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63" r:id="rId4"/>
    <p:sldId id="262" r:id="rId5"/>
    <p:sldId id="259" r:id="rId6"/>
    <p:sldId id="260" r:id="rId7"/>
    <p:sldId id="261" r:id="rId8"/>
    <p:sldId id="258" r:id="rId9"/>
    <p:sldId id="268" r:id="rId10"/>
    <p:sldId id="264" r:id="rId11"/>
    <p:sldId id="265" r:id="rId12"/>
    <p:sldId id="267" r:id="rId13"/>
    <p:sldId id="269" r:id="rId14"/>
    <p:sldId id="270" r:id="rId15"/>
    <p:sldId id="288" r:id="rId16"/>
    <p:sldId id="272" r:id="rId17"/>
    <p:sldId id="273" r:id="rId18"/>
    <p:sldId id="274" r:id="rId19"/>
    <p:sldId id="275" r:id="rId20"/>
    <p:sldId id="287"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65" d="100"/>
          <a:sy n="65" d="100"/>
        </p:scale>
        <p:origin x="7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ree\Desktop\Trainity\Trainity_Assignments\7\Project%207%20Dataset.xlsx" TargetMode="External"/><Relationship Id="rId4"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ree\Desktop\Trainity\Trainity_Assignments\7\Project%207%20Dataset.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ree\Desktop\Trainity\Trainity_Assignments\7\Impact_of_car_feature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ree\Desktop\Trainity\Trainity_Assignments\7\Project%207%20Dataset.xlsx" TargetMode="External"/><Relationship Id="rId4"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ree\Desktop\Trainity\Trainity_Assignments\7\Project%207%20Dataset.xlsx" TargetMode="External"/><Relationship Id="rId4"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ree\Desktop\Trainity\Trainity_Assignments\7\Project%207%20Dataset.xlsx" TargetMode="External"/><Relationship Id="rId4"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Sree\Desktop\Trainity\Trainity_Assignments\7\Project%207%20Dataset.xlsx" TargetMode="External"/><Relationship Id="rId4"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Sree\Desktop\Trainity\Trainity_Assignments\7\Project%207%20Dataset.xlsx" TargetMode="External"/><Relationship Id="rId4"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ree\Desktop\Trainity\Trainity_Assignments\7\Project%207%20Datas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ree\Desktop\Trainity\Trainity_Assignments\7\Project%207%20Datas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ree\Desktop\Trainity\Trainity_Assignments\7\Project%207%20Datas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Cleaned_car_data!$E$2:$E$11200</cx:f>
        <cx:lvl ptCount="11199" formatCode="General">
          <cx:pt idx="0">335</cx:pt>
          <cx:pt idx="1">300</cx:pt>
          <cx:pt idx="2">300</cx:pt>
          <cx:pt idx="3">230</cx:pt>
          <cx:pt idx="4">230</cx:pt>
          <cx:pt idx="5">230</cx:pt>
          <cx:pt idx="6">300</cx:pt>
          <cx:pt idx="7">300</cx:pt>
          <cx:pt idx="8">230</cx:pt>
          <cx:pt idx="9">230</cx:pt>
          <cx:pt idx="10">300</cx:pt>
          <cx:pt idx="11">230</cx:pt>
          <cx:pt idx="12">300</cx:pt>
          <cx:pt idx="13">230</cx:pt>
          <cx:pt idx="14">320</cx:pt>
          <cx:pt idx="15">320</cx:pt>
          <cx:pt idx="16">172</cx:pt>
          <cx:pt idx="17">172</cx:pt>
          <cx:pt idx="18">172</cx:pt>
          <cx:pt idx="19">172</cx:pt>
          <cx:pt idx="20">172</cx:pt>
          <cx:pt idx="21">172</cx:pt>
          <cx:pt idx="22">172</cx:pt>
          <cx:pt idx="23">172</cx:pt>
          <cx:pt idx="24">172</cx:pt>
          <cx:pt idx="25">172</cx:pt>
          <cx:pt idx="26">172</cx:pt>
          <cx:pt idx="27">160</cx:pt>
          <cx:pt idx="28">160</cx:pt>
          <cx:pt idx="29">160</cx:pt>
          <cx:pt idx="30">130</cx:pt>
          <cx:pt idx="31">158</cx:pt>
          <cx:pt idx="32">158</cx:pt>
          <cx:pt idx="33">130</cx:pt>
          <cx:pt idx="34">130</cx:pt>
          <cx:pt idx="35">158</cx:pt>
          <cx:pt idx="36">240</cx:pt>
          <cx:pt idx="37">240</cx:pt>
          <cx:pt idx="38">320</cx:pt>
          <cx:pt idx="39">240</cx:pt>
          <cx:pt idx="40">240</cx:pt>
          <cx:pt idx="41">320</cx:pt>
          <cx:pt idx="42">240</cx:pt>
          <cx:pt idx="43">320</cx:pt>
          <cx:pt idx="44">320</cx:pt>
          <cx:pt idx="45">335</cx:pt>
          <cx:pt idx="46">335</cx:pt>
          <cx:pt idx="47">335</cx:pt>
          <cx:pt idx="48">335</cx:pt>
          <cx:pt idx="49">248</cx:pt>
          <cx:pt idx="50">248</cx:pt>
          <cx:pt idx="51">248</cx:pt>
          <cx:pt idx="52">248</cx:pt>
          <cx:pt idx="53">162</cx:pt>
          <cx:pt idx="54">162</cx:pt>
          <cx:pt idx="55">162</cx:pt>
          <cx:pt idx="56">217</cx:pt>
          <cx:pt idx="57">217</cx:pt>
          <cx:pt idx="58">162</cx:pt>
          <cx:pt idx="59">184</cx:pt>
          <cx:pt idx="60">184</cx:pt>
          <cx:pt idx="61">295</cx:pt>
          <cx:pt idx="62">184</cx:pt>
          <cx:pt idx="63">184</cx:pt>
          <cx:pt idx="64">295</cx:pt>
          <cx:pt idx="65">184</cx:pt>
          <cx:pt idx="66">184</cx:pt>
          <cx:pt idx="67">295</cx:pt>
          <cx:pt idx="68">295</cx:pt>
          <cx:pt idx="69">184</cx:pt>
          <cx:pt idx="70">184</cx:pt>
          <cx:pt idx="71">184</cx:pt>
          <cx:pt idx="72">184</cx:pt>
          <cx:pt idx="73">295</cx:pt>
          <cx:pt idx="74">295</cx:pt>
          <cx:pt idx="75">184</cx:pt>
          <cx:pt idx="76">184</cx:pt>
          <cx:pt idx="77">184</cx:pt>
          <cx:pt idx="78">295</cx:pt>
          <cx:pt idx="79">184</cx:pt>
          <cx:pt idx="80">184</cx:pt>
          <cx:pt idx="81">184</cx:pt>
          <cx:pt idx="82">115</cx:pt>
          <cx:pt idx="83">140</cx:pt>
          <cx:pt idx="84">140</cx:pt>
          <cx:pt idx="85">115</cx:pt>
          <cx:pt idx="86">115</cx:pt>
          <cx:pt idx="87">140</cx:pt>
          <cx:pt idx="88">155</cx:pt>
          <cx:pt idx="89">155</cx:pt>
          <cx:pt idx="90">155</cx:pt>
          <cx:pt idx="91">155</cx:pt>
          <cx:pt idx="92">155</cx:pt>
          <cx:pt idx="93">155</cx:pt>
          <cx:pt idx="94">155</cx:pt>
          <cx:pt idx="95">155</cx:pt>
          <cx:pt idx="96">114</cx:pt>
          <cx:pt idx="97">114</cx:pt>
          <cx:pt idx="98">114</cx:pt>
          <cx:pt idx="99">114</cx:pt>
          <cx:pt idx="100">114</cx:pt>
          <cx:pt idx="101">114</cx:pt>
          <cx:pt idx="102">114</cx:pt>
          <cx:pt idx="103">100</cx:pt>
          <cx:pt idx="104">100</cx:pt>
          <cx:pt idx="105">100</cx:pt>
          <cx:pt idx="106">100</cx:pt>
          <cx:pt idx="107">100</cx:pt>
          <cx:pt idx="108">100</cx:pt>
          <cx:pt idx="109">100</cx:pt>
          <cx:pt idx="110">100</cx:pt>
          <cx:pt idx="111">100</cx:pt>
          <cx:pt idx="112">100</cx:pt>
          <cx:pt idx="113">100</cx:pt>
          <cx:pt idx="114">100</cx:pt>
          <cx:pt idx="115">300</cx:pt>
          <cx:pt idx="116">240</cx:pt>
          <cx:pt idx="117">240</cx:pt>
          <cx:pt idx="118">300</cx:pt>
          <cx:pt idx="119">320</cx:pt>
          <cx:pt idx="120">248</cx:pt>
          <cx:pt idx="121">241</cx:pt>
          <cx:pt idx="122">335</cx:pt>
          <cx:pt idx="123">240</cx:pt>
          <cx:pt idx="124">300</cx:pt>
          <cx:pt idx="125">180</cx:pt>
          <cx:pt idx="126">240</cx:pt>
          <cx:pt idx="127">180</cx:pt>
          <cx:pt idx="128">300</cx:pt>
          <cx:pt idx="129">180</cx:pt>
          <cx:pt idx="130">180</cx:pt>
          <cx:pt idx="131">180</cx:pt>
          <cx:pt idx="132">180</cx:pt>
          <cx:pt idx="133">320</cx:pt>
          <cx:pt idx="134">180</cx:pt>
          <cx:pt idx="135">240</cx:pt>
          <cx:pt idx="136">240</cx:pt>
          <cx:pt idx="137">240</cx:pt>
          <cx:pt idx="138">240</cx:pt>
          <cx:pt idx="139">180</cx:pt>
          <cx:pt idx="140">180</cx:pt>
          <cx:pt idx="141">180</cx:pt>
          <cx:pt idx="142">320</cx:pt>
          <cx:pt idx="143">248</cx:pt>
          <cx:pt idx="144">180</cx:pt>
          <cx:pt idx="145">180</cx:pt>
          <cx:pt idx="146">248</cx:pt>
          <cx:pt idx="147">180</cx:pt>
          <cx:pt idx="148">248</cx:pt>
          <cx:pt idx="149">180</cx:pt>
          <cx:pt idx="150">320</cx:pt>
          <cx:pt idx="151">320</cx:pt>
          <cx:pt idx="152">180</cx:pt>
          <cx:pt idx="153">177</cx:pt>
          <cx:pt idx="154">177</cx:pt>
          <cx:pt idx="155">158</cx:pt>
          <cx:pt idx="156">177</cx:pt>
          <cx:pt idx="157">177</cx:pt>
          <cx:pt idx="158">177</cx:pt>
          <cx:pt idx="159">177</cx:pt>
          <cx:pt idx="160">228</cx:pt>
          <cx:pt idx="161">217</cx:pt>
          <cx:pt idx="162">121</cx:pt>
          <cx:pt idx="163">121</cx:pt>
          <cx:pt idx="164">228</cx:pt>
          <cx:pt idx="165">228</cx:pt>
          <cx:pt idx="166">177</cx:pt>
          <cx:pt idx="167">177</cx:pt>
          <cx:pt idx="168">217</cx:pt>
          <cx:pt idx="169">177</cx:pt>
          <cx:pt idx="170">148</cx:pt>
          <cx:pt idx="171">177</cx:pt>
          <cx:pt idx="172">158</cx:pt>
          <cx:pt idx="173">177</cx:pt>
          <cx:pt idx="174">217</cx:pt>
          <cx:pt idx="175">121</cx:pt>
          <cx:pt idx="176">228</cx:pt>
          <cx:pt idx="177">217</cx:pt>
          <cx:pt idx="178">148</cx:pt>
          <cx:pt idx="179">177</cx:pt>
          <cx:pt idx="180">194</cx:pt>
          <cx:pt idx="181">228</cx:pt>
          <cx:pt idx="182">218</cx:pt>
          <cx:pt idx="183">161</cx:pt>
          <cx:pt idx="184">320</cx:pt>
          <cx:pt idx="185">320</cx:pt>
          <cx:pt idx="186">161</cx:pt>
          <cx:pt idx="187">218</cx:pt>
          <cx:pt idx="188">218</cx:pt>
          <cx:pt idx="189">320</cx:pt>
          <cx:pt idx="190">161</cx:pt>
          <cx:pt idx="191">300</cx:pt>
          <cx:pt idx="192">292</cx:pt>
          <cx:pt idx="193">292</cx:pt>
          <cx:pt idx="194">292</cx:pt>
          <cx:pt idx="195">300</cx:pt>
          <cx:pt idx="196">292</cx:pt>
          <cx:pt idx="197">292</cx:pt>
          <cx:pt idx="198">292</cx:pt>
          <cx:pt idx="199">300</cx:pt>
          <cx:pt idx="200">300</cx:pt>
          <cx:pt idx="201">292</cx:pt>
          <cx:pt idx="202">292</cx:pt>
          <cx:pt idx="203">292</cx:pt>
          <cx:pt idx="204">292</cx:pt>
          <cx:pt idx="205">300</cx:pt>
          <cx:pt idx="206">292</cx:pt>
          <cx:pt idx="207">292</cx:pt>
          <cx:pt idx="208">292</cx:pt>
          <cx:pt idx="209">300</cx:pt>
          <cx:pt idx="210">292</cx:pt>
          <cx:pt idx="211">292</cx:pt>
          <cx:pt idx="212">292</cx:pt>
          <cx:pt idx="213">300</cx:pt>
          <cx:pt idx="214">292</cx:pt>
          <cx:pt idx="215">300</cx:pt>
          <cx:pt idx="216">300</cx:pt>
          <cx:pt idx="217">292</cx:pt>
          <cx:pt idx="218">292</cx:pt>
          <cx:pt idx="219">292</cx:pt>
          <cx:pt idx="220">300</cx:pt>
          <cx:pt idx="221">250</cx:pt>
          <cx:pt idx="222">250</cx:pt>
          <cx:pt idx="223">255</cx:pt>
          <cx:pt idx="224">250</cx:pt>
          <cx:pt idx="225">250</cx:pt>
          <cx:pt idx="226">255</cx:pt>
          <cx:pt idx="227">222</cx:pt>
          <cx:pt idx="228">222</cx:pt>
          <cx:pt idx="229">300</cx:pt>
          <cx:pt idx="230">222</cx:pt>
          <cx:pt idx="231">300</cx:pt>
          <cx:pt idx="232">222</cx:pt>
          <cx:pt idx="233">222</cx:pt>
          <cx:pt idx="234">222</cx:pt>
          <cx:pt idx="235">300</cx:pt>
          <cx:pt idx="236">222</cx:pt>
          <cx:pt idx="237">222</cx:pt>
          <cx:pt idx="238">222</cx:pt>
          <cx:pt idx="239">82</cx:pt>
          <cx:pt idx="240">82</cx:pt>
          <cx:pt idx="241">82</cx:pt>
          <cx:pt idx="242">82</cx:pt>
          <cx:pt idx="243">134</cx:pt>
          <cx:pt idx="244">134</cx:pt>
          <cx:pt idx="245">134</cx:pt>
          <cx:pt idx="246">134</cx:pt>
          <cx:pt idx="247">306</cx:pt>
          <cx:pt idx="248">306</cx:pt>
          <cx:pt idx="249">306</cx:pt>
          <cx:pt idx="250">306</cx:pt>
          <cx:pt idx="251">306</cx:pt>
          <cx:pt idx="252">306</cx:pt>
          <cx:pt idx="253">306</cx:pt>
          <cx:pt idx="254">306</cx:pt>
          <cx:pt idx="255">306</cx:pt>
          <cx:pt idx="256">306</cx:pt>
          <cx:pt idx="257">306</cx:pt>
          <cx:pt idx="258">306</cx:pt>
          <cx:pt idx="259">306</cx:pt>
          <cx:pt idx="260">306</cx:pt>
          <cx:pt idx="261">306</cx:pt>
          <cx:pt idx="262">306</cx:pt>
          <cx:pt idx="263">306</cx:pt>
          <cx:pt idx="264">306</cx:pt>
          <cx:pt idx="265">306</cx:pt>
          <cx:pt idx="266">306</cx:pt>
          <cx:pt idx="267">306</cx:pt>
          <cx:pt idx="268">306</cx:pt>
          <cx:pt idx="269">306</cx:pt>
          <cx:pt idx="270">306</cx:pt>
          <cx:pt idx="271">306</cx:pt>
          <cx:pt idx="272">306</cx:pt>
          <cx:pt idx="273">306</cx:pt>
          <cx:pt idx="274">306</cx:pt>
          <cx:pt idx="275">306</cx:pt>
          <cx:pt idx="276">306</cx:pt>
          <cx:pt idx="277">306</cx:pt>
          <cx:pt idx="278">306</cx:pt>
          <cx:pt idx="279">306</cx:pt>
          <cx:pt idx="280">306</cx:pt>
          <cx:pt idx="281">400</cx:pt>
          <cx:pt idx="282">400</cx:pt>
          <cx:pt idx="283">400</cx:pt>
          <cx:pt idx="284">400</cx:pt>
          <cx:pt idx="285">400</cx:pt>
          <cx:pt idx="286">400</cx:pt>
          <cx:pt idx="287">400</cx:pt>
          <cx:pt idx="288">400</cx:pt>
          <cx:pt idx="289">400</cx:pt>
          <cx:pt idx="290">425</cx:pt>
          <cx:pt idx="291">400</cx:pt>
          <cx:pt idx="292">400</cx:pt>
          <cx:pt idx="293">400</cx:pt>
          <cx:pt idx="294">350</cx:pt>
          <cx:pt idx="295">332</cx:pt>
          <cx:pt idx="296">332</cx:pt>
          <cx:pt idx="297">332</cx:pt>
          <cx:pt idx="298">332</cx:pt>
          <cx:pt idx="299">332</cx:pt>
          <cx:pt idx="300">332</cx:pt>
          <cx:pt idx="301">332</cx:pt>
          <cx:pt idx="302">332</cx:pt>
          <cx:pt idx="303">332</cx:pt>
          <cx:pt idx="304">332</cx:pt>
          <cx:pt idx="305">332</cx:pt>
          <cx:pt idx="306">332</cx:pt>
          <cx:pt idx="307">350</cx:pt>
          <cx:pt idx="308">350</cx:pt>
          <cx:pt idx="309">332</cx:pt>
          <cx:pt idx="310">350</cx:pt>
          <cx:pt idx="311">332</cx:pt>
          <cx:pt idx="312">332</cx:pt>
          <cx:pt idx="313">350</cx:pt>
          <cx:pt idx="314">332</cx:pt>
          <cx:pt idx="315">332</cx:pt>
          <cx:pt idx="316">350</cx:pt>
          <cx:pt idx="317">332</cx:pt>
          <cx:pt idx="318">332</cx:pt>
          <cx:pt idx="319">350</cx:pt>
          <cx:pt idx="320">332</cx:pt>
          <cx:pt idx="321">332</cx:pt>
          <cx:pt idx="322">350</cx:pt>
          <cx:pt idx="323">332</cx:pt>
          <cx:pt idx="324">332</cx:pt>
          <cx:pt idx="325">332</cx:pt>
          <cx:pt idx="326">332</cx:pt>
          <cx:pt idx="327">332</cx:pt>
          <cx:pt idx="328">332</cx:pt>
          <cx:pt idx="329">332</cx:pt>
          <cx:pt idx="330">332</cx:pt>
          <cx:pt idx="331">332</cx:pt>
          <cx:pt idx="332">350</cx:pt>
          <cx:pt idx="333">350</cx:pt>
          <cx:pt idx="334">332</cx:pt>
          <cx:pt idx="335">332</cx:pt>
          <cx:pt idx="336">332</cx:pt>
          <cx:pt idx="337">332</cx:pt>
          <cx:pt idx="338">332</cx:pt>
          <cx:pt idx="339">332</cx:pt>
          <cx:pt idx="340">332</cx:pt>
          <cx:pt idx="341">332</cx:pt>
          <cx:pt idx="342">350</cx:pt>
          <cx:pt idx="343">350</cx:pt>
          <cx:pt idx="344">332</cx:pt>
          <cx:pt idx="345">184</cx:pt>
          <cx:pt idx="346">184</cx:pt>
          <cx:pt idx="347">155</cx:pt>
          <cx:pt idx="348">155</cx:pt>
          <cx:pt idx="349">155</cx:pt>
          <cx:pt idx="350">184</cx:pt>
          <cx:pt idx="351">184</cx:pt>
          <cx:pt idx="352">184</cx:pt>
          <cx:pt idx="353">184</cx:pt>
          <cx:pt idx="354">155</cx:pt>
          <cx:pt idx="355">155</cx:pt>
          <cx:pt idx="356">155</cx:pt>
          <cx:pt idx="357">155</cx:pt>
          <cx:pt idx="358">155</cx:pt>
          <cx:pt idx="359">155</cx:pt>
          <cx:pt idx="360">155</cx:pt>
          <cx:pt idx="361">184</cx:pt>
          <cx:pt idx="362">155</cx:pt>
          <cx:pt idx="363">155</cx:pt>
          <cx:pt idx="364">184</cx:pt>
          <cx:pt idx="365">155</cx:pt>
          <cx:pt idx="366">155</cx:pt>
          <cx:pt idx="367">155</cx:pt>
          <cx:pt idx="368">155</cx:pt>
          <cx:pt idx="369">184</cx:pt>
          <cx:pt idx="370">155</cx:pt>
          <cx:pt idx="371">155</cx:pt>
          <cx:pt idx="372">155</cx:pt>
          <cx:pt idx="373">155</cx:pt>
          <cx:pt idx="374">155</cx:pt>
          <cx:pt idx="375">184</cx:pt>
          <cx:pt idx="376">184</cx:pt>
          <cx:pt idx="377">155</cx:pt>
          <cx:pt idx="378">155</cx:pt>
          <cx:pt idx="379">155</cx:pt>
          <cx:pt idx="380">155</cx:pt>
          <cx:pt idx="381">184</cx:pt>
          <cx:pt idx="382">155</cx:pt>
          <cx:pt idx="383">184</cx:pt>
          <cx:pt idx="384">184</cx:pt>
          <cx:pt idx="385">155</cx:pt>
          <cx:pt idx="386">155</cx:pt>
          <cx:pt idx="387">184</cx:pt>
          <cx:pt idx="388">184</cx:pt>
          <cx:pt idx="389">155</cx:pt>
          <cx:pt idx="390">184</cx:pt>
          <cx:pt idx="391">184</cx:pt>
          <cx:pt idx="392">155</cx:pt>
          <cx:pt idx="393">184</cx:pt>
          <cx:pt idx="394">155</cx:pt>
          <cx:pt idx="395">155</cx:pt>
          <cx:pt idx="396">184</cx:pt>
          <cx:pt idx="397">155</cx:pt>
          <cx:pt idx="398">240</cx:pt>
          <cx:pt idx="399">240</cx:pt>
          <cx:pt idx="400">300</cx:pt>
          <cx:pt idx="401">300</cx:pt>
          <cx:pt idx="402">240</cx:pt>
          <cx:pt idx="403">300</cx:pt>
          <cx:pt idx="404">300</cx:pt>
          <cx:pt idx="405">240</cx:pt>
          <cx:pt idx="406">320</cx:pt>
          <cx:pt idx="407">320</cx:pt>
          <cx:pt idx="408">248</cx:pt>
          <cx:pt idx="409">248</cx:pt>
          <cx:pt idx="410">300</cx:pt>
          <cx:pt idx="411">300</cx:pt>
          <cx:pt idx="412">240</cx:pt>
          <cx:pt idx="413">240</cx:pt>
          <cx:pt idx="414">240</cx:pt>
          <cx:pt idx="415">300</cx:pt>
          <cx:pt idx="416">240</cx:pt>
          <cx:pt idx="417">300</cx:pt>
          <cx:pt idx="418">240</cx:pt>
          <cx:pt idx="419">240</cx:pt>
          <cx:pt idx="420">240</cx:pt>
          <cx:pt idx="421">300</cx:pt>
          <cx:pt idx="422">240</cx:pt>
          <cx:pt idx="423">300</cx:pt>
          <cx:pt idx="424">240</cx:pt>
          <cx:pt idx="425">300</cx:pt>
          <cx:pt idx="426">300</cx:pt>
          <cx:pt idx="427">248</cx:pt>
          <cx:pt idx="428">248</cx:pt>
          <cx:pt idx="429">320</cx:pt>
          <cx:pt idx="430">248</cx:pt>
          <cx:pt idx="431">248</cx:pt>
          <cx:pt idx="432">320</cx:pt>
          <cx:pt idx="433">320</cx:pt>
          <cx:pt idx="434">320</cx:pt>
          <cx:pt idx="435">268</cx:pt>
          <cx:pt idx="436">282</cx:pt>
          <cx:pt idx="437">275</cx:pt>
          <cx:pt idx="438">275</cx:pt>
          <cx:pt idx="439">201</cx:pt>
          <cx:pt idx="440">201</cx:pt>
          <cx:pt idx="441">442</cx:pt>
          <cx:pt idx="442">442</cx:pt>
          <cx:pt idx="443">442</cx:pt>
          <cx:pt idx="444">442</cx:pt>
          <cx:pt idx="445">442</cx:pt>
          <cx:pt idx="446">442</cx:pt>
          <cx:pt idx="447">562</cx:pt>
          <cx:pt idx="448">562</cx:pt>
          <cx:pt idx="449">562</cx:pt>
          <cx:pt idx="450">597</cx:pt>
          <cx:pt idx="451">562</cx:pt>
          <cx:pt idx="452">562</cx:pt>
          <cx:pt idx="453">562</cx:pt>
          <cx:pt idx="454">597</cx:pt>
          <cx:pt idx="455">237</cx:pt>
          <cx:pt idx="456">237</cx:pt>
          <cx:pt idx="457">237</cx:pt>
          <cx:pt idx="458">237</cx:pt>
          <cx:pt idx="459">237</cx:pt>
          <cx:pt idx="460">270</cx:pt>
          <cx:pt idx="461">270</cx:pt>
          <cx:pt idx="462">270</cx:pt>
          <cx:pt idx="463">270</cx:pt>
          <cx:pt idx="464">270</cx:pt>
          <cx:pt idx="465">270</cx:pt>
          <cx:pt idx="466">270</cx:pt>
          <cx:pt idx="467">270</cx:pt>
          <cx:pt idx="468">270</cx:pt>
          <cx:pt idx="469">270</cx:pt>
          <cx:pt idx="470">270</cx:pt>
          <cx:pt idx="471">270</cx:pt>
          <cx:pt idx="472">270</cx:pt>
          <cx:pt idx="473">270</cx:pt>
          <cx:pt idx="474">270</cx:pt>
          <cx:pt idx="475">270</cx:pt>
          <cx:pt idx="476">270</cx:pt>
          <cx:pt idx="477">270</cx:pt>
          <cx:pt idx="478">270</cx:pt>
          <cx:pt idx="479">270</cx:pt>
          <cx:pt idx="480">270</cx:pt>
          <cx:pt idx="481">270</cx:pt>
          <cx:pt idx="482">270</cx:pt>
          <cx:pt idx="483">270</cx:pt>
          <cx:pt idx="484">270</cx:pt>
          <cx:pt idx="485">270</cx:pt>
          <cx:pt idx="486">300</cx:pt>
          <cx:pt idx="487">445</cx:pt>
          <cx:pt idx="488">300</cx:pt>
          <cx:pt idx="489">445</cx:pt>
          <cx:pt idx="490">300</cx:pt>
          <cx:pt idx="491">445</cx:pt>
          <cx:pt idx="492">300</cx:pt>
          <cx:pt idx="493">300</cx:pt>
          <cx:pt idx="494">300</cx:pt>
          <cx:pt idx="495">445</cx:pt>
          <cx:pt idx="496">443</cx:pt>
          <cx:pt idx="497">302</cx:pt>
          <cx:pt idx="498">255</cx:pt>
          <cx:pt idx="499">241</cx:pt>
          <cx:pt idx="500">255</cx:pt>
          <cx:pt idx="501">443</cx:pt>
          <cx:pt idx="502">241</cx:pt>
          <cx:pt idx="503">302</cx:pt>
          <cx:pt idx="504">255</cx:pt>
          <cx:pt idx="505">302</cx:pt>
          <cx:pt idx="506">302</cx:pt>
          <cx:pt idx="507">240</cx:pt>
          <cx:pt idx="508">240</cx:pt>
          <cx:pt idx="509">443</cx:pt>
          <cx:pt idx="510">443</cx:pt>
          <cx:pt idx="511">255</cx:pt>
          <cx:pt idx="512">322</cx:pt>
          <cx:pt idx="513">322</cx:pt>
          <cx:pt idx="514">322</cx:pt>
          <cx:pt idx="515">322</cx:pt>
          <cx:pt idx="516">315</cx:pt>
          <cx:pt idx="517">315</cx:pt>
          <cx:pt idx="518">315</cx:pt>
          <cx:pt idx="519">315</cx:pt>
          <cx:pt idx="520">111</cx:pt>
          <cx:pt idx="521">111</cx:pt>
          <cx:pt idx="522">111</cx:pt>
          <cx:pt idx="523">160</cx:pt>
          <cx:pt idx="524">101</cx:pt>
          <cx:pt idx="525">135</cx:pt>
          <cx:pt idx="526">101</cx:pt>
          <cx:pt idx="527">101</cx:pt>
          <cx:pt idx="528">160</cx:pt>
          <cx:pt idx="529">101</cx:pt>
          <cx:pt idx="530">101</cx:pt>
          <cx:pt idx="531">101</cx:pt>
          <cx:pt idx="532">101</cx:pt>
          <cx:pt idx="533">101</cx:pt>
          <cx:pt idx="534">160</cx:pt>
          <cx:pt idx="535">101</cx:pt>
          <cx:pt idx="536">101</cx:pt>
          <cx:pt idx="537">101</cx:pt>
          <cx:pt idx="538">160</cx:pt>
          <cx:pt idx="539">101</cx:pt>
          <cx:pt idx="540">101</cx:pt>
          <cx:pt idx="541">101</cx:pt>
          <cx:pt idx="542">135</cx:pt>
          <cx:pt idx="543">101</cx:pt>
          <cx:pt idx="544">101</cx:pt>
          <cx:pt idx="545">160</cx:pt>
          <cx:pt idx="546">101</cx:pt>
          <cx:pt idx="547">101</cx:pt>
          <cx:pt idx="548">101</cx:pt>
          <cx:pt idx="549">160</cx:pt>
          <cx:pt idx="550">101</cx:pt>
          <cx:pt idx="551">160</cx:pt>
          <cx:pt idx="552">160</cx:pt>
          <cx:pt idx="553">160</cx:pt>
          <cx:pt idx="554">160</cx:pt>
          <cx:pt idx="555">160</cx:pt>
          <cx:pt idx="556">160</cx:pt>
          <cx:pt idx="557">160</cx:pt>
          <cx:pt idx="558">160</cx:pt>
          <cx:pt idx="559">160</cx:pt>
          <cx:pt idx="560">160</cx:pt>
          <cx:pt idx="561">160</cx:pt>
          <cx:pt idx="562">160</cx:pt>
          <cx:pt idx="563">160</cx:pt>
          <cx:pt idx="564">180</cx:pt>
          <cx:pt idx="565">180</cx:pt>
          <cx:pt idx="566">180</cx:pt>
          <cx:pt idx="567">180</cx:pt>
          <cx:pt idx="568">180</cx:pt>
          <cx:pt idx="569">180</cx:pt>
          <cx:pt idx="570">160</cx:pt>
          <cx:pt idx="571">180</cx:pt>
          <cx:pt idx="572">180</cx:pt>
          <cx:pt idx="573">180</cx:pt>
          <cx:pt idx="574">180</cx:pt>
          <cx:pt idx="575">180</cx:pt>
          <cx:pt idx="576">180</cx:pt>
          <cx:pt idx="577">180</cx:pt>
          <cx:pt idx="578">160</cx:pt>
          <cx:pt idx="579">485</cx:pt>
          <cx:pt idx="580">485</cx:pt>
          <cx:pt idx="581">238</cx:pt>
          <cx:pt idx="582">238</cx:pt>
          <cx:pt idx="583">238</cx:pt>
          <cx:pt idx="584">238</cx:pt>
          <cx:pt idx="585">562</cx:pt>
          <cx:pt idx="586">515</cx:pt>
          <cx:pt idx="587">515</cx:pt>
          <cx:pt idx="588">515</cx:pt>
          <cx:pt idx="589">515</cx:pt>
          <cx:pt idx="590">515</cx:pt>
          <cx:pt idx="591">515</cx:pt>
          <cx:pt idx="592">543</cx:pt>
          <cx:pt idx="593">631</cx:pt>
          <cx:pt idx="594">604</cx:pt>
          <cx:pt idx="595">543</cx:pt>
          <cx:pt idx="596">620</cx:pt>
          <cx:pt idx="597">543</cx:pt>
          <cx:pt idx="598">620</cx:pt>
          <cx:pt idx="599">611</cx:pt>
          <cx:pt idx="600">611</cx:pt>
          <cx:pt idx="601">611</cx:pt>
          <cx:pt idx="602">611</cx:pt>
          <cx:pt idx="603">661</cx:pt>
          <cx:pt idx="604">157</cx:pt>
          <cx:pt idx="605">157</cx:pt>
          <cx:pt idx="606">157</cx:pt>
          <cx:pt idx="607">157</cx:pt>
          <cx:pt idx="608">157</cx:pt>
          <cx:pt idx="609">157</cx:pt>
          <cx:pt idx="610">157</cx:pt>
          <cx:pt idx="611">157</cx:pt>
          <cx:pt idx="612">157</cx:pt>
          <cx:pt idx="613">157</cx:pt>
          <cx:pt idx="614">157</cx:pt>
          <cx:pt idx="615">445</cx:pt>
          <cx:pt idx="616">315</cx:pt>
          <cx:pt idx="617">315</cx:pt>
          <cx:pt idx="618">445</cx:pt>
          <cx:pt idx="619">445</cx:pt>
          <cx:pt idx="620">315</cx:pt>
          <cx:pt idx="621">445</cx:pt>
          <cx:pt idx="622">315</cx:pt>
          <cx:pt idx="623">445</cx:pt>
          <cx:pt idx="624">315</cx:pt>
          <cx:pt idx="625">445</cx:pt>
          <cx:pt idx="626">315</cx:pt>
          <cx:pt idx="627">445</cx:pt>
          <cx:pt idx="628">315</cx:pt>
          <cx:pt idx="629">315</cx:pt>
          <cx:pt idx="630">315</cx:pt>
          <cx:pt idx="631">445</cx:pt>
          <cx:pt idx="632">315</cx:pt>
          <cx:pt idx="633">445</cx:pt>
          <cx:pt idx="634">445</cx:pt>
          <cx:pt idx="635">315</cx:pt>
          <cx:pt idx="636">315</cx:pt>
          <cx:pt idx="637">445</cx:pt>
          <cx:pt idx="638">445</cx:pt>
          <cx:pt idx="639">315</cx:pt>
          <cx:pt idx="640">315</cx:pt>
          <cx:pt idx="641">445</cx:pt>
          <cx:pt idx="642">445</cx:pt>
          <cx:pt idx="643">445</cx:pt>
          <cx:pt idx="644">315</cx:pt>
          <cx:pt idx="645">445</cx:pt>
          <cx:pt idx="646">315</cx:pt>
          <cx:pt idx="647">315</cx:pt>
          <cx:pt idx="648">315</cx:pt>
          <cx:pt idx="649">445</cx:pt>
          <cx:pt idx="650">445</cx:pt>
          <cx:pt idx="651">402</cx:pt>
          <cx:pt idx="652">389</cx:pt>
          <cx:pt idx="653">389</cx:pt>
          <cx:pt idx="654">389</cx:pt>
          <cx:pt idx="655">140</cx:pt>
          <cx:pt idx="656">110</cx:pt>
          <cx:pt idx="657">140</cx:pt>
          <cx:pt idx="658">140</cx:pt>
          <cx:pt idx="659">140</cx:pt>
          <cx:pt idx="660">140</cx:pt>
          <cx:pt idx="661">110</cx:pt>
          <cx:pt idx="662">532</cx:pt>
          <cx:pt idx="663">532</cx:pt>
          <cx:pt idx="664">532</cx:pt>
          <cx:pt idx="665">170</cx:pt>
          <cx:pt idx="666">170</cx:pt>
          <cx:pt idx="667">130</cx:pt>
          <cx:pt idx="668">130</cx:pt>
          <cx:pt idx="669">165</cx:pt>
          <cx:pt idx="670">165</cx:pt>
          <cx:pt idx="671">125</cx:pt>
          <cx:pt idx="672">125</cx:pt>
          <cx:pt idx="673">165</cx:pt>
          <cx:pt idx="674">125</cx:pt>
          <cx:pt idx="675">165</cx:pt>
          <cx:pt idx="676">604</cx:pt>
          <cx:pt idx="677">543</cx:pt>
          <cx:pt idx="678">631</cx:pt>
          <cx:pt idx="679">543</cx:pt>
          <cx:pt idx="680">620</cx:pt>
          <cx:pt idx="681">620</cx:pt>
          <cx:pt idx="682">543</cx:pt>
          <cx:pt idx="683">641</cx:pt>
          <cx:pt idx="684">641</cx:pt>
          <cx:pt idx="685">184</cx:pt>
          <cx:pt idx="686">184</cx:pt>
          <cx:pt idx="687">184</cx:pt>
          <cx:pt idx="688">184</cx:pt>
          <cx:pt idx="689">184</cx:pt>
          <cx:pt idx="690">184</cx:pt>
          <cx:pt idx="691">184</cx:pt>
          <cx:pt idx="692">184</cx:pt>
          <cx:pt idx="693">184</cx:pt>
          <cx:pt idx="694">184</cx:pt>
          <cx:pt idx="695">184</cx:pt>
          <cx:pt idx="696">184</cx:pt>
          <cx:pt idx="697">184</cx:pt>
          <cx:pt idx="698">184</cx:pt>
          <cx:pt idx="699">184</cx:pt>
          <cx:pt idx="700">535</cx:pt>
          <cx:pt idx="701">315</cx:pt>
          <cx:pt idx="702">445</cx:pt>
          <cx:pt idx="703">445</cx:pt>
          <cx:pt idx="704">315</cx:pt>
          <cx:pt idx="705">315</cx:pt>
          <cx:pt idx="706">445</cx:pt>
          <cx:pt idx="707">445</cx:pt>
          <cx:pt idx="708">255</cx:pt>
          <cx:pt idx="709">445</cx:pt>
          <cx:pt idx="710">320</cx:pt>
          <cx:pt idx="711">445</cx:pt>
          <cx:pt idx="712">445</cx:pt>
          <cx:pt idx="713">445</cx:pt>
          <cx:pt idx="714">320</cx:pt>
          <cx:pt idx="715">320</cx:pt>
          <cx:pt idx="716">300</cx:pt>
          <cx:pt idx="717">350</cx:pt>
          <cx:pt idx="718">114</cx:pt>
          <cx:pt idx="719">153</cx:pt>
          <cx:pt idx="720">114</cx:pt>
          <cx:pt idx="721">153</cx:pt>
          <cx:pt idx="722">162</cx:pt>
          <cx:pt idx="723">162</cx:pt>
          <cx:pt idx="724">114</cx:pt>
          <cx:pt idx="725">162</cx:pt>
          <cx:pt idx="726">162</cx:pt>
          <cx:pt idx="727">114</cx:pt>
          <cx:pt idx="728">162</cx:pt>
          <cx:pt idx="729">114</cx:pt>
          <cx:pt idx="730">114</cx:pt>
          <cx:pt idx="731">144</cx:pt>
          <cx:pt idx="732">162</cx:pt>
          <cx:pt idx="733">162</cx:pt>
          <cx:pt idx="734">188</cx:pt>
          <cx:pt idx="735">144</cx:pt>
          <cx:pt idx="736">282</cx:pt>
          <cx:pt idx="737">322</cx:pt>
          <cx:pt idx="738">372</cx:pt>
          <cx:pt idx="739">322</cx:pt>
          <cx:pt idx="740">282</cx:pt>
          <cx:pt idx="741">322</cx:pt>
          <cx:pt idx="742">282</cx:pt>
          <cx:pt idx="743">108</cx:pt>
          <cx:pt idx="744">130</cx:pt>
          <cx:pt idx="745">130</cx:pt>
          <cx:pt idx="746">130</cx:pt>
          <cx:pt idx="747">130</cx:pt>
          <cx:pt idx="748">130</cx:pt>
          <cx:pt idx="749">222</cx:pt>
          <cx:pt idx="750">168</cx:pt>
          <cx:pt idx="751">240</cx:pt>
          <cx:pt idx="752">168</cx:pt>
          <cx:pt idx="753">222</cx:pt>
          <cx:pt idx="754">240</cx:pt>
          <cx:pt idx="755">222</cx:pt>
          <cx:pt idx="756">222</cx:pt>
          <cx:pt idx="757">168</cx:pt>
          <cx:pt idx="758">240</cx:pt>
          <cx:pt idx="759">168</cx:pt>
          <cx:pt idx="760">240</cx:pt>
          <cx:pt idx="761">168</cx:pt>
          <cx:pt idx="762">168</cx:pt>
          <cx:pt idx="763">240</cx:pt>
          <cx:pt idx="764">222</cx:pt>
          <cx:pt idx="765">240</cx:pt>
          <cx:pt idx="766">190</cx:pt>
          <cx:pt idx="767">190</cx:pt>
          <cx:pt idx="768">222</cx:pt>
          <cx:pt idx="769">205</cx:pt>
          <cx:pt idx="770">200</cx:pt>
          <cx:pt idx="771">227</cx:pt>
          <cx:pt idx="772">165</cx:pt>
          <cx:pt idx="773">230</cx:pt>
          <cx:pt idx="774">173</cx:pt>
          <cx:pt idx="775">220</cx:pt>
          <cx:pt idx="776">220</cx:pt>
          <cx:pt idx="777">220</cx:pt>
          <cx:pt idx="778">220</cx:pt>
          <cx:pt idx="779">220</cx:pt>
          <cx:pt idx="780">220</cx:pt>
          <cx:pt idx="781">220</cx:pt>
          <cx:pt idx="782">220</cx:pt>
          <cx:pt idx="783">220</cx:pt>
          <cx:pt idx="784">220</cx:pt>
          <cx:pt idx="785">220</cx:pt>
          <cx:pt idx="786">220</cx:pt>
          <cx:pt idx="787">220</cx:pt>
          <cx:pt idx="788">220</cx:pt>
          <cx:pt idx="789">220</cx:pt>
          <cx:pt idx="790">220</cx:pt>
          <cx:pt idx="791">220</cx:pt>
          <cx:pt idx="792">220</cx:pt>
          <cx:pt idx="793">210</cx:pt>
          <cx:pt idx="794">280</cx:pt>
          <cx:pt idx="795">210</cx:pt>
          <cx:pt idx="796">280</cx:pt>
          <cx:pt idx="797">210</cx:pt>
          <cx:pt idx="798">210</cx:pt>
          <cx:pt idx="799">280</cx:pt>
          <cx:pt idx="800">210</cx:pt>
          <cx:pt idx="801">210</cx:pt>
          <cx:pt idx="802">210</cx:pt>
          <cx:pt idx="803">210</cx:pt>
          <cx:pt idx="804">210</cx:pt>
          <cx:pt idx="805">210</cx:pt>
          <cx:pt idx="806">210</cx:pt>
          <cx:pt idx="807">207</cx:pt>
          <cx:pt idx="808">207</cx:pt>
          <cx:pt idx="809">207</cx:pt>
          <cx:pt idx="810">207</cx:pt>
          <cx:pt idx="811">207</cx:pt>
          <cx:pt idx="812">207</cx:pt>
          <cx:pt idx="813">207</cx:pt>
          <cx:pt idx="814">207</cx:pt>
          <cx:pt idx="815">207</cx:pt>
          <cx:pt idx="816">210</cx:pt>
          <cx:pt idx="817">210</cx:pt>
          <cx:pt idx="818">210</cx:pt>
          <cx:pt idx="819">210</cx:pt>
          <cx:pt idx="820">210</cx:pt>
          <cx:pt idx="821">210</cx:pt>
          <cx:pt idx="822">210</cx:pt>
          <cx:pt idx="823">210</cx:pt>
          <cx:pt idx="824">210</cx:pt>
          <cx:pt idx="825">265</cx:pt>
          <cx:pt idx="826">265</cx:pt>
          <cx:pt idx="827">265</cx:pt>
          <cx:pt idx="828">265</cx:pt>
          <cx:pt idx="829">300</cx:pt>
          <cx:pt idx="830">260</cx:pt>
          <cx:pt idx="831">260</cx:pt>
          <cx:pt idx="832">260</cx:pt>
          <cx:pt idx="833">260</cx:pt>
          <cx:pt idx="834">260</cx:pt>
          <cx:pt idx="835">260</cx:pt>
          <cx:pt idx="836">300</cx:pt>
          <cx:pt idx="837">220</cx:pt>
          <cx:pt idx="838">300</cx:pt>
          <cx:pt idx="839">220</cx:pt>
          <cx:pt idx="840">300</cx:pt>
          <cx:pt idx="841">290</cx:pt>
          <cx:pt idx="842">300</cx:pt>
          <cx:pt idx="843">300</cx:pt>
          <cx:pt idx="844">285</cx:pt>
          <cx:pt idx="845">390</cx:pt>
          <cx:pt idx="846">390</cx:pt>
          <cx:pt idx="847">285</cx:pt>
          <cx:pt idx="848">300</cx:pt>
          <cx:pt idx="849">225</cx:pt>
          <cx:pt idx="850">210</cx:pt>
          <cx:pt idx="851">170</cx:pt>
          <cx:pt idx="852">200</cx:pt>
          <cx:pt idx="853">210</cx:pt>
          <cx:pt idx="854">170</cx:pt>
          <cx:pt idx="855">225</cx:pt>
          <cx:pt idx="856">200</cx:pt>
          <cx:pt idx="857">200</cx:pt>
          <cx:pt idx="858">225</cx:pt>
          <cx:pt idx="859">185</cx:pt>
          <cx:pt idx="860">185</cx:pt>
          <cx:pt idx="861">150</cx:pt>
          <cx:pt idx="862">170</cx:pt>
          <cx:pt idx="863">185</cx:pt>
          <cx:pt idx="864">170</cx:pt>
          <cx:pt idx="865">150</cx:pt>
          <cx:pt idx="866">150</cx:pt>
          <cx:pt idx="867">185</cx:pt>
          <cx:pt idx="868">170</cx:pt>
          <cx:pt idx="869">150</cx:pt>
          <cx:pt idx="870">150</cx:pt>
          <cx:pt idx="871">185</cx:pt>
          <cx:pt idx="872">185</cx:pt>
          <cx:pt idx="873">170</cx:pt>
          <cx:pt idx="874">150</cx:pt>
          <cx:pt idx="875">185</cx:pt>
          <cx:pt idx="876">185</cx:pt>
          <cx:pt idx="877">185</cx:pt>
          <cx:pt idx="878">185</cx:pt>
          <cx:pt idx="879">185</cx:pt>
          <cx:pt idx="880">172</cx:pt>
          <cx:pt idx="881">172</cx:pt>
          <cx:pt idx="882">172</cx:pt>
          <cx:pt idx="883">172</cx:pt>
          <cx:pt idx="884">172</cx:pt>
          <cx:pt idx="885">172</cx:pt>
          <cx:pt idx="886">350</cx:pt>
          <cx:pt idx="887">430</cx:pt>
          <cx:pt idx="888">430</cx:pt>
          <cx:pt idx="889">400</cx:pt>
          <cx:pt idx="890">400</cx:pt>
          <cx:pt idx="891">520</cx:pt>
          <cx:pt idx="892">350</cx:pt>
          <cx:pt idx="893">520</cx:pt>
          <cx:pt idx="894">350</cx:pt>
          <cx:pt idx="895">350</cx:pt>
          <cx:pt idx="896">430</cx:pt>
          <cx:pt idx="897">560</cx:pt>
          <cx:pt idx="898">560</cx:pt>
          <cx:pt idx="899">475</cx:pt>
          <cx:pt idx="900">400</cx:pt>
          <cx:pt idx="901">400</cx:pt>
          <cx:pt idx="902">430</cx:pt>
          <cx:pt idx="903">350</cx:pt>
          <cx:pt idx="904">400</cx:pt>
          <cx:pt idx="905">350</cx:pt>
          <cx:pt idx="906">430</cx:pt>
          <cx:pt idx="907">400</cx:pt>
          <cx:pt idx="908">430</cx:pt>
          <cx:pt idx="909">350</cx:pt>
          <cx:pt idx="910">400</cx:pt>
          <cx:pt idx="911">430</cx:pt>
          <cx:pt idx="912">350</cx:pt>
          <cx:pt idx="913">520</cx:pt>
          <cx:pt idx="914">350</cx:pt>
          <cx:pt idx="915">350</cx:pt>
          <cx:pt idx="916">430</cx:pt>
          <cx:pt idx="917">430</cx:pt>
          <cx:pt idx="918">350</cx:pt>
          <cx:pt idx="919">560</cx:pt>
          <cx:pt idx="920">350</cx:pt>
          <cx:pt idx="921">400</cx:pt>
          <cx:pt idx="922">350</cx:pt>
          <cx:pt idx="923">400</cx:pt>
          <cx:pt idx="924">400</cx:pt>
          <cx:pt idx="925">350</cx:pt>
          <cx:pt idx="926">520</cx:pt>
          <cx:pt idx="927">560</cx:pt>
          <cx:pt idx="928">475</cx:pt>
          <cx:pt idx="929">500</cx:pt>
          <cx:pt idx="930">540</cx:pt>
          <cx:pt idx="931">370</cx:pt>
          <cx:pt idx="932">580</cx:pt>
          <cx:pt idx="933">420</cx:pt>
          <cx:pt idx="934">420</cx:pt>
          <cx:pt idx="935">420</cx:pt>
          <cx:pt idx="936">420</cx:pt>
          <cx:pt idx="937">370</cx:pt>
          <cx:pt idx="938">370</cx:pt>
          <cx:pt idx="939">540</cx:pt>
          <cx:pt idx="940">580</cx:pt>
          <cx:pt idx="941">370</cx:pt>
          <cx:pt idx="942">420</cx:pt>
          <cx:pt idx="943">370</cx:pt>
          <cx:pt idx="944">345</cx:pt>
          <cx:pt idx="945">345</cx:pt>
          <cx:pt idx="946">345</cx:pt>
          <cx:pt idx="947">195</cx:pt>
          <cx:pt idx="948">193</cx:pt>
          <cx:pt idx="949">193</cx:pt>
          <cx:pt idx="950">114</cx:pt>
          <cx:pt idx="951">114</cx:pt>
          <cx:pt idx="952">162</cx:pt>
          <cx:pt idx="953">162</cx:pt>
          <cx:pt idx="954">114</cx:pt>
          <cx:pt idx="955">114</cx:pt>
          <cx:pt idx="956">162</cx:pt>
          <cx:pt idx="957">162</cx:pt>
          <cx:pt idx="958">162</cx:pt>
          <cx:pt idx="959">162</cx:pt>
          <cx:pt idx="960">162</cx:pt>
          <cx:pt idx="961">114</cx:pt>
          <cx:pt idx="962">208</cx:pt>
          <cx:pt idx="963">208</cx:pt>
          <cx:pt idx="964">208</cx:pt>
          <cx:pt idx="965">208</cx:pt>
          <cx:pt idx="966">181</cx:pt>
          <cx:pt idx="967">181</cx:pt>
          <cx:pt idx="968">181</cx:pt>
          <cx:pt idx="969">181</cx:pt>
          <cx:pt idx="970">181</cx:pt>
          <cx:pt idx="971">181</cx:pt>
          <cx:pt idx="972">236</cx:pt>
          <cx:pt idx="973">236</cx:pt>
          <cx:pt idx="974">236</cx:pt>
          <cx:pt idx="975">236</cx:pt>
          <cx:pt idx="976">236</cx:pt>
          <cx:pt idx="977">236</cx:pt>
          <cx:pt idx="978">150</cx:pt>
          <cx:pt idx="979">150</cx:pt>
          <cx:pt idx="980">220</cx:pt>
          <cx:pt idx="981">170</cx:pt>
          <cx:pt idx="982">170</cx:pt>
          <cx:pt idx="983">220</cx:pt>
          <cx:pt idx="984">170</cx:pt>
          <cx:pt idx="985">220</cx:pt>
          <cx:pt idx="986">150</cx:pt>
          <cx:pt idx="987">220</cx:pt>
          <cx:pt idx="988">170</cx:pt>
          <cx:pt idx="989">170</cx:pt>
          <cx:pt idx="990">220</cx:pt>
          <cx:pt idx="991">220</cx:pt>
          <cx:pt idx="992">170</cx:pt>
          <cx:pt idx="993">220</cx:pt>
          <cx:pt idx="994">220</cx:pt>
          <cx:pt idx="995">220</cx:pt>
          <cx:pt idx="996">150</cx:pt>
          <cx:pt idx="997">220</cx:pt>
          <cx:pt idx="998">170</cx:pt>
          <cx:pt idx="999">170</cx:pt>
          <cx:pt idx="1000">170</cx:pt>
          <cx:pt idx="1001">170</cx:pt>
          <cx:pt idx="1002">220</cx:pt>
          <cx:pt idx="1003">150</cx:pt>
          <cx:pt idx="1004">170</cx:pt>
          <cx:pt idx="1005">150</cx:pt>
          <cx:pt idx="1006">220</cx:pt>
          <cx:pt idx="1007">220</cx:pt>
          <cx:pt idx="1008">170</cx:pt>
          <cx:pt idx="1009">170</cx:pt>
          <cx:pt idx="1010">170</cx:pt>
          <cx:pt idx="1011">220</cx:pt>
          <cx:pt idx="1012">150</cx:pt>
          <cx:pt idx="1013">220</cx:pt>
          <cx:pt idx="1014">186</cx:pt>
          <cx:pt idx="1015">220</cx:pt>
          <cx:pt idx="1016">186</cx:pt>
          <cx:pt idx="1017">186</cx:pt>
          <cx:pt idx="1018">220</cx:pt>
          <cx:pt idx="1019">220</cx:pt>
          <cx:pt idx="1020">220</cx:pt>
          <cx:pt idx="1021">186</cx:pt>
          <cx:pt idx="1022">186</cx:pt>
          <cx:pt idx="1023">186</cx:pt>
          <cx:pt idx="1024">220</cx:pt>
          <cx:pt idx="1025">252</cx:pt>
          <cx:pt idx="1026">252</cx:pt>
          <cx:pt idx="1027">252</cx:pt>
          <cx:pt idx="1028">220</cx:pt>
          <cx:pt idx="1029">220</cx:pt>
          <cx:pt idx="1030">220</cx:pt>
          <cx:pt idx="1031">220</cx:pt>
          <cx:pt idx="1032">220</cx:pt>
          <cx:pt idx="1033">220</cx:pt>
          <cx:pt idx="1034">220</cx:pt>
          <cx:pt idx="1035">220</cx:pt>
          <cx:pt idx="1036">220</cx:pt>
          <cx:pt idx="1037">220</cx:pt>
          <cx:pt idx="1038">220</cx:pt>
          <cx:pt idx="1039">220</cx:pt>
          <cx:pt idx="1040">220</cx:pt>
          <cx:pt idx="1041">220</cx:pt>
          <cx:pt idx="1042">220</cx:pt>
          <cx:pt idx="1043">252</cx:pt>
          <cx:pt idx="1044">190</cx:pt>
          <cx:pt idx="1045">252</cx:pt>
          <cx:pt idx="1046">252</cx:pt>
          <cx:pt idx="1047">252</cx:pt>
          <cx:pt idx="1048">252</cx:pt>
          <cx:pt idx="1049">252</cx:pt>
          <cx:pt idx="1050">190</cx:pt>
          <cx:pt idx="1051">190</cx:pt>
          <cx:pt idx="1052">252</cx:pt>
          <cx:pt idx="1053">220</cx:pt>
          <cx:pt idx="1054">220</cx:pt>
          <cx:pt idx="1055">220</cx:pt>
          <cx:pt idx="1056">220</cx:pt>
          <cx:pt idx="1057">220</cx:pt>
          <cx:pt idx="1058">220</cx:pt>
          <cx:pt idx="1059">220</cx:pt>
          <cx:pt idx="1060">220</cx:pt>
          <cx:pt idx="1061">220</cx:pt>
          <cx:pt idx="1062">240</cx:pt>
          <cx:pt idx="1063">220</cx:pt>
          <cx:pt idx="1064">220</cx:pt>
          <cx:pt idx="1065">310</cx:pt>
          <cx:pt idx="1066">220</cx:pt>
          <cx:pt idx="1067">310</cx:pt>
          <cx:pt idx="1068">220</cx:pt>
          <cx:pt idx="1069">240</cx:pt>
          <cx:pt idx="1070">252</cx:pt>
          <cx:pt idx="1071">252</cx:pt>
          <cx:pt idx="1072">252</cx:pt>
          <cx:pt idx="1073">240</cx:pt>
          <cx:pt idx="1074">333</cx:pt>
          <cx:pt idx="1075">333</cx:pt>
          <cx:pt idx="1076">240</cx:pt>
          <cx:pt idx="1077">252</cx:pt>
          <cx:pt idx="1078">252</cx:pt>
          <cx:pt idx="1079">333</cx:pt>
          <cx:pt idx="1080">340</cx:pt>
          <cx:pt idx="1081">333</cx:pt>
          <cx:pt idx="1082">252</cx:pt>
          <cx:pt idx="1083">252</cx:pt>
          <cx:pt idx="1084">252</cx:pt>
          <cx:pt idx="1085">310</cx:pt>
          <cx:pt idx="1086">310</cx:pt>
          <cx:pt idx="1087">240</cx:pt>
          <cx:pt idx="1088">240</cx:pt>
          <cx:pt idx="1089">240</cx:pt>
          <cx:pt idx="1090">333</cx:pt>
          <cx:pt idx="1091">240</cx:pt>
          <cx:pt idx="1092">333</cx:pt>
          <cx:pt idx="1093">333</cx:pt>
          <cx:pt idx="1094">333</cx:pt>
          <cx:pt idx="1095">240</cx:pt>
          <cx:pt idx="1096">500</cx:pt>
          <cx:pt idx="1097">450</cx:pt>
          <cx:pt idx="1098">333</cx:pt>
          <cx:pt idx="1099">450</cx:pt>
          <cx:pt idx="1100">333</cx:pt>
          <cx:pt idx="1101">281</cx:pt>
          <cx:pt idx="1102">281</cx:pt>
          <cx:pt idx="1103">281</cx:pt>
          <cx:pt idx="1104">281</cx:pt>
          <cx:pt idx="1105">281</cx:pt>
          <cx:pt idx="1106">281</cx:pt>
          <cx:pt idx="1107">281</cx:pt>
          <cx:pt idx="1108">281</cx:pt>
          <cx:pt idx="1109">288</cx:pt>
          <cx:pt idx="1110">281</cx:pt>
          <cx:pt idx="1111">288</cx:pt>
          <cx:pt idx="1112">281</cx:pt>
          <cx:pt idx="1113">281</cx:pt>
          <cx:pt idx="1114">281</cx:pt>
          <cx:pt idx="1115">281</cx:pt>
          <cx:pt idx="1116">281</cx:pt>
          <cx:pt idx="1117">281</cx:pt>
          <cx:pt idx="1118">288</cx:pt>
          <cx:pt idx="1119">281</cx:pt>
          <cx:pt idx="1120">281</cx:pt>
          <cx:pt idx="1121">288</cx:pt>
          <cx:pt idx="1122">281</cx:pt>
          <cx:pt idx="1123">281</cx:pt>
          <cx:pt idx="1124">194</cx:pt>
          <cx:pt idx="1125">310</cx:pt>
          <cx:pt idx="1126">194</cx:pt>
          <cx:pt idx="1127">194</cx:pt>
          <cx:pt idx="1128">194</cx:pt>
          <cx:pt idx="1129">310</cx:pt>
          <cx:pt idx="1130">194</cx:pt>
          <cx:pt idx="1131">194</cx:pt>
          <cx:pt idx="1132">310</cx:pt>
          <cx:pt idx="1133">310</cx:pt>
          <cx:pt idx="1134">310</cx:pt>
          <cx:pt idx="1135">138</cx:pt>
          <cx:pt idx="1136">138</cx:pt>
          <cx:pt idx="1137">138</cx:pt>
          <cx:pt idx="1138">138</cx:pt>
          <cx:pt idx="1139">138</cx:pt>
          <cx:pt idx="1140">138</cx:pt>
          <cx:pt idx="1141">137</cx:pt>
          <cx:pt idx="1142">137</cx:pt>
          <cx:pt idx="1143">137</cx:pt>
          <cx:pt idx="1144">137</cx:pt>
          <cx:pt idx="1145">137</cx:pt>
          <cx:pt idx="1146">137</cx:pt>
          <cx:pt idx="1147">137</cx:pt>
          <cx:pt idx="1148">137</cx:pt>
          <cx:pt idx="1149">137</cx:pt>
          <cx:pt idx="1150">137</cx:pt>
          <cx:pt idx="1151">137</cx:pt>
          <cx:pt idx="1152">137</cx:pt>
          <cx:pt idx="1153">100</cx:pt>
          <cx:pt idx="1154">106</cx:pt>
          <cx:pt idx="1155">100</cx:pt>
          <cx:pt idx="1156">271</cx:pt>
          <cx:pt idx="1157">271</cx:pt>
          <cx:pt idx="1158">271</cx:pt>
          <cx:pt idx="1159">271</cx:pt>
          <cx:pt idx="1160">271</cx:pt>
          <cx:pt idx="1161">271</cx:pt>
          <cx:pt idx="1162">271</cx:pt>
          <cx:pt idx="1163">271</cx:pt>
          <cx:pt idx="1164">271</cx:pt>
          <cx:pt idx="1165">271</cx:pt>
          <cx:pt idx="1166">195</cx:pt>
          <cx:pt idx="1167">195</cx:pt>
          <cx:pt idx="1168">195</cx:pt>
          <cx:pt idx="1169">196</cx:pt>
          <cx:pt idx="1170">196</cx:pt>
          <cx:pt idx="1171">196</cx:pt>
          <cx:pt idx="1172">212</cx:pt>
          <cx:pt idx="1173">212</cx:pt>
          <cx:pt idx="1174">212</cx:pt>
          <cx:pt idx="1175">196</cx:pt>
          <cx:pt idx="1176">278</cx:pt>
          <cx:pt idx="1177">278</cx:pt>
          <cx:pt idx="1178">278</cx:pt>
          <cx:pt idx="1179">185</cx:pt>
          <cx:pt idx="1180">185</cx:pt>
          <cx:pt idx="1181">185</cx:pt>
          <cx:pt idx="1182">185</cx:pt>
          <cx:pt idx="1183">278</cx:pt>
          <cx:pt idx="1184">189</cx:pt>
          <cx:pt idx="1185">185</cx:pt>
          <cx:pt idx="1186">185</cx:pt>
          <cx:pt idx="1187">185</cx:pt>
          <cx:pt idx="1188">185</cx:pt>
          <cx:pt idx="1189">278</cx:pt>
          <cx:pt idx="1190">278</cx:pt>
          <cx:pt idx="1191">185</cx:pt>
          <cx:pt idx="1192">185</cx:pt>
          <cx:pt idx="1193">278</cx:pt>
          <cx:pt idx="1194">185</cx:pt>
          <cx:pt idx="1195">189</cx:pt>
          <cx:pt idx="1196">185</cx:pt>
          <cx:pt idx="1197">278</cx:pt>
          <cx:pt idx="1198">185</cx:pt>
          <cx:pt idx="1199">185</cx:pt>
          <cx:pt idx="1200">189</cx:pt>
          <cx:pt idx="1201">278</cx:pt>
          <cx:pt idx="1202">185</cx:pt>
          <cx:pt idx="1203">278</cx:pt>
          <cx:pt idx="1204">185</cx:pt>
          <cx:pt idx="1205">185</cx:pt>
          <cx:pt idx="1206">189</cx:pt>
          <cx:pt idx="1207">185</cx:pt>
          <cx:pt idx="1208">185</cx:pt>
          <cx:pt idx="1209">185</cx:pt>
          <cx:pt idx="1210">185</cx:pt>
          <cx:pt idx="1211">185</cx:pt>
          <cx:pt idx="1212">185</cx:pt>
          <cx:pt idx="1213">189</cx:pt>
          <cx:pt idx="1214">185</cx:pt>
          <cx:pt idx="1215">185</cx:pt>
          <cx:pt idx="1216">185</cx:pt>
          <cx:pt idx="1217">278</cx:pt>
          <cx:pt idx="1218">278</cx:pt>
          <cx:pt idx="1219">278</cx:pt>
          <cx:pt idx="1220">185</cx:pt>
          <cx:pt idx="1221">278</cx:pt>
          <cx:pt idx="1222">185</cx:pt>
          <cx:pt idx="1223">189</cx:pt>
          <cx:pt idx="1224">185</cx:pt>
          <cx:pt idx="1225">185</cx:pt>
          <cx:pt idx="1226">185</cx:pt>
          <cx:pt idx="1227">278</cx:pt>
          <cx:pt idx="1228">185</cx:pt>
          <cx:pt idx="1229">278</cx:pt>
          <cx:pt idx="1230">189</cx:pt>
          <cx:pt idx="1231">185</cx:pt>
          <cx:pt idx="1232">185</cx:pt>
          <cx:pt idx="1233">185</cx:pt>
          <cx:pt idx="1234">278</cx:pt>
          <cx:pt idx="1235">278</cx:pt>
          <cx:pt idx="1236">278</cx:pt>
          <cx:pt idx="1237">278</cx:pt>
          <cx:pt idx="1238">185</cx:pt>
          <cx:pt idx="1239">185</cx:pt>
          <cx:pt idx="1240">189</cx:pt>
          <cx:pt idx="1241">185</cx:pt>
          <cx:pt idx="1242">185</cx:pt>
          <cx:pt idx="1243">278</cx:pt>
          <cx:pt idx="1244">185</cx:pt>
          <cx:pt idx="1245">185</cx:pt>
          <cx:pt idx="1246">185</cx:pt>
          <cx:pt idx="1247">185</cx:pt>
          <cx:pt idx="1248">189</cx:pt>
          <cx:pt idx="1249">185</cx:pt>
          <cx:pt idx="1250">150</cx:pt>
          <cx:pt idx="1251">150</cx:pt>
          <cx:pt idx="1252">150</cx:pt>
          <cx:pt idx="1253">150</cx:pt>
          <cx:pt idx="1254">150</cx:pt>
          <cx:pt idx="1255">335</cx:pt>
          <cx:pt idx="1256">335</cx:pt>
          <cx:pt idx="1257">335</cx:pt>
          <cx:pt idx="1258">350</cx:pt>
          <cx:pt idx="1259">350</cx:pt>
          <cx:pt idx="1260">335</cx:pt>
          <cx:pt idx="1261">480</cx:pt>
          <cx:pt idx="1262">480</cx:pt>
          <cx:pt idx="1263">155</cx:pt>
          <cx:pt idx="1264">155</cx:pt>
          <cx:pt idx="1265">155</cx:pt>
          <cx:pt idx="1266">155</cx:pt>
          <cx:pt idx="1267">155</cx:pt>
          <cx:pt idx="1268">155</cx:pt>
          <cx:pt idx="1269">155</cx:pt>
          <cx:pt idx="1270">155</cx:pt>
          <cx:pt idx="1271">155</cx:pt>
          <cx:pt idx="1272">155</cx:pt>
          <cx:pt idx="1273">155</cx:pt>
          <cx:pt idx="1274">155</cx:pt>
          <cx:pt idx="1275">155</cx:pt>
          <cx:pt idx="1276">155</cx:pt>
          <cx:pt idx="1277">155</cx:pt>
          <cx:pt idx="1278">155</cx:pt>
          <cx:pt idx="1279">155</cx:pt>
          <cx:pt idx="1280">155</cx:pt>
          <cx:pt idx="1281">155</cx:pt>
          <cx:pt idx="1282">155</cx:pt>
          <cx:pt idx="1283">155</cx:pt>
          <cx:pt idx="1284">155</cx:pt>
          <cx:pt idx="1285">155</cx:pt>
          <cx:pt idx="1286">155</cx:pt>
          <cx:pt idx="1287">155</cx:pt>
          <cx:pt idx="1288">155</cx:pt>
          <cx:pt idx="1289">155</cx:pt>
          <cx:pt idx="1290">155</cx:pt>
          <cx:pt idx="1291">155</cx:pt>
          <cx:pt idx="1292">155</cx:pt>
          <cx:pt idx="1293">155</cx:pt>
          <cx:pt idx="1294">135</cx:pt>
          <cx:pt idx="1295">135</cx:pt>
          <cx:pt idx="1296">155</cx:pt>
          <cx:pt idx="1297">135</cx:pt>
          <cx:pt idx="1298">140</cx:pt>
          <cx:pt idx="1299">155</cx:pt>
          <cx:pt idx="1300">140</cx:pt>
          <cx:pt idx="1301">140</cx:pt>
          <cx:pt idx="1302">140</cx:pt>
          <cx:pt idx="1303">140</cx:pt>
          <cx:pt idx="1304">152</cx:pt>
          <cx:pt idx="1305">140</cx:pt>
          <cx:pt idx="1306">170</cx:pt>
          <cx:pt idx="1307">170</cx:pt>
          <cx:pt idx="1308">140</cx:pt>
          <cx:pt idx="1309">170</cx:pt>
          <cx:pt idx="1310">140</cx:pt>
          <cx:pt idx="1311">140</cx:pt>
          <cx:pt idx="1312">140</cx:pt>
          <cx:pt idx="1313">170</cx:pt>
          <cx:pt idx="1314">170</cx:pt>
          <cx:pt idx="1315">140</cx:pt>
          <cx:pt idx="1316">170</cx:pt>
          <cx:pt idx="1317">140</cx:pt>
          <cx:pt idx="1318">170</cx:pt>
          <cx:pt idx="1319">170</cx:pt>
          <cx:pt idx="1320">140</cx:pt>
          <cx:pt idx="1321">140</cx:pt>
          <cx:pt idx="1322">170</cx:pt>
          <cx:pt idx="1323">140</cx:pt>
          <cx:pt idx="1324">170</cx:pt>
          <cx:pt idx="1325">140</cx:pt>
          <cx:pt idx="1326">140</cx:pt>
          <cx:pt idx="1327">140</cx:pt>
          <cx:pt idx="1328">170</cx:pt>
          <cx:pt idx="1329">170</cx:pt>
          <cx:pt idx="1330">200</cx:pt>
          <cx:pt idx="1331">200</cx:pt>
          <cx:pt idx="1332">295</cx:pt>
          <cx:pt idx="1333">250</cx:pt>
          <cx:pt idx="1334">250</cx:pt>
          <cx:pt idx="1335">300</cx:pt>
          <cx:pt idx="1336">250</cx:pt>
          <cx:pt idx="1337">250</cx:pt>
          <cx:pt idx="1338">250</cx:pt>
          <cx:pt idx="1339">300</cx:pt>
          <cx:pt idx="1340">250</cx:pt>
          <cx:pt idx="1341">220</cx:pt>
          <cx:pt idx="1342">220</cx:pt>
          <cx:pt idx="1343">220</cx:pt>
          <cx:pt idx="1344">220</cx:pt>
          <cx:pt idx="1345">220</cx:pt>
          <cx:pt idx="1346">220</cx:pt>
          <cx:pt idx="1347">220</cx:pt>
          <cx:pt idx="1348">220</cx:pt>
          <cx:pt idx="1349">540</cx:pt>
          <cx:pt idx="1350">600</cx:pt>
          <cx:pt idx="1351">600</cx:pt>
          <cx:pt idx="1352">540</cx:pt>
          <cx:pt idx="1353">540</cx:pt>
          <cx:pt idx="1354">540</cx:pt>
          <cx:pt idx="1355">540</cx:pt>
          <cx:pt idx="1356">540</cx:pt>
          <cx:pt idx="1357">540</cx:pt>
          <cx:pt idx="1358">540</cx:pt>
          <cx:pt idx="1359">540</cx:pt>
          <cx:pt idx="1360">600</cx:pt>
          <cx:pt idx="1361">375</cx:pt>
          <cx:pt idx="1362">198</cx:pt>
          <cx:pt idx="1363">158</cx:pt>
          <cx:pt idx="1364">198</cx:pt>
          <cx:pt idx="1365">182</cx:pt>
          <cx:pt idx="1366">182</cx:pt>
          <cx:pt idx="1367">270</cx:pt>
          <cx:pt idx="1368">182</cx:pt>
          <cx:pt idx="1369">270</cx:pt>
          <cx:pt idx="1370">270</cx:pt>
          <cx:pt idx="1371">270</cx:pt>
          <cx:pt idx="1372">182</cx:pt>
          <cx:pt idx="1373">270</cx:pt>
          <cx:pt idx="1374">270</cx:pt>
          <cx:pt idx="1375">182</cx:pt>
          <cx:pt idx="1376">182</cx:pt>
          <cx:pt idx="1377">182</cx:pt>
          <cx:pt idx="1378">182</cx:pt>
          <cx:pt idx="1379">182</cx:pt>
          <cx:pt idx="1380">270</cx:pt>
          <cx:pt idx="1381">270</cx:pt>
          <cx:pt idx="1382">179</cx:pt>
          <cx:pt idx="1383">179</cx:pt>
          <cx:pt idx="1384">270</cx:pt>
          <cx:pt idx="1385">179</cx:pt>
          <cx:pt idx="1386">270</cx:pt>
          <cx:pt idx="1387">179</cx:pt>
          <cx:pt idx="1388">179</cx:pt>
          <cx:pt idx="1389">264</cx:pt>
          <cx:pt idx="1390">264</cx:pt>
          <cx:pt idx="1391">264</cx:pt>
          <cx:pt idx="1392">503</cx:pt>
          <cx:pt idx="1393">503</cx:pt>
          <cx:pt idx="1394">456</cx:pt>
          <cx:pt idx="1395">317</cx:pt>
          <cx:pt idx="1396">317</cx:pt>
          <cx:pt idx="1397">317</cx:pt>
          <cx:pt idx="1398">317</cx:pt>
          <cx:pt idx="1399">317</cx:pt>
          <cx:pt idx="1400">317</cx:pt>
          <cx:pt idx="1401">317</cx:pt>
          <cx:pt idx="1402">317</cx:pt>
          <cx:pt idx="1403">317</cx:pt>
          <cx:pt idx="1404">317</cx:pt>
          <cx:pt idx="1405">317</cx:pt>
          <cx:pt idx="1406">317</cx:pt>
          <cx:pt idx="1407">317</cx:pt>
          <cx:pt idx="1408">317</cx:pt>
          <cx:pt idx="1409">390</cx:pt>
          <cx:pt idx="1410">390</cx:pt>
          <cx:pt idx="1411">390</cx:pt>
          <cx:pt idx="1412">390</cx:pt>
          <cx:pt idx="1413">390</cx:pt>
          <cx:pt idx="1414">390</cx:pt>
          <cx:pt idx="1415">450</cx:pt>
          <cx:pt idx="1416">500</cx:pt>
          <cx:pt idx="1417">450</cx:pt>
          <cx:pt idx="1418">450</cx:pt>
          <cx:pt idx="1419">500</cx:pt>
          <cx:pt idx="1420">450</cx:pt>
          <cx:pt idx="1421">500</cx:pt>
          <cx:pt idx="1422">450</cx:pt>
          <cx:pt idx="1423">500</cx:pt>
          <cx:pt idx="1424">450</cx:pt>
          <cx:pt idx="1425">235</cx:pt>
          <cx:pt idx="1426">235</cx:pt>
          <cx:pt idx="1427">302</cx:pt>
          <cx:pt idx="1428">302</cx:pt>
          <cx:pt idx="1429">385</cx:pt>
          <cx:pt idx="1430">303</cx:pt>
          <cx:pt idx="1431">303</cx:pt>
          <cx:pt idx="1432">63</cx:pt>
          <cx:pt idx="1433">63</cx:pt>
          <cx:pt idx="1434">63</cx:pt>
          <cx:pt idx="1435">63</cx:pt>
          <cx:pt idx="1436">63</cx:pt>
          <cx:pt idx="1437">63</cx:pt>
          <cx:pt idx="1438">190</cx:pt>
          <cx:pt idx="1439">190</cx:pt>
          <cx:pt idx="1440">190</cx:pt>
          <cx:pt idx="1441">190</cx:pt>
          <cx:pt idx="1442">190</cx:pt>
          <cx:pt idx="1443">190</cx:pt>
          <cx:pt idx="1444">190</cx:pt>
          <cx:pt idx="1445">190</cx:pt>
          <cx:pt idx="1446">190</cx:pt>
          <cx:pt idx="1447">190</cx:pt>
          <cx:pt idx="1448">190</cx:pt>
          <cx:pt idx="1449">190</cx:pt>
          <cx:pt idx="1450">321</cx:pt>
          <cx:pt idx="1451">321</cx:pt>
          <cx:pt idx="1452">272</cx:pt>
          <cx:pt idx="1453">272</cx:pt>
          <cx:pt idx="1454">272</cx:pt>
          <cx:pt idx="1455">321</cx:pt>
          <cx:pt idx="1456">321</cx:pt>
          <cx:pt idx="1457">272</cx:pt>
          <cx:pt idx="1458">272</cx:pt>
          <cx:pt idx="1459">321</cx:pt>
          <cx:pt idx="1460">321</cx:pt>
          <cx:pt idx="1461">272</cx:pt>
          <cx:pt idx="1462">272</cx:pt>
          <cx:pt idx="1463">272</cx:pt>
          <cx:pt idx="1464">272</cx:pt>
          <cx:pt idx="1465">272</cx:pt>
          <cx:pt idx="1466">335</cx:pt>
          <cx:pt idx="1467">272</cx:pt>
          <cx:pt idx="1468">272</cx:pt>
          <cx:pt idx="1469">335</cx:pt>
          <cx:pt idx="1470">272</cx:pt>
          <cx:pt idx="1471">335</cx:pt>
          <cx:pt idx="1472">272</cx:pt>
          <cx:pt idx="1473">335</cx:pt>
          <cx:pt idx="1474">272</cx:pt>
          <cx:pt idx="1475">335</cx:pt>
          <cx:pt idx="1476">272</cx:pt>
          <cx:pt idx="1477">335</cx:pt>
          <cx:pt idx="1478">272</cx:pt>
          <cx:pt idx="1479">272</cx:pt>
          <cx:pt idx="1480">272</cx:pt>
          <cx:pt idx="1481">335</cx:pt>
          <cx:pt idx="1482">272</cx:pt>
          <cx:pt idx="1483">335</cx:pt>
          <cx:pt idx="1484">335</cx:pt>
          <cx:pt idx="1485">464</cx:pt>
          <cx:pt idx="1486">464</cx:pt>
          <cx:pt idx="1487">464</cx:pt>
          <cx:pt idx="1488">464</cx:pt>
          <cx:pt idx="1489">272</cx:pt>
          <cx:pt idx="1490">272</cx:pt>
          <cx:pt idx="1491">202</cx:pt>
          <cx:pt idx="1492">272</cx:pt>
          <cx:pt idx="1493">321</cx:pt>
          <cx:pt idx="1494">321</cx:pt>
          <cx:pt idx="1495">272</cx:pt>
          <cx:pt idx="1496">272</cx:pt>
          <cx:pt idx="1497">321</cx:pt>
          <cx:pt idx="1498">321</cx:pt>
          <cx:pt idx="1499">321</cx:pt>
          <cx:pt idx="1500">272</cx:pt>
          <cx:pt idx="1501">272</cx:pt>
          <cx:pt idx="1502">272</cx:pt>
          <cx:pt idx="1503">202</cx:pt>
          <cx:pt idx="1504">321</cx:pt>
          <cx:pt idx="1505">335</cx:pt>
          <cx:pt idx="1506">272</cx:pt>
          <cx:pt idx="1507">335</cx:pt>
          <cx:pt idx="1508">272</cx:pt>
          <cx:pt idx="1509">335</cx:pt>
          <cx:pt idx="1510">272</cx:pt>
          <cx:pt idx="1511">272</cx:pt>
          <cx:pt idx="1512">335</cx:pt>
          <cx:pt idx="1513">202</cx:pt>
          <cx:pt idx="1514">272</cx:pt>
          <cx:pt idx="1515">335</cx:pt>
          <cx:pt idx="1516">202</cx:pt>
          <cx:pt idx="1517">272</cx:pt>
          <cx:pt idx="1518">272</cx:pt>
          <cx:pt idx="1519">272</cx:pt>
          <cx:pt idx="1520">335</cx:pt>
          <cx:pt idx="1521">335</cx:pt>
          <cx:pt idx="1522">272</cx:pt>
          <cx:pt idx="1523">335</cx:pt>
          <cx:pt idx="1524">335</cx:pt>
          <cx:pt idx="1525">272</cx:pt>
          <cx:pt idx="1526">272</cx:pt>
          <cx:pt idx="1527">272</cx:pt>
          <cx:pt idx="1528">250</cx:pt>
          <cx:pt idx="1529">215</cx:pt>
          <cx:pt idx="1530">215</cx:pt>
          <cx:pt idx="1531">250</cx:pt>
          <cx:pt idx="1532">250</cx:pt>
          <cx:pt idx="1533">320</cx:pt>
          <cx:pt idx="1534">320</cx:pt>
          <cx:pt idx="1535">320</cx:pt>
          <cx:pt idx="1536">320</cx:pt>
          <cx:pt idx="1537">320</cx:pt>
          <cx:pt idx="1538">320</cx:pt>
          <cx:pt idx="1539">320</cx:pt>
          <cx:pt idx="1540">320</cx:pt>
          <cx:pt idx="1541">320</cx:pt>
          <cx:pt idx="1542">320</cx:pt>
          <cx:pt idx="1543">320</cx:pt>
          <cx:pt idx="1544">320</cx:pt>
          <cx:pt idx="1545">320</cx:pt>
          <cx:pt idx="1546">320</cx:pt>
          <cx:pt idx="1547">320</cx:pt>
          <cx:pt idx="1548">200</cx:pt>
          <cx:pt idx="1549">200</cx:pt>
          <cx:pt idx="1550">200</cx:pt>
          <cx:pt idx="1551">200</cx:pt>
          <cx:pt idx="1552">200</cx:pt>
          <cx:pt idx="1553">200</cx:pt>
          <cx:pt idx="1554">200</cx:pt>
          <cx:pt idx="1555">200</cx:pt>
          <cx:pt idx="1556">200</cx:pt>
          <cx:pt idx="1557">268</cx:pt>
          <cx:pt idx="1558">268</cx:pt>
          <cx:pt idx="1559">268</cx:pt>
          <cx:pt idx="1560">268</cx:pt>
          <cx:pt idx="1561">268</cx:pt>
          <cx:pt idx="1562">268</cx:pt>
          <cx:pt idx="1563">268</cx:pt>
          <cx:pt idx="1564">268</cx:pt>
          <cx:pt idx="1565">268</cx:pt>
          <cx:pt idx="1566">268</cx:pt>
          <cx:pt idx="1567">268</cx:pt>
          <cx:pt idx="1568">268</cx:pt>
          <cx:pt idx="1569">268</cx:pt>
          <cx:pt idx="1570">268</cx:pt>
          <cx:pt idx="1571">268</cx:pt>
          <cx:pt idx="1572">283</cx:pt>
          <cx:pt idx="1573">173</cx:pt>
          <cx:pt idx="1574">283</cx:pt>
          <cx:pt idx="1575">173</cx:pt>
          <cx:pt idx="1576">283</cx:pt>
          <cx:pt idx="1577">173</cx:pt>
          <cx:pt idx="1578">173</cx:pt>
          <cx:pt idx="1579">173</cx:pt>
          <cx:pt idx="1580">283</cx:pt>
          <cx:pt idx="1581">173</cx:pt>
          <cx:pt idx="1582">700</cx:pt>
          <cx:pt idx="1583">700</cx:pt>
          <cx:pt idx="1584">720</cx:pt>
          <cx:pt idx="1585">720</cx:pt>
          <cx:pt idx="1586">700</cx:pt>
          <cx:pt idx="1587">700</cx:pt>
          <cx:pt idx="1588">720</cx:pt>
          <cx:pt idx="1589">720</cx:pt>
          <cx:pt idx="1590">700</cx:pt>
          <cx:pt idx="1591">750</cx:pt>
          <cx:pt idx="1592">750</cx:pt>
          <cx:pt idx="1593">700</cx:pt>
          <cx:pt idx="1594">107</cx:pt>
          <cx:pt idx="1595">107</cx:pt>
          <cx:pt idx="1596">107</cx:pt>
          <cx:pt idx="1597">107</cx:pt>
          <cx:pt idx="1598">107</cx:pt>
          <cx:pt idx="1599">107</cx:pt>
          <cx:pt idx="1600">108</cx:pt>
          <cx:pt idx="1601">108</cx:pt>
          <cx:pt idx="1602">108</cx:pt>
          <cx:pt idx="1603">108</cx:pt>
          <cx:pt idx="1604">108</cx:pt>
          <cx:pt idx="1605">108</cx:pt>
          <cx:pt idx="1606">108</cx:pt>
          <cx:pt idx="1607">108</cx:pt>
          <cx:pt idx="1608">108</cx:pt>
          <cx:pt idx="1609">108</cx:pt>
          <cx:pt idx="1610">108</cx:pt>
          <cx:pt idx="1611">108</cx:pt>
          <cx:pt idx="1612">302</cx:pt>
          <cx:pt idx="1613">302</cx:pt>
          <cx:pt idx="1614">302</cx:pt>
          <cx:pt idx="1615">302</cx:pt>
          <cx:pt idx="1616">302</cx:pt>
          <cx:pt idx="1617">302</cx:pt>
          <cx:pt idx="1618">302</cx:pt>
          <cx:pt idx="1619">302</cx:pt>
          <cx:pt idx="1620">302</cx:pt>
          <cx:pt idx="1621">302</cx:pt>
          <cx:pt idx="1622">138</cx:pt>
          <cx:pt idx="1623">138</cx:pt>
          <cx:pt idx="1624">138</cx:pt>
          <cx:pt idx="1625">138</cx:pt>
          <cx:pt idx="1626">293</cx:pt>
          <cx:pt idx="1627">293</cx:pt>
          <cx:pt idx="1628">293</cx:pt>
          <cx:pt idx="1629">293</cx:pt>
          <cx:pt idx="1630">293</cx:pt>
          <cx:pt idx="1631">293</cx:pt>
          <cx:pt idx="1632">185</cx:pt>
          <cx:pt idx="1633">185</cx:pt>
          <cx:pt idx="1634">185</cx:pt>
          <cx:pt idx="1635">185</cx:pt>
          <cx:pt idx="1636">185</cx:pt>
          <cx:pt idx="1637">185</cx:pt>
          <cx:pt idx="1638">500</cx:pt>
          <cx:pt idx="1639">450</cx:pt>
          <cx:pt idx="1640">450</cx:pt>
          <cx:pt idx="1641">450</cx:pt>
          <cx:pt idx="1642">177</cx:pt>
          <cx:pt idx="1643">177</cx:pt>
          <cx:pt idx="1644">177</cx:pt>
          <cx:pt idx="1645">119</cx:pt>
          <cx:pt idx="1646">160</cx:pt>
          <cx:pt idx="1647">160</cx:pt>
          <cx:pt idx="1648">150</cx:pt>
          <cx:pt idx="1649">119</cx:pt>
          <cx:pt idx="1650">150</cx:pt>
          <cx:pt idx="1651">119</cx:pt>
          <cx:pt idx="1652">150</cx:pt>
          <cx:pt idx="1653">150</cx:pt>
          <cx:pt idx="1654">119</cx:pt>
          <cx:pt idx="1655">160</cx:pt>
          <cx:pt idx="1656">160</cx:pt>
          <cx:pt idx="1657">119</cx:pt>
          <cx:pt idx="1658">160</cx:pt>
          <cx:pt idx="1659">160</cx:pt>
          <cx:pt idx="1660">119</cx:pt>
          <cx:pt idx="1661">150</cx:pt>
          <cx:pt idx="1662">150</cx:pt>
          <cx:pt idx="1663">150</cx:pt>
          <cx:pt idx="1664">150</cx:pt>
          <cx:pt idx="1665">160</cx:pt>
          <cx:pt idx="1666">119</cx:pt>
          <cx:pt idx="1667">150</cx:pt>
          <cx:pt idx="1668">150</cx:pt>
          <cx:pt idx="1669">119</cx:pt>
          <cx:pt idx="1670">160</cx:pt>
          <cx:pt idx="1671">119</cx:pt>
          <cx:pt idx="1672">119</cx:pt>
          <cx:pt idx="1673">119</cx:pt>
          <cx:pt idx="1674">143</cx:pt>
          <cx:pt idx="1675">143</cx:pt>
          <cx:pt idx="1676">143</cx:pt>
          <cx:pt idx="1677">160</cx:pt>
          <cx:pt idx="1678">119</cx:pt>
          <cx:pt idx="1679">143</cx:pt>
          <cx:pt idx="1680">143</cx:pt>
          <cx:pt idx="1681">160</cx:pt>
          <cx:pt idx="1682">160</cx:pt>
          <cx:pt idx="1683">143</cx:pt>
          <cx:pt idx="1684">143</cx:pt>
          <cx:pt idx="1685">207</cx:pt>
          <cx:pt idx="1686">148</cx:pt>
          <cx:pt idx="1687">143</cx:pt>
          <cx:pt idx="1688">148</cx:pt>
          <cx:pt idx="1689">148</cx:pt>
          <cx:pt idx="1690">207</cx:pt>
          <cx:pt idx="1691">207</cx:pt>
          <cx:pt idx="1692">207</cx:pt>
          <cx:pt idx="1693">143</cx:pt>
          <cx:pt idx="1694">143</cx:pt>
          <cx:pt idx="1695">207</cx:pt>
          <cx:pt idx="1696">150</cx:pt>
          <cx:pt idx="1697">150</cx:pt>
          <cx:pt idx="1698">150</cx:pt>
          <cx:pt idx="1699">150</cx:pt>
          <cx:pt idx="1700">119</cx:pt>
          <cx:pt idx="1701">119</cx:pt>
          <cx:pt idx="1702">150</cx:pt>
          <cx:pt idx="1703">207</cx:pt>
          <cx:pt idx="1704">150</cx:pt>
          <cx:pt idx="1705">140</cx:pt>
          <cx:pt idx="1706">207</cx:pt>
          <cx:pt idx="1707">140</cx:pt>
          <cx:pt idx="1708">150</cx:pt>
          <cx:pt idx="1709">250</cx:pt>
          <cx:pt idx="1710">250</cx:pt>
          <cx:pt idx="1711">250</cx:pt>
          <cx:pt idx="1712">250</cx:pt>
          <cx:pt idx="1713">250</cx:pt>
          <cx:pt idx="1714">250</cx:pt>
          <cx:pt idx="1715">250</cx:pt>
          <cx:pt idx="1716">250</cx:pt>
          <cx:pt idx="1717">250</cx:pt>
          <cx:pt idx="1718">245</cx:pt>
          <cx:pt idx="1719">245</cx:pt>
          <cx:pt idx="1720">245</cx:pt>
          <cx:pt idx="1721">245</cx:pt>
          <cx:pt idx="1722">245</cx:pt>
          <cx:pt idx="1723">245</cx:pt>
          <cx:pt idx="1724">245</cx:pt>
          <cx:pt idx="1725">165</cx:pt>
          <cx:pt idx="1726">210</cx:pt>
          <cx:pt idx="1727">210</cx:pt>
          <cx:pt idx="1728">165</cx:pt>
          <cx:pt idx="1729">210</cx:pt>
          <cx:pt idx="1730">165</cx:pt>
          <cx:pt idx="1731">210</cx:pt>
          <cx:pt idx="1732">210</cx:pt>
          <cx:pt idx="1733">210</cx:pt>
          <cx:pt idx="1734">165</cx:pt>
          <cx:pt idx="1735">210</cx:pt>
          <cx:pt idx="1736">165</cx:pt>
          <cx:pt idx="1737">210</cx:pt>
          <cx:pt idx="1738">210</cx:pt>
          <cx:pt idx="1739">165</cx:pt>
          <cx:pt idx="1740">170</cx:pt>
          <cx:pt idx="1741">210</cx:pt>
          <cx:pt idx="1742">210</cx:pt>
          <cx:pt idx="1743">170</cx:pt>
          <cx:pt idx="1744">140</cx:pt>
          <cx:pt idx="1745">210</cx:pt>
          <cx:pt idx="1746">170</cx:pt>
          <cx:pt idx="1747">170</cx:pt>
          <cx:pt idx="1748">210</cx:pt>
          <cx:pt idx="1749">210</cx:pt>
          <cx:pt idx="1750">140</cx:pt>
          <cx:pt idx="1751">170</cx:pt>
          <cx:pt idx="1752">210</cx:pt>
          <cx:pt idx="1753">140</cx:pt>
          <cx:pt idx="1754">170</cx:pt>
          <cx:pt idx="1755">140</cx:pt>
          <cx:pt idx="1756">170</cx:pt>
          <cx:pt idx="1757">140</cx:pt>
          <cx:pt idx="1758">150</cx:pt>
          <cx:pt idx="1759">210</cx:pt>
          <cx:pt idx="1760">210</cx:pt>
          <cx:pt idx="1761">150</cx:pt>
          <cx:pt idx="1762">210</cx:pt>
          <cx:pt idx="1763">170</cx:pt>
          <cx:pt idx="1764">210</cx:pt>
          <cx:pt idx="1765">170</cx:pt>
          <cx:pt idx="1766">170</cx:pt>
          <cx:pt idx="1767">210</cx:pt>
          <cx:pt idx="1768">150</cx:pt>
          <cx:pt idx="1769">150</cx:pt>
          <cx:pt idx="1770">210</cx:pt>
          <cx:pt idx="1771">210</cx:pt>
          <cx:pt idx="1772">210</cx:pt>
          <cx:pt idx="1773">150</cx:pt>
          <cx:pt idx="1774">150</cx:pt>
          <cx:pt idx="1775">170</cx:pt>
          <cx:pt idx="1776">170</cx:pt>
          <cx:pt idx="1777">210</cx:pt>
          <cx:pt idx="1778">150</cx:pt>
          <cx:pt idx="1779">150</cx:pt>
          <cx:pt idx="1780">210</cx:pt>
          <cx:pt idx="1781">170</cx:pt>
          <cx:pt idx="1782">210</cx:pt>
          <cx:pt idx="1783">170</cx:pt>
          <cx:pt idx="1784">210</cx:pt>
          <cx:pt idx="1785">210</cx:pt>
          <cx:pt idx="1786">210</cx:pt>
          <cx:pt idx="1787">170</cx:pt>
          <cx:pt idx="1788">170</cx:pt>
          <cx:pt idx="1789">210</cx:pt>
          <cx:pt idx="1790">210</cx:pt>
          <cx:pt idx="1791">170</cx:pt>
          <cx:pt idx="1792">150</cx:pt>
          <cx:pt idx="1793">210</cx:pt>
          <cx:pt idx="1794">170</cx:pt>
          <cx:pt idx="1795">170</cx:pt>
          <cx:pt idx="1796">170</cx:pt>
          <cx:pt idx="1797">210</cx:pt>
          <cx:pt idx="1798">170</cx:pt>
          <cx:pt idx="1799">170</cx:pt>
          <cx:pt idx="1800">170</cx:pt>
          <cx:pt idx="1801">210</cx:pt>
          <cx:pt idx="1802">210</cx:pt>
          <cx:pt idx="1803">210</cx:pt>
          <cx:pt idx="1804">170</cx:pt>
          <cx:pt idx="1805">210</cx:pt>
          <cx:pt idx="1806">150</cx:pt>
          <cx:pt idx="1807">210</cx:pt>
          <cx:pt idx="1808">170</cx:pt>
          <cx:pt idx="1809">210</cx:pt>
          <cx:pt idx="1810">170</cx:pt>
          <cx:pt idx="1811">150</cx:pt>
          <cx:pt idx="1812">150</cx:pt>
          <cx:pt idx="1813">210</cx:pt>
          <cx:pt idx="1814">150</cx:pt>
          <cx:pt idx="1815">150</cx:pt>
          <cx:pt idx="1816">170</cx:pt>
          <cx:pt idx="1817">170</cx:pt>
          <cx:pt idx="1818">150</cx:pt>
          <cx:pt idx="1819">210</cx:pt>
          <cx:pt idx="1820">150</cx:pt>
          <cx:pt idx="1821">210</cx:pt>
          <cx:pt idx="1822">210</cx:pt>
          <cx:pt idx="1823">170</cx:pt>
          <cx:pt idx="1824">170</cx:pt>
          <cx:pt idx="1825">170</cx:pt>
          <cx:pt idx="1826">170</cx:pt>
          <cx:pt idx="1827">170</cx:pt>
          <cx:pt idx="1828">210</cx:pt>
          <cx:pt idx="1829">210</cx:pt>
          <cx:pt idx="1830">170</cx:pt>
          <cx:pt idx="1831">170</cx:pt>
          <cx:pt idx="1832">170</cx:pt>
          <cx:pt idx="1833">170</cx:pt>
          <cx:pt idx="1834">170</cx:pt>
          <cx:pt idx="1835">210</cx:pt>
          <cx:pt idx="1836">170</cx:pt>
          <cx:pt idx="1837">170</cx:pt>
          <cx:pt idx="1838">170</cx:pt>
          <cx:pt idx="1839">120</cx:pt>
          <cx:pt idx="1840">120</cx:pt>
          <cx:pt idx="1841">160</cx:pt>
          <cx:pt idx="1842">120</cx:pt>
          <cx:pt idx="1843">155</cx:pt>
          <cx:pt idx="1844">320</cx:pt>
          <cx:pt idx="1845">320</cx:pt>
          <cx:pt idx="1846">320</cx:pt>
          <cx:pt idx="1847">320</cx:pt>
          <cx:pt idx="1848">320</cx:pt>
          <cx:pt idx="1849">320</cx:pt>
          <cx:pt idx="1850">300</cx:pt>
          <cx:pt idx="1851">190</cx:pt>
          <cx:pt idx="1852">190</cx:pt>
          <cx:pt idx="1853">190</cx:pt>
          <cx:pt idx="1854">190</cx:pt>
          <cx:pt idx="1855">190</cx:pt>
          <cx:pt idx="1856">190</cx:pt>
          <cx:pt idx="1857">190</cx:pt>
          <cx:pt idx="1858">190</cx:pt>
          <cx:pt idx="1859">190</cx:pt>
          <cx:pt idx="1860">190</cx:pt>
          <cx:pt idx="1861">190</cx:pt>
          <cx:pt idx="1862">190</cx:pt>
          <cx:pt idx="1863">190</cx:pt>
          <cx:pt idx="1864">190</cx:pt>
          <cx:pt idx="1865">200</cx:pt>
          <cx:pt idx="1866">200</cx:pt>
          <cx:pt idx="1867">205</cx:pt>
          <cx:pt idx="1868">205</cx:pt>
          <cx:pt idx="1869">240</cx:pt>
          <cx:pt idx="1870">205</cx:pt>
          <cx:pt idx="1871">275</cx:pt>
          <cx:pt idx="1872">205</cx:pt>
          <cx:pt idx="1873">275</cx:pt>
          <cx:pt idx="1874">205</cx:pt>
          <cx:pt idx="1875">205</cx:pt>
          <cx:pt idx="1876">337</cx:pt>
          <cx:pt idx="1877">276</cx:pt>
          <cx:pt idx="1878">276</cx:pt>
          <cx:pt idx="1879">276</cx:pt>
          <cx:pt idx="1880">337</cx:pt>
          <cx:pt idx="1881">337</cx:pt>
          <cx:pt idx="1882">337</cx:pt>
          <cx:pt idx="1883">337</cx:pt>
          <cx:pt idx="1884">276</cx:pt>
          <cx:pt idx="1885">315</cx:pt>
          <cx:pt idx="1886">265</cx:pt>
          <cx:pt idx="1887">330</cx:pt>
          <cx:pt idx="1888">315</cx:pt>
          <cx:pt idx="1889">265</cx:pt>
          <cx:pt idx="1890">330</cx:pt>
          <cx:pt idx="1891">315</cx:pt>
          <cx:pt idx="1892">265</cx:pt>
          <cx:pt idx="1893">270</cx:pt>
          <cx:pt idx="1894">270</cx:pt>
          <cx:pt idx="1895">270</cx:pt>
          <cx:pt idx="1896">275</cx:pt>
          <cx:pt idx="1897">275</cx:pt>
          <cx:pt idx="1898">275</cx:pt>
          <cx:pt idx="1899">275</cx:pt>
          <cx:pt idx="1900">132</cx:pt>
          <cx:pt idx="1901">132</cx:pt>
          <cx:pt idx="1902">132</cx:pt>
          <cx:pt idx="1903">140</cx:pt>
          <cx:pt idx="1904">140</cx:pt>
          <cx:pt idx="1905">185</cx:pt>
          <cx:pt idx="1906">185</cx:pt>
          <cx:pt idx="1907">185</cx:pt>
          <cx:pt idx="1908">205</cx:pt>
          <cx:pt idx="1909">205</cx:pt>
          <cx:pt idx="1910">205</cx:pt>
          <cx:pt idx="1911">199</cx:pt>
          <cx:pt idx="1912">199</cx:pt>
          <cx:pt idx="1913">199</cx:pt>
          <cx:pt idx="1914">530</cx:pt>
          <cx:pt idx="1915">530</cx:pt>
          <cx:pt idx="1916">140</cx:pt>
          <cx:pt idx="1917">170</cx:pt>
          <cx:pt idx="1918">170</cx:pt>
          <cx:pt idx="1919">200</cx:pt>
          <cx:pt idx="1920">200</cx:pt>
          <cx:pt idx="1921">200</cx:pt>
          <cx:pt idx="1922">200</cx:pt>
          <cx:pt idx="1923">200</cx:pt>
          <cx:pt idx="1924">200</cx:pt>
          <cx:pt idx="1925">200</cx:pt>
          <cx:pt idx="1926">200</cx:pt>
          <cx:pt idx="1927">200</cx:pt>
          <cx:pt idx="1928">205</cx:pt>
          <cx:pt idx="1929">205</cx:pt>
          <cx:pt idx="1930">205</cx:pt>
          <cx:pt idx="1931">241</cx:pt>
          <cx:pt idx="1932">302</cx:pt>
          <cx:pt idx="1933">241</cx:pt>
          <cx:pt idx="1934">451</cx:pt>
          <cx:pt idx="1935">241</cx:pt>
          <cx:pt idx="1936">302</cx:pt>
          <cx:pt idx="1937">241</cx:pt>
          <cx:pt idx="1938">329</cx:pt>
          <cx:pt idx="1939">241</cx:pt>
          <cx:pt idx="1940">503</cx:pt>
          <cx:pt idx="1941">241</cx:pt>
          <cx:pt idx="1942">469</cx:pt>
          <cx:pt idx="1943">201</cx:pt>
          <cx:pt idx="1944">241</cx:pt>
          <cx:pt idx="1945">362</cx:pt>
          <cx:pt idx="1946">241</cx:pt>
          <cx:pt idx="1947">241</cx:pt>
          <cx:pt idx="1948">503</cx:pt>
          <cx:pt idx="1949">469</cx:pt>
          <cx:pt idx="1950">241</cx:pt>
          <cx:pt idx="1951">241</cx:pt>
          <cx:pt idx="1952">241</cx:pt>
          <cx:pt idx="1953">241</cx:pt>
          <cx:pt idx="1954">241</cx:pt>
          <cx:pt idx="1955">362</cx:pt>
          <cx:pt idx="1956">503</cx:pt>
          <cx:pt idx="1957">469</cx:pt>
          <cx:pt idx="1958">241</cx:pt>
          <cx:pt idx="1959">241</cx:pt>
          <cx:pt idx="1960">241</cx:pt>
          <cx:pt idx="1961">241</cx:pt>
          <cx:pt idx="1962">469</cx:pt>
          <cx:pt idx="1963">241</cx:pt>
          <cx:pt idx="1964">241</cx:pt>
          <cx:pt idx="1965">503</cx:pt>
          <cx:pt idx="1966">241</cx:pt>
          <cx:pt idx="1967">241</cx:pt>
          <cx:pt idx="1968">188</cx:pt>
          <cx:pt idx="1969">188</cx:pt>
          <cx:pt idx="1970">188</cx:pt>
          <cx:pt idx="1971">188</cx:pt>
          <cx:pt idx="1972">188</cx:pt>
          <cx:pt idx="1973">188</cx:pt>
          <cx:pt idx="1974">227</cx:pt>
          <cx:pt idx="1975">227</cx:pt>
          <cx:pt idx="1976">227</cx:pt>
          <cx:pt idx="1977">227</cx:pt>
          <cx:pt idx="1978">227</cx:pt>
          <cx:pt idx="1979">227</cx:pt>
          <cx:pt idx="1980">268</cx:pt>
          <cx:pt idx="1981">276</cx:pt>
          <cx:pt idx="1982">276</cx:pt>
          <cx:pt idx="1983">302</cx:pt>
          <cx:pt idx="1984">302</cx:pt>
          <cx:pt idx="1985">302</cx:pt>
          <cx:pt idx="1986">227</cx:pt>
          <cx:pt idx="1987">227</cx:pt>
          <cx:pt idx="1988">227</cx:pt>
          <cx:pt idx="1989">400</cx:pt>
          <cx:pt idx="1990">400</cx:pt>
          <cx:pt idx="1991">172</cx:pt>
          <cx:pt idx="1992">172</cx:pt>
          <cx:pt idx="1993">172</cx:pt>
          <cx:pt idx="1994">94</cx:pt>
          <cx:pt idx="1995">94</cx:pt>
          <cx:pt idx="1996">94</cx:pt>
          <cx:pt idx="1997">115</cx:pt>
          <cx:pt idx="1998">115</cx:pt>
          <cx:pt idx="1999">115</cx:pt>
          <cx:pt idx="2000">115</cx:pt>
          <cx:pt idx="2001">115</cx:pt>
          <cx:pt idx="2002">115</cx:pt>
          <cx:pt idx="2003">115</cx:pt>
          <cx:pt idx="2004">115</cx:pt>
          <cx:pt idx="2005">115</cx:pt>
          <cx:pt idx="2006">115</cx:pt>
          <cx:pt idx="2007">115</cx:pt>
          <cx:pt idx="2008">115</cx:pt>
          <cx:pt idx="2009">115</cx:pt>
          <cx:pt idx="2010">115</cx:pt>
          <cx:pt idx="2011">293</cx:pt>
          <cx:pt idx="2012">293</cx:pt>
          <cx:pt idx="2013">293</cx:pt>
          <cx:pt idx="2014">293</cx:pt>
          <cx:pt idx="2015">293</cx:pt>
          <cx:pt idx="2016">290</cx:pt>
          <cx:pt idx="2017">290</cx:pt>
          <cx:pt idx="2018">290</cx:pt>
          <cx:pt idx="2019">158</cx:pt>
          <cx:pt idx="2020">172</cx:pt>
          <cx:pt idx="2021">158</cx:pt>
          <cx:pt idx="2022">158</cx:pt>
          <cx:pt idx="2023">158</cx:pt>
          <cx:pt idx="2024">158</cx:pt>
          <cx:pt idx="2025">158</cx:pt>
          <cx:pt idx="2026">172</cx:pt>
          <cx:pt idx="2027">158</cx:pt>
          <cx:pt idx="2028">158</cx:pt>
          <cx:pt idx="2029">158</cx:pt>
          <cx:pt idx="2030">172</cx:pt>
          <cx:pt idx="2031">158</cx:pt>
          <cx:pt idx="2032">158</cx:pt>
          <cx:pt idx="2033">158</cx:pt>
          <cx:pt idx="2034">158</cx:pt>
          <cx:pt idx="2035">553</cx:pt>
          <cx:pt idx="2036">453</cx:pt>
          <cx:pt idx="2037">483</cx:pt>
          <cx:pt idx="2038">483</cx:pt>
          <cx:pt idx="2039">323</cx:pt>
          <cx:pt idx="2040">323</cx:pt>
          <cx:pt idx="2041">580</cx:pt>
          <cx:pt idx="2042">426</cx:pt>
          <cx:pt idx="2043">426</cx:pt>
          <cx:pt idx="2044">426</cx:pt>
          <cx:pt idx="2045">426</cx:pt>
          <cx:pt idx="2046">323</cx:pt>
          <cx:pt idx="2047">323</cx:pt>
          <cx:pt idx="2048">505</cx:pt>
          <cx:pt idx="2049">323</cx:pt>
          <cx:pt idx="2050">323</cx:pt>
          <cx:pt idx="2051">580</cx:pt>
          <cx:pt idx="2052">455</cx:pt>
          <cx:pt idx="2053">275</cx:pt>
          <cx:pt idx="2054">455</cx:pt>
          <cx:pt idx="2055">275</cx:pt>
          <cx:pt idx="2056">275</cx:pt>
          <cx:pt idx="2057">275</cx:pt>
          <cx:pt idx="2058">455</cx:pt>
          <cx:pt idx="2059">455</cx:pt>
          <cx:pt idx="2060">455</cx:pt>
          <cx:pt idx="2061">455</cx:pt>
          <cx:pt idx="2062">275</cx:pt>
          <cx:pt idx="2063">275</cx:pt>
          <cx:pt idx="2064">455</cx:pt>
          <cx:pt idx="2065">455</cx:pt>
          <cx:pt idx="2066">275</cx:pt>
          <cx:pt idx="2067">275</cx:pt>
          <cx:pt idx="2068">275</cx:pt>
          <cx:pt idx="2069">650</cx:pt>
          <cx:pt idx="2070">275</cx:pt>
          <cx:pt idx="2071">650</cx:pt>
          <cx:pt idx="2072">200</cx:pt>
          <cx:pt idx="2073">200</cx:pt>
          <cx:pt idx="2074">200</cx:pt>
          <cx:pt idx="2075">200</cx:pt>
          <cx:pt idx="2076">200</cx:pt>
          <cx:pt idx="2077">200</cx:pt>
          <cx:pt idx="2078">200</cx:pt>
          <cx:pt idx="2079">200</cx:pt>
          <cx:pt idx="2080">200</cx:pt>
          <cx:pt idx="2081">157</cx:pt>
          <cx:pt idx="2082">225</cx:pt>
          <cx:pt idx="2083">225</cx:pt>
          <cx:pt idx="2084">225</cx:pt>
          <cx:pt idx="2085">157</cx:pt>
          <cx:pt idx="2086">225</cx:pt>
          <cx:pt idx="2087">157</cx:pt>
          <cx:pt idx="2088">157</cx:pt>
          <cx:pt idx="2089">225</cx:pt>
          <cx:pt idx="2090">157</cx:pt>
          <cx:pt idx="2091">155</cx:pt>
          <cx:pt idx="2092">210</cx:pt>
          <cx:pt idx="2093">210</cx:pt>
          <cx:pt idx="2094">155</cx:pt>
          <cx:pt idx="2095">155</cx:pt>
          <cx:pt idx="2096">210</cx:pt>
          <cx:pt idx="2097">155</cx:pt>
          <cx:pt idx="2098">210</cx:pt>
          <cx:pt idx="2099">210</cx:pt>
          <cx:pt idx="2100">210</cx:pt>
          <cx:pt idx="2101">155</cx:pt>
          <cx:pt idx="2102">210</cx:pt>
          <cx:pt idx="2103">155</cx:pt>
          <cx:pt idx="2104">155</cx:pt>
          <cx:pt idx="2105">210</cx:pt>
          <cx:pt idx="2106">210</cx:pt>
          <cx:pt idx="2107">210</cx:pt>
          <cx:pt idx="2108">155</cx:pt>
          <cx:pt idx="2109">210</cx:pt>
          <cx:pt idx="2110">155</cx:pt>
          <cx:pt idx="2111">210</cx:pt>
          <cx:pt idx="2112">155</cx:pt>
          <cx:pt idx="2113">178</cx:pt>
          <cx:pt idx="2114">268</cx:pt>
          <cx:pt idx="2115">268</cx:pt>
          <cx:pt idx="2116">178</cx:pt>
          <cx:pt idx="2117">178</cx:pt>
          <cx:pt idx="2118">178</cx:pt>
          <cx:pt idx="2119">178</cx:pt>
          <cx:pt idx="2120">178</cx:pt>
          <cx:pt idx="2121">178</cx:pt>
          <cx:pt idx="2122">268</cx:pt>
          <cx:pt idx="2123">268</cx:pt>
          <cx:pt idx="2124">178</cx:pt>
          <cx:pt idx="2125">178</cx:pt>
          <cx:pt idx="2126">178</cx:pt>
          <cx:pt idx="2127">268</cx:pt>
          <cx:pt idx="2128">268</cx:pt>
          <cx:pt idx="2129">185</cx:pt>
          <cx:pt idx="2130">185</cx:pt>
          <cx:pt idx="2131">185</cx:pt>
          <cx:pt idx="2132">242</cx:pt>
          <cx:pt idx="2133">242</cx:pt>
          <cx:pt idx="2134">185</cx:pt>
          <cx:pt idx="2135">185</cx:pt>
          <cx:pt idx="2136">242</cx:pt>
          <cx:pt idx="2137">242</cx:pt>
          <cx:pt idx="2138">185</cx:pt>
          <cx:pt idx="2139">185</cx:pt>
          <cx:pt idx="2140">242</cx:pt>
          <cx:pt idx="2141">185</cx:pt>
          <cx:pt idx="2142">242</cx:pt>
          <cx:pt idx="2143">200</cx:pt>
          <cx:pt idx="2144">200</cx:pt>
          <cx:pt idx="2145">305</cx:pt>
          <cx:pt idx="2146">200</cx:pt>
          <cx:pt idx="2147">200</cx:pt>
          <cx:pt idx="2148">200</cx:pt>
          <cx:pt idx="2149">305</cx:pt>
          <cx:pt idx="2150">200</cx:pt>
          <cx:pt idx="2151">200</cx:pt>
          <cx:pt idx="2152">200</cx:pt>
          <cx:pt idx="2153">305</cx:pt>
          <cx:pt idx="2154">200</cx:pt>
          <cx:pt idx="2155">305</cx:pt>
          <cx:pt idx="2156">305</cx:pt>
          <cx:pt idx="2157">200</cx:pt>
          <cx:pt idx="2158">305</cx:pt>
          <cx:pt idx="2159">305</cx:pt>
          <cx:pt idx="2160">305</cx:pt>
          <cx:pt idx="2161">305</cx:pt>
          <cx:pt idx="2162">305</cx:pt>
          <cx:pt idx="2163">305</cx:pt>
          <cx:pt idx="2164">305</cx:pt>
          <cx:pt idx="2165">305</cx:pt>
          <cx:pt idx="2166">200</cx:pt>
          <cx:pt idx="2167">200</cx:pt>
          <cx:pt idx="2168">305</cx:pt>
          <cx:pt idx="2169">200</cx:pt>
          <cx:pt idx="2170">200</cx:pt>
          <cx:pt idx="2171">200</cx:pt>
          <cx:pt idx="2172">305</cx:pt>
          <cx:pt idx="2173">200</cx:pt>
          <cx:pt idx="2174">305</cx:pt>
          <cx:pt idx="2175">305</cx:pt>
          <cx:pt idx="2176">200</cx:pt>
          <cx:pt idx="2177">260</cx:pt>
          <cx:pt idx="2178">200</cx:pt>
          <cx:pt idx="2179">200</cx:pt>
          <cx:pt idx="2180">260</cx:pt>
          <cx:pt idx="2181">260</cx:pt>
          <cx:pt idx="2182">200</cx:pt>
          <cx:pt idx="2183">180</cx:pt>
          <cx:pt idx="2184">180</cx:pt>
          <cx:pt idx="2185">180</cx:pt>
          <cx:pt idx="2186">180</cx:pt>
          <cx:pt idx="2187">180</cx:pt>
          <cx:pt idx="2188">180</cx:pt>
          <cx:pt idx="2189">180</cx:pt>
          <cx:pt idx="2190">180</cx:pt>
          <cx:pt idx="2191">180</cx:pt>
          <cx:pt idx="2192">180</cx:pt>
          <cx:pt idx="2193">180</cx:pt>
          <cx:pt idx="2194">180</cx:pt>
          <cx:pt idx="2195">150</cx:pt>
          <cx:pt idx="2196">180</cx:pt>
          <cx:pt idx="2197">180</cx:pt>
          <cx:pt idx="2198">180</cx:pt>
          <cx:pt idx="2199">150</cx:pt>
          <cx:pt idx="2200">180</cx:pt>
          <cx:pt idx="2201">170</cx:pt>
          <cx:pt idx="2202">170</cx:pt>
          <cx:pt idx="2203">150</cx:pt>
          <cx:pt idx="2204">605</cx:pt>
          <cx:pt idx="2205">605</cx:pt>
          <cx:pt idx="2206">200</cx:pt>
          <cx:pt idx="2207">200</cx:pt>
          <cx:pt idx="2208">200</cx:pt>
          <cx:pt idx="2209">200</cx:pt>
          <cx:pt idx="2210">200</cx:pt>
          <cx:pt idx="2211">200</cx:pt>
          <cx:pt idx="2212">200</cx:pt>
          <cx:pt idx="2213">200</cx:pt>
          <cx:pt idx="2214">200</cx:pt>
          <cx:pt idx="2215">140</cx:pt>
          <cx:pt idx="2216">140</cx:pt>
          <cx:pt idx="2217">140</cx:pt>
          <cx:pt idx="2218">140</cx:pt>
          <cx:pt idx="2219">140</cx:pt>
          <cx:pt idx="2220">140</cx:pt>
          <cx:pt idx="2221">140</cx:pt>
          <cx:pt idx="2222">140</cx:pt>
          <cx:pt idx="2223">140</cx:pt>
          <cx:pt idx="2224">140</cx:pt>
          <cx:pt idx="2225">140</cx:pt>
          <cx:pt idx="2226">140</cx:pt>
          <cx:pt idx="2227">140</cx:pt>
          <cx:pt idx="2228">140</cx:pt>
          <cx:pt idx="2229">140</cx:pt>
          <cx:pt idx="2230">140</cx:pt>
          <cx:pt idx="2231">140</cx:pt>
          <cx:pt idx="2232">140</cx:pt>
          <cx:pt idx="2233">140</cx:pt>
          <cx:pt idx="2234">140</cx:pt>
          <cx:pt idx="2235">420</cx:pt>
          <cx:pt idx="2236">520</cx:pt>
          <cx:pt idx="2237">240</cx:pt>
          <cx:pt idx="2238">440</cx:pt>
          <cx:pt idx="2239">420</cx:pt>
          <cx:pt idx="2240">520</cx:pt>
          <cx:pt idx="2241">300</cx:pt>
          <cx:pt idx="2242">570</cx:pt>
          <cx:pt idx="2243">240</cx:pt>
          <cx:pt idx="2244">520</cx:pt>
          <cx:pt idx="2245">300</cx:pt>
          <cx:pt idx="2246">440</cx:pt>
          <cx:pt idx="2247">570</cx:pt>
          <cx:pt idx="2248">420</cx:pt>
          <cx:pt idx="2249">295</cx:pt>
          <cx:pt idx="2250">275</cx:pt>
          <cx:pt idx="2251">325</cx:pt>
          <cx:pt idx="2252">325</cx:pt>
          <cx:pt idx="2253">340</cx:pt>
          <cx:pt idx="2254">275</cx:pt>
          <cx:pt idx="2255">325</cx:pt>
          <cx:pt idx="2256">340</cx:pt>
          <cx:pt idx="2257">275</cx:pt>
          <cx:pt idx="2258">200</cx:pt>
          <cx:pt idx="2259">200</cx:pt>
          <cx:pt idx="2260">200</cx:pt>
          <cx:pt idx="2261">280</cx:pt>
          <cx:pt idx="2262">200</cx:pt>
          <cx:pt idx="2263">200</cx:pt>
          <cx:pt idx="2264">200</cx:pt>
          <cx:pt idx="2265">200</cx:pt>
          <cx:pt idx="2266">200</cx:pt>
          <cx:pt idx="2267">200</cx:pt>
          <cx:pt idx="2268">280</cx:pt>
          <cx:pt idx="2269">200</cx:pt>
          <cx:pt idx="2270">200</cx:pt>
          <cx:pt idx="2271">200</cx:pt>
          <cx:pt idx="2272">200</cx:pt>
          <cx:pt idx="2273">135</cx:pt>
          <cx:pt idx="2274">110</cx:pt>
          <cx:pt idx="2275">140</cx:pt>
          <cx:pt idx="2276">180</cx:pt>
          <cx:pt idx="2277">180</cx:pt>
          <cx:pt idx="2278">140</cx:pt>
          <cx:pt idx="2279">140</cx:pt>
          <cx:pt idx="2280">180</cx:pt>
          <cx:pt idx="2281">180</cx:pt>
          <cx:pt idx="2282">180</cx:pt>
          <cx:pt idx="2283">140</cx:pt>
          <cx:pt idx="2284">140</cx:pt>
          <cx:pt idx="2285">140</cx:pt>
          <cx:pt idx="2286">180</cx:pt>
          <cx:pt idx="2287">140</cx:pt>
          <cx:pt idx="2288">180</cx:pt>
          <cx:pt idx="2289">180</cx:pt>
          <cx:pt idx="2290">140</cx:pt>
          <cx:pt idx="2291">175</cx:pt>
          <cx:pt idx="2292">175</cx:pt>
          <cx:pt idx="2293">175</cx:pt>
          <cx:pt idx="2294">375</cx:pt>
          <cx:pt idx="2295">485</cx:pt>
          <cx:pt idx="2296">375</cx:pt>
          <cx:pt idx="2297">485</cx:pt>
          <cx:pt idx="2298">305</cx:pt>
          <cx:pt idx="2299">375</cx:pt>
          <cx:pt idx="2300">707</cx:pt>
          <cx:pt idx="2301">485</cx:pt>
          <cx:pt idx="2302">375</cx:pt>
          <cx:pt idx="2303">305</cx:pt>
          <cx:pt idx="2304">375</cx:pt>
          <cx:pt idx="2305">485</cx:pt>
          <cx:pt idx="2306">305</cx:pt>
          <cx:pt idx="2307">485</cx:pt>
          <cx:pt idx="2308">375</cx:pt>
          <cx:pt idx="2309">375</cx:pt>
          <cx:pt idx="2310">305</cx:pt>
          <cx:pt idx="2311">707</cx:pt>
          <cx:pt idx="2312">485</cx:pt>
          <cx:pt idx="2313">375</cx:pt>
          <cx:pt idx="2314">375</cx:pt>
          <cx:pt idx="2315">485</cx:pt>
          <cx:pt idx="2316">485</cx:pt>
          <cx:pt idx="2317">375</cx:pt>
          <cx:pt idx="2318">707</cx:pt>
          <cx:pt idx="2319">375</cx:pt>
          <cx:pt idx="2320">305</cx:pt>
          <cx:pt idx="2321">375</cx:pt>
          <cx:pt idx="2322">485</cx:pt>
          <cx:pt idx="2323">305</cx:pt>
          <cx:pt idx="2324">485</cx:pt>
          <cx:pt idx="2325">375</cx:pt>
          <cx:pt idx="2326">375</cx:pt>
          <cx:pt idx="2327">485</cx:pt>
          <cx:pt idx="2328">485</cx:pt>
          <cx:pt idx="2329">707</cx:pt>
          <cx:pt idx="2330">370</cx:pt>
          <cx:pt idx="2331">292</cx:pt>
          <cx:pt idx="2332">370</cx:pt>
          <cx:pt idx="2333">292</cx:pt>
          <cx:pt idx="2334">292</cx:pt>
          <cx:pt idx="2335">292</cx:pt>
          <cx:pt idx="2336">292</cx:pt>
          <cx:pt idx="2337">707</cx:pt>
          <cx:pt idx="2338">292</cx:pt>
          <cx:pt idx="2339">485</cx:pt>
          <cx:pt idx="2340">485</cx:pt>
          <cx:pt idx="2341">370</cx:pt>
          <cx:pt idx="2342">292</cx:pt>
          <cx:pt idx="2343">370</cx:pt>
          <cx:pt idx="2344">292</cx:pt>
          <cx:pt idx="2345">292</cx:pt>
          <cx:pt idx="2346">370</cx:pt>
          <cx:pt idx="2347">485</cx:pt>
          <cx:pt idx="2348">707</cx:pt>
          <cx:pt idx="2349">292</cx:pt>
          <cx:pt idx="2350">292</cx:pt>
          <cx:pt idx="2351">370</cx:pt>
          <cx:pt idx="2352">485</cx:pt>
          <cx:pt idx="2353">292</cx:pt>
          <cx:pt idx="2354">485</cx:pt>
          <cx:pt idx="2355">195</cx:pt>
          <cx:pt idx="2356">195</cx:pt>
          <cx:pt idx="2357">200</cx:pt>
          <cx:pt idx="2358">200</cx:pt>
          <cx:pt idx="2359">200</cx:pt>
          <cx:pt idx="2360">200</cx:pt>
          <cx:pt idx="2361">200</cx:pt>
          <cx:pt idx="2362">160</cx:pt>
          <cx:pt idx="2363">120</cx:pt>
          <cx:pt idx="2364">160</cx:pt>
          <cx:pt idx="2365">168</cx:pt>
          <cx:pt idx="2366">168</cx:pt>
          <cx:pt idx="2367">168</cx:pt>
          <cx:pt idx="2368">131</cx:pt>
          <cx:pt idx="2369">131</cx:pt>
          <cx:pt idx="2370">131</cx:pt>
          <cx:pt idx="2371">131</cx:pt>
          <cx:pt idx="2372">131</cx:pt>
          <cx:pt idx="2373">131</cx:pt>
          <cx:pt idx="2374">62</cx:pt>
          <cx:pt idx="2375">108</cx:pt>
          <cx:pt idx="2376">92</cx:pt>
          <cx:pt idx="2377">108</cx:pt>
          <cx:pt idx="2378">92</cx:pt>
          <cx:pt idx="2379">62</cx:pt>
          <cx:pt idx="2380">102</cx:pt>
          <cx:pt idx="2381">125</cx:pt>
          <cx:pt idx="2382">160</cx:pt>
          <cx:pt idx="2383">106</cx:pt>
          <cx:pt idx="2384">160</cx:pt>
          <cx:pt idx="2385">125</cx:pt>
          <cx:pt idx="2386">160</cx:pt>
          <cx:pt idx="2387">106</cx:pt>
          <cx:pt idx="2388">127</cx:pt>
          <cx:pt idx="2389">143</cx:pt>
          <cx:pt idx="2390">143</cx:pt>
          <cx:pt idx="2391">143</cx:pt>
          <cx:pt idx="2392">205</cx:pt>
          <cx:pt idx="2393">110</cx:pt>
          <cx:pt idx="2394">205</cx:pt>
          <cx:pt idx="2395">143</cx:pt>
          <cx:pt idx="2396">205</cx:pt>
          <cx:pt idx="2397">143</cx:pt>
          <cx:pt idx="2398">110</cx:pt>
          <cx:pt idx="2399">205</cx:pt>
          <cx:pt idx="2400">143</cx:pt>
          <cx:pt idx="2401">205</cx:pt>
          <cx:pt idx="2402">110</cx:pt>
          <cx:pt idx="2403">110</cx:pt>
          <cx:pt idx="2404">110</cx:pt>
          <cx:pt idx="2405">143</cx:pt>
          <cx:pt idx="2406">143</cx:pt>
          <cx:pt idx="2407">143</cx:pt>
          <cx:pt idx="2408">143</cx:pt>
          <cx:pt idx="2409">143</cx:pt>
          <cx:pt idx="2410">205</cx:pt>
          <cx:pt idx="2411">110</cx:pt>
          <cx:pt idx="2412">143</cx:pt>
          <cx:pt idx="2413">205</cx:pt>
          <cx:pt idx="2414">143</cx:pt>
          <cx:pt idx="2415">174</cx:pt>
          <cx:pt idx="2416">174</cx:pt>
          <cx:pt idx="2417">174</cx:pt>
          <cx:pt idx="2418">174</cx:pt>
          <cx:pt idx="2419">158</cx:pt>
          <cx:pt idx="2420">158</cx:pt>
          <cx:pt idx="2421">174</cx:pt>
          <cx:pt idx="2422">158</cx:pt>
          <cx:pt idx="2423">158</cx:pt>
          <cx:pt idx="2424">174</cx:pt>
          <cx:pt idx="2425">158</cx:pt>
          <cx:pt idx="2426">158</cx:pt>
          <cx:pt idx="2427">174</cx:pt>
          <cx:pt idx="2428">174</cx:pt>
          <cx:pt idx="2429">158</cx:pt>
          <cx:pt idx="2430">158</cx:pt>
          <cx:pt idx="2431">174</cx:pt>
          <cx:pt idx="2432">180</cx:pt>
          <cx:pt idx="2433">174</cx:pt>
          <cx:pt idx="2434">174</cx:pt>
          <cx:pt idx="2435">174</cx:pt>
          <cx:pt idx="2436">180</cx:pt>
          <cx:pt idx="2437">174</cx:pt>
          <cx:pt idx="2438">174</cx:pt>
          <cx:pt idx="2439">174</cx:pt>
          <cx:pt idx="2440">174</cx:pt>
          <cx:pt idx="2441">174</cx:pt>
          <cx:pt idx="2442">174</cx:pt>
          <cx:pt idx="2443">158</cx:pt>
          <cx:pt idx="2444">158</cx:pt>
          <cx:pt idx="2445">158</cx:pt>
          <cx:pt idx="2446">174</cx:pt>
          <cx:pt idx="2447">174</cx:pt>
          <cx:pt idx="2448">174</cx:pt>
          <cx:pt idx="2449">158</cx:pt>
          <cx:pt idx="2450">158</cx:pt>
          <cx:pt idx="2451">158</cx:pt>
          <cx:pt idx="2452">158</cx:pt>
          <cx:pt idx="2453">158</cx:pt>
          <cx:pt idx="2454">174</cx:pt>
          <cx:pt idx="2455">200</cx:pt>
          <cx:pt idx="2456">200</cx:pt>
          <cx:pt idx="2457">200</cx:pt>
          <cx:pt idx="2458">200</cx:pt>
          <cx:pt idx="2459">230</cx:pt>
          <cx:pt idx="2460">200</cx:pt>
          <cx:pt idx="2461">200</cx:pt>
          <cx:pt idx="2462">200</cx:pt>
          <cx:pt idx="2463">230</cx:pt>
          <cx:pt idx="2464">200</cx:pt>
          <cx:pt idx="2465">200</cx:pt>
          <cx:pt idx="2466">200</cx:pt>
          <cx:pt idx="2467">230</cx:pt>
          <cx:pt idx="2468">200</cx:pt>
          <cx:pt idx="2469">230</cx:pt>
          <cx:pt idx="2470">200</cx:pt>
          <cx:pt idx="2471">200</cx:pt>
          <cx:pt idx="2472">200</cx:pt>
          <cx:pt idx="2473">200</cx:pt>
          <cx:pt idx="2474">200</cx:pt>
          <cx:pt idx="2475">200</cx:pt>
          <cx:pt idx="2476">200</cx:pt>
          <cx:pt idx="2477">200</cx:pt>
          <cx:pt idx="2478">200</cx:pt>
          <cx:pt idx="2479">200</cx:pt>
          <cx:pt idx="2480">200</cx:pt>
          <cx:pt idx="2481">200</cx:pt>
          <cx:pt idx="2482">200</cx:pt>
          <cx:pt idx="2483">200</cx:pt>
          <cx:pt idx="2484">230</cx:pt>
          <cx:pt idx="2485">200</cx:pt>
          <cx:pt idx="2486">230</cx:pt>
          <cx:pt idx="2487">200</cx:pt>
          <cx:pt idx="2488">200</cx:pt>
          <cx:pt idx="2489">200</cx:pt>
          <cx:pt idx="2490">230</cx:pt>
          <cx:pt idx="2491">200</cx:pt>
          <cx:pt idx="2492">200</cx:pt>
          <cx:pt idx="2493">200</cx:pt>
          <cx:pt idx="2494">200</cx:pt>
          <cx:pt idx="2495">230</cx:pt>
          <cx:pt idx="2496">200</cx:pt>
          <cx:pt idx="2497">200</cx:pt>
          <cx:pt idx="2498">200</cx:pt>
          <cx:pt idx="2499">230</cx:pt>
          <cx:pt idx="2500">200</cx:pt>
          <cx:pt idx="2501">200</cx:pt>
          <cx:pt idx="2502">200</cx:pt>
          <cx:pt idx="2503">200</cx:pt>
          <cx:pt idx="2504">200</cx:pt>
          <cx:pt idx="2505">200</cx:pt>
          <cx:pt idx="2506">200</cx:pt>
          <cx:pt idx="2507">200</cx:pt>
          <cx:pt idx="2508">200</cx:pt>
          <cx:pt idx="2509">230</cx:pt>
          <cx:pt idx="2510">230</cx:pt>
          <cx:pt idx="2511">230</cx:pt>
          <cx:pt idx="2512">230</cx:pt>
          <cx:pt idx="2513">230</cx:pt>
          <cx:pt idx="2514">230</cx:pt>
          <cx:pt idx="2515">255</cx:pt>
          <cx:pt idx="2516">255</cx:pt>
          <cx:pt idx="2517">255</cx:pt>
          <cx:pt idx="2518">255</cx:pt>
          <cx:pt idx="2519">621</cx:pt>
          <cx:pt idx="2520">510</cx:pt>
          <cx:pt idx="2521">429</cx:pt>
          <cx:pt idx="2522">536</cx:pt>
          <cx:pt idx="2523">621</cx:pt>
          <cx:pt idx="2524">536</cx:pt>
          <cx:pt idx="2525">429</cx:pt>
          <cx:pt idx="2526">510</cx:pt>
          <cx:pt idx="2527">621</cx:pt>
          <cx:pt idx="2528">429</cx:pt>
          <cx:pt idx="2529">510</cx:pt>
          <cx:pt idx="2530">536</cx:pt>
          <cx:pt idx="2531">208</cx:pt>
          <cx:pt idx="2532">208</cx:pt>
          <cx:pt idx="2533">355</cx:pt>
          <cx:pt idx="2534">208</cx:pt>
          <cx:pt idx="2535">375</cx:pt>
          <cx:pt idx="2536">208</cx:pt>
          <cx:pt idx="2537">208</cx:pt>
          <cx:pt idx="2538">208</cx:pt>
          <cx:pt idx="2539">375</cx:pt>
          <cx:pt idx="2540">225</cx:pt>
          <cx:pt idx="2541">225</cx:pt>
          <cx:pt idx="2542">225</cx:pt>
          <cx:pt idx="2543">225</cx:pt>
          <cx:pt idx="2544">260</cx:pt>
          <cx:pt idx="2545">260</cx:pt>
          <cx:pt idx="2546">225</cx:pt>
          <cx:pt idx="2547">225</cx:pt>
          <cx:pt idx="2548">260</cx:pt>
          <cx:pt idx="2549">140</cx:pt>
          <cx:pt idx="2550">140</cx:pt>
          <cx:pt idx="2551">268</cx:pt>
          <cx:pt idx="2552">475</cx:pt>
          <cx:pt idx="2553">268</cx:pt>
          <cx:pt idx="2554">382</cx:pt>
          <cx:pt idx="2555">382</cx:pt>
          <cx:pt idx="2556">268</cx:pt>
          <cx:pt idx="2557">382</cx:pt>
          <cx:pt idx="2558">500</cx:pt>
          <cx:pt idx="2559">382</cx:pt>
          <cx:pt idx="2560">475</cx:pt>
          <cx:pt idx="2561">268</cx:pt>
          <cx:pt idx="2562">268</cx:pt>
          <cx:pt idx="2563">382</cx:pt>
          <cx:pt idx="2564">382</cx:pt>
          <cx:pt idx="2565">268</cx:pt>
          <cx:pt idx="2566">402</cx:pt>
          <cx:pt idx="2567">577</cx:pt>
          <cx:pt idx="2568">329</cx:pt>
          <cx:pt idx="2569">329</cx:pt>
          <cx:pt idx="2570">402</cx:pt>
          <cx:pt idx="2571">329</cx:pt>
          <cx:pt idx="2572">329</cx:pt>
          <cx:pt idx="2573">577</cx:pt>
          <cx:pt idx="2574">402</cx:pt>
          <cx:pt idx="2575">402</cx:pt>
          <cx:pt idx="2576">402</cx:pt>
          <cx:pt idx="2577">402</cx:pt>
          <cx:pt idx="2578">577</cx:pt>
          <cx:pt idx="2579">148</cx:pt>
          <cx:pt idx="2580">148</cx:pt>
          <cx:pt idx="2581">260</cx:pt>
          <cx:pt idx="2582">148</cx:pt>
          <cx:pt idx="2583">173</cx:pt>
          <cx:pt idx="2584">148</cx:pt>
          <cx:pt idx="2585">173</cx:pt>
          <cx:pt idx="2586">155</cx:pt>
          <cx:pt idx="2587">155</cx:pt>
          <cx:pt idx="2588">260</cx:pt>
          <cx:pt idx="2589">155</cx:pt>
          <cx:pt idx="2590">260</cx:pt>
          <cx:pt idx="2591">155</cx:pt>
          <cx:pt idx="2592">155</cx:pt>
          <cx:pt idx="2593">155</cx:pt>
          <cx:pt idx="2594">155</cx:pt>
          <cx:pt idx="2595">260</cx:pt>
          <cx:pt idx="2596">155</cx:pt>
          <cx:pt idx="2597">155</cx:pt>
          <cx:pt idx="2598">155</cx:pt>
          <cx:pt idx="2599">155</cx:pt>
          <cx:pt idx="2600">155</cx:pt>
          <cx:pt idx="2601">300</cx:pt>
          <cx:pt idx="2602">242</cx:pt>
          <cx:pt idx="2603">185</cx:pt>
          <cx:pt idx="2604">185</cx:pt>
          <cx:pt idx="2605">242</cx:pt>
          <cx:pt idx="2606">242</cx:pt>
          <cx:pt idx="2607">242</cx:pt>
          <cx:pt idx="2608">185</cx:pt>
          <cx:pt idx="2609">185</cx:pt>
          <cx:pt idx="2610">185</cx:pt>
          <cx:pt idx="2611">185</cx:pt>
          <cx:pt idx="2612">185</cx:pt>
          <cx:pt idx="2613">185</cx:pt>
          <cx:pt idx="2614">185</cx:pt>
          <cx:pt idx="2615">300</cx:pt>
          <cx:pt idx="2616">242</cx:pt>
          <cx:pt idx="2617">200</cx:pt>
          <cx:pt idx="2618">200</cx:pt>
          <cx:pt idx="2619">305</cx:pt>
          <cx:pt idx="2620">305</cx:pt>
          <cx:pt idx="2621">200</cx:pt>
          <cx:pt idx="2622">200</cx:pt>
          <cx:pt idx="2623">200</cx:pt>
          <cx:pt idx="2624">305</cx:pt>
          <cx:pt idx="2625">305</cx:pt>
          <cx:pt idx="2626">200</cx:pt>
          <cx:pt idx="2627">305</cx:pt>
          <cx:pt idx="2628">305</cx:pt>
          <cx:pt idx="2629">305</cx:pt>
          <cx:pt idx="2630">305</cx:pt>
          <cx:pt idx="2631">200</cx:pt>
          <cx:pt idx="2632">200</cx:pt>
          <cx:pt idx="2633">200</cx:pt>
          <cx:pt idx="2634">305</cx:pt>
          <cx:pt idx="2635">200</cx:pt>
          <cx:pt idx="2636">305</cx:pt>
          <cx:pt idx="2637">305</cx:pt>
          <cx:pt idx="2638">305</cx:pt>
          <cx:pt idx="2639">305</cx:pt>
          <cx:pt idx="2640">200</cx:pt>
          <cx:pt idx="2641">305</cx:pt>
          <cx:pt idx="2642">200</cx:pt>
          <cx:pt idx="2643">200</cx:pt>
          <cx:pt idx="2644">200</cx:pt>
          <cx:pt idx="2645">305</cx:pt>
          <cx:pt idx="2646">305</cx:pt>
          <cx:pt idx="2647">200</cx:pt>
          <cx:pt idx="2648">200</cx:pt>
          <cx:pt idx="2649">200</cx:pt>
          <cx:pt idx="2650">305</cx:pt>
          <cx:pt idx="2651">200</cx:pt>
          <cx:pt idx="2652">200</cx:pt>
          <cx:pt idx="2653">200</cx:pt>
          <cx:pt idx="2654">305</cx:pt>
          <cx:pt idx="2655">92</cx:pt>
          <cx:pt idx="2656">92</cx:pt>
          <cx:pt idx="2657">92</cx:pt>
          <cx:pt idx="2658">113</cx:pt>
          <cx:pt idx="2659">92</cx:pt>
          <cx:pt idx="2660">113</cx:pt>
          <cx:pt idx="2661">92</cx:pt>
          <cx:pt idx="2662">113</cx:pt>
          <cx:pt idx="2663">92</cx:pt>
          <cx:pt idx="2664">92</cx:pt>
          <cx:pt idx="2665">113</cx:pt>
          <cx:pt idx="2666">92</cx:pt>
          <cx:pt idx="2667">113</cx:pt>
          <cx:pt idx="2668">113</cx:pt>
          <cx:pt idx="2669">92</cx:pt>
          <cx:pt idx="2670">136</cx:pt>
          <cx:pt idx="2671">113</cx:pt>
          <cx:pt idx="2672">113</cx:pt>
          <cx:pt idx="2673">136</cx:pt>
          <cx:pt idx="2674">136</cx:pt>
          <cx:pt idx="2675">92</cx:pt>
          <cx:pt idx="2676">113</cx:pt>
          <cx:pt idx="2677">234</cx:pt>
          <cx:pt idx="2678">200</cx:pt>
          <cx:pt idx="2679">250</cx:pt>
          <cx:pt idx="2680">200</cx:pt>
          <cx:pt idx="2681">234</cx:pt>
          <cx:pt idx="2682">250</cx:pt>
          <cx:pt idx="2683">200</cx:pt>
          <cx:pt idx="2684">234</cx:pt>
          <cx:pt idx="2685">250</cx:pt>
          <cx:pt idx="2686">600</cx:pt>
          <cx:pt idx="2687">600</cx:pt>
          <cx:pt idx="2688">600</cx:pt>
          <cx:pt idx="2689">552</cx:pt>
          <cx:pt idx="2690">552</cx:pt>
          <cx:pt idx="2691">552</cx:pt>
          <cx:pt idx="2692">626</cx:pt>
          <cx:pt idx="2693">600</cx:pt>
          <cx:pt idx="2694">616</cx:pt>
          <cx:pt idx="2695">572</cx:pt>
          <cx:pt idx="2696">500</cx:pt>
          <cx:pt idx="2697">521</cx:pt>
          <cx:pt idx="2698">567</cx:pt>
          <cx:pt idx="2699">626</cx:pt>
          <cx:pt idx="2700">626</cx:pt>
          <cx:pt idx="2701">567</cx:pt>
          <cx:pt idx="2702">521</cx:pt>
          <cx:pt idx="2703">500</cx:pt>
          <cx:pt idx="2704">500</cx:pt>
          <cx:pt idx="2705">567</cx:pt>
          <cx:pt idx="2706">521</cx:pt>
          <cx:pt idx="2707">521</cx:pt>
          <cx:pt idx="2708">500</cx:pt>
          <cx:pt idx="2709">500</cx:pt>
          <cx:pt idx="2710">626</cx:pt>
          <cx:pt idx="2711">582</cx:pt>
          <cx:pt idx="2712">582</cx:pt>
          <cx:pt idx="2713">521</cx:pt>
          <cx:pt idx="2714">626</cx:pt>
          <cx:pt idx="2715">600</cx:pt>
          <cx:pt idx="2716">600</cx:pt>
          <cx:pt idx="2717">567</cx:pt>
          <cx:pt idx="2718">567</cx:pt>
          <cx:pt idx="2719">500</cx:pt>
          <cx:pt idx="2720">500</cx:pt>
          <cx:pt idx="2721">567</cx:pt>
          <cx:pt idx="2722">521</cx:pt>
          <cx:pt idx="2723">621</cx:pt>
          <cx:pt idx="2724">621</cx:pt>
          <cx:pt idx="2725">621</cx:pt>
          <cx:pt idx="2726">621</cx:pt>
          <cx:pt idx="2727">621</cx:pt>
          <cx:pt idx="2728">420</cx:pt>
          <cx:pt idx="2729">400</cx:pt>
          <cx:pt idx="2730">420</cx:pt>
          <cx:pt idx="2731">420</cx:pt>
          <cx:pt idx="2732">420</cx:pt>
          <cx:pt idx="2733">420</cx:pt>
          <cx:pt idx="2734">275</cx:pt>
          <cx:pt idx="2735">275</cx:pt>
          <cx:pt idx="2736">275</cx:pt>
          <cx:pt idx="2737">275</cx:pt>
          <cx:pt idx="2738">275</cx:pt>
          <cx:pt idx="2739">305</cx:pt>
          <cx:pt idx="2740">305</cx:pt>
          <cx:pt idx="2741">305</cx:pt>
          <cx:pt idx="2742">335</cx:pt>
          <cx:pt idx="2743">335</cx:pt>
          <cx:pt idx="2744">335</cx:pt>
          <cx:pt idx="2745">335</cx:pt>
          <cx:pt idx="2746">305</cx:pt>
          <cx:pt idx="2747">195</cx:pt>
          <cx:pt idx="2748">200</cx:pt>
          <cx:pt idx="2749">200</cx:pt>
          <cx:pt idx="2750">125</cx:pt>
          <cx:pt idx="2751">125</cx:pt>
          <cx:pt idx="2752">170</cx:pt>
          <cx:pt idx="2753">125</cx:pt>
          <cx:pt idx="2754">325</cx:pt>
          <cx:pt idx="2755">137</cx:pt>
          <cx:pt idx="2756">137</cx:pt>
          <cx:pt idx="2757">140</cx:pt>
          <cx:pt idx="2758">132</cx:pt>
          <cx:pt idx="2759">140</cx:pt>
          <cx:pt idx="2760">132</cx:pt>
          <cx:pt idx="2761">132</cx:pt>
          <cx:pt idx="2762">132</cx:pt>
          <cx:pt idx="2763">132</cx:pt>
          <cx:pt idx="2764">132</cx:pt>
          <cx:pt idx="2765">132</cx:pt>
          <cx:pt idx="2766">132</cx:pt>
          <cx:pt idx="2767">140</cx:pt>
          <cx:pt idx="2768">132</cx:pt>
          <cx:pt idx="2769">140</cx:pt>
          <cx:pt idx="2770">132</cx:pt>
          <cx:pt idx="2771">132</cx:pt>
          <cx:pt idx="2772">132</cx:pt>
          <cx:pt idx="2773">132</cx:pt>
          <cx:pt idx="2774">132</cx:pt>
          <cx:pt idx="2775">132</cx:pt>
          <cx:pt idx="2776">140</cx:pt>
          <cx:pt idx="2777">132</cx:pt>
          <cx:pt idx="2778">140</cx:pt>
          <cx:pt idx="2779">132</cx:pt>
          <cx:pt idx="2780">132</cx:pt>
          <cx:pt idx="2781">132</cx:pt>
          <cx:pt idx="2782">132</cx:pt>
          <cx:pt idx="2783">140</cx:pt>
          <cx:pt idx="2784">132</cx:pt>
          <cx:pt idx="2785">132</cx:pt>
          <cx:pt idx="2786">140</cx:pt>
          <cx:pt idx="2787">132</cx:pt>
          <cx:pt idx="2788">132</cx:pt>
          <cx:pt idx="2789">132</cx:pt>
          <cx:pt idx="2790">132</cx:pt>
          <cx:pt idx="2791">158</cx:pt>
          <cx:pt idx="2792">178</cx:pt>
          <cx:pt idx="2793">178</cx:pt>
          <cx:pt idx="2794">178</cx:pt>
          <cx:pt idx="2795">120</cx:pt>
          <cx:pt idx="2796">120</cx:pt>
          <cx:pt idx="2797">455</cx:pt>
          <cx:pt idx="2798">455</cx:pt>
          <cx:pt idx="2799">455</cx:pt>
          <cx:pt idx="2800">455</cx:pt>
          <cx:pt idx="2801">460</cx:pt>
          <cx:pt idx="2802">460</cx:pt>
          <cx:pt idx="2803">650</cx:pt>
          <cx:pt idx="2804">455</cx:pt>
          <cx:pt idx="2805">460</cx:pt>
          <cx:pt idx="2806">455</cx:pt>
          <cx:pt idx="2807">650</cx:pt>
          <cx:pt idx="2808">460</cx:pt>
          <cx:pt idx="2809">455</cx:pt>
          <cx:pt idx="2810">460</cx:pt>
          <cx:pt idx="2811">460</cx:pt>
          <cx:pt idx="2812">455</cx:pt>
          <cx:pt idx="2813">650</cx:pt>
          <cx:pt idx="2814">650</cx:pt>
          <cx:pt idx="2815">650</cx:pt>
          <cx:pt idx="2816">650</cx:pt>
          <cx:pt idx="2817">455</cx:pt>
          <cx:pt idx="2818">455</cx:pt>
          <cx:pt idx="2819">650</cx:pt>
          <cx:pt idx="2820">650</cx:pt>
          <cx:pt idx="2821">460</cx:pt>
          <cx:pt idx="2822">455</cx:pt>
          <cx:pt idx="2823">650</cx:pt>
          <cx:pt idx="2824">650</cx:pt>
          <cx:pt idx="2825">460</cx:pt>
          <cx:pt idx="2826">455</cx:pt>
          <cx:pt idx="2827">460</cx:pt>
          <cx:pt idx="2828">460</cx:pt>
          <cx:pt idx="2829">455</cx:pt>
          <cx:pt idx="2830">650</cx:pt>
          <cx:pt idx="2831">455</cx:pt>
          <cx:pt idx="2832">650</cx:pt>
          <cx:pt idx="2833">460</cx:pt>
          <cx:pt idx="2834">460</cx:pt>
          <cx:pt idx="2835">455</cx:pt>
          <cx:pt idx="2836">455</cx:pt>
          <cx:pt idx="2837">650</cx:pt>
          <cx:pt idx="2838">455</cx:pt>
          <cx:pt idx="2839">460</cx:pt>
          <cx:pt idx="2840">455</cx:pt>
          <cx:pt idx="2841">650</cx:pt>
          <cx:pt idx="2842">455</cx:pt>
          <cx:pt idx="2843">455</cx:pt>
          <cx:pt idx="2844">460</cx:pt>
          <cx:pt idx="2845">460</cx:pt>
          <cx:pt idx="2846">460</cx:pt>
          <cx:pt idx="2847">650</cx:pt>
          <cx:pt idx="2848">460</cx:pt>
          <cx:pt idx="2849">455</cx:pt>
          <cx:pt idx="2850">455</cx:pt>
          <cx:pt idx="2851">460</cx:pt>
          <cx:pt idx="2852">460</cx:pt>
          <cx:pt idx="2853">460</cx:pt>
          <cx:pt idx="2854">650</cx:pt>
          <cx:pt idx="2855">650</cx:pt>
          <cx:pt idx="2856">650</cx:pt>
          <cx:pt idx="2857">460</cx:pt>
          <cx:pt idx="2858">460</cx:pt>
          <cx:pt idx="2859">460</cx:pt>
          <cx:pt idx="2860">460</cx:pt>
          <cx:pt idx="2861">164</cx:pt>
          <cx:pt idx="2862">164</cx:pt>
          <cx:pt idx="2863">390</cx:pt>
          <cx:pt idx="2864">390</cx:pt>
          <cx:pt idx="2865">385</cx:pt>
          <cx:pt idx="2866">385</cx:pt>
          <cx:pt idx="2867">390</cx:pt>
          <cx:pt idx="2868">390</cx:pt>
          <cx:pt idx="2869">188</cx:pt>
          <cx:pt idx="2870">185</cx:pt>
          <cx:pt idx="2871">185</cx:pt>
          <cx:pt idx="2872">185</cx:pt>
          <cx:pt idx="2873">185</cx:pt>
          <cx:pt idx="2874">185</cx:pt>
          <cx:pt idx="2875">185</cx:pt>
          <cx:pt idx="2876">185</cx:pt>
          <cx:pt idx="2877">185</cx:pt>
          <cx:pt idx="2878">185</cx:pt>
          <cx:pt idx="2879">185</cx:pt>
          <cx:pt idx="2880">185</cx:pt>
          <cx:pt idx="2881">185</cx:pt>
          <cx:pt idx="2882">185</cx:pt>
          <cx:pt idx="2883">185</cx:pt>
          <cx:pt idx="2884">185</cx:pt>
          <cx:pt idx="2885">185</cx:pt>
          <cx:pt idx="2886">185</cx:pt>
          <cx:pt idx="2887">185</cx:pt>
          <cx:pt idx="2888">185</cx:pt>
          <cx:pt idx="2889">185</cx:pt>
          <cx:pt idx="2890">185</cx:pt>
          <cx:pt idx="2891">185</cx:pt>
          <cx:pt idx="2892">185</cx:pt>
          <cx:pt idx="2893">185</cx:pt>
          <cx:pt idx="2894">185</cx:pt>
          <cx:pt idx="2895">185</cx:pt>
          <cx:pt idx="2896">185</cx:pt>
          <cx:pt idx="2897">185</cx:pt>
          <cx:pt idx="2898">185</cx:pt>
          <cx:pt idx="2899">185</cx:pt>
          <cx:pt idx="2900">185</cx:pt>
          <cx:pt idx="2901">185</cx:pt>
          <cx:pt idx="2902">130</cx:pt>
          <cx:pt idx="2903">130</cx:pt>
          <cx:pt idx="2904">130</cx:pt>
          <cx:pt idx="2905">130</cx:pt>
          <cx:pt idx="2906">130</cx:pt>
          <cx:pt idx="2907">130</cx:pt>
          <cx:pt idx="2908">130</cx:pt>
          <cx:pt idx="2909">130</cx:pt>
          <cx:pt idx="2910">130</cx:pt>
          <cx:pt idx="2911">130</cx:pt>
          <cx:pt idx="2912">130</cx:pt>
          <cx:pt idx="2913">130</cx:pt>
          <cx:pt idx="2914">130</cx:pt>
          <cx:pt idx="2915">130</cx:pt>
          <cx:pt idx="2916">130</cx:pt>
          <cx:pt idx="2917">130</cx:pt>
          <cx:pt idx="2918">130</cx:pt>
          <cx:pt idx="2919">130</cx:pt>
          <cx:pt idx="2920">190</cx:pt>
          <cx:pt idx="2921">190</cx:pt>
          <cx:pt idx="2922">190</cx:pt>
          <cx:pt idx="2923">215</cx:pt>
          <cx:pt idx="2924">215</cx:pt>
          <cx:pt idx="2925">330</cx:pt>
          <cx:pt idx="2926">215</cx:pt>
          <cx:pt idx="2927">330</cx:pt>
          <cx:pt idx="2928">215</cx:pt>
          <cx:pt idx="2929">215</cx:pt>
          <cx:pt idx="2930">215</cx:pt>
          <cx:pt idx="2931">215</cx:pt>
          <cx:pt idx="2932">215</cx:pt>
          <cx:pt idx="2933">215</cx:pt>
          <cx:pt idx="2934">215</cx:pt>
          <cx:pt idx="2935">278</cx:pt>
          <cx:pt idx="2936">278</cx:pt>
          <cx:pt idx="2937">278</cx:pt>
          <cx:pt idx="2938">192</cx:pt>
          <cx:pt idx="2939">278</cx:pt>
          <cx:pt idx="2940">192</cx:pt>
          <cx:pt idx="2941">278</cx:pt>
          <cx:pt idx="2942">192</cx:pt>
          <cx:pt idx="2943">278</cx:pt>
          <cx:pt idx="2944">192</cx:pt>
          <cx:pt idx="2945">192</cx:pt>
          <cx:pt idx="2946">192</cx:pt>
          <cx:pt idx="2947">278</cx:pt>
          <cx:pt idx="2948">278</cx:pt>
          <cx:pt idx="2949">278</cx:pt>
          <cx:pt idx="2950">278</cx:pt>
          <cx:pt idx="2951">192</cx:pt>
          <cx:pt idx="2952">278</cx:pt>
          <cx:pt idx="2953">278</cx:pt>
          <cx:pt idx="2954">278</cx:pt>
          <cx:pt idx="2955">192</cx:pt>
          <cx:pt idx="2956">278</cx:pt>
          <cx:pt idx="2957">192</cx:pt>
          <cx:pt idx="2958">278</cx:pt>
          <cx:pt idx="2959">160</cx:pt>
          <cx:pt idx="2960">148</cx:pt>
          <cx:pt idx="2961">148</cx:pt>
          <cx:pt idx="2962">148</cx:pt>
          <cx:pt idx="2963">148</cx:pt>
          <cx:pt idx="2964">160</cx:pt>
          <cx:pt idx="2965">148</cx:pt>
          <cx:pt idx="2966">148</cx:pt>
          <cx:pt idx="2967">148</cx:pt>
          <cx:pt idx="2968">148</cx:pt>
          <cx:pt idx="2969">224</cx:pt>
          <cx:pt idx="2970">224</cx:pt>
          <cx:pt idx="2971">239</cx:pt>
          <cx:pt idx="2972">138</cx:pt>
          <cx:pt idx="2973">138</cx:pt>
          <cx:pt idx="2974">138</cx:pt>
          <cx:pt idx="2975">138</cx:pt>
          <cx:pt idx="2976">138</cx:pt>
          <cx:pt idx="2977">138</cx:pt>
          <cx:pt idx="2978">138</cx:pt>
          <cx:pt idx="2979">138</cx:pt>
          <cx:pt idx="2980">138</cx:pt>
          <cx:pt idx="2981">138</cx:pt>
          <cx:pt idx="2982">138</cx:pt>
          <cx:pt idx="2983">138</cx:pt>
          <cx:pt idx="2984">138</cx:pt>
          <cx:pt idx="2985">138</cx:pt>
          <cx:pt idx="2986">138</cx:pt>
          <cx:pt idx="2987">138</cx:pt>
          <cx:pt idx="2988">138</cx:pt>
          <cx:pt idx="2989">138</cx:pt>
          <cx:pt idx="2990">148</cx:pt>
          <cx:pt idx="2991">153</cx:pt>
          <cx:pt idx="2992">153</cx:pt>
          <cx:pt idx="2993">153</cx:pt>
          <cx:pt idx="2994">153</cx:pt>
          <cx:pt idx="2995">153</cx:pt>
          <cx:pt idx="2996">153</cx:pt>
          <cx:pt idx="2997">153</cx:pt>
          <cx:pt idx="2998">153</cx:pt>
          <cx:pt idx="2999">153</cx:pt>
          <cx:pt idx="3000">153</cx:pt>
          <cx:pt idx="3001">153</cx:pt>
          <cx:pt idx="3002">153</cx:pt>
          <cx:pt idx="3003">153</cx:pt>
          <cx:pt idx="3004">153</cx:pt>
          <cx:pt idx="3005">153</cx:pt>
          <cx:pt idx="3006">134</cx:pt>
          <cx:pt idx="3007">134</cx:pt>
          <cx:pt idx="3008">134</cx:pt>
          <cx:pt idx="3009">265</cx:pt>
          <cx:pt idx="3010">404</cx:pt>
          <cx:pt idx="3011">335</cx:pt>
          <cx:pt idx="3012">335</cx:pt>
          <cx:pt idx="3013">335</cx:pt>
          <cx:pt idx="3014">265</cx:pt>
          <cx:pt idx="3015">404</cx:pt>
          <cx:pt idx="3016">335</cx:pt>
          <cx:pt idx="3017">404</cx:pt>
          <cx:pt idx="3018">404</cx:pt>
          <cx:pt idx="3019">335</cx:pt>
          <cx:pt idx="3020">404</cx:pt>
          <cx:pt idx="3021">265</cx:pt>
          <cx:pt idx="3022">335</cx:pt>
          <cx:pt idx="3023">265</cx:pt>
          <cx:pt idx="3024">404</cx:pt>
          <cx:pt idx="3025">335</cx:pt>
          <cx:pt idx="3026">335</cx:pt>
          <cx:pt idx="3027">318</cx:pt>
          <cx:pt idx="3028">318</cx:pt>
          <cx:pt idx="3029">318</cx:pt>
          <cx:pt idx="3030">318</cx:pt>
          <cx:pt idx="3031">318</cx:pt>
          <cx:pt idx="3032">318</cx:pt>
          <cx:pt idx="3033">318</cx:pt>
          <cx:pt idx="3034">318</cx:pt>
          <cx:pt idx="3035">318</cx:pt>
          <cx:pt idx="3036">318</cx:pt>
          <cx:pt idx="3037">318</cx:pt>
          <cx:pt idx="3038">318</cx:pt>
          <cx:pt idx="3039">318</cx:pt>
          <cx:pt idx="3040">318</cx:pt>
          <cx:pt idx="3041">318</cx:pt>
          <cx:pt idx="3042">318</cx:pt>
          <cx:pt idx="3043">318</cx:pt>
          <cx:pt idx="3044">318</cx:pt>
          <cx:pt idx="3045">556</cx:pt>
          <cx:pt idx="3046">556</cx:pt>
          <cx:pt idx="3047">556</cx:pt>
          <cx:pt idx="3048">556</cx:pt>
          <cx:pt idx="3049">556</cx:pt>
          <cx:pt idx="3050">556</cx:pt>
          <cx:pt idx="3051">556</cx:pt>
          <cx:pt idx="3052">640</cx:pt>
          <cx:pt idx="3053">640</cx:pt>
          <cx:pt idx="3054">270</cx:pt>
          <cx:pt idx="3055">318</cx:pt>
          <cx:pt idx="3056">270</cx:pt>
          <cx:pt idx="3057">270</cx:pt>
          <cx:pt idx="3058">318</cx:pt>
          <cx:pt idx="3059">270</cx:pt>
          <cx:pt idx="3060">318</cx:pt>
          <cx:pt idx="3061">318</cx:pt>
          <cx:pt idx="3062">318</cx:pt>
          <cx:pt idx="3063">270</cx:pt>
          <cx:pt idx="3064">270</cx:pt>
          <cx:pt idx="3065">318</cx:pt>
          <cx:pt idx="3066">318</cx:pt>
          <cx:pt idx="3067">270</cx:pt>
          <cx:pt idx="3068">318</cx:pt>
          <cx:pt idx="3069">270</cx:pt>
          <cx:pt idx="3070">318</cx:pt>
          <cx:pt idx="3071">270</cx:pt>
          <cx:pt idx="3072">270</cx:pt>
          <cx:pt idx="3073">318</cx:pt>
          <cx:pt idx="3074">318</cx:pt>
          <cx:pt idx="3075">318</cx:pt>
          <cx:pt idx="3076">321</cx:pt>
          <cx:pt idx="3077">272</cx:pt>
          <cx:pt idx="3078">272</cx:pt>
          <cx:pt idx="3079">272</cx:pt>
          <cx:pt idx="3080">321</cx:pt>
          <cx:pt idx="3081">321</cx:pt>
          <cx:pt idx="3082">420</cx:pt>
          <cx:pt idx="3083">272</cx:pt>
          <cx:pt idx="3084">321</cx:pt>
          <cx:pt idx="3085">272</cx:pt>
          <cx:pt idx="3086">272</cx:pt>
          <cx:pt idx="3087">272</cx:pt>
          <cx:pt idx="3088">272</cx:pt>
          <cx:pt idx="3089">321</cx:pt>
          <cx:pt idx="3090">321</cx:pt>
          <cx:pt idx="3091">420</cx:pt>
          <cx:pt idx="3092">335</cx:pt>
          <cx:pt idx="3093">268</cx:pt>
          <cx:pt idx="3094">268</cx:pt>
          <cx:pt idx="3095">420</cx:pt>
          <cx:pt idx="3096">268</cx:pt>
          <cx:pt idx="3097">420</cx:pt>
          <cx:pt idx="3098">268</cx:pt>
          <cx:pt idx="3099">335</cx:pt>
          <cx:pt idx="3100">335</cx:pt>
          <cx:pt idx="3101">335</cx:pt>
          <cx:pt idx="3102">268</cx:pt>
          <cx:pt idx="3103">335</cx:pt>
          <cx:pt idx="3104">268</cx:pt>
          <cx:pt idx="3105">268</cx:pt>
          <cx:pt idx="3106">335</cx:pt>
          <cx:pt idx="3107">268</cx:pt>
          <cx:pt idx="3108">335</cx:pt>
          <cx:pt idx="3109">268</cx:pt>
          <cx:pt idx="3110">420</cx:pt>
          <cx:pt idx="3111">268</cx:pt>
          <cx:pt idx="3112">335</cx:pt>
          <cx:pt idx="3113">335</cx:pt>
          <cx:pt idx="3114">335</cx:pt>
          <cx:pt idx="3115">268</cx:pt>
          <cx:pt idx="3116">420</cx:pt>
          <cx:pt idx="3117">268</cx:pt>
          <cx:pt idx="3118">122</cx:pt>
          <cx:pt idx="3119">122</cx:pt>
          <cx:pt idx="3120">122</cx:pt>
          <cx:pt idx="3121">122</cx:pt>
          <cx:pt idx="3122">122</cx:pt>
          <cx:pt idx="3123">122</cx:pt>
          <cx:pt idx="3124">122</cx:pt>
          <cx:pt idx="3125">122</cx:pt>
          <cx:pt idx="3126">122</cx:pt>
          <cx:pt idx="3127">122</cx:pt>
          <cx:pt idx="3128">140</cx:pt>
          <cx:pt idx="3129">170</cx:pt>
          <cx:pt idx="3130">170</cx:pt>
          <cx:pt idx="3131">110</cx:pt>
          <cx:pt idx="3132">160</cx:pt>
          <cx:pt idx="3133">180</cx:pt>
          <cx:pt idx="3134">110</cx:pt>
          <cx:pt idx="3135">180</cx:pt>
          <cx:pt idx="3136">160</cx:pt>
          <cx:pt idx="3137">110</cx:pt>
          <cx:pt idx="3138">110</cx:pt>
          <cx:pt idx="3139">160</cx:pt>
          <cx:pt idx="3140">160</cx:pt>
          <cx:pt idx="3141">180</cx:pt>
          <cx:pt idx="3142">180</cx:pt>
          <cx:pt idx="3143">160</cx:pt>
          <cx:pt idx="3144">160</cx:pt>
          <cx:pt idx="3145">110</cx:pt>
          <cx:pt idx="3146">110</cx:pt>
          <cx:pt idx="3147">160</cx:pt>
          <cx:pt idx="3148">160</cx:pt>
          <cx:pt idx="3149">160</cx:pt>
          <cx:pt idx="3150">160</cx:pt>
          <cx:pt idx="3151">120</cx:pt>
          <cx:pt idx="3152">120</cx:pt>
          <cx:pt idx="3153">160</cx:pt>
          <cx:pt idx="3154">160</cx:pt>
          <cx:pt idx="3155">160</cx:pt>
          <cx:pt idx="3156">160</cx:pt>
          <cx:pt idx="3157">160</cx:pt>
          <cx:pt idx="3158">160</cx:pt>
          <cx:pt idx="3159">160</cx:pt>
          <cx:pt idx="3160">160</cx:pt>
          <cx:pt idx="3161">155</cx:pt>
          <cx:pt idx="3162">155</cx:pt>
          <cx:pt idx="3163">155</cx:pt>
          <cx:pt idx="3164">150</cx:pt>
          <cx:pt idx="3165">150</cx:pt>
          <cx:pt idx="3166">146</cx:pt>
          <cx:pt idx="3167">146</cx:pt>
          <cx:pt idx="3168">146</cx:pt>
          <cx:pt idx="3169">146</cx:pt>
          <cx:pt idx="3170">146</cx:pt>
          <cx:pt idx="3171">146</cx:pt>
          <cx:pt idx="3172">146</cx:pt>
          <cx:pt idx="3173">146</cx:pt>
          <cx:pt idx="3174">146</cx:pt>
          <cx:pt idx="3175">146</cx:pt>
          <cx:pt idx="3176">146</cx:pt>
          <cx:pt idx="3177">146</cx:pt>
          <cx:pt idx="3178">155</cx:pt>
          <cx:pt idx="3179">155</cx:pt>
          <cx:pt idx="3180">184</cx:pt>
          <cx:pt idx="3181">184</cx:pt>
          <cx:pt idx="3182">184</cx:pt>
          <cx:pt idx="3183">155</cx:pt>
          <cx:pt idx="3184">184</cx:pt>
          <cx:pt idx="3185">184</cx:pt>
          <cx:pt idx="3186">184</cx:pt>
          <cx:pt idx="3187">184</cx:pt>
          <cx:pt idx="3188">155</cx:pt>
          <cx:pt idx="3189">184</cx:pt>
          <cx:pt idx="3190">155</cx:pt>
          <cx:pt idx="3191">155</cx:pt>
          <cx:pt idx="3192">184</cx:pt>
          <cx:pt idx="3193">155</cx:pt>
          <cx:pt idx="3194">184</cx:pt>
          <cx:pt idx="3195">184</cx:pt>
          <cx:pt idx="3196">184</cx:pt>
          <cx:pt idx="3197">184</cx:pt>
          <cx:pt idx="3198">184</cx:pt>
          <cx:pt idx="3199">184</cx:pt>
          <cx:pt idx="3200">184</cx:pt>
          <cx:pt idx="3201">184</cx:pt>
          <cx:pt idx="3202">184</cx:pt>
          <cx:pt idx="3203">184</cx:pt>
          <cx:pt idx="3204">184</cx:pt>
          <cx:pt idx="3205">244</cx:pt>
          <cx:pt idx="3206">244</cx:pt>
          <cx:pt idx="3207">244</cx:pt>
          <cx:pt idx="3208">244</cx:pt>
          <cx:pt idx="3209">161</cx:pt>
          <cx:pt idx="3210">161</cx:pt>
          <cx:pt idx="3211">244</cx:pt>
          <cx:pt idx="3212">244</cx:pt>
          <cx:pt idx="3213">161</cx:pt>
          <cx:pt idx="3214">244</cx:pt>
          <cx:pt idx="3215">161</cx:pt>
          <cx:pt idx="3216">161</cx:pt>
          <cx:pt idx="3217">244</cx:pt>
          <cx:pt idx="3218">244</cx:pt>
          <cx:pt idx="3219">244</cx:pt>
          <cx:pt idx="3220">161</cx:pt>
          <cx:pt idx="3221">161</cx:pt>
          <cx:pt idx="3222">244</cx:pt>
          <cx:pt idx="3223">244</cx:pt>
          <cx:pt idx="3224">161</cx:pt>
          <cx:pt idx="3225">273</cx:pt>
          <cx:pt idx="3226">273</cx:pt>
          <cx:pt idx="3227">273</cx:pt>
          <cx:pt idx="3228">273</cx:pt>
          <cx:pt idx="3229">273</cx:pt>
          <cx:pt idx="3230">273</cx:pt>
          <cx:pt idx="3231">273</cx:pt>
          <cx:pt idx="3232">273</cx:pt>
          <cx:pt idx="3233">273</cx:pt>
          <cx:pt idx="3234">273</cx:pt>
          <cx:pt idx="3235">273</cx:pt>
          <cx:pt idx="3236">273</cx:pt>
          <cx:pt idx="3237">227</cx:pt>
          <cx:pt idx="3238">227</cx:pt>
          <cx:pt idx="3239">227</cx:pt>
          <cx:pt idx="3240">227</cx:pt>
          <cx:pt idx="3241">227</cx:pt>
          <cx:pt idx="3242">227</cx:pt>
          <cx:pt idx="3243">227</cx:pt>
          <cx:pt idx="3244">210</cx:pt>
          <cx:pt idx="3245">302</cx:pt>
          <cx:pt idx="3246">210</cx:pt>
          <cx:pt idx="3247">210</cx:pt>
          <cx:pt idx="3248">210</cx:pt>
          <cx:pt idx="3249">210</cx:pt>
          <cx:pt idx="3250">210</cx:pt>
          <cx:pt idx="3251">210</cx:pt>
          <cx:pt idx="3252">210</cx:pt>
          <cx:pt idx="3253">210</cx:pt>
          <cx:pt idx="3254">210</cx:pt>
          <cx:pt idx="3255">210</cx:pt>
          <cx:pt idx="3256">210</cx:pt>
          <cx:pt idx="3257">210</cx:pt>
          <cx:pt idx="3258">210</cx:pt>
          <cx:pt idx="3259">210</cx:pt>
          <cx:pt idx="3260">210</cx:pt>
          <cx:pt idx="3261">210</cx:pt>
          <cx:pt idx="3262">302</cx:pt>
          <cx:pt idx="3263">210</cx:pt>
          <cx:pt idx="3264">210</cx:pt>
          <cx:pt idx="3265">210</cx:pt>
          <cx:pt idx="3266">210</cx:pt>
          <cx:pt idx="3267">302</cx:pt>
          <cx:pt idx="3268">302</cx:pt>
          <cx:pt idx="3269">210</cx:pt>
          <cx:pt idx="3270">210</cx:pt>
          <cx:pt idx="3271">210</cx:pt>
          <cx:pt idx="3272">210</cx:pt>
          <cx:pt idx="3273">210</cx:pt>
          <cx:pt idx="3274">210</cx:pt>
          <cx:pt idx="3275">210</cx:pt>
          <cx:pt idx="3276">210</cx:pt>
          <cx:pt idx="3277">210</cx:pt>
          <cx:pt idx="3278">210</cx:pt>
          <cx:pt idx="3279">210</cx:pt>
          <cx:pt idx="3280">210</cx:pt>
          <cx:pt idx="3281">210</cx:pt>
          <cx:pt idx="3282">210</cx:pt>
          <cx:pt idx="3283">210</cx:pt>
          <cx:pt idx="3284">210</cx:pt>
          <cx:pt idx="3285">210</cx:pt>
          <cx:pt idx="3286">210</cx:pt>
          <cx:pt idx="3287">210</cx:pt>
          <cx:pt idx="3288">210</cx:pt>
          <cx:pt idx="3289">210</cx:pt>
          <cx:pt idx="3290">210</cx:pt>
          <cx:pt idx="3291">210</cx:pt>
          <cx:pt idx="3292">210</cx:pt>
          <cx:pt idx="3293">210</cx:pt>
          <cx:pt idx="3294">210</cx:pt>
          <cx:pt idx="3295">302</cx:pt>
          <cx:pt idx="3296">210</cx:pt>
          <cx:pt idx="3297">160</cx:pt>
          <cx:pt idx="3298">184</cx:pt>
          <cx:pt idx="3299">184</cx:pt>
          <cx:pt idx="3300">160</cx:pt>
          <cx:pt idx="3301">184</cx:pt>
          <cx:pt idx="3302">184</cx:pt>
          <cx:pt idx="3303">184</cx:pt>
          <cx:pt idx="3304">160</cx:pt>
          <cx:pt idx="3305">184</cx:pt>
          <cx:pt idx="3306">160</cx:pt>
          <cx:pt idx="3307">160</cx:pt>
          <cx:pt idx="3308">160</cx:pt>
          <cx:pt idx="3309">184</cx:pt>
          <cx:pt idx="3310">160</cx:pt>
          <cx:pt idx="3311">184</cx:pt>
          <cx:pt idx="3312">160</cx:pt>
          <cx:pt idx="3313">160</cx:pt>
          <cx:pt idx="3314">160</cx:pt>
          <cx:pt idx="3315">184</cx:pt>
          <cx:pt idx="3316">184</cx:pt>
          <cx:pt idx="3317">184</cx:pt>
          <cx:pt idx="3318">563</cx:pt>
          <cx:pt idx="3319">152</cx:pt>
          <cx:pt idx="3320">152</cx:pt>
          <cx:pt idx="3321">100</cx:pt>
          <cx:pt idx="3322">141</cx:pt>
          <cx:pt idx="3323">224</cx:pt>
          <cx:pt idx="3324">141</cx:pt>
          <cx:pt idx="3325">100</cx:pt>
          <cx:pt idx="3326">100</cx:pt>
          <cx:pt idx="3327">141</cx:pt>
          <cx:pt idx="3328">224</cx:pt>
          <cx:pt idx="3329">420</cx:pt>
          <cx:pt idx="3330">420</cx:pt>
          <cx:pt idx="3331">435</cx:pt>
          <cx:pt idx="3332">420</cx:pt>
          <cx:pt idx="3333">540</cx:pt>
          <cx:pt idx="3334">540</cx:pt>
          <cx:pt idx="3335">540</cx:pt>
          <cx:pt idx="3336">510</cx:pt>
          <cx:pt idx="3337">510</cx:pt>
          <cx:pt idx="3338">510</cx:pt>
          <cx:pt idx="3339">510</cx:pt>
          <cx:pt idx="3340">510</cx:pt>
          <cx:pt idx="3341">510</cx:pt>
          <cx:pt idx="3342">510</cx:pt>
          <cx:pt idx="3343">510</cx:pt>
          <cx:pt idx="3344">510</cx:pt>
          <cx:pt idx="3345">510</cx:pt>
          <cx:pt idx="3346">510</cx:pt>
          <cx:pt idx="3347">510</cx:pt>
          <cx:pt idx="3348">510</cx:pt>
          <cx:pt idx="3349">510</cx:pt>
          <cx:pt idx="3350">510</cx:pt>
          <cx:pt idx="3351">510</cx:pt>
          <cx:pt idx="3352">510</cx:pt>
          <cx:pt idx="3353">510</cx:pt>
          <cx:pt idx="3354">510</cx:pt>
          <cx:pt idx="3355">510</cx:pt>
          <cx:pt idx="3356">510</cx:pt>
          <cx:pt idx="3357">510</cx:pt>
          <cx:pt idx="3358">510</cx:pt>
          <cx:pt idx="3359">510</cx:pt>
          <cx:pt idx="3360">182</cx:pt>
          <cx:pt idx="3361">182</cx:pt>
          <cx:pt idx="3362">182</cx:pt>
          <cx:pt idx="3363">182</cx:pt>
          <cx:pt idx="3364">275</cx:pt>
          <cx:pt idx="3365">300</cx:pt>
          <cx:pt idx="3366">275</cx:pt>
          <cx:pt idx="3367">300</cx:pt>
          <cx:pt idx="3368">275</cx:pt>
          <cx:pt idx="3369">275</cx:pt>
          <cx:pt idx="3370">275</cx:pt>
          <cx:pt idx="3371">275</cx:pt>
          <cx:pt idx="3372">275</cx:pt>
          <cx:pt idx="3373">290</cx:pt>
          <cx:pt idx="3374">550</cx:pt>
          <cx:pt idx="3375">205</cx:pt>
          <cx:pt idx="3376">210</cx:pt>
          <cx:pt idx="3377">205</cx:pt>
          <cx:pt idx="3378">205</cx:pt>
          <cx:pt idx="3379">205</cx:pt>
          <cx:pt idx="3380">210</cx:pt>
          <cx:pt idx="3381">205</cx:pt>
          <cx:pt idx="3382">210</cx:pt>
          <cx:pt idx="3383">205</cx:pt>
          <cx:pt idx="3384">188</cx:pt>
          <cx:pt idx="3385">188</cx:pt>
          <cx:pt idx="3386">188</cx:pt>
          <cx:pt idx="3387">188</cx:pt>
          <cx:pt idx="3388">188</cx:pt>
          <cx:pt idx="3389">188</cx:pt>
          <cx:pt idx="3390">240</cx:pt>
          <cx:pt idx="3391">240</cx:pt>
          <cx:pt idx="3392">240</cx:pt>
          <cx:pt idx="3393">240</cx:pt>
          <cx:pt idx="3394">240</cx:pt>
          <cx:pt idx="3395">240</cx:pt>
          <cx:pt idx="3396">240</cx:pt>
          <cx:pt idx="3397">240</cx:pt>
          <cx:pt idx="3398">240</cx:pt>
          <cx:pt idx="3399">217</cx:pt>
          <cx:pt idx="3400">217</cx:pt>
          <cx:pt idx="3401">217</cx:pt>
          <cx:pt idx="3402">217</cx:pt>
          <cx:pt idx="3403">217</cx:pt>
          <cx:pt idx="3404">217</cx:pt>
          <cx:pt idx="3405">275</cx:pt>
          <cx:pt idx="3406">275</cx:pt>
          <cx:pt idx="3407">275</cx:pt>
          <cx:pt idx="3408">292</cx:pt>
          <cx:pt idx="3409">275</cx:pt>
          <cx:pt idx="3410">275</cx:pt>
          <cx:pt idx="3411">275</cx:pt>
          <cx:pt idx="3412">275</cx:pt>
          <cx:pt idx="3413">275</cx:pt>
          <cx:pt idx="3414">292</cx:pt>
          <cx:pt idx="3415">292</cx:pt>
          <cx:pt idx="3416">275</cx:pt>
          <cx:pt idx="3417">275</cx:pt>
          <cx:pt idx="3418">275</cx:pt>
          <cx:pt idx="3419">290</cx:pt>
          <cx:pt idx="3420">360</cx:pt>
          <cx:pt idx="3421">290</cx:pt>
          <cx:pt idx="3422">290</cx:pt>
          <cx:pt idx="3423">290</cx:pt>
          <cx:pt idx="3424">290</cx:pt>
          <cx:pt idx="3425">360</cx:pt>
          <cx:pt idx="3426">290</cx:pt>
          <cx:pt idx="3427">360</cx:pt>
          <cx:pt idx="3428">293</cx:pt>
          <cx:pt idx="3429">293</cx:pt>
          <cx:pt idx="3430">295</cx:pt>
          <cx:pt idx="3431">293</cx:pt>
          <cx:pt idx="3432">360</cx:pt>
          <cx:pt idx="3433">295</cx:pt>
          <cx:pt idx="3434">293</cx:pt>
          <cx:pt idx="3435">295</cx:pt>
          <cx:pt idx="3436">295</cx:pt>
          <cx:pt idx="3437">295</cx:pt>
          <cx:pt idx="3438">295</cx:pt>
          <cx:pt idx="3439">295</cx:pt>
          <cx:pt idx="3440">360</cx:pt>
          <cx:pt idx="3441">295</cx:pt>
          <cx:pt idx="3442">360</cx:pt>
          <cx:pt idx="3443">295</cx:pt>
          <cx:pt idx="3444">295</cx:pt>
          <cx:pt idx="3445">295</cx:pt>
          <cx:pt idx="3446">295</cx:pt>
          <cx:pt idx="3447">100</cx:pt>
          <cx:pt idx="3448">141</cx:pt>
          <cx:pt idx="3449">100</cx:pt>
          <cx:pt idx="3450">141</cx:pt>
          <cx:pt idx="3451">141</cx:pt>
          <cx:pt idx="3452">100</cx:pt>
          <cx:pt idx="3453">199</cx:pt>
          <cx:pt idx="3454">145</cx:pt>
          <cx:pt idx="3455">145</cx:pt>
          <cx:pt idx="3456">200</cx:pt>
          <cx:pt idx="3457">200</cx:pt>
          <cx:pt idx="3458">200</cx:pt>
          <cx:pt idx="3459">200</cx:pt>
          <cx:pt idx="3460">200</cx:pt>
          <cx:pt idx="3461">200</cx:pt>
          <cx:pt idx="3462">200</cx:pt>
          <cx:pt idx="3463">200</cx:pt>
          <cx:pt idx="3464">199</cx:pt>
          <cx:pt idx="3465">145</cx:pt>
          <cx:pt idx="3466">200</cx:pt>
          <cx:pt idx="3467">200</cx:pt>
          <cx:pt idx="3468">235</cx:pt>
          <cx:pt idx="3469">235</cx:pt>
          <cx:pt idx="3470">329</cx:pt>
          <cx:pt idx="3471">550</cx:pt>
          <cx:pt idx="3472">329</cx:pt>
          <cx:pt idx="3473">302</cx:pt>
          <cx:pt idx="3474">302</cx:pt>
          <cx:pt idx="3475">302</cx:pt>
          <cx:pt idx="3476">195</cx:pt>
          <cx:pt idx="3477">402</cx:pt>
          <cx:pt idx="3478">302</cx:pt>
          <cx:pt idx="3479">577</cx:pt>
          <cx:pt idx="3480">577</cx:pt>
          <cx:pt idx="3481">329</cx:pt>
          <cx:pt idx="3482">402</cx:pt>
          <cx:pt idx="3483">329</cx:pt>
          <cx:pt idx="3484">195</cx:pt>
          <cx:pt idx="3485">329</cx:pt>
          <cx:pt idx="3486">329</cx:pt>
          <cx:pt idx="3487">302</cx:pt>
          <cx:pt idx="3488">195</cx:pt>
          <cx:pt idx="3489">302</cx:pt>
          <cx:pt idx="3490">329</cx:pt>
          <cx:pt idx="3491">577</cx:pt>
          <cx:pt idx="3492">302</cx:pt>
          <cx:pt idx="3493">329</cx:pt>
          <cx:pt idx="3494">402</cx:pt>
          <cx:pt idx="3495">329</cx:pt>
          <cx:pt idx="3496">402</cx:pt>
          <cx:pt idx="3497">577</cx:pt>
          <cx:pt idx="3498">195</cx:pt>
          <cx:pt idx="3499">329</cx:pt>
          <cx:pt idx="3500">329</cx:pt>
          <cx:pt idx="3501">241</cx:pt>
          <cx:pt idx="3502">329</cx:pt>
          <cx:pt idx="3503">241</cx:pt>
          <cx:pt idx="3504">329</cx:pt>
          <cx:pt idx="3505">402</cx:pt>
          <cx:pt idx="3506">402</cx:pt>
          <cx:pt idx="3507">115</cx:pt>
          <cx:pt idx="3508">115</cx:pt>
          <cx:pt idx="3509">115</cx:pt>
          <cx:pt idx="3510">115</cx:pt>
          <cx:pt idx="3511">255</cx:pt>
          <cx:pt idx="3512">225</cx:pt>
          <cx:pt idx="3513">225</cx:pt>
          <cx:pt idx="3514">225</cx:pt>
          <cx:pt idx="3515">225</cx:pt>
          <cx:pt idx="3516">255</cx:pt>
          <cx:pt idx="3517">225</cx:pt>
          <cx:pt idx="3518">255</cx:pt>
          <cx:pt idx="3519">225</cx:pt>
          <cx:pt idx="3520">225</cx:pt>
          <cx:pt idx="3521">225</cx:pt>
          <cx:pt idx="3522">255</cx:pt>
          <cx:pt idx="3523">225</cx:pt>
          <cx:pt idx="3524">255</cx:pt>
          <cx:pt idx="3525">225</cx:pt>
          <cx:pt idx="3526">225</cx:pt>
          <cx:pt idx="3527">255</cx:pt>
          <cx:pt idx="3528">225</cx:pt>
          <cx:pt idx="3529">225</cx:pt>
          <cx:pt idx="3530">255</cx:pt>
          <cx:pt idx="3531">255</cx:pt>
          <cx:pt idx="3532">255</cx:pt>
          <cx:pt idx="3533">225</cx:pt>
          <cx:pt idx="3534">255</cx:pt>
          <cx:pt idx="3535">255</cx:pt>
          <cx:pt idx="3536">255</cx:pt>
          <cx:pt idx="3537">255</cx:pt>
          <cx:pt idx="3538">255</cx:pt>
          <cx:pt idx="3539">225</cx:pt>
          <cx:pt idx="3540">225</cx:pt>
          <cx:pt idx="3541">225</cx:pt>
          <cx:pt idx="3542">255</cx:pt>
          <cx:pt idx="3543">255</cx:pt>
          <cx:pt idx="3544">255</cx:pt>
          <cx:pt idx="3545">255</cx:pt>
          <cx:pt idx="3546">225</cx:pt>
          <cx:pt idx="3547">349</cx:pt>
          <cx:pt idx="3548">349</cx:pt>
          <cx:pt idx="3549">108</cx:pt>
          <cx:pt idx="3550">108</cx:pt>
          <cx:pt idx="3551">108</cx:pt>
          <cx:pt idx="3552">108</cx:pt>
          <cx:pt idx="3553">108</cx:pt>
          <cx:pt idx="3554">108</cx:pt>
          <cx:pt idx="3555">108</cx:pt>
          <cx:pt idx="3556">108</cx:pt>
          <cx:pt idx="3557">108</cx:pt>
          <cx:pt idx="3558">108</cx:pt>
          <cx:pt idx="3559">108</cx:pt>
          <cx:pt idx="3560">108</cx:pt>
          <cx:pt idx="3561">162</cx:pt>
          <cx:pt idx="3562">265</cx:pt>
          <cx:pt idx="3563">265</cx:pt>
          <cx:pt idx="3564">162</cx:pt>
          <cx:pt idx="3565">162</cx:pt>
          <cx:pt idx="3566">265</cx:pt>
          <cx:pt idx="3567">162</cx:pt>
          <cx:pt idx="3568">162</cx:pt>
          <cx:pt idx="3569">162</cx:pt>
          <cx:pt idx="3570">265</cx:pt>
          <cx:pt idx="3571">162</cx:pt>
          <cx:pt idx="3572">265</cx:pt>
          <cx:pt idx="3573">162</cx:pt>
          <cx:pt idx="3574">162</cx:pt>
          <cx:pt idx="3575">162</cx:pt>
          <cx:pt idx="3576">265</cx:pt>
          <cx:pt idx="3577">162</cx:pt>
          <cx:pt idx="3578">162</cx:pt>
          <cx:pt idx="3579">162</cx:pt>
          <cx:pt idx="3580">265</cx:pt>
          <cx:pt idx="3581">245</cx:pt>
          <cx:pt idx="3582">245</cx:pt>
          <cx:pt idx="3583">245</cx:pt>
          <cx:pt idx="3584">245</cx:pt>
          <cx:pt idx="3585">315</cx:pt>
          <cx:pt idx="3586">315</cx:pt>
          <cx:pt idx="3587">245</cx:pt>
          <cx:pt idx="3588">245</cx:pt>
          <cx:pt idx="3589">245</cx:pt>
          <cx:pt idx="3590">245</cx:pt>
          <cx:pt idx="3591">245</cx:pt>
          <cx:pt idx="3592">245</cx:pt>
          <cx:pt idx="3593">315</cx:pt>
          <cx:pt idx="3594">245</cx:pt>
          <cx:pt idx="3595">245</cx:pt>
          <cx:pt idx="3596">245</cx:pt>
          <cx:pt idx="3597">245</cx:pt>
          <cx:pt idx="3598">315</cx:pt>
          <cx:pt idx="3599">245</cx:pt>
          <cx:pt idx="3600">245</cx:pt>
          <cx:pt idx="3601">245</cx:pt>
          <cx:pt idx="3602">245</cx:pt>
          <cx:pt idx="3603">170</cx:pt>
          <cx:pt idx="3604">170</cx:pt>
          <cx:pt idx="3605">205</cx:pt>
          <cx:pt idx="3606">225</cx:pt>
          <cx:pt idx="3607">205</cx:pt>
          <cx:pt idx="3608">205</cx:pt>
          <cx:pt idx="3609">205</cx:pt>
          <cx:pt idx="3610">205</cx:pt>
          <cx:pt idx="3611">205</cx:pt>
          <cx:pt idx="3612">205</cx:pt>
          <cx:pt idx="3613">145</cx:pt>
          <cx:pt idx="3614">148</cx:pt>
          <cx:pt idx="3615">148</cx:pt>
          <cx:pt idx="3616">145</cx:pt>
          <cx:pt idx="3617">148</cx:pt>
          <cx:pt idx="3618">148</cx:pt>
          <cx:pt idx="3619">166</cx:pt>
          <cx:pt idx="3620">173</cx:pt>
          <cx:pt idx="3621">173</cx:pt>
          <cx:pt idx="3622">173</cx:pt>
          <cx:pt idx="3623">173</cx:pt>
          <cx:pt idx="3624">173</cx:pt>
          <cx:pt idx="3625">173</cx:pt>
          <cx:pt idx="3626">173</cx:pt>
          <cx:pt idx="3627">138</cx:pt>
          <cx:pt idx="3628">138</cx:pt>
          <cx:pt idx="3629">138</cx:pt>
          <cx:pt idx="3630">138</cx:pt>
          <cx:pt idx="3631">138</cx:pt>
          <cx:pt idx="3632">138</cx:pt>
          <cx:pt idx="3633">138</cx:pt>
          <cx:pt idx="3634">138</cx:pt>
          <cx:pt idx="3635">138</cx:pt>
          <cx:pt idx="3636">138</cx:pt>
          <cx:pt idx="3637">138</cx:pt>
          <cx:pt idx="3638">138</cx:pt>
          <cx:pt idx="3639">173</cx:pt>
          <cx:pt idx="3640">145</cx:pt>
          <cx:pt idx="3641">145</cx:pt>
          <cx:pt idx="3642">145</cx:pt>
          <cx:pt idx="3643">166</cx:pt>
          <cx:pt idx="3644">173</cx:pt>
          <cx:pt idx="3645">173</cx:pt>
          <cx:pt idx="3646">145</cx:pt>
          <cx:pt idx="3647">166</cx:pt>
          <cx:pt idx="3648">145</cx:pt>
          <cx:pt idx="3649">173</cx:pt>
          <cx:pt idx="3650">145</cx:pt>
          <cx:pt idx="3651">145</cx:pt>
          <cx:pt idx="3652">147</cx:pt>
          <cx:pt idx="3653">147</cx:pt>
          <cx:pt idx="3654">128</cx:pt>
          <cx:pt idx="3655">147</cx:pt>
          <cx:pt idx="3656">201</cx:pt>
          <cx:pt idx="3657">201</cx:pt>
          <cx:pt idx="3658">147</cx:pt>
          <cx:pt idx="3659">275</cx:pt>
          <cx:pt idx="3660">300</cx:pt>
          <cx:pt idx="3661">300</cx:pt>
          <cx:pt idx="3662">275</cx:pt>
          <cx:pt idx="3663">300</cx:pt>
          <cx:pt idx="3664">300</cx:pt>
          <cx:pt idx="3665">275</cx:pt>
          <cx:pt idx="3666">165</cx:pt>
          <cx:pt idx="3667">166</cx:pt>
          <cx:pt idx="3668">166</cx:pt>
          <cx:pt idx="3669">166</cx:pt>
          <cx:pt idx="3670">166</cx:pt>
          <cx:pt idx="3671">166</cx:pt>
          <cx:pt idx="3672">166</cx:pt>
          <cx:pt idx="3673">166</cx:pt>
          <cx:pt idx="3674">166</cx:pt>
          <cx:pt idx="3675">166</cx:pt>
          <cx:pt idx="3676">166</cx:pt>
          <cx:pt idx="3677">166</cx:pt>
          <cx:pt idx="3678">166</cx:pt>
          <cx:pt idx="3679">166</cx:pt>
          <cx:pt idx="3680">166</cx:pt>
          <cx:pt idx="3681">166</cx:pt>
          <cx:pt idx="3682">166</cx:pt>
          <cx:pt idx="3683">166</cx:pt>
          <cx:pt idx="3684">166</cx:pt>
          <cx:pt idx="3685">166</cx:pt>
          <cx:pt idx="3686">166</cx:pt>
          <cx:pt idx="3687">166</cx:pt>
          <cx:pt idx="3688">189</cx:pt>
          <cx:pt idx="3689">218</cx:pt>
          <cx:pt idx="3690">189</cx:pt>
          <cx:pt idx="3691">189</cx:pt>
          <cx:pt idx="3692">218</cx:pt>
          <cx:pt idx="3693">189</cx:pt>
          <cx:pt idx="3694">217</cx:pt>
          <cx:pt idx="3695">217</cx:pt>
          <cx:pt idx="3696">288</cx:pt>
          <cx:pt idx="3697">288</cx:pt>
          <cx:pt idx="3698">288</cx:pt>
          <cx:pt idx="3699">288</cx:pt>
          <cx:pt idx="3700">288</cx:pt>
          <cx:pt idx="3701">288</cx:pt>
          <cx:pt idx="3702">288</cx:pt>
          <cx:pt idx="3703">288</cx:pt>
          <cx:pt idx="3704">288</cx:pt>
          <cx:pt idx="3705">288</cx:pt>
          <cx:pt idx="3706">288</cx:pt>
          <cx:pt idx="3707">288</cx:pt>
          <cx:pt idx="3708">288</cx:pt>
          <cx:pt idx="3709">288</cx:pt>
          <cx:pt idx="3710">288</cx:pt>
          <cx:pt idx="3711">138</cx:pt>
          <cx:pt idx="3712">138</cx:pt>
          <cx:pt idx="3713">138</cx:pt>
          <cx:pt idx="3714">138</cx:pt>
          <cx:pt idx="3715">138</cx:pt>
          <cx:pt idx="3716">138</cx:pt>
          <cx:pt idx="3717">138</cx:pt>
          <cx:pt idx="3718">138</cx:pt>
          <cx:pt idx="3719">138</cx:pt>
          <cx:pt idx="3720">138</cx:pt>
          <cx:pt idx="3721">138</cx:pt>
          <cx:pt idx="3722">138</cx:pt>
          <cx:pt idx="3723">153</cx:pt>
          <cx:pt idx="3724">138</cx:pt>
          <cx:pt idx="3725">153</cx:pt>
          <cx:pt idx="3726">138</cx:pt>
          <cx:pt idx="3727">138</cx:pt>
          <cx:pt idx="3728">138</cx:pt>
          <cx:pt idx="3729">138</cx:pt>
          <cx:pt idx="3730">138</cx:pt>
          <cx:pt idx="3731">138</cx:pt>
          <cx:pt idx="3732">138</cx:pt>
          <cx:pt idx="3733">138</cx:pt>
          <cx:pt idx="3734">138</cx:pt>
          <cx:pt idx="3735">138</cx:pt>
          <cx:pt idx="3736">138</cx:pt>
          <cx:pt idx="3737">138</cx:pt>
          <cx:pt idx="3738">138</cx:pt>
          <cx:pt idx="3739">225</cx:pt>
          <cx:pt idx="3740">225</cx:pt>
          <cx:pt idx="3741">225</cx:pt>
          <cx:pt idx="3742">225</cx:pt>
          <cx:pt idx="3743">225</cx:pt>
          <cx:pt idx="3744">225</cx:pt>
          <cx:pt idx="3745">225</cx:pt>
          <cx:pt idx="3746">225</cx:pt>
          <cx:pt idx="3747">242</cx:pt>
          <cx:pt idx="3748">242</cx:pt>
          <cx:pt idx="3749">242</cx:pt>
          <cx:pt idx="3750">250</cx:pt>
          <cx:pt idx="3751">250</cx:pt>
          <cx:pt idx="3752">252</cx:pt>
          <cx:pt idx="3753">252</cx:pt>
          <cx:pt idx="3754">197</cx:pt>
          <cx:pt idx="3755">252</cx:pt>
          <cx:pt idx="3756">197</cx:pt>
          <cx:pt idx="3757">252</cx:pt>
          <cx:pt idx="3758">197</cx:pt>
          <cx:pt idx="3759">197</cx:pt>
          <cx:pt idx="3760">275</cx:pt>
          <cx:pt idx="3761">275</cx:pt>
          <cx:pt idx="3762">275</cx:pt>
          <cx:pt idx="3763">275</cx:pt>
          <cx:pt idx="3764">275</cx:pt>
          <cx:pt idx="3765">275</cx:pt>
          <cx:pt idx="3766">300</cx:pt>
          <cx:pt idx="3767">275</cx:pt>
          <cx:pt idx="3768">300</cx:pt>
          <cx:pt idx="3769">275</cx:pt>
          <cx:pt idx="3770">291</cx:pt>
          <cx:pt idx="3771">300</cx:pt>
          <cx:pt idx="3772">291</cx:pt>
          <cx:pt idx="3773">291</cx:pt>
          <cx:pt idx="3774">300</cx:pt>
          <cx:pt idx="3775">291</cx:pt>
          <cx:pt idx="3776">275</cx:pt>
          <cx:pt idx="3777">275</cx:pt>
          <cx:pt idx="3778">275</cx:pt>
          <cx:pt idx="3779">275</cx:pt>
          <cx:pt idx="3780">291</cx:pt>
          <cx:pt idx="3781">291</cx:pt>
          <cx:pt idx="3782">291</cx:pt>
          <cx:pt idx="3783">302</cx:pt>
          <cx:pt idx="3784">291</cx:pt>
          <cx:pt idx="3785">302</cx:pt>
          <cx:pt idx="3786">285</cx:pt>
          <cx:pt idx="3787">285</cx:pt>
          <cx:pt idx="3788">300</cx:pt>
          <cx:pt idx="3789">300</cx:pt>
          <cx:pt idx="3790">285</cx:pt>
          <cx:pt idx="3791">285</cx:pt>
          <cx:pt idx="3792">285</cx:pt>
          <cx:pt idx="3793">300</cx:pt>
          <cx:pt idx="3794">285</cx:pt>
          <cx:pt idx="3795">285</cx:pt>
          <cx:pt idx="3796">300</cx:pt>
          <cx:pt idx="3797">285</cx:pt>
          <cx:pt idx="3798">660</cx:pt>
          <cx:pt idx="3799">200</cx:pt>
          <cx:pt idx="3800">200</cx:pt>
          <cx:pt idx="3801">200</cx:pt>
          <cx:pt idx="3802">200</cx:pt>
          <cx:pt idx="3803">200</cx:pt>
          <cx:pt idx="3804">200</cx:pt>
          <cx:pt idx="3805">200</cx:pt>
          <cx:pt idx="3806">152</cx:pt>
          <cx:pt idx="3807">261</cx:pt>
          <cx:pt idx="3808">261</cx:pt>
          <cx:pt idx="3809">261</cx:pt>
          <cx:pt idx="3810">261</cx:pt>
          <cx:pt idx="3811">152</cx:pt>
          <cx:pt idx="3812">261</cx:pt>
          <cx:pt idx="3813">261</cx:pt>
          <cx:pt idx="3814">261</cx:pt>
          <cx:pt idx="3815">152</cx:pt>
          <cx:pt idx="3816">261</cx:pt>
          <cx:pt idx="3817">261</cx:pt>
          <cx:pt idx="3818">261</cx:pt>
          <cx:pt idx="3819">152</cx:pt>
          <cx:pt idx="3820">261</cx:pt>
          <cx:pt idx="3821">152</cx:pt>
          <cx:pt idx="3822">152</cx:pt>
          <cx:pt idx="3823">152</cx:pt>
          <cx:pt idx="3824">261</cx:pt>
          <cx:pt idx="3825">261</cx:pt>
          <cx:pt idx="3826">152</cx:pt>
          <cx:pt idx="3827">261</cx:pt>
          <cx:pt idx="3828">261</cx:pt>
          <cx:pt idx="3829">182</cx:pt>
          <cx:pt idx="3830">182</cx:pt>
          <cx:pt idx="3831">182</cx:pt>
          <cx:pt idx="3832">182</cx:pt>
          <cx:pt idx="3833">182</cx:pt>
          <cx:pt idx="3834">182</cx:pt>
          <cx:pt idx="3835">182</cx:pt>
          <cx:pt idx="3836">182</cx:pt>
          <cx:pt idx="3837">182</cx:pt>
          <cx:pt idx="3838">182</cx:pt>
          <cx:pt idx="3839">182</cx:pt>
          <cx:pt idx="3840">182</cx:pt>
          <cx:pt idx="3841">182</cx:pt>
          <cx:pt idx="3842">182</cx:pt>
          <cx:pt idx="3843">182</cx:pt>
          <cx:pt idx="3844">182</cx:pt>
          <cx:pt idx="3845">182</cx:pt>
          <cx:pt idx="3846">182</cx:pt>
          <cx:pt idx="3847">182</cx:pt>
          <cx:pt idx="3848">182</cx:pt>
          <cx:pt idx="3849">182</cx:pt>
          <cx:pt idx="3850">182</cx:pt>
          <cx:pt idx="3851">182</cx:pt>
          <cx:pt idx="3852">429</cx:pt>
          <cx:pt idx="3853">429</cx:pt>
          <cx:pt idx="3854">429</cx:pt>
          <cx:pt idx="3855">429</cx:pt>
          <cx:pt idx="3856">429</cx:pt>
          <cx:pt idx="3857">429</cx:pt>
          <cx:pt idx="3858">156</cx:pt>
          <cx:pt idx="3859">156</cx:pt>
          <cx:pt idx="3860">200</cx:pt>
          <cx:pt idx="3861">200</cx:pt>
          <cx:pt idx="3862">200</cx:pt>
          <cx:pt idx="3863">210</cx:pt>
          <cx:pt idx="3864">210</cx:pt>
          <cx:pt idx="3865">210</cx:pt>
          <cx:pt idx="3866">225</cx:pt>
          <cx:pt idx="3867">225</cx:pt>
          <cx:pt idx="3868">218</cx:pt>
          <cx:pt idx="3869">268</cx:pt>
          <cx:pt idx="3870">268</cx:pt>
          <cx:pt idx="3871">268</cx:pt>
          <cx:pt idx="3872">268</cx:pt>
          <cx:pt idx="3873">420</cx:pt>
          <cx:pt idx="3874">420</cx:pt>
          <cx:pt idx="3875">420</cx:pt>
          <cx:pt idx="3876">420</cx:pt>
          <cx:pt idx="3877">420</cx:pt>
          <cx:pt idx="3878">420</cx:pt>
          <cx:pt idx="3879">420</cx:pt>
          <cx:pt idx="3880">420</cx:pt>
          <cx:pt idx="3881">420</cx:pt>
          <cx:pt idx="3882">420</cx:pt>
          <cx:pt idx="3883">420</cx:pt>
          <cx:pt idx="3884">420</cx:pt>
          <cx:pt idx="3885">420</cx:pt>
          <cx:pt idx="3886">420</cx:pt>
          <cx:pt idx="3887">420</cx:pt>
          <cx:pt idx="3888">420</cx:pt>
          <cx:pt idx="3889">420</cx:pt>
          <cx:pt idx="3890">420</cx:pt>
          <cx:pt idx="3891">420</cx:pt>
          <cx:pt idx="3892">420</cx:pt>
          <cx:pt idx="3893">420</cx:pt>
          <cx:pt idx="3894">420</cx:pt>
          <cx:pt idx="3895">420</cx:pt>
          <cx:pt idx="3896">420</cx:pt>
          <cx:pt idx="3897">420</cx:pt>
          <cx:pt idx="3898">420</cx:pt>
          <cx:pt idx="3899">420</cx:pt>
          <cx:pt idx="3900">420</cx:pt>
          <cx:pt idx="3901">420</cx:pt>
          <cx:pt idx="3902">420</cx:pt>
          <cx:pt idx="3903">403</cx:pt>
          <cx:pt idx="3904">403</cx:pt>
          <cx:pt idx="3905">403</cx:pt>
          <cx:pt idx="3906">403</cx:pt>
          <cx:pt idx="3907">403</cx:pt>
          <cx:pt idx="3908">403</cx:pt>
          <cx:pt idx="3909">403</cx:pt>
          <cx:pt idx="3910">403</cx:pt>
          <cx:pt idx="3911">403</cx:pt>
          <cx:pt idx="3912">332</cx:pt>
          <cx:pt idx="3913">332</cx:pt>
          <cx:pt idx="3914">332</cx:pt>
          <cx:pt idx="3915">332</cx:pt>
          <cx:pt idx="3916">332</cx:pt>
          <cx:pt idx="3917">332</cx:pt>
          <cx:pt idx="3918">332</cx:pt>
          <cx:pt idx="3919">332</cx:pt>
          <cx:pt idx="3920">332</cx:pt>
          <cx:pt idx="3921">332</cx:pt>
          <cx:pt idx="3922">332</cx:pt>
          <cx:pt idx="3923">332</cx:pt>
          <cx:pt idx="3924">420</cx:pt>
          <cx:pt idx="3925">420</cx:pt>
          <cx:pt idx="3926">420</cx:pt>
          <cx:pt idx="3927">420</cx:pt>
          <cx:pt idx="3928">420</cx:pt>
          <cx:pt idx="3929">420</cx:pt>
          <cx:pt idx="3930">420</cx:pt>
          <cx:pt idx="3931">420</cx:pt>
          <cx:pt idx="3932">420</cx:pt>
          <cx:pt idx="3933">420</cx:pt>
          <cx:pt idx="3934">420</cx:pt>
          <cx:pt idx="3935">420</cx:pt>
          <cx:pt idx="3936">420</cx:pt>
          <cx:pt idx="3937">420</cx:pt>
          <cx:pt idx="3938">420</cx:pt>
          <cx:pt idx="3939">420</cx:pt>
          <cx:pt idx="3940">420</cx:pt>
          <cx:pt idx="3941">420</cx:pt>
          <cx:pt idx="3942">420</cx:pt>
          <cx:pt idx="3943">420</cx:pt>
          <cx:pt idx="3944">420</cx:pt>
          <cx:pt idx="3945">420</cx:pt>
          <cx:pt idx="3946">420</cx:pt>
          <cx:pt idx="3947">420</cx:pt>
          <cx:pt idx="3948">420</cx:pt>
          <cx:pt idx="3949">420</cx:pt>
          <cx:pt idx="3950">420</cx:pt>
          <cx:pt idx="3951">420</cx:pt>
          <cx:pt idx="3952">420</cx:pt>
          <cx:pt idx="3953">420</cx:pt>
          <cx:pt idx="3954">177</cx:pt>
          <cx:pt idx="3955">177</cx:pt>
          <cx:pt idx="3956">177</cx:pt>
          <cx:pt idx="3957">177</cx:pt>
          <cx:pt idx="3958">177</cx:pt>
          <cx:pt idx="3959">177</cx:pt>
          <cx:pt idx="3960">177</cx:pt>
          <cx:pt idx="3961">177</cx:pt>
          <cx:pt idx="3962">177</cx:pt>
          <cx:pt idx="3963">177</cx:pt>
          <cx:pt idx="3964">177</cx:pt>
          <cx:pt idx="3965">177</cx:pt>
          <cx:pt idx="3966">178</cx:pt>
          <cx:pt idx="3967">178</cx:pt>
          <cx:pt idx="3968">178</cx:pt>
          <cx:pt idx="3969">168</cx:pt>
          <cx:pt idx="3970">178</cx:pt>
          <cx:pt idx="3971">178</cx:pt>
          <cx:pt idx="3972">178</cx:pt>
          <cx:pt idx="3973">178</cx:pt>
          <cx:pt idx="3974">168</cx:pt>
          <cx:pt idx="3975">178</cx:pt>
          <cx:pt idx="3976">168</cx:pt>
          <cx:pt idx="3977">179</cx:pt>
          <cx:pt idx="3978">179</cx:pt>
          <cx:pt idx="3979">179</cx:pt>
          <cx:pt idx="3980">179</cx:pt>
          <cx:pt idx="3981">130</cx:pt>
          <cx:pt idx="3982">130</cx:pt>
          <cx:pt idx="3983">130</cx:pt>
          <cx:pt idx="3984">110</cx:pt>
          <cx:pt idx="3985">130</cx:pt>
          <cx:pt idx="3986">110</cx:pt>
          <cx:pt idx="3987">130</cx:pt>
          <cx:pt idx="3988">130</cx:pt>
          <cx:pt idx="3989">130</cx:pt>
          <cx:pt idx="3990">350</cx:pt>
          <cx:pt idx="3991">350</cx:pt>
          <cx:pt idx="3992">350</cx:pt>
          <cx:pt idx="3993">140</cx:pt>
          <cx:pt idx="3994">122</cx:pt>
          <cx:pt idx="3995">95</cx:pt>
          <cx:pt idx="3996">122</cx:pt>
          <cx:pt idx="3997">122</cx:pt>
          <cx:pt idx="3998">122</cx:pt>
          <cx:pt idx="3999">122</cx:pt>
          <cx:pt idx="4000">122</cx:pt>
          <cx:pt idx="4001">122</cx:pt>
          <cx:pt idx="4002">122</cx:pt>
          <cx:pt idx="4003">122</cx:pt>
          <cx:pt idx="4004">122</cx:pt>
          <cx:pt idx="4005">122</cx:pt>
          <cx:pt idx="4006">122</cx:pt>
          <cx:pt idx="4007">122</cx:pt>
          <cx:pt idx="4008">122</cx:pt>
          <cx:pt idx="4009">122</cx:pt>
          <cx:pt idx="4010">122</cx:pt>
          <cx:pt idx="4011">122</cx:pt>
          <cx:pt idx="4012">122</cx:pt>
          <cx:pt idx="4013">122</cx:pt>
          <cx:pt idx="4014">122</cx:pt>
          <cx:pt idx="4015">122</cx:pt>
          <cx:pt idx="4016">122</cx:pt>
          <cx:pt idx="4017">122</cx:pt>
          <cx:pt idx="4018">122</cx:pt>
          <cx:pt idx="4019">122</cx:pt>
          <cx:pt idx="4020">122</cx:pt>
          <cx:pt idx="4021">122</cx:pt>
          <cx:pt idx="4022">122</cx:pt>
          <cx:pt idx="4023">122</cx:pt>
          <cx:pt idx="4024">201</cx:pt>
          <cx:pt idx="4025">201</cx:pt>
          <cx:pt idx="4026">201</cx:pt>
          <cx:pt idx="4027">201</cx:pt>
          <cx:pt idx="4028">201</cx:pt>
          <cx:pt idx="4029">201</cx:pt>
          <cx:pt idx="4030">400</cx:pt>
          <cx:pt idx="4031">276</cx:pt>
          <cx:pt idx="4032">276</cx:pt>
          <cx:pt idx="4033">276</cx:pt>
          <cx:pt idx="4034">345</cx:pt>
          <cx:pt idx="4035">345</cx:pt>
          <cx:pt idx="4036">276</cx:pt>
          <cx:pt idx="4037">345</cx:pt>
          <cx:pt idx="4038">276</cx:pt>
          <cx:pt idx="4039">345</cx:pt>
          <cx:pt idx="4040">276</cx:pt>
          <cx:pt idx="4041">297</cx:pt>
          <cx:pt idx="4042">297</cx:pt>
          <cx:pt idx="4043">297</cx:pt>
          <cx:pt idx="4044">297</cx:pt>
          <cx:pt idx="4045">297</cx:pt>
          <cx:pt idx="4046">297</cx:pt>
          <cx:pt idx="4047">297</cx:pt>
          <cx:pt idx="4048">297</cx:pt>
          <cx:pt idx="4049">297</cx:pt>
          <cx:pt idx="4050">297</cx:pt>
          <cx:pt idx="4051">297</cx:pt>
          <cx:pt idx="4052">297</cx:pt>
          <cx:pt idx="4053">81</cx:pt>
          <cx:pt idx="4054">81</cx:pt>
          <cx:pt idx="4055">81</cx:pt>
          <cx:pt idx="4056">81</cx:pt>
          <cx:pt idx="4057">81</cx:pt>
          <cx:pt idx="4058">81</cx:pt>
          <cx:pt idx="4059">81</cx:pt>
          <cx:pt idx="4060">81</cx:pt>
          <cx:pt idx="4061">81</cx:pt>
          <cx:pt idx="4062">81</cx:pt>
          <cx:pt idx="4063">257</cx:pt>
          <cx:pt idx="4064">240</cx:pt>
          <cx:pt idx="4065">240</cx:pt>
          <cx:pt idx="4066">240</cx:pt>
          <cx:pt idx="4067">257</cx:pt>
          <cx:pt idx="4068">257</cx:pt>
          <cx:pt idx="4069">297</cx:pt>
          <cx:pt idx="4070">297</cx:pt>
          <cx:pt idx="4071">297</cx:pt>
          <cx:pt idx="4072">297</cx:pt>
          <cx:pt idx="4073">297</cx:pt>
          <cx:pt idx="4074">297</cx:pt>
          <cx:pt idx="4075">297</cx:pt>
          <cx:pt idx="4076">297</cx:pt>
          <cx:pt idx="4077">325</cx:pt>
          <cx:pt idx="4078">325</cx:pt>
          <cx:pt idx="4079">325</cx:pt>
          <cx:pt idx="4080">325</cx:pt>
          <cx:pt idx="4081">365</cx:pt>
          <cx:pt idx="4082">365</cx:pt>
          <cx:pt idx="4083">365</cx:pt>
          <cx:pt idx="4084">365</cx:pt>
          <cx:pt idx="4085">365</cx:pt>
          <cx:pt idx="4086">365</cx:pt>
          <cx:pt idx="4087">365</cx:pt>
          <cx:pt idx="4088">365</cx:pt>
          <cx:pt idx="4089">365</cx:pt>
          <cx:pt idx="4090">365</cx:pt>
          <cx:pt idx="4091">365</cx:pt>
          <cx:pt idx="4092">365</cx:pt>
          <cx:pt idx="4093">365</cx:pt>
          <cx:pt idx="4094">365</cx:pt>
          <cx:pt idx="4095">365</cx:pt>
          <cx:pt idx="4096">365</cx:pt>
          <cx:pt idx="4097">365</cx:pt>
          <cx:pt idx="4098">365</cx:pt>
          <cx:pt idx="4099">365</cx:pt>
          <cx:pt idx="4100">365</cx:pt>
          <cx:pt idx="4101">365</cx:pt>
          <cx:pt idx="4102">365</cx:pt>
          <cx:pt idx="4103">365</cx:pt>
          <cx:pt idx="4104">365</cx:pt>
          <cx:pt idx="4105">365</cx:pt>
          <cx:pt idx="4106">365</cx:pt>
          <cx:pt idx="4107">365</cx:pt>
          <cx:pt idx="4108">365</cx:pt>
          <cx:pt idx="4109">365</cx:pt>
          <cx:pt idx="4110">365</cx:pt>
          <cx:pt idx="4111">365</cx:pt>
          <cx:pt idx="4112">365</cx:pt>
          <cx:pt idx="4113">365</cx:pt>
          <cx:pt idx="4114">365</cx:pt>
          <cx:pt idx="4115">365</cx:pt>
          <cx:pt idx="4116">365</cx:pt>
          <cx:pt idx="4117">292</cx:pt>
          <cx:pt idx="4118">292</cx:pt>
          <cx:pt idx="4119">210</cx:pt>
          <cx:pt idx="4120">210</cx:pt>
          <cx:pt idx="4121">210</cx:pt>
          <cx:pt idx="4122">292</cx:pt>
          <cx:pt idx="4123">210</cx:pt>
          <cx:pt idx="4124">292</cx:pt>
          <cx:pt idx="4125">210</cx:pt>
          <cx:pt idx="4126">292</cx:pt>
          <cx:pt idx="4127">292</cx:pt>
          <cx:pt idx="4128">210</cx:pt>
          <cx:pt idx="4129">210</cx:pt>
          <cx:pt idx="4130">292</cx:pt>
          <cx:pt idx="4131">292</cx:pt>
          <cx:pt idx="4132">292</cx:pt>
          <cx:pt idx="4133">292</cx:pt>
          <cx:pt idx="4134">292</cx:pt>
          <cx:pt idx="4135">210</cx:pt>
          <cx:pt idx="4136">210</cx:pt>
          <cx:pt idx="4137">210</cx:pt>
          <cx:pt idx="4138">210</cx:pt>
          <cx:pt idx="4139">210</cx:pt>
          <cx:pt idx="4140">210</cx:pt>
          <cx:pt idx="4141">210</cx:pt>
          <cx:pt idx="4142">210</cx:pt>
          <cx:pt idx="4143">203</cx:pt>
          <cx:pt idx="4144">203</cx:pt>
          <cx:pt idx="4145">203</cx:pt>
          <cx:pt idx="4146">203</cx:pt>
          <cx:pt idx="4147">203</cx:pt>
          <cx:pt idx="4148">203</cx:pt>
          <cx:pt idx="4149">203</cx:pt>
          <cx:pt idx="4150">203</cx:pt>
          <cx:pt idx="4151">203</cx:pt>
          <cx:pt idx="4152">203</cx:pt>
          <cx:pt idx="4153">203</cx:pt>
          <cx:pt idx="4154">203</cx:pt>
          <cx:pt idx="4155">203</cx:pt>
          <cx:pt idx="4156">203</cx:pt>
          <cx:pt idx="4157">203</cx:pt>
          <cx:pt idx="4158">203</cx:pt>
          <cx:pt idx="4159">203</cx:pt>
          <cx:pt idx="4160">203</cx:pt>
          <cx:pt idx="4161">290</cx:pt>
          <cx:pt idx="4162">290</cx:pt>
          <cx:pt idx="4163">290</cx:pt>
          <cx:pt idx="4164">290</cx:pt>
          <cx:pt idx="4165">290</cx:pt>
          <cx:pt idx="4166">365</cx:pt>
          <cx:pt idx="4167">290</cx:pt>
          <cx:pt idx="4168">290</cx:pt>
          <cx:pt idx="4169">290</cx:pt>
          <cx:pt idx="4170">365</cx:pt>
          <cx:pt idx="4171">365</cx:pt>
          <cx:pt idx="4172">290</cx:pt>
          <cx:pt idx="4173">290</cx:pt>
          <cx:pt idx="4174">290</cx:pt>
          <cx:pt idx="4175">290</cx:pt>
          <cx:pt idx="4176">365</cx:pt>
          <cx:pt idx="4177">290</cx:pt>
          <cx:pt idx="4178">280</cx:pt>
          <cx:pt idx="4179">290</cx:pt>
          <cx:pt idx="4180">290</cx:pt>
          <cx:pt idx="4181">365</cx:pt>
          <cx:pt idx="4182">290</cx:pt>
          <cx:pt idx="4183">280</cx:pt>
          <cx:pt idx="4184">136</cx:pt>
          <cx:pt idx="4185">136</cx:pt>
          <cx:pt idx="4186">113</cx:pt>
          <cx:pt idx="4187">136</cx:pt>
          <cx:pt idx="4188">136</cx:pt>
          <cx:pt idx="4189">136</cx:pt>
          <cx:pt idx="4190">136</cx:pt>
          <cx:pt idx="4191">113</cx:pt>
          <cx:pt idx="4192">136</cx:pt>
          <cx:pt idx="4193">136</cx:pt>
          <cx:pt idx="4194">136</cx:pt>
          <cx:pt idx="4195">136</cx:pt>
          <cx:pt idx="4196">310</cx:pt>
          <cx:pt idx="4197">195</cx:pt>
          <cx:pt idx="4198">310</cx:pt>
          <cx:pt idx="4199">285</cx:pt>
          <cx:pt idx="4200">310</cx:pt>
          <cx:pt idx="4201">285</cx:pt>
          <cx:pt idx="4202">285</cx:pt>
          <cx:pt idx="4203">285</cx:pt>
          <cx:pt idx="4204">285</cx:pt>
          <cx:pt idx="4205">285</cx:pt>
          <cx:pt idx="4206">285</cx:pt>
          <cx:pt idx="4207">285</cx:pt>
          <cx:pt idx="4208">285</cx:pt>
          <cx:pt idx="4209">285</cx:pt>
          <cx:pt idx="4210">285</cx:pt>
          <cx:pt idx="4211">285</cx:pt>
          <cx:pt idx="4212">285</cx:pt>
          <cx:pt idx="4213">285</cx:pt>
          <cx:pt idx="4214">285</cx:pt>
          <cx:pt idx="4215">202</cx:pt>
          <cx:pt idx="4216">231</cx:pt>
          <cx:pt idx="4217">202</cx:pt>
          <cx:pt idx="4218">202</cx:pt>
          <cx:pt idx="4219">202</cx:pt>
          <cx:pt idx="4220">202</cx:pt>
          <cx:pt idx="4221">202</cx:pt>
          <cx:pt idx="4222">231</cx:pt>
          <cx:pt idx="4223">202</cx:pt>
          <cx:pt idx="4224">202</cx:pt>
          <cx:pt idx="4225">202</cx:pt>
          <cx:pt idx="4226">202</cx:pt>
          <cx:pt idx="4227">202</cx:pt>
          <cx:pt idx="4228">202</cx:pt>
          <cx:pt idx="4229">231</cx:pt>
          <cx:pt idx="4230">231</cx:pt>
          <cx:pt idx="4231">231</cx:pt>
          <cx:pt idx="4232">202</cx:pt>
          <cx:pt idx="4233">231</cx:pt>
          <cx:pt idx="4234">202</cx:pt>
          <cx:pt idx="4235">240</cx:pt>
          <cx:pt idx="4236">360</cx:pt>
          <cx:pt idx="4237">360</cx:pt>
          <cx:pt idx="4238">325</cx:pt>
          <cx:pt idx="4239">282</cx:pt>
          <cx:pt idx="4240">325</cx:pt>
          <cx:pt idx="4241">282</cx:pt>
          <cx:pt idx="4242">385</cx:pt>
          <cx:pt idx="4243">385</cx:pt>
          <cx:pt idx="4244">325</cx:pt>
          <cx:pt idx="4245">282</cx:pt>
          <cx:pt idx="4246">385</cx:pt>
          <cx:pt idx="4247">282</cx:pt>
          <cx:pt idx="4248">282</cx:pt>
          <cx:pt idx="4249">385</cx:pt>
          <cx:pt idx="4250">385</cx:pt>
          <cx:pt idx="4251">325</cx:pt>
          <cx:pt idx="4252">325</cx:pt>
          <cx:pt idx="4253">282</cx:pt>
          <cx:pt idx="4254">282</cx:pt>
          <cx:pt idx="4255">385</cx:pt>
          <cx:pt idx="4256">385</cx:pt>
          <cx:pt idx="4257">282</cx:pt>
          <cx:pt idx="4258">385</cx:pt>
          <cx:pt idx="4259">325</cx:pt>
          <cx:pt idx="4260">385</cx:pt>
          <cx:pt idx="4261">282</cx:pt>
          <cx:pt idx="4262">325</cx:pt>
          <cx:pt idx="4263">282</cx:pt>
          <cx:pt idx="4264">385</cx:pt>
          <cx:pt idx="4265">282</cx:pt>
          <cx:pt idx="4266">325</cx:pt>
          <cx:pt idx="4267">385</cx:pt>
          <cx:pt idx="4268">385</cx:pt>
          <cx:pt idx="4269">282</cx:pt>
          <cx:pt idx="4270">282</cx:pt>
          <cx:pt idx="4271">325</cx:pt>
          <cx:pt idx="4272">282</cx:pt>
          <cx:pt idx="4273">385</cx:pt>
          <cx:pt idx="4274">325</cx:pt>
          <cx:pt idx="4275">282</cx:pt>
          <cx:pt idx="4276">385</cx:pt>
          <cx:pt idx="4277">282</cx:pt>
          <cx:pt idx="4278">282</cx:pt>
          <cx:pt idx="4279">385</cx:pt>
          <cx:pt idx="4280">282</cx:pt>
          <cx:pt idx="4281">282</cx:pt>
          <cx:pt idx="4282">282</cx:pt>
          <cx:pt idx="4283">385</cx:pt>
          <cx:pt idx="4284">385</cx:pt>
          <cx:pt idx="4285">385</cx:pt>
          <cx:pt idx="4286">385</cx:pt>
          <cx:pt idx="4287">385</cx:pt>
          <cx:pt idx="4288">282</cx:pt>
          <cx:pt idx="4289">282</cx:pt>
          <cx:pt idx="4290">282</cx:pt>
          <cx:pt idx="4291">325</cx:pt>
          <cx:pt idx="4292">365</cx:pt>
          <cx:pt idx="4293">325</cx:pt>
          <cx:pt idx="4294">385</cx:pt>
          <cx:pt idx="4295">365</cx:pt>
          <cx:pt idx="4296">282</cx:pt>
          <cx:pt idx="4297">325</cx:pt>
          <cx:pt idx="4298">282</cx:pt>
          <cx:pt idx="4299">282</cx:pt>
          <cx:pt idx="4300">282</cx:pt>
          <cx:pt idx="4301">325</cx:pt>
          <cx:pt idx="4302">282</cx:pt>
          <cx:pt idx="4303">282</cx:pt>
          <cx:pt idx="4304">325</cx:pt>
          <cx:pt idx="4305">325</cx:pt>
          <cx:pt idx="4306">325</cx:pt>
          <cx:pt idx="4307">325</cx:pt>
          <cx:pt idx="4308">385</cx:pt>
          <cx:pt idx="4309">385</cx:pt>
          <cx:pt idx="4310">385</cx:pt>
          <cx:pt idx="4311">385</cx:pt>
          <cx:pt idx="4312">325</cx:pt>
          <cx:pt idx="4313">282</cx:pt>
          <cx:pt idx="4314">282</cx:pt>
          <cx:pt idx="4315">325</cx:pt>
          <cx:pt idx="4316">282</cx:pt>
          <cx:pt idx="4317">385</cx:pt>
          <cx:pt idx="4318">385</cx:pt>
          <cx:pt idx="4319">385</cx:pt>
          <cx:pt idx="4320">325</cx:pt>
          <cx:pt idx="4321">450</cx:pt>
          <cx:pt idx="4322">385</cx:pt>
          <cx:pt idx="4323">385</cx:pt>
          <cx:pt idx="4324">365</cx:pt>
          <cx:pt idx="4325">450</cx:pt>
          <cx:pt idx="4326">325</cx:pt>
          <cx:pt idx="4327">385</cx:pt>
          <cx:pt idx="4328">282</cx:pt>
          <cx:pt idx="4329">282</cx:pt>
          <cx:pt idx="4330">282</cx:pt>
          <cx:pt idx="4331">385</cx:pt>
          <cx:pt idx="4332">325</cx:pt>
          <cx:pt idx="4333">385</cx:pt>
          <cx:pt idx="4334">282</cx:pt>
          <cx:pt idx="4335">325</cx:pt>
          <cx:pt idx="4336">385</cx:pt>
          <cx:pt idx="4337">385</cx:pt>
          <cx:pt idx="4338">282</cx:pt>
          <cx:pt idx="4339">385</cx:pt>
          <cx:pt idx="4340">385</cx:pt>
          <cx:pt idx="4341">385</cx:pt>
          <cx:pt idx="4342">282</cx:pt>
          <cx:pt idx="4343">325</cx:pt>
          <cx:pt idx="4344">282</cx:pt>
          <cx:pt idx="4345">325</cx:pt>
          <cx:pt idx="4346">385</cx:pt>
          <cx:pt idx="4347">282</cx:pt>
          <cx:pt idx="4348">385</cx:pt>
          <cx:pt idx="4349">325</cx:pt>
          <cx:pt idx="4350">282</cx:pt>
          <cx:pt idx="4351">282</cx:pt>
          <cx:pt idx="4352">325</cx:pt>
          <cx:pt idx="4353">282</cx:pt>
          <cx:pt idx="4354">325</cx:pt>
          <cx:pt idx="4355">385</cx:pt>
          <cx:pt idx="4356">282</cx:pt>
          <cx:pt idx="4357">282</cx:pt>
          <cx:pt idx="4358">282</cx:pt>
          <cx:pt idx="4359">282</cx:pt>
          <cx:pt idx="4360">365</cx:pt>
          <cx:pt idx="4361">325</cx:pt>
          <cx:pt idx="4362">282</cx:pt>
          <cx:pt idx="4363">385</cx:pt>
          <cx:pt idx="4364">220</cx:pt>
          <cx:pt idx="4365">220</cx:pt>
          <cx:pt idx="4366">220</cx:pt>
          <cx:pt idx="4367">220</cx:pt>
          <cx:pt idx="4368">220</cx:pt>
          <cx:pt idx="4369">220</cx:pt>
          <cx:pt idx="4370">220</cx:pt>
          <cx:pt idx="4371">220</cx:pt>
          <cx:pt idx="4372">220</cx:pt>
          <cx:pt idx="4373">220</cx:pt>
          <cx:pt idx="4374">220</cx:pt>
          <cx:pt idx="4375">220</cx:pt>
          <cx:pt idx="4376">220</cx:pt>
          <cx:pt idx="4377">220</cx:pt>
          <cx:pt idx="4378">220</cx:pt>
          <cx:pt idx="4379">220</cx:pt>
          <cx:pt idx="4380">220</cx:pt>
          <cx:pt idx="4381">220</cx:pt>
          <cx:pt idx="4382">220</cx:pt>
          <cx:pt idx="4383">220</cx:pt>
          <cx:pt idx="4384">220</cx:pt>
          <cx:pt idx="4385">220</cx:pt>
          <cx:pt idx="4386">220</cx:pt>
          <cx:pt idx="4387">220</cx:pt>
          <cx:pt idx="4388">220</cx:pt>
          <cx:pt idx="4389">220</cx:pt>
          <cx:pt idx="4390">220</cx:pt>
          <cx:pt idx="4391">220</cx:pt>
          <cx:pt idx="4392">220</cx:pt>
          <cx:pt idx="4393">220</cx:pt>
          <cx:pt idx="4394">220</cx:pt>
          <cx:pt idx="4395">220</cx:pt>
          <cx:pt idx="4396">220</cx:pt>
          <cx:pt idx="4397">220</cx:pt>
          <cx:pt idx="4398">220</cx:pt>
          <cx:pt idx="4399">220</cx:pt>
          <cx:pt idx="4400">220</cx:pt>
          <cx:pt idx="4401">220</cx:pt>
          <cx:pt idx="4402">220</cx:pt>
          <cx:pt idx="4403">220</cx:pt>
          <cx:pt idx="4404">220</cx:pt>
          <cx:pt idx="4405">220</cx:pt>
          <cx:pt idx="4406">220</cx:pt>
          <cx:pt idx="4407">220</cx:pt>
          <cx:pt idx="4408">220</cx:pt>
          <cx:pt idx="4409">220</cx:pt>
          <cx:pt idx="4410">220</cx:pt>
          <cx:pt idx="4411">220</cx:pt>
          <cx:pt idx="4412">731</cx:pt>
          <cx:pt idx="4413">731</cx:pt>
          <cx:pt idx="4414">731</cx:pt>
          <cx:pt idx="4415">483</cx:pt>
          <cx:pt idx="4416">483</cx:pt>
          <cx:pt idx="4417">483</cx:pt>
          <cx:pt idx="4418">483</cx:pt>
          <cx:pt idx="4419">483</cx:pt>
          <cx:pt idx="4420">483</cx:pt>
          <cx:pt idx="4421">483</cx:pt>
          <cx:pt idx="4422">483</cx:pt>
          <cx:pt idx="4423">483</cx:pt>
          <cx:pt idx="4424">483</cx:pt>
          <cx:pt idx="4425">483</cx:pt>
          <cx:pt idx="4426">483</cx:pt>
          <cx:pt idx="4427">483</cx:pt>
          <cx:pt idx="4428">63</cx:pt>
          <cx:pt idx="4429">63</cx:pt>
          <cx:pt idx="4430">63</cx:pt>
          <cx:pt idx="4431">651</cx:pt>
          <cx:pt idx="4432">651</cx:pt>
          <cx:pt idx="4433">651</cx:pt>
          <cx:pt idx="4434">120</cx:pt>
          <cx:pt idx="4435">197</cx:pt>
          <cx:pt idx="4436">120</cx:pt>
          <cx:pt idx="4437">120</cx:pt>
          <cx:pt idx="4438">120</cx:pt>
          <cx:pt idx="4439">120</cx:pt>
          <cx:pt idx="4440">120</cx:pt>
          <cx:pt idx="4441">120</cx:pt>
          <cx:pt idx="4442">120</cx:pt>
          <cx:pt idx="4443">120</cx:pt>
          <cx:pt idx="4444">120</cx:pt>
          <cx:pt idx="4445">120</cx:pt>
          <cx:pt idx="4446">120</cx:pt>
          <cx:pt idx="4447">197</cx:pt>
          <cx:pt idx="4448">120</cx:pt>
          <cx:pt idx="4449">120</cx:pt>
          <cx:pt idx="4450">197</cx:pt>
          <cx:pt idx="4451">120</cx:pt>
          <cx:pt idx="4452">120</cx:pt>
          <cx:pt idx="4453">120</cx:pt>
          <cx:pt idx="4454">120</cx:pt>
          <cx:pt idx="4455">200</cx:pt>
          <cx:pt idx="4456">305</cx:pt>
          <cx:pt idx="4457">305</cx:pt>
          <cx:pt idx="4458">305</cx:pt>
          <cx:pt idx="4459">200</cx:pt>
          <cx:pt idx="4460">310</cx:pt>
          <cx:pt idx="4461">200</cx:pt>
          <cx:pt idx="4462">310</cx:pt>
          <cx:pt idx="4463">200</cx:pt>
          <cx:pt idx="4464">310</cx:pt>
          <cx:pt idx="4465">310</cx:pt>
          <cx:pt idx="4466">310</cx:pt>
          <cx:pt idx="4467">310</cx:pt>
          <cx:pt idx="4468">200</cx:pt>
          <cx:pt idx="4469">200</cx:pt>
          <cx:pt idx="4470">123</cx:pt>
          <cx:pt idx="4471">123</cx:pt>
          <cx:pt idx="4472">130</cx:pt>
          <cx:pt idx="4473">130</cx:pt>
          <cx:pt idx="4474">130</cx:pt>
          <cx:pt idx="4475">130</cx:pt>
          <cx:pt idx="4476">130</cx:pt>
          <cx:pt idx="4477">130</cx:pt>
          <cx:pt idx="4478">130</cx:pt>
          <cx:pt idx="4479">130</cx:pt>
          <cx:pt idx="4480">130</cx:pt>
          <cx:pt idx="4481">130</cx:pt>
          <cx:pt idx="4482">130</cx:pt>
          <cx:pt idx="4483">130</cx:pt>
          <cx:pt idx="4484">130</cx:pt>
          <cx:pt idx="4485">130</cx:pt>
          <cx:pt idx="4486">130</cx:pt>
          <cx:pt idx="4487">130</cx:pt>
          <cx:pt idx="4488">130</cx:pt>
          <cx:pt idx="4489">130</cx:pt>
          <cx:pt idx="4490">203</cx:pt>
          <cx:pt idx="4491">203</cx:pt>
          <cx:pt idx="4492">203</cx:pt>
          <cx:pt idx="4493">203</cx:pt>
          <cx:pt idx="4494">203</cx:pt>
          <cx:pt idx="4495">203</cx:pt>
          <cx:pt idx="4496">203</cx:pt>
          <cx:pt idx="4497">203</cx:pt>
          <cx:pt idx="4498">203</cx:pt>
          <cx:pt idx="4499">203</cx:pt>
          <cx:pt idx="4500">203</cx:pt>
          <cx:pt idx="4501">203</cx:pt>
          <cx:pt idx="4502">203</cx:pt>
          <cx:pt idx="4503">203</cx:pt>
          <cx:pt idx="4504">203</cx:pt>
          <cx:pt idx="4505">203</cx:pt>
          <cx:pt idx="4506">260</cx:pt>
          <cx:pt idx="4507">260</cx:pt>
          <cx:pt idx="4508">260</cx:pt>
          <cx:pt idx="4509">260</cx:pt>
          <cx:pt idx="4510">260</cx:pt>
          <cx:pt idx="4511">260</cx:pt>
          <cx:pt idx="4512">260</cx:pt>
          <cx:pt idx="4513">260</cx:pt>
          <cx:pt idx="4514">260</cx:pt>
          <cx:pt idx="4515">260</cx:pt>
          <cx:pt idx="4516">260</cx:pt>
          <cx:pt idx="4517">260</cx:pt>
          <cx:pt idx="4518">287</cx:pt>
          <cx:pt idx="4519">287</cx:pt>
          <cx:pt idx="4520">287</cx:pt>
          <cx:pt idx="4521">287</cx:pt>
          <cx:pt idx="4522">287</cx:pt>
          <cx:pt idx="4523">365</cx:pt>
          <cx:pt idx="4524">365</cx:pt>
          <cx:pt idx="4525">287</cx:pt>
          <cx:pt idx="4526">287</cx:pt>
          <cx:pt idx="4527">287</cx:pt>
          <cx:pt idx="4528">287</cx:pt>
          <cx:pt idx="4529">287</cx:pt>
          <cx:pt idx="4530">365</cx:pt>
          <cx:pt idx="4531">287</cx:pt>
          <cx:pt idx="4532">287</cx:pt>
          <cx:pt idx="4533">287</cx:pt>
          <cx:pt idx="4534">287</cx:pt>
          <cx:pt idx="4535">287</cx:pt>
          <cx:pt idx="4536">616</cx:pt>
          <cx:pt idx="4537">616</cx:pt>
          <cx:pt idx="4538">500</cx:pt>
          <cx:pt idx="4539">500</cx:pt>
          <cx:pt idx="4540">616</cx:pt>
          <cx:pt idx="4541">350</cx:pt>
          <cx:pt idx="4542">252</cx:pt>
          <cx:pt idx="4543">252</cx:pt>
          <cx:pt idx="4544">252</cx:pt>
          <cx:pt idx="4545">160</cx:pt>
          <cx:pt idx="4546">160</cx:pt>
          <cx:pt idx="4547">160</cx:pt>
          <cx:pt idx="4548">160</cx:pt>
          <cx:pt idx="4549">160</cx:pt>
          <cx:pt idx="4550">143</cx:pt>
          <cx:pt idx="4551">160</cx:pt>
          <cx:pt idx="4552">160</cx:pt>
          <cx:pt idx="4553">160</cx:pt>
          <cx:pt idx="4554">143</cx:pt>
          <cx:pt idx="4555">160</cx:pt>
          <cx:pt idx="4556">160</cx:pt>
          <cx:pt idx="4557">160</cx:pt>
          <cx:pt idx="4558">123</cx:pt>
          <cx:pt idx="4559">160</cx:pt>
          <cx:pt idx="4560">160</cx:pt>
          <cx:pt idx="4561">160</cx:pt>
          <cx:pt idx="4562">160</cx:pt>
          <cx:pt idx="4563">143</cx:pt>
          <cx:pt idx="4564">160</cx:pt>
          <cx:pt idx="4565">126</cx:pt>
          <cx:pt idx="4566">126</cx:pt>
          <cx:pt idx="4567">126</cx:pt>
          <cx:pt idx="4568">126</cx:pt>
          <cx:pt idx="4569">126</cx:pt>
          <cx:pt idx="4570">126</cx:pt>
          <cx:pt idx="4571">126</cx:pt>
          <cx:pt idx="4572">126</cx:pt>
          <cx:pt idx="4573">127</cx:pt>
          <cx:pt idx="4574">127</cx:pt>
          <cx:pt idx="4575">127</cx:pt>
          <cx:pt idx="4576">127</cx:pt>
          <cx:pt idx="4577">127</cx:pt>
          <cx:pt idx="4578">127</cx:pt>
          <cx:pt idx="4579">127</cx:pt>
          <cx:pt idx="4580">127</cx:pt>
          <cx:pt idx="4581">127</cx:pt>
          <cx:pt idx="4582">127</cx:pt>
          <cx:pt idx="4583">127</cx:pt>
          <cx:pt idx="4584">127</cx:pt>
          <cx:pt idx="4585">127</cx:pt>
          <cx:pt idx="4586">127</cx:pt>
          <cx:pt idx="4587">127</cx:pt>
          <cx:pt idx="4588">127</cx:pt>
          <cx:pt idx="4589">127</cx:pt>
          <cx:pt idx="4590">127</cx:pt>
          <cx:pt idx="4591">127</cx:pt>
          <cx:pt idx="4592">127</cx:pt>
          <cx:pt idx="4593">127</cx:pt>
          <cx:pt idx="4594">127</cx:pt>
          <cx:pt idx="4595">127</cx:pt>
          <cx:pt idx="4596">127</cx:pt>
          <cx:pt idx="4597">127</cx:pt>
          <cx:pt idx="4598">127</cx:pt>
          <cx:pt idx="4599">250</cx:pt>
          <cx:pt idx="4600">170</cx:pt>
          <cx:pt idx="4601">170</cx:pt>
          <cx:pt idx="4602">170</cx:pt>
          <cx:pt idx="4603">170</cx:pt>
          <cx:pt idx="4604">170</cx:pt>
          <cx:pt idx="4605">250</cx:pt>
          <cx:pt idx="4606">170</cx:pt>
          <cx:pt idx="4607">170</cx:pt>
          <cx:pt idx="4608">170</cx:pt>
          <cx:pt idx="4609">170</cx:pt>
          <cx:pt idx="4610">250</cx:pt>
          <cx:pt idx="4611">170</cx:pt>
          <cx:pt idx="4612">250</cx:pt>
          <cx:pt idx="4613">170</cx:pt>
          <cx:pt idx="4614">170</cx:pt>
          <cx:pt idx="4615">250</cx:pt>
          <cx:pt idx="4616">170</cx:pt>
          <cx:pt idx="4617">250</cx:pt>
          <cx:pt idx="4618">170</cx:pt>
          <cx:pt idx="4619">170</cx:pt>
          <cx:pt idx="4620">170</cx:pt>
          <cx:pt idx="4621">170</cx:pt>
          <cx:pt idx="4622">170</cx:pt>
          <cx:pt idx="4623">173</cx:pt>
          <cx:pt idx="4624">173</cx:pt>
          <cx:pt idx="4625">173</cx:pt>
          <cx:pt idx="4626">201</cx:pt>
          <cx:pt idx="4627">201</cx:pt>
          <cx:pt idx="4628">145</cx:pt>
          <cx:pt idx="4629">145</cx:pt>
          <cx:pt idx="4630">173</cx:pt>
          <cx:pt idx="4631">201</cx:pt>
          <cx:pt idx="4632">201</cx:pt>
          <cx:pt idx="4633">201</cx:pt>
          <cx:pt idx="4634">145</cx:pt>
          <cx:pt idx="4635">201</cx:pt>
          <cx:pt idx="4636">201</cx:pt>
          <cx:pt idx="4637">173</cx:pt>
          <cx:pt idx="4638">173</cx:pt>
          <cx:pt idx="4639">173</cx:pt>
          <cx:pt idx="4640">145</cx:pt>
          <cx:pt idx="4641">201</cx:pt>
          <cx:pt idx="4642">173</cx:pt>
          <cx:pt idx="4643">147</cx:pt>
          <cx:pt idx="4644">147</cx:pt>
          <cx:pt idx="4645">164</cx:pt>
          <cx:pt idx="4646">147</cx:pt>
          <cx:pt idx="4647">164</cx:pt>
          <cx:pt idx="4648">201</cx:pt>
          <cx:pt idx="4649">201</cx:pt>
          <cx:pt idx="4650">164</cx:pt>
          <cx:pt idx="4651">81</cx:pt>
          <cx:pt idx="4652">81</cx:pt>
          <cx:pt idx="4653">81</cx:pt>
          <cx:pt idx="4654">81</cx:pt>
          <cx:pt idx="4655">81</cx:pt>
          <cx:pt idx="4656">81</cx:pt>
          <cx:pt idx="4657">200</cx:pt>
          <cx:pt idx="4658">200</cx:pt>
          <cx:pt idx="4659">200</cx:pt>
          <cx:pt idx="4660">200</cx:pt>
          <cx:pt idx="4661">200</cx:pt>
          <cx:pt idx="4662">200</cx:pt>
          <cx:pt idx="4663">200</cx:pt>
          <cx:pt idx="4664">200</cx:pt>
          <cx:pt idx="4665">200</cx:pt>
          <cx:pt idx="4666">200</cx:pt>
          <cx:pt idx="4667">200</cx:pt>
          <cx:pt idx="4668">200</cx:pt>
          <cx:pt idx="4669">174</cx:pt>
          <cx:pt idx="4670">174</cx:pt>
          <cx:pt idx="4671">174</cx:pt>
          <cx:pt idx="4672">174</cx:pt>
          <cx:pt idx="4673">174</cx:pt>
          <cx:pt idx="4674">174</cx:pt>
          <cx:pt idx="4675">174</cx:pt>
          <cx:pt idx="4676">174</cx:pt>
          <cx:pt idx="4677">174</cx:pt>
          <cx:pt idx="4678">193</cx:pt>
          <cx:pt idx="4679">193</cx:pt>
          <cx:pt idx="4680">193</cx:pt>
          <cx:pt idx="4681">193</cx:pt>
          <cx:pt idx="4682">193</cx:pt>
          <cx:pt idx="4683">193</cx:pt>
          <cx:pt idx="4684">193</cx:pt>
          <cx:pt idx="4685">201</cx:pt>
          <cx:pt idx="4686">193</cx:pt>
          <cx:pt idx="4687">201</cx:pt>
          <cx:pt idx="4688">201</cx:pt>
          <cx:pt idx="4689">201</cx:pt>
          <cx:pt idx="4690">201</cx:pt>
          <cx:pt idx="4691">201</cx:pt>
          <cx:pt idx="4692">203</cx:pt>
          <cx:pt idx="4693">203</cx:pt>
          <cx:pt idx="4694">203</cx:pt>
          <cx:pt idx="4695">203</cx:pt>
          <cx:pt idx="4696">203</cx:pt>
          <cx:pt idx="4697">203</cx:pt>
          <cx:pt idx="4698">203</cx:pt>
          <cx:pt idx="4699">203</cx:pt>
          <cx:pt idx="4700">203</cx:pt>
          <cx:pt idx="4701">203</cx:pt>
          <cx:pt idx="4702">203</cx:pt>
          <cx:pt idx="4703">203</cx:pt>
          <cx:pt idx="4704">203</cx:pt>
          <cx:pt idx="4705">203</cx:pt>
          <cx:pt idx="4706">203</cx:pt>
          <cx:pt idx="4707">203</cx:pt>
          <cx:pt idx="4708">261</cx:pt>
          <cx:pt idx="4709">152</cx:pt>
          <cx:pt idx="4710">261</cx:pt>
          <cx:pt idx="4711">261</cx:pt>
          <cx:pt idx="4712">261</cx:pt>
          <cx:pt idx="4713">261</cx:pt>
          <cx:pt idx="4714">261</cx:pt>
          <cx:pt idx="4715">261</cx:pt>
          <cx:pt idx="4716">152</cx:pt>
          <cx:pt idx="4717">261</cx:pt>
          <cx:pt idx="4718">152</cx:pt>
          <cx:pt idx="4719">261</cx:pt>
          <cx:pt idx="4720">261</cx:pt>
          <cx:pt idx="4721">261</cx:pt>
          <cx:pt idx="4722">261</cx:pt>
          <cx:pt idx="4723">152</cx:pt>
          <cx:pt idx="4724">261</cx:pt>
          <cx:pt idx="4725">261</cx:pt>
          <cx:pt idx="4726">261</cx:pt>
          <cx:pt idx="4727">261</cx:pt>
          <cx:pt idx="4728">261</cx:pt>
          <cx:pt idx="4729">261</cx:pt>
          <cx:pt idx="4730">261</cx:pt>
          <cx:pt idx="4731">261</cx:pt>
          <cx:pt idx="4732">261</cx:pt>
          <cx:pt idx="4733">261</cx:pt>
          <cx:pt idx="4734">261</cx:pt>
          <cx:pt idx="4735">261</cx:pt>
          <cx:pt idx="4736">261</cx:pt>
          <cx:pt idx="4737">261</cx:pt>
          <cx:pt idx="4738">261</cx:pt>
          <cx:pt idx="4739">261</cx:pt>
          <cx:pt idx="4740">261</cx:pt>
          <cx:pt idx="4741">261</cx:pt>
          <cx:pt idx="4742">261</cx:pt>
          <cx:pt idx="4743">261</cx:pt>
          <cx:pt idx="4744">261</cx:pt>
          <cx:pt idx="4745">261</cx:pt>
          <cx:pt idx="4746">261</cx:pt>
          <cx:pt idx="4747">261</cx:pt>
          <cx:pt idx="4748">261</cx:pt>
          <cx:pt idx="4749">261</cx:pt>
          <cx:pt idx="4750">261</cx:pt>
          <cx:pt idx="4751">261</cx:pt>
          <cx:pt idx="4752">261</cx:pt>
          <cx:pt idx="4753">261</cx:pt>
          <cx:pt idx="4754">152</cx:pt>
          <cx:pt idx="4755">152</cx:pt>
          <cx:pt idx="4756">261</cx:pt>
          <cx:pt idx="4757">261</cx:pt>
          <cx:pt idx="4758">261</cx:pt>
          <cx:pt idx="4759">261</cx:pt>
          <cx:pt idx="4760">152</cx:pt>
          <cx:pt idx="4761">152</cx:pt>
          <cx:pt idx="4762">261</cx:pt>
          <cx:pt idx="4763">261</cx:pt>
          <cx:pt idx="4764">261</cx:pt>
          <cx:pt idx="4765">261</cx:pt>
          <cx:pt idx="4766">261</cx:pt>
          <cx:pt idx="4767">261</cx:pt>
          <cx:pt idx="4768">152</cx:pt>
          <cx:pt idx="4769">152</cx:pt>
          <cx:pt idx="4770">261</cx:pt>
          <cx:pt idx="4771">261</cx:pt>
          <cx:pt idx="4772">261</cx:pt>
          <cx:pt idx="4773">261</cx:pt>
          <cx:pt idx="4774">261</cx:pt>
          <cx:pt idx="4775">152</cx:pt>
          <cx:pt idx="4776">261</cx:pt>
          <cx:pt idx="4777">261</cx:pt>
          <cx:pt idx="4778">261</cx:pt>
          <cx:pt idx="4779">261</cx:pt>
          <cx:pt idx="4780">261</cx:pt>
          <cx:pt idx="4781">261</cx:pt>
          <cx:pt idx="4782">261</cx:pt>
          <cx:pt idx="4783">152</cx:pt>
          <cx:pt idx="4784">188</cx:pt>
          <cx:pt idx="4785">188</cx:pt>
          <cx:pt idx="4786">188</cx:pt>
          <cx:pt idx="4787">188</cx:pt>
          <cx:pt idx="4788">188</cx:pt>
          <cx:pt idx="4789">188</cx:pt>
          <cx:pt idx="4790">188</cx:pt>
          <cx:pt idx="4791">188</cx:pt>
          <cx:pt idx="4792">188</cx:pt>
          <cx:pt idx="4793">188</cx:pt>
          <cx:pt idx="4794">231</cx:pt>
          <cx:pt idx="4795">231</cx:pt>
          <cx:pt idx="4796">175</cx:pt>
          <cx:pt idx="4797">231</cx:pt>
          <cx:pt idx="4798">175</cx:pt>
          <cx:pt idx="4799">231</cx:pt>
          <cx:pt idx="4800">175</cx:pt>
          <cx:pt idx="4801">175</cx:pt>
          <cx:pt idx="4802">231</cx:pt>
          <cx:pt idx="4803">231</cx:pt>
          <cx:pt idx="4804">231</cx:pt>
          <cx:pt idx="4805">231</cx:pt>
          <cx:pt idx="4806">231</cx:pt>
          <cx:pt idx="4807">175</cx:pt>
          <cx:pt idx="4808">175</cx:pt>
          <cx:pt idx="4809">231</cx:pt>
          <cx:pt idx="4810">231</cx:pt>
          <cx:pt idx="4811">275</cx:pt>
          <cx:pt idx="4812">275</cx:pt>
          <cx:pt idx="4813">303</cx:pt>
          <cx:pt idx="4814">303</cx:pt>
          <cx:pt idx="4815">303</cx:pt>
          <cx:pt idx="4816">303</cx:pt>
          <cx:pt idx="4817">320</cx:pt>
          <cx:pt idx="4818">320</cx:pt>
          <cx:pt idx="4819">320</cx:pt>
          <cx:pt idx="4820">390</cx:pt>
          <cx:pt idx="4821">390</cx:pt>
          <cx:pt idx="4822">303</cx:pt>
          <cx:pt idx="4823">303</cx:pt>
          <cx:pt idx="4824">390</cx:pt>
          <cx:pt idx="4825">303</cx:pt>
          <cx:pt idx="4826">390</cx:pt>
          <cx:pt idx="4827">303</cx:pt>
          <cx:pt idx="4828">303</cx:pt>
          <cx:pt idx="4829">325</cx:pt>
          <cx:pt idx="4830">325</cx:pt>
          <cx:pt idx="4831">390</cx:pt>
          <cx:pt idx="4832">325</cx:pt>
          <cx:pt idx="4833">382</cx:pt>
          <cx:pt idx="4834">536</cx:pt>
          <cx:pt idx="4835">416</cx:pt>
          <cx:pt idx="4836">563</cx:pt>
          <cx:pt idx="4837">621</cx:pt>
          <cx:pt idx="4838">325</cx:pt>
          <cx:pt idx="4839">325</cx:pt>
          <cx:pt idx="4840">325</cx:pt>
          <cx:pt idx="4841">325</cx:pt>
          <cx:pt idx="4842">325</cx:pt>
          <cx:pt idx="4843">343</cx:pt>
          <cx:pt idx="4844">325</cx:pt>
          <cx:pt idx="4845">325</cx:pt>
          <cx:pt idx="4846">330</cx:pt>
          <cx:pt idx="4847">330</cx:pt>
          <cx:pt idx="4848">348</cx:pt>
          <cx:pt idx="4849">330</cx:pt>
          <cx:pt idx="4850">348</cx:pt>
          <cx:pt idx="4851">330</cx:pt>
          <cx:pt idx="4852">348</cx:pt>
          <cx:pt idx="4853">330</cx:pt>
          <cx:pt idx="4854">348</cx:pt>
          <cx:pt idx="4855">330</cx:pt>
          <cx:pt idx="4856">330</cx:pt>
          <cx:pt idx="4857">330</cx:pt>
          <cx:pt idx="4858">330</cx:pt>
          <cx:pt idx="4859">330</cx:pt>
          <cx:pt idx="4860">330</cx:pt>
          <cx:pt idx="4861">348</cx:pt>
          <cx:pt idx="4862">348</cx:pt>
          <cx:pt idx="4863">328</cx:pt>
          <cx:pt idx="4864">328</cx:pt>
          <cx:pt idx="4865">328</cx:pt>
          <cx:pt idx="4866">328</cx:pt>
          <cx:pt idx="4867">328</cx:pt>
          <cx:pt idx="4868">218</cx:pt>
          <cx:pt idx="4869">328</cx:pt>
          <cx:pt idx="4870">218</cx:pt>
          <cx:pt idx="4871">218</cx:pt>
          <cx:pt idx="4872">328</cx:pt>
          <cx:pt idx="4873">328</cx:pt>
          <cx:pt idx="4874">328</cx:pt>
          <cx:pt idx="4875">218</cx:pt>
          <cx:pt idx="4876">328</cx:pt>
          <cx:pt idx="4877">328</cx:pt>
          <cx:pt idx="4878">328</cx:pt>
          <cx:pt idx="4879">328</cx:pt>
          <cx:pt idx="4880">218</cx:pt>
          <cx:pt idx="4881">328</cx:pt>
          <cx:pt idx="4882">218</cx:pt>
          <cx:pt idx="4883">328</cx:pt>
          <cx:pt idx="4884">328</cx:pt>
          <cx:pt idx="4885">328</cx:pt>
          <cx:pt idx="4886">145</cx:pt>
          <cx:pt idx="4887">145</cx:pt>
          <cx:pt idx="4888">145</cx:pt>
          <cx:pt idx="4889">145</cx:pt>
          <cx:pt idx="4890">145</cx:pt>
          <cx:pt idx="4891">145</cx:pt>
          <cx:pt idx="4892">145</cx:pt>
          <cx:pt idx="4893">145</cx:pt>
          <cx:pt idx="4894">280</cx:pt>
          <cx:pt idx="4895">298</cx:pt>
          <cx:pt idx="4896">280</cx:pt>
          <cx:pt idx="4897">280</cx:pt>
          <cx:pt idx="4898">298</cx:pt>
          <cx:pt idx="4899">275</cx:pt>
          <cx:pt idx="4900">306</cx:pt>
          <cx:pt idx="4901">306</cx:pt>
          <cx:pt idx="4902">293</cx:pt>
          <cx:pt idx="4903">306</cx:pt>
          <cx:pt idx="4904">306</cx:pt>
          <cx:pt idx="4905">306</cx:pt>
          <cx:pt idx="4906">306</cx:pt>
          <cx:pt idx="4907">306</cx:pt>
          <cx:pt idx="4908">306</cx:pt>
          <cx:pt idx="4909">306</cx:pt>
          <cx:pt idx="4910">325</cx:pt>
          <cx:pt idx="4911">325</cx:pt>
          <cx:pt idx="4912">325</cx:pt>
          <cx:pt idx="4913">330</cx:pt>
          <cx:pt idx="4914">330</cx:pt>
          <cx:pt idx="4915">330</cx:pt>
          <cx:pt idx="4916">330</cx:pt>
          <cx:pt idx="4917">330</cx:pt>
          <cx:pt idx="4918">328</cx:pt>
          <cx:pt idx="4919">328</cx:pt>
          <cx:pt idx="4920">328</cx:pt>
          <cx:pt idx="4921">328</cx:pt>
          <cx:pt idx="4922">328</cx:pt>
          <cx:pt idx="4923">328</cx:pt>
          <cx:pt idx="4924">330</cx:pt>
          <cx:pt idx="4925">330</cx:pt>
          <cx:pt idx="4926">330</cx:pt>
          <cx:pt idx="4927">328</cx:pt>
          <cx:pt idx="4928">328</cx:pt>
          <cx:pt idx="4929">328</cx:pt>
          <cx:pt idx="4930">325</cx:pt>
          <cx:pt idx="4931">328</cx:pt>
          <cx:pt idx="4932">330</cx:pt>
          <cx:pt idx="4933">330</cx:pt>
          <cx:pt idx="4934">330</cx:pt>
          <cx:pt idx="4935">325</cx:pt>
          <cx:pt idx="4936">330</cx:pt>
          <cx:pt idx="4937">106</cx:pt>
          <cx:pt idx="4938">148</cx:pt>
          <cx:pt idx="4939">173</cx:pt>
          <cx:pt idx="4940">171</cx:pt>
          <cx:pt idx="4941">148</cx:pt>
          <cx:pt idx="4942">155</cx:pt>
          <cx:pt idx="4943">155</cx:pt>
          <cx:pt idx="4944">217</cx:pt>
          <cx:pt idx="4945">252</cx:pt>
          <cx:pt idx="4946">219</cx:pt>
          <cx:pt idx="4947">252</cx:pt>
          <cx:pt idx="4948">164</cx:pt>
          <cx:pt idx="4949">164</cx:pt>
          <cx:pt idx="4950">219</cx:pt>
          <cx:pt idx="4951">252</cx:pt>
          <cx:pt idx="4952">164</cx:pt>
          <cx:pt idx="4953">221</cx:pt>
          <cx:pt idx="4954">252</cx:pt>
          <cx:pt idx="4955">219</cx:pt>
          <cx:pt idx="4956">164</cx:pt>
          <cx:pt idx="4957">217</cx:pt>
          <cx:pt idx="4958">164</cx:pt>
          <cx:pt idx="4959">164</cx:pt>
          <cx:pt idx="4960">252</cx:pt>
          <cx:pt idx="4961">221</cx:pt>
          <cx:pt idx="4962">252</cx:pt>
          <cx:pt idx="4963">219</cx:pt>
          <cx:pt idx="4964">221</cx:pt>
          <cx:pt idx="4965">164</cx:pt>
          <cx:pt idx="4966">311</cx:pt>
          <cx:pt idx="4967">420</cx:pt>
          <cx:pt idx="4968">311</cx:pt>
          <cx:pt idx="4969">361</cx:pt>
          <cx:pt idx="4970">256</cx:pt>
          <cx:pt idx="4971">355</cx:pt>
          <cx:pt idx="4972">256</cx:pt>
          <cx:pt idx="4973">415</cx:pt>
          <cx:pt idx="4974">160</cx:pt>
          <cx:pt idx="4975">160</cx:pt>
          <cx:pt idx="4976">160</cx:pt>
          <cx:pt idx="4977">160</cx:pt>
          <cx:pt idx="4978">160</cx:pt>
          <cx:pt idx="4979">160</cx:pt>
          <cx:pt idx="4980">570</cx:pt>
          <cx:pt idx="4981">560</cx:pt>
          <cx:pt idx="4982">550</cx:pt>
          <cx:pt idx="4983">570</cx:pt>
          <cx:pt idx="4984">550</cx:pt>
          <cx:pt idx="4985">560</cx:pt>
          <cx:pt idx="4986">560</cx:pt>
          <cx:pt idx="4987">560</cx:pt>
          <cx:pt idx="4988">570</cx:pt>
          <cx:pt idx="4989">550</cx:pt>
          <cx:pt idx="4990">570</cx:pt>
          <cx:pt idx="4991">550</cx:pt>
          <cx:pt idx="4992">550</cx:pt>
          <cx:pt idx="4993">550</cx:pt>
          <cx:pt idx="4994">570</cx:pt>
          <cx:pt idx="4995">550</cx:pt>
          <cx:pt idx="4996">560</cx:pt>
          <cx:pt idx="4997">570</cx:pt>
          <cx:pt idx="4998">560</cx:pt>
          <cx:pt idx="4999">570</cx:pt>
          <cx:pt idx="5000">570</cx:pt>
          <cx:pt idx="5001">570</cx:pt>
          <cx:pt idx="5002">560</cx:pt>
          <cx:pt idx="5003">560</cx:pt>
          <cx:pt idx="5004">560</cx:pt>
          <cx:pt idx="5005">348</cx:pt>
          <cx:pt idx="5006">348</cx:pt>
          <cx:pt idx="5007">274</cx:pt>
          <cx:pt idx="5008">348</cx:pt>
          <cx:pt idx="5009">274</cx:pt>
          <cx:pt idx="5010">348</cx:pt>
          <cx:pt idx="5011">274</cx:pt>
          <cx:pt idx="5012">348</cx:pt>
          <cx:pt idx="5013">348</cx:pt>
          <cx:pt idx="5014">348</cx:pt>
          <cx:pt idx="5015">348</cx:pt>
          <cx:pt idx="5016">348</cx:pt>
          <cx:pt idx="5017">348</cx:pt>
          <cx:pt idx="5018">348</cx:pt>
          <cx:pt idx="5019">348</cx:pt>
          <cx:pt idx="5020">348</cx:pt>
          <cx:pt idx="5021">348</cx:pt>
          <cx:pt idx="5022">333</cx:pt>
          <cx:pt idx="5023">429</cx:pt>
          <cx:pt idx="5024">420</cx:pt>
          <cx:pt idx="5025">311</cx:pt>
          <cx:pt idx="5026">311</cx:pt>
          <cx:pt idx="5027">311</cx:pt>
          <cx:pt idx="5028">311</cx:pt>
          <cx:pt idx="5029">420</cx:pt>
          <cx:pt idx="5030">404</cx:pt>
          <cx:pt idx="5031">345</cx:pt>
          <cx:pt idx="5032">404</cx:pt>
          <cx:pt idx="5033">345</cx:pt>
          <cx:pt idx="5034">404</cx:pt>
          <cx:pt idx="5035">404</cx:pt>
          <cx:pt idx="5036">404</cx:pt>
          <cx:pt idx="5037">345</cx:pt>
          <cx:pt idx="5038">563</cx:pt>
          <cx:pt idx="5039">563</cx:pt>
          <cx:pt idx="5040">563</cx:pt>
          <cx:pt idx="5041">563</cx:pt>
          <cx:pt idx="5042">563</cx:pt>
          <cx:pt idx="5043">563</cx:pt>
          <cx:pt idx="5044">563</cx:pt>
          <cx:pt idx="5045">563</cx:pt>
          <cx:pt idx="5046">563</cx:pt>
          <cx:pt idx="5047">563</cx:pt>
          <cx:pt idx="5048">240</cx:pt>
          <cx:pt idx="5049">362</cx:pt>
          <cx:pt idx="5050">429</cx:pt>
          <cx:pt idx="5051">550</cx:pt>
          <cx:pt idx="5052">550</cx:pt>
          <cx:pt idx="5053">429</cx:pt>
          <cx:pt idx="5054">362</cx:pt>
          <cx:pt idx="5055">240</cx:pt>
          <cx:pt idx="5056">429</cx:pt>
          <cx:pt idx="5057">240</cx:pt>
          <cx:pt idx="5058">362</cx:pt>
          <cx:pt idx="5059">550</cx:pt>
          <cx:pt idx="5060">208</cx:pt>
          <cx:pt idx="5061">208</cx:pt>
          <cx:pt idx="5062">355</cx:pt>
          <cx:pt idx="5063">375</cx:pt>
          <cx:pt idx="5064">208</cx:pt>
          <cx:pt idx="5065">208</cx:pt>
          <cx:pt idx="5066">375</cx:pt>
          <cx:pt idx="5067">208</cx:pt>
          <cx:pt idx="5068">208</cx:pt>
          <cx:pt idx="5069">241</cx:pt>
          <cx:pt idx="5070">241</cx:pt>
          <cx:pt idx="5071">241</cx:pt>
          <cx:pt idx="5072">241</cx:pt>
          <cx:pt idx="5073">362</cx:pt>
          <cx:pt idx="5074">577</cx:pt>
          <cx:pt idx="5075">362</cx:pt>
          <cx:pt idx="5076">577</cx:pt>
          <cx:pt idx="5077">329</cx:pt>
          <cx:pt idx="5078">550</cx:pt>
          <cx:pt idx="5079">302</cx:pt>
          <cx:pt idx="5080">577</cx:pt>
          <cx:pt idx="5081">201</cx:pt>
          <cx:pt idx="5082">302</cx:pt>
          <cx:pt idx="5083">577</cx:pt>
          <cx:pt idx="5084">550</cx:pt>
          <cx:pt idx="5085">329</cx:pt>
          <cx:pt idx="5086">302</cx:pt>
          <cx:pt idx="5087">302</cx:pt>
          <cx:pt idx="5088">200</cx:pt>
          <cx:pt idx="5089">200</cx:pt>
          <cx:pt idx="5090">200</cx:pt>
          <cx:pt idx="5091">200</cx:pt>
          <cx:pt idx="5092">200</cx:pt>
          <cx:pt idx="5093">200</cx:pt>
          <cx:pt idx="5094">200</cx:pt>
          <cx:pt idx="5095">200</cx:pt>
          <cx:pt idx="5096">200</cx:pt>
          <cx:pt idx="5097">200</cx:pt>
          <cx:pt idx="5098">302</cx:pt>
          <cx:pt idx="5099">302</cx:pt>
          <cx:pt idx="5100">200</cx:pt>
          <cx:pt idx="5101">200</cx:pt>
          <cx:pt idx="5102">302</cx:pt>
          <cx:pt idx="5103">302</cx:pt>
          <cx:pt idx="5104">302</cx:pt>
          <cx:pt idx="5105">302</cx:pt>
          <cx:pt idx="5106">200</cx:pt>
          <cx:pt idx="5107">577</cx:pt>
          <cx:pt idx="5108">449</cx:pt>
          <cx:pt idx="5109">362</cx:pt>
          <cx:pt idx="5110">170</cx:pt>
          <cx:pt idx="5111">170</cx:pt>
          <cx:pt idx="5112">170</cx:pt>
          <cx:pt idx="5113">170</cx:pt>
          <cx:pt idx="5114">170</cx:pt>
          <cx:pt idx="5115">220</cx:pt>
          <cx:pt idx="5116">220</cx:pt>
          <cx:pt idx="5117">210</cx:pt>
          <cx:pt idx="5118">210</cx:pt>
          <cx:pt idx="5119">220</cx:pt>
          <cx:pt idx="5120">210</cx:pt>
          <cx:pt idx="5121">220</cx:pt>
          <cx:pt idx="5122">220</cx:pt>
          <cx:pt idx="5123">220</cx:pt>
          <cx:pt idx="5124">220</cx:pt>
          <cx:pt idx="5125">220</cx:pt>
          <cx:pt idx="5126">210</cx:pt>
          <cx:pt idx="5127">220</cx:pt>
          <cx:pt idx="5128">210</cx:pt>
          <cx:pt idx="5129">210</cx:pt>
          <cx:pt idx="5130">220</cx:pt>
          <cx:pt idx="5131">210</cx:pt>
          <cx:pt idx="5132">210</cx:pt>
          <cx:pt idx="5133">210</cx:pt>
          <cx:pt idx="5134">210</cx:pt>
          <cx:pt idx="5135">220</cx:pt>
          <cx:pt idx="5136">210</cx:pt>
          <cx:pt idx="5137">210</cx:pt>
          <cx:pt idx="5138">210</cx:pt>
          <cx:pt idx="5139">220</cx:pt>
          <cx:pt idx="5140">220</cx:pt>
          <cx:pt idx="5141">220</cx:pt>
          <cx:pt idx="5142">220</cx:pt>
          <cx:pt idx="5143">210</cx:pt>
          <cx:pt idx="5144">210</cx:pt>
          <cx:pt idx="5145">210</cx:pt>
          <cx:pt idx="5146">220</cx:pt>
          <cx:pt idx="5147">210</cx:pt>
          <cx:pt idx="5148">210</cx:pt>
          <cx:pt idx="5149">220</cx:pt>
          <cx:pt idx="5150">220</cx:pt>
          <cx:pt idx="5151">210</cx:pt>
          <cx:pt idx="5152">210</cx:pt>
          <cx:pt idx="5153">220</cx:pt>
          <cx:pt idx="5154">220</cx:pt>
          <cx:pt idx="5155">220</cx:pt>
          <cx:pt idx="5156">210</cx:pt>
          <cx:pt idx="5157">220</cx:pt>
          <cx:pt idx="5158">220</cx:pt>
          <cx:pt idx="5159">210</cx:pt>
          <cx:pt idx="5160">210</cx:pt>
          <cx:pt idx="5161">220</cx:pt>
          <cx:pt idx="5162">220</cx:pt>
          <cx:pt idx="5163">210</cx:pt>
          <cx:pt idx="5164">220</cx:pt>
          <cx:pt idx="5165">292</cx:pt>
          <cx:pt idx="5166">292</cx:pt>
          <cx:pt idx="5167">292</cx:pt>
          <cx:pt idx="5168">292</cx:pt>
          <cx:pt idx="5169">292</cx:pt>
          <cx:pt idx="5170">292</cx:pt>
          <cx:pt idx="5171">292</cx:pt>
          <cx:pt idx="5172">292</cx:pt>
          <cx:pt idx="5173">292</cx:pt>
          <cx:pt idx="5174">292</cx:pt>
          <cx:pt idx="5175">150</cx:pt>
          <cx:pt idx="5176">170</cx:pt>
          <cx:pt idx="5177">150</cx:pt>
          <cx:pt idx="5178">170</cx:pt>
          <cx:pt idx="5179">170</cx:pt>
          <cx:pt idx="5180">170</cx:pt>
          <cx:pt idx="5181">150</cx:pt>
          <cx:pt idx="5182">150</cx:pt>
          <cx:pt idx="5183">150</cx:pt>
          <cx:pt idx="5184">150</cx:pt>
          <cx:pt idx="5185">170</cx:pt>
          <cx:pt idx="5186">170</cx:pt>
          <cx:pt idx="5187">170</cx:pt>
          <cx:pt idx="5188">170</cx:pt>
          <cx:pt idx="5189">170</cx:pt>
          <cx:pt idx="5190">170</cx:pt>
          <cx:pt idx="5191">170</cx:pt>
          <cx:pt idx="5192">170</cx:pt>
          <cx:pt idx="5193">170</cx:pt>
          <cx:pt idx="5194">150</cx:pt>
          <cx:pt idx="5195">170</cx:pt>
          <cx:pt idx="5196">150</cx:pt>
          <cx:pt idx="5197">170</cx:pt>
          <cx:pt idx="5198">170</cx:pt>
          <cx:pt idx="5199">150</cx:pt>
          <cx:pt idx="5200">170</cx:pt>
          <cx:pt idx="5201">170</cx:pt>
          <cx:pt idx="5202">150</cx:pt>
          <cx:pt idx="5203">170</cx:pt>
          <cx:pt idx="5204">150</cx:pt>
          <cx:pt idx="5205">150</cx:pt>
          <cx:pt idx="5206">170</cx:pt>
          <cx:pt idx="5207">170</cx:pt>
          <cx:pt idx="5208">170</cx:pt>
          <cx:pt idx="5209">170</cx:pt>
          <cx:pt idx="5210">170</cx:pt>
          <cx:pt idx="5211">170</cx:pt>
          <cx:pt idx="5212">170</cx:pt>
          <cx:pt idx="5213">170</cx:pt>
          <cx:pt idx="5214">170</cx:pt>
          <cx:pt idx="5215">170</cx:pt>
          <cx:pt idx="5216">170</cx:pt>
          <cx:pt idx="5217">170</cx:pt>
          <cx:pt idx="5218">170</cx:pt>
          <cx:pt idx="5219">170</cx:pt>
          <cx:pt idx="5220">170</cx:pt>
          <cx:pt idx="5221">175</cx:pt>
          <cx:pt idx="5222">175</cx:pt>
          <cx:pt idx="5223">140</cx:pt>
          <cx:pt idx="5224">170</cx:pt>
          <cx:pt idx="5225">175</cx:pt>
          <cx:pt idx="5226">175</cx:pt>
          <cx:pt idx="5227">140</cx:pt>
          <cx:pt idx="5228">140</cx:pt>
          <cx:pt idx="5229">175</cx:pt>
          <cx:pt idx="5230">175</cx:pt>
          <cx:pt idx="5231">175</cx:pt>
          <cx:pt idx="5232">170</cx:pt>
          <cx:pt idx="5233">140</cx:pt>
          <cx:pt idx="5234">175</cx:pt>
          <cx:pt idx="5235">175</cx:pt>
          <cx:pt idx="5236">175</cx:pt>
          <cx:pt idx="5237">140</cx:pt>
          <cx:pt idx="5238">283</cx:pt>
          <cx:pt idx="5239">283</cx:pt>
          <cx:pt idx="5240">283</cx:pt>
          <cx:pt idx="5241">283</cx:pt>
          <cx:pt idx="5242">283</cx:pt>
          <cx:pt idx="5243">283</cx:pt>
          <cx:pt idx="5244">283</cx:pt>
          <cx:pt idx="5245">283</cx:pt>
          <cx:pt idx="5246">283</cx:pt>
          <cx:pt idx="5247">283</cx:pt>
          <cx:pt idx="5248">283</cx:pt>
          <cx:pt idx="5249">283</cx:pt>
          <cx:pt idx="5250">283</cx:pt>
          <cx:pt idx="5251">283</cx:pt>
          <cx:pt idx="5252">283</cx:pt>
          <cx:pt idx="5253">283</cx:pt>
          <cx:pt idx="5254">260</cx:pt>
          <cx:pt idx="5255">303</cx:pt>
          <cx:pt idx="5256">200</cx:pt>
          <cx:pt idx="5257">303</cx:pt>
          <cx:pt idx="5258">260</cx:pt>
          <cx:pt idx="5259">200</cx:pt>
          <cx:pt idx="5260">200</cx:pt>
          <cx:pt idx="5261">303</cx:pt>
          <cx:pt idx="5262">166</cx:pt>
          <cx:pt idx="5263">166</cx:pt>
          <cx:pt idx="5264">166</cx:pt>
          <cx:pt idx="5265">166</cx:pt>
          <cx:pt idx="5266">166</cx:pt>
          <cx:pt idx="5267">166</cx:pt>
          <cx:pt idx="5268">166</cx:pt>
          <cx:pt idx="5269">166</cx:pt>
          <cx:pt idx="5270">166</cx:pt>
          <cx:pt idx="5271">166</cx:pt>
          <cx:pt idx="5272">166</cx:pt>
          <cx:pt idx="5273">166</cx:pt>
          <cx:pt idx="5274">166</cx:pt>
          <cx:pt idx="5275">166</cx:pt>
          <cx:pt idx="5276">166</cx:pt>
          <cx:pt idx="5277">166</cx:pt>
          <cx:pt idx="5278">166</cx:pt>
          <cx:pt idx="5279">166</cx:pt>
          <cx:pt idx="5280">158</cx:pt>
          <cx:pt idx="5281">158</cx:pt>
          <cx:pt idx="5282">150</cx:pt>
          <cx:pt idx="5283">150</cx:pt>
          <cx:pt idx="5284">150</cx:pt>
          <cx:pt idx="5285">158</cx:pt>
          <cx:pt idx="5286">158</cx:pt>
          <cx:pt idx="5287">158</cx:pt>
          <cx:pt idx="5288">158</cx:pt>
          <cx:pt idx="5289">158</cx:pt>
          <cx:pt idx="5290">395</cx:pt>
          <cx:pt idx="5291">401</cx:pt>
          <cx:pt idx="5292">401</cx:pt>
          <cx:pt idx="5293">401</cx:pt>
          <cx:pt idx="5294">454</cx:pt>
          <cx:pt idx="5295">454</cx:pt>
          <cx:pt idx="5296">444</cx:pt>
          <cx:pt idx="5297">454</cx:pt>
          <cx:pt idx="5298">454</cx:pt>
          <cx:pt idx="5299">454</cx:pt>
          <cx:pt idx="5300">444</cx:pt>
          <cx:pt idx="5301">454</cx:pt>
          <cx:pt idx="5302">454</cx:pt>
          <cx:pt idx="5303">444</cx:pt>
          <cx:pt idx="5304">454</cx:pt>
          <cx:pt idx="5305">454</cx:pt>
          <cx:pt idx="5306">454</cx:pt>
          <cx:pt idx="5307">454</cx:pt>
          <cx:pt idx="5308">454</cx:pt>
          <cx:pt idx="5309">454</cx:pt>
          <cx:pt idx="5310">454</cx:pt>
          <cx:pt idx="5311">454</cx:pt>
          <cx:pt idx="5312">454</cx:pt>
          <cx:pt idx="5313">241</cx:pt>
          <cx:pt idx="5314">241</cx:pt>
          <cx:pt idx="5315">241</cx:pt>
          <cx:pt idx="5316">241</cx:pt>
          <cx:pt idx="5317">220</cx:pt>
          <cx:pt idx="5318">220</cx:pt>
          <cx:pt idx="5319">245</cx:pt>
          <cx:pt idx="5320">245</cx:pt>
          <cx:pt idx="5321">306</cx:pt>
          <cx:pt idx="5322">306</cx:pt>
          <cx:pt idx="5323">306</cx:pt>
          <cx:pt idx="5324">306</cx:pt>
          <cx:pt idx="5325">311</cx:pt>
          <cx:pt idx="5326">311</cx:pt>
          <cx:pt idx="5327">311</cx:pt>
          <cx:pt idx="5328">311</cx:pt>
          <cx:pt idx="5329">311</cx:pt>
          <cx:pt idx="5330">311</cx:pt>
          <cx:pt idx="5331">311</cx:pt>
          <cx:pt idx="5332">300</cx:pt>
          <cx:pt idx="5333">300</cx:pt>
          <cx:pt idx="5334">300</cx:pt>
          <cx:pt idx="5335">300</cx:pt>
          <cx:pt idx="5336">300</cx:pt>
          <cx:pt idx="5337">290</cx:pt>
          <cx:pt idx="5338">338</cx:pt>
          <cx:pt idx="5339">338</cx:pt>
          <cx:pt idx="5340">338</cx:pt>
          <cx:pt idx="5341">342</cx:pt>
          <cx:pt idx="5342">342</cx:pt>
          <cx:pt idx="5343">342</cx:pt>
          <cx:pt idx="5344">467</cx:pt>
          <cx:pt idx="5345">545</cx:pt>
          <cx:pt idx="5346">545</cx:pt>
          <cx:pt idx="5347">545</cx:pt>
          <cx:pt idx="5348">600</cx:pt>
          <cx:pt idx="5349">545</cx:pt>
          <cx:pt idx="5350">600</cx:pt>
          <cx:pt idx="5351">545</cx:pt>
          <cx:pt idx="5352">565</cx:pt>
          <cx:pt idx="5353">550</cx:pt>
          <cx:pt idx="5354">550</cx:pt>
          <cx:pt idx="5355">200</cx:pt>
          <cx:pt idx="5356">200</cx:pt>
          <cx:pt idx="5357">200</cx:pt>
          <cx:pt idx="5358">200</cx:pt>
          <cx:pt idx="5359">200</cx:pt>
          <cx:pt idx="5360">200</cx:pt>
          <cx:pt idx="5361">200</cx:pt>
          <cx:pt idx="5362">200</cx:pt>
          <cx:pt idx="5363">200</cx:pt>
          <cx:pt idx="5364">200</cx:pt>
          <cx:pt idx="5365">200</cx:pt>
          <cx:pt idx="5366">200</cx:pt>
          <cx:pt idx="5367">200</cx:pt>
          <cx:pt idx="5368">200</cx:pt>
          <cx:pt idx="5369">200</cx:pt>
          <cx:pt idx="5370">200</cx:pt>
          <cx:pt idx="5371">200</cx:pt>
          <cx:pt idx="5372">200</cx:pt>
          <cx:pt idx="5373">200</cx:pt>
          <cx:pt idx="5374">200</cx:pt>
          <cx:pt idx="5375">200</cx:pt>
          <cx:pt idx="5376">200</cx:pt>
          <cx:pt idx="5377">200</cx:pt>
          <cx:pt idx="5378">200</cx:pt>
          <cx:pt idx="5379">200</cx:pt>
          <cx:pt idx="5380">200</cx:pt>
          <cx:pt idx="5381">200</cx:pt>
          <cx:pt idx="5382">200</cx:pt>
          <cx:pt idx="5383">200</cx:pt>
          <cx:pt idx="5384">200</cx:pt>
          <cx:pt idx="5385">200</cx:pt>
          <cx:pt idx="5386">200</cx:pt>
          <cx:pt idx="5387">200</cx:pt>
          <cx:pt idx="5388">200</cx:pt>
          <cx:pt idx="5389">200</cx:pt>
          <cx:pt idx="5390">200</cx:pt>
          <cx:pt idx="5391">200</cx:pt>
          <cx:pt idx="5392">200</cx:pt>
          <cx:pt idx="5393">200</cx:pt>
          <cx:pt idx="5394">200</cx:pt>
          <cx:pt idx="5395">350</cx:pt>
          <cx:pt idx="5396">400</cx:pt>
          <cx:pt idx="5397">400</cx:pt>
          <cx:pt idx="5398">301</cx:pt>
          <cx:pt idx="5399">301</cx:pt>
          <cx:pt idx="5400">301</cx:pt>
          <cx:pt idx="5401">301</cx:pt>
          <cx:pt idx="5402">301</cx:pt>
          <cx:pt idx="5403">301</cx:pt>
          <cx:pt idx="5404">263</cx:pt>
          <cx:pt idx="5405">263</cx:pt>
          <cx:pt idx="5406">263</cx:pt>
          <cx:pt idx="5407">242</cx:pt>
          <cx:pt idx="5408">242</cx:pt>
          <cx:pt idx="5409">300</cx:pt>
          <cx:pt idx="5410">242</cx:pt>
          <cx:pt idx="5411">242</cx:pt>
          <cx:pt idx="5412">300</cx:pt>
          <cx:pt idx="5413">300</cx:pt>
          <cx:pt idx="5414">239</cx:pt>
          <cx:pt idx="5415">239</cx:pt>
          <cx:pt idx="5416">239</cx:pt>
          <cx:pt idx="5417">239</cx:pt>
          <cx:pt idx="5418">300</cx:pt>
          <cx:pt idx="5419">300</cx:pt>
          <cx:pt idx="5420">239</cx:pt>
          <cx:pt idx="5421">239</cx:pt>
          <cx:pt idx="5422">300</cx:pt>
          <cx:pt idx="5423">239</cx:pt>
          <cx:pt idx="5424">155</cx:pt>
          <cx:pt idx="5425">260</cx:pt>
          <cx:pt idx="5426">155</cx:pt>
          <cx:pt idx="5427">260</cx:pt>
          <cx:pt idx="5428">155</cx:pt>
          <cx:pt idx="5429">155</cx:pt>
          <cx:pt idx="5430">155</cx:pt>
          <cx:pt idx="5431">155</cx:pt>
          <cx:pt idx="5432">260</cx:pt>
          <cx:pt idx="5433">155</cx:pt>
          <cx:pt idx="5434">155</cx:pt>
          <cx:pt idx="5435">155</cx:pt>
          <cx:pt idx="5436">155</cx:pt>
          <cx:pt idx="5437">155</cx:pt>
          <cx:pt idx="5438">280</cx:pt>
          <cx:pt idx="5439">280</cx:pt>
          <cx:pt idx="5440">280</cx:pt>
          <cx:pt idx="5441">280</cx:pt>
          <cx:pt idx="5442">280</cx:pt>
          <cx:pt idx="5443">280</cx:pt>
          <cx:pt idx="5444">270</cx:pt>
          <cx:pt idx="5445">270</cx:pt>
          <cx:pt idx="5446">270</cx:pt>
          <cx:pt idx="5447">270</cx:pt>
          <cx:pt idx="5448">270</cx:pt>
          <cx:pt idx="5449">270</cx:pt>
          <cx:pt idx="5450">270</cx:pt>
          <cx:pt idx="5451">185</cx:pt>
          <cx:pt idx="5452">270</cx:pt>
          <cx:pt idx="5453">270</cx:pt>
          <cx:pt idx="5454">270</cx:pt>
          <cx:pt idx="5455">270</cx:pt>
          <cx:pt idx="5456">270</cx:pt>
          <cx:pt idx="5457">185</cx:pt>
          <cx:pt idx="5458">270</cx:pt>
          <cx:pt idx="5459">270</cx:pt>
          <cx:pt idx="5460">270</cx:pt>
          <cx:pt idx="5461">270</cx:pt>
          <cx:pt idx="5462">270</cx:pt>
          <cx:pt idx="5463">270</cx:pt>
          <cx:pt idx="5464">270</cx:pt>
          <cx:pt idx="5465">270</cx:pt>
          <cx:pt idx="5466">93</cx:pt>
          <cx:pt idx="5467">141</cx:pt>
          <cx:pt idx="5468">141</cx:pt>
          <cx:pt idx="5469">141</cx:pt>
          <cx:pt idx="5470">141</cx:pt>
          <cx:pt idx="5471">141</cx:pt>
          <cx:pt idx="5472">141</cx:pt>
          <cx:pt idx="5473">141</cx:pt>
          <cx:pt idx="5474">141</cx:pt>
          <cx:pt idx="5475">141</cx:pt>
          <cx:pt idx="5476">141</cx:pt>
          <cx:pt idx="5477">141</cx:pt>
          <cx:pt idx="5478">141</cx:pt>
          <cx:pt idx="5479">141</cx:pt>
          <cx:pt idx="5480">141</cx:pt>
          <cx:pt idx="5481">141</cx:pt>
          <cx:pt idx="5482">141</cx:pt>
          <cx:pt idx="5483">187</cx:pt>
          <cx:pt idx="5484">187</cx:pt>
          <cx:pt idx="5485">187</cx:pt>
          <cx:pt idx="5486">187</cx:pt>
          <cx:pt idx="5487">187</cx:pt>
          <cx:pt idx="5488">187</cx:pt>
          <cx:pt idx="5489">610</cx:pt>
          <cx:pt idx="5490">610</cx:pt>
          <cx:pt idx="5491">610</cx:pt>
          <cx:pt idx="5492">580</cx:pt>
          <cx:pt idx="5493">66</cx:pt>
          <cx:pt idx="5494">66</cx:pt>
          <cx:pt idx="5495">66</cx:pt>
          <cx:pt idx="5496">190</cx:pt>
          <cx:pt idx="5497">190</cx:pt>
          <cx:pt idx="5498">227</cx:pt>
          <cx:pt idx="5499">227</cx:pt>
          <cx:pt idx="5500">227</cx:pt>
          <cx:pt idx="5501">227</cx:pt>
          <cx:pt idx="5502">255</cx:pt>
          <cx:pt idx="5503">255</cx:pt>
          <cx:pt idx="5504">255</cx:pt>
          <cx:pt idx="5505">170</cx:pt>
          <cx:pt idx="5506">170</cx:pt>
          <cx:pt idx="5507">170</cx:pt>
          <cx:pt idx="5508">170</cx:pt>
          <cx:pt idx="5509">106</cx:pt>
          <cx:pt idx="5510">106</cx:pt>
          <cx:pt idx="5511">111</cx:pt>
          <cx:pt idx="5512">111</cx:pt>
          <cx:pt idx="5513">201</cx:pt>
          <cx:pt idx="5514">150</cx:pt>
          <cx:pt idx="5515">150</cx:pt>
          <cx:pt idx="5516">150</cx:pt>
          <cx:pt idx="5517">201</cx:pt>
          <cx:pt idx="5518">201</cx:pt>
          <cx:pt idx="5519">201</cx:pt>
          <cx:pt idx="5520">201</cx:pt>
          <cx:pt idx="5521">201</cx:pt>
          <cx:pt idx="5522">201</cx:pt>
          <cx:pt idx="5523">201</cx:pt>
          <cx:pt idx="5524">201</cx:pt>
          <cx:pt idx="5525">201</cx:pt>
          <cx:pt idx="5526">201</cx:pt>
          <cx:pt idx="5527">201</cx:pt>
          <cx:pt idx="5528">201</cx:pt>
          <cx:pt idx="5529">300</cx:pt>
          <cx:pt idx="5530">300</cx:pt>
          <cx:pt idx="5531">300</cx:pt>
          <cx:pt idx="5532">300</cx:pt>
          <cx:pt idx="5533">300</cx:pt>
          <cx:pt idx="5534">300</cx:pt>
          <cx:pt idx="5535">300</cx:pt>
          <cx:pt idx="5536">300</cx:pt>
          <cx:pt idx="5537">300</cx:pt>
          <cx:pt idx="5538">195</cx:pt>
          <cx:pt idx="5539">195</cx:pt>
          <cx:pt idx="5540">305</cx:pt>
          <cx:pt idx="5541">305</cx:pt>
          <cx:pt idx="5542">305</cx:pt>
          <cx:pt idx="5543">195</cx:pt>
          <cx:pt idx="5544">196</cx:pt>
          <cx:pt idx="5545">305</cx:pt>
          <cx:pt idx="5546">305</cx:pt>
          <cx:pt idx="5547">305</cx:pt>
          <cx:pt idx="5548">305</cx:pt>
          <cx:pt idx="5549">195</cx:pt>
          <cx:pt idx="5550">195</cx:pt>
          <cx:pt idx="5551">305</cx:pt>
          <cx:pt idx="5552">252</cx:pt>
          <cx:pt idx="5553">305</cx:pt>
          <cx:pt idx="5554">150</cx:pt>
          <cx:pt idx="5555">150</cx:pt>
          <cx:pt idx="5556">150</cx:pt>
          <cx:pt idx="5557">265</cx:pt>
          <cx:pt idx="5558">265</cx:pt>
          <cx:pt idx="5559">305</cx:pt>
          <cx:pt idx="5560">305</cx:pt>
          <cx:pt idx="5561">305</cx:pt>
          <cx:pt idx="5562">265</cx:pt>
          <cx:pt idx="5563">265</cx:pt>
          <cx:pt idx="5564">265</cx:pt>
          <cx:pt idx="5565">265</cx:pt>
          <cx:pt idx="5566">265</cx:pt>
          <cx:pt idx="5567">265</cx:pt>
          <cx:pt idx="5568">305</cx:pt>
          <cx:pt idx="5569">265</cx:pt>
          <cx:pt idx="5570">305</cx:pt>
          <cx:pt idx="5571">265</cx:pt>
          <cx:pt idx="5572">305</cx:pt>
          <cx:pt idx="5573">265</cx:pt>
          <cx:pt idx="5574">265</cx:pt>
          <cx:pt idx="5575">148</cx:pt>
          <cx:pt idx="5576">148</cx:pt>
          <cx:pt idx="5577">148</cx:pt>
          <cx:pt idx="5578">148</cx:pt>
          <cx:pt idx="5579">148</cx:pt>
          <cx:pt idx="5580">148</cx:pt>
          <cx:pt idx="5581">148</cx:pt>
          <cx:pt idx="5582">148</cx:pt>
          <cx:pt idx="5583">148</cx:pt>
          <cx:pt idx="5584">148</cx:pt>
          <cx:pt idx="5585">148</cx:pt>
          <cx:pt idx="5586">148</cx:pt>
          <cx:pt idx="5587">148</cx:pt>
          <cx:pt idx="5588">148</cx:pt>
          <cx:pt idx="5589">148</cx:pt>
          <cx:pt idx="5590">148</cx:pt>
          <cx:pt idx="5591">148</cx:pt>
          <cx:pt idx="5592">148</cx:pt>
          <cx:pt idx="5593">148</cx:pt>
          <cx:pt idx="5594">148</cx:pt>
          <cx:pt idx="5595">148</cx:pt>
          <cx:pt idx="5596">148</cx:pt>
          <cx:pt idx="5597">152</cx:pt>
          <cx:pt idx="5598">152</cx:pt>
          <cx:pt idx="5599">152</cx:pt>
          <cx:pt idx="5600">152</cx:pt>
          <cx:pt idx="5601">152</cx:pt>
          <cx:pt idx="5602">152</cx:pt>
          <cx:pt idx="5603">152</cx:pt>
          <cx:pt idx="5604">152</cx:pt>
          <cx:pt idx="5605">152</cx:pt>
          <cx:pt idx="5606">152</cx:pt>
          <cx:pt idx="5607">152</cx:pt>
          <cx:pt idx="5608">152</cx:pt>
          <cx:pt idx="5609">137</cx:pt>
          <cx:pt idx="5610">137</cx:pt>
          <cx:pt idx="5611">98</cx:pt>
          <cx:pt idx="5612">98</cx:pt>
          <cx:pt idx="5613">98</cx:pt>
          <cx:pt idx="5614">98</cx:pt>
          <cx:pt idx="5615">98</cx:pt>
          <cx:pt idx="5616">98</cx:pt>
          <cx:pt idx="5617">98</cx:pt>
          <cx:pt idx="5618">98</cx:pt>
          <cx:pt idx="5619">98</cx:pt>
          <cx:pt idx="5620">98</cx:pt>
          <cx:pt idx="5621">98</cx:pt>
          <cx:pt idx="5622">98</cx:pt>
          <cx:pt idx="5623">140</cx:pt>
          <cx:pt idx="5624">140</cx:pt>
          <cx:pt idx="5625">140</cx:pt>
          <cx:pt idx="5626">170</cx:pt>
          <cx:pt idx="5627">170</cx:pt>
          <cx:pt idx="5628">140</cx:pt>
          <cx:pt idx="5629">140</cx:pt>
          <cx:pt idx="5630">140</cx:pt>
          <cx:pt idx="5631">170</cx:pt>
          <cx:pt idx="5632">170</cx:pt>
          <cx:pt idx="5633">140</cx:pt>
          <cx:pt idx="5634">195</cx:pt>
          <cx:pt idx="5635">140</cx:pt>
          <cx:pt idx="5636">170</cx:pt>
          <cx:pt idx="5637">140</cx:pt>
          <cx:pt idx="5638">140</cx:pt>
          <cx:pt idx="5639">140</cx:pt>
          <cx:pt idx="5640">140</cx:pt>
          <cx:pt idx="5641">140</cx:pt>
          <cx:pt idx="5642">140</cx:pt>
          <cx:pt idx="5643">140</cx:pt>
          <cx:pt idx="5644">195</cx:pt>
          <cx:pt idx="5645">140</cx:pt>
          <cx:pt idx="5646">170</cx:pt>
          <cx:pt idx="5647">244</cx:pt>
          <cx:pt idx="5648">200</cx:pt>
          <cx:pt idx="5649">234</cx:pt>
          <cx:pt idx="5650">244</cx:pt>
          <cx:pt idx="5651">200</cx:pt>
          <cx:pt idx="5652">234</cx:pt>
          <cx:pt idx="5653">244</cx:pt>
          <cx:pt idx="5654">200</cx:pt>
          <cx:pt idx="5655">215</cx:pt>
          <cx:pt idx="5656">215</cx:pt>
          <cx:pt idx="5657">215</cx:pt>
          <cx:pt idx="5658">215</cx:pt>
          <cx:pt idx="5659">215</cx:pt>
          <cx:pt idx="5660">215</cx:pt>
          <cx:pt idx="5661">215</cx:pt>
          <cx:pt idx="5662">215</cx:pt>
          <cx:pt idx="5663">215</cx:pt>
          <cx:pt idx="5664">94</cx:pt>
          <cx:pt idx="5665">94</cx:pt>
          <cx:pt idx="5666">94</cx:pt>
          <cx:pt idx="5667">94</cx:pt>
          <cx:pt idx="5668">241</cx:pt>
          <cx:pt idx="5669">241</cx:pt>
          <cx:pt idx="5670">204</cx:pt>
          <cx:pt idx="5671">204</cx:pt>
          <cx:pt idx="5672">204</cx:pt>
          <cx:pt idx="5673">204</cx:pt>
          <cx:pt idx="5674">204</cx:pt>
          <cx:pt idx="5675">204</cx:pt>
          <cx:pt idx="5676">204</cx:pt>
          <cx:pt idx="5677">204</cx:pt>
          <cx:pt idx="5678">204</cx:pt>
          <cx:pt idx="5679">204</cx:pt>
          <cx:pt idx="5680">204</cx:pt>
          <cx:pt idx="5681">215</cx:pt>
          <cx:pt idx="5682">215</cx:pt>
          <cx:pt idx="5683">215</cx:pt>
          <cx:pt idx="5684">255</cx:pt>
          <cx:pt idx="5685">255</cx:pt>
          <cx:pt idx="5686">306</cx:pt>
          <cx:pt idx="5687">306</cx:pt>
          <cx:pt idx="5688">306</cx:pt>
          <cx:pt idx="5689">306</cx:pt>
          <cx:pt idx="5690">306</cx:pt>
          <cx:pt idx="5691">306</cx:pt>
          <cx:pt idx="5692">306</cx:pt>
          <cx:pt idx="5693">306</cx:pt>
          <cx:pt idx="5694">306</cx:pt>
          <cx:pt idx="5695">416</cx:pt>
          <cx:pt idx="5696">416</cx:pt>
          <cx:pt idx="5697">416</cx:pt>
          <cx:pt idx="5698">210</cx:pt>
          <cx:pt idx="5699">210</cx:pt>
          <cx:pt idx="5700">210</cx:pt>
          <cx:pt idx="5701">210</cx:pt>
          <cx:pt idx="5702">210</cx:pt>
          <cx:pt idx="5703">210</cx:pt>
          <cx:pt idx="5704">200</cx:pt>
          <cx:pt idx="5705">210</cx:pt>
          <cx:pt idx="5706">210</cx:pt>
          <cx:pt idx="5707">200</cx:pt>
          <cx:pt idx="5708">200</cx:pt>
          <cx:pt idx="5709">210</cx:pt>
          <cx:pt idx="5710">210</cx:pt>
          <cx:pt idx="5711">200</cx:pt>
          <cx:pt idx="5712">200</cx:pt>
          <cx:pt idx="5713">210</cx:pt>
          <cx:pt idx="5714">200</cx:pt>
          <cx:pt idx="5715">210</cx:pt>
          <cx:pt idx="5716">210</cx:pt>
          <cx:pt idx="5717">210</cx:pt>
          <cx:pt idx="5718">210</cx:pt>
          <cx:pt idx="5719">210</cx:pt>
          <cx:pt idx="5720">210</cx:pt>
          <cx:pt idx="5721">210</cx:pt>
          <cx:pt idx="5722">210</cx:pt>
          <cx:pt idx="5723">210</cx:pt>
          <cx:pt idx="5724">210</cx:pt>
          <cx:pt idx="5725">170</cx:pt>
          <cx:pt idx="5726">170</cx:pt>
          <cx:pt idx="5727">170</cx:pt>
          <cx:pt idx="5728">170</cx:pt>
          <cx:pt idx="5729">170</cx:pt>
          <cx:pt idx="5730">170</cx:pt>
          <cx:pt idx="5731">170</cx:pt>
          <cx:pt idx="5732">170</cx:pt>
          <cx:pt idx="5733">170</cx:pt>
          <cx:pt idx="5734">170</cx:pt>
          <cx:pt idx="5735">140</cx:pt>
          <cx:pt idx="5736">170</cx:pt>
          <cx:pt idx="5737">140</cx:pt>
          <cx:pt idx="5738">140</cx:pt>
          <cx:pt idx="5739">170</cx:pt>
          <cx:pt idx="5740">140</cx:pt>
          <cx:pt idx="5741">140</cx:pt>
          <cx:pt idx="5742">140</cx:pt>
          <cx:pt idx="5743">170</cx:pt>
          <cx:pt idx="5744">140</cx:pt>
          <cx:pt idx="5745">170</cx:pt>
          <cx:pt idx="5746">140</cx:pt>
          <cx:pt idx="5747">140</cx:pt>
          <cx:pt idx="5748">140</cx:pt>
          <cx:pt idx="5749">170</cx:pt>
          <cx:pt idx="5750">170</cx:pt>
          <cx:pt idx="5751">140</cx:pt>
          <cx:pt idx="5752">140</cx:pt>
          <cx:pt idx="5753">170</cx:pt>
          <cx:pt idx="5754">140</cx:pt>
          <cx:pt idx="5755">140</cx:pt>
          <cx:pt idx="5756">140</cx:pt>
          <cx:pt idx="5757">170</cx:pt>
          <cx:pt idx="5758">170</cx:pt>
          <cx:pt idx="5759">170</cx:pt>
          <cx:pt idx="5760">140</cx:pt>
          <cx:pt idx="5761">140</cx:pt>
          <cx:pt idx="5762">140</cx:pt>
          <cx:pt idx="5763">170</cx:pt>
          <cx:pt idx="5764">210</cx:pt>
          <cx:pt idx="5765">170</cx:pt>
          <cx:pt idx="5766">170</cx:pt>
          <cx:pt idx="5767">150</cx:pt>
          <cx:pt idx="5768">210</cx:pt>
          <cx:pt idx="5769">170</cx:pt>
          <cx:pt idx="5770">150</cx:pt>
          <cx:pt idx="5771">210</cx:pt>
          <cx:pt idx="5772">150</cx:pt>
          <cx:pt idx="5773">210</cx:pt>
          <cx:pt idx="5774">150</cx:pt>
          <cx:pt idx="5775">115</cx:pt>
          <cx:pt idx="5776">115</cx:pt>
          <cx:pt idx="5777">170</cx:pt>
          <cx:pt idx="5778">170</cx:pt>
          <cx:pt idx="5779">150</cx:pt>
          <cx:pt idx="5780">170</cx:pt>
          <cx:pt idx="5781">115</cx:pt>
          <cx:pt idx="5782">150</cx:pt>
          <cx:pt idx="5783">115</cx:pt>
          <cx:pt idx="5784">115</cx:pt>
          <cx:pt idx="5785">170</cx:pt>
          <cx:pt idx="5786">150</cx:pt>
          <cx:pt idx="5787">170</cx:pt>
          <cx:pt idx="5788">210</cx:pt>
          <cx:pt idx="5789">150</cx:pt>
          <cx:pt idx="5790">170</cx:pt>
          <cx:pt idx="5791">210</cx:pt>
          <cx:pt idx="5792">210</cx:pt>
          <cx:pt idx="5793">150</cx:pt>
          <cx:pt idx="5794">170</cx:pt>
          <cx:pt idx="5795">150</cx:pt>
          <cx:pt idx="5796">150</cx:pt>
          <cx:pt idx="5797">170</cx:pt>
          <cx:pt idx="5798">170</cx:pt>
          <cx:pt idx="5799">150</cx:pt>
          <cx:pt idx="5800">150</cx:pt>
          <cx:pt idx="5801">210</cx:pt>
          <cx:pt idx="5802">210</cx:pt>
          <cx:pt idx="5803">150</cx:pt>
          <cx:pt idx="5804">150</cx:pt>
          <cx:pt idx="5805">150</cx:pt>
          <cx:pt idx="5806">150</cx:pt>
          <cx:pt idx="5807">170</cx:pt>
          <cx:pt idx="5808">210</cx:pt>
          <cx:pt idx="5809">190</cx:pt>
          <cx:pt idx="5810">190</cx:pt>
          <cx:pt idx="5811">190</cx:pt>
          <cx:pt idx="5812">190</cx:pt>
          <cx:pt idx="5813">190</cx:pt>
          <cx:pt idx="5814">190</cx:pt>
          <cx:pt idx="5815">190</cx:pt>
          <cx:pt idx="5816">190</cx:pt>
          <cx:pt idx="5817">190</cx:pt>
          <cx:pt idx="5818">190</cx:pt>
          <cx:pt idx="5819">190</cx:pt>
          <cx:pt idx="5820">190</cx:pt>
          <cx:pt idx="5821">190</cx:pt>
          <cx:pt idx="5822">190</cx:pt>
          <cx:pt idx="5823">190</cx:pt>
          <cx:pt idx="5824">190</cx:pt>
          <cx:pt idx="5825">190</cx:pt>
          <cx:pt idx="5826">190</cx:pt>
          <cx:pt idx="5827">190</cx:pt>
          <cx:pt idx="5828">190</cx:pt>
          <cx:pt idx="5829">190</cx:pt>
          <cx:pt idx="5830">190</cx:pt>
          <cx:pt idx="5831">190</cx:pt>
          <cx:pt idx="5832">190</cx:pt>
          <cx:pt idx="5833">190</cx:pt>
          <cx:pt idx="5834">190</cx:pt>
          <cx:pt idx="5835">190</cx:pt>
          <cx:pt idx="5836">190</cx:pt>
          <cx:pt idx="5837">190</cx:pt>
          <cx:pt idx="5838">190</cx:pt>
          <cx:pt idx="5839">190</cx:pt>
          <cx:pt idx="5840">283</cx:pt>
          <cx:pt idx="5841">283</cx:pt>
          <cx:pt idx="5842">283</cx:pt>
          <cx:pt idx="5843">173</cx:pt>
          <cx:pt idx="5844">173</cx:pt>
          <cx:pt idx="5845">283</cx:pt>
          <cx:pt idx="5846">173</cx:pt>
          <cx:pt idx="5847">173</cx:pt>
          <cx:pt idx="5848">283</cx:pt>
          <cx:pt idx="5849">173</cx:pt>
          <cx:pt idx="5850">173</cx:pt>
          <cx:pt idx="5851">283</cx:pt>
          <cx:pt idx="5852">283</cx:pt>
          <cx:pt idx="5853">283</cx:pt>
          <cx:pt idx="5854">283</cx:pt>
          <cx:pt idx="5855">283</cx:pt>
          <cx:pt idx="5856">173</cx:pt>
          <cx:pt idx="5857">173</cx:pt>
          <cx:pt idx="5858">283</cx:pt>
          <cx:pt idx="5859">173</cx:pt>
          <cx:pt idx="5860">283</cx:pt>
          <cx:pt idx="5861">173</cx:pt>
          <cx:pt idx="5862">283</cx:pt>
          <cx:pt idx="5863">283</cx:pt>
          <cx:pt idx="5864">283</cx:pt>
          <cx:pt idx="5865">283</cx:pt>
          <cx:pt idx="5866">173</cx:pt>
          <cx:pt idx="5867">283</cx:pt>
          <cx:pt idx="5868">173</cx:pt>
          <cx:pt idx="5869">188</cx:pt>
          <cx:pt idx="5870">215</cx:pt>
          <cx:pt idx="5871">211</cx:pt>
          <cx:pt idx="5872">188</cx:pt>
          <cx:pt idx="5873">188</cx:pt>
          <cx:pt idx="5874">188</cx:pt>
          <cx:pt idx="5875">188</cx:pt>
          <cx:pt idx="5876">188</cx:pt>
          <cx:pt idx="5877">188</cx:pt>
          <cx:pt idx="5878">188</cx:pt>
          <cx:pt idx="5879">188</cx:pt>
          <cx:pt idx="5880">188</cx:pt>
          <cx:pt idx="5881">211</cx:pt>
          <cx:pt idx="5882">188</cx:pt>
          <cx:pt idx="5883">188</cx:pt>
          <cx:pt idx="5884">188</cx:pt>
          <cx:pt idx="5885">215</cx:pt>
          <cx:pt idx="5886">188</cx:pt>
          <cx:pt idx="5887">188</cx:pt>
          <cx:pt idx="5888">188</cx:pt>
          <cx:pt idx="5889">215</cx:pt>
          <cx:pt idx="5890">188</cx:pt>
          <cx:pt idx="5891">211</cx:pt>
          <cx:pt idx="5892">188</cx:pt>
          <cx:pt idx="5893">188</cx:pt>
          <cx:pt idx="5894">188</cx:pt>
          <cx:pt idx="5895">188</cx:pt>
          <cx:pt idx="5896">188</cx:pt>
          <cx:pt idx="5897">188</cx:pt>
          <cx:pt idx="5898">188</cx:pt>
          <cx:pt idx="5899">73</cx:pt>
          <cx:pt idx="5900">73</cx:pt>
          <cx:pt idx="5901">66</cx:pt>
          <cx:pt idx="5902">73</cx:pt>
          <cx:pt idx="5903">73</cx:pt>
          <cx:pt idx="5904">73</cx:pt>
          <cx:pt idx="5905">73</cx:pt>
          <cx:pt idx="5906">73</cx:pt>
          <cx:pt idx="5907">73</cx:pt>
          <cx:pt idx="5908">73</cx:pt>
          <cx:pt idx="5909">265</cx:pt>
          <cx:pt idx="5910">265</cx:pt>
          <cx:pt idx="5911">420</cx:pt>
          <cx:pt idx="5912">420</cx:pt>
          <cx:pt idx="5913">311</cx:pt>
          <cx:pt idx="5914">420</cx:pt>
          <cx:pt idx="5915">311</cx:pt>
          <cx:pt idx="5916">180</cx:pt>
          <cx:pt idx="5917">180</cx:pt>
          <cx:pt idx="5918">180</cx:pt>
          <cx:pt idx="5919">180</cx:pt>
          <cx:pt idx="5920">180</cx:pt>
          <cx:pt idx="5921">185</cx:pt>
          <cx:pt idx="5922">185</cx:pt>
          <cx:pt idx="5923">180</cx:pt>
          <cx:pt idx="5924">180</cx:pt>
          <cx:pt idx="5925">180</cx:pt>
          <cx:pt idx="5926">185</cx:pt>
          <cx:pt idx="5927">180</cx:pt>
          <cx:pt idx="5928">180</cx:pt>
          <cx:pt idx="5929">180</cx:pt>
          <cx:pt idx="5930">180</cx:pt>
          <cx:pt idx="5931">180</cx:pt>
          <cx:pt idx="5932">180</cx:pt>
          <cx:pt idx="5933">180</cx:pt>
          <cx:pt idx="5934">185</cx:pt>
          <cx:pt idx="5935">180</cx:pt>
          <cx:pt idx="5936">185</cx:pt>
          <cx:pt idx="5937">180</cx:pt>
          <cx:pt idx="5938">185</cx:pt>
          <cx:pt idx="5939">180</cx:pt>
          <cx:pt idx="5940">180</cx:pt>
          <cx:pt idx="5941">180</cx:pt>
          <cx:pt idx="5942">180</cx:pt>
          <cx:pt idx="5943">180</cx:pt>
          <cx:pt idx="5944">185</cx:pt>
          <cx:pt idx="5945">180</cx:pt>
          <cx:pt idx="5946">182</cx:pt>
          <cx:pt idx="5947">304</cx:pt>
          <cx:pt idx="5948">304</cx:pt>
          <cx:pt idx="5949">304</cx:pt>
          <cx:pt idx="5950">182</cx:pt>
          <cx:pt idx="5951">304</cx:pt>
          <cx:pt idx="5952">304</cx:pt>
          <cx:pt idx="5953">304</cx:pt>
          <cx:pt idx="5954">304</cx:pt>
          <cx:pt idx="5955">304</cx:pt>
          <cx:pt idx="5956">304</cx:pt>
          <cx:pt idx="5957">304</cx:pt>
          <cx:pt idx="5958">304</cx:pt>
          <cx:pt idx="5959">304</cx:pt>
          <cx:pt idx="5960">304</cx:pt>
          <cx:pt idx="5961">310</cx:pt>
          <cx:pt idx="5962">310</cx:pt>
          <cx:pt idx="5963">310</cx:pt>
          <cx:pt idx="5964">310</cx:pt>
          <cx:pt idx="5965">310</cx:pt>
          <cx:pt idx="5966">291</cx:pt>
          <cx:pt idx="5967">291</cx:pt>
          <cx:pt idx="5968">291</cx:pt>
          <cx:pt idx="5969">291</cx:pt>
          <cx:pt idx="5970">303</cx:pt>
          <cx:pt idx="5971">291</cx:pt>
          <cx:pt idx="5972">291</cx:pt>
          <cx:pt idx="5973">168</cx:pt>
          <cx:pt idx="5974">148</cx:pt>
          <cx:pt idx="5975">148</cx:pt>
          <cx:pt idx="5976">168</cx:pt>
          <cx:pt idx="5977">168</cx:pt>
          <cx:pt idx="5978">148</cx:pt>
          <cx:pt idx="5979">148</cx:pt>
          <cx:pt idx="5980">237</cx:pt>
          <cx:pt idx="5981">168</cx:pt>
          <cx:pt idx="5982">168</cx:pt>
          <cx:pt idx="5983">168</cx:pt>
          <cx:pt idx="5984">148</cx:pt>
          <cx:pt idx="5985">148</cx:pt>
          <cx:pt idx="5986">168</cx:pt>
          <cx:pt idx="5987">148</cx:pt>
          <cx:pt idx="5988">168</cx:pt>
          <cx:pt idx="5989">168</cx:pt>
          <cx:pt idx="5990">168</cx:pt>
          <cx:pt idx="5991">168</cx:pt>
          <cx:pt idx="5992">168</cx:pt>
          <cx:pt idx="5993">168</cx:pt>
          <cx:pt idx="5994">148</cx:pt>
          <cx:pt idx="5995">148</cx:pt>
          <cx:pt idx="5996">168</cx:pt>
          <cx:pt idx="5997">381</cx:pt>
          <cx:pt idx="5998">381</cx:pt>
          <cx:pt idx="5999">381</cx:pt>
          <cx:pt idx="6000">620</cx:pt>
          <cx:pt idx="6001">620</cx:pt>
          <cx:pt idx="6002">92</cx:pt>
          <cx:pt idx="6003">135</cx:pt>
          <cx:pt idx="6004">195</cx:pt>
          <cx:pt idx="6005">195</cx:pt>
          <cx:pt idx="6006">195</cx:pt>
          <cx:pt idx="6007">195</cx:pt>
          <cx:pt idx="6008">92</cx:pt>
          <cx:pt idx="6009">135</cx:pt>
          <cx:pt idx="6010">195</cx:pt>
          <cx:pt idx="6011">92</cx:pt>
          <cx:pt idx="6012">195</cx:pt>
          <cx:pt idx="6013">135</cx:pt>
          <cx:pt idx="6014">141</cx:pt>
          <cx:pt idx="6015">141</cx:pt>
          <cx:pt idx="6016">100</cx:pt>
          <cx:pt idx="6017">141</cx:pt>
          <cx:pt idx="6018">100</cx:pt>
          <cx:pt idx="6019">141</cx:pt>
          <cx:pt idx="6020">100</cx:pt>
          <cx:pt idx="6021">141</cx:pt>
          <cx:pt idx="6022">141</cx:pt>
          <cx:pt idx="6023">142</cx:pt>
          <cx:pt idx="6024">142</cx:pt>
          <cx:pt idx="6025">141</cx:pt>
          <cx:pt idx="6026">74</cx:pt>
          <cx:pt idx="6027">74</cx:pt>
          <cx:pt idx="6028">74</cx:pt>
          <cx:pt idx="6029">74</cx:pt>
          <cx:pt idx="6030">74</cx:pt>
          <cx:pt idx="6031">74</cx:pt>
          <cx:pt idx="6032">74</cx:pt>
          <cx:pt idx="6033">74</cx:pt>
          <cx:pt idx="6034">74</cx:pt>
          <cx:pt idx="6035">107</cx:pt>
          <cx:pt idx="6036">107</cx:pt>
          <cx:pt idx="6037">107</cx:pt>
          <cx:pt idx="6038">107</cx:pt>
          <cx:pt idx="6039">107</cx:pt>
          <cx:pt idx="6040">107</cx:pt>
          <cx:pt idx="6041">107</cx:pt>
          <cx:pt idx="6042">107</cx:pt>
          <cx:pt idx="6043">107</cx:pt>
          <cx:pt idx="6044">107</cx:pt>
          <cx:pt idx="6045">175</cx:pt>
          <cx:pt idx="6046">256</cx:pt>
          <cx:pt idx="6047">175</cx:pt>
          <cx:pt idx="6048">175</cx:pt>
          <cx:pt idx="6049">175</cx:pt>
          <cx:pt idx="6050">175</cx:pt>
          <cx:pt idx="6051">175</cx:pt>
          <cx:pt idx="6052">175</cx:pt>
          <cx:pt idx="6053">175</cx:pt>
          <cx:pt idx="6054">256</cx:pt>
          <cx:pt idx="6055">175</cx:pt>
          <cx:pt idx="6056">175</cx:pt>
          <cx:pt idx="6057">175</cx:pt>
          <cx:pt idx="6058">175</cx:pt>
          <cx:pt idx="6059">256</cx:pt>
          <cx:pt idx="6060">175</cx:pt>
          <cx:pt idx="6061">175</cx:pt>
          <cx:pt idx="6062">175</cx:pt>
          <cx:pt idx="6063">175</cx:pt>
          <cx:pt idx="6064">200</cx:pt>
          <cx:pt idx="6065">200</cx:pt>
          <cx:pt idx="6066">230</cx:pt>
          <cx:pt idx="6067">200</cx:pt>
          <cx:pt idx="6068">230</cx:pt>
          <cx:pt idx="6069">230</cx:pt>
          <cx:pt idx="6070">200</cx:pt>
          <cx:pt idx="6071">200</cx:pt>
          <cx:pt idx="6072">230</cx:pt>
          <cx:pt idx="6073">230</cx:pt>
          <cx:pt idx="6074">200</cx:pt>
          <cx:pt idx="6075">230</cx:pt>
          <cx:pt idx="6076">230</cx:pt>
          <cx:pt idx="6077">200</cx:pt>
          <cx:pt idx="6078">200</cx:pt>
          <cx:pt idx="6079">230</cx:pt>
          <cx:pt idx="6080">205</cx:pt>
          <cx:pt idx="6081">205</cx:pt>
          <cx:pt idx="6082">205</cx:pt>
          <cx:pt idx="6083">205</cx:pt>
          <cx:pt idx="6084">205</cx:pt>
          <cx:pt idx="6085">205</cx:pt>
          <cx:pt idx="6086">424</cx:pt>
          <cx:pt idx="6087">345</cx:pt>
          <cx:pt idx="6088">552</cx:pt>
          <cx:pt idx="6089">253</cx:pt>
          <cx:pt idx="6090">253</cx:pt>
          <cx:pt idx="6091">253</cx:pt>
          <cx:pt idx="6092">90</cx:pt>
          <cx:pt idx="6093">90</cx:pt>
          <cx:pt idx="6094">90</cx:pt>
          <cx:pt idx="6095">90</cx:pt>
          <cx:pt idx="6096">90</cx:pt>
          <cx:pt idx="6097">90</cx:pt>
          <cx:pt idx="6098">90</cx:pt>
          <cx:pt idx="6099">90</cx:pt>
          <cx:pt idx="6100">90</cx:pt>
          <cx:pt idx="6101">240</cx:pt>
          <cx:pt idx="6102">240</cx:pt>
          <cx:pt idx="6103">240</cx:pt>
          <cx:pt idx="6104">240</cx:pt>
          <cx:pt idx="6105">240</cx:pt>
          <cx:pt idx="6106">240</cx:pt>
          <cx:pt idx="6107">240</cx:pt>
          <cx:pt idx="6108">240</cx:pt>
          <cx:pt idx="6109">240</cx:pt>
          <cx:pt idx="6110">300</cx:pt>
          <cx:pt idx="6111">300</cx:pt>
          <cx:pt idx="6112">300</cx:pt>
          <cx:pt idx="6113">340</cx:pt>
          <cx:pt idx="6114">340</cx:pt>
          <cx:pt idx="6115">340</cx:pt>
          <cx:pt idx="6116">340</cx:pt>
          <cx:pt idx="6117">340</cx:pt>
          <cx:pt idx="6118">340</cx:pt>
          <cx:pt idx="6119">340</cx:pt>
          <cx:pt idx="6120">340</cx:pt>
          <cx:pt idx="6121">340</cx:pt>
          <cx:pt idx="6122">340</cx:pt>
          <cx:pt idx="6123">290</cx:pt>
          <cx:pt idx="6124">290</cx:pt>
          <cx:pt idx="6125">290</cx:pt>
          <cx:pt idx="6126">290</cx:pt>
          <cx:pt idx="6127">290</cx:pt>
          <cx:pt idx="6128">278</cx:pt>
          <cx:pt idx="6129">360</cx:pt>
          <cx:pt idx="6130">386</cx:pt>
          <cx:pt idx="6131">386</cx:pt>
          <cx:pt idx="6132">386</cx:pt>
          <cx:pt idx="6133">360</cx:pt>
          <cx:pt idx="6134">360</cx:pt>
          <cx:pt idx="6135">360</cx:pt>
          <cx:pt idx="6136">386</cx:pt>
          <cx:pt idx="6137">386</cx:pt>
          <cx:pt idx="6138">360</cx:pt>
          <cx:pt idx="6139">359</cx:pt>
          <cx:pt idx="6140">386</cx:pt>
          <cx:pt idx="6141">386</cx:pt>
          <cx:pt idx="6142">359</cx:pt>
          <cx:pt idx="6143">438</cx:pt>
          <cx:pt idx="6144">438</cx:pt>
          <cx:pt idx="6145">438</cx:pt>
          <cx:pt idx="6146">232</cx:pt>
          <cx:pt idx="6147">280</cx:pt>
          <cx:pt idx="6148">232</cx:pt>
          <cx:pt idx="6149">280</cx:pt>
          <cx:pt idx="6150">232</cx:pt>
          <cx:pt idx="6151">280</cx:pt>
          <cx:pt idx="6152">232</cx:pt>
          <cx:pt idx="6153">232</cx:pt>
          <cx:pt idx="6154">232</cx:pt>
          <cx:pt idx="6155">280</cx:pt>
          <cx:pt idx="6156">280</cx:pt>
          <cx:pt idx="6157">240</cx:pt>
          <cx:pt idx="6158">205</cx:pt>
          <cx:pt idx="6159">195</cx:pt>
          <cx:pt idx="6160">240</cx:pt>
          <cx:pt idx="6161">240</cx:pt>
          <cx:pt idx="6162">205</cx:pt>
          <cx:pt idx="6163">150</cx:pt>
          <cx:pt idx="6164">150</cx:pt>
          <cx:pt idx="6165">150</cx:pt>
          <cx:pt idx="6166">150</cx:pt>
          <cx:pt idx="6167">292</cx:pt>
          <cx:pt idx="6168">227</cx:pt>
          <cx:pt idx="6169">227</cx:pt>
          <cx:pt idx="6170">227</cx:pt>
          <cx:pt idx="6171">227</cx:pt>
          <cx:pt idx="6172">227</cx:pt>
          <cx:pt idx="6173">227</cx:pt>
          <cx:pt idx="6174">227</cx:pt>
          <cx:pt idx="6175">227</cx:pt>
          <cx:pt idx="6176">227</cx:pt>
          <cx:pt idx="6177">227</cx:pt>
          <cx:pt idx="6178">227</cx:pt>
          <cx:pt idx="6179">227</cx:pt>
          <cx:pt idx="6180">292</cx:pt>
          <cx:pt idx="6181">227</cx:pt>
          <cx:pt idx="6182">227</cx:pt>
          <cx:pt idx="6183">227</cx:pt>
          <cx:pt idx="6184">227</cx:pt>
          <cx:pt idx="6185">227</cx:pt>
          <cx:pt idx="6186">227</cx:pt>
          <cx:pt idx="6187">292</cx:pt>
          <cx:pt idx="6188">120</cx:pt>
          <cx:pt idx="6189">120</cx:pt>
          <cx:pt idx="6190">120</cx:pt>
          <cx:pt idx="6191">120</cx:pt>
          <cx:pt idx="6192">180</cx:pt>
          <cx:pt idx="6193">180</cx:pt>
          <cx:pt idx="6194">160</cx:pt>
          <cx:pt idx="6195">200</cx:pt>
          <cx:pt idx="6196">175</cx:pt>
          <cx:pt idx="6197">175</cx:pt>
          <cx:pt idx="6198">212</cx:pt>
          <cx:pt idx="6199">212</cx:pt>
          <cx:pt idx="6200">235</cx:pt>
          <cx:pt idx="6201">275</cx:pt>
          <cx:pt idx="6202">268</cx:pt>
          <cx:pt idx="6203">383</cx:pt>
          <cx:pt idx="6204">383</cx:pt>
          <cx:pt idx="6205">383</cx:pt>
          <cx:pt idx="6206">240</cx:pt>
          <cx:pt idx="6207">518</cx:pt>
          <cx:pt idx="6208">402</cx:pt>
          <cx:pt idx="6209">302</cx:pt>
          <cx:pt idx="6210">302</cx:pt>
          <cx:pt idx="6211">518</cx:pt>
          <cx:pt idx="6212">240</cx:pt>
          <cx:pt idx="6213">302</cx:pt>
          <cx:pt idx="6214">402</cx:pt>
          <cx:pt idx="6215">302</cx:pt>
          <cx:pt idx="6216">329</cx:pt>
          <cx:pt idx="6217">302</cx:pt>
          <cx:pt idx="6218">240</cx:pt>
          <cx:pt idx="6219">518</cx:pt>
          <cx:pt idx="6220">302</cx:pt>
          <cx:pt idx="6221">365</cx:pt>
          <cx:pt idx="6222">365</cx:pt>
          <cx:pt idx="6223">162</cx:pt>
          <cx:pt idx="6224">162</cx:pt>
          <cx:pt idx="6225">162</cx:pt>
          <cx:pt idx="6226">162</cx:pt>
          <cx:pt idx="6227">162</cx:pt>
          <cx:pt idx="6228">275</cx:pt>
          <cx:pt idx="6229">275</cx:pt>
          <cx:pt idx="6230">303</cx:pt>
          <cx:pt idx="6231">275</cx:pt>
          <cx:pt idx="6232">303</cx:pt>
          <cx:pt idx="6233">303</cx:pt>
          <cx:pt idx="6234">330</cx:pt>
          <cx:pt idx="6235">330</cx:pt>
          <cx:pt idx="6236">425</cx:pt>
          <cx:pt idx="6237">425</cx:pt>
          <cx:pt idx="6238">425</cx:pt>
          <cx:pt idx="6239">493</cx:pt>
          <cx:pt idx="6240">325</cx:pt>
          <cx:pt idx="6241">325</cx:pt>
          <cx:pt idx="6242">325</cx:pt>
          <cx:pt idx="6243">325</cx:pt>
          <cx:pt idx="6244">325</cx:pt>
          <cx:pt idx="6245">325</cx:pt>
          <cx:pt idx="6246">425</cx:pt>
          <cx:pt idx="6247">425</cx:pt>
          <cx:pt idx="6248">425</cx:pt>
          <cx:pt idx="6249">425</cx:pt>
          <cx:pt idx="6250">425</cx:pt>
          <cx:pt idx="6251">425</cx:pt>
          <cx:pt idx="6252">420</cx:pt>
          <cx:pt idx="6253">420</cx:pt>
          <cx:pt idx="6254">552</cx:pt>
          <cx:pt idx="6255">560</cx:pt>
          <cx:pt idx="6256">560</cx:pt>
          <cx:pt idx="6257">560</cx:pt>
          <cx:pt idx="6258">552</cx:pt>
          <cx:pt idx="6259">560</cx:pt>
          <cx:pt idx="6260">560</cx:pt>
          <cx:pt idx="6261">560</cx:pt>
          <cx:pt idx="6262">552</cx:pt>
          <cx:pt idx="6263">552</cx:pt>
          <cx:pt idx="6264">560</cx:pt>
          <cx:pt idx="6265">560</cx:pt>
          <cx:pt idx="6266">400</cx:pt>
          <cx:pt idx="6267">340</cx:pt>
          <cx:pt idx="6268">340</cx:pt>
          <cx:pt idx="6269">400</cx:pt>
          <cx:pt idx="6270">360</cx:pt>
          <cx:pt idx="6271">340</cx:pt>
          <cx:pt idx="6272">400</cx:pt>
          <cx:pt idx="6273">252</cx:pt>
          <cx:pt idx="6274">340</cx:pt>
          <cx:pt idx="6275">340</cx:pt>
          <cx:pt idx="6276">190</cx:pt>
          <cx:pt idx="6277">250</cx:pt>
          <cx:pt idx="6278">425</cx:pt>
          <cx:pt idx="6279">250</cx:pt>
          <cx:pt idx="6280">190</cx:pt>
          <cx:pt idx="6281">340</cx:pt>
          <cx:pt idx="6282">340</cx:pt>
          <cx:pt idx="6283">425</cx:pt>
          <cx:pt idx="6284">425</cx:pt>
          <cx:pt idx="6285">340</cx:pt>
          <cx:pt idx="6286">250</cx:pt>
          <cx:pt idx="6287">250</cx:pt>
          <cx:pt idx="6288">340</cx:pt>
          <cx:pt idx="6289">178</cx:pt>
          <cx:pt idx="6290">219</cx:pt>
          <cx:pt idx="6291">145</cx:pt>
          <cx:pt idx="6292">219</cx:pt>
          <cx:pt idx="6293">164</cx:pt>
          <cx:pt idx="6294">164</cx:pt>
          <cx:pt idx="6295">164</cx:pt>
          <cx:pt idx="6296">197</cx:pt>
          <cx:pt idx="6297">197</cx:pt>
          <cx:pt idx="6298">197</cx:pt>
          <cx:pt idx="6299">200</cx:pt>
          <cx:pt idx="6300">200</cx:pt>
          <cx:pt idx="6301">200</cx:pt>
          <cx:pt idx="6302">201</cx:pt>
          <cx:pt idx="6303">201</cx:pt>
          <cx:pt idx="6304">240</cx:pt>
          <cx:pt idx="6305">201</cx:pt>
          <cx:pt idx="6306">217</cx:pt>
          <cx:pt idx="6307">217</cx:pt>
          <cx:pt idx="6308">240</cx:pt>
          <cx:pt idx="6309">217</cx:pt>
          <cx:pt idx="6310">196</cx:pt>
          <cx:pt idx="6311">196</cx:pt>
          <cx:pt idx="6312">259</cx:pt>
          <cx:pt idx="6313">196</cx:pt>
          <cx:pt idx="6314">259</cx:pt>
          <cx:pt idx="6315">196</cx:pt>
          <cx:pt idx="6316">160</cx:pt>
          <cx:pt idx="6317">250</cx:pt>
          <cx:pt idx="6318">182</cx:pt>
          <cx:pt idx="6319">250</cx:pt>
          <cx:pt idx="6320">160</cx:pt>
          <cx:pt idx="6321">160</cx:pt>
          <cx:pt idx="6322">160</cx:pt>
          <cx:pt idx="6323">182</cx:pt>
          <cx:pt idx="6324">160</cx:pt>
          <cx:pt idx="6325">250</cx:pt>
          <cx:pt idx="6326">160</cx:pt>
          <cx:pt idx="6327">300</cx:pt>
          <cx:pt idx="6328">300</cx:pt>
          <cx:pt idx="6329">300</cx:pt>
          <cx:pt idx="6330">300</cx:pt>
          <cx:pt idx="6331">300</cx:pt>
          <cx:pt idx="6332">300</cx:pt>
          <cx:pt idx="6333">300</cx:pt>
          <cx:pt idx="6334">300</cx:pt>
          <cx:pt idx="6335">300</cx:pt>
          <cx:pt idx="6336">300</cx:pt>
          <cx:pt idx="6337">280</cx:pt>
          <cx:pt idx="6338">280</cx:pt>
          <cx:pt idx="6339">280</cx:pt>
          <cx:pt idx="6340">280</cx:pt>
          <cx:pt idx="6341">290</cx:pt>
          <cx:pt idx="6342">225</cx:pt>
          <cx:pt idx="6343">225</cx:pt>
          <cx:pt idx="6344">225</cx:pt>
          <cx:pt idx="6345">132</cx:pt>
          <cx:pt idx="6346">158</cx:pt>
          <cx:pt idx="6347">158</cx:pt>
          <cx:pt idx="6348">158</cx:pt>
          <cx:pt idx="6349">132</cx:pt>
          <cx:pt idx="6350">158</cx:pt>
          <cx:pt idx="6351">132</cx:pt>
          <cx:pt idx="6352">158</cx:pt>
          <cx:pt idx="6353">132</cx:pt>
          <cx:pt idx="6354">158</cx:pt>
          <cx:pt idx="6355">132</cx:pt>
          <cx:pt idx="6356">158</cx:pt>
          <cx:pt idx="6357">158</cx:pt>
          <cx:pt idx="6358">158</cx:pt>
          <cx:pt idx="6359">132</cx:pt>
          <cx:pt idx="6360">290</cx:pt>
          <cx:pt idx="6361">290</cx:pt>
          <cx:pt idx="6362">300</cx:pt>
          <cx:pt idx="6363">300</cx:pt>
          <cx:pt idx="6364">300</cx:pt>
          <cx:pt idx="6365">300</cx:pt>
          <cx:pt idx="6366">300</cx:pt>
          <cx:pt idx="6367">300</cx:pt>
          <cx:pt idx="6368">300</cx:pt>
          <cx:pt idx="6369">300</cx:pt>
          <cx:pt idx="6370">300</cx:pt>
          <cx:pt idx="6371">300</cx:pt>
          <cx:pt idx="6372">523</cx:pt>
          <cx:pt idx="6373">523</cx:pt>
          <cx:pt idx="6374">263</cx:pt>
          <cx:pt idx="6375">263</cx:pt>
          <cx:pt idx="6376">263</cx:pt>
          <cx:pt idx="6377">274</cx:pt>
          <cx:pt idx="6378">274</cx:pt>
          <cx:pt idx="6379">274</cx:pt>
          <cx:pt idx="6380">274</cx:pt>
          <cx:pt idx="6381">178</cx:pt>
          <cx:pt idx="6382">178</cx:pt>
          <cx:pt idx="6383">178</cx:pt>
          <cx:pt idx="6384">170</cx:pt>
          <cx:pt idx="6385">170</cx:pt>
          <cx:pt idx="6386">315</cx:pt>
          <cx:pt idx="6387">315</cx:pt>
          <cx:pt idx="6388">315</cx:pt>
          <cx:pt idx="6389">330</cx:pt>
          <cx:pt idx="6390">330</cx:pt>
          <cx:pt idx="6391">290</cx:pt>
          <cx:pt idx="6392">290</cx:pt>
          <cx:pt idx="6393">290</cx:pt>
          <cx:pt idx="6394">290</cx:pt>
          <cx:pt idx="6395">290</cx:pt>
          <cx:pt idx="6396">290</cx:pt>
          <cx:pt idx="6397">290</cx:pt>
          <cx:pt idx="6398">290</cx:pt>
          <cx:pt idx="6399">290</cx:pt>
          <cx:pt idx="6400">290</cx:pt>
          <cx:pt idx="6401">290</cx:pt>
          <cx:pt idx="6402">290</cx:pt>
          <cx:pt idx="6403">290</cx:pt>
          <cx:pt idx="6404">290</cx:pt>
          <cx:pt idx="6405">290</cx:pt>
          <cx:pt idx="6406">290</cx:pt>
          <cx:pt idx="6407">290</cx:pt>
          <cx:pt idx="6408">290</cx:pt>
          <cx:pt idx="6409">290</cx:pt>
          <cx:pt idx="6410">290</cx:pt>
          <cx:pt idx="6411">290</cx:pt>
          <cx:pt idx="6412">290</cx:pt>
          <cx:pt idx="6413">290</cx:pt>
          <cx:pt idx="6414">290</cx:pt>
          <cx:pt idx="6415">290</cx:pt>
          <cx:pt idx="6416">290</cx:pt>
          <cx:pt idx="6417">290</cx:pt>
          <cx:pt idx="6418">290</cx:pt>
          <cx:pt idx="6419">290</cx:pt>
          <cx:pt idx="6420">290</cx:pt>
          <cx:pt idx="6421">290</cx:pt>
          <cx:pt idx="6422">290</cx:pt>
          <cx:pt idx="6423">290</cx:pt>
          <cx:pt idx="6424">290</cx:pt>
          <cx:pt idx="6425">208</cx:pt>
          <cx:pt idx="6426">208</cx:pt>
          <cx:pt idx="6427">55</cx:pt>
          <cx:pt idx="6428">79</cx:pt>
          <cx:pt idx="6429">79</cx:pt>
          <cx:pt idx="6430">79</cx:pt>
          <cx:pt idx="6431">55</cx:pt>
          <cx:pt idx="6432">79</cx:pt>
          <cx:pt idx="6433">79</cx:pt>
          <cx:pt idx="6434">116</cx:pt>
          <cx:pt idx="6435">116</cx:pt>
          <cx:pt idx="6436">151</cx:pt>
          <cx:pt idx="6437">116</cx:pt>
          <cx:pt idx="6438">116</cx:pt>
          <cx:pt idx="6439">210</cx:pt>
          <cx:pt idx="6440">210</cx:pt>
          <cx:pt idx="6441">170</cx:pt>
          <cx:pt idx="6442">210</cx:pt>
          <cx:pt idx="6443">170</cx:pt>
          <cx:pt idx="6444">170</cx:pt>
          <cx:pt idx="6445">210</cx:pt>
          <cx:pt idx="6446">210</cx:pt>
          <cx:pt idx="6447">170</cx:pt>
          <cx:pt idx="6448">330</cx:pt>
          <cx:pt idx="6449">330</cx:pt>
          <cx:pt idx="6450">360</cx:pt>
          <cx:pt idx="6451">420</cx:pt>
          <cx:pt idx="6452">420</cx:pt>
          <cx:pt idx="6453">420</cx:pt>
          <cx:pt idx="6454">360</cx:pt>
          <cx:pt idx="6455">330</cx:pt>
          <cx:pt idx="6456">420</cx:pt>
          <cx:pt idx="6457">330</cx:pt>
          <cx:pt idx="6458">78</cx:pt>
          <cx:pt idx="6459">78</cx:pt>
          <cx:pt idx="6460">78</cx:pt>
          <cx:pt idx="6461">74</cx:pt>
          <cx:pt idx="6462">74</cx:pt>
          <cx:pt idx="6463">74</cx:pt>
          <cx:pt idx="6464">74</cx:pt>
          <cx:pt idx="6465">74</cx:pt>
          <cx:pt idx="6466">74</cx:pt>
          <cx:pt idx="6467">74</cx:pt>
          <cx:pt idx="6468">74</cx:pt>
          <cx:pt idx="6469">74</cx:pt>
          <cx:pt idx="6470">78</cx:pt>
          <cx:pt idx="6471">78</cx:pt>
          <cx:pt idx="6472">78</cx:pt>
          <cx:pt idx="6473">78</cx:pt>
          <cx:pt idx="6474">78</cx:pt>
          <cx:pt idx="6475">240</cx:pt>
          <cx:pt idx="6476">240</cx:pt>
          <cx:pt idx="6477">240</cx:pt>
          <cx:pt idx="6478">240</cx:pt>
          <cx:pt idx="6479">240</cx:pt>
          <cx:pt idx="6480">240</cx:pt>
          <cx:pt idx="6481">240</cx:pt>
          <cx:pt idx="6482">240</cx:pt>
          <cx:pt idx="6483">240</cx:pt>
          <cx:pt idx="6484">240</cx:pt>
          <cx:pt idx="6485">240</cx:pt>
          <cx:pt idx="6486">240</cx:pt>
          <cx:pt idx="6487">240</cx:pt>
          <cx:pt idx="6488">240</cx:pt>
          <cx:pt idx="6489">240</cx:pt>
          <cx:pt idx="6490">240</cx:pt>
          <cx:pt idx="6491">240</cx:pt>
          <cx:pt idx="6492">240</cx:pt>
          <cx:pt idx="6493">240</cx:pt>
          <cx:pt idx="6494">240</cx:pt>
          <cx:pt idx="6495">304</cx:pt>
          <cx:pt idx="6496">304</cx:pt>
          <cx:pt idx="6497">365</cx:pt>
          <cx:pt idx="6498">365</cx:pt>
          <cx:pt idx="6499">305</cx:pt>
          <cx:pt idx="6500">305</cx:pt>
          <cx:pt idx="6501">350</cx:pt>
          <cx:pt idx="6502">350</cx:pt>
          <cx:pt idx="6503">365</cx:pt>
          <cx:pt idx="6504">365</cx:pt>
          <cx:pt idx="6505">303</cx:pt>
          <cx:pt idx="6506">303</cx:pt>
          <cx:pt idx="6507">365</cx:pt>
          <cx:pt idx="6508">303</cx:pt>
          <cx:pt idx="6509">365</cx:pt>
          <cx:pt idx="6510">305</cx:pt>
          <cx:pt idx="6511">305</cx:pt>
          <cx:pt idx="6512">303</cx:pt>
          <cx:pt idx="6513">303</cx:pt>
          <cx:pt idx="6514">303</cx:pt>
          <cx:pt idx="6515">303</cx:pt>
          <cx:pt idx="6516">303</cx:pt>
          <cx:pt idx="6517">303</cx:pt>
          <cx:pt idx="6518">303</cx:pt>
          <cx:pt idx="6519">303</cx:pt>
          <cx:pt idx="6520">303</cx:pt>
          <cx:pt idx="6521">303</cx:pt>
          <cx:pt idx="6522">303</cx:pt>
          <cx:pt idx="6523">303</cx:pt>
          <cx:pt idx="6524">303</cx:pt>
          <cx:pt idx="6525">303</cx:pt>
          <cx:pt idx="6526">303</cx:pt>
          <cx:pt idx="6527">303</cx:pt>
          <cx:pt idx="6528">191</cx:pt>
          <cx:pt idx="6529">231</cx:pt>
          <cx:pt idx="6530">231</cx:pt>
          <cx:pt idx="6531">188</cx:pt>
          <cx:pt idx="6532">231</cx:pt>
          <cx:pt idx="6533">188</cx:pt>
          <cx:pt idx="6534">231</cx:pt>
          <cx:pt idx="6535">231</cx:pt>
          <cx:pt idx="6536">188</cx:pt>
          <cx:pt idx="6537">231</cx:pt>
          <cx:pt idx="6538">231</cx:pt>
          <cx:pt idx="6539">188</cx:pt>
          <cx:pt idx="6540">231</cx:pt>
          <cx:pt idx="6541">245</cx:pt>
          <cx:pt idx="6542">245</cx:pt>
          <cx:pt idx="6543">245</cx:pt>
          <cx:pt idx="6544">245</cx:pt>
          <cx:pt idx="6545">245</cx:pt>
          <cx:pt idx="6546">245</cx:pt>
          <cx:pt idx="6547">245</cx:pt>
          <cx:pt idx="6548">245</cx:pt>
          <cx:pt idx="6549">245</cx:pt>
          <cx:pt idx="6550">245</cx:pt>
          <cx:pt idx="6551">400</cx:pt>
          <cx:pt idx="6552">245</cx:pt>
          <cx:pt idx="6553">342</cx:pt>
          <cx:pt idx="6554">380</cx:pt>
          <cx:pt idx="6555">380</cx:pt>
          <cx:pt idx="6556">470</cx:pt>
          <cx:pt idx="6557">470</cx:pt>
          <cx:pt idx="6558">380</cx:pt>
          <cx:pt idx="6559">328</cx:pt>
          <cx:pt idx="6560">417</cx:pt>
          <cx:pt idx="6561">762</cx:pt>
          <cx:pt idx="6562">373</cx:pt>
          <cx:pt idx="6563">328</cx:pt>
          <cx:pt idx="6564">315</cx:pt>
          <cx:pt idx="6565">463</cx:pt>
          <cx:pt idx="6566">315</cx:pt>
          <cx:pt idx="6567">315</cx:pt>
          <cx:pt idx="6568">315</cx:pt>
          <cx:pt idx="6569">417</cx:pt>
          <cx:pt idx="6570">463</cx:pt>
          <cx:pt idx="6571">315</cx:pt>
          <cx:pt idx="6572">150</cx:pt>
          <cx:pt idx="6573">150</cx:pt>
          <cx:pt idx="6574">150</cx:pt>
          <cx:pt idx="6575">201</cx:pt>
          <cx:pt idx="6576">196</cx:pt>
          <cx:pt idx="6577">185</cx:pt>
          <cx:pt idx="6578">185</cx:pt>
          <cx:pt idx="6579">185</cx:pt>
          <cx:pt idx="6580">185</cx:pt>
          <cx:pt idx="6581">185</cx:pt>
          <cx:pt idx="6582">185</cx:pt>
          <cx:pt idx="6583">185</cx:pt>
          <cx:pt idx="6584">185</cx:pt>
          <cx:pt idx="6585">185</cx:pt>
          <cx:pt idx="6586">185</cx:pt>
          <cx:pt idx="6587">185</cx:pt>
          <cx:pt idx="6588">200</cx:pt>
          <cx:pt idx="6589">185</cx:pt>
          <cx:pt idx="6590">200</cx:pt>
          <cx:pt idx="6591">200</cx:pt>
          <cx:pt idx="6592">185</cx:pt>
          <cx:pt idx="6593">200</cx:pt>
          <cx:pt idx="6594">180</cx:pt>
          <cx:pt idx="6595">200</cx:pt>
          <cx:pt idx="6596">240</cx:pt>
          <cx:pt idx="6597">242</cx:pt>
          <cx:pt idx="6598">211</cx:pt>
          <cx:pt idx="6599">303</cx:pt>
          <cx:pt idx="6600">211</cx:pt>
          <cx:pt idx="6601">242</cx:pt>
          <cx:pt idx="6602">303</cx:pt>
          <cx:pt idx="6603">211</cx:pt>
          <cx:pt idx="6604">211</cx:pt>
          <cx:pt idx="6605">197</cx:pt>
          <cx:pt idx="6606">165</cx:pt>
          <cx:pt idx="6607">197</cx:pt>
          <cx:pt idx="6608">165</cx:pt>
          <cx:pt idx="6609">197</cx:pt>
          <cx:pt idx="6610">197</cx:pt>
          <cx:pt idx="6611">165</cx:pt>
          <cx:pt idx="6612">165</cx:pt>
          <cx:pt idx="6613">165</cx:pt>
          <cx:pt idx="6614">165</cx:pt>
          <cx:pt idx="6615">197</cx:pt>
          <cx:pt idx="6616">165</cx:pt>
          <cx:pt idx="6617">197</cx:pt>
          <cx:pt idx="6618">197</cx:pt>
          <cx:pt idx="6619">165</cx:pt>
          <cx:pt idx="6620">197</cx:pt>
          <cx:pt idx="6621">197</cx:pt>
          <cx:pt idx="6622">197</cx:pt>
          <cx:pt idx="6623">197</cx:pt>
          <cx:pt idx="6624">197</cx:pt>
          <cx:pt idx="6625">215</cx:pt>
          <cx:pt idx="6626">215</cx:pt>
          <cx:pt idx="6627">215</cx:pt>
          <cx:pt idx="6628">592</cx:pt>
          <cx:pt idx="6629">616</cx:pt>
          <cx:pt idx="6630">200</cx:pt>
          <cx:pt idx="6631">200</cx:pt>
          <cx:pt idx="6632">200</cx:pt>
          <cx:pt idx="6633">200</cx:pt>
          <cx:pt idx="6634">200</cx:pt>
          <cx:pt idx="6635">200</cx:pt>
          <cx:pt idx="6636">200</cx:pt>
          <cx:pt idx="6637">200</cx:pt>
          <cx:pt idx="6638">138</cx:pt>
          <cx:pt idx="6639">138</cx:pt>
          <cx:pt idx="6640">138</cx:pt>
          <cx:pt idx="6641">138</cx:pt>
          <cx:pt idx="6642">138</cx:pt>
          <cx:pt idx="6643">138</cx:pt>
          <cx:pt idx="6644">135</cx:pt>
          <cx:pt idx="6645">200</cx:pt>
          <cx:pt idx="6646">200</cx:pt>
          <cx:pt idx="6647">135</cx:pt>
          <cx:pt idx="6648">135</cx:pt>
          <cx:pt idx="6649">200</cx:pt>
          <cx:pt idx="6650">505</cx:pt>
          <cx:pt idx="6651">505</cx:pt>
          <cx:pt idx="6652">505</cx:pt>
          <cx:pt idx="6653">530</cx:pt>
          <cx:pt idx="6654">265</cx:pt>
          <cx:pt idx="6655">265</cx:pt>
          <cx:pt idx="6656">265</cx:pt>
          <cx:pt idx="6657">260</cx:pt>
          <cx:pt idx="6658">260</cx:pt>
          <cx:pt idx="6659">260</cx:pt>
          <cx:pt idx="6660">260</cx:pt>
          <cx:pt idx="6661">260</cx:pt>
          <cx:pt idx="6662">260</cx:pt>
          <cx:pt idx="6663">260</cx:pt>
          <cx:pt idx="6664">260</cx:pt>
          <cx:pt idx="6665">260</cx:pt>
          <cx:pt idx="6666">260</cx:pt>
          <cx:pt idx="6667">250</cx:pt>
          <cx:pt idx="6668">260</cx:pt>
          <cx:pt idx="6669">260</cx:pt>
          <cx:pt idx="6670">260</cx:pt>
          <cx:pt idx="6671">260</cx:pt>
          <cx:pt idx="6672">260</cx:pt>
          <cx:pt idx="6673">250</cx:pt>
          <cx:pt idx="6674">260</cx:pt>
          <cx:pt idx="6675">250</cx:pt>
          <cx:pt idx="6676">250</cx:pt>
          <cx:pt idx="6677">260</cx:pt>
          <cx:pt idx="6678">260</cx:pt>
          <cx:pt idx="6679">260</cx:pt>
          <cx:pt idx="6680">260</cx:pt>
          <cx:pt idx="6681">260</cx:pt>
          <cx:pt idx="6682">260</cx:pt>
          <cx:pt idx="6683">260</cx:pt>
          <cx:pt idx="6684">260</cx:pt>
          <cx:pt idx="6685">632</cx:pt>
          <cx:pt idx="6686">632</cx:pt>
          <cx:pt idx="6687">632</cx:pt>
          <cx:pt idx="6688">632</cx:pt>
          <cx:pt idx="6689">631</cx:pt>
          <cx:pt idx="6690">631</cx:pt>
          <cx:pt idx="6691">631</cx:pt>
          <cx:pt idx="6692">631</cx:pt>
          <cx:pt idx="6693">670</cx:pt>
          <cx:pt idx="6694">305</cx:pt>
          <cx:pt idx="6695">305</cx:pt>
          <cx:pt idx="6696">305</cx:pt>
          <cx:pt idx="6697">305</cx:pt>
          <cx:pt idx="6698">320</cx:pt>
          <cx:pt idx="6699">320</cx:pt>
          <cx:pt idx="6700">435</cx:pt>
          <cx:pt idx="6701">300</cx:pt>
          <cx:pt idx="6702">310</cx:pt>
          <cx:pt idx="6703">310</cx:pt>
          <cx:pt idx="6704">435</cx:pt>
          <cx:pt idx="6705">435</cx:pt>
          <cx:pt idx="6706">300</cx:pt>
          <cx:pt idx="6707">310</cx:pt>
          <cx:pt idx="6708">435</cx:pt>
          <cx:pt idx="6709">435</cx:pt>
          <cx:pt idx="6710">435</cx:pt>
          <cx:pt idx="6711">300</cx:pt>
          <cx:pt idx="6712">310</cx:pt>
          <cx:pt idx="6713">310</cx:pt>
          <cx:pt idx="6714">435</cx:pt>
          <cx:pt idx="6715">300</cx:pt>
          <cx:pt idx="6716">310</cx:pt>
          <cx:pt idx="6717">310</cx:pt>
          <cx:pt idx="6718">300</cx:pt>
          <cx:pt idx="6719">310</cx:pt>
          <cx:pt idx="6720">435</cx:pt>
          <cx:pt idx="6721">435</cx:pt>
          <cx:pt idx="6722">310</cx:pt>
          <cx:pt idx="6723">435</cx:pt>
          <cx:pt idx="6724">130</cx:pt>
          <cx:pt idx="6725">88</cx:pt>
          <cx:pt idx="6726">130</cx:pt>
          <cx:pt idx="6727">88</cx:pt>
          <cx:pt idx="6728">88</cx:pt>
          <cx:pt idx="6729">158</cx:pt>
          <cx:pt idx="6730">158</cx:pt>
          <cx:pt idx="6731">158</cx:pt>
          <cx:pt idx="6732">167</cx:pt>
          <cx:pt idx="6733">167</cx:pt>
          <cx:pt idx="6734">158</cx:pt>
          <cx:pt idx="6735">167</cx:pt>
          <cx:pt idx="6736">167</cx:pt>
          <cx:pt idx="6737">158</cx:pt>
          <cx:pt idx="6738">167</cx:pt>
          <cx:pt idx="6739">158</cx:pt>
          <cx:pt idx="6740">167</cx:pt>
          <cx:pt idx="6741">158</cx:pt>
          <cx:pt idx="6742">167</cx:pt>
          <cx:pt idx="6743">167</cx:pt>
          <cx:pt idx="6744">158</cx:pt>
          <cx:pt idx="6745">158</cx:pt>
          <cx:pt idx="6746">167</cx:pt>
          <cx:pt idx="6747">158</cx:pt>
          <cx:pt idx="6748">167</cx:pt>
          <cx:pt idx="6749">158</cx:pt>
          <cx:pt idx="6750">167</cx:pt>
          <cx:pt idx="6751">155</cx:pt>
          <cx:pt idx="6752">155</cx:pt>
          <cx:pt idx="6753">155</cx:pt>
          <cx:pt idx="6754">155</cx:pt>
          <cx:pt idx="6755">155</cx:pt>
          <cx:pt idx="6756">155</cx:pt>
          <cx:pt idx="6757">164</cx:pt>
          <cx:pt idx="6758">118</cx:pt>
          <cx:pt idx="6759">164</cx:pt>
          <cx:pt idx="6760">118</cx:pt>
          <cx:pt idx="6761">164</cx:pt>
          <cx:pt idx="6762">114</cx:pt>
          <cx:pt idx="6763">155</cx:pt>
          <cx:pt idx="6764">155</cx:pt>
          <cx:pt idx="6765">160</cx:pt>
          <cx:pt idx="6766">160</cx:pt>
          <cx:pt idx="6767">160</cx:pt>
          <cx:pt idx="6768">160</cx:pt>
          <cx:pt idx="6769">365</cx:pt>
          <cx:pt idx="6770">365</cx:pt>
          <cx:pt idx="6771">365</cx:pt>
          <cx:pt idx="6772">365</cx:pt>
          <cx:pt idx="6773">380</cx:pt>
          <cx:pt idx="6774">380</cx:pt>
          <cx:pt idx="6775">380</cx:pt>
          <cx:pt idx="6776">380</cx:pt>
          <cx:pt idx="6777">380</cx:pt>
          <cx:pt idx="6778">380</cx:pt>
          <cx:pt idx="6779">380</cx:pt>
          <cx:pt idx="6780">380</cx:pt>
          <cx:pt idx="6781">380</cx:pt>
          <cx:pt idx="6782">380</cx:pt>
          <cx:pt idx="6783">380</cx:pt>
          <cx:pt idx="6784">380</cx:pt>
          <cx:pt idx="6785">380</cx:pt>
          <cx:pt idx="6786">380</cx:pt>
          <cx:pt idx="6787">380</cx:pt>
          <cx:pt idx="6788">380</cx:pt>
          <cx:pt idx="6789">215</cx:pt>
          <cx:pt idx="6790">132</cx:pt>
          <cx:pt idx="6791">150</cx:pt>
          <cx:pt idx="6792">132</cx:pt>
          <cx:pt idx="6793">132</cx:pt>
          <cx:pt idx="6794">150</cx:pt>
          <cx:pt idx="6795">132</cx:pt>
          <cx:pt idx="6796">225</cx:pt>
          <cx:pt idx="6797">132</cx:pt>
          <cx:pt idx="6798">132</cx:pt>
          <cx:pt idx="6799">132</cx:pt>
          <cx:pt idx="6800">132</cx:pt>
          <cx:pt idx="6801">220</cx:pt>
          <cx:pt idx="6802">132</cx:pt>
          <cx:pt idx="6803">150</cx:pt>
          <cx:pt idx="6804">132</cx:pt>
          <cx:pt idx="6805">150</cx:pt>
          <cx:pt idx="6806">132</cx:pt>
          <cx:pt idx="6807">132</cx:pt>
          <cx:pt idx="6808">132</cx:pt>
          <cx:pt idx="6809">150</cx:pt>
          <cx:pt idx="6810">150</cx:pt>
          <cx:pt idx="6811">150</cx:pt>
          <cx:pt idx="6812">150</cx:pt>
          <cx:pt idx="6813">150</cx:pt>
          <cx:pt idx="6814">150</cx:pt>
          <cx:pt idx="6815">150</cx:pt>
          <cx:pt idx="6816">150</cx:pt>
          <cx:pt idx="6817">150</cx:pt>
          <cx:pt idx="6818">150</cx:pt>
          <cx:pt idx="6819">150</cx:pt>
          <cx:pt idx="6820">150</cx:pt>
          <cx:pt idx="6821">150</cx:pt>
          <cx:pt idx="6822">150</cx:pt>
          <cx:pt idx="6823">150</cx:pt>
          <cx:pt idx="6824">150</cx:pt>
          <cx:pt idx="6825">214</cx:pt>
          <cx:pt idx="6826">214</cx:pt>
          <cx:pt idx="6827">214</cx:pt>
          <cx:pt idx="6828">170</cx:pt>
          <cx:pt idx="6829">225</cx:pt>
          <cx:pt idx="6830">205</cx:pt>
          <cx:pt idx="6831">225</cx:pt>
          <cx:pt idx="6832">205</cx:pt>
          <cx:pt idx="6833">210</cx:pt>
          <cx:pt idx="6834">210</cx:pt>
          <cx:pt idx="6835">210</cx:pt>
          <cx:pt idx="6836">210</cx:pt>
          <cx:pt idx="6837">210</cx:pt>
          <cx:pt idx="6838">260</cx:pt>
          <cx:pt idx="6839">210</cx:pt>
          <cx:pt idx="6840">260</cx:pt>
          <cx:pt idx="6841">210</cx:pt>
          <cx:pt idx="6842">260</cx:pt>
          <cx:pt idx="6843">260</cx:pt>
          <cx:pt idx="6844">210</cx:pt>
          <cx:pt idx="6845">260</cx:pt>
          <cx:pt idx="6846">260</cx:pt>
          <cx:pt idx="6847">260</cx:pt>
          <cx:pt idx="6848">210</cx:pt>
          <cx:pt idx="6849">210</cx:pt>
          <cx:pt idx="6850">260</cx:pt>
          <cx:pt idx="6851">210</cx:pt>
          <cx:pt idx="6852">210</cx:pt>
          <cx:pt idx="6853">210</cx:pt>
          <cx:pt idx="6854">210</cx:pt>
          <cx:pt idx="6855">290</cx:pt>
          <cx:pt idx="6856">252</cx:pt>
          <cx:pt idx="6857">290</cx:pt>
          <cx:pt idx="6858">252</cx:pt>
          <cx:pt idx="6859">573</cx:pt>
          <cx:pt idx="6860">131</cx:pt>
          <cx:pt idx="6861">131</cx:pt>
          <cx:pt idx="6862">131</cx:pt>
          <cx:pt idx="6863">131</cx:pt>
          <cx:pt idx="6864">131</cx:pt>
          <cx:pt idx="6865">131</cx:pt>
          <cx:pt idx="6866">235</cx:pt>
          <cx:pt idx="6867">235</cx:pt>
          <cx:pt idx="6868">235</cx:pt>
          <cx:pt idx="6869">235</cx:pt>
          <cx:pt idx="6870">235</cx:pt>
          <cx:pt idx="6871">235</cx:pt>
          <cx:pt idx="6872">235</cx:pt>
          <cx:pt idx="6873">235</cx:pt>
          <cx:pt idx="6874">235</cx:pt>
          <cx:pt idx="6875">235</cx:pt>
          <cx:pt idx="6876">235</cx:pt>
          <cx:pt idx="6877">235</cx:pt>
          <cx:pt idx="6878">194</cx:pt>
          <cx:pt idx="6879">194</cx:pt>
          <cx:pt idx="6880">194</cx:pt>
          <cx:pt idx="6881">194</cx:pt>
          <cx:pt idx="6882">194</cx:pt>
          <cx:pt idx="6883">140</cx:pt>
          <cx:pt idx="6884">110</cx:pt>
          <cx:pt idx="6885">110</cx:pt>
          <cx:pt idx="6886">140</cx:pt>
          <cx:pt idx="6887">140</cx:pt>
          <cx:pt idx="6888">110</cx:pt>
          <cx:pt idx="6889">248</cx:pt>
          <cx:pt idx="6890">248</cx:pt>
          <cx:pt idx="6891">248</cx:pt>
          <cx:pt idx="6892">248</cx:pt>
          <cx:pt idx="6893">248</cx:pt>
          <cx:pt idx="6894">248</cx:pt>
          <cx:pt idx="6895">248</cx:pt>
          <cx:pt idx="6896">248</cx:pt>
          <cx:pt idx="6897">248</cx:pt>
          <cx:pt idx="6898">248</cx:pt>
          <cx:pt idx="6899">248</cx:pt>
          <cx:pt idx="6900">248</cx:pt>
          <cx:pt idx="6901">248</cx:pt>
          <cx:pt idx="6902">248</cx:pt>
          <cx:pt idx="6903">248</cx:pt>
          <cx:pt idx="6904">93</cx:pt>
          <cx:pt idx="6905">199</cx:pt>
          <cx:pt idx="6906">199</cx:pt>
          <cx:pt idx="6907">199</cx:pt>
          <cx:pt idx="6908">199</cx:pt>
          <cx:pt idx="6909">192</cx:pt>
          <cx:pt idx="6910">192</cx:pt>
          <cx:pt idx="6911">199</cx:pt>
          <cx:pt idx="6912">274</cx:pt>
          <cx:pt idx="6913">192</cx:pt>
          <cx:pt idx="6914">192</cx:pt>
          <cx:pt idx="6915">199</cx:pt>
          <cx:pt idx="6916">274</cx:pt>
          <cx:pt idx="6917">192</cx:pt>
          <cx:pt idx="6918">192</cx:pt>
          <cx:pt idx="6919">192</cx:pt>
          <cx:pt idx="6920">274</cx:pt>
          <cx:pt idx="6921">274</cx:pt>
          <cx:pt idx="6922">192</cx:pt>
          <cx:pt idx="6923">245</cx:pt>
          <cx:pt idx="6924">178</cx:pt>
          <cx:pt idx="6925">185</cx:pt>
          <cx:pt idx="6926">185</cx:pt>
          <cx:pt idx="6927">245</cx:pt>
          <cx:pt idx="6928">175</cx:pt>
          <cx:pt idx="6929">175</cx:pt>
          <cx:pt idx="6930">175</cx:pt>
          <cx:pt idx="6931">175</cx:pt>
          <cx:pt idx="6932">256</cx:pt>
          <cx:pt idx="6933">175</cx:pt>
          <cx:pt idx="6934">175</cx:pt>
          <cx:pt idx="6935">175</cx:pt>
          <cx:pt idx="6936">256</cx:pt>
          <cx:pt idx="6937">175</cx:pt>
          <cx:pt idx="6938">175</cx:pt>
          <cx:pt idx="6939">175</cx:pt>
          <cx:pt idx="6940">175</cx:pt>
          <cx:pt idx="6941">175</cx:pt>
          <cx:pt idx="6942">175</cx:pt>
          <cx:pt idx="6943">175</cx:pt>
          <cx:pt idx="6944">256</cx:pt>
          <cx:pt idx="6945">175</cx:pt>
          <cx:pt idx="6946">256</cx:pt>
          <cx:pt idx="6947">175</cx:pt>
          <cx:pt idx="6948">148</cx:pt>
          <cx:pt idx="6949">168</cx:pt>
          <cx:pt idx="6950">168</cx:pt>
          <cx:pt idx="6951">168</cx:pt>
          <cx:pt idx="6952">148</cx:pt>
          <cx:pt idx="6953">148</cx:pt>
          <cx:pt idx="6954">148</cx:pt>
          <cx:pt idx="6955">148</cx:pt>
          <cx:pt idx="6956">168</cx:pt>
          <cx:pt idx="6957">168</cx:pt>
          <cx:pt idx="6958">148</cx:pt>
          <cx:pt idx="6959">168</cx:pt>
          <cx:pt idx="6960">168</cx:pt>
          <cx:pt idx="6961">168</cx:pt>
          <cx:pt idx="6962">168</cx:pt>
          <cx:pt idx="6963">168</cx:pt>
          <cx:pt idx="6964">148</cx:pt>
          <cx:pt idx="6965">148</cx:pt>
          <cx:pt idx="6966">168</cx:pt>
          <cx:pt idx="6967">168</cx:pt>
          <cx:pt idx="6968">168</cx:pt>
          <cx:pt idx="6969">148</cx:pt>
          <cx:pt idx="6970">168</cx:pt>
          <cx:pt idx="6971">148</cx:pt>
          <cx:pt idx="6972">168</cx:pt>
          <cx:pt idx="6973">168</cx:pt>
          <cx:pt idx="6974">168</cx:pt>
          <cx:pt idx="6975">148</cx:pt>
          <cx:pt idx="6976">166</cx:pt>
          <cx:pt idx="6977">166</cx:pt>
          <cx:pt idx="6978">224</cx:pt>
          <cx:pt idx="6979">166</cx:pt>
          <cx:pt idx="6980">224</cx:pt>
          <cx:pt idx="6981">166</cx:pt>
          <cx:pt idx="6982">166</cx:pt>
          <cx:pt idx="6983">166</cx:pt>
          <cx:pt idx="6984">166</cx:pt>
          <cx:pt idx="6985">166</cx:pt>
          <cx:pt idx="6986">166</cx:pt>
          <cx:pt idx="6987">224</cx:pt>
          <cx:pt idx="6988">166</cx:pt>
          <cx:pt idx="6989">166</cx:pt>
          <cx:pt idx="6990">166</cx:pt>
          <cx:pt idx="6991">166</cx:pt>
          <cx:pt idx="6992">166</cx:pt>
          <cx:pt idx="6993">166</cx:pt>
          <cx:pt idx="6994">200</cx:pt>
          <cx:pt idx="6995">255</cx:pt>
          <cx:pt idx="6996">255</cx:pt>
          <cx:pt idx="6997">255</cx:pt>
          <cx:pt idx="6998">255</cx:pt>
          <cx:pt idx="6999">255</cx:pt>
          <cx:pt idx="7000">253</cx:pt>
          <cx:pt idx="7001">253</cx:pt>
          <cx:pt idx="7002">253</cx:pt>
          <cx:pt idx="7003">253</cx:pt>
          <cx:pt idx="7004">253</cx:pt>
          <cx:pt idx="7005">200</cx:pt>
          <cx:pt idx="7006">287</cx:pt>
          <cx:pt idx="7007">287</cx:pt>
          <cx:pt idx="7008">287</cx:pt>
          <cx:pt idx="7009">287</cx:pt>
          <cx:pt idx="7010">287</cx:pt>
          <cx:pt idx="7011">570</cx:pt>
          <cx:pt idx="7012">310</cx:pt>
          <cx:pt idx="7013">420</cx:pt>
          <cx:pt idx="7014">420</cx:pt>
          <cx:pt idx="7015">420</cx:pt>
          <cx:pt idx="7016">520</cx:pt>
          <cx:pt idx="7017">520</cx:pt>
          <cx:pt idx="7018">570</cx:pt>
          <cx:pt idx="7019">440</cx:pt>
          <cx:pt idx="7020">310</cx:pt>
          <cx:pt idx="7021">520</cx:pt>
          <cx:pt idx="7022">310</cx:pt>
          <cx:pt idx="7023">520</cx:pt>
          <cx:pt idx="7024">570</cx:pt>
          <cx:pt idx="7025">310</cx:pt>
          <cx:pt idx="7026">570</cx:pt>
          <cx:pt idx="7027">310</cx:pt>
          <cx:pt idx="7028">440</cx:pt>
          <cx:pt idx="7029">310</cx:pt>
          <cx:pt idx="7030">420</cx:pt>
          <cx:pt idx="7031">420</cx:pt>
          <cx:pt idx="7032">420</cx:pt>
          <cx:pt idx="7033">240</cx:pt>
          <cx:pt idx="7034">205</cx:pt>
          <cx:pt idx="7035">240</cx:pt>
          <cx:pt idx="7036">205</cx:pt>
          <cx:pt idx="7037">240</cx:pt>
          <cx:pt idx="7038">205</cx:pt>
          <cx:pt idx="7039">322</cx:pt>
          <cx:pt idx="7040">322</cx:pt>
          <cx:pt idx="7041">100</cx:pt>
          <cx:pt idx="7042">93</cx:pt>
          <cx:pt idx="7043">93</cx:pt>
          <cx:pt idx="7044">93</cx:pt>
          <cx:pt idx="7045">170</cx:pt>
          <cx:pt idx="7046">150</cx:pt>
          <cx:pt idx="7047">170</cx:pt>
          <cx:pt idx="7048">170</cx:pt>
          <cx:pt idx="7049">150</cx:pt>
          <cx:pt idx="7050">170</cx:pt>
          <cx:pt idx="7051">170</cx:pt>
          <cx:pt idx="7052">170</cx:pt>
          <cx:pt idx="7053">150</cx:pt>
          <cx:pt idx="7054">170</cx:pt>
          <cx:pt idx="7055">170</cx:pt>
          <cx:pt idx="7056">150</cx:pt>
          <cx:pt idx="7057">170</cx:pt>
          <cx:pt idx="7058">280</cx:pt>
          <cx:pt idx="7059">170</cx:pt>
          <cx:pt idx="7060">170</cx:pt>
          <cx:pt idx="7061">170</cx:pt>
          <cx:pt idx="7062">170</cx:pt>
          <cx:pt idx="7063">170</cx:pt>
          <cx:pt idx="7064">170</cx:pt>
          <cx:pt idx="7065">280</cx:pt>
          <cx:pt idx="7066">170</cx:pt>
          <cx:pt idx="7067">280</cx:pt>
          <cx:pt idx="7068">170</cx:pt>
          <cx:pt idx="7069">170</cx:pt>
          <cx:pt idx="7070">170</cx:pt>
          <cx:pt idx="7071">170</cx:pt>
          <cx:pt idx="7072">170</cx:pt>
          <cx:pt idx="7073">280</cx:pt>
          <cx:pt idx="7074">205</cx:pt>
          <cx:pt idx="7075">205</cx:pt>
          <cx:pt idx="7076">205</cx:pt>
          <cx:pt idx="7077">205</cx:pt>
          <cx:pt idx="7078">205</cx:pt>
          <cx:pt idx="7079">205</cx:pt>
          <cx:pt idx="7080">205</cx:pt>
          <cx:pt idx="7081">205</cx:pt>
          <cx:pt idx="7082">205</cx:pt>
          <cx:pt idx="7083">205</cx:pt>
          <cx:pt idx="7084">205</cx:pt>
          <cx:pt idx="7085">205</cx:pt>
          <cx:pt idx="7086">205</cx:pt>
          <cx:pt idx="7087">205</cx:pt>
          <cx:pt idx="7088">205</cx:pt>
          <cx:pt idx="7089">205</cx:pt>
          <cx:pt idx="7090">205</cx:pt>
          <cx:pt idx="7091">205</cx:pt>
          <cx:pt idx="7092">205</cx:pt>
          <cx:pt idx="7093">205</cx:pt>
          <cx:pt idx="7094">260</cx:pt>
          <cx:pt idx="7095">260</cx:pt>
          <cx:pt idx="7096">260</cx:pt>
          <cx:pt idx="7097">260</cx:pt>
          <cx:pt idx="7098">260</cx:pt>
          <cx:pt idx="7099">260</cx:pt>
          <cx:pt idx="7100">260</cx:pt>
          <cx:pt idx="7101">260</cx:pt>
          <cx:pt idx="7102">260</cx:pt>
          <cx:pt idx="7103">260</cx:pt>
          <cx:pt idx="7104">260</cx:pt>
          <cx:pt idx="7105">260</cx:pt>
          <cx:pt idx="7106">260</cx:pt>
          <cx:pt idx="7107">260</cx:pt>
          <cx:pt idx="7108">260</cx:pt>
          <cx:pt idx="7109">260</cx:pt>
          <cx:pt idx="7110">260</cx:pt>
          <cx:pt idx="7111">260</cx:pt>
          <cx:pt idx="7112">260</cx:pt>
          <cx:pt idx="7113">260</cx:pt>
          <cx:pt idx="7114">284</cx:pt>
          <cx:pt idx="7115">284</cx:pt>
          <cx:pt idx="7116">284</cx:pt>
          <cx:pt idx="7117">284</cx:pt>
          <cx:pt idx="7118">284</cx:pt>
          <cx:pt idx="7119">284</cx:pt>
          <cx:pt idx="7120">284</cx:pt>
          <cx:pt idx="7121">284</cx:pt>
          <cx:pt idx="7122">335</cx:pt>
          <cx:pt idx="7123">420</cx:pt>
          <cx:pt idx="7124">420</cx:pt>
          <cx:pt idx="7125">335</cx:pt>
          <cx:pt idx="7126">420</cx:pt>
          <cx:pt idx="7127">335</cx:pt>
          <cx:pt idx="7128">420</cx:pt>
          <cx:pt idx="7129">444</cx:pt>
          <cx:pt idx="7130">444</cx:pt>
          <cx:pt idx="7131">335</cx:pt>
          <cx:pt idx="7132">335</cx:pt>
          <cx:pt idx="7133">453</cx:pt>
          <cx:pt idx="7134">453</cx:pt>
          <cx:pt idx="7135">453</cx:pt>
          <cx:pt idx="7136">453</cx:pt>
          <cx:pt idx="7137">453</cx:pt>
          <cx:pt idx="7138">453</cx:pt>
          <cx:pt idx="7139">453</cx:pt>
          <cx:pt idx="7140">453</cx:pt>
          <cx:pt idx="7141">453</cx:pt>
          <cx:pt idx="7142">453</cx:pt>
          <cx:pt idx="7143">453</cx:pt>
          <cx:pt idx="7144">453</cx:pt>
          <cx:pt idx="7145">150</cx:pt>
          <cx:pt idx="7146">150</cx:pt>
          <cx:pt idx="7147">150</cx:pt>
          <cx:pt idx="7148">150</cx:pt>
          <cx:pt idx="7149">116</cx:pt>
          <cx:pt idx="7150">116</cx:pt>
          <cx:pt idx="7151">116</cx:pt>
          <cx:pt idx="7152">150</cx:pt>
          <cx:pt idx="7153">116</cx:pt>
          <cx:pt idx="7154">116</cx:pt>
          <cx:pt idx="7155">116</cx:pt>
          <cx:pt idx="7156">150</cx:pt>
          <cx:pt idx="7157">150</cx:pt>
          <cx:pt idx="7158">150</cx:pt>
          <cx:pt idx="7159">150</cx:pt>
          <cx:pt idx="7160">150</cx:pt>
          <cx:pt idx="7161">150</cx:pt>
          <cx:pt idx="7162">116</cx:pt>
          <cx:pt idx="7163">116</cx:pt>
          <cx:pt idx="7164">116</cx:pt>
          <cx:pt idx="7165">150</cx:pt>
          <cx:pt idx="7166">116</cx:pt>
          <cx:pt idx="7167">150</cx:pt>
          <cx:pt idx="7168">150</cx:pt>
          <cx:pt idx="7169">250</cx:pt>
          <cx:pt idx="7170">250</cx:pt>
          <cx:pt idx="7171">250</cx:pt>
          <cx:pt idx="7172">250</cx:pt>
          <cx:pt idx="7173">250</cx:pt>
          <cx:pt idx="7174">250</cx:pt>
          <cx:pt idx="7175">250</cx:pt>
          <cx:pt idx="7176">250</cx:pt>
          <cx:pt idx="7177">250</cx:pt>
          <cx:pt idx="7178">250</cx:pt>
          <cx:pt idx="7179">250</cx:pt>
          <cx:pt idx="7180">250</cx:pt>
          <cx:pt idx="7181">250</cx:pt>
          <cx:pt idx="7182">250</cx:pt>
          <cx:pt idx="7183">280</cx:pt>
          <cx:pt idx="7184">280</cx:pt>
          <cx:pt idx="7185">280</cx:pt>
          <cx:pt idx="7186">280</cx:pt>
          <cx:pt idx="7187">280</cx:pt>
          <cx:pt idx="7188">280</cx:pt>
          <cx:pt idx="7189">280</cx:pt>
          <cx:pt idx="7190">280</cx:pt>
          <cx:pt idx="7191">280</cx:pt>
          <cx:pt idx="7192">280</cx:pt>
          <cx:pt idx="7193">280</cx:pt>
          <cx:pt idx="7194">280</cx:pt>
          <cx:pt idx="7195">280</cx:pt>
          <cx:pt idx="7196">280</cx:pt>
          <cx:pt idx="7197">280</cx:pt>
          <cx:pt idx="7198">280</cx:pt>
          <cx:pt idx="7199">280</cx:pt>
          <cx:pt idx="7200">280</cx:pt>
          <cx:pt idx="7201">280</cx:pt>
          <cx:pt idx="7202">280</cx:pt>
          <cx:pt idx="7203">280</cx:pt>
          <cx:pt idx="7204">280</cx:pt>
          <cx:pt idx="7205">280</cx:pt>
          <cx:pt idx="7206">280</cx:pt>
          <cx:pt idx="7207">280</cx:pt>
          <cx:pt idx="7208">280</cx:pt>
          <cx:pt idx="7209">280</cx:pt>
          <cx:pt idx="7210">280</cx:pt>
          <cx:pt idx="7211">280</cx:pt>
          <cx:pt idx="7212">280</cx:pt>
          <cx:pt idx="7213">81</cx:pt>
          <cx:pt idx="7214">200</cx:pt>
          <cx:pt idx="7215">200</cx:pt>
          <cx:pt idx="7216">200</cx:pt>
          <cx:pt idx="7217">200</cx:pt>
          <cx:pt idx="7218">200</cx:pt>
          <cx:pt idx="7219">200</cx:pt>
          <cx:pt idx="7220">195</cx:pt>
          <cx:pt idx="7221">138</cx:pt>
          <cx:pt idx="7222">161</cx:pt>
          <cx:pt idx="7223">161</cx:pt>
          <cx:pt idx="7224">161</cx:pt>
          <cx:pt idx="7225">138</cx:pt>
          <cx:pt idx="7226">138</cx:pt>
          <cx:pt idx="7227">161</cx:pt>
          <cx:pt idx="7228">161</cx:pt>
          <cx:pt idx="7229">161</cx:pt>
          <cx:pt idx="7230">161</cx:pt>
          <cx:pt idx="7231">161</cx:pt>
          <cx:pt idx="7232">161</cx:pt>
          <cx:pt idx="7233">161</cx:pt>
          <cx:pt idx="7234">161</cx:pt>
          <cx:pt idx="7235">99</cx:pt>
          <cx:pt idx="7236">99</cx:pt>
          <cx:pt idx="7237">99</cx:pt>
          <cx:pt idx="7238">99</cx:pt>
          <cx:pt idx="7239">99</cx:pt>
          <cx:pt idx="7240">99</cx:pt>
          <cx:pt idx="7241">99</cx:pt>
          <cx:pt idx="7242">99</cx:pt>
          <cx:pt idx="7243">99</cx:pt>
          <cx:pt idx="7244">99</cx:pt>
          <cx:pt idx="7245">99</cx:pt>
          <cx:pt idx="7246">99</cx:pt>
          <cx:pt idx="7247">99</cx:pt>
          <cx:pt idx="7248">121</cx:pt>
          <cx:pt idx="7249">121</cx:pt>
          <cx:pt idx="7250">121</cx:pt>
          <cx:pt idx="7251">134</cx:pt>
          <cx:pt idx="7252">134</cx:pt>
          <cx:pt idx="7253">134</cx:pt>
          <cx:pt idx="7254">134</cx:pt>
          <cx:pt idx="7255">134</cx:pt>
          <cx:pt idx="7256">134</cx:pt>
          <cx:pt idx="7257">134</cx:pt>
          <cx:pt idx="7258">134</cx:pt>
          <cx:pt idx="7259">134</cx:pt>
          <cx:pt idx="7260">134</cx:pt>
          <cx:pt idx="7261">134</cx:pt>
          <cx:pt idx="7262">134</cx:pt>
          <cx:pt idx="7263">134</cx:pt>
          <cx:pt idx="7264">134</cx:pt>
          <cx:pt idx="7265">134</cx:pt>
          <cx:pt idx="7266">134</cx:pt>
          <cx:pt idx="7267">134</cx:pt>
          <cx:pt idx="7268">134</cx:pt>
          <cx:pt idx="7269">121</cx:pt>
          <cx:pt idx="7270">121</cx:pt>
          <cx:pt idx="7271">121</cx:pt>
          <cx:pt idx="7272">121</cx:pt>
          <cx:pt idx="7273">121</cx:pt>
          <cx:pt idx="7274">121</cx:pt>
          <cx:pt idx="7275">121</cx:pt>
          <cx:pt idx="7276">121</cx:pt>
          <cx:pt idx="7277">121</cx:pt>
          <cx:pt idx="7278">121</cx:pt>
          <cx:pt idx="7279">121</cx:pt>
          <cx:pt idx="7280">121</cx:pt>
          <cx:pt idx="7281">125</cx:pt>
          <cx:pt idx="7282">125</cx:pt>
          <cx:pt idx="7283">125</cx:pt>
          <cx:pt idx="7284">125</cx:pt>
          <cx:pt idx="7285">125</cx:pt>
          <cx:pt idx="7286">125</cx:pt>
          <cx:pt idx="7287">118</cx:pt>
          <cx:pt idx="7288">164</cx:pt>
          <cx:pt idx="7289">164</cx:pt>
          <cx:pt idx="7290">118</cx:pt>
          <cx:pt idx="7291">118</cx:pt>
          <cx:pt idx="7292">164</cx:pt>
          <cx:pt idx="7293">130</cx:pt>
          <cx:pt idx="7294">130</cx:pt>
          <cx:pt idx="7295">130</cx:pt>
          <cx:pt idx="7296">103</cx:pt>
          <cx:pt idx="7297">103</cx:pt>
          <cx:pt idx="7298">140</cx:pt>
          <cx:pt idx="7299">130</cx:pt>
          <cx:pt idx="7300">130</cx:pt>
          <cx:pt idx="7301">130</cx:pt>
          <cx:pt idx="7302">130</cx:pt>
          <cx:pt idx="7303">130</cx:pt>
          <cx:pt idx="7304">130</cx:pt>
          <cx:pt idx="7305">130</cx:pt>
          <cx:pt idx="7306">253</cx:pt>
          <cx:pt idx="7307">253</cx:pt>
          <cx:pt idx="7308">253</cx:pt>
          <cx:pt idx="7309">253</cx:pt>
          <cx:pt idx="7310">253</cx:pt>
          <cx:pt idx="7311">150</cx:pt>
          <cx:pt idx="7312">180</cx:pt>
          <cx:pt idx="7313">150</cx:pt>
          <cx:pt idx="7314">150</cx:pt>
          <cx:pt idx="7315">150</cx:pt>
          <cx:pt idx="7316">150</cx:pt>
          <cx:pt idx="7317">180</cx:pt>
          <cx:pt idx="7318">150</cx:pt>
          <cx:pt idx="7319">90</cx:pt>
          <cx:pt idx="7320">200</cx:pt>
          <cx:pt idx="7321">200</cx:pt>
          <cx:pt idx="7322">200</cx:pt>
          <cx:pt idx="7323">200</cx:pt>
          <cx:pt idx="7324">200</cx:pt>
          <cx:pt idx="7325">200</cx:pt>
          <cx:pt idx="7326">200</cx:pt>
          <cx:pt idx="7327">200</cx:pt>
          <cx:pt idx="7328">200</cx:pt>
          <cx:pt idx="7329">200</cx:pt>
          <cx:pt idx="7330">200</cx:pt>
          <cx:pt idx="7331">200</cx:pt>
          <cx:pt idx="7332">200</cx:pt>
          <cx:pt idx="7333">200</cx:pt>
          <cx:pt idx="7334">328</cx:pt>
          <cx:pt idx="7335">328</cx:pt>
          <cx:pt idx="7336">340</cx:pt>
          <cx:pt idx="7337">340</cx:pt>
          <cx:pt idx="7338">340</cx:pt>
          <cx:pt idx="7339">340</cx:pt>
          <cx:pt idx="7340">328</cx:pt>
          <cx:pt idx="7341">360</cx:pt>
          <cx:pt idx="7342">328</cx:pt>
          <cx:pt idx="7343">328</cx:pt>
          <cx:pt idx="7344">328</cx:pt>
          <cx:pt idx="7345">328</cx:pt>
          <cx:pt idx="7346">360</cx:pt>
          <cx:pt idx="7347">360</cx:pt>
          <cx:pt idx="7348">360</cx:pt>
          <cx:pt idx="7349">328</cx:pt>
          <cx:pt idx="7350">208</cx:pt>
          <cx:pt idx="7351">400</cx:pt>
          <cx:pt idx="7352">400</cx:pt>
          <cx:pt idx="7353">300</cx:pt>
          <cx:pt idx="7354">300</cx:pt>
          <cx:pt idx="7355">360</cx:pt>
          <cx:pt idx="7356">300</cx:pt>
          <cx:pt idx="7357">208</cx:pt>
          <cx:pt idx="7358">360</cx:pt>
          <cx:pt idx="7359">300</cx:pt>
          <cx:pt idx="7360">208</cx:pt>
          <cx:pt idx="7361">208</cx:pt>
          <cx:pt idx="7362">208</cx:pt>
          <cx:pt idx="7363">300</cx:pt>
          <cx:pt idx="7364">400</cx:pt>
          <cx:pt idx="7365">208</cx:pt>
          <cx:pt idx="7366">400</cx:pt>
          <cx:pt idx="7367">360</cx:pt>
          <cx:pt idx="7368">208</cx:pt>
          <cx:pt idx="7369">300</cx:pt>
          <cx:pt idx="7370">300</cx:pt>
          <cx:pt idx="7371">208</cx:pt>
          <cx:pt idx="7372">208</cx:pt>
          <cx:pt idx="7373">208</cx:pt>
          <cx:pt idx="7374">300</cx:pt>
          <cx:pt idx="7375">360</cx:pt>
          <cx:pt idx="7376">272</cx:pt>
          <cx:pt idx="7377">240</cx:pt>
          <cx:pt idx="7378">245</cx:pt>
          <cx:pt idx="7379">220</cx:pt>
          <cx:pt idx="7380">220</cx:pt>
          <cx:pt idx="7381">240</cx:pt>
          <cx:pt idx="7382">272</cx:pt>
          <cx:pt idx="7383">272</cx:pt>
          <cx:pt idx="7384">220</cx:pt>
          <cx:pt idx="7385">220</cx:pt>
          <cx:pt idx="7386">245</cx:pt>
          <cx:pt idx="7387">272</cx:pt>
          <cx:pt idx="7388">240</cx:pt>
          <cx:pt idx="7389">240</cx:pt>
          <cx:pt idx="7390">240</cx:pt>
          <cx:pt idx="7391">240</cx:pt>
          <cx:pt idx="7392">272</cx:pt>
          <cx:pt idx="7393">220</cx:pt>
          <cx:pt idx="7394">272</cx:pt>
          <cx:pt idx="7395">220</cx:pt>
          <cx:pt idx="7396">325</cx:pt>
          <cx:pt idx="7397">325</cx:pt>
          <cx:pt idx="7398">343</cx:pt>
          <cx:pt idx="7399">343</cx:pt>
          <cx:pt idx="7400">325</cx:pt>
          <cx:pt idx="7401">325</cx:pt>
          <cx:pt idx="7402">348</cx:pt>
          <cx:pt idx="7403">330</cx:pt>
          <cx:pt idx="7404">330</cx:pt>
          <cx:pt idx="7405">330</cx:pt>
          <cx:pt idx="7406">348</cx:pt>
          <cx:pt idx="7407">330</cx:pt>
          <cx:pt idx="7408">330</cx:pt>
          <cx:pt idx="7409">330</cx:pt>
          <cx:pt idx="7410">330</cx:pt>
          <cx:pt idx="7411">330</cx:pt>
          <cx:pt idx="7412">400</cx:pt>
          <cx:pt idx="7413">300</cx:pt>
          <cx:pt idx="7414">300</cx:pt>
          <cx:pt idx="7415">208</cx:pt>
          <cx:pt idx="7416">400</cx:pt>
          <cx:pt idx="7417">208</cx:pt>
          <cx:pt idx="7418">208</cx:pt>
          <cx:pt idx="7419">208</cx:pt>
          <cx:pt idx="7420">330</cx:pt>
          <cx:pt idx="7421">330</cx:pt>
          <cx:pt idx="7422">360</cx:pt>
          <cx:pt idx="7423">420</cx:pt>
          <cx:pt idx="7424">420</cx:pt>
          <cx:pt idx="7425">330</cx:pt>
          <cx:pt idx="7426">330</cx:pt>
          <cx:pt idx="7427">330</cx:pt>
          <cx:pt idx="7428">416</cx:pt>
          <cx:pt idx="7429">420</cx:pt>
          <cx:pt idx="7430">420</cx:pt>
          <cx:pt idx="7431">360</cx:pt>
          <cx:pt idx="7432">416</cx:pt>
          <cx:pt idx="7433">330</cx:pt>
          <cx:pt idx="7434">420</cx:pt>
          <cx:pt idx="7435">330</cx:pt>
          <cx:pt idx="7436">420</cx:pt>
          <cx:pt idx="7437">360</cx:pt>
          <cx:pt idx="7438">420</cx:pt>
          <cx:pt idx="7439">420</cx:pt>
          <cx:pt idx="7440">330</cx:pt>
          <cx:pt idx="7441">330</cx:pt>
          <cx:pt idx="7442">330</cx:pt>
          <cx:pt idx="7443">240</cx:pt>
          <cx:pt idx="7444">240</cx:pt>
          <cx:pt idx="7445">333</cx:pt>
          <cx:pt idx="7446">280</cx:pt>
          <cx:pt idx="7447">280</cx:pt>
          <cx:pt idx="7448">240</cx:pt>
          <cx:pt idx="7449">333</cx:pt>
          <cx:pt idx="7450">240</cx:pt>
          <cx:pt idx="7451">240</cx:pt>
          <cx:pt idx="7452">280</cx:pt>
          <cx:pt idx="7453">280</cx:pt>
          <cx:pt idx="7454">240</cx:pt>
          <cx:pt idx="7455">333</cx:pt>
          <cx:pt idx="7456">333</cx:pt>
          <cx:pt idx="7457">333</cx:pt>
          <cx:pt idx="7458">404</cx:pt>
          <cx:pt idx="7459">523</cx:pt>
          <cx:pt idx="7460">404</cx:pt>
          <cx:pt idx="7461">404</cx:pt>
          <cx:pt idx="7462">523</cx:pt>
          <cx:pt idx="7463">404</cx:pt>
          <cx:pt idx="7464">404</cx:pt>
          <cx:pt idx="7465">523</cx:pt>
          <cx:pt idx="7466">404</cx:pt>
          <cx:pt idx="7467">404</cx:pt>
          <cx:pt idx="7468">260</cx:pt>
          <cx:pt idx="7469">260</cx:pt>
          <cx:pt idx="7470">260</cx:pt>
          <cx:pt idx="7471">260</cx:pt>
          <cx:pt idx="7472">260</cx:pt>
          <cx:pt idx="7473">260</cx:pt>
          <cx:pt idx="7474">260</cx:pt>
          <cx:pt idx="7475">260</cx:pt>
          <cx:pt idx="7476">260</cx:pt>
          <cx:pt idx="7477">260</cx:pt>
          <cx:pt idx="7478">260</cx:pt>
          <cx:pt idx="7479">260</cx:pt>
          <cx:pt idx="7480">240</cx:pt>
          <cx:pt idx="7481">240</cx:pt>
          <cx:pt idx="7482">240</cx:pt>
          <cx:pt idx="7483">240</cx:pt>
          <cx:pt idx="7484">240</cx:pt>
          <cx:pt idx="7485">240</cx:pt>
          <cx:pt idx="7486">325</cx:pt>
          <cx:pt idx="7487">325</cx:pt>
          <cx:pt idx="7488">325</cx:pt>
          <cx:pt idx="7489">325</cx:pt>
          <cx:pt idx="7490">325</cx:pt>
          <cx:pt idx="7491">325</cx:pt>
          <cx:pt idx="7492">325</cx:pt>
          <cx:pt idx="7493">325</cx:pt>
          <cx:pt idx="7494">320</cx:pt>
          <cx:pt idx="7495">320</cx:pt>
          <cx:pt idx="7496">320</cx:pt>
          <cx:pt idx="7497">320</cx:pt>
          <cx:pt idx="7498">400</cx:pt>
          <cx:pt idx="7499">400</cx:pt>
          <cx:pt idx="7500">230</cx:pt>
          <cx:pt idx="7501">265</cx:pt>
          <cx:pt idx="7502">230</cx:pt>
          <cx:pt idx="7503">265</cx:pt>
          <cx:pt idx="7504">265</cx:pt>
          <cx:pt idx="7505">250</cx:pt>
          <cx:pt idx="7506">250</cx:pt>
          <cx:pt idx="7507">265</cx:pt>
          <cx:pt idx="7508">295</cx:pt>
          <cx:pt idx="7509">295</cx:pt>
          <cx:pt idx="7510">325</cx:pt>
          <cx:pt idx="7511">325</cx:pt>
          <cx:pt idx="7512">325</cx:pt>
          <cx:pt idx="7513">325</cx:pt>
          <cx:pt idx="7514">325</cx:pt>
          <cx:pt idx="7515">325</cx:pt>
          <cx:pt idx="7516">400</cx:pt>
          <cx:pt idx="7517">400</cx:pt>
          <cx:pt idx="7518">400</cx:pt>
          <cx:pt idx="7519">400</cx:pt>
          <cx:pt idx="7520">400</cx:pt>
          <cx:pt idx="7521">400</cx:pt>
          <cx:pt idx="7522">400</cx:pt>
          <cx:pt idx="7523">400</cx:pt>
          <cx:pt idx="7524">400</cx:pt>
          <cx:pt idx="7525">400</cx:pt>
          <cx:pt idx="7526">400</cx:pt>
          <cx:pt idx="7527">268</cx:pt>
          <cx:pt idx="7528">210</cx:pt>
          <cx:pt idx="7529">268</cx:pt>
          <cx:pt idx="7530">210</cx:pt>
          <cx:pt idx="7531">302</cx:pt>
          <cx:pt idx="7532">210</cx:pt>
          <cx:pt idx="7533">240</cx:pt>
          <cx:pt idx="7534">250</cx:pt>
          <cx:pt idx="7535">525</cx:pt>
          <cx:pt idx="7536">430</cx:pt>
          <cx:pt idx="7537">550</cx:pt>
          <cx:pt idx="7538">525</cx:pt>
          <cx:pt idx="7539">430</cx:pt>
          <cx:pt idx="7540">525</cx:pt>
          <cx:pt idx="7541">430</cx:pt>
          <cx:pt idx="7542">430</cx:pt>
          <cx:pt idx="7543">525</cx:pt>
          <cx:pt idx="7544">550</cx:pt>
          <cx:pt idx="7545">550</cx:pt>
          <cx:pt idx="7546">430</cx:pt>
          <cx:pt idx="7547">430</cx:pt>
          <cx:pt idx="7548">525</cx:pt>
          <cx:pt idx="7549">570</cx:pt>
          <cx:pt idx="7550">550</cx:pt>
          <cx:pt idx="7551">525</cx:pt>
          <cx:pt idx="7552">430</cx:pt>
          <cx:pt idx="7553">430</cx:pt>
          <cx:pt idx="7554">550</cx:pt>
          <cx:pt idx="7555">525</cx:pt>
          <cx:pt idx="7556">525</cx:pt>
          <cx:pt idx="7557">550</cx:pt>
          <cx:pt idx="7558">540</cx:pt>
          <cx:pt idx="7559">610</cx:pt>
          <cx:pt idx="7560">150</cx:pt>
          <cx:pt idx="7561">150</cx:pt>
          <cx:pt idx="7562">150</cx:pt>
          <cx:pt idx="7563">150</cx:pt>
          <cx:pt idx="7564">170</cx:pt>
          <cx:pt idx="7565">170</cx:pt>
          <cx:pt idx="7566">170</cx:pt>
          <cx:pt idx="7567">170</cx:pt>
          <cx:pt idx="7568">170</cx:pt>
          <cx:pt idx="7569">170</cx:pt>
          <cx:pt idx="7570">170</cx:pt>
          <cx:pt idx="7571">210</cx:pt>
          <cx:pt idx="7572">235</cx:pt>
          <cx:pt idx="7573">210</cx:pt>
          <cx:pt idx="7574">210</cx:pt>
          <cx:pt idx="7575">210</cx:pt>
          <cx:pt idx="7576">210</cx:pt>
          <cx:pt idx="7577">235</cx:pt>
          <cx:pt idx="7578">210</cx:pt>
          <cx:pt idx="7579">210</cx:pt>
          <cx:pt idx="7580">210</cx:pt>
          <cx:pt idx="7581">210</cx:pt>
          <cx:pt idx="7582">210</cx:pt>
          <cx:pt idx="7583">210</cx:pt>
          <cx:pt idx="7584">210</cx:pt>
          <cx:pt idx="7585">210</cx:pt>
          <cx:pt idx="7586">275</cx:pt>
          <cx:pt idx="7587">275</cx:pt>
          <cx:pt idx="7588">291</cx:pt>
          <cx:pt idx="7589">291</cx:pt>
          <cx:pt idx="7590">291</cx:pt>
          <cx:pt idx="7591">291</cx:pt>
          <cx:pt idx="7592">195</cx:pt>
          <cx:pt idx="7593">155</cx:pt>
          <cx:pt idx="7594">195</cx:pt>
          <cx:pt idx="7595">165</cx:pt>
          <cx:pt idx="7596">125</cx:pt>
          <cx:pt idx="7597">170</cx:pt>
          <cx:pt idx="7598">170</cx:pt>
          <cx:pt idx="7599">180</cx:pt>
          <cx:pt idx="7600">230</cx:pt>
          <cx:pt idx="7601">180</cx:pt>
          <cx:pt idx="7602">230</cx:pt>
          <cx:pt idx="7603">180</cx:pt>
          <cx:pt idx="7604">230</cx:pt>
          <cx:pt idx="7605">180</cx:pt>
          <cx:pt idx="7606">230</cx:pt>
          <cx:pt idx="7607">230</cx:pt>
          <cx:pt idx="7608">170</cx:pt>
          <cx:pt idx="7609">170</cx:pt>
          <cx:pt idx="7610">170</cx:pt>
          <cx:pt idx="7611">125</cx:pt>
          <cx:pt idx="7612">230</cx:pt>
          <cx:pt idx="7613">230</cx:pt>
          <cx:pt idx="7614">230</cx:pt>
          <cx:pt idx="7615">180</cx:pt>
          <cx:pt idx="7616">230</cx:pt>
          <cx:pt idx="7617">230</cx:pt>
          <cx:pt idx="7618">230</cx:pt>
          <cx:pt idx="7619">180</cx:pt>
          <cx:pt idx="7620">230</cx:pt>
          <cx:pt idx="7621">230</cx:pt>
          <cx:pt idx="7622">230</cx:pt>
          <cx:pt idx="7623">116</cx:pt>
          <cx:pt idx="7624">143</cx:pt>
          <cx:pt idx="7625">143</cx:pt>
          <cx:pt idx="7626">116</cx:pt>
          <cx:pt idx="7627">116</cx:pt>
          <cx:pt idx="7628">116</cx:pt>
          <cx:pt idx="7629">116</cx:pt>
          <cx:pt idx="7630">115</cx:pt>
          <cx:pt idx="7631">116</cx:pt>
          <cx:pt idx="7632">116</cx:pt>
          <cx:pt idx="7633">225</cx:pt>
          <cx:pt idx="7634">175</cx:pt>
          <cx:pt idx="7635">175</cx:pt>
          <cx:pt idx="7636">225</cx:pt>
          <cx:pt idx="7637">175</cx:pt>
          <cx:pt idx="7638">225</cx:pt>
          <cx:pt idx="7639">175</cx:pt>
          <cx:pt idx="7640">175</cx:pt>
          <cx:pt idx="7641">225</cx:pt>
          <cx:pt idx="7642">175</cx:pt>
          <cx:pt idx="7643">175</cx:pt>
          <cx:pt idx="7644">175</cx:pt>
          <cx:pt idx="7645">175</cx:pt>
          <cx:pt idx="7646">225</cx:pt>
          <cx:pt idx="7647">225</cx:pt>
          <cx:pt idx="7648">215</cx:pt>
          <cx:pt idx="7649">345</cx:pt>
          <cx:pt idx="7650">310</cx:pt>
          <cx:pt idx="7651">310</cx:pt>
          <cx:pt idx="7652">345</cx:pt>
          <cx:pt idx="7653">310</cx:pt>
          <cx:pt idx="7654">310</cx:pt>
          <cx:pt idx="7655">310</cx:pt>
          <cx:pt idx="7656">310</cx:pt>
          <cx:pt idx="7657">310</cx:pt>
          <cx:pt idx="7658">215</cx:pt>
          <cx:pt idx="7659">345</cx:pt>
          <cx:pt idx="7660">310</cx:pt>
          <cx:pt idx="7661">310</cx:pt>
          <cx:pt idx="7662">345</cx:pt>
          <cx:pt idx="7663">310</cx:pt>
          <cx:pt idx="7664">345</cx:pt>
          <cx:pt idx="7665">345</cx:pt>
          <cx:pt idx="7666">215</cx:pt>
          <cx:pt idx="7667">310</cx:pt>
          <cx:pt idx="7668">310</cx:pt>
          <cx:pt idx="7669">310</cx:pt>
          <cx:pt idx="7670">390</cx:pt>
          <cx:pt idx="7671">310</cx:pt>
          <cx:pt idx="7672">390</cx:pt>
          <cx:pt idx="7673">310</cx:pt>
          <cx:pt idx="7674">310</cx:pt>
          <cx:pt idx="7675">310</cx:pt>
          <cx:pt idx="7676">210</cx:pt>
          <cx:pt idx="7677">310</cx:pt>
          <cx:pt idx="7678">310</cx:pt>
          <cx:pt idx="7679">310</cx:pt>
          <cx:pt idx="7680">310</cx:pt>
          <cx:pt idx="7681">310</cx:pt>
          <cx:pt idx="7682">310</cx:pt>
          <cx:pt idx="7683">390</cx:pt>
          <cx:pt idx="7684">210</cx:pt>
          <cx:pt idx="7685">210</cx:pt>
          <cx:pt idx="7686">310</cx:pt>
          <cx:pt idx="7687">310</cx:pt>
          <cx:pt idx="7688">310</cx:pt>
          <cx:pt idx="7689">390</cx:pt>
          <cx:pt idx="7690">310</cx:pt>
          <cx:pt idx="7691">310</cx:pt>
          <cx:pt idx="7692">310</cx:pt>
          <cx:pt idx="7693">215</cx:pt>
          <cx:pt idx="7694">310</cx:pt>
          <cx:pt idx="7695">310</cx:pt>
          <cx:pt idx="7696">310</cx:pt>
          <cx:pt idx="7697">215</cx:pt>
          <cx:pt idx="7698">310</cx:pt>
          <cx:pt idx="7699">310</cx:pt>
          <cx:pt idx="7700">390</cx:pt>
          <cx:pt idx="7701">215</cx:pt>
          <cx:pt idx="7702">390</cx:pt>
          <cx:pt idx="7703">310</cx:pt>
          <cx:pt idx="7704">390</cx:pt>
          <cx:pt idx="7705">310</cx:pt>
          <cx:pt idx="7706">310</cx:pt>
          <cx:pt idx="7707">310</cx:pt>
          <cx:pt idx="7708">390</cx:pt>
          <cx:pt idx="7709">310</cx:pt>
          <cx:pt idx="7710">230</cx:pt>
          <cx:pt idx="7711">175</cx:pt>
          <cx:pt idx="7712">230</cx:pt>
          <cx:pt idx="7713">175</cx:pt>
          <cx:pt idx="7714">230</cx:pt>
          <cx:pt idx="7715">175</cx:pt>
          <cx:pt idx="7716">175</cx:pt>
          <cx:pt idx="7717">175</cx:pt>
          <cx:pt idx="7718">175</cx:pt>
          <cx:pt idx="7719">225</cx:pt>
          <cx:pt idx="7720">225</cx:pt>
          <cx:pt idx="7721">175</cx:pt>
          <cx:pt idx="7722">175</cx:pt>
          <cx:pt idx="7723">225</cx:pt>
          <cx:pt idx="7724">225</cx:pt>
          <cx:pt idx="7725">175</cx:pt>
          <cx:pt idx="7726">175</cx:pt>
          <cx:pt idx="7727">170</cx:pt>
          <cx:pt idx="7728">170</cx:pt>
          <cx:pt idx="7729">230</cx:pt>
          <cx:pt idx="7730">230</cx:pt>
          <cx:pt idx="7731">230</cx:pt>
          <cx:pt idx="7732">230</cx:pt>
          <cx:pt idx="7733">240</cx:pt>
          <cx:pt idx="7734">240</cx:pt>
          <cx:pt idx="7735">240</cx:pt>
          <cx:pt idx="7736">240</cx:pt>
          <cx:pt idx="7737">240</cx:pt>
          <cx:pt idx="7738">240</cx:pt>
          <cx:pt idx="7739">240</cx:pt>
          <cx:pt idx="7740">240</cx:pt>
          <cx:pt idx="7741">240</cx:pt>
          <cx:pt idx="7742">240</cx:pt>
          <cx:pt idx="7743">240</cx:pt>
          <cx:pt idx="7744">240</cx:pt>
          <cx:pt idx="7745">240</cx:pt>
          <cx:pt idx="7746">240</cx:pt>
          <cx:pt idx="7747">240</cx:pt>
          <cx:pt idx="7748">240</cx:pt>
          <cx:pt idx="7749">240</cx:pt>
          <cx:pt idx="7750">240</cx:pt>
          <cx:pt idx="7751">240</cx:pt>
          <cx:pt idx="7752">240</cx:pt>
          <cx:pt idx="7753">240</cx:pt>
          <cx:pt idx="7754">240</cx:pt>
          <cx:pt idx="7755">240</cx:pt>
          <cx:pt idx="7756">240</cx:pt>
          <cx:pt idx="7757">240</cx:pt>
          <cx:pt idx="7758">510</cx:pt>
          <cx:pt idx="7759">340</cx:pt>
          <cx:pt idx="7760">340</cx:pt>
          <cx:pt idx="7761">510</cx:pt>
          <cx:pt idx="7762">510</cx:pt>
          <cx:pt idx="7763">510</cx:pt>
          <cx:pt idx="7764">340</cx:pt>
          <cx:pt idx="7765">340</cx:pt>
          <cx:pt idx="7766">340</cx:pt>
          <cx:pt idx="7767">340</cx:pt>
          <cx:pt idx="7768">510</cx:pt>
          <cx:pt idx="7769">550</cx:pt>
          <cx:pt idx="7770">510</cx:pt>
          <cx:pt idx="7771">340</cx:pt>
          <cx:pt idx="7772">510</cx:pt>
          <cx:pt idx="7773">510</cx:pt>
          <cx:pt idx="7774">510</cx:pt>
          <cx:pt idx="7775">550</cx:pt>
          <cx:pt idx="7776">340</cx:pt>
          <cx:pt idx="7777">254</cx:pt>
          <cx:pt idx="7778">340</cx:pt>
          <cx:pt idx="7779">254</cx:pt>
          <cx:pt idx="7780">510</cx:pt>
          <cx:pt idx="7781">510</cx:pt>
          <cx:pt idx="7782">510</cx:pt>
          <cx:pt idx="7783">510</cx:pt>
          <cx:pt idx="7784">340</cx:pt>
          <cx:pt idx="7785">510</cx:pt>
          <cx:pt idx="7786">510</cx:pt>
          <cx:pt idx="7787">510</cx:pt>
          <cx:pt idx="7788">340</cx:pt>
          <cx:pt idx="7789">510</cx:pt>
          <cx:pt idx="7790">510</cx:pt>
          <cx:pt idx="7791">510</cx:pt>
          <cx:pt idx="7792">340</cx:pt>
          <cx:pt idx="7793">510</cx:pt>
          <cx:pt idx="7794">510</cx:pt>
          <cx:pt idx="7795">340</cx:pt>
          <cx:pt idx="7796">340</cx:pt>
          <cx:pt idx="7797">510</cx:pt>
          <cx:pt idx="7798">510</cx:pt>
          <cx:pt idx="7799">510</cx:pt>
          <cx:pt idx="7800">510</cx:pt>
          <cx:pt idx="7801">340</cx:pt>
          <cx:pt idx="7802">340</cx:pt>
          <cx:pt idx="7803">340</cx:pt>
          <cx:pt idx="7804">510</cx:pt>
          <cx:pt idx="7805">510</cx:pt>
          <cx:pt idx="7806">510</cx:pt>
          <cx:pt idx="7807">254</cx:pt>
          <cx:pt idx="7808">510</cx:pt>
          <cx:pt idx="7809">510</cx:pt>
          <cx:pt idx="7810">510</cx:pt>
          <cx:pt idx="7811">340</cx:pt>
          <cx:pt idx="7812">550</cx:pt>
          <cx:pt idx="7813">510</cx:pt>
          <cx:pt idx="7814">380</cx:pt>
          <cx:pt idx="7815">254</cx:pt>
          <cx:pt idx="7816">143</cx:pt>
          <cx:pt idx="7817">143</cx:pt>
          <cx:pt idx="7818">207</cx:pt>
          <cx:pt idx="7819">207</cx:pt>
          <cx:pt idx="7820">207</cx:pt>
          <cx:pt idx="7821">143</cx:pt>
          <cx:pt idx="7822">207</cx:pt>
          <cx:pt idx="7823">143</cx:pt>
          <cx:pt idx="7824">207</cx:pt>
          <cx:pt idx="7825">207</cx:pt>
          <cx:pt idx="7826">207</cx:pt>
          <cx:pt idx="7827">143</cx:pt>
          <cx:pt idx="7828">207</cx:pt>
          <cx:pt idx="7829">207</cx:pt>
          <cx:pt idx="7830">143</cx:pt>
          <cx:pt idx="7831">207</cx:pt>
          <cx:pt idx="7832">143</cx:pt>
          <cx:pt idx="7833">143</cx:pt>
          <cx:pt idx="7834">207</cx:pt>
          <cx:pt idx="7835">207</cx:pt>
          <cx:pt idx="7836">207</cx:pt>
          <cx:pt idx="7837">207</cx:pt>
          <cx:pt idx="7838">143</cx:pt>
          <cx:pt idx="7839">143</cx:pt>
          <cx:pt idx="7840">207</cx:pt>
          <cx:pt idx="7841">143</cx:pt>
          <cx:pt idx="7842">143</cx:pt>
          <cx:pt idx="7843">207</cx:pt>
          <cx:pt idx="7844">143</cx:pt>
          <cx:pt idx="7845">207</cx:pt>
          <cx:pt idx="7846">207</cx:pt>
          <cx:pt idx="7847">143</cx:pt>
          <cx:pt idx="7848">207</cx:pt>
          <cx:pt idx="7849">143</cx:pt>
          <cx:pt idx="7850">207</cx:pt>
          <cx:pt idx="7851">207</cx:pt>
          <cx:pt idx="7852">143</cx:pt>
          <cx:pt idx="7853">550</cx:pt>
          <cx:pt idx="7854">552</cx:pt>
          <cx:pt idx="7855">552</cx:pt>
          <cx:pt idx="7856">470</cx:pt>
          <cx:pt idx="7857">470</cx:pt>
          <cx:pt idx="7858">470</cx:pt>
          <cx:pt idx="7859">470</cx:pt>
          <cx:pt idx="7860">154</cx:pt>
          <cx:pt idx="7861">154</cx:pt>
          <cx:pt idx="7862">154</cx:pt>
          <cx:pt idx="7863">194</cx:pt>
          <cx:pt idx="7864">194</cx:pt>
          <cx:pt idx="7865">194</cx:pt>
          <cx:pt idx="7866">194</cx:pt>
          <cx:pt idx="7867">194</cx:pt>
          <cx:pt idx="7868">176</cx:pt>
          <cx:pt idx="7869">176</cx:pt>
          <cx:pt idx="7870">176</cx:pt>
          <cx:pt idx="7871">176</cx:pt>
          <cx:pt idx="7872">176</cx:pt>
          <cx:pt idx="7873">176</cx:pt>
          <cx:pt idx="7874">176</cx:pt>
          <cx:pt idx="7875">176</cx:pt>
          <cx:pt idx="7876">176</cx:pt>
          <cx:pt idx="7877">176</cx:pt>
          <cx:pt idx="7878">176</cx:pt>
          <cx:pt idx="7879">176</cx:pt>
          <cx:pt idx="7880">176</cx:pt>
          <cx:pt idx="7881">176</cx:pt>
          <cx:pt idx="7882">176</cx:pt>
          <cx:pt idx="7883">176</cx:pt>
          <cx:pt idx="7884">176</cx:pt>
          <cx:pt idx="7885">176</cx:pt>
          <cx:pt idx="7886">176</cx:pt>
          <cx:pt idx="7887">176</cx:pt>
          <cx:pt idx="7888">176</cx:pt>
          <cx:pt idx="7889">176</cx:pt>
          <cx:pt idx="7890">176</cx:pt>
          <cx:pt idx="7891">176</cx:pt>
          <cx:pt idx="7892">241</cx:pt>
          <cx:pt idx="7893">241</cx:pt>
          <cx:pt idx="7894">255</cx:pt>
          <cx:pt idx="7895">255</cx:pt>
          <cx:pt idx="7896">306</cx:pt>
          <cx:pt idx="7897">306</cx:pt>
          <cx:pt idx="7898">306</cx:pt>
          <cx:pt idx="7899">306</cx:pt>
          <cx:pt idx="7900">306</cx:pt>
          <cx:pt idx="7901">306</cx:pt>
          <cx:pt idx="7902">467</cx:pt>
          <cx:pt idx="7903">467</cx:pt>
          <cx:pt idx="7904">467</cx:pt>
          <cx:pt idx="7905">273</cx:pt>
          <cx:pt idx="7906">273</cx:pt>
          <cx:pt idx="7907">273</cx:pt>
          <cx:pt idx="7908">273</cx:pt>
          <cx:pt idx="7909">279</cx:pt>
          <cx:pt idx="7910">279</cx:pt>
          <cx:pt idx="7911">279</cx:pt>
          <cx:pt idx="7912">279</cx:pt>
          <cx:pt idx="7913">279</cx:pt>
          <cx:pt idx="7914">279</cx:pt>
          <cx:pt idx="7915">279</cx:pt>
          <cx:pt idx="7916">279</cx:pt>
          <cx:pt idx="7917">279</cx:pt>
          <cx:pt idx="7918">279</cx:pt>
          <cx:pt idx="7919">279</cx:pt>
          <cx:pt idx="7920">279</cx:pt>
          <cx:pt idx="7921">279</cx:pt>
          <cx:pt idx="7922">279</cx:pt>
          <cx:pt idx="7923">279</cx:pt>
          <cx:pt idx="7924">279</cx:pt>
          <cx:pt idx="7925">279</cx:pt>
          <cx:pt idx="7926">279</cx:pt>
          <cx:pt idx="7927">279</cx:pt>
          <cx:pt idx="7928">279</cx:pt>
          <cx:pt idx="7929">165</cx:pt>
          <cx:pt idx="7930">165</cx:pt>
          <cx:pt idx="7931">170</cx:pt>
          <cx:pt idx="7932">170</cx:pt>
          <cx:pt idx="7933">259</cx:pt>
          <cx:pt idx="7934">259</cx:pt>
          <cx:pt idx="7935">259</cx:pt>
          <cx:pt idx="7936">259</cx:pt>
          <cx:pt idx="7937">259</cx:pt>
          <cx:pt idx="7938">259</cx:pt>
          <cx:pt idx="7939">259</cx:pt>
          <cx:pt idx="7940">182</cx:pt>
          <cx:pt idx="7941">259</cx:pt>
          <cx:pt idx="7942">259</cx:pt>
          <cx:pt idx="7943">259</cx:pt>
          <cx:pt idx="7944">259</cx:pt>
          <cx:pt idx="7945">259</cx:pt>
          <cx:pt idx="7946">259</cx:pt>
          <cx:pt idx="7947">259</cx:pt>
          <cx:pt idx="7948">182</cx:pt>
          <cx:pt idx="7949">259</cx:pt>
          <cx:pt idx="7950">205</cx:pt>
          <cx:pt idx="7951">205</cx:pt>
          <cx:pt idx="7952">185</cx:pt>
          <cx:pt idx="7953">185</cx:pt>
          <cx:pt idx="7954">195</cx:pt>
          <cx:pt idx="7955">195</cx:pt>
          <cx:pt idx="7956">196</cx:pt>
          <cx:pt idx="7957">196</cx:pt>
          <cx:pt idx="7958">126</cx:pt>
          <cx:pt idx="7959">126</cx:pt>
          <cx:pt idx="7960">126</cx:pt>
          <cx:pt idx="7961">126</cx:pt>
          <cx:pt idx="7962">126</cx:pt>
          <cx:pt idx="7963">126</cx:pt>
          <cx:pt idx="7964">127</cx:pt>
          <cx:pt idx="7965">127</cx:pt>
          <cx:pt idx="7966">127</cx:pt>
          <cx:pt idx="7967">127</cx:pt>
          <cx:pt idx="7968">127</cx:pt>
          <cx:pt idx="7969">127</cx:pt>
          <cx:pt idx="7970">127</cx:pt>
          <cx:pt idx="7971">127</cx:pt>
          <cx:pt idx="7972">127</cx:pt>
          <cx:pt idx="7973">650</cx:pt>
          <cx:pt idx="7974">250</cx:pt>
          <cx:pt idx="7975">250</cx:pt>
          <cx:pt idx="7976">250</cx:pt>
          <cx:pt idx="7977">250</cx:pt>
          <cx:pt idx="7978">250</cx:pt>
          <cx:pt idx="7979">250</cx:pt>
          <cx:pt idx="7980">250</cx:pt>
          <cx:pt idx="7981">250</cx:pt>
          <cx:pt idx="7982">250</cx:pt>
          <cx:pt idx="7983">250</cx:pt>
          <cx:pt idx="7984">280</cx:pt>
          <cx:pt idx="7985">280</cx:pt>
          <cx:pt idx="7986">280</cx:pt>
          <cx:pt idx="7987">280</cx:pt>
          <cx:pt idx="7988">280</cx:pt>
          <cx:pt idx="7989">280</cx:pt>
          <cx:pt idx="7990">280</cx:pt>
          <cx:pt idx="7991">280</cx:pt>
          <cx:pt idx="7992">280</cx:pt>
          <cx:pt idx="7993">280</cx:pt>
          <cx:pt idx="7994">280</cx:pt>
          <cx:pt idx="7995">280</cx:pt>
          <cx:pt idx="7996">138</cx:pt>
          <cx:pt idx="7997">138</cx:pt>
          <cx:pt idx="7998">138</cx:pt>
          <cx:pt idx="7999">138</cx:pt>
          <cx:pt idx="8000">138</cx:pt>
          <cx:pt idx="8001">138</cx:pt>
          <cx:pt idx="8002">138</cx:pt>
          <cx:pt idx="8003">138</cx:pt>
          <cx:pt idx="8004">138</cx:pt>
          <cx:pt idx="8005">138</cx:pt>
          <cx:pt idx="8006">138</cx:pt>
          <cx:pt idx="8007">138</cx:pt>
          <cx:pt idx="8008">138</cx:pt>
          <cx:pt idx="8009">138</cx:pt>
          <cx:pt idx="8010">138</cx:pt>
          <cx:pt idx="8011">138</cx:pt>
          <cx:pt idx="8012">138</cx:pt>
          <cx:pt idx="8013">138</cx:pt>
          <cx:pt idx="8014">138</cx:pt>
          <cx:pt idx="8015">138</cx:pt>
          <cx:pt idx="8016">138</cx:pt>
          <cx:pt idx="8017">205</cx:pt>
          <cx:pt idx="8018">240</cx:pt>
          <cx:pt idx="8019">240</cx:pt>
          <cx:pt idx="8020">240</cx:pt>
          <cx:pt idx="8021">300</cx:pt>
          <cx:pt idx="8022">300</cx:pt>
          <cx:pt idx="8023">300</cx:pt>
          <cx:pt idx="8024">300</cx:pt>
          <cx:pt idx="8025">300</cx:pt>
          <cx:pt idx="8026">300</cx:pt>
          <cx:pt idx="8027">300</cx:pt>
          <cx:pt idx="8028">300</cx:pt>
          <cx:pt idx="8029">300</cx:pt>
          <cx:pt idx="8030">310</cx:pt>
          <cx:pt idx="8031">310</cx:pt>
          <cx:pt idx="8032">310</cx:pt>
          <cx:pt idx="8033">310</cx:pt>
          <cx:pt idx="8034">310</cx:pt>
          <cx:pt idx="8035">310</cx:pt>
          <cx:pt idx="8036">377</cx:pt>
          <cx:pt idx="8037">310</cx:pt>
          <cx:pt idx="8038">377</cx:pt>
          <cx:pt idx="8039">310</cx:pt>
          <cx:pt idx="8040">310</cx:pt>
          <cx:pt idx="8041">310</cx:pt>
          <cx:pt idx="8042">260</cx:pt>
          <cx:pt idx="8043">260</cx:pt>
          <cx:pt idx="8044">260</cx:pt>
          <cx:pt idx="8045">260</cx:pt>
          <cx:pt idx="8046">260</cx:pt>
          <cx:pt idx="8047">260</cx:pt>
          <cx:pt idx="8048">260</cx:pt>
          <cx:pt idx="8049">170</cx:pt>
          <cx:pt idx="8050">170</cx:pt>
          <cx:pt idx="8051">170</cx:pt>
          <cx:pt idx="8052">170</cx:pt>
          <cx:pt idx="8053">170</cx:pt>
          <cx:pt idx="8054">170</cx:pt>
          <cx:pt idx="8055">170</cx:pt>
          <cx:pt idx="8056">170</cx:pt>
          <cx:pt idx="8057">170</cx:pt>
          <cx:pt idx="8058">170</cx:pt>
          <cx:pt idx="8059">170</cx:pt>
          <cx:pt idx="8060">170</cx:pt>
          <cx:pt idx="8061">170</cx:pt>
          <cx:pt idx="8062">170</cx:pt>
          <cx:pt idx="8063">170</cx:pt>
          <cx:pt idx="8064">170</cx:pt>
          <cx:pt idx="8065">170</cx:pt>
          <cx:pt idx="8066">170</cx:pt>
          <cx:pt idx="8067">170</cx:pt>
          <cx:pt idx="8068">170</cx:pt>
          <cx:pt idx="8069">170</cx:pt>
          <cx:pt idx="8070">170</cx:pt>
          <cx:pt idx="8071">170</cx:pt>
          <cx:pt idx="8072">170</cx:pt>
          <cx:pt idx="8073">162</cx:pt>
          <cx:pt idx="8074">182</cx:pt>
          <cx:pt idx="8075">162</cx:pt>
          <cx:pt idx="8076">182</cx:pt>
          <cx:pt idx="8077">162</cx:pt>
          <cx:pt idx="8078">162</cx:pt>
          <cx:pt idx="8079">182</cx:pt>
          <cx:pt idx="8080">162</cx:pt>
          <cx:pt idx="8081">182</cx:pt>
          <cx:pt idx="8082">162</cx:pt>
          <cx:pt idx="8083">192</cx:pt>
          <cx:pt idx="8084">175</cx:pt>
          <cx:pt idx="8085">192</cx:pt>
          <cx:pt idx="8086">175</cx:pt>
          <cx:pt idx="8087">175</cx:pt>
          <cx:pt idx="8088">197</cx:pt>
          <cx:pt idx="8089">251</cx:pt>
          <cx:pt idx="8090">251</cx:pt>
          <cx:pt idx="8091">197</cx:pt>
          <cx:pt idx="8092">197</cx:pt>
          <cx:pt idx="8093">197</cx:pt>
          <cx:pt idx="8094">251</cx:pt>
          <cx:pt idx="8095">283</cx:pt>
          <cx:pt idx="8096">283</cx:pt>
          <cx:pt idx="8097">283</cx:pt>
          <cx:pt idx="8098">283</cx:pt>
          <cx:pt idx="8099">283</cx:pt>
          <cx:pt idx="8100">283</cx:pt>
          <cx:pt idx="8101">283</cx:pt>
          <cx:pt idx="8102">283</cx:pt>
          <cx:pt idx="8103">283</cx:pt>
          <cx:pt idx="8104">283</cx:pt>
          <cx:pt idx="8105">283</cx:pt>
          <cx:pt idx="8106">283</cx:pt>
          <cx:pt idx="8107">283</cx:pt>
          <cx:pt idx="8108">283</cx:pt>
          <cx:pt idx="8109">420</cx:pt>
          <cx:pt idx="8110">420</cx:pt>
          <cx:pt idx="8111">420</cx:pt>
          <cx:pt idx="8112">450</cx:pt>
          <cx:pt idx="8113">450</cx:pt>
          <cx:pt idx="8114">450</cx:pt>
          <cx:pt idx="8115">450</cx:pt>
          <cx:pt idx="8116">450</cx:pt>
          <cx:pt idx="8117">450</cx:pt>
          <cx:pt idx="8118">450</cx:pt>
          <cx:pt idx="8119">560</cx:pt>
          <cx:pt idx="8120">560</cx:pt>
          <cx:pt idx="8121">560</cx:pt>
          <cx:pt idx="8122">160</cx:pt>
          <cx:pt idx="8123">160</cx:pt>
          <cx:pt idx="8124">160</cx:pt>
          <cx:pt idx="8125">160</cx:pt>
          <cx:pt idx="8126">200</cx:pt>
          <cx:pt idx="8127">160</cx:pt>
          <cx:pt idx="8128">160</cx:pt>
          <cx:pt idx="8129">160</cx:pt>
          <cx:pt idx="8130">160</cx:pt>
          <cx:pt idx="8131">210</cx:pt>
          <cx:pt idx="8132">155</cx:pt>
          <cx:pt idx="8133">155</cx:pt>
          <cx:pt idx="8134">201</cx:pt>
          <cx:pt idx="8135">155</cx:pt>
          <cx:pt idx="8136">155</cx:pt>
          <cx:pt idx="8137">220</cx:pt>
          <cx:pt idx="8138">220</cx:pt>
          <cx:pt idx="8139">220</cx:pt>
          <cx:pt idx="8140">220</cx:pt>
          <cx:pt idx="8141">220</cx:pt>
          <cx:pt idx="8142">220</cx:pt>
          <cx:pt idx="8143">230</cx:pt>
          <cx:pt idx="8144">230</cx:pt>
          <cx:pt idx="8145">230</cx:pt>
          <cx:pt idx="8146">230</cx:pt>
          <cx:pt idx="8147">223</cx:pt>
          <cx:pt idx="8148">223</cx:pt>
          <cx:pt idx="8149">270</cx:pt>
          <cx:pt idx="8150">270</cx:pt>
          <cx:pt idx="8151">270</cx:pt>
          <cx:pt idx="8152">270</cx:pt>
          <cx:pt idx="8153">295</cx:pt>
          <cx:pt idx="8154">295</cx:pt>
          <cx:pt idx="8155">295</cx:pt>
          <cx:pt idx="8156">295</cx:pt>
          <cx:pt idx="8157">295</cx:pt>
          <cx:pt idx="8158">295</cx:pt>
          <cx:pt idx="8159">295</cx:pt>
          <cx:pt idx="8160">268</cx:pt>
          <cx:pt idx="8161">268</cx:pt>
          <cx:pt idx="8162">268</cx:pt>
          <cx:pt idx="8163">268</cx:pt>
          <cx:pt idx="8164">268</cx:pt>
          <cx:pt idx="8165">268</cx:pt>
          <cx:pt idx="8166">295</cx:pt>
          <cx:pt idx="8167">295</cx:pt>
          <cx:pt idx="8168">308</cx:pt>
          <cx:pt idx="8169">308</cx:pt>
          <cx:pt idx="8170">308</cx:pt>
          <cx:pt idx="8171">308</cx:pt>
          <cx:pt idx="8172">308</cx:pt>
          <cx:pt idx="8173">255</cx:pt>
          <cx:pt idx="8174">255</cx:pt>
          <cx:pt idx="8175">255</cx:pt>
          <cx:pt idx="8176">232</cx:pt>
          <cx:pt idx="8177">212</cx:pt>
          <cx:pt idx="8178">232</cx:pt>
          <cx:pt idx="8179">232</cx:pt>
          <cx:pt idx="8180">232</cx:pt>
          <cx:pt idx="8181">212</cx:pt>
          <cx:pt idx="8182">212</cx:pt>
          <cx:pt idx="8183">232</cx:pt>
          <cx:pt idx="8184">212</cx:pt>
          <cx:pt idx="8185">212</cx:pt>
          <cx:pt idx="8186">232</cx:pt>
          <cx:pt idx="8187">232</cx:pt>
          <cx:pt idx="8188">212</cx:pt>
          <cx:pt idx="8189">232</cx:pt>
          <cx:pt idx="8190">232</cx:pt>
          <cx:pt idx="8191">232</cx:pt>
          <cx:pt idx="8192">212</cx:pt>
          <cx:pt idx="8193">160</cx:pt>
          <cx:pt idx="8194">160</cx:pt>
          <cx:pt idx="8195">160</cx:pt>
          <cx:pt idx="8196">160</cx:pt>
          <cx:pt idx="8197">165</cx:pt>
          <cx:pt idx="8198">165</cx:pt>
          <cx:pt idx="8199">165</cx:pt>
          <cx:pt idx="8200">165</cx:pt>
          <cx:pt idx="8201">165</cx:pt>
          <cx:pt idx="8202">165</cx:pt>
          <cx:pt idx="8203">165</cx:pt>
          <cx:pt idx="8204">165</cx:pt>
          <cx:pt idx="8205">190</cx:pt>
          <cx:pt idx="8206">120</cx:pt>
          <cx:pt idx="8207">120</cx:pt>
          <cx:pt idx="8208">190</cx:pt>
          <cx:pt idx="8209">190</cx:pt>
          <cx:pt idx="8210">120</cx:pt>
          <cx:pt idx="8211">190</cx:pt>
          <cx:pt idx="8212">190</cx:pt>
          <cx:pt idx="8213">120</cx:pt>
          <cx:pt idx="8214">120</cx:pt>
          <cx:pt idx="8215">190</cx:pt>
          <cx:pt idx="8216">190</cx:pt>
          <cx:pt idx="8217">190</cx:pt>
          <cx:pt idx="8218">190</cx:pt>
          <cx:pt idx="8219">120</cx:pt>
          <cx:pt idx="8220">190</cx:pt>
          <cx:pt idx="8221">120</cx:pt>
          <cx:pt idx="8222">190</cx:pt>
          <cx:pt idx="8223">190</cx:pt>
          <cx:pt idx="8224">190</cx:pt>
          <cx:pt idx="8225">120</cx:pt>
          <cx:pt idx="8226">190</cx:pt>
          <cx:pt idx="8227">120</cx:pt>
          <cx:pt idx="8228">120</cx:pt>
          <cx:pt idx="8229">190</cx:pt>
          <cx:pt idx="8230">120</cx:pt>
          <cx:pt idx="8231">120</cx:pt>
          <cx:pt idx="8232">190</cx:pt>
          <cx:pt idx="8233">120</cx:pt>
          <cx:pt idx="8234">120</cx:pt>
          <cx:pt idx="8235">120</cx:pt>
          <cx:pt idx="8236">190</cx:pt>
          <cx:pt idx="8237">120</cx:pt>
          <cx:pt idx="8238">120</cx:pt>
          <cx:pt idx="8239">190</cx:pt>
          <cx:pt idx="8240">160</cx:pt>
          <cx:pt idx="8241">160</cx:pt>
          <cx:pt idx="8242">150</cx:pt>
          <cx:pt idx="8243">150</cx:pt>
          <cx:pt idx="8244">150</cx:pt>
          <cx:pt idx="8245">150</cx:pt>
          <cx:pt idx="8246">105</cx:pt>
          <cx:pt idx="8247">160</cx:pt>
          <cx:pt idx="8248">105</cx:pt>
          <cx:pt idx="8249">160</cx:pt>
          <cx:pt idx="8250">449</cx:pt>
          <cx:pt idx="8251">577</cx:pt>
          <cx:pt idx="8252">449</cx:pt>
          <cx:pt idx="8253">577</cx:pt>
          <cx:pt idx="8254">621</cx:pt>
          <cx:pt idx="8255">621</cx:pt>
          <cx:pt idx="8256">523</cx:pt>
          <cx:pt idx="8257">449</cx:pt>
          <cx:pt idx="8258">621</cx:pt>
          <cx:pt idx="8259">449</cx:pt>
          <cx:pt idx="8260">577</cx:pt>
          <cx:pt idx="8261">449</cx:pt>
          <cx:pt idx="8262">523</cx:pt>
          <cx:pt idx="8263">449</cx:pt>
          <cx:pt idx="8264">577</cx:pt>
          <cx:pt idx="8265">621</cx:pt>
          <cx:pt idx="8266">577</cx:pt>
          <cx:pt idx="8267">449</cx:pt>
          <cx:pt idx="8268">449</cx:pt>
          <cx:pt idx="8269">523</cx:pt>
          <cx:pt idx="8270">577</cx:pt>
          <cx:pt idx="8271">621</cx:pt>
          <cx:pt idx="8272">621</cx:pt>
          <cx:pt idx="8273">449</cx:pt>
          <cx:pt idx="8274">237</cx:pt>
          <cx:pt idx="8275">237</cx:pt>
          <cx:pt idx="8276">237</cx:pt>
          <cx:pt idx="8277">237</cx:pt>
          <cx:pt idx="8278">237</cx:pt>
          <cx:pt idx="8279">237</cx:pt>
          <cx:pt idx="8280">237</cx:pt>
          <cx:pt idx="8281">292</cx:pt>
          <cx:pt idx="8282">292</cx:pt>
          <cx:pt idx="8283">292</cx:pt>
          <cx:pt idx="8284">292</cx:pt>
          <cx:pt idx="8285">292</cx:pt>
          <cx:pt idx="8286">292</cx:pt>
          <cx:pt idx="8287">227</cx:pt>
          <cx:pt idx="8288">227</cx:pt>
          <cx:pt idx="8289">168</cx:pt>
          <cx:pt idx="8290">227</cx:pt>
          <cx:pt idx="8291">168</cx:pt>
          <cx:pt idx="8292">227</cx:pt>
          <cx:pt idx="8293">227</cx:pt>
          <cx:pt idx="8294">227</cx:pt>
          <cx:pt idx="8295">333</cx:pt>
          <cx:pt idx="8296">333</cx:pt>
          <cx:pt idx="8297">333</cx:pt>
          <cx:pt idx="8298">333</cx:pt>
          <cx:pt idx="8299">333</cx:pt>
          <cx:pt idx="8300">333</cx:pt>
          <cx:pt idx="8301">333</cx:pt>
          <cx:pt idx="8302">333</cx:pt>
          <cx:pt idx="8303">333</cx:pt>
          <cx:pt idx="8304">333</cx:pt>
          <cx:pt idx="8305">333</cx:pt>
          <cx:pt idx="8306">333</cx:pt>
          <cx:pt idx="8307">333</cx:pt>
          <cx:pt idx="8308">333</cx:pt>
          <cx:pt idx="8309">333</cx:pt>
          <cx:pt idx="8310">333</cx:pt>
          <cx:pt idx="8311">333</cx:pt>
          <cx:pt idx="8312">333</cx:pt>
          <cx:pt idx="8313">333</cx:pt>
          <cx:pt idx="8314">333</cx:pt>
          <cx:pt idx="8315">333</cx:pt>
          <cx:pt idx="8316">240</cx:pt>
          <cx:pt idx="8317">250</cx:pt>
          <cx:pt idx="8318">302</cx:pt>
          <cx:pt idx="8319">250</cx:pt>
          <cx:pt idx="8320">325</cx:pt>
          <cx:pt idx="8321">325</cx:pt>
          <cx:pt idx="8322">240</cx:pt>
          <cx:pt idx="8323">240</cx:pt>
          <cx:pt idx="8324">302</cx:pt>
          <cx:pt idx="8325">240</cx:pt>
          <cx:pt idx="8326">302</cx:pt>
          <cx:pt idx="8327">345</cx:pt>
          <cx:pt idx="8328">302</cx:pt>
          <cx:pt idx="8329">250</cx:pt>
          <cx:pt idx="8330">250</cx:pt>
          <cx:pt idx="8331">302</cx:pt>
          <cx:pt idx="8332">240</cx:pt>
          <cx:pt idx="8333">250</cx:pt>
          <cx:pt idx="8334">240</cx:pt>
          <cx:pt idx="8335">250</cx:pt>
          <cx:pt idx="8336">302</cx:pt>
          <cx:pt idx="8337">250</cx:pt>
          <cx:pt idx="8338">240</cx:pt>
          <cx:pt idx="8339">325</cx:pt>
          <cx:pt idx="8340">325</cx:pt>
          <cx:pt idx="8341">240</cx:pt>
          <cx:pt idx="8342">240</cx:pt>
          <cx:pt idx="8343">240</cx:pt>
          <cx:pt idx="8344">302</cx:pt>
          <cx:pt idx="8345">420</cx:pt>
          <cx:pt idx="8346">450</cx:pt>
          <cx:pt idx="8347">450</cx:pt>
          <cx:pt idx="8348">450</cx:pt>
          <cx:pt idx="8349">450</cx:pt>
          <cx:pt idx="8350">168</cx:pt>
          <cx:pt idx="8351">190</cx:pt>
          <cx:pt idx="8352">236</cx:pt>
          <cx:pt idx="8353">162</cx:pt>
          <cx:pt idx="8354">190</cx:pt>
          <cx:pt idx="8355">236</cx:pt>
          <cx:pt idx="8356">190</cx:pt>
          <cx:pt idx="8357">190</cx:pt>
          <cx:pt idx="8358">190</cx:pt>
          <cx:pt idx="8359">168</cx:pt>
          <cx:pt idx="8360">190</cx:pt>
          <cx:pt idx="8361">168</cx:pt>
          <cx:pt idx="8362">236</cx:pt>
          <cx:pt idx="8363">420</cx:pt>
          <cx:pt idx="8364">450</cx:pt>
          <cx:pt idx="8365">450</cx:pt>
          <cx:pt idx="8366">450</cx:pt>
          <cx:pt idx="8367">240</cx:pt>
          <cx:pt idx="8368">300</cx:pt>
          <cx:pt idx="8369">300</cx:pt>
          <cx:pt idx="8370">300</cx:pt>
          <cx:pt idx="8371">240</cx:pt>
          <cx:pt idx="8372">240</cx:pt>
          <cx:pt idx="8373">240</cx:pt>
          <cx:pt idx="8374">240</cx:pt>
          <cx:pt idx="8375">520</cx:pt>
          <cx:pt idx="8376">520</cx:pt>
          <cx:pt idx="8377">605</cx:pt>
          <cx:pt idx="8378">605</cx:pt>
          <cx:pt idx="8379">181</cx:pt>
          <cx:pt idx="8380">250</cx:pt>
          <cx:pt idx="8381">316</cx:pt>
          <cx:pt idx="8382">250</cx:pt>
          <cx:pt idx="8383">316</cx:pt>
          <cx:pt idx="8384">190</cx:pt>
          <cx:pt idx="8385">190</cx:pt>
          <cx:pt idx="8386">190</cx:pt>
          <cx:pt idx="8387">190</cx:pt>
          <cx:pt idx="8388">190</cx:pt>
          <cx:pt idx="8389">190</cx:pt>
          <cx:pt idx="8390">190</cx:pt>
          <cx:pt idx="8391">190</cx:pt>
          <cx:pt idx="8392">190</cx:pt>
          <cx:pt idx="8393">190</cx:pt>
          <cx:pt idx="8394">190</cx:pt>
          <cx:pt idx="8395">190</cx:pt>
          <cx:pt idx="8396">66</cx:pt>
          <cx:pt idx="8397">66</cx:pt>
          <cx:pt idx="8398">66</cx:pt>
          <cx:pt idx="8399">66</cx:pt>
          <cx:pt idx="8400">264</cx:pt>
          <cx:pt idx="8401">264</cx:pt>
          <cx:pt idx="8402">190</cx:pt>
          <cx:pt idx="8403">190</cx:pt>
          <cx:pt idx="8404">265</cx:pt>
          <cx:pt idx="8405">190</cx:pt>
          <cx:pt idx="8406">190</cx:pt>
          <cx:pt idx="8407">265</cx:pt>
          <cx:pt idx="8408">265</cx:pt>
          <cx:pt idx="8409">265</cx:pt>
          <cx:pt idx="8410">265</cx:pt>
          <cx:pt idx="8411">190</cx:pt>
          <cx:pt idx="8412">190</cx:pt>
          <cx:pt idx="8413">265</cx:pt>
          <cx:pt idx="8414">290</cx:pt>
          <cx:pt idx="8415">290</cx:pt>
          <cx:pt idx="8416">290</cx:pt>
          <cx:pt idx="8417">290</cx:pt>
          <cx:pt idx="8418">290</cx:pt>
          <cx:pt idx="8419">290</cx:pt>
          <cx:pt idx="8420">290</cx:pt>
          <cx:pt idx="8421">290</cx:pt>
          <cx:pt idx="8422">290</cx:pt>
          <cx:pt idx="8423">290</cx:pt>
          <cx:pt idx="8424">290</cx:pt>
          <cx:pt idx="8425">290</cx:pt>
          <cx:pt idx="8426">290</cx:pt>
          <cx:pt idx="8427">290</cx:pt>
          <cx:pt idx="8428">290</cx:pt>
          <cx:pt idx="8429">290</cx:pt>
          <cx:pt idx="8430">285</cx:pt>
          <cx:pt idx="8431">310</cx:pt>
          <cx:pt idx="8432">285</cx:pt>
          <cx:pt idx="8433">195</cx:pt>
          <cx:pt idx="8434">285</cx:pt>
          <cx:pt idx="8435">285</cx:pt>
          <cx:pt idx="8436">285</cx:pt>
          <cx:pt idx="8437">285</cx:pt>
          <cx:pt idx="8438">285</cx:pt>
          <cx:pt idx="8439">285</cx:pt>
          <cx:pt idx="8440">285</cx:pt>
          <cx:pt idx="8441">285</cx:pt>
          <cx:pt idx="8442">285</cx:pt>
          <cx:pt idx="8443">285</cx:pt>
          <cx:pt idx="8444">310</cx:pt>
          <cx:pt idx="8445">280</cx:pt>
          <cx:pt idx="8446">280</cx:pt>
          <cx:pt idx="8447">310</cx:pt>
          <cx:pt idx="8448">280</cx:pt>
          <cx:pt idx="8449">285</cx:pt>
          <cx:pt idx="8450">285</cx:pt>
          <cx:pt idx="8451">285</cx:pt>
          <cx:pt idx="8452">285</cx:pt>
          <cx:pt idx="8453">285</cx:pt>
          <cx:pt idx="8454">285</cx:pt>
          <cx:pt idx="8455">285</cx:pt>
          <cx:pt idx="8456">285</cx:pt>
          <cx:pt idx="8457">285</cx:pt>
          <cx:pt idx="8458">285</cx:pt>
          <cx:pt idx="8459">285</cx:pt>
          <cx:pt idx="8460">285</cx:pt>
          <cx:pt idx="8461">225</cx:pt>
          <cx:pt idx="8462">225</cx:pt>
          <cx:pt idx="8463">225</cx:pt>
          <cx:pt idx="8464">290</cx:pt>
          <cx:pt idx="8465">290</cx:pt>
          <cx:pt idx="8466">290</cx:pt>
          <cx:pt idx="8467">288</cx:pt>
          <cx:pt idx="8468">288</cx:pt>
          <cx:pt idx="8469">288</cx:pt>
          <cx:pt idx="8470">92</cx:pt>
          <cx:pt idx="8471">115</cx:pt>
          <cx:pt idx="8472">92</cx:pt>
          <cx:pt idx="8473">115</cx:pt>
          <cx:pt idx="8474">115</cx:pt>
          <cx:pt idx="8475">92</cx:pt>
          <cx:pt idx="8476">235</cx:pt>
          <cx:pt idx="8477">173</cx:pt>
          <cx:pt idx="8478">173</cx:pt>
          <cx:pt idx="8479">173</cx:pt>
          <cx:pt idx="8480">173</cx:pt>
          <cx:pt idx="8481">235</cx:pt>
          <cx:pt idx="8482">186</cx:pt>
          <cx:pt idx="8483">173</cx:pt>
          <cx:pt idx="8484">173</cx:pt>
          <cx:pt idx="8485">186</cx:pt>
          <cx:pt idx="8486">235</cx:pt>
          <cx:pt idx="8487">173</cx:pt>
          <cx:pt idx="8488">173</cx:pt>
          <cx:pt idx="8489">173</cx:pt>
          <cx:pt idx="8490">173</cx:pt>
          <cx:pt idx="8491">235</cx:pt>
          <cx:pt idx="8492">173</cx:pt>
          <cx:pt idx="8493">186</cx:pt>
          <cx:pt idx="8494">173</cx:pt>
          <cx:pt idx="8495">173</cx:pt>
          <cx:pt idx="8496">276</cx:pt>
          <cx:pt idx="8497">276</cx:pt>
          <cx:pt idx="8498">276</cx:pt>
          <cx:pt idx="8499">276</cx:pt>
          <cx:pt idx="8500">276</cx:pt>
          <cx:pt idx="8501">276</cx:pt>
          <cx:pt idx="8502">276</cx:pt>
          <cx:pt idx="8503">276</cx:pt>
          <cx:pt idx="8504">276</cx:pt>
          <cx:pt idx="8505">276</cx:pt>
          <cx:pt idx="8506">276</cx:pt>
          <cx:pt idx="8507">276</cx:pt>
          <cx:pt idx="8508">276</cx:pt>
          <cx:pt idx="8509">276</cx:pt>
          <cx:pt idx="8510">276</cx:pt>
          <cx:pt idx="8511">130</cx:pt>
          <cx:pt idx="8512">130</cx:pt>
          <cx:pt idx="8513">130</cx:pt>
          <cx:pt idx="8514">130</cx:pt>
          <cx:pt idx="8515">130</cx:pt>
          <cx:pt idx="8516">130</cx:pt>
          <cx:pt idx="8517">130</cx:pt>
          <cx:pt idx="8518">130</cx:pt>
          <cx:pt idx="8519">130</cx:pt>
          <cx:pt idx="8520">130</cx:pt>
          <cx:pt idx="8521">130</cx:pt>
          <cx:pt idx="8522">130</cx:pt>
          <cx:pt idx="8523">124</cx:pt>
          <cx:pt idx="8524">188</cx:pt>
          <cx:pt idx="8525">124</cx:pt>
          <cx:pt idx="8526">130</cx:pt>
          <cx:pt idx="8527">124</cx:pt>
          <cx:pt idx="8528">124</cx:pt>
          <cx:pt idx="8529">188</cx:pt>
          <cx:pt idx="8530">125</cx:pt>
          <cx:pt idx="8531">125</cx:pt>
          <cx:pt idx="8532">125</cx:pt>
          <cx:pt idx="8533">125</cx:pt>
          <cx:pt idx="8534">125</cx:pt>
          <cx:pt idx="8535">125</cx:pt>
          <cx:pt idx="8536">381</cx:pt>
          <cx:pt idx="8537">381</cx:pt>
          <cx:pt idx="8538">381</cx:pt>
          <cx:pt idx="8539">381</cx:pt>
          <cx:pt idx="8540">381</cx:pt>
          <cx:pt idx="8541">381</cx:pt>
          <cx:pt idx="8542">381</cx:pt>
          <cx:pt idx="8543">381</cx:pt>
          <cx:pt idx="8544">381</cx:pt>
          <cx:pt idx="8545">381</cx:pt>
          <cx:pt idx="8546">381</cx:pt>
          <cx:pt idx="8547">381</cx:pt>
          <cx:pt idx="8548">381</cx:pt>
          <cx:pt idx="8549">381</cx:pt>
          <cx:pt idx="8550">381</cx:pt>
          <cx:pt idx="8551">381</cx:pt>
          <cx:pt idx="8552">381</cx:pt>
          <cx:pt idx="8553">381</cx:pt>
          <cx:pt idx="8554">381</cx:pt>
          <cx:pt idx="8555">381</cx:pt>
          <cx:pt idx="8556">381</cx:pt>
          <cx:pt idx="8557">381</cx:pt>
          <cx:pt idx="8558">381</cx:pt>
          <cx:pt idx="8559">381</cx:pt>
          <cx:pt idx="8560">381</cx:pt>
          <cx:pt idx="8561">381</cx:pt>
          <cx:pt idx="8562">381</cx:pt>
          <cx:pt idx="8563">275</cx:pt>
          <cx:pt idx="8564">300</cx:pt>
          <cx:pt idx="8565">300</cx:pt>
          <cx:pt idx="8566">275</cx:pt>
          <cx:pt idx="8567">275</cx:pt>
          <cx:pt idx="8568">93</cx:pt>
          <cx:pt idx="8569">100</cx:pt>
          <cx:pt idx="8570">152</cx:pt>
          <cx:pt idx="8571">93</cx:pt>
          <cx:pt idx="8572">152</cx:pt>
          <cx:pt idx="8573">100</cx:pt>
          <cx:pt idx="8574">152</cx:pt>
          <cx:pt idx="8575">100</cx:pt>
          <cx:pt idx="8576">93</cx:pt>
          <cx:pt idx="8577">93</cx:pt>
          <cx:pt idx="8578">100</cx:pt>
          <cx:pt idx="8579">100</cx:pt>
          <cx:pt idx="8580">100</cx:pt>
          <cx:pt idx="8581">100</cx:pt>
          <cx:pt idx="8582">93</cx:pt>
          <cx:pt idx="8583">93</cx:pt>
          <cx:pt idx="8584">100</cx:pt>
          <cx:pt idx="8585">526</cx:pt>
          <cx:pt idx="8586">526</cx:pt>
          <cx:pt idx="8587">526</cx:pt>
          <cx:pt idx="8588">526</cx:pt>
          <cx:pt idx="8589">526</cx:pt>
          <cx:pt idx="8590">526</cx:pt>
          <cx:pt idx="8591">550</cx:pt>
          <cx:pt idx="8592">662</cx:pt>
          <cx:pt idx="8593">662</cx:pt>
          <cx:pt idx="8594">662</cx:pt>
          <cx:pt idx="8595">662</cx:pt>
          <cx:pt idx="8596">120</cx:pt>
          <cx:pt idx="8597">95</cx:pt>
          <cx:pt idx="8598">95</cx:pt>
          <cx:pt idx="8599">95</cx:pt>
          <cx:pt idx="8600">95</cx:pt>
          <cx:pt idx="8601">95</cx:pt>
          <cx:pt idx="8602">120</cx:pt>
          <cx:pt idx="8603">95</cx:pt>
          <cx:pt idx="8604">120</cx:pt>
          <cx:pt idx="8605">95</cx:pt>
          <cx:pt idx="8606">120</cx:pt>
          <cx:pt idx="8607">95</cx:pt>
          <cx:pt idx="8608">95</cx:pt>
          <cx:pt idx="8609">95</cx:pt>
          <cx:pt idx="8610">95</cx:pt>
          <cx:pt idx="8611">120</cx:pt>
          <cx:pt idx="8612">120</cx:pt>
          <cx:pt idx="8613">95</cx:pt>
          <cx:pt idx="8614">95</cx:pt>
          <cx:pt idx="8615">120</cx:pt>
          <cx:pt idx="8616">120</cx:pt>
          <cx:pt idx="8617">266</cx:pt>
          <cx:pt idx="8618">266</cx:pt>
          <cx:pt idx="8619">266</cx:pt>
          <cx:pt idx="8620">266</cx:pt>
          <cx:pt idx="8621">266</cx:pt>
          <cx:pt idx="8622">266</cx:pt>
          <cx:pt idx="8623">266</cx:pt>
          <cx:pt idx="8624">266</cx:pt>
          <cx:pt idx="8625">266</cx:pt>
          <cx:pt idx="8626">266</cx:pt>
          <cx:pt idx="8627">266</cx:pt>
          <cx:pt idx="8628">266</cx:pt>
          <cx:pt idx="8629">266</cx:pt>
          <cx:pt idx="8630">266</cx:pt>
          <cx:pt idx="8631">266</cx:pt>
          <cx:pt idx="8632">266</cx:pt>
          <cx:pt idx="8633">266</cx:pt>
          <cx:pt idx="8634">266</cx:pt>
          <cx:pt idx="8635">266</cx:pt>
          <cx:pt idx="8636">266</cx:pt>
          <cx:pt idx="8637">266</cx:pt>
          <cx:pt idx="8638">266</cx:pt>
          <cx:pt idx="8639">266</cx:pt>
          <cx:pt idx="8640">266</cx:pt>
          <cx:pt idx="8641">266</cx:pt>
          <cx:pt idx="8642">266</cx:pt>
          <cx:pt idx="8643">266</cx:pt>
          <cx:pt idx="8644">266</cx:pt>
          <cx:pt idx="8645">266</cx:pt>
          <cx:pt idx="8646">266</cx:pt>
          <cx:pt idx="8647">266</cx:pt>
          <cx:pt idx="8648">266</cx:pt>
          <cx:pt idx="8649">266</cx:pt>
          <cx:pt idx="8650">266</cx:pt>
          <cx:pt idx="8651">296</cx:pt>
          <cx:pt idx="8652">296</cx:pt>
          <cx:pt idx="8653">296</cx:pt>
          <cx:pt idx="8654">296</cx:pt>
          <cx:pt idx="8655">296</cx:pt>
          <cx:pt idx="8656">296</cx:pt>
          <cx:pt idx="8657">296</cx:pt>
          <cx:pt idx="8658">296</cx:pt>
          <cx:pt idx="8659">296</cx:pt>
          <cx:pt idx="8660">296</cx:pt>
          <cx:pt idx="8661">296</cx:pt>
          <cx:pt idx="8662">296</cx:pt>
          <cx:pt idx="8663">296</cx:pt>
          <cx:pt idx="8664">296</cx:pt>
          <cx:pt idx="8665">296</cx:pt>
          <cx:pt idx="8666">296</cx:pt>
          <cx:pt idx="8667">296</cx:pt>
          <cx:pt idx="8668">295</cx:pt>
          <cx:pt idx="8669">295</cx:pt>
          <cx:pt idx="8670">295</cx:pt>
          <cx:pt idx="8671">295</cx:pt>
          <cx:pt idx="8672">310</cx:pt>
          <cx:pt idx="8673">295</cx:pt>
          <cx:pt idx="8674">195</cx:pt>
          <cx:pt idx="8675">285</cx:pt>
          <cx:pt idx="8676">295</cx:pt>
          <cx:pt idx="8677">195</cx:pt>
          <cx:pt idx="8678">295</cx:pt>
          <cx:pt idx="8679">295</cx:pt>
          <cx:pt idx="8680">285</cx:pt>
          <cx:pt idx="8681">195</cx:pt>
          <cx:pt idx="8682">295</cx:pt>
          <cx:pt idx="8683">295</cx:pt>
          <cx:pt idx="8684">285</cx:pt>
          <cx:pt idx="8685">285</cx:pt>
          <cx:pt idx="8686">295</cx:pt>
          <cx:pt idx="8687">195</cx:pt>
          <cx:pt idx="8688">295</cx:pt>
          <cx:pt idx="8689">285</cx:pt>
          <cx:pt idx="8690">295</cx:pt>
          <cx:pt idx="8691">295</cx:pt>
          <cx:pt idx="8692">195</cx:pt>
          <cx:pt idx="8693">285</cx:pt>
          <cx:pt idx="8694">295</cx:pt>
          <cx:pt idx="8695">295</cx:pt>
          <cx:pt idx="8696">285</cx:pt>
          <cx:pt idx="8697">285</cx:pt>
          <cx:pt idx="8698">295</cx:pt>
          <cx:pt idx="8699">295</cx:pt>
          <cx:pt idx="8700">295</cx:pt>
          <cx:pt idx="8701">195</cx:pt>
          <cx:pt idx="8702">295</cx:pt>
          <cx:pt idx="8703">285</cx:pt>
          <cx:pt idx="8704">195</cx:pt>
          <cx:pt idx="8705">285</cx:pt>
          <cx:pt idx="8706">285</cx:pt>
          <cx:pt idx="8707">295</cx:pt>
          <cx:pt idx="8708">295</cx:pt>
          <cx:pt idx="8709">310</cx:pt>
          <cx:pt idx="8710">295</cx:pt>
          <cx:pt idx="8711">285</cx:pt>
          <cx:pt idx="8712">285</cx:pt>
          <cx:pt idx="8713">285</cx:pt>
          <cx:pt idx="8714">285</cx:pt>
          <cx:pt idx="8715">345</cx:pt>
          <cx:pt idx="8716">295</cx:pt>
          <cx:pt idx="8717">332</cx:pt>
          <cx:pt idx="8718">332</cx:pt>
          <cx:pt idx="8719">332</cx:pt>
          <cx:pt idx="8720">332</cx:pt>
          <cx:pt idx="8721">332</cx:pt>
          <cx:pt idx="8722">332</cx:pt>
          <cx:pt idx="8723">332</cx:pt>
          <cx:pt idx="8724">332</cx:pt>
          <cx:pt idx="8725">332</cx:pt>
          <cx:pt idx="8726">332</cx:pt>
          <cx:pt idx="8727">332</cx:pt>
          <cx:pt idx="8728">332</cx:pt>
          <cx:pt idx="8729">355</cx:pt>
          <cx:pt idx="8730">285</cx:pt>
          <cx:pt idx="8731">355</cx:pt>
          <cx:pt idx="8732">285</cx:pt>
          <cx:pt idx="8733">285</cx:pt>
          <cx:pt idx="8734">285</cx:pt>
          <cx:pt idx="8735">355</cx:pt>
          <cx:pt idx="8736">285</cx:pt>
          <cx:pt idx="8737">285</cx:pt>
          <cx:pt idx="8738">355</cx:pt>
          <cx:pt idx="8739">355</cx:pt>
          <cx:pt idx="8740">285</cx:pt>
          <cx:pt idx="8741">285</cx:pt>
          <cx:pt idx="8742">285</cx:pt>
          <cx:pt idx="8743">285</cx:pt>
          <cx:pt idx="8744">285</cx:pt>
          <cx:pt idx="8745">285</cx:pt>
          <cx:pt idx="8746">285</cx:pt>
          <cx:pt idx="8747">285</cx:pt>
          <cx:pt idx="8748">285</cx:pt>
          <cx:pt idx="8749">285</cx:pt>
          <cx:pt idx="8750">355</cx:pt>
          <cx:pt idx="8751">355</cx:pt>
          <cx:pt idx="8752">285</cx:pt>
          <cx:pt idx="8753">355</cx:pt>
          <cx:pt idx="8754">285</cx:pt>
          <cx:pt idx="8755">285</cx:pt>
          <cx:pt idx="8756">355</cx:pt>
          <cx:pt idx="8757">355</cx:pt>
          <cx:pt idx="8758">285</cx:pt>
          <cx:pt idx="8759">355</cx:pt>
          <cx:pt idx="8760">285</cx:pt>
          <cx:pt idx="8761">355</cx:pt>
          <cx:pt idx="8762">285</cx:pt>
          <cx:pt idx="8763">355</cx:pt>
          <cx:pt idx="8764">355</cx:pt>
          <cx:pt idx="8765">285</cx:pt>
          <cx:pt idx="8766">285</cx:pt>
          <cx:pt idx="8767">285</cx:pt>
          <cx:pt idx="8768">355</cx:pt>
          <cx:pt idx="8769">355</cx:pt>
          <cx:pt idx="8770">285</cx:pt>
          <cx:pt idx="8771">285</cx:pt>
          <cx:pt idx="8772">355</cx:pt>
          <cx:pt idx="8773">285</cx:pt>
          <cx:pt idx="8774">285</cx:pt>
          <cx:pt idx="8775">285</cx:pt>
          <cx:pt idx="8776">355</cx:pt>
          <cx:pt idx="8777">355</cx:pt>
          <cx:pt idx="8778">355</cx:pt>
          <cx:pt idx="8779">285</cx:pt>
          <cx:pt idx="8780">285</cx:pt>
          <cx:pt idx="8781">355</cx:pt>
          <cx:pt idx="8782">285</cx:pt>
          <cx:pt idx="8783">355</cx:pt>
          <cx:pt idx="8784">285</cx:pt>
          <cx:pt idx="8785">285</cx:pt>
          <cx:pt idx="8786">285</cx:pt>
          <cx:pt idx="8787">355</cx:pt>
          <cx:pt idx="8788">355</cx:pt>
          <cx:pt idx="8789">355</cx:pt>
          <cx:pt idx="8790">355</cx:pt>
          <cx:pt idx="8791">355</cx:pt>
          <cx:pt idx="8792">285</cx:pt>
          <cx:pt idx="8793">285</cx:pt>
          <cx:pt idx="8794">355</cx:pt>
          <cx:pt idx="8795">285</cx:pt>
          <cx:pt idx="8796">355</cx:pt>
          <cx:pt idx="8797">285</cx:pt>
          <cx:pt idx="8798">355</cx:pt>
          <cx:pt idx="8799">355</cx:pt>
          <cx:pt idx="8800">285</cx:pt>
          <cx:pt idx="8801">285</cx:pt>
          <cx:pt idx="8802">355</cx:pt>
          <cx:pt idx="8803">285</cx:pt>
          <cx:pt idx="8804">355</cx:pt>
          <cx:pt idx="8805">285</cx:pt>
          <cx:pt idx="8806">355</cx:pt>
          <cx:pt idx="8807">285</cx:pt>
          <cx:pt idx="8808">285</cx:pt>
          <cx:pt idx="8809">285</cx:pt>
          <cx:pt idx="8810">285</cx:pt>
          <cx:pt idx="8811">285</cx:pt>
          <cx:pt idx="8812">355</cx:pt>
          <cx:pt idx="8813">355</cx:pt>
          <cx:pt idx="8814">355</cx:pt>
          <cx:pt idx="8815">285</cx:pt>
          <cx:pt idx="8816">355</cx:pt>
          <cx:pt idx="8817">285</cx:pt>
          <cx:pt idx="8818">285</cx:pt>
          <cx:pt idx="8819">300</cx:pt>
          <cx:pt idx="8820">300</cx:pt>
          <cx:pt idx="8821">300</cx:pt>
          <cx:pt idx="8822">300</cx:pt>
          <cx:pt idx="8823">300</cx:pt>
          <cx:pt idx="8824">300</cx:pt>
          <cx:pt idx="8825">325</cx:pt>
          <cx:pt idx="8826">200</cx:pt>
          <cx:pt idx="8827">200</cx:pt>
          <cx:pt idx="8828">200</cx:pt>
          <cx:pt idx="8829">200</cx:pt>
          <cx:pt idx="8830">142</cx:pt>
          <cx:pt idx="8831">185</cx:pt>
          <cx:pt idx="8832">185</cx:pt>
          <cx:pt idx="8833">185</cx:pt>
          <cx:pt idx="8834">185</cx:pt>
          <cx:pt idx="8835">185</cx:pt>
          <cx:pt idx="8836">185</cx:pt>
          <cx:pt idx="8837">185</cx:pt>
          <cx:pt idx="8838">185</cx:pt>
          <cx:pt idx="8839">185</cx:pt>
          <cx:pt idx="8840">185</cx:pt>
          <cx:pt idx="8841">185</cx:pt>
          <cx:pt idx="8842">185</cx:pt>
          <cx:pt idx="8843">185</cx:pt>
          <cx:pt idx="8844">185</cx:pt>
          <cx:pt idx="8845">185</cx:pt>
          <cx:pt idx="8846">322</cx:pt>
          <cx:pt idx="8847">322</cx:pt>
          <cx:pt idx="8848">285</cx:pt>
          <cx:pt idx="8849">285</cx:pt>
          <cx:pt idx="8850">295</cx:pt>
          <cx:pt idx="8851">295</cx:pt>
          <cx:pt idx="8852">285</cx:pt>
          <cx:pt idx="8853">295</cx:pt>
          <cx:pt idx="8854">195</cx:pt>
          <cx:pt idx="8855">295</cx:pt>
          <cx:pt idx="8856">295</cx:pt>
          <cx:pt idx="8857">295</cx:pt>
          <cx:pt idx="8858">295</cx:pt>
          <cx:pt idx="8859">195</cx:pt>
          <cx:pt idx="8860">195</cx:pt>
          <cx:pt idx="8861">295</cx:pt>
          <cx:pt idx="8862">285</cx:pt>
          <cx:pt idx="8863">195</cx:pt>
          <cx:pt idx="8864">285</cx:pt>
          <cx:pt idx="8865">295</cx:pt>
          <cx:pt idx="8866">285</cx:pt>
          <cx:pt idx="8867">195</cx:pt>
          <cx:pt idx="8868">295</cx:pt>
          <cx:pt idx="8869">285</cx:pt>
          <cx:pt idx="8870">295</cx:pt>
          <cx:pt idx="8871">295</cx:pt>
          <cx:pt idx="8872">195</cx:pt>
          <cx:pt idx="8873">310</cx:pt>
          <cx:pt idx="8874">295</cx:pt>
          <cx:pt idx="8875">195</cx:pt>
          <cx:pt idx="8876">295</cx:pt>
          <cx:pt idx="8877">285</cx:pt>
          <cx:pt idx="8878">295</cx:pt>
          <cx:pt idx="8879">285</cx:pt>
          <cx:pt idx="8880">195</cx:pt>
          <cx:pt idx="8881">295</cx:pt>
          <cx:pt idx="8882">295</cx:pt>
          <cx:pt idx="8883">295</cx:pt>
          <cx:pt idx="8884">295</cx:pt>
          <cx:pt idx="8885">295</cx:pt>
          <cx:pt idx="8886">295</cx:pt>
          <cx:pt idx="8887">345</cx:pt>
          <cx:pt idx="8888">195</cx:pt>
          <cx:pt idx="8889">310</cx:pt>
          <cx:pt idx="8890">285</cx:pt>
          <cx:pt idx="8891">195</cx:pt>
          <cx:pt idx="8892">295</cx:pt>
          <cx:pt idx="8893">285</cx:pt>
          <cx:pt idx="8894">285</cx:pt>
          <cx:pt idx="8895">295</cx:pt>
          <cx:pt idx="8896">295</cx:pt>
          <cx:pt idx="8897">332</cx:pt>
          <cx:pt idx="8898">332</cx:pt>
          <cx:pt idx="8899">332</cx:pt>
          <cx:pt idx="8900">332</cx:pt>
          <cx:pt idx="8901">332</cx:pt>
          <cx:pt idx="8902">332</cx:pt>
          <cx:pt idx="8903">332</cx:pt>
          <cx:pt idx="8904">332</cx:pt>
          <cx:pt idx="8905">332</cx:pt>
          <cx:pt idx="8906">332</cx:pt>
          <cx:pt idx="8907">332</cx:pt>
          <cx:pt idx="8908">332</cx:pt>
          <cx:pt idx="8909">355</cx:pt>
          <cx:pt idx="8910">285</cx:pt>
          <cx:pt idx="8911">285</cx:pt>
          <cx:pt idx="8912">355</cx:pt>
          <cx:pt idx="8913">285</cx:pt>
          <cx:pt idx="8914">285</cx:pt>
          <cx:pt idx="8915">285</cx:pt>
          <cx:pt idx="8916">285</cx:pt>
          <cx:pt idx="8917">285</cx:pt>
          <cx:pt idx="8918">355</cx:pt>
          <cx:pt idx="8919">355</cx:pt>
          <cx:pt idx="8920">355</cx:pt>
          <cx:pt idx="8921">285</cx:pt>
          <cx:pt idx="8922">285</cx:pt>
          <cx:pt idx="8923">285</cx:pt>
          <cx:pt idx="8924">285</cx:pt>
          <cx:pt idx="8925">285</cx:pt>
          <cx:pt idx="8926">355</cx:pt>
          <cx:pt idx="8927">285</cx:pt>
          <cx:pt idx="8928">355</cx:pt>
          <cx:pt idx="8929">355</cx:pt>
          <cx:pt idx="8930">285</cx:pt>
          <cx:pt idx="8931">285</cx:pt>
          <cx:pt idx="8932">285</cx:pt>
          <cx:pt idx="8933">285</cx:pt>
          <cx:pt idx="8934">285</cx:pt>
          <cx:pt idx="8935">285</cx:pt>
          <cx:pt idx="8936">285</cx:pt>
          <cx:pt idx="8937">285</cx:pt>
          <cx:pt idx="8938">355</cx:pt>
          <cx:pt idx="8939">285</cx:pt>
          <cx:pt idx="8940">355</cx:pt>
          <cx:pt idx="8941">285</cx:pt>
          <cx:pt idx="8942">285</cx:pt>
          <cx:pt idx="8943">355</cx:pt>
          <cx:pt idx="8944">355</cx:pt>
          <cx:pt idx="8945">355</cx:pt>
          <cx:pt idx="8946">355</cx:pt>
          <cx:pt idx="8947">355</cx:pt>
          <cx:pt idx="8948">285</cx:pt>
          <cx:pt idx="8949">285</cx:pt>
          <cx:pt idx="8950">285</cx:pt>
          <cx:pt idx="8951">285</cx:pt>
          <cx:pt idx="8952">285</cx:pt>
          <cx:pt idx="8953">285</cx:pt>
          <cx:pt idx="8954">285</cx:pt>
          <cx:pt idx="8955">285</cx:pt>
          <cx:pt idx="8956">355</cx:pt>
          <cx:pt idx="8957">285</cx:pt>
          <cx:pt idx="8958">285</cx:pt>
          <cx:pt idx="8959">285</cx:pt>
          <cx:pt idx="8960">285</cx:pt>
          <cx:pt idx="8961">285</cx:pt>
          <cx:pt idx="8962">285</cx:pt>
          <cx:pt idx="8963">285</cx:pt>
          <cx:pt idx="8964">285</cx:pt>
          <cx:pt idx="8965">285</cx:pt>
          <cx:pt idx="8966">355</cx:pt>
          <cx:pt idx="8967">285</cx:pt>
          <cx:pt idx="8968">285</cx:pt>
          <cx:pt idx="8969">285</cx:pt>
          <cx:pt idx="8970">285</cx:pt>
          <cx:pt idx="8971">285</cx:pt>
          <cx:pt idx="8972">285</cx:pt>
          <cx:pt idx="8973">355</cx:pt>
          <cx:pt idx="8974">285</cx:pt>
          <cx:pt idx="8975">355</cx:pt>
          <cx:pt idx="8976">355</cx:pt>
          <cx:pt idx="8977">355</cx:pt>
          <cx:pt idx="8978">285</cx:pt>
          <cx:pt idx="8979">355</cx:pt>
          <cx:pt idx="8980">285</cx:pt>
          <cx:pt idx="8981">355</cx:pt>
          <cx:pt idx="8982">285</cx:pt>
          <cx:pt idx="8983">285</cx:pt>
          <cx:pt idx="8984">285</cx:pt>
          <cx:pt idx="8985">355</cx:pt>
          <cx:pt idx="8986">285</cx:pt>
          <cx:pt idx="8987">355</cx:pt>
          <cx:pt idx="8988">285</cx:pt>
          <cx:pt idx="8989">285</cx:pt>
          <cx:pt idx="8990">355</cx:pt>
          <cx:pt idx="8991">285</cx:pt>
          <cx:pt idx="8992">355</cx:pt>
          <cx:pt idx="8993">355</cx:pt>
          <cx:pt idx="8994">285</cx:pt>
          <cx:pt idx="8995">285</cx:pt>
          <cx:pt idx="8996">355</cx:pt>
          <cx:pt idx="8997">355</cx:pt>
          <cx:pt idx="8998">285</cx:pt>
          <cx:pt idx="8999">285</cx:pt>
          <cx:pt idx="9000">355</cx:pt>
          <cx:pt idx="9001">285</cx:pt>
          <cx:pt idx="9002">285</cx:pt>
          <cx:pt idx="9003">355</cx:pt>
          <cx:pt idx="9004">355</cx:pt>
          <cx:pt idx="9005">355</cx:pt>
          <cx:pt idx="9006">285</cx:pt>
          <cx:pt idx="9007">355</cx:pt>
          <cx:pt idx="9008">285</cx:pt>
          <cx:pt idx="9009">355</cx:pt>
          <cx:pt idx="9010">285</cx:pt>
          <cx:pt idx="9011">285</cx:pt>
          <cx:pt idx="9012">285</cx:pt>
          <cx:pt idx="9013">285</cx:pt>
          <cx:pt idx="9014">285</cx:pt>
          <cx:pt idx="9015">285</cx:pt>
          <cx:pt idx="9016">285</cx:pt>
          <cx:pt idx="9017">355</cx:pt>
          <cx:pt idx="9018">285</cx:pt>
          <cx:pt idx="9019">285</cx:pt>
          <cx:pt idx="9020">355</cx:pt>
          <cx:pt idx="9021">285</cx:pt>
          <cx:pt idx="9022">285</cx:pt>
          <cx:pt idx="9023">355</cx:pt>
          <cx:pt idx="9024">355</cx:pt>
          <cx:pt idx="9025">285</cx:pt>
          <cx:pt idx="9026">285</cx:pt>
          <cx:pt idx="9027">355</cx:pt>
          <cx:pt idx="9028">355</cx:pt>
          <cx:pt idx="9029">285</cx:pt>
          <cx:pt idx="9030">285</cx:pt>
          <cx:pt idx="9031">285</cx:pt>
          <cx:pt idx="9032">285</cx:pt>
          <cx:pt idx="9033">355</cx:pt>
          <cx:pt idx="9034">355</cx:pt>
          <cx:pt idx="9035">285</cx:pt>
          <cx:pt idx="9036">355</cx:pt>
          <cx:pt idx="9037">285</cx:pt>
          <cx:pt idx="9038">285</cx:pt>
          <cx:pt idx="9039">285</cx:pt>
          <cx:pt idx="9040">355</cx:pt>
          <cx:pt idx="9041">355</cx:pt>
          <cx:pt idx="9042">355</cx:pt>
          <cx:pt idx="9043">355</cx:pt>
          <cx:pt idx="9044">355</cx:pt>
          <cx:pt idx="9045">285</cx:pt>
          <cx:pt idx="9046">355</cx:pt>
          <cx:pt idx="9047">285</cx:pt>
          <cx:pt idx="9048">355</cx:pt>
          <cx:pt idx="9049">285</cx:pt>
          <cx:pt idx="9050">285</cx:pt>
          <cx:pt idx="9051">285</cx:pt>
          <cx:pt idx="9052">355</cx:pt>
          <cx:pt idx="9053">285</cx:pt>
          <cx:pt idx="9054">285</cx:pt>
          <cx:pt idx="9055">355</cx:pt>
          <cx:pt idx="9056">355</cx:pt>
          <cx:pt idx="9057">285</cx:pt>
          <cx:pt idx="9058">285</cx:pt>
          <cx:pt idx="9059">285</cx:pt>
          <cx:pt idx="9060">355</cx:pt>
          <cx:pt idx="9061">285</cx:pt>
          <cx:pt idx="9062">285</cx:pt>
          <cx:pt idx="9063">285</cx:pt>
          <cx:pt idx="9064">285</cx:pt>
          <cx:pt idx="9065">200</cx:pt>
          <cx:pt idx="9066">150</cx:pt>
          <cx:pt idx="9067">155</cx:pt>
          <cx:pt idx="9068">155</cx:pt>
          <cx:pt idx="9069">155</cx:pt>
          <cx:pt idx="9070">150</cx:pt>
          <cx:pt idx="9071">150</cx:pt>
          <cx:pt idx="9072">150</cx:pt>
          <cx:pt idx="9073">329</cx:pt>
          <cx:pt idx="9074">429</cx:pt>
          <cx:pt idx="9075">621</cx:pt>
          <cx:pt idx="9076">557</cx:pt>
          <cx:pt idx="9077">449</cx:pt>
          <cx:pt idx="9078">329</cx:pt>
          <cx:pt idx="9079">621</cx:pt>
          <cx:pt idx="9080">577</cx:pt>
          <cx:pt idx="9081">449</cx:pt>
          <cx:pt idx="9082">577</cx:pt>
          <cx:pt idx="9083">621</cx:pt>
          <cx:pt idx="9084">362</cx:pt>
          <cx:pt idx="9085">362</cx:pt>
          <cx:pt idx="9086">241</cx:pt>
          <cx:pt idx="9087">302</cx:pt>
          <cx:pt idx="9088">415</cx:pt>
          <cx:pt idx="9089">201</cx:pt>
          <cx:pt idx="9090">201</cx:pt>
          <cx:pt idx="9091">302</cx:pt>
          <cx:pt idx="9092">415</cx:pt>
          <cx:pt idx="9093">302</cx:pt>
          <cx:pt idx="9094">241</cx:pt>
          <cx:pt idx="9095">416</cx:pt>
          <cx:pt idx="9096">641</cx:pt>
          <cx:pt idx="9097">617</cx:pt>
          <cx:pt idx="9098">617</cx:pt>
          <cx:pt idx="9099">583</cx:pt>
          <cx:pt idx="9100">583</cx:pt>
          <cx:pt idx="9101">583</cx:pt>
          <cx:pt idx="9102">583</cx:pt>
          <cx:pt idx="9103">622</cx:pt>
          <cx:pt idx="9104">583</cx:pt>
          <cx:pt idx="9105">583</cx:pt>
          <cx:pt idx="9106">563</cx:pt>
          <cx:pt idx="9107">563</cx:pt>
          <cx:pt idx="9108">563</cx:pt>
          <cx:pt idx="9109">190</cx:pt>
          <cx:pt idx="9110">190</cx:pt>
          <cx:pt idx="9111">215</cx:pt>
          <cx:pt idx="9112">215</cx:pt>
          <cx:pt idx="9113">177</cx:pt>
          <cx:pt idx="9114">260</cx:pt>
          <cx:pt idx="9115">173</cx:pt>
          <cx:pt idx="9116">260</cx:pt>
          <cx:pt idx="9117">260</cx:pt>
          <cx:pt idx="9118">173</cx:pt>
          <cx:pt idx="9119">173</cx:pt>
          <cx:pt idx="9120">260</cx:pt>
          <cx:pt idx="9121">173</cx:pt>
          <cx:pt idx="9122">173</cx:pt>
          <cx:pt idx="9123">260</cx:pt>
          <cx:pt idx="9124">199</cx:pt>
          <cx:pt idx="9125">199</cx:pt>
          <cx:pt idx="9126">193</cx:pt>
          <cx:pt idx="9127">193</cx:pt>
          <cx:pt idx="9128">193</cx:pt>
          <cx:pt idx="9129">193</cx:pt>
          <cx:pt idx="9130">185</cx:pt>
          <cx:pt idx="9131">185</cx:pt>
          <cx:pt idx="9132">245</cx:pt>
          <cx:pt idx="9133">245</cx:pt>
          <cx:pt idx="9134">185</cx:pt>
          <cx:pt idx="9135">177</cx:pt>
          <cx:pt idx="9136">245</cx:pt>
          <cx:pt idx="9137">185</cx:pt>
          <cx:pt idx="9138">185</cx:pt>
          <cx:pt idx="9139">185</cx:pt>
          <cx:pt idx="9140">245</cx:pt>
          <cx:pt idx="9141">178</cx:pt>
          <cx:pt idx="9142">185</cx:pt>
          <cx:pt idx="9143">185</cx:pt>
          <cx:pt idx="9144">185</cx:pt>
          <cx:pt idx="9145">245</cx:pt>
          <cx:pt idx="9146">178</cx:pt>
          <cx:pt idx="9147">185</cx:pt>
          <cx:pt idx="9148">245</cx:pt>
          <cx:pt idx="9149">138</cx:pt>
          <cx:pt idx="9150">138</cx:pt>
          <cx:pt idx="9151">138</cx:pt>
          <cx:pt idx="9152">138</cx:pt>
          <cx:pt idx="9153">138</cx:pt>
          <cx:pt idx="9154">138</cx:pt>
          <cx:pt idx="9155">138</cx:pt>
          <cx:pt idx="9156">138</cx:pt>
          <cx:pt idx="9157">138</cx:pt>
          <cx:pt idx="9158">138</cx:pt>
          <cx:pt idx="9159">138</cx:pt>
          <cx:pt idx="9160">138</cx:pt>
          <cx:pt idx="9161">138</cx:pt>
          <cx:pt idx="9162">138</cx:pt>
          <cx:pt idx="9163">138</cx:pt>
          <cx:pt idx="9164">138</cx:pt>
          <cx:pt idx="9165">138</cx:pt>
          <cx:pt idx="9166">138</cx:pt>
          <cx:pt idx="9167">138</cx:pt>
          <cx:pt idx="9168">138</cx:pt>
          <cx:pt idx="9169">138</cx:pt>
          <cx:pt idx="9170">138</cx:pt>
          <cx:pt idx="9171">138</cx:pt>
          <cx:pt idx="9172">138</cx:pt>
          <cx:pt idx="9173">138</cx:pt>
          <cx:pt idx="9174">138</cx:pt>
          <cx:pt idx="9175">138</cx:pt>
          <cx:pt idx="9176">138</cx:pt>
          <cx:pt idx="9177">138</cx:pt>
          <cx:pt idx="9178">138</cx:pt>
          <cx:pt idx="9179">138</cx:pt>
          <cx:pt idx="9180">138</cx:pt>
          <cx:pt idx="9181">138</cx:pt>
          <cx:pt idx="9182">138</cx:pt>
          <cx:pt idx="9183">138</cx:pt>
          <cx:pt idx="9184">138</cx:pt>
          <cx:pt idx="9185">138</cx:pt>
          <cx:pt idx="9186">138</cx:pt>
          <cx:pt idx="9187">138</cx:pt>
          <cx:pt idx="9188">138</cx:pt>
          <cx:pt idx="9189">190</cx:pt>
          <cx:pt idx="9190">120</cx:pt>
          <cx:pt idx="9191">190</cx:pt>
          <cx:pt idx="9192">120</cx:pt>
          <cx:pt idx="9193">120</cx:pt>
          <cx:pt idx="9194">190</cx:pt>
          <cx:pt idx="9195">120</cx:pt>
          <cx:pt idx="9196">120</cx:pt>
          <cx:pt idx="9197">190</cx:pt>
          <cx:pt idx="9198">120</cx:pt>
          <cx:pt idx="9199">120</cx:pt>
          <cx:pt idx="9200">190</cx:pt>
          <cx:pt idx="9201">190</cx:pt>
          <cx:pt idx="9202">120</cx:pt>
          <cx:pt idx="9203">120</cx:pt>
          <cx:pt idx="9204">190</cx:pt>
          <cx:pt idx="9205">120</cx:pt>
          <cx:pt idx="9206">120</cx:pt>
          <cx:pt idx="9207">290</cx:pt>
          <cx:pt idx="9208">191</cx:pt>
          <cx:pt idx="9209">290</cx:pt>
          <cx:pt idx="9210">290</cx:pt>
          <cx:pt idx="9211">290</cx:pt>
          <cx:pt idx="9212">290</cx:pt>
          <cx:pt idx="9213">290</cx:pt>
          <cx:pt idx="9214">191</cx:pt>
          <cx:pt idx="9215">290</cx:pt>
          <cx:pt idx="9216">290</cx:pt>
          <cx:pt idx="9217">290</cx:pt>
          <cx:pt idx="9218">185</cx:pt>
          <cx:pt idx="9219">290</cx:pt>
          <cx:pt idx="9220">290</cx:pt>
          <cx:pt idx="9221">290</cx:pt>
          <cx:pt idx="9222">240</cx:pt>
          <cx:pt idx="9223">185</cx:pt>
          <cx:pt idx="9224">290</cx:pt>
          <cx:pt idx="9225">290</cx:pt>
          <cx:pt idx="9226">185</cx:pt>
          <cx:pt idx="9227">290</cx:pt>
          <cx:pt idx="9228">240</cx:pt>
          <cx:pt idx="9229">290</cx:pt>
          <cx:pt idx="9230">240</cx:pt>
          <cx:pt idx="9231">240</cx:pt>
          <cx:pt idx="9232">185</cx:pt>
          <cx:pt idx="9233">290</cx:pt>
          <cx:pt idx="9234">290</cx:pt>
          <cx:pt idx="9235">290</cx:pt>
          <cx:pt idx="9236">240</cx:pt>
          <cx:pt idx="9237">290</cx:pt>
          <cx:pt idx="9238">290</cx:pt>
          <cx:pt idx="9239">290</cx:pt>
          <cx:pt idx="9240">290</cx:pt>
          <cx:pt idx="9241">185</cx:pt>
          <cx:pt idx="9242">290</cx:pt>
          <cx:pt idx="9243">185</cx:pt>
          <cx:pt idx="9244">240</cx:pt>
          <cx:pt idx="9245">109</cx:pt>
          <cx:pt idx="9246">109</cx:pt>
          <cx:pt idx="9247">109</cx:pt>
          <cx:pt idx="9248">109</cx:pt>
          <cx:pt idx="9249">109</cx:pt>
          <cx:pt idx="9250">130</cx:pt>
          <cx:pt idx="9251">164</cx:pt>
          <cx:pt idx="9252">164</cx:pt>
          <cx:pt idx="9253">130</cx:pt>
          <cx:pt idx="9254">130</cx:pt>
          <cx:pt idx="9255">130</cx:pt>
          <cx:pt idx="9256">164</cx:pt>
          <cx:pt idx="9257">164</cx:pt>
          <cx:pt idx="9258">130</cx:pt>
          <cx:pt idx="9259">130</cx:pt>
          <cx:pt idx="9260">164</cx:pt>
          <cx:pt idx="9261">164</cx:pt>
          <cx:pt idx="9262">140</cx:pt>
          <cx:pt idx="9263">140</cx:pt>
          <cx:pt idx="9264">140</cx:pt>
          <cx:pt idx="9265">140</cx:pt>
          <cx:pt idx="9266">140</cx:pt>
          <cx:pt idx="9267">140</cx:pt>
          <cx:pt idx="9268">84</cx:pt>
          <cx:pt idx="9269">84</cx:pt>
          <cx:pt idx="9270">84</cx:pt>
          <cx:pt idx="9271">84</cx:pt>
          <cx:pt idx="9272">84</cx:pt>
          <cx:pt idx="9273">84</cx:pt>
          <cx:pt idx="9274">98</cx:pt>
          <cx:pt idx="9275">98</cx:pt>
          <cx:pt idx="9276">98</cx:pt>
          <cx:pt idx="9277">98</cx:pt>
          <cx:pt idx="9278">98</cx:pt>
          <cx:pt idx="9279">98</cx:pt>
          <cx:pt idx="9280">98</cx:pt>
          <cx:pt idx="9281">98</cx:pt>
          <cx:pt idx="9282">98</cx:pt>
          <cx:pt idx="9283">98</cx:pt>
          <cx:pt idx="9284">98</cx:pt>
          <cx:pt idx="9285">98</cx:pt>
          <cx:pt idx="9286">138</cx:pt>
          <cx:pt idx="9287">138</cx:pt>
          <cx:pt idx="9288">138</cx:pt>
          <cx:pt idx="9289">138</cx:pt>
          <cx:pt idx="9290">138</cx:pt>
          <cx:pt idx="9291">138</cx:pt>
          <cx:pt idx="9292">138</cx:pt>
          <cx:pt idx="9293">138</cx:pt>
          <cx:pt idx="9294">138</cx:pt>
          <cx:pt idx="9295">138</cx:pt>
          <cx:pt idx="9296">138</cx:pt>
          <cx:pt idx="9297">138</cx:pt>
          <cx:pt idx="9298">138</cx:pt>
          <cx:pt idx="9299">138</cx:pt>
          <cx:pt idx="9300">138</cx:pt>
          <cx:pt idx="9301">138</cx:pt>
          <cx:pt idx="9302">138</cx:pt>
          <cx:pt idx="9303">138</cx:pt>
          <cx:pt idx="9304">138</cx:pt>
          <cx:pt idx="9305">138</cx:pt>
          <cx:pt idx="9306">138</cx:pt>
          <cx:pt idx="9307">138</cx:pt>
          <cx:pt idx="9308">138</cx:pt>
          <cx:pt idx="9309">101</cx:pt>
          <cx:pt idx="9310">101</cx:pt>
          <cx:pt idx="9311">100</cx:pt>
          <cx:pt idx="9312">100</cx:pt>
          <cx:pt idx="9313">182</cx:pt>
          <cx:pt idx="9314">260</cx:pt>
          <cx:pt idx="9315">182</cx:pt>
          <cx:pt idx="9316">182</cx:pt>
          <cx:pt idx="9317">260</cx:pt>
          <cx:pt idx="9318">182</cx:pt>
          <cx:pt idx="9319">182</cx:pt>
          <cx:pt idx="9320">182</cx:pt>
          <cx:pt idx="9321">260</cx:pt>
          <cx:pt idx="9322">182</cx:pt>
          <cx:pt idx="9323">260</cx:pt>
          <cx:pt idx="9324">182</cx:pt>
          <cx:pt idx="9325">181</cx:pt>
          <cx:pt idx="9326">240</cx:pt>
          <cx:pt idx="9327">181</cx:pt>
          <cx:pt idx="9328">237</cx:pt>
          <cx:pt idx="9329">181</cx:pt>
          <cx:pt idx="9330">181</cx:pt>
          <cx:pt idx="9331">200</cx:pt>
          <cx:pt idx="9332">200</cx:pt>
          <cx:pt idx="9333">155</cx:pt>
          <cx:pt idx="9334">163</cx:pt>
          <cx:pt idx="9335">390</cx:pt>
          <cx:pt idx="9336">390</cx:pt>
          <cx:pt idx="9337">390</cx:pt>
          <cx:pt idx="9338">390</cx:pt>
          <cx:pt idx="9339">385</cx:pt>
          <cx:pt idx="9340">385</cx:pt>
          <cx:pt idx="9341">354</cx:pt>
          <cx:pt idx="9342">354</cx:pt>
          <cx:pt idx="9343">354</cx:pt>
          <cx:pt idx="9344">354</cx:pt>
          <cx:pt idx="9345">354</cx:pt>
          <cx:pt idx="9346">354</cx:pt>
          <cx:pt idx="9347">640</cx:pt>
          <cx:pt idx="9348">640</cx:pt>
          <cx:pt idx="9349">640</cx:pt>
          <cx:pt idx="9350">640</cx:pt>
          <cx:pt idx="9351">308</cx:pt>
          <cx:pt idx="9352">308</cx:pt>
          <cx:pt idx="9353">308</cx:pt>
          <cx:pt idx="9354">308</cx:pt>
          <cx:pt idx="9355">308</cx:pt>
          <cx:pt idx="9356">308</cx:pt>
          <cx:pt idx="9357">308</cx:pt>
          <cx:pt idx="9358">308</cx:pt>
          <cx:pt idx="9359">308</cx:pt>
          <cx:pt idx="9360">308</cx:pt>
          <cx:pt idx="9361">308</cx:pt>
          <cx:pt idx="9362">308</cx:pt>
          <cx:pt idx="9363">308</cx:pt>
          <cx:pt idx="9364">308</cx:pt>
          <cx:pt idx="9365">308</cx:pt>
          <cx:pt idx="9366">308</cx:pt>
          <cx:pt idx="9367">308</cx:pt>
          <cx:pt idx="9368">308</cx:pt>
          <cx:pt idx="9369">308</cx:pt>
          <cx:pt idx="9370">308</cx:pt>
          <cx:pt idx="9371">308</cx:pt>
          <cx:pt idx="9372">415</cx:pt>
          <cx:pt idx="9373">415</cx:pt>
          <cx:pt idx="9374">415</cx:pt>
          <cx:pt idx="9375">300</cx:pt>
          <cx:pt idx="9376">395</cx:pt>
          <cx:pt idx="9377">395</cx:pt>
          <cx:pt idx="9378">138</cx:pt>
          <cx:pt idx="9379">138</cx:pt>
          <cx:pt idx="9380">138</cx:pt>
          <cx:pt idx="9381">138</cx:pt>
          <cx:pt idx="9382">320</cx:pt>
          <cx:pt idx="9383">222</cx:pt>
          <cx:pt idx="9384">222</cx:pt>
          <cx:pt idx="9385">164</cx:pt>
          <cx:pt idx="9386">222</cx:pt>
          <cx:pt idx="9387">320</cx:pt>
          <cx:pt idx="9388">164</cx:pt>
          <cx:pt idx="9389">222</cx:pt>
          <cx:pt idx="9390">164</cx:pt>
          <cx:pt idx="9391">320</cx:pt>
          <cx:pt idx="9392">200</cx:pt>
          <cx:pt idx="9393">200</cx:pt>
          <cx:pt idx="9394">200</cx:pt>
          <cx:pt idx="9395">200</cx:pt>
          <cx:pt idx="9396">200</cx:pt>
          <cx:pt idx="9397">150</cx:pt>
          <cx:pt idx="9398">200</cx:pt>
          <cx:pt idx="9399">200</cx:pt>
          <cx:pt idx="9400">147</cx:pt>
          <cx:pt idx="9401">142</cx:pt>
          <cx:pt idx="9402">200</cx:pt>
          <cx:pt idx="9403">200</cx:pt>
          <cx:pt idx="9404">200</cx:pt>
          <cx:pt idx="9405">150</cx:pt>
          <cx:pt idx="9406">147</cx:pt>
          <cx:pt idx="9407">200</cx:pt>
          <cx:pt idx="9408">150</cx:pt>
          <cx:pt idx="9409">469</cx:pt>
          <cx:pt idx="9410">469</cx:pt>
          <cx:pt idx="9411">469</cx:pt>
          <cx:pt idx="9412">320</cx:pt>
          <cx:pt idx="9413">302</cx:pt>
          <cx:pt idx="9414">302</cx:pt>
          <cx:pt idx="9415">320</cx:pt>
          <cx:pt idx="9416">302</cx:pt>
          <cx:pt idx="9417">302</cx:pt>
          <cx:pt idx="9418">320</cx:pt>
          <cx:pt idx="9419">302</cx:pt>
          <cx:pt idx="9420">302</cx:pt>
          <cx:pt idx="9421">302</cx:pt>
          <cx:pt idx="9422">355</cx:pt>
          <cx:pt idx="9423">355</cx:pt>
          <cx:pt idx="9424">355</cx:pt>
          <cx:pt idx="9425">355</cx:pt>
          <cx:pt idx="9426">355</cx:pt>
          <cx:pt idx="9427">355</cx:pt>
          <cx:pt idx="9428">355</cx:pt>
          <cx:pt idx="9429">355</cx:pt>
          <cx:pt idx="9430">355</cx:pt>
          <cx:pt idx="9431">355</cx:pt>
          <cx:pt idx="9432">355</cx:pt>
          <cx:pt idx="9433">355</cx:pt>
          <cx:pt idx="9434">355</cx:pt>
          <cx:pt idx="9435">355</cx:pt>
          <cx:pt idx="9436">355</cx:pt>
          <cx:pt idx="9437">355</cx:pt>
          <cx:pt idx="9438">355</cx:pt>
          <cx:pt idx="9439">355</cx:pt>
          <cx:pt idx="9440">255</cx:pt>
          <cx:pt idx="9441">255</cx:pt>
          <cx:pt idx="9442">255</cx:pt>
          <cx:pt idx="9443">255</cx:pt>
          <cx:pt idx="9444">255</cx:pt>
          <cx:pt idx="9445">255</cx:pt>
          <cx:pt idx="9446">111</cx:pt>
          <cx:pt idx="9447">140</cx:pt>
          <cx:pt idx="9448">111</cx:pt>
          <cx:pt idx="9449">111</cx:pt>
          <cx:pt idx="9450">110</cx:pt>
          <cx:pt idx="9451">110</cx:pt>
          <cx:pt idx="9452">110</cx:pt>
          <cx:pt idx="9453">140</cx:pt>
          <cx:pt idx="9454">110</cx:pt>
          <cx:pt idx="9455">110</cx:pt>
          <cx:pt idx="9456">110</cx:pt>
          <cx:pt idx="9457">140</cx:pt>
          <cx:pt idx="9458">100</cx:pt>
          <cx:pt idx="9459">93</cx:pt>
          <cx:pt idx="9460">93</cx:pt>
          <cx:pt idx="9461">100</cx:pt>
          <cx:pt idx="9462">100</cx:pt>
          <cx:pt idx="9463">93</cx:pt>
          <cx:pt idx="9464">100</cx:pt>
          <cx:pt idx="9465">93</cx:pt>
          <cx:pt idx="9466">100</cx:pt>
          <cx:pt idx="9467">100</cx:pt>
          <cx:pt idx="9468">93</cx:pt>
          <cx:pt idx="9469">93</cx:pt>
          <cx:pt idx="9470">140</cx:pt>
          <cx:pt idx="9471">140</cx:pt>
          <cx:pt idx="9472">140</cx:pt>
          <cx:pt idx="9473">140</cx:pt>
          <cx:pt idx="9474">140</cx:pt>
          <cx:pt idx="9475">532</cx:pt>
          <cx:pt idx="9476">532</cx:pt>
          <cx:pt idx="9477">631</cx:pt>
          <cx:pt idx="9478">320</cx:pt>
          <cx:pt idx="9479">220</cx:pt>
          <cx:pt idx="9480">320</cx:pt>
          <cx:pt idx="9481">220</cx:pt>
          <cx:pt idx="9482">225</cx:pt>
          <cx:pt idx="9483">320</cx:pt>
          <cx:pt idx="9484">230</cx:pt>
          <cx:pt idx="9485">230</cx:pt>
          <cx:pt idx="9486">230</cx:pt>
          <cx:pt idx="9487">230</cx:pt>
          <cx:pt idx="9488">230</cx:pt>
          <cx:pt idx="9489">230</cx:pt>
          <cx:pt idx="9490">230</cx:pt>
          <cx:pt idx="9491">79</cx:pt>
          <cx:pt idx="9492">79</cx:pt>
          <cx:pt idx="9493">79</cx:pt>
          <cx:pt idx="9494">79</cx:pt>
          <cx:pt idx="9495">79</cx:pt>
          <cx:pt idx="9496">79</cx:pt>
          <cx:pt idx="9497">150</cx:pt>
          <cx:pt idx="9498">148</cx:pt>
          <cx:pt idx="9499">148</cx:pt>
          <cx:pt idx="9500">150</cx:pt>
          <cx:pt idx="9501">148</cx:pt>
          <cx:pt idx="9502">150</cx:pt>
          <cx:pt idx="9503">148</cx:pt>
          <cx:pt idx="9504">150</cx:pt>
          <cx:pt idx="9505">150</cx:pt>
          <cx:pt idx="9506">148</cx:pt>
          <cx:pt idx="9507">150</cx:pt>
          <cx:pt idx="9508">148</cx:pt>
          <cx:pt idx="9509">150</cx:pt>
          <cx:pt idx="9510">148</cx:pt>
          <cx:pt idx="9511">150</cx:pt>
          <cx:pt idx="9512">148</cx:pt>
          <cx:pt idx="9513">148</cx:pt>
          <cx:pt idx="9514">148</cx:pt>
          <cx:pt idx="9515">148</cx:pt>
          <cx:pt idx="9516">148</cx:pt>
          <cx:pt idx="9517">150</cx:pt>
          <cx:pt idx="9518">148</cx:pt>
          <cx:pt idx="9519">150</cx:pt>
          <cx:pt idx="9520">150</cx:pt>
          <cx:pt idx="9521">150</cx:pt>
          <cx:pt idx="9522">150</cx:pt>
          <cx:pt idx="9523">150</cx:pt>
          <cx:pt idx="9524">148</cx:pt>
          <cx:pt idx="9525">148</cx:pt>
          <cx:pt idx="9526">148</cx:pt>
          <cx:pt idx="9527">148</cx:pt>
          <cx:pt idx="9528">148</cx:pt>
          <cx:pt idx="9529">150</cx:pt>
          <cx:pt idx="9530">280</cx:pt>
          <cx:pt idx="9531">190</cx:pt>
          <cx:pt idx="9532">190</cx:pt>
          <cx:pt idx="9533">190</cx:pt>
          <cx:pt idx="9534">150</cx:pt>
          <cx:pt idx="9535">190</cx:pt>
          <cx:pt idx="9536">190</cx:pt>
          <cx:pt idx="9537">190</cx:pt>
          <cx:pt idx="9538">150</cx:pt>
          <cx:pt idx="9539">190</cx:pt>
          <cx:pt idx="9540">190</cx:pt>
          <cx:pt idx="9541">150</cx:pt>
          <cx:pt idx="9542">190</cx:pt>
          <cx:pt idx="9543">190</cx:pt>
          <cx:pt idx="9544">190</cx:pt>
          <cx:pt idx="9545">190</cx:pt>
          <cx:pt idx="9546">236</cx:pt>
          <cx:pt idx="9547">159</cx:pt>
          <cx:pt idx="9548">236</cx:pt>
          <cx:pt idx="9549">159</cx:pt>
          <cx:pt idx="9550">159</cx:pt>
          <cx:pt idx="9551">236</cx:pt>
          <cx:pt idx="9552">159</cx:pt>
          <cx:pt idx="9553">159</cx:pt>
          <cx:pt idx="9554">236</cx:pt>
          <cx:pt idx="9555">236</cx:pt>
          <cx:pt idx="9556">236</cx:pt>
          <cx:pt idx="9557">236</cx:pt>
          <cx:pt idx="9558">236</cx:pt>
          <cx:pt idx="9559">236</cx:pt>
          <cx:pt idx="9560">236</cx:pt>
          <cx:pt idx="9561">236</cx:pt>
          <cx:pt idx="9562">159</cx:pt>
          <cx:pt idx="9563">236</cx:pt>
          <cx:pt idx="9564">159</cx:pt>
          <cx:pt idx="9565">159</cx:pt>
          <cx:pt idx="9566">278</cx:pt>
          <cx:pt idx="9567">159</cx:pt>
          <cx:pt idx="9568">278</cx:pt>
          <cx:pt idx="9569">278</cx:pt>
          <cx:pt idx="9570">278</cx:pt>
          <cx:pt idx="9571">278</cx:pt>
          <cx:pt idx="9572">278</cx:pt>
          <cx:pt idx="9573">159</cx:pt>
          <cx:pt idx="9574">278</cx:pt>
          <cx:pt idx="9575">278</cx:pt>
          <cx:pt idx="9576">278</cx:pt>
          <cx:pt idx="9577">278</cx:pt>
          <cx:pt idx="9578">278</cx:pt>
          <cx:pt idx="9579">278</cx:pt>
          <cx:pt idx="9580">278</cx:pt>
          <cx:pt idx="9581">278</cx:pt>
          <cx:pt idx="9582">159</cx:pt>
          <cx:pt idx="9583">278</cx:pt>
          <cx:pt idx="9584">159</cx:pt>
          <cx:pt idx="9585">278</cx:pt>
          <cx:pt idx="9586">278</cx:pt>
          <cx:pt idx="9587">278</cx:pt>
          <cx:pt idx="9588">159</cx:pt>
          <cx:pt idx="9589">159</cx:pt>
          <cx:pt idx="9590">278</cx:pt>
          <cx:pt idx="9591">278</cx:pt>
          <cx:pt idx="9592">278</cx:pt>
          <cx:pt idx="9593">159</cx:pt>
          <cx:pt idx="9594">278</cx:pt>
          <cx:pt idx="9595">278</cx:pt>
          <cx:pt idx="9596">278</cx:pt>
          <cx:pt idx="9597">278</cx:pt>
          <cx:pt idx="9598">159</cx:pt>
          <cx:pt idx="9599">278</cx:pt>
          <cx:pt idx="9600">159</cx:pt>
          <cx:pt idx="9601">278</cx:pt>
          <cx:pt idx="9602">278</cx:pt>
          <cx:pt idx="9603">159</cx:pt>
          <cx:pt idx="9604">278</cx:pt>
          <cx:pt idx="9605">278</cx:pt>
          <cx:pt idx="9606">159</cx:pt>
          <cx:pt idx="9607">278</cx:pt>
          <cx:pt idx="9608">278</cx:pt>
          <cx:pt idx="9609">159</cx:pt>
          <cx:pt idx="9610">278</cx:pt>
          <cx:pt idx="9611">159</cx:pt>
          <cx:pt idx="9612">278</cx:pt>
          <cx:pt idx="9613">278</cx:pt>
          <cx:pt idx="9614">278</cx:pt>
          <cx:pt idx="9615">278</cx:pt>
          <cx:pt idx="9616">278</cx:pt>
          <cx:pt idx="9617">332</cx:pt>
          <cx:pt idx="9618">332</cx:pt>
          <cx:pt idx="9619">332</cx:pt>
          <cx:pt idx="9620">332</cx:pt>
          <cx:pt idx="9621">332</cx:pt>
          <cx:pt idx="9622">332</cx:pt>
          <cx:pt idx="9623">255</cx:pt>
          <cx:pt idx="9624">255</cx:pt>
          <cx:pt idx="9625">355</cx:pt>
          <cx:pt idx="9626">355</cx:pt>
          <cx:pt idx="9627">355</cx:pt>
          <cx:pt idx="9628">355</cx:pt>
          <cx:pt idx="9629">355</cx:pt>
          <cx:pt idx="9630">355</cx:pt>
          <cx:pt idx="9631">355</cx:pt>
          <cx:pt idx="9632">355</cx:pt>
          <cx:pt idx="9633">355</cx:pt>
          <cx:pt idx="9634">355</cx:pt>
          <cx:pt idx="9635">355</cx:pt>
          <cx:pt idx="9636">355</cx:pt>
          <cx:pt idx="9637">355</cx:pt>
          <cx:pt idx="9638">355</cx:pt>
          <cx:pt idx="9639">355</cx:pt>
          <cx:pt idx="9640">355</cx:pt>
          <cx:pt idx="9641">355</cx:pt>
          <cx:pt idx="9642">355</cx:pt>
          <cx:pt idx="9643">260</cx:pt>
          <cx:pt idx="9644">260</cx:pt>
          <cx:pt idx="9645">260</cx:pt>
          <cx:pt idx="9646">260</cx:pt>
          <cx:pt idx="9647">260</cx:pt>
          <cx:pt idx="9648">260</cx:pt>
          <cx:pt idx="9649">263</cx:pt>
          <cx:pt idx="9650">263</cx:pt>
          <cx:pt idx="9651">263</cx:pt>
          <cx:pt idx="9652">263</cx:pt>
          <cx:pt idx="9653">263</cx:pt>
          <cx:pt idx="9654">263</cx:pt>
          <cx:pt idx="9655">288</cx:pt>
          <cx:pt idx="9656">288</cx:pt>
          <cx:pt idx="9657">365</cx:pt>
          <cx:pt idx="9658">288</cx:pt>
          <cx:pt idx="9659">288</cx:pt>
          <cx:pt idx="9660">288</cx:pt>
          <cx:pt idx="9661">288</cx:pt>
          <cx:pt idx="9662">288</cx:pt>
          <cx:pt idx="9663">288</cx:pt>
          <cx:pt idx="9664">288</cx:pt>
          <cx:pt idx="9665">365</cx:pt>
          <cx:pt idx="9666">288</cx:pt>
          <cx:pt idx="9667">288</cx:pt>
          <cx:pt idx="9668">288</cx:pt>
          <cx:pt idx="9669">365</cx:pt>
          <cx:pt idx="9670">288</cx:pt>
          <cx:pt idx="9671">288</cx:pt>
          <cx:pt idx="9672">288</cx:pt>
          <cx:pt idx="9673">141</cx:pt>
          <cx:pt idx="9674">200</cx:pt>
          <cx:pt idx="9675">141</cx:pt>
          <cx:pt idx="9676">179</cx:pt>
          <cx:pt idx="9677">179</cx:pt>
          <cx:pt idx="9678">179</cx:pt>
          <cx:pt idx="9679">179</cx:pt>
          <cx:pt idx="9680">179</cx:pt>
          <cx:pt idx="9681">179</cx:pt>
          <cx:pt idx="9682">179</cx:pt>
          <cx:pt idx="9683">179</cx:pt>
          <cx:pt idx="9684">179</cx:pt>
          <cx:pt idx="9685">179</cx:pt>
          <cx:pt idx="9686">179</cx:pt>
          <cx:pt idx="9687">179</cx:pt>
          <cx:pt idx="9688">179</cx:pt>
          <cx:pt idx="9689">179</cx:pt>
          <cx:pt idx="9690">96</cx:pt>
          <cx:pt idx="9691">140</cx:pt>
          <cx:pt idx="9692">96</cx:pt>
          <cx:pt idx="9693">140</cx:pt>
          <cx:pt idx="9694">96</cx:pt>
          <cx:pt idx="9695">96</cx:pt>
          <cx:pt idx="9696">96</cx:pt>
          <cx:pt idx="9697">96</cx:pt>
          <cx:pt idx="9698">93</cx:pt>
          <cx:pt idx="9699">93</cx:pt>
          <cx:pt idx="9700">93</cx:pt>
          <cx:pt idx="9701">93</cx:pt>
          <cx:pt idx="9702">93</cx:pt>
          <cx:pt idx="9703">93</cx:pt>
          <cx:pt idx="9704">93</cx:pt>
          <cx:pt idx="9705">182</cx:pt>
          <cx:pt idx="9706">182</cx:pt>
          <cx:pt idx="9707">182</cx:pt>
          <cx:pt idx="9708">182</cx:pt>
          <cx:pt idx="9709">182</cx:pt>
          <cx:pt idx="9710">182</cx:pt>
          <cx:pt idx="9711">182</cx:pt>
          <cx:pt idx="9712">182</cx:pt>
          <cx:pt idx="9713">182</cx:pt>
          <cx:pt idx="9714">182</cx:pt>
          <cx:pt idx="9715">182</cx:pt>
          <cx:pt idx="9716">182</cx:pt>
          <cx:pt idx="9717">182</cx:pt>
          <cx:pt idx="9718">182</cx:pt>
          <cx:pt idx="9719">182</cx:pt>
          <cx:pt idx="9720">182</cx:pt>
          <cx:pt idx="9721">182</cx:pt>
          <cx:pt idx="9722">182</cx:pt>
          <cx:pt idx="9723">182</cx:pt>
          <cx:pt idx="9724">182</cx:pt>
          <cx:pt idx="9725">182</cx:pt>
          <cx:pt idx="9726">182</cx:pt>
          <cx:pt idx="9727">182</cx:pt>
          <cx:pt idx="9728">182</cx:pt>
          <cx:pt idx="9729">182</cx:pt>
          <cx:pt idx="9730">182</cx:pt>
          <cx:pt idx="9731">182</cx:pt>
          <cx:pt idx="9732">182</cx:pt>
          <cx:pt idx="9733">182</cx:pt>
          <cx:pt idx="9734">200</cx:pt>
          <cx:pt idx="9735">200</cx:pt>
          <cx:pt idx="9736">200</cx:pt>
          <cx:pt idx="9737">200</cx:pt>
          <cx:pt idx="9738">196</cx:pt>
          <cx:pt idx="9739">201</cx:pt>
          <cx:pt idx="9740">201</cx:pt>
          <cx:pt idx="9741">196</cx:pt>
          <cx:pt idx="9742">240</cx:pt>
          <cx:pt idx="9743">240</cx:pt>
          <cx:pt idx="9744">240</cx:pt>
          <cx:pt idx="9745">280</cx:pt>
          <cx:pt idx="9746">280</cx:pt>
          <cx:pt idx="9747">280</cx:pt>
          <cx:pt idx="9748">280</cx:pt>
          <cx:pt idx="9749">280</cx:pt>
          <cx:pt idx="9750">280</cx:pt>
          <cx:pt idx="9751">280</cx:pt>
          <cx:pt idx="9752">280</cx:pt>
          <cx:pt idx="9753">138</cx:pt>
          <cx:pt idx="9754">172</cx:pt>
          <cx:pt idx="9755">172</cx:pt>
          <cx:pt idx="9756">138</cx:pt>
          <cx:pt idx="9757">172</cx:pt>
          <cx:pt idx="9758">172</cx:pt>
          <cx:pt idx="9759">172</cx:pt>
          <cx:pt idx="9760">172</cx:pt>
          <cx:pt idx="9761">172</cx:pt>
          <cx:pt idx="9762">138</cx:pt>
          <cx:pt idx="9763">172</cx:pt>
          <cx:pt idx="9764">172</cx:pt>
          <cx:pt idx="9765">138</cx:pt>
          <cx:pt idx="9766">172</cx:pt>
          <cx:pt idx="9767">138</cx:pt>
          <cx:pt idx="9768">172</cx:pt>
          <cx:pt idx="9769">172</cx:pt>
          <cx:pt idx="9770">172</cx:pt>
          <cx:pt idx="9771">138</cx:pt>
          <cx:pt idx="9772">172</cx:pt>
          <cx:pt idx="9773">200</cx:pt>
          <cx:pt idx="9774">200</cx:pt>
          <cx:pt idx="9775">200</cx:pt>
          <cx:pt idx="9776">200</cx:pt>
          <cx:pt idx="9777">200</cx:pt>
          <cx:pt idx="9778">200</cx:pt>
          <cx:pt idx="9779">200</cx:pt>
          <cx:pt idx="9780">200</cx:pt>
          <cx:pt idx="9781">200</cx:pt>
          <cx:pt idx="9782">200</cx:pt>
          <cx:pt idx="9783">200</cx:pt>
          <cx:pt idx="9784">200</cx:pt>
          <cx:pt idx="9785">200</cx:pt>
          <cx:pt idx="9786">200</cx:pt>
          <cx:pt idx="9787">200</cx:pt>
          <cx:pt idx="9788">200</cx:pt>
          <cx:pt idx="9789">200</cx:pt>
          <cx:pt idx="9790">200</cx:pt>
          <cx:pt idx="9791">200</cx:pt>
          <cx:pt idx="9792">200</cx:pt>
          <cx:pt idx="9793">200</cx:pt>
          <cx:pt idx="9794">200</cx:pt>
          <cx:pt idx="9795">200</cx:pt>
          <cx:pt idx="9796">200</cx:pt>
          <cx:pt idx="9797">200</cx:pt>
          <cx:pt idx="9798">200</cx:pt>
          <cx:pt idx="9799">317</cx:pt>
          <cx:pt idx="9800">317</cx:pt>
          <cx:pt idx="9801">317</cx:pt>
          <cx:pt idx="9802">317</cx:pt>
          <cx:pt idx="9803">317</cx:pt>
          <cx:pt idx="9804">317</cx:pt>
          <cx:pt idx="9805">317</cx:pt>
          <cx:pt idx="9806">317</cx:pt>
          <cx:pt idx="9807">317</cx:pt>
          <cx:pt idx="9808">317</cx:pt>
          <cx:pt idx="9809">317</cx:pt>
          <cx:pt idx="9810">317</cx:pt>
          <cx:pt idx="9811">317</cx:pt>
          <cx:pt idx="9812">317</cx:pt>
          <cx:pt idx="9813">317</cx:pt>
          <cx:pt idx="9814">317</cx:pt>
          <cx:pt idx="9815">317</cx:pt>
          <cx:pt idx="9816">317</cx:pt>
          <cx:pt idx="9817">317</cx:pt>
          <cx:pt idx="9818">317</cx:pt>
          <cx:pt idx="9819">317</cx:pt>
          <cx:pt idx="9820">317</cx:pt>
          <cx:pt idx="9821">317</cx:pt>
          <cx:pt idx="9822">317</cx:pt>
          <cx:pt idx="9823">317</cx:pt>
          <cx:pt idx="9824">317</cx:pt>
          <cx:pt idx="9825">390</cx:pt>
          <cx:pt idx="9826">390</cx:pt>
          <cx:pt idx="9827">390</cx:pt>
          <cx:pt idx="9828">390</cx:pt>
          <cx:pt idx="9829">390</cx:pt>
          <cx:pt idx="9830">390</cx:pt>
          <cx:pt idx="9831">390</cx:pt>
          <cx:pt idx="9832">390</cx:pt>
          <cx:pt idx="9833">390</cx:pt>
          <cx:pt idx="9834">305</cx:pt>
          <cx:pt idx="9835">280</cx:pt>
          <cx:pt idx="9836">305</cx:pt>
          <cx:pt idx="9837">305</cx:pt>
          <cx:pt idx="9838">280</cx:pt>
          <cx:pt idx="9839">305</cx:pt>
          <cx:pt idx="9840">280</cx:pt>
          <cx:pt idx="9841">280</cx:pt>
          <cx:pt idx="9842">305</cx:pt>
          <cx:pt idx="9843">305</cx:pt>
          <cx:pt idx="9844">305</cx:pt>
          <cx:pt idx="9845">280</cx:pt>
          <cx:pt idx="9846">305</cx:pt>
          <cx:pt idx="9847">280</cx:pt>
          <cx:pt idx="9848">280</cx:pt>
          <cx:pt idx="9849">280</cx:pt>
          <cx:pt idx="9850">280</cx:pt>
          <cx:pt idx="9851">305</cx:pt>
          <cx:pt idx="9852">305</cx:pt>
          <cx:pt idx="9853">280</cx:pt>
          <cx:pt idx="9854">305</cx:pt>
          <cx:pt idx="9855">305</cx:pt>
          <cx:pt idx="9856">280</cx:pt>
          <cx:pt idx="9857">290</cx:pt>
          <cx:pt idx="9858">206</cx:pt>
          <cx:pt idx="9859">290</cx:pt>
          <cx:pt idx="9860">290</cx:pt>
          <cx:pt idx="9861">290</cx:pt>
          <cx:pt idx="9862">206</cx:pt>
          <cx:pt idx="9863">290</cx:pt>
          <cx:pt idx="9864">290</cx:pt>
          <cx:pt idx="9865">290</cx:pt>
          <cx:pt idx="9866">290</cx:pt>
          <cx:pt idx="9867">206</cx:pt>
          <cx:pt idx="9868">290</cx:pt>
          <cx:pt idx="9869">290</cx:pt>
          <cx:pt idx="9870">206</cx:pt>
          <cx:pt idx="9871">290</cx:pt>
          <cx:pt idx="9872">206</cx:pt>
          <cx:pt idx="9873">290</cx:pt>
          <cx:pt idx="9874">206</cx:pt>
          <cx:pt idx="9875">290</cx:pt>
          <cx:pt idx="9876">290</cx:pt>
          <cx:pt idx="9877">290</cx:pt>
          <cx:pt idx="9878">165</cx:pt>
          <cx:pt idx="9879">170</cx:pt>
          <cx:pt idx="9880">170</cx:pt>
          <cx:pt idx="9881">185</cx:pt>
          <cx:pt idx="9882">185</cx:pt>
          <cx:pt idx="9883">264</cx:pt>
          <cx:pt idx="9884">185</cx:pt>
          <cx:pt idx="9885">185</cx:pt>
          <cx:pt idx="9886">264</cx:pt>
          <cx:pt idx="9887">185</cx:pt>
          <cx:pt idx="9888">185</cx:pt>
          <cx:pt idx="9889">264</cx:pt>
          <cx:pt idx="9890">264</cx:pt>
          <cx:pt idx="9891">350</cx:pt>
          <cx:pt idx="9892">280</cx:pt>
          <cx:pt idx="9893">310</cx:pt>
          <cx:pt idx="9894">221</cx:pt>
          <cx:pt idx="9895">280</cx:pt>
          <cx:pt idx="9896">350</cx:pt>
          <cx:pt idx="9897">240</cx:pt>
          <cx:pt idx="9898">240</cx:pt>
          <cx:pt idx="9899">280</cx:pt>
          <cx:pt idx="9900">280</cx:pt>
          <cx:pt idx="9901">280</cx:pt>
          <cx:pt idx="9902">280</cx:pt>
          <cx:pt idx="9903">380</cx:pt>
          <cx:pt idx="9904">240</cx:pt>
          <cx:pt idx="9905">280</cx:pt>
          <cx:pt idx="9906">280</cx:pt>
          <cx:pt idx="9907">240</cx:pt>
          <cx:pt idx="9908">280</cx:pt>
          <cx:pt idx="9909">240</cx:pt>
          <cx:pt idx="9910">280</cx:pt>
          <cx:pt idx="9911">240</cx:pt>
          <cx:pt idx="9912">280</cx:pt>
          <cx:pt idx="9913">280</cx:pt>
          <cx:pt idx="9914">280</cx:pt>
          <cx:pt idx="9915">283</cx:pt>
          <cx:pt idx="9916">283</cx:pt>
          <cx:pt idx="9917">283</cx:pt>
          <cx:pt idx="9918">283</cx:pt>
          <cx:pt idx="9919">283</cx:pt>
          <cx:pt idx="9920">283</cx:pt>
          <cx:pt idx="9921">283</cx:pt>
          <cx:pt idx="9922">283</cx:pt>
          <cx:pt idx="9923">283</cx:pt>
          <cx:pt idx="9924">283</cx:pt>
          <cx:pt idx="9925">283</cx:pt>
          <cx:pt idx="9926">283</cx:pt>
          <cx:pt idx="9927">283</cx:pt>
          <cx:pt idx="9928">283</cx:pt>
          <cx:pt idx="9929">283</cx:pt>
          <cx:pt idx="9930">283</cx:pt>
          <cx:pt idx="9931">283</cx:pt>
          <cx:pt idx="9932">239</cx:pt>
          <cx:pt idx="9933">239</cx:pt>
          <cx:pt idx="9934">239</cx:pt>
          <cx:pt idx="9935">239</cx:pt>
          <cx:pt idx="9936">239</cx:pt>
          <cx:pt idx="9937">239</cx:pt>
          <cx:pt idx="9938">239</cx:pt>
          <cx:pt idx="9939">239</cx:pt>
          <cx:pt idx="9940">127</cx:pt>
          <cx:pt idx="9941">127</cx:pt>
          <cx:pt idx="9942">127</cx:pt>
          <cx:pt idx="9943">155</cx:pt>
          <cx:pt idx="9944">127</cx:pt>
          <cx:pt idx="9945">155</cx:pt>
          <cx:pt idx="9946">127</cx:pt>
          <cx:pt idx="9947">155</cx:pt>
          <cx:pt idx="9948">165</cx:pt>
          <cx:pt idx="9949">165</cx:pt>
          <cx:pt idx="9950">127</cx:pt>
          <cx:pt idx="9951">127</cx:pt>
          <cx:pt idx="9952">127</cx:pt>
          <cx:pt idx="9953">127</cx:pt>
          <cx:pt idx="9954">165</cx:pt>
          <cx:pt idx="9955">127</cx:pt>
          <cx:pt idx="9956">165</cx:pt>
          <cx:pt idx="9957">165</cx:pt>
          <cx:pt idx="9958">165</cx:pt>
          <cx:pt idx="9959">165</cx:pt>
          <cx:pt idx="9960">165</cx:pt>
          <cx:pt idx="9961">275</cx:pt>
          <cx:pt idx="9962">275</cx:pt>
          <cx:pt idx="9963">275</cx:pt>
          <cx:pt idx="9964">275</cx:pt>
          <cx:pt idx="9965">275</cx:pt>
          <cx:pt idx="9966">275</cx:pt>
          <cx:pt idx="9967">275</cx:pt>
          <cx:pt idx="9968">275</cx:pt>
          <cx:pt idx="9969">291</cx:pt>
          <cx:pt idx="9970">291</cx:pt>
          <cx:pt idx="9971">291</cx:pt>
          <cx:pt idx="9972">291</cx:pt>
          <cx:pt idx="9973">291</cx:pt>
          <cx:pt idx="9974">395</cx:pt>
          <cx:pt idx="9975">395</cx:pt>
          <cx:pt idx="9976">291</cx:pt>
          <cx:pt idx="9977">395</cx:pt>
          <cx:pt idx="9978">395</cx:pt>
          <cx:pt idx="9979">291</cx:pt>
          <cx:pt idx="9980">291</cx:pt>
          <cx:pt idx="9981">285</cx:pt>
          <cx:pt idx="9982">285</cx:pt>
          <cx:pt idx="9983">285</cx:pt>
          <cx:pt idx="9984">285</cx:pt>
          <cx:pt idx="9985">285</cx:pt>
          <cx:pt idx="9986">285</cx:pt>
          <cx:pt idx="9987">390</cx:pt>
          <cx:pt idx="9988">285</cx:pt>
          <cx:pt idx="9989">390</cx:pt>
          <cx:pt idx="9990">390</cx:pt>
          <cx:pt idx="9991">285</cx:pt>
          <cx:pt idx="9992">390</cx:pt>
          <cx:pt idx="9993">285</cx:pt>
          <cx:pt idx="9994">285</cx:pt>
          <cx:pt idx="9995">285</cx:pt>
          <cx:pt idx="9996">285</cx:pt>
          <cx:pt idx="9997">390</cx:pt>
          <cx:pt idx="9998">285</cx:pt>
          <cx:pt idx="9999">285</cx:pt>
          <cx:pt idx="10000">390</cx:pt>
          <cx:pt idx="10001">285</cx:pt>
          <cx:pt idx="10002">285</cx:pt>
          <cx:pt idx="10003">180</cx:pt>
          <cx:pt idx="10004">180</cx:pt>
          <cx:pt idx="10005">180</cx:pt>
          <cx:pt idx="10006">180</cx:pt>
          <cx:pt idx="10007">180</cx:pt>
          <cx:pt idx="10008">180</cx:pt>
          <cx:pt idx="10009">180</cx:pt>
          <cx:pt idx="10010">169</cx:pt>
          <cx:pt idx="10011">169</cx:pt>
          <cx:pt idx="10012">169</cx:pt>
          <cx:pt idx="10013">169</cx:pt>
          <cx:pt idx="10014">169</cx:pt>
          <cx:pt idx="10015">169</cx:pt>
          <cx:pt idx="10016">169</cx:pt>
          <cx:pt idx="10017">169</cx:pt>
          <cx:pt idx="10018">169</cx:pt>
          <cx:pt idx="10019">169</cx:pt>
          <cx:pt idx="10020">169</cx:pt>
          <cx:pt idx="10021">169</cx:pt>
          <cx:pt idx="10022">169</cx:pt>
          <cx:pt idx="10023">169</cx:pt>
          <cx:pt idx="10024">169</cx:pt>
          <cx:pt idx="10025">169</cx:pt>
          <cx:pt idx="10026">169</cx:pt>
          <cx:pt idx="10027">169</cx:pt>
          <cx:pt idx="10028">169</cx:pt>
          <cx:pt idx="10029">169</cx:pt>
          <cx:pt idx="10030">169</cx:pt>
          <cx:pt idx="10031">169</cx:pt>
          <cx:pt idx="10032">169</cx:pt>
          <cx:pt idx="10033">169</cx:pt>
          <cx:pt idx="10034">169</cx:pt>
          <cx:pt idx="10035">275</cx:pt>
          <cx:pt idx="10036">275</cx:pt>
          <cx:pt idx="10037">275</cx:pt>
          <cx:pt idx="10038">275</cx:pt>
          <cx:pt idx="10039">275</cx:pt>
          <cx:pt idx="10040">275</cx:pt>
          <cx:pt idx="10041">310</cx:pt>
          <cx:pt idx="10042">310</cx:pt>
          <cx:pt idx="10043">275</cx:pt>
          <cx:pt idx="10044">275</cx:pt>
          <cx:pt idx="10045">275</cx:pt>
          <cx:pt idx="10046">275</cx:pt>
          <cx:pt idx="10047">275</cx:pt>
          <cx:pt idx="10048">275</cx:pt>
          <cx:pt idx="10049">275</cx:pt>
          <cx:pt idx="10050">275</cx:pt>
          <cx:pt idx="10051">275</cx:pt>
          <cx:pt idx="10052">275</cx:pt>
          <cx:pt idx="10053">275</cx:pt>
          <cx:pt idx="10054">275</cx:pt>
          <cx:pt idx="10055">275</cx:pt>
          <cx:pt idx="10056">275</cx:pt>
          <cx:pt idx="10057">275</cx:pt>
          <cx:pt idx="10058">275</cx:pt>
          <cx:pt idx="10059">275</cx:pt>
          <cx:pt idx="10060">275</cx:pt>
          <cx:pt idx="10061">275</cx:pt>
          <cx:pt idx="10062">275</cx:pt>
          <cx:pt idx="10063">310</cx:pt>
          <cx:pt idx="10064">275</cx:pt>
          <cx:pt idx="10065">275</cx:pt>
          <cx:pt idx="10066">310</cx:pt>
          <cx:pt idx="10067">275</cx:pt>
          <cx:pt idx="10068">275</cx:pt>
          <cx:pt idx="10069">275</cx:pt>
          <cx:pt idx="10070">275</cx:pt>
          <cx:pt idx="10071">275</cx:pt>
          <cx:pt idx="10072">275</cx:pt>
          <cx:pt idx="10073">275</cx:pt>
          <cx:pt idx="10074">275</cx:pt>
          <cx:pt idx="10075">275</cx:pt>
          <cx:pt idx="10076">275</cx:pt>
          <cx:pt idx="10077">275</cx:pt>
          <cx:pt idx="10078">275</cx:pt>
          <cx:pt idx="10079">275</cx:pt>
          <cx:pt idx="10080">275</cx:pt>
          <cx:pt idx="10081">275</cx:pt>
          <cx:pt idx="10082">275</cx:pt>
          <cx:pt idx="10083">288</cx:pt>
          <cx:pt idx="10084">281</cx:pt>
          <cx:pt idx="10085">281</cx:pt>
          <cx:pt idx="10086">281</cx:pt>
          <cx:pt idx="10087">281</cx:pt>
          <cx:pt idx="10088">281</cx:pt>
          <cx:pt idx="10089">281</cx:pt>
          <cx:pt idx="10090">288</cx:pt>
          <cx:pt idx="10091">288</cx:pt>
          <cx:pt idx="10092">281</cx:pt>
          <cx:pt idx="10093">288</cx:pt>
          <cx:pt idx="10094">281</cx:pt>
          <cx:pt idx="10095">281</cx:pt>
          <cx:pt idx="10096">281</cx:pt>
          <cx:pt idx="10097">281</cx:pt>
          <cx:pt idx="10098">281</cx:pt>
          <cx:pt idx="10099">281</cx:pt>
          <cx:pt idx="10100">281</cx:pt>
          <cx:pt idx="10101">281</cx:pt>
          <cx:pt idx="10102">281</cx:pt>
          <cx:pt idx="10103">281</cx:pt>
          <cx:pt idx="10104">288</cx:pt>
          <cx:pt idx="10105">281</cx:pt>
          <cx:pt idx="10106">281</cx:pt>
          <cx:pt idx="10107">281</cx:pt>
          <cx:pt idx="10108">288</cx:pt>
          <cx:pt idx="10109">138</cx:pt>
          <cx:pt idx="10110">138</cx:pt>
          <cx:pt idx="10111">138</cx:pt>
          <cx:pt idx="10112">138</cx:pt>
          <cx:pt idx="10113">138</cx:pt>
          <cx:pt idx="10114">138</cx:pt>
          <cx:pt idx="10115">138</cx:pt>
          <cx:pt idx="10116">138</cx:pt>
          <cx:pt idx="10117">138</cx:pt>
          <cx:pt idx="10118">138</cx:pt>
          <cx:pt idx="10119">138</cx:pt>
          <cx:pt idx="10120">138</cx:pt>
          <cx:pt idx="10121">138</cx:pt>
          <cx:pt idx="10122">138</cx:pt>
          <cx:pt idx="10123">138</cx:pt>
          <cx:pt idx="10124">138</cx:pt>
          <cx:pt idx="10125">138</cx:pt>
          <cx:pt idx="10126">138</cx:pt>
          <cx:pt idx="10127">138</cx:pt>
          <cx:pt idx="10128">138</cx:pt>
          <cx:pt idx="10129">256</cx:pt>
          <cx:pt idx="10130">256</cx:pt>
          <cx:pt idx="10131">256</cx:pt>
          <cx:pt idx="10132">256</cx:pt>
          <cx:pt idx="10133">256</cx:pt>
          <cx:pt idx="10134">133</cx:pt>
          <cx:pt idx="10135">133</cx:pt>
          <cx:pt idx="10136">133</cx:pt>
          <cx:pt idx="10137">133</cx:pt>
          <cx:pt idx="10138">177</cx:pt>
          <cx:pt idx="10139">177</cx:pt>
          <cx:pt idx="10140">177</cx:pt>
          <cx:pt idx="10141">177</cx:pt>
          <cx:pt idx="10142">171</cx:pt>
          <cx:pt idx="10143">171</cx:pt>
          <cx:pt idx="10144">240</cx:pt>
          <cx:pt idx="10145">171</cx:pt>
          <cx:pt idx="10146">240</cx:pt>
          <cx:pt idx="10147">171</cx:pt>
          <cx:pt idx="10148">171</cx:pt>
          <cx:pt idx="10149">240</cx:pt>
          <cx:pt idx="10150">171</cx:pt>
          <cx:pt idx="10151">171</cx:pt>
          <cx:pt idx="10152">240</cx:pt>
          <cx:pt idx="10153">240</cx:pt>
          <cx:pt idx="10154">240</cx:pt>
          <cx:pt idx="10155">171</cx:pt>
          <cx:pt idx="10156">171</cx:pt>
          <cx:pt idx="10157">171</cx:pt>
          <cx:pt idx="10158">171</cx:pt>
          <cx:pt idx="10159">171</cx:pt>
          <cx:pt idx="10160">171</cx:pt>
          <cx:pt idx="10161">240</cx:pt>
          <cx:pt idx="10162">240</cx:pt>
          <cx:pt idx="10163">171</cx:pt>
          <cx:pt idx="10164">171</cx:pt>
          <cx:pt idx="10165">171</cx:pt>
          <cx:pt idx="10166">171</cx:pt>
          <cx:pt idx="10167">240</cx:pt>
          <cx:pt idx="10168">171</cx:pt>
          <cx:pt idx="10169">171</cx:pt>
          <cx:pt idx="10170">171</cx:pt>
          <cx:pt idx="10171">171</cx:pt>
          <cx:pt idx="10172">240</cx:pt>
          <cx:pt idx="10173">135</cx:pt>
          <cx:pt idx="10174">207</cx:pt>
          <cx:pt idx="10175">147</cx:pt>
          <cx:pt idx="10176">207</cx:pt>
          <cx:pt idx="10177">147</cx:pt>
          <cx:pt idx="10178">147</cx:pt>
          <cx:pt idx="10179">207</cx:pt>
          <cx:pt idx="10180">207</cx:pt>
          <cx:pt idx="10181">147</cx:pt>
          <cx:pt idx="10182">147</cx:pt>
          <cx:pt idx="10183">135</cx:pt>
          <cx:pt idx="10184">207</cx:pt>
          <cx:pt idx="10185">147</cx:pt>
          <cx:pt idx="10186">135</cx:pt>
          <cx:pt idx="10187">207</cx:pt>
          <cx:pt idx="10188">134</cx:pt>
          <cx:pt idx="10189">153</cx:pt>
          <cx:pt idx="10190">134</cx:pt>
          <cx:pt idx="10191">153</cx:pt>
          <cx:pt idx="10192">134</cx:pt>
          <cx:pt idx="10193">153</cx:pt>
          <cx:pt idx="10194">153</cx:pt>
          <cx:pt idx="10195">134</cx:pt>
          <cx:pt idx="10196">134</cx:pt>
          <cx:pt idx="10197">134</cx:pt>
          <cx:pt idx="10198">134</cx:pt>
          <cx:pt idx="10199">134</cx:pt>
          <cx:pt idx="10200">134</cx:pt>
          <cx:pt idx="10201">134</cx:pt>
          <cx:pt idx="10202">134</cx:pt>
          <cx:pt idx="10203">134</cx:pt>
          <cx:pt idx="10204">134</cx:pt>
          <cx:pt idx="10205">134</cx:pt>
          <cx:pt idx="10206">134</cx:pt>
          <cx:pt idx="10207">134</cx:pt>
          <cx:pt idx="10208">134</cx:pt>
          <cx:pt idx="10209">134</cx:pt>
          <cx:pt idx="10210">201</cx:pt>
          <cx:pt idx="10211">201</cx:pt>
          <cx:pt idx="10212">201</cx:pt>
          <cx:pt idx="10213">201</cx:pt>
          <cx:pt idx="10214">201</cx:pt>
          <cx:pt idx="10215">201</cx:pt>
          <cx:pt idx="10216">201</cx:pt>
          <cx:pt idx="10217">280</cx:pt>
          <cx:pt idx="10218">280</cx:pt>
          <cx:pt idx="10219">201</cx:pt>
          <cx:pt idx="10220">201</cx:pt>
          <cx:pt idx="10221">201</cx:pt>
          <cx:pt idx="10222">201</cx:pt>
          <cx:pt idx="10223">201</cx:pt>
          <cx:pt idx="10224">201</cx:pt>
          <cx:pt idx="10225">201</cx:pt>
          <cx:pt idx="10226">280</cx:pt>
          <cx:pt idx="10227">201</cx:pt>
          <cx:pt idx="10228">201</cx:pt>
          <cx:pt idx="10229">280</cx:pt>
          <cx:pt idx="10230">201</cx:pt>
          <cx:pt idx="10231">201</cx:pt>
          <cx:pt idx="10232">360</cx:pt>
          <cx:pt idx="10233">360</cx:pt>
          <cx:pt idx="10234">211</cx:pt>
          <cx:pt idx="10235">211</cx:pt>
          <cx:pt idx="10236">220</cx:pt>
          <cx:pt idx="10237">220</cx:pt>
          <cx:pt idx="10238">220</cx:pt>
          <cx:pt idx="10239">220</cx:pt>
          <cx:pt idx="10240">265</cx:pt>
          <cx:pt idx="10241">265</cx:pt>
          <cx:pt idx="10242">292</cx:pt>
          <cx:pt idx="10243">292</cx:pt>
          <cx:pt idx="10244">182</cx:pt>
          <cx:pt idx="10245">164</cx:pt>
          <cx:pt idx="10246">182</cx:pt>
          <cx:pt idx="10247">182</cx:pt>
          <cx:pt idx="10248">180</cx:pt>
          <cx:pt idx="10249">164</cx:pt>
          <cx:pt idx="10250">182</cx:pt>
          <cx:pt idx="10251">180</cx:pt>
          <cx:pt idx="10252">175</cx:pt>
          <cx:pt idx="10253">175</cx:pt>
          <cx:pt idx="10254">175</cx:pt>
          <cx:pt idx="10255">164</cx:pt>
          <cx:pt idx="10256">175</cx:pt>
          <cx:pt idx="10257">175</cx:pt>
          <cx:pt idx="10258">175</cx:pt>
          <cx:pt idx="10259">164</cx:pt>
          <cx:pt idx="10260">164</cx:pt>
          <cx:pt idx="10261">164</cx:pt>
          <cx:pt idx="10262">175</cx:pt>
          <cx:pt idx="10263">175</cx:pt>
          <cx:pt idx="10264">175</cx:pt>
          <cx:pt idx="10265">175</cx:pt>
          <cx:pt idx="10266">175</cx:pt>
          <cx:pt idx="10267">175</cx:pt>
          <cx:pt idx="10268">310</cx:pt>
          <cx:pt idx="10269">381</cx:pt>
          <cx:pt idx="10270">381</cx:pt>
          <cx:pt idx="10271">381</cx:pt>
          <cx:pt idx="10272">381</cx:pt>
          <cx:pt idx="10273">381</cx:pt>
          <cx:pt idx="10274">381</cx:pt>
          <cx:pt idx="10275">381</cx:pt>
          <cx:pt idx="10276">381</cx:pt>
          <cx:pt idx="10277">310</cx:pt>
          <cx:pt idx="10278">381</cx:pt>
          <cx:pt idx="10279">381</cx:pt>
          <cx:pt idx="10280">310</cx:pt>
          <cx:pt idx="10281">381</cx:pt>
          <cx:pt idx="10282">381</cx:pt>
          <cx:pt idx="10283">381</cx:pt>
          <cx:pt idx="10284">381</cx:pt>
          <cx:pt idx="10285">381</cx:pt>
          <cx:pt idx="10286">310</cx:pt>
          <cx:pt idx="10287">381</cx:pt>
          <cx:pt idx="10288">381</cx:pt>
          <cx:pt idx="10289">381</cx:pt>
          <cx:pt idx="10290">381</cx:pt>
          <cx:pt idx="10291">381</cx:pt>
          <cx:pt idx="10292">381</cx:pt>
          <cx:pt idx="10293">381</cx:pt>
          <cx:pt idx="10294">381</cx:pt>
          <cx:pt idx="10295">310</cx:pt>
          <cx:pt idx="10296">381</cx:pt>
          <cx:pt idx="10297">310</cx:pt>
          <cx:pt idx="10298">381</cx:pt>
          <cx:pt idx="10299">381</cx:pt>
          <cx:pt idx="10300">381</cx:pt>
          <cx:pt idx="10301">381</cx:pt>
          <cx:pt idx="10302">381</cx:pt>
          <cx:pt idx="10303">381</cx:pt>
          <cx:pt idx="10304">381</cx:pt>
          <cx:pt idx="10305">381</cx:pt>
          <cx:pt idx="10306">381</cx:pt>
          <cx:pt idx="10307">310</cx:pt>
          <cx:pt idx="10308">381</cx:pt>
          <cx:pt idx="10309">381</cx:pt>
          <cx:pt idx="10310">381</cx:pt>
          <cx:pt idx="10311">310</cx:pt>
          <cx:pt idx="10312">381</cx:pt>
          <cx:pt idx="10313">381</cx:pt>
          <cx:pt idx="10314">381</cx:pt>
          <cx:pt idx="10315">381</cx:pt>
          <cx:pt idx="10316">381</cx:pt>
          <cx:pt idx="10317">381</cx:pt>
          <cx:pt idx="10318">381</cx:pt>
          <cx:pt idx="10319">381</cx:pt>
          <cx:pt idx="10320">381</cx:pt>
          <cx:pt idx="10321">381</cx:pt>
          <cx:pt idx="10322">381</cx:pt>
          <cx:pt idx="10323">381</cx:pt>
          <cx:pt idx="10324">310</cx:pt>
          <cx:pt idx="10325">381</cx:pt>
          <cx:pt idx="10326">310</cx:pt>
          <cx:pt idx="10327">381</cx:pt>
          <cx:pt idx="10328">310</cx:pt>
          <cx:pt idx="10329">381</cx:pt>
          <cx:pt idx="10330">381</cx:pt>
          <cx:pt idx="10331">381</cx:pt>
          <cx:pt idx="10332">381</cx:pt>
          <cx:pt idx="10333">381</cx:pt>
          <cx:pt idx="10334">381</cx:pt>
          <cx:pt idx="10335">381</cx:pt>
          <cx:pt idx="10336">381</cx:pt>
          <cx:pt idx="10337">381</cx:pt>
          <cx:pt idx="10338">381</cx:pt>
          <cx:pt idx="10339">310</cx:pt>
          <cx:pt idx="10340">381</cx:pt>
          <cx:pt idx="10341">381</cx:pt>
          <cx:pt idx="10342">381</cx:pt>
          <cx:pt idx="10343">381</cx:pt>
          <cx:pt idx="10344">381</cx:pt>
          <cx:pt idx="10345">381</cx:pt>
          <cx:pt idx="10346">381</cx:pt>
          <cx:pt idx="10347">381</cx:pt>
          <cx:pt idx="10348">381</cx:pt>
          <cx:pt idx="10349">381</cx:pt>
          <cx:pt idx="10350">381</cx:pt>
          <cx:pt idx="10351">381</cx:pt>
          <cx:pt idx="10352">381</cx:pt>
          <cx:pt idx="10353">381</cx:pt>
          <cx:pt idx="10354">381</cx:pt>
          <cx:pt idx="10355">310</cx:pt>
          <cx:pt idx="10356">381</cx:pt>
          <cx:pt idx="10357">381</cx:pt>
          <cx:pt idx="10358">381</cx:pt>
          <cx:pt idx="10359">381</cx:pt>
          <cx:pt idx="10360">381</cx:pt>
          <cx:pt idx="10361">310</cx:pt>
          <cx:pt idx="10362">381</cx:pt>
          <cx:pt idx="10363">381</cx:pt>
          <cx:pt idx="10364">381</cx:pt>
          <cx:pt idx="10365">381</cx:pt>
          <cx:pt idx="10366">381</cx:pt>
          <cx:pt idx="10367">381</cx:pt>
          <cx:pt idx="10368">310</cx:pt>
          <cx:pt idx="10369">381</cx:pt>
          <cx:pt idx="10370">381</cx:pt>
          <cx:pt idx="10371">381</cx:pt>
          <cx:pt idx="10372">381</cx:pt>
          <cx:pt idx="10373">381</cx:pt>
          <cx:pt idx="10374">381</cx:pt>
          <cx:pt idx="10375">381</cx:pt>
          <cx:pt idx="10376">381</cx:pt>
          <cx:pt idx="10377">381</cx:pt>
          <cx:pt idx="10378">381</cx:pt>
          <cx:pt idx="10379">310</cx:pt>
          <cx:pt idx="10380">381</cx:pt>
          <cx:pt idx="10381">381</cx:pt>
          <cx:pt idx="10382">381</cx:pt>
          <cx:pt idx="10383">381</cx:pt>
          <cx:pt idx="10384">381</cx:pt>
          <cx:pt idx="10385">381</cx:pt>
          <cx:pt idx="10386">310</cx:pt>
          <cx:pt idx="10387">310</cx:pt>
          <cx:pt idx="10388">381</cx:pt>
          <cx:pt idx="10389">381</cx:pt>
          <cx:pt idx="10390">381</cx:pt>
          <cx:pt idx="10391">381</cx:pt>
          <cx:pt idx="10392">381</cx:pt>
          <cx:pt idx="10393">381</cx:pt>
          <cx:pt idx="10394">381</cx:pt>
          <cx:pt idx="10395">381</cx:pt>
          <cx:pt idx="10396">381</cx:pt>
          <cx:pt idx="10397">285</cx:pt>
          <cx:pt idx="10398">285</cx:pt>
          <cx:pt idx="10399">201</cx:pt>
          <cx:pt idx="10400">201</cx:pt>
          <cx:pt idx="10401">201</cx:pt>
          <cx:pt idx="10402">201</cx:pt>
          <cx:pt idx="10403">201</cx:pt>
          <cx:pt idx="10404">201</cx:pt>
          <cx:pt idx="10405">196</cx:pt>
          <cx:pt idx="10406">240</cx:pt>
          <cx:pt idx="10407">240</cx:pt>
          <cx:pt idx="10408">240</cx:pt>
          <cx:pt idx="10409">240</cx:pt>
          <cx:pt idx="10410">240</cx:pt>
          <cx:pt idx="10411">240</cx:pt>
          <cx:pt idx="10412">240</cx:pt>
          <cx:pt idx="10413">240</cx:pt>
          <cx:pt idx="10414">240</cx:pt>
          <cx:pt idx="10415">240</cx:pt>
          <cx:pt idx="10416">460</cx:pt>
          <cx:pt idx="10417">460</cx:pt>
          <cx:pt idx="10418">520</cx:pt>
          <cx:pt idx="10419">520</cx:pt>
          <cx:pt idx="10420">565</cx:pt>
          <cx:pt idx="10421">565</cx:pt>
          <cx:pt idx="10422">565</cx:pt>
          <cx:pt idx="10423">510</cx:pt>
          <cx:pt idx="10424">510</cx:pt>
          <cx:pt idx="10425">510</cx:pt>
          <cx:pt idx="10426">510</cx:pt>
          <cx:pt idx="10427">160</cx:pt>
          <cx:pt idx="10428">170</cx:pt>
          <cx:pt idx="10429">170</cx:pt>
          <cx:pt idx="10430">170</cx:pt>
          <cx:pt idx="10431">168</cx:pt>
          <cx:pt idx="10432">227</cx:pt>
          <cx:pt idx="10433">227</cx:pt>
          <cx:pt idx="10434">168</cx:pt>
          <cx:pt idx="10435">227</cx:pt>
          <cx:pt idx="10436">227</cx:pt>
          <cx:pt idx="10437">250</cx:pt>
          <cx:pt idx="10438">250</cx:pt>
          <cx:pt idx="10439">250</cx:pt>
          <cx:pt idx="10440">250</cx:pt>
          <cx:pt idx="10441">240</cx:pt>
          <cx:pt idx="10442">240</cx:pt>
          <cx:pt idx="10443">325</cx:pt>
          <cx:pt idx="10444">250</cx:pt>
          <cx:pt idx="10445">240</cx:pt>
          <cx:pt idx="10446">325</cx:pt>
          <cx:pt idx="10447">250</cx:pt>
          <cx:pt idx="10448">240</cx:pt>
          <cx:pt idx="10449">302</cx:pt>
          <cx:pt idx="10450">250</cx:pt>
          <cx:pt idx="10451">345</cx:pt>
          <cx:pt idx="10452">250</cx:pt>
          <cx:pt idx="10453">302</cx:pt>
          <cx:pt idx="10454">240</cx:pt>
          <cx:pt idx="10455">240</cx:pt>
          <cx:pt idx="10456">325</cx:pt>
          <cx:pt idx="10457">325</cx:pt>
          <cx:pt idx="10458">240</cx:pt>
          <cx:pt idx="10459">250</cx:pt>
          <cx:pt idx="10460">302</cx:pt>
          <cx:pt idx="10461">240</cx:pt>
          <cx:pt idx="10462">240</cx:pt>
          <cx:pt idx="10463">240</cx:pt>
          <cx:pt idx="10464">235</cx:pt>
          <cx:pt idx="10465">235</cx:pt>
          <cx:pt idx="10466">235</cx:pt>
          <cx:pt idx="10467">235</cx:pt>
          <cx:pt idx="10468">430</cx:pt>
          <cx:pt idx="10469">420</cx:pt>
          <cx:pt idx="10470">430</cx:pt>
          <cx:pt idx="10471">420</cx:pt>
          <cx:pt idx="10472">420</cx:pt>
          <cx:pt idx="10473">420</cx:pt>
          <cx:pt idx="10474">430</cx:pt>
          <cx:pt idx="10475">430</cx:pt>
          <cx:pt idx="10476">430</cx:pt>
          <cx:pt idx="10477">430</cx:pt>
          <cx:pt idx="10478">430</cx:pt>
          <cx:pt idx="10479">430</cx:pt>
          <cx:pt idx="10480">430</cx:pt>
          <cx:pt idx="10481">430</cx:pt>
          <cx:pt idx="10482">430</cx:pt>
          <cx:pt idx="10483">430</cx:pt>
          <cx:pt idx="10484">430</cx:pt>
          <cx:pt idx="10485">430</cx:pt>
          <cx:pt idx="10486">430</cx:pt>
          <cx:pt idx="10487">430</cx:pt>
          <cx:pt idx="10488">430</cx:pt>
          <cx:pt idx="10489">430</cx:pt>
          <cx:pt idx="10490">430</cx:pt>
          <cx:pt idx="10491">430</cx:pt>
          <cx:pt idx="10492">430</cx:pt>
          <cx:pt idx="10493">430</cx:pt>
          <cx:pt idx="10494">430</cx:pt>
          <cx:pt idx="10495">430</cx:pt>
          <cx:pt idx="10496">430</cx:pt>
          <cx:pt idx="10497">430</cx:pt>
          <cx:pt idx="10498">430</cx:pt>
          <cx:pt idx="10499">430</cx:pt>
          <cx:pt idx="10500">276</cx:pt>
          <cx:pt idx="10501">276</cx:pt>
          <cx:pt idx="10502">276</cx:pt>
          <cx:pt idx="10503">181</cx:pt>
          <cx:pt idx="10504">90</cx:pt>
          <cx:pt idx="10505">90</cx:pt>
          <cx:pt idx="10506">90</cx:pt>
          <cx:pt idx="10507">90</cx:pt>
          <cx:pt idx="10508">200</cx:pt>
          <cx:pt idx="10509">165</cx:pt>
          <cx:pt idx="10510">165</cx:pt>
          <cx:pt idx="10511">200</cx:pt>
          <cx:pt idx="10512">165</cx:pt>
          <cx:pt idx="10513">165</cx:pt>
          <cx:pt idx="10514">165</cx:pt>
          <cx:pt idx="10515">106</cx:pt>
          <cx:pt idx="10516">106</cx:pt>
          <cx:pt idx="10517">565</cx:pt>
          <cx:pt idx="10518">565</cx:pt>
          <cx:pt idx="10519">568</cx:pt>
          <cx:pt idx="10520">568</cx:pt>
          <cx:pt idx="10521">568</cx:pt>
          <cx:pt idx="10522">568</cx:pt>
          <cx:pt idx="10523">568</cx:pt>
          <cx:pt idx="10524">568</cx:pt>
          <cx:pt idx="10525">107</cx:pt>
          <cx:pt idx="10526">107</cx:pt>
          <cx:pt idx="10527">201</cx:pt>
          <cx:pt idx="10528">132</cx:pt>
          <cx:pt idx="10529">132</cx:pt>
          <cx:pt idx="10530">201</cx:pt>
          <cx:pt idx="10531">138</cx:pt>
          <cx:pt idx="10532">201</cx:pt>
          <cx:pt idx="10533">132</cx:pt>
          <cx:pt idx="10534">201</cx:pt>
          <cx:pt idx="10535">132</cx:pt>
          <cx:pt idx="10536">138</cx:pt>
          <cx:pt idx="10537">201</cx:pt>
          <cx:pt idx="10538">201</cx:pt>
          <cx:pt idx="10539">132</cx:pt>
          <cx:pt idx="10540">132</cx:pt>
          <cx:pt idx="10541">201</cx:pt>
          <cx:pt idx="10542">201</cx:pt>
          <cx:pt idx="10543">201</cx:pt>
          <cx:pt idx="10544">201</cx:pt>
          <cx:pt idx="10545">185</cx:pt>
          <cx:pt idx="10546">185</cx:pt>
          <cx:pt idx="10547">185</cx:pt>
          <cx:pt idx="10548">185</cx:pt>
          <cx:pt idx="10549">185</cx:pt>
          <cx:pt idx="10550">185</cx:pt>
          <cx:pt idx="10551">185</cx:pt>
          <cx:pt idx="10552">185</cx:pt>
          <cx:pt idx="10553">185</cx:pt>
          <cx:pt idx="10554">185</cx:pt>
          <cx:pt idx="10555">185</cx:pt>
          <cx:pt idx="10556">185</cx:pt>
          <cx:pt idx="10557">185</cx:pt>
          <cx:pt idx="10558">185</cx:pt>
          <cx:pt idx="10559">185</cx:pt>
          <cx:pt idx="10560">185</cx:pt>
          <cx:pt idx="10561">185</cx:pt>
          <cx:pt idx="10562">185</cx:pt>
          <cx:pt idx="10563">185</cx:pt>
          <cx:pt idx="10564">185</cx:pt>
          <cx:pt idx="10565">185</cx:pt>
          <cx:pt idx="10566">185</cx:pt>
          <cx:pt idx="10567">181</cx:pt>
          <cx:pt idx="10568">268</cx:pt>
          <cx:pt idx="10569">268</cx:pt>
          <cx:pt idx="10570">268</cx:pt>
          <cx:pt idx="10571">268</cx:pt>
          <cx:pt idx="10572">268</cx:pt>
          <cx:pt idx="10573">181</cx:pt>
          <cx:pt idx="10574">181</cx:pt>
          <cx:pt idx="10575">268</cx:pt>
          <cx:pt idx="10576">181</cx:pt>
          <cx:pt idx="10577">268</cx:pt>
          <cx:pt idx="10578">268</cx:pt>
          <cx:pt idx="10579">181</cx:pt>
          <cx:pt idx="10580">268</cx:pt>
          <cx:pt idx="10581">268</cx:pt>
          <cx:pt idx="10582">268</cx:pt>
          <cx:pt idx="10583">181</cx:pt>
          <cx:pt idx="10584">268</cx:pt>
          <cx:pt idx="10585">181</cx:pt>
          <cx:pt idx="10586">181</cx:pt>
          <cx:pt idx="10587">268</cx:pt>
          <cx:pt idx="10588">181</cx:pt>
          <cx:pt idx="10589">268</cx:pt>
          <cx:pt idx="10590">181</cx:pt>
          <cx:pt idx="10591">181</cx:pt>
          <cx:pt idx="10592">268</cx:pt>
          <cx:pt idx="10593">181</cx:pt>
          <cx:pt idx="10594">260</cx:pt>
          <cx:pt idx="10595">260</cx:pt>
          <cx:pt idx="10596">260</cx:pt>
          <cx:pt idx="10597">260</cx:pt>
          <cx:pt idx="10598">260</cx:pt>
          <cx:pt idx="10599">260</cx:pt>
          <cx:pt idx="10600">260</cx:pt>
          <cx:pt idx="10601">260</cx:pt>
          <cx:pt idx="10602">260</cx:pt>
          <cx:pt idx="10603">260</cx:pt>
          <cx:pt idx="10604">260</cx:pt>
          <cx:pt idx="10605">260</cx:pt>
          <cx:pt idx="10606">180</cx:pt>
          <cx:pt idx="10607">250</cx:pt>
          <cx:pt idx="10608">180</cx:pt>
          <cx:pt idx="10609">180</cx:pt>
          <cx:pt idx="10610">180</cx:pt>
          <cx:pt idx="10611">180</cx:pt>
          <cx:pt idx="10612">180</cx:pt>
          <cx:pt idx="10613">180</cx:pt>
          <cx:pt idx="10614">180</cx:pt>
          <cx:pt idx="10615">180</cx:pt>
          <cx:pt idx="10616">250</cx:pt>
          <cx:pt idx="10617">180</cx:pt>
          <cx:pt idx="10618">180</cx:pt>
          <cx:pt idx="10619">180</cx:pt>
          <cx:pt idx="10620">155</cx:pt>
          <cx:pt idx="10621">155</cx:pt>
          <cx:pt idx="10622">155</cx:pt>
          <cx:pt idx="10623">155</cx:pt>
          <cx:pt idx="10624">155</cx:pt>
          <cx:pt idx="10625">155</cx:pt>
          <cx:pt idx="10626">155</cx:pt>
          <cx:pt idx="10627">155</cx:pt>
          <cx:pt idx="10628">155</cx:pt>
          <cx:pt idx="10629">109</cx:pt>
          <cx:pt idx="10630">109</cx:pt>
          <cx:pt idx="10631">109</cx:pt>
          <cx:pt idx="10632">109</cx:pt>
          <cx:pt idx="10633">109</cx:pt>
          <cx:pt idx="10634">109</cx:pt>
          <cx:pt idx="10635">109</cx:pt>
          <cx:pt idx="10636">109</cx:pt>
          <cx:pt idx="10637">109</cx:pt>
          <cx:pt idx="10638">109</cx:pt>
          <cx:pt idx="10639">109</cx:pt>
          <cx:pt idx="10640">109</cx:pt>
          <cx:pt idx="10641">109</cx:pt>
          <cx:pt idx="10642">109</cx:pt>
          <cx:pt idx="10643">109</cx:pt>
          <cx:pt idx="10644">109</cx:pt>
          <cx:pt idx="10645">109</cx:pt>
          <cx:pt idx="10646">109</cx:pt>
          <cx:pt idx="10647">109</cx:pt>
          <cx:pt idx="10648">109</cx:pt>
          <cx:pt idx="10649">109</cx:pt>
          <cx:pt idx="10650">109</cx:pt>
          <cx:pt idx="10651">109</cx:pt>
          <cx:pt idx="10652">109</cx:pt>
          <cx:pt idx="10653">109</cx:pt>
          <cx:pt idx="10654">109</cx:pt>
          <cx:pt idx="10655">109</cx:pt>
          <cx:pt idx="10656">109</cx:pt>
          <cx:pt idx="10657">109</cx:pt>
          <cx:pt idx="10658">109</cx:pt>
          <cx:pt idx="10659">109</cx:pt>
          <cx:pt idx="10660">109</cx:pt>
          <cx:pt idx="10661">1001</cx:pt>
          <cx:pt idx="10662">1001</cx:pt>
          <cx:pt idx="10663">1001</cx:pt>
          <cx:pt idx="10664">126</cx:pt>
          <cx:pt idx="10665">132</cx:pt>
          <cx:pt idx="10666">158</cx:pt>
          <cx:pt idx="10667">158</cx:pt>
          <cx:pt idx="10668">158</cx:pt>
          <cx:pt idx="10669">158</cx:pt>
          <cx:pt idx="10670">132</cx:pt>
          <cx:pt idx="10671">158</cx:pt>
          <cx:pt idx="10672">158</cx:pt>
          <cx:pt idx="10673">176</cx:pt>
          <cx:pt idx="10674">176</cx:pt>
          <cx:pt idx="10675">176</cx:pt>
          <cx:pt idx="10676">645</cx:pt>
          <cx:pt idx="10677">645</cx:pt>
          <cx:pt idx="10678">645</cx:pt>
          <cx:pt idx="10679">645</cx:pt>
          <cx:pt idx="10680">645</cx:pt>
          <cx:pt idx="10681">645</cx:pt>
          <cx:pt idx="10682">645</cx:pt>
          <cx:pt idx="10683">645</cx:pt>
          <cx:pt idx="10684">645</cx:pt>
          <cx:pt idx="10685">645</cx:pt>
          <cx:pt idx="10686">645</cx:pt>
          <cx:pt idx="10687">490</cx:pt>
          <cx:pt idx="10688">490</cx:pt>
          <cx:pt idx="10689">127</cx:pt>
          <cx:pt idx="10690">127</cx:pt>
          <cx:pt idx="10691">127</cx:pt>
          <cx:pt idx="10692">127</cx:pt>
          <cx:pt idx="10693">127</cx:pt>
          <cx:pt idx="10694">127</cx:pt>
          <cx:pt idx="10695">127</cx:pt>
          <cx:pt idx="10696">127</cx:pt>
          <cx:pt idx="10697">127</cx:pt>
          <cx:pt idx="10698">127</cx:pt>
          <cx:pt idx="10699">127</cx:pt>
          <cx:pt idx="10700">127</cx:pt>
          <cx:pt idx="10701">165</cx:pt>
          <cx:pt idx="10702">165</cx:pt>
          <cx:pt idx="10703">165</cx:pt>
          <cx:pt idx="10704">165</cx:pt>
          <cx:pt idx="10705">180</cx:pt>
          <cx:pt idx="10706">150</cx:pt>
          <cx:pt idx="10707">180</cx:pt>
          <cx:pt idx="10708">150</cx:pt>
          <cx:pt idx="10709">150</cx:pt>
          <cx:pt idx="10710">150</cx:pt>
          <cx:pt idx="10711">180</cx:pt>
          <cx:pt idx="10712">150</cx:pt>
          <cx:pt idx="10713">150</cx:pt>
          <cx:pt idx="10714">158</cx:pt>
          <cx:pt idx="10715">158</cx:pt>
          <cx:pt idx="10716">150</cx:pt>
          <cx:pt idx="10717">158</cx:pt>
          <cx:pt idx="10718">150</cx:pt>
          <cx:pt idx="10719">200</cx:pt>
          <cx:pt idx="10720">200</cx:pt>
          <cx:pt idx="10721">200</cx:pt>
          <cx:pt idx="10722">200</cx:pt>
          <cx:pt idx="10723">200</cx:pt>
          <cx:pt idx="10724">200</cx:pt>
          <cx:pt idx="10725">200</cx:pt>
          <cx:pt idx="10726">200</cx:pt>
          <cx:pt idx="10727">200</cx:pt>
          <cx:pt idx="10728">200</cx:pt>
          <cx:pt idx="10729">200</cx:pt>
          <cx:pt idx="10730">200</cx:pt>
          <cx:pt idx="10731">200</cx:pt>
          <cx:pt idx="10732">200</cx:pt>
          <cx:pt idx="10733">200</cx:pt>
          <cx:pt idx="10734">200</cx:pt>
          <cx:pt idx="10735">200</cx:pt>
          <cx:pt idx="10736">200</cx:pt>
          <cx:pt idx="10737">200</cx:pt>
          <cx:pt idx="10738">200</cx:pt>
          <cx:pt idx="10739">200</cx:pt>
          <cx:pt idx="10740">624</cx:pt>
          <cx:pt idx="10741">624</cx:pt>
          <cx:pt idx="10742">624</cx:pt>
          <cx:pt idx="10743">305</cx:pt>
          <cx:pt idx="10744">268</cx:pt>
          <cx:pt idx="10745">305</cx:pt>
          <cx:pt idx="10746">305</cx:pt>
          <cx:pt idx="10747">268</cx:pt>
          <cx:pt idx="10748">268</cx:pt>
          <cx:pt idx="10749">268</cx:pt>
          <cx:pt idx="10750">268</cx:pt>
          <cx:pt idx="10751">305</cx:pt>
          <cx:pt idx="10752">305</cx:pt>
          <cx:pt idx="10753">268</cx:pt>
          <cx:pt idx="10754">305</cx:pt>
          <cx:pt idx="10755">268</cx:pt>
          <cx:pt idx="10756">268</cx:pt>
          <cx:pt idx="10757">268</cx:pt>
          <cx:pt idx="10758">268</cx:pt>
          <cx:pt idx="10759">305</cx:pt>
          <cx:pt idx="10760">268</cx:pt>
          <cx:pt idx="10761">268</cx:pt>
          <cx:pt idx="10762">268</cx:pt>
          <cx:pt idx="10763">268</cx:pt>
          <cx:pt idx="10764">268</cx:pt>
          <cx:pt idx="10765">305</cx:pt>
          <cx:pt idx="10766">95</cx:pt>
          <cx:pt idx="10767">95</cx:pt>
          <cx:pt idx="10768">95</cx:pt>
          <cx:pt idx="10769">95</cx:pt>
          <cx:pt idx="10770">95</cx:pt>
          <cx:pt idx="10771">95</cx:pt>
          <cx:pt idx="10772">240</cx:pt>
          <cx:pt idx="10773">240</cx:pt>
          <cx:pt idx="10774">300</cx:pt>
          <cx:pt idx="10775">228</cx:pt>
          <cx:pt idx="10776">228</cx:pt>
          <cx:pt idx="10777">228</cx:pt>
          <cx:pt idx="10778">300</cx:pt>
          <cx:pt idx="10779">240</cx:pt>
          <cx:pt idx="10780">180</cx:pt>
          <cx:pt idx="10781">240</cx:pt>
          <cx:pt idx="10782">240</cx:pt>
          <cx:pt idx="10783">300</cx:pt>
          <cx:pt idx="10784">240</cx:pt>
          <cx:pt idx="10785">180</cx:pt>
          <cx:pt idx="10786">180</cx:pt>
          <cx:pt idx="10787">300</cx:pt>
          <cx:pt idx="10788">240</cx:pt>
          <cx:pt idx="10789">240</cx:pt>
          <cx:pt idx="10790">240</cx:pt>
          <cx:pt idx="10791">300</cx:pt>
          <cx:pt idx="10792">360</cx:pt>
          <cx:pt idx="10793">240</cx:pt>
          <cx:pt idx="10794">300</cx:pt>
          <cx:pt idx="10795">355</cx:pt>
          <cx:pt idx="10796">240</cx:pt>
          <cx:pt idx="10797">567</cx:pt>
          <cx:pt idx="10798">567</cx:pt>
          <cx:pt idx="10799">567</cx:pt>
          <cx:pt idx="10800">255</cx:pt>
          <cx:pt idx="10801">300</cx:pt>
          <cx:pt idx="10802">300</cx:pt>
          <cx:pt idx="10803">445</cx:pt>
          <cx:pt idx="10804">300</cx:pt>
          <cx:pt idx="10805">445</cx:pt>
          <cx:pt idx="10806">255</cx:pt>
          <cx:pt idx="10807">300</cx:pt>
          <cx:pt idx="10808">300</cx:pt>
          <cx:pt idx="10809">300</cx:pt>
          <cx:pt idx="10810">255</cx:pt>
          <cx:pt idx="10811">445</cx:pt>
          <cx:pt idx="10812">567</cx:pt>
          <cx:pt idx="10813">567</cx:pt>
          <cx:pt idx="10814">567</cx:pt>
          <cx:pt idx="10815">300</cx:pt>
          <cx:pt idx="10816">445</cx:pt>
          <cx:pt idx="10817">300</cx:pt>
          <cx:pt idx="10818">300</cx:pt>
          <cx:pt idx="10819">300</cx:pt>
          <cx:pt idx="10820">445</cx:pt>
          <cx:pt idx="10821">300</cx:pt>
          <cx:pt idx="10822">445</cx:pt>
          <cx:pt idx="10823">300</cx:pt>
          <cx:pt idx="10824">108</cx:pt>
          <cx:pt idx="10825">108</cx:pt>
          <cx:pt idx="10826">108</cx:pt>
          <cx:pt idx="10827">108</cx:pt>
          <cx:pt idx="10828">103</cx:pt>
          <cx:pt idx="10829">103</cx:pt>
          <cx:pt idx="10830">158</cx:pt>
          <cx:pt idx="10831">158</cx:pt>
          <cx:pt idx="10832">158</cx:pt>
          <cx:pt idx="10833">158</cx:pt>
          <cx:pt idx="10834">158</cx:pt>
          <cx:pt idx="10835">158</cx:pt>
          <cx:pt idx="10836">158</cx:pt>
          <cx:pt idx="10837">158</cx:pt>
          <cx:pt idx="10838">158</cx:pt>
          <cx:pt idx="10839">158</cx:pt>
          <cx:pt idx="10840">325</cx:pt>
          <cx:pt idx="10841">300</cx:pt>
          <cx:pt idx="10842">302</cx:pt>
          <cx:pt idx="10843">300</cx:pt>
          <cx:pt idx="10844">300</cx:pt>
          <cx:pt idx="10845">300</cx:pt>
          <cx:pt idx="10846">240</cx:pt>
          <cx:pt idx="10847">240</cx:pt>
          <cx:pt idx="10848">300</cx:pt>
          <cx:pt idx="10849">300</cx:pt>
          <cx:pt idx="10850">240</cx:pt>
          <cx:pt idx="10851">240</cx:pt>
          <cx:pt idx="10852">302</cx:pt>
          <cx:pt idx="10853">302</cx:pt>
          <cx:pt idx="10854">240</cx:pt>
          <cx:pt idx="10855">325</cx:pt>
          <cx:pt idx="10856">240</cx:pt>
          <cx:pt idx="10857">240</cx:pt>
          <cx:pt idx="10858">325</cx:pt>
          <cx:pt idx="10859">240</cx:pt>
          <cx:pt idx="10860">240</cx:pt>
          <cx:pt idx="10861">302</cx:pt>
          <cx:pt idx="10862">240</cx:pt>
          <cx:pt idx="10863">325</cx:pt>
          <cx:pt idx="10864">300</cx:pt>
          <cx:pt idx="10865">250</cx:pt>
          <cx:pt idx="10866">302</cx:pt>
          <cx:pt idx="10867">250</cx:pt>
          <cx:pt idx="10868">302</cx:pt>
          <cx:pt idx="10869">250</cx:pt>
          <cx:pt idx="10870">325</cx:pt>
          <cx:pt idx="10871">302</cx:pt>
          <cx:pt idx="10872">240</cx:pt>
          <cx:pt idx="10873">302</cx:pt>
          <cx:pt idx="10874">250</cx:pt>
          <cx:pt idx="10875">250</cx:pt>
          <cx:pt idx="10876">325</cx:pt>
          <cx:pt idx="10877">300</cx:pt>
          <cx:pt idx="10878">302</cx:pt>
          <cx:pt idx="10879">300</cx:pt>
          <cx:pt idx="10880">240</cx:pt>
          <cx:pt idx="10881">240</cx:pt>
          <cx:pt idx="10882">302</cx:pt>
          <cx:pt idx="10883">325</cx:pt>
          <cx:pt idx="10884">250</cx:pt>
          <cx:pt idx="10885">302</cx:pt>
          <cx:pt idx="10886">302</cx:pt>
          <cx:pt idx="10887">302</cx:pt>
          <cx:pt idx="10888">240</cx:pt>
          <cx:pt idx="10889">240</cx:pt>
          <cx:pt idx="10890">302</cx:pt>
          <cx:pt idx="10891">302</cx:pt>
          <cx:pt idx="10892">240</cx:pt>
          <cx:pt idx="10893">300</cx:pt>
          <cx:pt idx="10894">300</cx:pt>
          <cx:pt idx="10895">240</cx:pt>
          <cx:pt idx="10896">240</cx:pt>
          <cx:pt idx="10897">300</cx:pt>
          <cx:pt idx="10898">240</cx:pt>
          <cx:pt idx="10899">240</cx:pt>
          <cx:pt idx="10900">240</cx:pt>
          <cx:pt idx="10901">250</cx:pt>
          <cx:pt idx="10902">250</cx:pt>
          <cx:pt idx="10903">240</cx:pt>
          <cx:pt idx="10904">250</cx:pt>
          <cx:pt idx="10905">250</cx:pt>
          <cx:pt idx="10906">240</cx:pt>
          <cx:pt idx="10907">240</cx:pt>
          <cx:pt idx="10908">250</cx:pt>
          <cx:pt idx="10909">240</cx:pt>
          <cx:pt idx="10910">240</cx:pt>
          <cx:pt idx="10911">240</cx:pt>
          <cx:pt idx="10912">250</cx:pt>
          <cx:pt idx="10913">316</cx:pt>
          <cx:pt idx="10914">250</cx:pt>
          <cx:pt idx="10915">316</cx:pt>
          <cx:pt idx="10916">316</cx:pt>
          <cx:pt idx="10917">250</cx:pt>
          <cx:pt idx="10918">316</cx:pt>
          <cx:pt idx="10919">250</cx:pt>
          <cx:pt idx="10920">250</cx:pt>
          <cx:pt idx="10921">250</cx:pt>
          <cx:pt idx="10922">250</cx:pt>
          <cx:pt idx="10923">316</cx:pt>
          <cx:pt idx="10924">316</cx:pt>
          <cx:pt idx="10925">250</cx:pt>
          <cx:pt idx="10926">316</cx:pt>
          <cx:pt idx="10927">197</cx:pt>
          <cx:pt idx="10928">128</cx:pt>
          <cx:pt idx="10929">128</cx:pt>
          <cx:pt idx="10930">128</cx:pt>
          <cx:pt idx="10931">128</cx:pt>
          <cx:pt idx="10932">128</cx:pt>
          <cx:pt idx="10933">128</cx:pt>
          <cx:pt idx="10934">128</cx:pt>
          <cx:pt idx="10935">128</cx:pt>
          <cx:pt idx="10936">128</cx:pt>
          <cx:pt idx="10937">128</cx:pt>
          <cx:pt idx="10938">192</cx:pt>
          <cx:pt idx="10939">192</cx:pt>
          <cx:pt idx="10940">194</cx:pt>
          <cx:pt idx="10941">194</cx:pt>
          <cx:pt idx="10942">194</cx:pt>
          <cx:pt idx="10943">194</cx:pt>
          <cx:pt idx="10944">194</cx:pt>
          <cx:pt idx="10945">194</cx:pt>
          <cx:pt idx="10946">185</cx:pt>
          <cx:pt idx="10947">185</cx:pt>
          <cx:pt idx="10948">185</cx:pt>
          <cx:pt idx="10949">185</cx:pt>
          <cx:pt idx="10950">185</cx:pt>
          <cx:pt idx="10951">185</cx:pt>
          <cx:pt idx="10952">185</cx:pt>
          <cx:pt idx="10953">185</cx:pt>
          <cx:pt idx="10954">185</cx:pt>
          <cx:pt idx="10955">185</cx:pt>
          <cx:pt idx="10956">185</cx:pt>
          <cx:pt idx="10957">185</cx:pt>
          <cx:pt idx="10958">185</cx:pt>
          <cx:pt idx="10959">185</cx:pt>
          <cx:pt idx="10960">185</cx:pt>
          <cx:pt idx="10961">185</cx:pt>
          <cx:pt idx="10962">185</cx:pt>
          <cx:pt idx="10963">185</cx:pt>
          <cx:pt idx="10964">185</cx:pt>
          <cx:pt idx="10965">185</cx:pt>
          <cx:pt idx="10966">185</cx:pt>
          <cx:pt idx="10967">185</cx:pt>
          <cx:pt idx="10968">185</cx:pt>
          <cx:pt idx="10969">185</cx:pt>
          <cx:pt idx="10970">185</cx:pt>
          <cx:pt idx="10971">185</cx:pt>
          <cx:pt idx="10972">185</cx:pt>
          <cx:pt idx="10973">185</cx:pt>
          <cx:pt idx="10974">185</cx:pt>
          <cx:pt idx="10975">252</cx:pt>
          <cx:pt idx="10976">252</cx:pt>
          <cx:pt idx="10977">252</cx:pt>
          <cx:pt idx="10978">252</cx:pt>
          <cx:pt idx="10979">252</cx:pt>
          <cx:pt idx="10980">252</cx:pt>
          <cx:pt idx="10981">252</cx:pt>
          <cx:pt idx="10982">252</cx:pt>
          <cx:pt idx="10983">252</cx:pt>
          <cx:pt idx="10984">252</cx:pt>
          <cx:pt idx="10985">252</cx:pt>
          <cx:pt idx="10986">252</cx:pt>
          <cx:pt idx="10987">252</cx:pt>
          <cx:pt idx="10988">252</cx:pt>
          <cx:pt idx="10989">252</cx:pt>
          <cx:pt idx="10990">252</cx:pt>
          <cx:pt idx="10991">252</cx:pt>
          <cx:pt idx="10992">252</cx:pt>
          <cx:pt idx="10993">252</cx:pt>
          <cx:pt idx="10994">252</cx:pt>
          <cx:pt idx="10995">252</cx:pt>
          <cx:pt idx="10996">252</cx:pt>
          <cx:pt idx="10997">252</cx:pt>
          <cx:pt idx="10998">252</cx:pt>
          <cx:pt idx="10999">252</cx:pt>
          <cx:pt idx="11000">252</cx:pt>
          <cx:pt idx="11001">252</cx:pt>
          <cx:pt idx="11002">252</cx:pt>
          <cx:pt idx="11003">252</cx:pt>
          <cx:pt idx="11004">252</cx:pt>
          <cx:pt idx="11005">252</cx:pt>
          <cx:pt idx="11006">252</cx:pt>
          <cx:pt idx="11007">252</cx:pt>
          <cx:pt idx="11008">252</cx:pt>
          <cx:pt idx="11009">252</cx:pt>
          <cx:pt idx="11010">252</cx:pt>
          <cx:pt idx="11011">252</cx:pt>
          <cx:pt idx="11012">443</cx:pt>
          <cx:pt idx="11013">443</cx:pt>
          <cx:pt idx="11014">443</cx:pt>
          <cx:pt idx="11015">443</cx:pt>
          <cx:pt idx="11016">320</cx:pt>
          <cx:pt idx="11017">320</cx:pt>
          <cx:pt idx="11018">320</cx:pt>
          <cx:pt idx="11019">320</cx:pt>
          <cx:pt idx="11020">320</cx:pt>
          <cx:pt idx="11021">320</cx:pt>
          <cx:pt idx="11022">320</cx:pt>
          <cx:pt idx="11023">310</cx:pt>
          <cx:pt idx="11024">310</cx:pt>
          <cx:pt idx="11025">310</cx:pt>
          <cx:pt idx="11026">310</cx:pt>
          <cx:pt idx="11027">310</cx:pt>
          <cx:pt idx="11028">310</cx:pt>
          <cx:pt idx="11029">261</cx:pt>
          <cx:pt idx="11030">261</cx:pt>
          <cx:pt idx="11031">261</cx:pt>
          <cx:pt idx="11032">261</cx:pt>
          <cx:pt idx="11033">261</cx:pt>
          <cx:pt idx="11034">261</cx:pt>
          <cx:pt idx="11035">261</cx:pt>
          <cx:pt idx="11036">261</cx:pt>
          <cx:pt idx="11037">261</cx:pt>
          <cx:pt idx="11038">261</cx:pt>
          <cx:pt idx="11039">261</cx:pt>
          <cx:pt idx="11040">261</cx:pt>
          <cx:pt idx="11041">261</cx:pt>
          <cx:pt idx="11042">261</cx:pt>
          <cx:pt idx="11043">261</cx:pt>
          <cx:pt idx="11044">261</cx:pt>
          <cx:pt idx="11045">261</cx:pt>
          <cx:pt idx="11046">261</cx:pt>
          <cx:pt idx="11047">261</cx:pt>
          <cx:pt idx="11048">261</cx:pt>
          <cx:pt idx="11049">261</cx:pt>
          <cx:pt idx="11050">304</cx:pt>
          <cx:pt idx="11051">304</cx:pt>
          <cx:pt idx="11052">304</cx:pt>
          <cx:pt idx="11053">410</cx:pt>
          <cx:pt idx="11054">304</cx:pt>
          <cx:pt idx="11055">304</cx:pt>
          <cx:pt idx="11056">304</cx:pt>
          <cx:pt idx="11057">410</cx:pt>
          <cx:pt idx="11058">304</cx:pt>
          <cx:pt idx="11059">304</cx:pt>
          <cx:pt idx="11060">304</cx:pt>
          <cx:pt idx="11061">304</cx:pt>
          <cx:pt idx="11062">304</cx:pt>
          <cx:pt idx="11063">410</cx:pt>
          <cx:pt idx="11064">304</cx:pt>
          <cx:pt idx="11065">410</cx:pt>
          <cx:pt idx="11066">304</cx:pt>
          <cx:pt idx="11067">304</cx:pt>
          <cx:pt idx="11068">304</cx:pt>
          <cx:pt idx="11069">304</cx:pt>
          <cx:pt idx="11070">304</cx:pt>
          <cx:pt idx="11071">304</cx:pt>
          <cx:pt idx="11072">304</cx:pt>
          <cx:pt idx="11073">410</cx:pt>
          <cx:pt idx="11074">410</cx:pt>
          <cx:pt idx="11075">304</cx:pt>
          <cx:pt idx="11076">304</cx:pt>
          <cx:pt idx="11077">97</cx:pt>
          <cx:pt idx="11078">145</cx:pt>
          <cx:pt idx="11079">145</cx:pt>
          <cx:pt idx="11080">148</cx:pt>
          <cx:pt idx="11081">148</cx:pt>
          <cx:pt idx="11082">148</cx:pt>
          <cx:pt idx="11083">160</cx:pt>
          <cx:pt idx="11084">160</cx:pt>
          <cx:pt idx="11085">148</cx:pt>
          <cx:pt idx="11086">148</cx:pt>
          <cx:pt idx="11087">148</cx:pt>
          <cx:pt idx="11088">148</cx:pt>
          <cx:pt idx="11089">160</cx:pt>
          <cx:pt idx="11090">160</cx:pt>
          <cx:pt idx="11091">148</cx:pt>
          <cx:pt idx="11092">148</cx:pt>
          <cx:pt idx="11093">148</cx:pt>
          <cx:pt idx="11094">106</cx:pt>
          <cx:pt idx="11095">106</cx:pt>
          <cx:pt idx="11096">106</cx:pt>
          <cx:pt idx="11097">106</cx:pt>
          <cx:pt idx="11098">106</cx:pt>
          <cx:pt idx="11099">106</cx:pt>
          <cx:pt idx="11100">106</cx:pt>
          <cx:pt idx="11101">106</cx:pt>
          <cx:pt idx="11102">106</cx:pt>
          <cx:pt idx="11103">106</cx:pt>
          <cx:pt idx="11104">106</cx:pt>
          <cx:pt idx="11105">106</cx:pt>
          <cx:pt idx="11106">106</cx:pt>
          <cx:pt idx="11107">106</cx:pt>
          <cx:pt idx="11108">106</cx:pt>
          <cx:pt idx="11109">106</cx:pt>
          <cx:pt idx="11110">106</cx:pt>
          <cx:pt idx="11111">106</cx:pt>
          <cx:pt idx="11112">106</cx:pt>
          <cx:pt idx="11113">106</cx:pt>
          <cx:pt idx="11114">106</cx:pt>
          <cx:pt idx="11115">106</cx:pt>
          <cx:pt idx="11116">106</cx:pt>
          <cx:pt idx="11117">255</cx:pt>
          <cx:pt idx="11118">332</cx:pt>
          <cx:pt idx="11119">332</cx:pt>
          <cx:pt idx="11120">332</cx:pt>
          <cx:pt idx="11121">332</cx:pt>
          <cx:pt idx="11122">332</cx:pt>
          <cx:pt idx="11123">332</cx:pt>
          <cx:pt idx="11124">332</cx:pt>
          <cx:pt idx="11125">332</cx:pt>
          <cx:pt idx="11126">332</cx:pt>
          <cx:pt idx="11127">332</cx:pt>
          <cx:pt idx="11128">332</cx:pt>
          <cx:pt idx="11129">332</cx:pt>
          <cx:pt idx="11130">355</cx:pt>
          <cx:pt idx="11131">355</cx:pt>
          <cx:pt idx="11132">355</cx:pt>
          <cx:pt idx="11133">420</cx:pt>
          <cx:pt idx="11134">420</cx:pt>
          <cx:pt idx="11135">355</cx:pt>
          <cx:pt idx="11136">355</cx:pt>
          <cx:pt idx="11137">355</cx:pt>
          <cx:pt idx="11138">355</cx:pt>
          <cx:pt idx="11139">420</cx:pt>
          <cx:pt idx="11140">355</cx:pt>
          <cx:pt idx="11141">420</cx:pt>
          <cx:pt idx="11142">355</cx:pt>
          <cx:pt idx="11143">420</cx:pt>
          <cx:pt idx="11144">420</cx:pt>
          <cx:pt idx="11145">355</cx:pt>
          <cx:pt idx="11146">355</cx:pt>
          <cx:pt idx="11147">355</cx:pt>
          <cx:pt idx="11148">355</cx:pt>
          <cx:pt idx="11149">355</cx:pt>
          <cx:pt idx="11150">355</cx:pt>
          <cx:pt idx="11151">355</cx:pt>
          <cx:pt idx="11152">420</cx:pt>
          <cx:pt idx="11153">420</cx:pt>
          <cx:pt idx="11154">420</cx:pt>
          <cx:pt idx="11155">355</cx:pt>
          <cx:pt idx="11156">420</cx:pt>
          <cx:pt idx="11157">355</cx:pt>
          <cx:pt idx="11158">355</cx:pt>
          <cx:pt idx="11159">355</cx:pt>
          <cx:pt idx="11160">420</cx:pt>
          <cx:pt idx="11161">355</cx:pt>
          <cx:pt idx="11162">355</cx:pt>
          <cx:pt idx="11163">420</cx:pt>
          <cx:pt idx="11164">355</cx:pt>
          <cx:pt idx="11165">355</cx:pt>
          <cx:pt idx="11166">193</cx:pt>
          <cx:pt idx="11167">193</cx:pt>
          <cx:pt idx="11168">170</cx:pt>
          <cx:pt idx="11169">225</cx:pt>
          <cx:pt idx="11170">184</cx:pt>
          <cx:pt idx="11171">225</cx:pt>
          <cx:pt idx="11172">225</cx:pt>
          <cx:pt idx="11173">184</cx:pt>
          <cx:pt idx="11174">225</cx:pt>
          <cx:pt idx="11175">330</cx:pt>
          <cx:pt idx="11176">330</cx:pt>
          <cx:pt idx="11177">330</cx:pt>
          <cx:pt idx="11178">330</cx:pt>
          <cx:pt idx="11179">240</cx:pt>
          <cx:pt idx="11180">300</cx:pt>
          <cx:pt idx="11181">335</cx:pt>
          <cx:pt idx="11182">240</cx:pt>
          <cx:pt idx="11183">300</cx:pt>
          <cx:pt idx="11184">335</cx:pt>
          <cx:pt idx="11185">300</cx:pt>
          <cx:pt idx="11186">240</cx:pt>
          <cx:pt idx="11187">335</cx:pt>
          <cx:pt idx="11188">394</cx:pt>
          <cx:pt idx="11189">394</cx:pt>
          <cx:pt idx="11190">394</cx:pt>
          <cx:pt idx="11191">300</cx:pt>
          <cx:pt idx="11192">300</cx:pt>
          <cx:pt idx="11193">300</cx:pt>
          <cx:pt idx="11194">300</cx:pt>
          <cx:pt idx="11195">300</cx:pt>
          <cx:pt idx="11196">300</cx:pt>
          <cx:pt idx="11197">300</cx:pt>
          <cx:pt idx="11198">221</cx:pt>
        </cx:lvl>
      </cx:numDim>
    </cx:data>
  </cx:chartData>
  <cx:chart>
    <cx:title pos="t" align="ctr" overlay="0">
      <cx:tx>
        <cx:rich>
          <a:bodyPr rot="0" spcFirstLastPara="1" vertOverflow="ellipsis" vert="horz" wrap="square" lIns="0" tIns="0" rIns="0" bIns="0" anchor="ctr" anchorCtr="1"/>
          <a:lstStyle/>
          <a:p>
            <a:pPr algn="ctr">
              <a:defRPr/>
            </a:pPr>
            <a:r>
              <a:rPr lang="en-US"/>
              <a:t>Engine HP</a:t>
            </a:r>
          </a:p>
        </cx:rich>
      </cx:tx>
    </cx:title>
    <cx:plotArea>
      <cx:plotAreaRegion>
        <cx:series layoutId="boxWhisker" uniqueId="{5407E1A8-A9C3-4CDF-8E86-D8C11D56C91A}">
          <cx:dataLabels>
            <cx:txPr>
              <a:bodyPr spcFirstLastPara="1" vertOverflow="ellipsis" wrap="square" lIns="0" tIns="0" rIns="0" bIns="0" anchor="ctr" anchorCtr="1"/>
              <a:lstStyle/>
              <a:p>
                <a:pPr>
                  <a:defRPr lang="en-US" sz="900" b="1" i="0" u="none" strike="noStrike" baseline="0">
                    <a:solidFill>
                      <a:schemeClr val="bg1"/>
                    </a:solidFill>
                    <a:latin typeface="Calibri" panose="020F0502020204030204"/>
                  </a:defRPr>
                </a:pPr>
                <a:endParaRPr lang="en-US" b="1">
                  <a:solidFill>
                    <a:schemeClr val="bg1"/>
                  </a:solidFill>
                </a:endParaRPr>
              </a:p>
            </cx:txPr>
            <cx:visibility seriesName="0" categoryName="0" value="1"/>
            <cx:dataLabel idx="10713">
              <cx:visibility seriesName="0" categoryName="0" value="0"/>
              <cx:separator>, </cx:separator>
            </cx:dataLabel>
            <cx:dataLabel idx="10838">
              <cx:visibility seriesName="0" categoryName="0" value="0"/>
              <cx:separator>, </cx:separator>
            </cx:dataLabel>
            <cx:dataLabel idx="10915">
              <cx:visibility seriesName="0" categoryName="0" value="0"/>
              <cx:separator>, </cx:separator>
            </cx:dataLabel>
            <cx:dataLabel idx="11031">
              <cx:visibility seriesName="0" categoryName="0" value="0"/>
              <cx:separator>, </cx:separator>
            </cx:dataLabel>
            <cx:dataLabel idx="11058">
              <cx:visibility seriesName="0" categoryName="0" value="0"/>
              <cx:separator>, </cx:separator>
            </cx:dataLabel>
            <cx:dataLabel idx="11112">
              <cx:visibility seriesName="0" categoryName="0" value="0"/>
              <cx:separator>, </cx:separator>
            </cx:dataLabel>
            <cx:dataLabel idx="11167">
              <cx:visibility seriesName="0" categoryName="0" value="0"/>
              <cx:separator>, </cx:separator>
            </cx:dataLabel>
            <cx:dataLabel idx="11174">
              <cx:visibility seriesName="0" categoryName="0" value="0"/>
              <cx:separator>, </cx:separator>
            </cx:dataLabel>
            <cx:dataLabel idx="11190">
              <cx:visibility seriesName="0" categoryName="0" value="0"/>
              <cx:separator>, </cx:separator>
            </cx:dataLabel>
            <cx:dataLabel idx="11195">
              <cx:visibility seriesName="0" categoryName="0" value="0"/>
              <cx:separator>, </cx:separator>
            </cx:dataLabel>
          </cx:dataLabels>
          <cx:dataId val="0"/>
          <cx:layoutPr>
            <cx:visibility meanLine="1" meanMarker="1" nonoutliers="0" outliers="1"/>
            <cx:statistics quartileMethod="exclusive"/>
          </cx:layoutPr>
        </cx:series>
      </cx:plotAreaRegion>
      <cx:axis id="0">
        <cx:catScaling gapWidth="1.5"/>
        <cx:tickLabels/>
      </cx:axis>
      <cx:axis id="1">
        <cx:valScaling/>
        <cx:tickLabels/>
      </cx:axis>
    </cx:plotArea>
  </cx:chart>
  <cx:clrMapOvr bg1="lt1" tx1="dk1" bg2="lt2" tx2="dk2" accent1="accent1" accent2="accent2" accent3="accent3" accent4="accent4" accent5="accent5" accent6="accent6" hlink="hlink" folHlink="folHlink"/>
</cx: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7 Dataset.xlsx]4. Pivot and Bar Chart!PivotTable22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Relation Between Manufactures</a:t>
            </a:r>
            <a:r>
              <a:rPr lang="en-US" baseline="0" dirty="0"/>
              <a:t> and Prices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'4. Pivot and Bar Chart'!$B$3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 Pivot and Bar Chart'!$A$4:$A$52</c:f>
              <c:strCache>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Cache>
            </c:strRef>
          </c:cat>
          <c:val>
            <c:numRef>
              <c:f>'4. Pivot and Bar Chart'!$B$4:$B$52</c:f>
              <c:numCache>
                <c:formatCode>0</c:formatCode>
                <c:ptCount val="48"/>
                <c:pt idx="0">
                  <c:v>35087.487804878052</c:v>
                </c:pt>
                <c:pt idx="1">
                  <c:v>61600</c:v>
                </c:pt>
                <c:pt idx="2">
                  <c:v>198123.46153846153</c:v>
                </c:pt>
                <c:pt idx="3">
                  <c:v>54574.121495327105</c:v>
                </c:pt>
                <c:pt idx="4">
                  <c:v>247169.32432432432</c:v>
                </c:pt>
                <c:pt idx="5">
                  <c:v>62162.558641975309</c:v>
                </c:pt>
                <c:pt idx="6">
                  <c:v>1757223.6666666667</c:v>
                </c:pt>
                <c:pt idx="7">
                  <c:v>29034.189473684211</c:v>
                </c:pt>
                <c:pt idx="8">
                  <c:v>56368.265151515152</c:v>
                </c:pt>
                <c:pt idx="9">
                  <c:v>29074.725761772854</c:v>
                </c:pt>
                <c:pt idx="10">
                  <c:v>26722.962566844919</c:v>
                </c:pt>
                <c:pt idx="11">
                  <c:v>24857.045368620038</c:v>
                </c:pt>
                <c:pt idx="12">
                  <c:v>238218.84057971014</c:v>
                </c:pt>
                <c:pt idx="13">
                  <c:v>22670.241935483871</c:v>
                </c:pt>
                <c:pt idx="14">
                  <c:v>28511.30787878788</c:v>
                </c:pt>
                <c:pt idx="15">
                  <c:v>46616.666666666664</c:v>
                </c:pt>
                <c:pt idx="16">
                  <c:v>32444.085062240665</c:v>
                </c:pt>
                <c:pt idx="17">
                  <c:v>26655.147806004617</c:v>
                </c:pt>
                <c:pt idx="18">
                  <c:v>36464.411764705881</c:v>
                </c:pt>
                <c:pt idx="19">
                  <c:v>24926.262548262548</c:v>
                </c:pt>
                <c:pt idx="20">
                  <c:v>42640.271341463413</c:v>
                </c:pt>
                <c:pt idx="21">
                  <c:v>25513.755458515283</c:v>
                </c:pt>
                <c:pt idx="22">
                  <c:v>331567.30769230769</c:v>
                </c:pt>
                <c:pt idx="23">
                  <c:v>68067.086330935257</c:v>
                </c:pt>
                <c:pt idx="24">
                  <c:v>47549.069306930694</c:v>
                </c:pt>
                <c:pt idx="25">
                  <c:v>43860.824999999997</c:v>
                </c:pt>
                <c:pt idx="26">
                  <c:v>68377.142857142855</c:v>
                </c:pt>
                <c:pt idx="27">
                  <c:v>113684.49090909091</c:v>
                </c:pt>
                <c:pt idx="28">
                  <c:v>546221.875</c:v>
                </c:pt>
                <c:pt idx="29">
                  <c:v>20416.623786407767</c:v>
                </c:pt>
                <c:pt idx="30">
                  <c:v>239805</c:v>
                </c:pt>
                <c:pt idx="31">
                  <c:v>72069.52785923754</c:v>
                </c:pt>
                <c:pt idx="32">
                  <c:v>21340.5625</c:v>
                </c:pt>
                <c:pt idx="33">
                  <c:v>28921.152450090744</c:v>
                </c:pt>
                <c:pt idx="34">
                  <c:v>12843.795454545454</c:v>
                </c:pt>
                <c:pt idx="35">
                  <c:v>3296.8732394366198</c:v>
                </c:pt>
                <c:pt idx="36">
                  <c:v>19800.044198895026</c:v>
                </c:pt>
                <c:pt idx="37">
                  <c:v>101622.39705882352</c:v>
                </c:pt>
                <c:pt idx="38">
                  <c:v>351130.6451612903</c:v>
                </c:pt>
                <c:pt idx="39">
                  <c:v>27879.80733944954</c:v>
                </c:pt>
                <c:pt idx="40">
                  <c:v>19932.5</c:v>
                </c:pt>
                <c:pt idx="41">
                  <c:v>214990</c:v>
                </c:pt>
                <c:pt idx="42">
                  <c:v>24240.673640167362</c:v>
                </c:pt>
                <c:pt idx="43">
                  <c:v>18026.415204678364</c:v>
                </c:pt>
                <c:pt idx="44">
                  <c:v>85255.555555555562</c:v>
                </c:pt>
                <c:pt idx="45">
                  <c:v>28846.56050069541</c:v>
                </c:pt>
                <c:pt idx="46">
                  <c:v>28978.522887323943</c:v>
                </c:pt>
                <c:pt idx="47">
                  <c:v>29724.684210526317</c:v>
                </c:pt>
              </c:numCache>
            </c:numRef>
          </c:val>
          <c:extLst>
            <c:ext xmlns:c16="http://schemas.microsoft.com/office/drawing/2014/chart" uri="{C3380CC4-5D6E-409C-BE32-E72D297353CC}">
              <c16:uniqueId val="{00000000-3300-49DB-9158-0132A3012DCD}"/>
            </c:ext>
          </c:extLst>
        </c:ser>
        <c:dLbls>
          <c:dLblPos val="outEnd"/>
          <c:showLegendKey val="0"/>
          <c:showVal val="1"/>
          <c:showCatName val="0"/>
          <c:showSerName val="0"/>
          <c:showPercent val="0"/>
          <c:showBubbleSize val="0"/>
        </c:dLbls>
        <c:gapWidth val="50"/>
        <c:axId val="1429795839"/>
        <c:axId val="1429803327"/>
      </c:barChart>
      <c:catAx>
        <c:axId val="14297958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9803327"/>
        <c:crosses val="autoZero"/>
        <c:auto val="1"/>
        <c:lblAlgn val="ctr"/>
        <c:lblOffset val="100"/>
        <c:noMultiLvlLbl val="0"/>
      </c:catAx>
      <c:valAx>
        <c:axId val="1429803327"/>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9795839"/>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Engine Cylinders Vs</a:t>
            </a:r>
            <a:r>
              <a:rPr lang="en-IN" baseline="0"/>
              <a:t> Fuel Efficiency</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'5.Scatter and Correlation'!$B$1</c:f>
              <c:strCache>
                <c:ptCount val="1"/>
                <c:pt idx="0">
                  <c:v>highway MPG</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tx1"/>
                </a:solidFill>
                <a:prstDash val="solid"/>
              </a:ln>
              <a:effectLst/>
            </c:spPr>
            <c:trendlineType val="linear"/>
            <c:dispRSqr val="1"/>
            <c:dispEq val="1"/>
            <c:trendlineLbl>
              <c:layout>
                <c:manualLayout>
                  <c:x val="1.2805099362579677E-2"/>
                  <c:y val="3.6661152650036395E-2"/>
                </c:manualLayout>
              </c:layout>
              <c:numFmt formatCode="General" sourceLinked="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rendlineLbl>
          </c:trendline>
          <c:xVal>
            <c:numRef>
              <c:f>'5.Scatter and Correlation'!$A$2:$A$11200</c:f>
              <c:numCache>
                <c:formatCode>General</c:formatCode>
                <c:ptCount val="11199"/>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4</c:v>
                </c:pt>
                <c:pt idx="28">
                  <c:v>4</c:v>
                </c:pt>
                <c:pt idx="29">
                  <c:v>4</c:v>
                </c:pt>
                <c:pt idx="30">
                  <c:v>4</c:v>
                </c:pt>
                <c:pt idx="31">
                  <c:v>6</c:v>
                </c:pt>
                <c:pt idx="32">
                  <c:v>6</c:v>
                </c:pt>
                <c:pt idx="33">
                  <c:v>4</c:v>
                </c:pt>
                <c:pt idx="34">
                  <c:v>4</c:v>
                </c:pt>
                <c:pt idx="35">
                  <c:v>6</c:v>
                </c:pt>
                <c:pt idx="36">
                  <c:v>4</c:v>
                </c:pt>
                <c:pt idx="37">
                  <c:v>4</c:v>
                </c:pt>
                <c:pt idx="38">
                  <c:v>6</c:v>
                </c:pt>
                <c:pt idx="39">
                  <c:v>4</c:v>
                </c:pt>
                <c:pt idx="40">
                  <c:v>4</c:v>
                </c:pt>
                <c:pt idx="41">
                  <c:v>6</c:v>
                </c:pt>
                <c:pt idx="42">
                  <c:v>4</c:v>
                </c:pt>
                <c:pt idx="43">
                  <c:v>6</c:v>
                </c:pt>
                <c:pt idx="44">
                  <c:v>6</c:v>
                </c:pt>
                <c:pt idx="45">
                  <c:v>6</c:v>
                </c:pt>
                <c:pt idx="46">
                  <c:v>6</c:v>
                </c:pt>
                <c:pt idx="47">
                  <c:v>6</c:v>
                </c:pt>
                <c:pt idx="48">
                  <c:v>6</c:v>
                </c:pt>
                <c:pt idx="49">
                  <c:v>4</c:v>
                </c:pt>
                <c:pt idx="50">
                  <c:v>4</c:v>
                </c:pt>
                <c:pt idx="51">
                  <c:v>4</c:v>
                </c:pt>
                <c:pt idx="52">
                  <c:v>4</c:v>
                </c:pt>
                <c:pt idx="53">
                  <c:v>5</c:v>
                </c:pt>
                <c:pt idx="54">
                  <c:v>5</c:v>
                </c:pt>
                <c:pt idx="55">
                  <c:v>5</c:v>
                </c:pt>
                <c:pt idx="56">
                  <c:v>5</c:v>
                </c:pt>
                <c:pt idx="57">
                  <c:v>5</c:v>
                </c:pt>
                <c:pt idx="58">
                  <c:v>5</c:v>
                </c:pt>
                <c:pt idx="59">
                  <c:v>4</c:v>
                </c:pt>
                <c:pt idx="60">
                  <c:v>4</c:v>
                </c:pt>
                <c:pt idx="61">
                  <c:v>6</c:v>
                </c:pt>
                <c:pt idx="62">
                  <c:v>4</c:v>
                </c:pt>
                <c:pt idx="63">
                  <c:v>4</c:v>
                </c:pt>
                <c:pt idx="64">
                  <c:v>6</c:v>
                </c:pt>
                <c:pt idx="65">
                  <c:v>4</c:v>
                </c:pt>
                <c:pt idx="66">
                  <c:v>4</c:v>
                </c:pt>
                <c:pt idx="67">
                  <c:v>6</c:v>
                </c:pt>
                <c:pt idx="68">
                  <c:v>6</c:v>
                </c:pt>
                <c:pt idx="69">
                  <c:v>4</c:v>
                </c:pt>
                <c:pt idx="70">
                  <c:v>4</c:v>
                </c:pt>
                <c:pt idx="71">
                  <c:v>4</c:v>
                </c:pt>
                <c:pt idx="72">
                  <c:v>4</c:v>
                </c:pt>
                <c:pt idx="73">
                  <c:v>6</c:v>
                </c:pt>
                <c:pt idx="74">
                  <c:v>6</c:v>
                </c:pt>
                <c:pt idx="75">
                  <c:v>4</c:v>
                </c:pt>
                <c:pt idx="76">
                  <c:v>4</c:v>
                </c:pt>
                <c:pt idx="77">
                  <c:v>4</c:v>
                </c:pt>
                <c:pt idx="78">
                  <c:v>6</c:v>
                </c:pt>
                <c:pt idx="79">
                  <c:v>4</c:v>
                </c:pt>
                <c:pt idx="80">
                  <c:v>4</c:v>
                </c:pt>
                <c:pt idx="81">
                  <c:v>4</c:v>
                </c:pt>
                <c:pt idx="82">
                  <c:v>4</c:v>
                </c:pt>
                <c:pt idx="83">
                  <c:v>4</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6</c:v>
                </c:pt>
                <c:pt idx="116">
                  <c:v>4</c:v>
                </c:pt>
                <c:pt idx="117">
                  <c:v>4</c:v>
                </c:pt>
                <c:pt idx="118">
                  <c:v>6</c:v>
                </c:pt>
                <c:pt idx="119">
                  <c:v>6</c:v>
                </c:pt>
                <c:pt idx="120">
                  <c:v>4</c:v>
                </c:pt>
                <c:pt idx="121">
                  <c:v>4</c:v>
                </c:pt>
                <c:pt idx="122">
                  <c:v>6</c:v>
                </c:pt>
                <c:pt idx="123">
                  <c:v>4</c:v>
                </c:pt>
                <c:pt idx="124">
                  <c:v>6</c:v>
                </c:pt>
                <c:pt idx="125">
                  <c:v>4</c:v>
                </c:pt>
                <c:pt idx="126">
                  <c:v>4</c:v>
                </c:pt>
                <c:pt idx="127">
                  <c:v>4</c:v>
                </c:pt>
                <c:pt idx="128">
                  <c:v>6</c:v>
                </c:pt>
                <c:pt idx="129">
                  <c:v>4</c:v>
                </c:pt>
                <c:pt idx="130">
                  <c:v>4</c:v>
                </c:pt>
                <c:pt idx="131">
                  <c:v>4</c:v>
                </c:pt>
                <c:pt idx="132">
                  <c:v>4</c:v>
                </c:pt>
                <c:pt idx="133">
                  <c:v>6</c:v>
                </c:pt>
                <c:pt idx="134">
                  <c:v>4</c:v>
                </c:pt>
                <c:pt idx="135">
                  <c:v>4</c:v>
                </c:pt>
                <c:pt idx="136">
                  <c:v>4</c:v>
                </c:pt>
                <c:pt idx="137">
                  <c:v>4</c:v>
                </c:pt>
                <c:pt idx="138">
                  <c:v>4</c:v>
                </c:pt>
                <c:pt idx="139">
                  <c:v>4</c:v>
                </c:pt>
                <c:pt idx="140">
                  <c:v>4</c:v>
                </c:pt>
                <c:pt idx="141">
                  <c:v>4</c:v>
                </c:pt>
                <c:pt idx="142">
                  <c:v>6</c:v>
                </c:pt>
                <c:pt idx="143">
                  <c:v>4</c:v>
                </c:pt>
                <c:pt idx="144">
                  <c:v>4</c:v>
                </c:pt>
                <c:pt idx="145">
                  <c:v>4</c:v>
                </c:pt>
                <c:pt idx="146">
                  <c:v>4</c:v>
                </c:pt>
                <c:pt idx="147">
                  <c:v>4</c:v>
                </c:pt>
                <c:pt idx="148">
                  <c:v>4</c:v>
                </c:pt>
                <c:pt idx="149">
                  <c:v>4</c:v>
                </c:pt>
                <c:pt idx="150">
                  <c:v>6</c:v>
                </c:pt>
                <c:pt idx="151">
                  <c:v>6</c:v>
                </c:pt>
                <c:pt idx="152">
                  <c:v>4</c:v>
                </c:pt>
                <c:pt idx="153">
                  <c:v>6</c:v>
                </c:pt>
                <c:pt idx="154">
                  <c:v>6</c:v>
                </c:pt>
                <c:pt idx="155">
                  <c:v>6</c:v>
                </c:pt>
                <c:pt idx="156">
                  <c:v>6</c:v>
                </c:pt>
                <c:pt idx="157">
                  <c:v>6</c:v>
                </c:pt>
                <c:pt idx="158">
                  <c:v>6</c:v>
                </c:pt>
                <c:pt idx="159">
                  <c:v>6</c:v>
                </c:pt>
                <c:pt idx="160">
                  <c:v>6</c:v>
                </c:pt>
                <c:pt idx="161">
                  <c:v>6</c:v>
                </c:pt>
                <c:pt idx="162">
                  <c:v>5</c:v>
                </c:pt>
                <c:pt idx="163">
                  <c:v>5</c:v>
                </c:pt>
                <c:pt idx="164">
                  <c:v>6</c:v>
                </c:pt>
                <c:pt idx="165">
                  <c:v>6</c:v>
                </c:pt>
                <c:pt idx="166">
                  <c:v>6</c:v>
                </c:pt>
                <c:pt idx="167">
                  <c:v>6</c:v>
                </c:pt>
                <c:pt idx="168">
                  <c:v>6</c:v>
                </c:pt>
                <c:pt idx="169">
                  <c:v>6</c:v>
                </c:pt>
                <c:pt idx="170">
                  <c:v>6</c:v>
                </c:pt>
                <c:pt idx="171">
                  <c:v>6</c:v>
                </c:pt>
                <c:pt idx="172">
                  <c:v>6</c:v>
                </c:pt>
                <c:pt idx="173">
                  <c:v>6</c:v>
                </c:pt>
                <c:pt idx="174">
                  <c:v>6</c:v>
                </c:pt>
                <c:pt idx="175">
                  <c:v>5</c:v>
                </c:pt>
                <c:pt idx="176">
                  <c:v>6</c:v>
                </c:pt>
                <c:pt idx="177">
                  <c:v>6</c:v>
                </c:pt>
                <c:pt idx="178">
                  <c:v>6</c:v>
                </c:pt>
                <c:pt idx="179">
                  <c:v>6</c:v>
                </c:pt>
                <c:pt idx="180">
                  <c:v>6</c:v>
                </c:pt>
                <c:pt idx="181">
                  <c:v>6</c:v>
                </c:pt>
                <c:pt idx="182">
                  <c:v>6</c:v>
                </c:pt>
                <c:pt idx="183">
                  <c:v>6</c:v>
                </c:pt>
                <c:pt idx="184">
                  <c:v>6</c:v>
                </c:pt>
                <c:pt idx="185">
                  <c:v>6</c:v>
                </c:pt>
                <c:pt idx="186">
                  <c:v>6</c:v>
                </c:pt>
                <c:pt idx="187">
                  <c:v>6</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4</c:v>
                </c:pt>
                <c:pt idx="240">
                  <c:v>4</c:v>
                </c:pt>
                <c:pt idx="241">
                  <c:v>4</c:v>
                </c:pt>
                <c:pt idx="242">
                  <c:v>4</c:v>
                </c:pt>
                <c:pt idx="243">
                  <c:v>6</c:v>
                </c:pt>
                <c:pt idx="244">
                  <c:v>6</c:v>
                </c:pt>
                <c:pt idx="245">
                  <c:v>6</c:v>
                </c:pt>
                <c:pt idx="246">
                  <c:v>6</c:v>
                </c:pt>
                <c:pt idx="247">
                  <c:v>6</c:v>
                </c:pt>
                <c:pt idx="248">
                  <c:v>6</c:v>
                </c:pt>
                <c:pt idx="249">
                  <c:v>6</c:v>
                </c:pt>
                <c:pt idx="250">
                  <c:v>6</c:v>
                </c:pt>
                <c:pt idx="251">
                  <c:v>6</c:v>
                </c:pt>
                <c:pt idx="252">
                  <c:v>6</c:v>
                </c:pt>
                <c:pt idx="253">
                  <c:v>6</c:v>
                </c:pt>
                <c:pt idx="254">
                  <c:v>6</c:v>
                </c:pt>
                <c:pt idx="255">
                  <c:v>6</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8</c:v>
                </c:pt>
                <c:pt idx="282">
                  <c:v>8</c:v>
                </c:pt>
                <c:pt idx="283">
                  <c:v>8</c:v>
                </c:pt>
                <c:pt idx="284">
                  <c:v>8</c:v>
                </c:pt>
                <c:pt idx="285">
                  <c:v>8</c:v>
                </c:pt>
                <c:pt idx="286">
                  <c:v>8</c:v>
                </c:pt>
                <c:pt idx="287">
                  <c:v>8</c:v>
                </c:pt>
                <c:pt idx="288">
                  <c:v>8</c:v>
                </c:pt>
                <c:pt idx="289">
                  <c:v>8</c:v>
                </c:pt>
                <c:pt idx="290">
                  <c:v>8</c:v>
                </c:pt>
                <c:pt idx="291">
                  <c:v>8</c:v>
                </c:pt>
                <c:pt idx="292">
                  <c:v>8</c:v>
                </c:pt>
                <c:pt idx="293">
                  <c:v>8</c:v>
                </c:pt>
                <c:pt idx="294">
                  <c:v>6</c:v>
                </c:pt>
                <c:pt idx="295">
                  <c:v>6</c:v>
                </c:pt>
                <c:pt idx="296">
                  <c:v>6</c:v>
                </c:pt>
                <c:pt idx="297">
                  <c:v>6</c:v>
                </c:pt>
                <c:pt idx="298">
                  <c:v>6</c:v>
                </c:pt>
                <c:pt idx="299">
                  <c:v>6</c:v>
                </c:pt>
                <c:pt idx="300">
                  <c:v>6</c:v>
                </c:pt>
                <c:pt idx="301">
                  <c:v>6</c:v>
                </c:pt>
                <c:pt idx="302">
                  <c:v>6</c:v>
                </c:pt>
                <c:pt idx="303">
                  <c:v>6</c:v>
                </c:pt>
                <c:pt idx="304">
                  <c:v>6</c:v>
                </c:pt>
                <c:pt idx="305">
                  <c:v>6</c:v>
                </c:pt>
                <c:pt idx="306">
                  <c:v>6</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4</c:v>
                </c:pt>
                <c:pt idx="346">
                  <c:v>4</c:v>
                </c:pt>
                <c:pt idx="347">
                  <c:v>4</c:v>
                </c:pt>
                <c:pt idx="348">
                  <c:v>4</c:v>
                </c:pt>
                <c:pt idx="349">
                  <c:v>4</c:v>
                </c:pt>
                <c:pt idx="350">
                  <c:v>4</c:v>
                </c:pt>
                <c:pt idx="351">
                  <c:v>4</c:v>
                </c:pt>
                <c:pt idx="352">
                  <c:v>4</c:v>
                </c:pt>
                <c:pt idx="353">
                  <c:v>4</c:v>
                </c:pt>
                <c:pt idx="354">
                  <c:v>4</c:v>
                </c:pt>
                <c:pt idx="355">
                  <c:v>4</c:v>
                </c:pt>
                <c:pt idx="356">
                  <c:v>4</c:v>
                </c:pt>
                <c:pt idx="357">
                  <c:v>4</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6</c:v>
                </c:pt>
                <c:pt idx="401">
                  <c:v>6</c:v>
                </c:pt>
                <c:pt idx="402">
                  <c:v>4</c:v>
                </c:pt>
                <c:pt idx="403">
                  <c:v>6</c:v>
                </c:pt>
                <c:pt idx="404">
                  <c:v>6</c:v>
                </c:pt>
                <c:pt idx="405">
                  <c:v>4</c:v>
                </c:pt>
                <c:pt idx="406">
                  <c:v>6</c:v>
                </c:pt>
                <c:pt idx="407">
                  <c:v>6</c:v>
                </c:pt>
                <c:pt idx="408">
                  <c:v>4</c:v>
                </c:pt>
                <c:pt idx="409">
                  <c:v>4</c:v>
                </c:pt>
                <c:pt idx="410">
                  <c:v>6</c:v>
                </c:pt>
                <c:pt idx="411">
                  <c:v>6</c:v>
                </c:pt>
                <c:pt idx="412">
                  <c:v>4</c:v>
                </c:pt>
                <c:pt idx="413">
                  <c:v>4</c:v>
                </c:pt>
                <c:pt idx="414">
                  <c:v>4</c:v>
                </c:pt>
                <c:pt idx="415">
                  <c:v>6</c:v>
                </c:pt>
                <c:pt idx="416">
                  <c:v>4</c:v>
                </c:pt>
                <c:pt idx="417">
                  <c:v>6</c:v>
                </c:pt>
                <c:pt idx="418">
                  <c:v>4</c:v>
                </c:pt>
                <c:pt idx="419">
                  <c:v>4</c:v>
                </c:pt>
                <c:pt idx="420">
                  <c:v>4</c:v>
                </c:pt>
                <c:pt idx="421">
                  <c:v>6</c:v>
                </c:pt>
                <c:pt idx="422">
                  <c:v>4</c:v>
                </c:pt>
                <c:pt idx="423">
                  <c:v>6</c:v>
                </c:pt>
                <c:pt idx="424">
                  <c:v>4</c:v>
                </c:pt>
                <c:pt idx="425">
                  <c:v>6</c:v>
                </c:pt>
                <c:pt idx="426">
                  <c:v>6</c:v>
                </c:pt>
                <c:pt idx="427">
                  <c:v>4</c:v>
                </c:pt>
                <c:pt idx="428">
                  <c:v>4</c:v>
                </c:pt>
                <c:pt idx="429">
                  <c:v>6</c:v>
                </c:pt>
                <c:pt idx="430">
                  <c:v>4</c:v>
                </c:pt>
                <c:pt idx="431">
                  <c:v>4</c:v>
                </c:pt>
                <c:pt idx="432">
                  <c:v>6</c:v>
                </c:pt>
                <c:pt idx="433">
                  <c:v>6</c:v>
                </c:pt>
                <c:pt idx="434">
                  <c:v>6</c:v>
                </c:pt>
                <c:pt idx="435">
                  <c:v>8</c:v>
                </c:pt>
                <c:pt idx="436">
                  <c:v>8</c:v>
                </c:pt>
                <c:pt idx="437">
                  <c:v>8</c:v>
                </c:pt>
                <c:pt idx="438">
                  <c:v>8</c:v>
                </c:pt>
                <c:pt idx="439">
                  <c:v>8</c:v>
                </c:pt>
                <c:pt idx="440">
                  <c:v>8</c:v>
                </c:pt>
                <c:pt idx="441">
                  <c:v>12</c:v>
                </c:pt>
                <c:pt idx="442">
                  <c:v>12</c:v>
                </c:pt>
                <c:pt idx="443">
                  <c:v>12</c:v>
                </c:pt>
                <c:pt idx="444">
                  <c:v>12</c:v>
                </c:pt>
                <c:pt idx="445">
                  <c:v>12</c:v>
                </c:pt>
                <c:pt idx="446">
                  <c:v>12</c:v>
                </c:pt>
                <c:pt idx="447">
                  <c:v>8</c:v>
                </c:pt>
                <c:pt idx="448">
                  <c:v>8</c:v>
                </c:pt>
                <c:pt idx="449">
                  <c:v>8</c:v>
                </c:pt>
                <c:pt idx="450">
                  <c:v>8</c:v>
                </c:pt>
                <c:pt idx="451">
                  <c:v>8</c:v>
                </c:pt>
                <c:pt idx="452">
                  <c:v>8</c:v>
                </c:pt>
                <c:pt idx="453">
                  <c:v>8</c:v>
                </c:pt>
                <c:pt idx="454">
                  <c:v>8</c:v>
                </c:pt>
                <c:pt idx="455">
                  <c:v>4</c:v>
                </c:pt>
                <c:pt idx="456">
                  <c:v>4</c:v>
                </c:pt>
                <c:pt idx="457">
                  <c:v>4</c:v>
                </c:pt>
                <c:pt idx="458">
                  <c:v>4</c:v>
                </c:pt>
                <c:pt idx="459">
                  <c:v>4</c:v>
                </c:pt>
                <c:pt idx="460">
                  <c:v>6</c:v>
                </c:pt>
                <c:pt idx="461">
                  <c:v>6</c:v>
                </c:pt>
                <c:pt idx="462">
                  <c:v>6</c:v>
                </c:pt>
                <c:pt idx="463">
                  <c:v>6</c:v>
                </c:pt>
                <c:pt idx="464">
                  <c:v>6</c:v>
                </c:pt>
                <c:pt idx="465">
                  <c:v>6</c:v>
                </c:pt>
                <c:pt idx="466">
                  <c:v>6</c:v>
                </c:pt>
                <c:pt idx="467">
                  <c:v>6</c:v>
                </c:pt>
                <c:pt idx="468">
                  <c:v>6</c:v>
                </c:pt>
                <c:pt idx="469">
                  <c:v>6</c:v>
                </c:pt>
                <c:pt idx="470">
                  <c:v>6</c:v>
                </c:pt>
                <c:pt idx="471">
                  <c:v>6</c:v>
                </c:pt>
                <c:pt idx="472">
                  <c:v>6</c:v>
                </c:pt>
                <c:pt idx="473">
                  <c:v>6</c:v>
                </c:pt>
                <c:pt idx="474">
                  <c:v>6</c:v>
                </c:pt>
                <c:pt idx="475">
                  <c:v>6</c:v>
                </c:pt>
                <c:pt idx="476">
                  <c:v>6</c:v>
                </c:pt>
                <c:pt idx="477">
                  <c:v>6</c:v>
                </c:pt>
                <c:pt idx="478">
                  <c:v>6</c:v>
                </c:pt>
                <c:pt idx="479">
                  <c:v>6</c:v>
                </c:pt>
                <c:pt idx="480">
                  <c:v>6</c:v>
                </c:pt>
                <c:pt idx="481">
                  <c:v>6</c:v>
                </c:pt>
                <c:pt idx="482">
                  <c:v>6</c:v>
                </c:pt>
                <c:pt idx="483">
                  <c:v>6</c:v>
                </c:pt>
                <c:pt idx="484">
                  <c:v>6</c:v>
                </c:pt>
                <c:pt idx="485">
                  <c:v>6</c:v>
                </c:pt>
                <c:pt idx="486">
                  <c:v>6</c:v>
                </c:pt>
                <c:pt idx="487">
                  <c:v>8</c:v>
                </c:pt>
                <c:pt idx="488">
                  <c:v>6</c:v>
                </c:pt>
                <c:pt idx="489">
                  <c:v>8</c:v>
                </c:pt>
                <c:pt idx="490">
                  <c:v>6</c:v>
                </c:pt>
                <c:pt idx="491">
                  <c:v>8</c:v>
                </c:pt>
                <c:pt idx="492">
                  <c:v>6</c:v>
                </c:pt>
                <c:pt idx="493">
                  <c:v>6</c:v>
                </c:pt>
                <c:pt idx="494">
                  <c:v>6</c:v>
                </c:pt>
                <c:pt idx="495">
                  <c:v>8</c:v>
                </c:pt>
                <c:pt idx="496">
                  <c:v>8</c:v>
                </c:pt>
                <c:pt idx="497">
                  <c:v>6</c:v>
                </c:pt>
                <c:pt idx="498">
                  <c:v>6</c:v>
                </c:pt>
                <c:pt idx="499">
                  <c:v>4</c:v>
                </c:pt>
                <c:pt idx="500">
                  <c:v>6</c:v>
                </c:pt>
                <c:pt idx="501">
                  <c:v>8</c:v>
                </c:pt>
                <c:pt idx="502">
                  <c:v>4</c:v>
                </c:pt>
                <c:pt idx="503">
                  <c:v>6</c:v>
                </c:pt>
                <c:pt idx="504">
                  <c:v>6</c:v>
                </c:pt>
                <c:pt idx="505">
                  <c:v>6</c:v>
                </c:pt>
                <c:pt idx="506">
                  <c:v>6</c:v>
                </c:pt>
                <c:pt idx="507">
                  <c:v>4</c:v>
                </c:pt>
                <c:pt idx="508">
                  <c:v>4</c:v>
                </c:pt>
                <c:pt idx="509">
                  <c:v>8</c:v>
                </c:pt>
                <c:pt idx="510">
                  <c:v>8</c:v>
                </c:pt>
                <c:pt idx="511">
                  <c:v>6</c:v>
                </c:pt>
                <c:pt idx="512">
                  <c:v>8</c:v>
                </c:pt>
                <c:pt idx="513">
                  <c:v>8</c:v>
                </c:pt>
                <c:pt idx="514">
                  <c:v>8</c:v>
                </c:pt>
                <c:pt idx="515">
                  <c:v>8</c:v>
                </c:pt>
                <c:pt idx="516">
                  <c:v>8</c:v>
                </c:pt>
                <c:pt idx="517">
                  <c:v>8</c:v>
                </c:pt>
                <c:pt idx="518">
                  <c:v>8</c:v>
                </c:pt>
                <c:pt idx="519">
                  <c:v>8</c:v>
                </c:pt>
                <c:pt idx="520">
                  <c:v>0</c:v>
                </c:pt>
                <c:pt idx="521">
                  <c:v>0</c:v>
                </c:pt>
                <c:pt idx="522">
                  <c:v>0</c:v>
                </c:pt>
                <c:pt idx="523">
                  <c:v>4</c:v>
                </c:pt>
                <c:pt idx="524">
                  <c:v>4</c:v>
                </c:pt>
                <c:pt idx="525">
                  <c:v>4</c:v>
                </c:pt>
                <c:pt idx="526">
                  <c:v>4</c:v>
                </c:pt>
                <c:pt idx="527">
                  <c:v>4</c:v>
                </c:pt>
                <c:pt idx="528">
                  <c:v>4</c:v>
                </c:pt>
                <c:pt idx="529">
                  <c:v>4</c:v>
                </c:pt>
                <c:pt idx="530">
                  <c:v>4</c:v>
                </c:pt>
                <c:pt idx="531">
                  <c:v>4</c:v>
                </c:pt>
                <c:pt idx="532">
                  <c:v>4</c:v>
                </c:pt>
                <c:pt idx="533">
                  <c:v>4</c:v>
                </c:pt>
                <c:pt idx="534">
                  <c:v>4</c:v>
                </c:pt>
                <c:pt idx="535">
                  <c:v>4</c:v>
                </c:pt>
                <c:pt idx="536">
                  <c:v>4</c:v>
                </c:pt>
                <c:pt idx="537">
                  <c:v>4</c:v>
                </c:pt>
                <c:pt idx="538">
                  <c:v>4</c:v>
                </c:pt>
                <c:pt idx="539">
                  <c:v>4</c:v>
                </c:pt>
                <c:pt idx="540">
                  <c:v>4</c:v>
                </c:pt>
                <c:pt idx="541">
                  <c:v>4</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12</c:v>
                </c:pt>
                <c:pt idx="580">
                  <c:v>12</c:v>
                </c:pt>
                <c:pt idx="581">
                  <c:v>8</c:v>
                </c:pt>
                <c:pt idx="582">
                  <c:v>8</c:v>
                </c:pt>
                <c:pt idx="583">
                  <c:v>8</c:v>
                </c:pt>
                <c:pt idx="584">
                  <c:v>8</c:v>
                </c:pt>
                <c:pt idx="585">
                  <c:v>8</c:v>
                </c:pt>
                <c:pt idx="586">
                  <c:v>12</c:v>
                </c:pt>
                <c:pt idx="587">
                  <c:v>12</c:v>
                </c:pt>
                <c:pt idx="588">
                  <c:v>12</c:v>
                </c:pt>
                <c:pt idx="589">
                  <c:v>12</c:v>
                </c:pt>
                <c:pt idx="590">
                  <c:v>12</c:v>
                </c:pt>
                <c:pt idx="591">
                  <c:v>12</c:v>
                </c:pt>
                <c:pt idx="592">
                  <c:v>12</c:v>
                </c:pt>
                <c:pt idx="593">
                  <c:v>12</c:v>
                </c:pt>
                <c:pt idx="594">
                  <c:v>12</c:v>
                </c:pt>
                <c:pt idx="595">
                  <c:v>12</c:v>
                </c:pt>
                <c:pt idx="596">
                  <c:v>12</c:v>
                </c:pt>
                <c:pt idx="597">
                  <c:v>12</c:v>
                </c:pt>
                <c:pt idx="598">
                  <c:v>12</c:v>
                </c:pt>
                <c:pt idx="599">
                  <c:v>12</c:v>
                </c:pt>
                <c:pt idx="600">
                  <c:v>12</c:v>
                </c:pt>
                <c:pt idx="601">
                  <c:v>12</c:v>
                </c:pt>
                <c:pt idx="602">
                  <c:v>12</c:v>
                </c:pt>
                <c:pt idx="603">
                  <c:v>12</c:v>
                </c:pt>
                <c:pt idx="604">
                  <c:v>4</c:v>
                </c:pt>
                <c:pt idx="605">
                  <c:v>4</c:v>
                </c:pt>
                <c:pt idx="606">
                  <c:v>4</c:v>
                </c:pt>
                <c:pt idx="607">
                  <c:v>4</c:v>
                </c:pt>
                <c:pt idx="608">
                  <c:v>4</c:v>
                </c:pt>
                <c:pt idx="609">
                  <c:v>4</c:v>
                </c:pt>
                <c:pt idx="610">
                  <c:v>4</c:v>
                </c:pt>
                <c:pt idx="611">
                  <c:v>4</c:v>
                </c:pt>
                <c:pt idx="612">
                  <c:v>4</c:v>
                </c:pt>
                <c:pt idx="613">
                  <c:v>4</c:v>
                </c:pt>
                <c:pt idx="614">
                  <c:v>4</c:v>
                </c:pt>
                <c:pt idx="615">
                  <c:v>8</c:v>
                </c:pt>
                <c:pt idx="616">
                  <c:v>6</c:v>
                </c:pt>
                <c:pt idx="617">
                  <c:v>6</c:v>
                </c:pt>
                <c:pt idx="618">
                  <c:v>8</c:v>
                </c:pt>
                <c:pt idx="619">
                  <c:v>8</c:v>
                </c:pt>
                <c:pt idx="620">
                  <c:v>6</c:v>
                </c:pt>
                <c:pt idx="621">
                  <c:v>8</c:v>
                </c:pt>
                <c:pt idx="622">
                  <c:v>6</c:v>
                </c:pt>
                <c:pt idx="623">
                  <c:v>8</c:v>
                </c:pt>
                <c:pt idx="624">
                  <c:v>6</c:v>
                </c:pt>
                <c:pt idx="625">
                  <c:v>8</c:v>
                </c:pt>
                <c:pt idx="626">
                  <c:v>6</c:v>
                </c:pt>
                <c:pt idx="627">
                  <c:v>8</c:v>
                </c:pt>
                <c:pt idx="628">
                  <c:v>6</c:v>
                </c:pt>
                <c:pt idx="629">
                  <c:v>6</c:v>
                </c:pt>
                <c:pt idx="630">
                  <c:v>6</c:v>
                </c:pt>
                <c:pt idx="631">
                  <c:v>8</c:v>
                </c:pt>
                <c:pt idx="632">
                  <c:v>6</c:v>
                </c:pt>
                <c:pt idx="633">
                  <c:v>8</c:v>
                </c:pt>
                <c:pt idx="634">
                  <c:v>8</c:v>
                </c:pt>
                <c:pt idx="635">
                  <c:v>6</c:v>
                </c:pt>
                <c:pt idx="636">
                  <c:v>6</c:v>
                </c:pt>
                <c:pt idx="637">
                  <c:v>8</c:v>
                </c:pt>
                <c:pt idx="638">
                  <c:v>8</c:v>
                </c:pt>
                <c:pt idx="639">
                  <c:v>6</c:v>
                </c:pt>
                <c:pt idx="640">
                  <c:v>6</c:v>
                </c:pt>
                <c:pt idx="641">
                  <c:v>8</c:v>
                </c:pt>
                <c:pt idx="642">
                  <c:v>8</c:v>
                </c:pt>
                <c:pt idx="643">
                  <c:v>8</c:v>
                </c:pt>
                <c:pt idx="644">
                  <c:v>6</c:v>
                </c:pt>
                <c:pt idx="645">
                  <c:v>8</c:v>
                </c:pt>
                <c:pt idx="646">
                  <c:v>6</c:v>
                </c:pt>
                <c:pt idx="647">
                  <c:v>6</c:v>
                </c:pt>
                <c:pt idx="648">
                  <c:v>6</c:v>
                </c:pt>
                <c:pt idx="649">
                  <c:v>8</c:v>
                </c:pt>
                <c:pt idx="650">
                  <c:v>8</c:v>
                </c:pt>
                <c:pt idx="651">
                  <c:v>12</c:v>
                </c:pt>
                <c:pt idx="652">
                  <c:v>12</c:v>
                </c:pt>
                <c:pt idx="653">
                  <c:v>12</c:v>
                </c:pt>
                <c:pt idx="654">
                  <c:v>12</c:v>
                </c:pt>
                <c:pt idx="655">
                  <c:v>6</c:v>
                </c:pt>
                <c:pt idx="656">
                  <c:v>4</c:v>
                </c:pt>
                <c:pt idx="657">
                  <c:v>6</c:v>
                </c:pt>
                <c:pt idx="658">
                  <c:v>6</c:v>
                </c:pt>
                <c:pt idx="659">
                  <c:v>6</c:v>
                </c:pt>
                <c:pt idx="660">
                  <c:v>6</c:v>
                </c:pt>
                <c:pt idx="661">
                  <c:v>4</c:v>
                </c:pt>
                <c:pt idx="662">
                  <c:v>12</c:v>
                </c:pt>
                <c:pt idx="663">
                  <c:v>12</c:v>
                </c:pt>
                <c:pt idx="664">
                  <c:v>12</c:v>
                </c:pt>
                <c:pt idx="665">
                  <c:v>6</c:v>
                </c:pt>
                <c:pt idx="666">
                  <c:v>6</c:v>
                </c:pt>
                <c:pt idx="667">
                  <c:v>4</c:v>
                </c:pt>
                <c:pt idx="668">
                  <c:v>4</c:v>
                </c:pt>
                <c:pt idx="669">
                  <c:v>6</c:v>
                </c:pt>
                <c:pt idx="670">
                  <c:v>6</c:v>
                </c:pt>
                <c:pt idx="671">
                  <c:v>4</c:v>
                </c:pt>
                <c:pt idx="672">
                  <c:v>4</c:v>
                </c:pt>
                <c:pt idx="673">
                  <c:v>6</c:v>
                </c:pt>
                <c:pt idx="674">
                  <c:v>4</c:v>
                </c:pt>
                <c:pt idx="675">
                  <c:v>6</c:v>
                </c:pt>
                <c:pt idx="676">
                  <c:v>12</c:v>
                </c:pt>
                <c:pt idx="677">
                  <c:v>12</c:v>
                </c:pt>
                <c:pt idx="678">
                  <c:v>12</c:v>
                </c:pt>
                <c:pt idx="679">
                  <c:v>12</c:v>
                </c:pt>
                <c:pt idx="680">
                  <c:v>12</c:v>
                </c:pt>
                <c:pt idx="681">
                  <c:v>12</c:v>
                </c:pt>
                <c:pt idx="682">
                  <c:v>12</c:v>
                </c:pt>
                <c:pt idx="683">
                  <c:v>8</c:v>
                </c:pt>
                <c:pt idx="684">
                  <c:v>8</c:v>
                </c:pt>
                <c:pt idx="685">
                  <c:v>4</c:v>
                </c:pt>
                <c:pt idx="686">
                  <c:v>4</c:v>
                </c:pt>
                <c:pt idx="687">
                  <c:v>4</c:v>
                </c:pt>
                <c:pt idx="688">
                  <c:v>4</c:v>
                </c:pt>
                <c:pt idx="689">
                  <c:v>4</c:v>
                </c:pt>
                <c:pt idx="690">
                  <c:v>4</c:v>
                </c:pt>
                <c:pt idx="691">
                  <c:v>4</c:v>
                </c:pt>
                <c:pt idx="692">
                  <c:v>4</c:v>
                </c:pt>
                <c:pt idx="693">
                  <c:v>4</c:v>
                </c:pt>
                <c:pt idx="694">
                  <c:v>4</c:v>
                </c:pt>
                <c:pt idx="695">
                  <c:v>4</c:v>
                </c:pt>
                <c:pt idx="696">
                  <c:v>4</c:v>
                </c:pt>
                <c:pt idx="697">
                  <c:v>4</c:v>
                </c:pt>
                <c:pt idx="698">
                  <c:v>4</c:v>
                </c:pt>
                <c:pt idx="699">
                  <c:v>4</c:v>
                </c:pt>
                <c:pt idx="700">
                  <c:v>12</c:v>
                </c:pt>
                <c:pt idx="701">
                  <c:v>6</c:v>
                </c:pt>
                <c:pt idx="702">
                  <c:v>8</c:v>
                </c:pt>
                <c:pt idx="703">
                  <c:v>8</c:v>
                </c:pt>
                <c:pt idx="704">
                  <c:v>6</c:v>
                </c:pt>
                <c:pt idx="705">
                  <c:v>6</c:v>
                </c:pt>
                <c:pt idx="706">
                  <c:v>8</c:v>
                </c:pt>
                <c:pt idx="707">
                  <c:v>8</c:v>
                </c:pt>
                <c:pt idx="708">
                  <c:v>6</c:v>
                </c:pt>
                <c:pt idx="709">
                  <c:v>8</c:v>
                </c:pt>
                <c:pt idx="710">
                  <c:v>6</c:v>
                </c:pt>
                <c:pt idx="711">
                  <c:v>8</c:v>
                </c:pt>
                <c:pt idx="712">
                  <c:v>8</c:v>
                </c:pt>
                <c:pt idx="713">
                  <c:v>8</c:v>
                </c:pt>
                <c:pt idx="714">
                  <c:v>6</c:v>
                </c:pt>
                <c:pt idx="715">
                  <c:v>6</c:v>
                </c:pt>
                <c:pt idx="716">
                  <c:v>4</c:v>
                </c:pt>
                <c:pt idx="717">
                  <c:v>4</c:v>
                </c:pt>
                <c:pt idx="718">
                  <c:v>4</c:v>
                </c:pt>
                <c:pt idx="719">
                  <c:v>4</c:v>
                </c:pt>
                <c:pt idx="720">
                  <c:v>4</c:v>
                </c:pt>
                <c:pt idx="721">
                  <c:v>4</c:v>
                </c:pt>
                <c:pt idx="722">
                  <c:v>4</c:v>
                </c:pt>
                <c:pt idx="723">
                  <c:v>4</c:v>
                </c:pt>
                <c:pt idx="724">
                  <c:v>4</c:v>
                </c:pt>
                <c:pt idx="725">
                  <c:v>4</c:v>
                </c:pt>
                <c:pt idx="726">
                  <c:v>4</c:v>
                </c:pt>
                <c:pt idx="727">
                  <c:v>4</c:v>
                </c:pt>
                <c:pt idx="728">
                  <c:v>4</c:v>
                </c:pt>
                <c:pt idx="729">
                  <c:v>4</c:v>
                </c:pt>
                <c:pt idx="730">
                  <c:v>4</c:v>
                </c:pt>
                <c:pt idx="731">
                  <c:v>6</c:v>
                </c:pt>
                <c:pt idx="732">
                  <c:v>4</c:v>
                </c:pt>
                <c:pt idx="733">
                  <c:v>4</c:v>
                </c:pt>
                <c:pt idx="734">
                  <c:v>4</c:v>
                </c:pt>
                <c:pt idx="735">
                  <c:v>6</c:v>
                </c:pt>
                <c:pt idx="736">
                  <c:v>8</c:v>
                </c:pt>
                <c:pt idx="737">
                  <c:v>12</c:v>
                </c:pt>
                <c:pt idx="738">
                  <c:v>12</c:v>
                </c:pt>
                <c:pt idx="739">
                  <c:v>12</c:v>
                </c:pt>
                <c:pt idx="740">
                  <c:v>8</c:v>
                </c:pt>
                <c:pt idx="741">
                  <c:v>12</c:v>
                </c:pt>
                <c:pt idx="742">
                  <c:v>8</c:v>
                </c:pt>
                <c:pt idx="743">
                  <c:v>4</c:v>
                </c:pt>
                <c:pt idx="744">
                  <c:v>5</c:v>
                </c:pt>
                <c:pt idx="745">
                  <c:v>5</c:v>
                </c:pt>
                <c:pt idx="746">
                  <c:v>5</c:v>
                </c:pt>
                <c:pt idx="747">
                  <c:v>5</c:v>
                </c:pt>
                <c:pt idx="748">
                  <c:v>5</c:v>
                </c:pt>
                <c:pt idx="749">
                  <c:v>5</c:v>
                </c:pt>
                <c:pt idx="750">
                  <c:v>5</c:v>
                </c:pt>
                <c:pt idx="751">
                  <c:v>5</c:v>
                </c:pt>
                <c:pt idx="752">
                  <c:v>5</c:v>
                </c:pt>
                <c:pt idx="753">
                  <c:v>5</c:v>
                </c:pt>
                <c:pt idx="754">
                  <c:v>5</c:v>
                </c:pt>
                <c:pt idx="755">
                  <c:v>5</c:v>
                </c:pt>
                <c:pt idx="756">
                  <c:v>5</c:v>
                </c:pt>
                <c:pt idx="757">
                  <c:v>5</c:v>
                </c:pt>
                <c:pt idx="758">
                  <c:v>5</c:v>
                </c:pt>
                <c:pt idx="759">
                  <c:v>5</c:v>
                </c:pt>
                <c:pt idx="760">
                  <c:v>5</c:v>
                </c:pt>
                <c:pt idx="761">
                  <c:v>5</c:v>
                </c:pt>
                <c:pt idx="762">
                  <c:v>5</c:v>
                </c:pt>
                <c:pt idx="763">
                  <c:v>5</c:v>
                </c:pt>
                <c:pt idx="764">
                  <c:v>5</c:v>
                </c:pt>
                <c:pt idx="765">
                  <c:v>5</c:v>
                </c:pt>
                <c:pt idx="766">
                  <c:v>5</c:v>
                </c:pt>
                <c:pt idx="767">
                  <c:v>5</c:v>
                </c:pt>
                <c:pt idx="768">
                  <c:v>5</c:v>
                </c:pt>
                <c:pt idx="769">
                  <c:v>4</c:v>
                </c:pt>
                <c:pt idx="770">
                  <c:v>4</c:v>
                </c:pt>
                <c:pt idx="771">
                  <c:v>4</c:v>
                </c:pt>
                <c:pt idx="772">
                  <c:v>4</c:v>
                </c:pt>
                <c:pt idx="773">
                  <c:v>4</c:v>
                </c:pt>
                <c:pt idx="774">
                  <c:v>4</c:v>
                </c:pt>
                <c:pt idx="775">
                  <c:v>4</c:v>
                </c:pt>
                <c:pt idx="776">
                  <c:v>4</c:v>
                </c:pt>
                <c:pt idx="777">
                  <c:v>4</c:v>
                </c:pt>
                <c:pt idx="778">
                  <c:v>4</c:v>
                </c:pt>
                <c:pt idx="779">
                  <c:v>4</c:v>
                </c:pt>
                <c:pt idx="780">
                  <c:v>4</c:v>
                </c:pt>
                <c:pt idx="781">
                  <c:v>4</c:v>
                </c:pt>
                <c:pt idx="782">
                  <c:v>4</c:v>
                </c:pt>
                <c:pt idx="783">
                  <c:v>4</c:v>
                </c:pt>
                <c:pt idx="784">
                  <c:v>4</c:v>
                </c:pt>
                <c:pt idx="785">
                  <c:v>4</c:v>
                </c:pt>
                <c:pt idx="786">
                  <c:v>4</c:v>
                </c:pt>
                <c:pt idx="787">
                  <c:v>4</c:v>
                </c:pt>
                <c:pt idx="788">
                  <c:v>4</c:v>
                </c:pt>
                <c:pt idx="789">
                  <c:v>4</c:v>
                </c:pt>
                <c:pt idx="790">
                  <c:v>4</c:v>
                </c:pt>
                <c:pt idx="791">
                  <c:v>4</c:v>
                </c:pt>
                <c:pt idx="792">
                  <c:v>4</c:v>
                </c:pt>
                <c:pt idx="793">
                  <c:v>4</c:v>
                </c:pt>
                <c:pt idx="794">
                  <c:v>6</c:v>
                </c:pt>
                <c:pt idx="795">
                  <c:v>4</c:v>
                </c:pt>
                <c:pt idx="796">
                  <c:v>6</c:v>
                </c:pt>
                <c:pt idx="797">
                  <c:v>4</c:v>
                </c:pt>
                <c:pt idx="798">
                  <c:v>4</c:v>
                </c:pt>
                <c:pt idx="799">
                  <c:v>6</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4</c:v>
                </c:pt>
                <c:pt idx="824">
                  <c:v>4</c:v>
                </c:pt>
                <c:pt idx="825">
                  <c:v>6</c:v>
                </c:pt>
                <c:pt idx="826">
                  <c:v>6</c:v>
                </c:pt>
                <c:pt idx="827">
                  <c:v>6</c:v>
                </c:pt>
                <c:pt idx="828">
                  <c:v>6</c:v>
                </c:pt>
                <c:pt idx="829">
                  <c:v>6</c:v>
                </c:pt>
                <c:pt idx="830">
                  <c:v>4</c:v>
                </c:pt>
                <c:pt idx="831">
                  <c:v>4</c:v>
                </c:pt>
                <c:pt idx="832">
                  <c:v>4</c:v>
                </c:pt>
                <c:pt idx="833">
                  <c:v>4</c:v>
                </c:pt>
                <c:pt idx="834">
                  <c:v>4</c:v>
                </c:pt>
                <c:pt idx="835">
                  <c:v>4</c:v>
                </c:pt>
                <c:pt idx="836">
                  <c:v>6</c:v>
                </c:pt>
                <c:pt idx="837">
                  <c:v>4</c:v>
                </c:pt>
                <c:pt idx="838">
                  <c:v>6</c:v>
                </c:pt>
                <c:pt idx="839">
                  <c:v>4</c:v>
                </c:pt>
                <c:pt idx="840">
                  <c:v>6</c:v>
                </c:pt>
                <c:pt idx="841">
                  <c:v>6</c:v>
                </c:pt>
                <c:pt idx="842">
                  <c:v>8</c:v>
                </c:pt>
                <c:pt idx="843">
                  <c:v>8</c:v>
                </c:pt>
                <c:pt idx="844">
                  <c:v>6</c:v>
                </c:pt>
                <c:pt idx="845">
                  <c:v>8</c:v>
                </c:pt>
                <c:pt idx="846">
                  <c:v>8</c:v>
                </c:pt>
                <c:pt idx="847">
                  <c:v>6</c:v>
                </c:pt>
                <c:pt idx="848">
                  <c:v>8</c:v>
                </c:pt>
                <c:pt idx="849">
                  <c:v>4</c:v>
                </c:pt>
                <c:pt idx="850">
                  <c:v>6</c:v>
                </c:pt>
                <c:pt idx="851">
                  <c:v>4</c:v>
                </c:pt>
                <c:pt idx="852">
                  <c:v>4</c:v>
                </c:pt>
                <c:pt idx="853">
                  <c:v>6</c:v>
                </c:pt>
                <c:pt idx="854">
                  <c:v>4</c:v>
                </c:pt>
                <c:pt idx="855">
                  <c:v>4</c:v>
                </c:pt>
                <c:pt idx="856">
                  <c:v>4</c:v>
                </c:pt>
                <c:pt idx="857">
                  <c:v>4</c:v>
                </c:pt>
                <c:pt idx="858">
                  <c:v>4</c:v>
                </c:pt>
                <c:pt idx="859">
                  <c:v>4</c:v>
                </c:pt>
                <c:pt idx="860">
                  <c:v>4</c:v>
                </c:pt>
                <c:pt idx="861">
                  <c:v>4</c:v>
                </c:pt>
                <c:pt idx="862">
                  <c:v>6</c:v>
                </c:pt>
                <c:pt idx="863">
                  <c:v>4</c:v>
                </c:pt>
                <c:pt idx="864">
                  <c:v>6</c:v>
                </c:pt>
                <c:pt idx="865">
                  <c:v>4</c:v>
                </c:pt>
                <c:pt idx="866">
                  <c:v>4</c:v>
                </c:pt>
                <c:pt idx="867">
                  <c:v>4</c:v>
                </c:pt>
                <c:pt idx="868">
                  <c:v>6</c:v>
                </c:pt>
                <c:pt idx="869">
                  <c:v>4</c:v>
                </c:pt>
                <c:pt idx="870">
                  <c:v>4</c:v>
                </c:pt>
                <c:pt idx="871">
                  <c:v>4</c:v>
                </c:pt>
                <c:pt idx="872">
                  <c:v>4</c:v>
                </c:pt>
                <c:pt idx="873">
                  <c:v>6</c:v>
                </c:pt>
                <c:pt idx="874">
                  <c:v>4</c:v>
                </c:pt>
                <c:pt idx="875">
                  <c:v>4</c:v>
                </c:pt>
                <c:pt idx="876">
                  <c:v>4</c:v>
                </c:pt>
                <c:pt idx="877">
                  <c:v>4</c:v>
                </c:pt>
                <c:pt idx="878">
                  <c:v>4</c:v>
                </c:pt>
                <c:pt idx="879">
                  <c:v>4</c:v>
                </c:pt>
                <c:pt idx="880">
                  <c:v>6</c:v>
                </c:pt>
                <c:pt idx="881">
                  <c:v>6</c:v>
                </c:pt>
                <c:pt idx="882">
                  <c:v>6</c:v>
                </c:pt>
                <c:pt idx="883">
                  <c:v>6</c:v>
                </c:pt>
                <c:pt idx="884">
                  <c:v>6</c:v>
                </c:pt>
                <c:pt idx="885">
                  <c:v>6</c:v>
                </c:pt>
                <c:pt idx="886">
                  <c:v>6</c:v>
                </c:pt>
                <c:pt idx="887">
                  <c:v>6</c:v>
                </c:pt>
                <c:pt idx="888">
                  <c:v>6</c:v>
                </c:pt>
                <c:pt idx="889">
                  <c:v>6</c:v>
                </c:pt>
                <c:pt idx="890">
                  <c:v>6</c:v>
                </c:pt>
                <c:pt idx="891">
                  <c:v>6</c:v>
                </c:pt>
                <c:pt idx="892">
                  <c:v>6</c:v>
                </c:pt>
                <c:pt idx="893">
                  <c:v>6</c:v>
                </c:pt>
                <c:pt idx="894">
                  <c:v>6</c:v>
                </c:pt>
                <c:pt idx="895">
                  <c:v>6</c:v>
                </c:pt>
                <c:pt idx="896">
                  <c:v>6</c:v>
                </c:pt>
                <c:pt idx="897">
                  <c:v>6</c:v>
                </c:pt>
                <c:pt idx="898">
                  <c:v>6</c:v>
                </c:pt>
                <c:pt idx="899">
                  <c:v>6</c:v>
                </c:pt>
                <c:pt idx="900">
                  <c:v>6</c:v>
                </c:pt>
                <c:pt idx="901">
                  <c:v>6</c:v>
                </c:pt>
                <c:pt idx="902">
                  <c:v>6</c:v>
                </c:pt>
                <c:pt idx="903">
                  <c:v>6</c:v>
                </c:pt>
                <c:pt idx="904">
                  <c:v>6</c:v>
                </c:pt>
                <c:pt idx="905">
                  <c:v>6</c:v>
                </c:pt>
                <c:pt idx="906">
                  <c:v>6</c:v>
                </c:pt>
                <c:pt idx="907">
                  <c:v>6</c:v>
                </c:pt>
                <c:pt idx="908">
                  <c:v>6</c:v>
                </c:pt>
                <c:pt idx="909">
                  <c:v>6</c:v>
                </c:pt>
                <c:pt idx="910">
                  <c:v>6</c:v>
                </c:pt>
                <c:pt idx="911">
                  <c:v>6</c:v>
                </c:pt>
                <c:pt idx="912">
                  <c:v>6</c:v>
                </c:pt>
                <c:pt idx="913">
                  <c:v>6</c:v>
                </c:pt>
                <c:pt idx="914">
                  <c:v>6</c:v>
                </c:pt>
                <c:pt idx="915">
                  <c:v>6</c:v>
                </c:pt>
                <c:pt idx="916">
                  <c:v>6</c:v>
                </c:pt>
                <c:pt idx="917">
                  <c:v>6</c:v>
                </c:pt>
                <c:pt idx="918">
                  <c:v>6</c:v>
                </c:pt>
                <c:pt idx="919">
                  <c:v>6</c:v>
                </c:pt>
                <c:pt idx="920">
                  <c:v>6</c:v>
                </c:pt>
                <c:pt idx="921">
                  <c:v>6</c:v>
                </c:pt>
                <c:pt idx="922">
                  <c:v>6</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8</c:v>
                </c:pt>
                <c:pt idx="945">
                  <c:v>8</c:v>
                </c:pt>
                <c:pt idx="946">
                  <c:v>8</c:v>
                </c:pt>
                <c:pt idx="947">
                  <c:v>6</c:v>
                </c:pt>
                <c:pt idx="948">
                  <c:v>6</c:v>
                </c:pt>
                <c:pt idx="949">
                  <c:v>6</c:v>
                </c:pt>
                <c:pt idx="950">
                  <c:v>4</c:v>
                </c:pt>
                <c:pt idx="951">
                  <c:v>4</c:v>
                </c:pt>
                <c:pt idx="952">
                  <c:v>4</c:v>
                </c:pt>
                <c:pt idx="953">
                  <c:v>4</c:v>
                </c:pt>
                <c:pt idx="954">
                  <c:v>4</c:v>
                </c:pt>
                <c:pt idx="955">
                  <c:v>4</c:v>
                </c:pt>
                <c:pt idx="956">
                  <c:v>4</c:v>
                </c:pt>
                <c:pt idx="957">
                  <c:v>4</c:v>
                </c:pt>
                <c:pt idx="958">
                  <c:v>4</c:v>
                </c:pt>
                <c:pt idx="959">
                  <c:v>4</c:v>
                </c:pt>
                <c:pt idx="960">
                  <c:v>4</c:v>
                </c:pt>
                <c:pt idx="961">
                  <c:v>4</c:v>
                </c:pt>
                <c:pt idx="962">
                  <c:v>4</c:v>
                </c:pt>
                <c:pt idx="963">
                  <c:v>4</c:v>
                </c:pt>
                <c:pt idx="964">
                  <c:v>4</c:v>
                </c:pt>
                <c:pt idx="965">
                  <c:v>4</c:v>
                </c:pt>
                <c:pt idx="966">
                  <c:v>6</c:v>
                </c:pt>
                <c:pt idx="967">
                  <c:v>6</c:v>
                </c:pt>
                <c:pt idx="968">
                  <c:v>6</c:v>
                </c:pt>
                <c:pt idx="969">
                  <c:v>6</c:v>
                </c:pt>
                <c:pt idx="970">
                  <c:v>6</c:v>
                </c:pt>
                <c:pt idx="971">
                  <c:v>6</c:v>
                </c:pt>
                <c:pt idx="972">
                  <c:v>4</c:v>
                </c:pt>
                <c:pt idx="973">
                  <c:v>4</c:v>
                </c:pt>
                <c:pt idx="974">
                  <c:v>4</c:v>
                </c:pt>
                <c:pt idx="975">
                  <c:v>4</c:v>
                </c:pt>
                <c:pt idx="976">
                  <c:v>4</c:v>
                </c:pt>
                <c:pt idx="977">
                  <c:v>4</c:v>
                </c:pt>
                <c:pt idx="978">
                  <c:v>4</c:v>
                </c:pt>
                <c:pt idx="979">
                  <c:v>4</c:v>
                </c:pt>
                <c:pt idx="980">
                  <c:v>4</c:v>
                </c:pt>
                <c:pt idx="981">
                  <c:v>4</c:v>
                </c:pt>
                <c:pt idx="982">
                  <c:v>4</c:v>
                </c:pt>
                <c:pt idx="983">
                  <c:v>4</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4</c:v>
                </c:pt>
                <c:pt idx="1000">
                  <c:v>4</c:v>
                </c:pt>
                <c:pt idx="1001">
                  <c:v>4</c:v>
                </c:pt>
                <c:pt idx="1002">
                  <c:v>4</c:v>
                </c:pt>
                <c:pt idx="1003">
                  <c:v>4</c:v>
                </c:pt>
                <c:pt idx="1004">
                  <c:v>4</c:v>
                </c:pt>
                <c:pt idx="1005">
                  <c:v>4</c:v>
                </c:pt>
                <c:pt idx="1006">
                  <c:v>4</c:v>
                </c:pt>
                <c:pt idx="1007">
                  <c:v>4</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6</c:v>
                </c:pt>
                <c:pt idx="1063">
                  <c:v>4</c:v>
                </c:pt>
                <c:pt idx="1064">
                  <c:v>4</c:v>
                </c:pt>
                <c:pt idx="1065">
                  <c:v>6</c:v>
                </c:pt>
                <c:pt idx="1066">
                  <c:v>4</c:v>
                </c:pt>
                <c:pt idx="1067">
                  <c:v>6</c:v>
                </c:pt>
                <c:pt idx="1068">
                  <c:v>4</c:v>
                </c:pt>
                <c:pt idx="1069">
                  <c:v>6</c:v>
                </c:pt>
                <c:pt idx="1070">
                  <c:v>4</c:v>
                </c:pt>
                <c:pt idx="1071">
                  <c:v>4</c:v>
                </c:pt>
                <c:pt idx="1072">
                  <c:v>4</c:v>
                </c:pt>
                <c:pt idx="1073">
                  <c:v>6</c:v>
                </c:pt>
                <c:pt idx="1074">
                  <c:v>6</c:v>
                </c:pt>
                <c:pt idx="1075">
                  <c:v>6</c:v>
                </c:pt>
                <c:pt idx="1076">
                  <c:v>6</c:v>
                </c:pt>
                <c:pt idx="1077">
                  <c:v>4</c:v>
                </c:pt>
                <c:pt idx="1078">
                  <c:v>4</c:v>
                </c:pt>
                <c:pt idx="1079">
                  <c:v>6</c:v>
                </c:pt>
                <c:pt idx="1080">
                  <c:v>6</c:v>
                </c:pt>
                <c:pt idx="1081">
                  <c:v>6</c:v>
                </c:pt>
                <c:pt idx="1082">
                  <c:v>4</c:v>
                </c:pt>
                <c:pt idx="1083">
                  <c:v>4</c:v>
                </c:pt>
                <c:pt idx="1084">
                  <c:v>4</c:v>
                </c:pt>
                <c:pt idx="1085">
                  <c:v>6</c:v>
                </c:pt>
                <c:pt idx="1086">
                  <c:v>6</c:v>
                </c:pt>
                <c:pt idx="1087">
                  <c:v>6</c:v>
                </c:pt>
                <c:pt idx="1088">
                  <c:v>6</c:v>
                </c:pt>
                <c:pt idx="1089">
                  <c:v>6</c:v>
                </c:pt>
                <c:pt idx="1090">
                  <c:v>6</c:v>
                </c:pt>
                <c:pt idx="1091">
                  <c:v>6</c:v>
                </c:pt>
                <c:pt idx="1092">
                  <c:v>6</c:v>
                </c:pt>
                <c:pt idx="1093">
                  <c:v>6</c:v>
                </c:pt>
                <c:pt idx="1094">
                  <c:v>6</c:v>
                </c:pt>
                <c:pt idx="1095">
                  <c:v>6</c:v>
                </c:pt>
                <c:pt idx="1096">
                  <c:v>12</c:v>
                </c:pt>
                <c:pt idx="1097">
                  <c:v>8</c:v>
                </c:pt>
                <c:pt idx="1098">
                  <c:v>6</c:v>
                </c:pt>
                <c:pt idx="1099">
                  <c:v>8</c:v>
                </c:pt>
                <c:pt idx="1100">
                  <c:v>6</c:v>
                </c:pt>
                <c:pt idx="1101">
                  <c:v>6</c:v>
                </c:pt>
                <c:pt idx="1102">
                  <c:v>6</c:v>
                </c:pt>
                <c:pt idx="1103">
                  <c:v>6</c:v>
                </c:pt>
                <c:pt idx="1104">
                  <c:v>6</c:v>
                </c:pt>
                <c:pt idx="1105">
                  <c:v>6</c:v>
                </c:pt>
                <c:pt idx="1106">
                  <c:v>6</c:v>
                </c:pt>
                <c:pt idx="1107">
                  <c:v>6</c:v>
                </c:pt>
                <c:pt idx="1108">
                  <c:v>6</c:v>
                </c:pt>
                <c:pt idx="1109">
                  <c:v>6</c:v>
                </c:pt>
                <c:pt idx="1110">
                  <c:v>6</c:v>
                </c:pt>
                <c:pt idx="1111">
                  <c:v>6</c:v>
                </c:pt>
                <c:pt idx="1112">
                  <c:v>6</c:v>
                </c:pt>
                <c:pt idx="1113">
                  <c:v>6</c:v>
                </c:pt>
                <c:pt idx="1114">
                  <c:v>6</c:v>
                </c:pt>
                <c:pt idx="1115">
                  <c:v>6</c:v>
                </c:pt>
                <c:pt idx="1116">
                  <c:v>6</c:v>
                </c:pt>
                <c:pt idx="1117">
                  <c:v>6</c:v>
                </c:pt>
                <c:pt idx="1118">
                  <c:v>6</c:v>
                </c:pt>
                <c:pt idx="1119">
                  <c:v>6</c:v>
                </c:pt>
                <c:pt idx="1120">
                  <c:v>6</c:v>
                </c:pt>
                <c:pt idx="1121">
                  <c:v>6</c:v>
                </c:pt>
                <c:pt idx="1122">
                  <c:v>6</c:v>
                </c:pt>
                <c:pt idx="1123">
                  <c:v>6</c:v>
                </c:pt>
                <c:pt idx="1124">
                  <c:v>4</c:v>
                </c:pt>
                <c:pt idx="1125">
                  <c:v>6</c:v>
                </c:pt>
                <c:pt idx="1126">
                  <c:v>4</c:v>
                </c:pt>
                <c:pt idx="1127">
                  <c:v>4</c:v>
                </c:pt>
                <c:pt idx="1128">
                  <c:v>4</c:v>
                </c:pt>
                <c:pt idx="1129">
                  <c:v>6</c:v>
                </c:pt>
                <c:pt idx="1130">
                  <c:v>4</c:v>
                </c:pt>
                <c:pt idx="1131">
                  <c:v>4</c:v>
                </c:pt>
                <c:pt idx="1132">
                  <c:v>6</c:v>
                </c:pt>
                <c:pt idx="1133">
                  <c:v>6</c:v>
                </c:pt>
                <c:pt idx="1134">
                  <c:v>6</c:v>
                </c:pt>
                <c:pt idx="1135">
                  <c:v>4</c:v>
                </c:pt>
                <c:pt idx="1136">
                  <c:v>4</c:v>
                </c:pt>
                <c:pt idx="1137">
                  <c:v>4</c:v>
                </c:pt>
                <c:pt idx="1138">
                  <c:v>4</c:v>
                </c:pt>
                <c:pt idx="1139">
                  <c:v>4</c:v>
                </c:pt>
                <c:pt idx="1140">
                  <c:v>4</c:v>
                </c:pt>
                <c:pt idx="1141">
                  <c:v>4</c:v>
                </c:pt>
                <c:pt idx="1142">
                  <c:v>4</c:v>
                </c:pt>
                <c:pt idx="1143">
                  <c:v>4</c:v>
                </c:pt>
                <c:pt idx="1144">
                  <c:v>4</c:v>
                </c:pt>
                <c:pt idx="1145">
                  <c:v>4</c:v>
                </c:pt>
                <c:pt idx="1146">
                  <c:v>4</c:v>
                </c:pt>
                <c:pt idx="1147">
                  <c:v>4</c:v>
                </c:pt>
                <c:pt idx="1148">
                  <c:v>4</c:v>
                </c:pt>
                <c:pt idx="1149">
                  <c:v>4</c:v>
                </c:pt>
                <c:pt idx="1150">
                  <c:v>4</c:v>
                </c:pt>
                <c:pt idx="1151">
                  <c:v>4</c:v>
                </c:pt>
                <c:pt idx="1152">
                  <c:v>4</c:v>
                </c:pt>
                <c:pt idx="1153">
                  <c:v>4</c:v>
                </c:pt>
                <c:pt idx="1154">
                  <c:v>4</c:v>
                </c:pt>
                <c:pt idx="1155">
                  <c:v>4</c:v>
                </c:pt>
                <c:pt idx="1156">
                  <c:v>6</c:v>
                </c:pt>
                <c:pt idx="1157">
                  <c:v>6</c:v>
                </c:pt>
                <c:pt idx="1158">
                  <c:v>6</c:v>
                </c:pt>
                <c:pt idx="1159">
                  <c:v>6</c:v>
                </c:pt>
                <c:pt idx="1160">
                  <c:v>6</c:v>
                </c:pt>
                <c:pt idx="1161">
                  <c:v>6</c:v>
                </c:pt>
                <c:pt idx="1162">
                  <c:v>6</c:v>
                </c:pt>
                <c:pt idx="1163">
                  <c:v>6</c:v>
                </c:pt>
                <c:pt idx="1164">
                  <c:v>6</c:v>
                </c:pt>
                <c:pt idx="1165">
                  <c:v>6</c:v>
                </c:pt>
                <c:pt idx="1166">
                  <c:v>4</c:v>
                </c:pt>
                <c:pt idx="1167">
                  <c:v>4</c:v>
                </c:pt>
                <c:pt idx="1168">
                  <c:v>4</c:v>
                </c:pt>
                <c:pt idx="1169">
                  <c:v>4</c:v>
                </c:pt>
                <c:pt idx="1170">
                  <c:v>4</c:v>
                </c:pt>
                <c:pt idx="1171">
                  <c:v>4</c:v>
                </c:pt>
                <c:pt idx="1172">
                  <c:v>4</c:v>
                </c:pt>
                <c:pt idx="1173">
                  <c:v>4</c:v>
                </c:pt>
                <c:pt idx="1174">
                  <c:v>4</c:v>
                </c:pt>
                <c:pt idx="1175">
                  <c:v>4</c:v>
                </c:pt>
                <c:pt idx="1176">
                  <c:v>6</c:v>
                </c:pt>
                <c:pt idx="1177">
                  <c:v>6</c:v>
                </c:pt>
                <c:pt idx="1178">
                  <c:v>6</c:v>
                </c:pt>
                <c:pt idx="1179">
                  <c:v>4</c:v>
                </c:pt>
                <c:pt idx="1180">
                  <c:v>4</c:v>
                </c:pt>
                <c:pt idx="1181">
                  <c:v>4</c:v>
                </c:pt>
                <c:pt idx="1182">
                  <c:v>4</c:v>
                </c:pt>
                <c:pt idx="1183">
                  <c:v>6</c:v>
                </c:pt>
                <c:pt idx="1184">
                  <c:v>4</c:v>
                </c:pt>
                <c:pt idx="1185">
                  <c:v>4</c:v>
                </c:pt>
                <c:pt idx="1186">
                  <c:v>4</c:v>
                </c:pt>
                <c:pt idx="1187">
                  <c:v>4</c:v>
                </c:pt>
                <c:pt idx="1188">
                  <c:v>4</c:v>
                </c:pt>
                <c:pt idx="1189">
                  <c:v>6</c:v>
                </c:pt>
                <c:pt idx="1190">
                  <c:v>6</c:v>
                </c:pt>
                <c:pt idx="1191">
                  <c:v>4</c:v>
                </c:pt>
                <c:pt idx="1192">
                  <c:v>4</c:v>
                </c:pt>
                <c:pt idx="1193">
                  <c:v>6</c:v>
                </c:pt>
                <c:pt idx="1194">
                  <c:v>4</c:v>
                </c:pt>
                <c:pt idx="1195">
                  <c:v>4</c:v>
                </c:pt>
                <c:pt idx="1196">
                  <c:v>4</c:v>
                </c:pt>
                <c:pt idx="1197">
                  <c:v>6</c:v>
                </c:pt>
                <c:pt idx="1198">
                  <c:v>4</c:v>
                </c:pt>
                <c:pt idx="1199">
                  <c:v>4</c:v>
                </c:pt>
                <c:pt idx="1200">
                  <c:v>4</c:v>
                </c:pt>
                <c:pt idx="1201">
                  <c:v>6</c:v>
                </c:pt>
                <c:pt idx="1202">
                  <c:v>4</c:v>
                </c:pt>
                <c:pt idx="1203">
                  <c:v>6</c:v>
                </c:pt>
                <c:pt idx="1204">
                  <c:v>4</c:v>
                </c:pt>
                <c:pt idx="1205">
                  <c:v>4</c:v>
                </c:pt>
                <c:pt idx="1206">
                  <c:v>4</c:v>
                </c:pt>
                <c:pt idx="1207">
                  <c:v>4</c:v>
                </c:pt>
                <c:pt idx="1208">
                  <c:v>4</c:v>
                </c:pt>
                <c:pt idx="1209">
                  <c:v>4</c:v>
                </c:pt>
                <c:pt idx="1210">
                  <c:v>4</c:v>
                </c:pt>
                <c:pt idx="1211">
                  <c:v>4</c:v>
                </c:pt>
                <c:pt idx="1212">
                  <c:v>4</c:v>
                </c:pt>
                <c:pt idx="1213">
                  <c:v>4</c:v>
                </c:pt>
                <c:pt idx="1214">
                  <c:v>4</c:v>
                </c:pt>
                <c:pt idx="1215">
                  <c:v>4</c:v>
                </c:pt>
                <c:pt idx="1216">
                  <c:v>4</c:v>
                </c:pt>
                <c:pt idx="1217">
                  <c:v>6</c:v>
                </c:pt>
                <c:pt idx="1218">
                  <c:v>6</c:v>
                </c:pt>
                <c:pt idx="1219">
                  <c:v>6</c:v>
                </c:pt>
                <c:pt idx="1220">
                  <c:v>4</c:v>
                </c:pt>
                <c:pt idx="1221">
                  <c:v>6</c:v>
                </c:pt>
                <c:pt idx="1222">
                  <c:v>4</c:v>
                </c:pt>
                <c:pt idx="1223">
                  <c:v>4</c:v>
                </c:pt>
                <c:pt idx="1224">
                  <c:v>4</c:v>
                </c:pt>
                <c:pt idx="1225">
                  <c:v>4</c:v>
                </c:pt>
                <c:pt idx="1226">
                  <c:v>4</c:v>
                </c:pt>
                <c:pt idx="1227">
                  <c:v>6</c:v>
                </c:pt>
                <c:pt idx="1228">
                  <c:v>4</c:v>
                </c:pt>
                <c:pt idx="1229">
                  <c:v>6</c:v>
                </c:pt>
                <c:pt idx="1230">
                  <c:v>4</c:v>
                </c:pt>
                <c:pt idx="1231">
                  <c:v>4</c:v>
                </c:pt>
                <c:pt idx="1232">
                  <c:v>4</c:v>
                </c:pt>
                <c:pt idx="1233">
                  <c:v>4</c:v>
                </c:pt>
                <c:pt idx="1234">
                  <c:v>6</c:v>
                </c:pt>
                <c:pt idx="1235">
                  <c:v>6</c:v>
                </c:pt>
                <c:pt idx="1236">
                  <c:v>6</c:v>
                </c:pt>
                <c:pt idx="1237">
                  <c:v>6</c:v>
                </c:pt>
                <c:pt idx="1238">
                  <c:v>4</c:v>
                </c:pt>
                <c:pt idx="1239">
                  <c:v>4</c:v>
                </c:pt>
                <c:pt idx="1240">
                  <c:v>4</c:v>
                </c:pt>
                <c:pt idx="1241">
                  <c:v>4</c:v>
                </c:pt>
                <c:pt idx="1242">
                  <c:v>4</c:v>
                </c:pt>
                <c:pt idx="1243">
                  <c:v>6</c:v>
                </c:pt>
                <c:pt idx="1244">
                  <c:v>4</c:v>
                </c:pt>
                <c:pt idx="1245">
                  <c:v>4</c:v>
                </c:pt>
                <c:pt idx="1246">
                  <c:v>4</c:v>
                </c:pt>
                <c:pt idx="1247">
                  <c:v>4</c:v>
                </c:pt>
                <c:pt idx="1248">
                  <c:v>4</c:v>
                </c:pt>
                <c:pt idx="1249">
                  <c:v>4</c:v>
                </c:pt>
                <c:pt idx="1250">
                  <c:v>4</c:v>
                </c:pt>
                <c:pt idx="1251">
                  <c:v>4</c:v>
                </c:pt>
                <c:pt idx="1252">
                  <c:v>4</c:v>
                </c:pt>
                <c:pt idx="1253">
                  <c:v>4</c:v>
                </c:pt>
                <c:pt idx="1254">
                  <c:v>6</c:v>
                </c:pt>
                <c:pt idx="1255">
                  <c:v>6</c:v>
                </c:pt>
                <c:pt idx="1256">
                  <c:v>6</c:v>
                </c:pt>
                <c:pt idx="1257">
                  <c:v>6</c:v>
                </c:pt>
                <c:pt idx="1258">
                  <c:v>6</c:v>
                </c:pt>
                <c:pt idx="1259">
                  <c:v>6</c:v>
                </c:pt>
                <c:pt idx="1260">
                  <c:v>6</c:v>
                </c:pt>
                <c:pt idx="1261">
                  <c:v>8</c:v>
                </c:pt>
                <c:pt idx="1262">
                  <c:v>8</c:v>
                </c:pt>
                <c:pt idx="1263">
                  <c:v>4</c:v>
                </c:pt>
                <c:pt idx="1264">
                  <c:v>4</c:v>
                </c:pt>
                <c:pt idx="1265">
                  <c:v>4</c:v>
                </c:pt>
                <c:pt idx="1266">
                  <c:v>4</c:v>
                </c:pt>
                <c:pt idx="1267">
                  <c:v>4</c:v>
                </c:pt>
                <c:pt idx="1268">
                  <c:v>4</c:v>
                </c:pt>
                <c:pt idx="1269">
                  <c:v>4</c:v>
                </c:pt>
                <c:pt idx="1270">
                  <c:v>4</c:v>
                </c:pt>
                <c:pt idx="1271">
                  <c:v>4</c:v>
                </c:pt>
                <c:pt idx="1272">
                  <c:v>4</c:v>
                </c:pt>
                <c:pt idx="1273">
                  <c:v>4</c:v>
                </c:pt>
                <c:pt idx="1274">
                  <c:v>4</c:v>
                </c:pt>
                <c:pt idx="1275">
                  <c:v>4</c:v>
                </c:pt>
                <c:pt idx="1276">
                  <c:v>4</c:v>
                </c:pt>
                <c:pt idx="1277">
                  <c:v>4</c:v>
                </c:pt>
                <c:pt idx="1278">
                  <c:v>4</c:v>
                </c:pt>
                <c:pt idx="1279">
                  <c:v>4</c:v>
                </c:pt>
                <c:pt idx="1280">
                  <c:v>4</c:v>
                </c:pt>
                <c:pt idx="1281">
                  <c:v>4</c:v>
                </c:pt>
                <c:pt idx="1282">
                  <c:v>4</c:v>
                </c:pt>
                <c:pt idx="1283">
                  <c:v>4</c:v>
                </c:pt>
                <c:pt idx="1284">
                  <c:v>4</c:v>
                </c:pt>
                <c:pt idx="1285">
                  <c:v>4</c:v>
                </c:pt>
                <c:pt idx="1286">
                  <c:v>4</c:v>
                </c:pt>
                <c:pt idx="1287">
                  <c:v>4</c:v>
                </c:pt>
                <c:pt idx="1288">
                  <c:v>4</c:v>
                </c:pt>
                <c:pt idx="1289">
                  <c:v>4</c:v>
                </c:pt>
                <c:pt idx="1290">
                  <c:v>4</c:v>
                </c:pt>
                <c:pt idx="1291">
                  <c:v>4</c:v>
                </c:pt>
                <c:pt idx="1292">
                  <c:v>4</c:v>
                </c:pt>
                <c:pt idx="1293">
                  <c:v>4</c:v>
                </c:pt>
                <c:pt idx="1294">
                  <c:v>6</c:v>
                </c:pt>
                <c:pt idx="1295">
                  <c:v>6</c:v>
                </c:pt>
                <c:pt idx="1296">
                  <c:v>6</c:v>
                </c:pt>
                <c:pt idx="1297">
                  <c:v>6</c:v>
                </c:pt>
                <c:pt idx="1298">
                  <c:v>6</c:v>
                </c:pt>
                <c:pt idx="1299">
                  <c:v>6</c:v>
                </c:pt>
                <c:pt idx="1300">
                  <c:v>6</c:v>
                </c:pt>
                <c:pt idx="1301">
                  <c:v>6</c:v>
                </c:pt>
                <c:pt idx="1302">
                  <c:v>6</c:v>
                </c:pt>
                <c:pt idx="1303">
                  <c:v>6</c:v>
                </c:pt>
                <c:pt idx="1304">
                  <c:v>6</c:v>
                </c:pt>
                <c:pt idx="1305">
                  <c:v>6</c:v>
                </c:pt>
                <c:pt idx="1306">
                  <c:v>6</c:v>
                </c:pt>
                <c:pt idx="1307">
                  <c:v>6</c:v>
                </c:pt>
                <c:pt idx="1308">
                  <c:v>4</c:v>
                </c:pt>
                <c:pt idx="1309">
                  <c:v>6</c:v>
                </c:pt>
                <c:pt idx="1310">
                  <c:v>4</c:v>
                </c:pt>
                <c:pt idx="1311">
                  <c:v>4</c:v>
                </c:pt>
                <c:pt idx="1312">
                  <c:v>4</c:v>
                </c:pt>
                <c:pt idx="1313">
                  <c:v>6</c:v>
                </c:pt>
                <c:pt idx="1314">
                  <c:v>6</c:v>
                </c:pt>
                <c:pt idx="1315">
                  <c:v>4</c:v>
                </c:pt>
                <c:pt idx="1316">
                  <c:v>6</c:v>
                </c:pt>
                <c:pt idx="1317">
                  <c:v>4</c:v>
                </c:pt>
                <c:pt idx="1318">
                  <c:v>6</c:v>
                </c:pt>
                <c:pt idx="1319">
                  <c:v>6</c:v>
                </c:pt>
                <c:pt idx="1320">
                  <c:v>4</c:v>
                </c:pt>
                <c:pt idx="1321">
                  <c:v>4</c:v>
                </c:pt>
                <c:pt idx="1322">
                  <c:v>6</c:v>
                </c:pt>
                <c:pt idx="1323">
                  <c:v>4</c:v>
                </c:pt>
                <c:pt idx="1324">
                  <c:v>6</c:v>
                </c:pt>
                <c:pt idx="1325">
                  <c:v>4</c:v>
                </c:pt>
                <c:pt idx="1326">
                  <c:v>4</c:v>
                </c:pt>
                <c:pt idx="1327">
                  <c:v>4</c:v>
                </c:pt>
                <c:pt idx="1328">
                  <c:v>6</c:v>
                </c:pt>
                <c:pt idx="1329">
                  <c:v>6</c:v>
                </c:pt>
                <c:pt idx="1330">
                  <c:v>8</c:v>
                </c:pt>
                <c:pt idx="1331">
                  <c:v>8</c:v>
                </c:pt>
                <c:pt idx="1332">
                  <c:v>8</c:v>
                </c:pt>
                <c:pt idx="1333">
                  <c:v>6</c:v>
                </c:pt>
                <c:pt idx="1334">
                  <c:v>6</c:v>
                </c:pt>
                <c:pt idx="1335">
                  <c:v>8</c:v>
                </c:pt>
                <c:pt idx="1336">
                  <c:v>6</c:v>
                </c:pt>
                <c:pt idx="1337">
                  <c:v>6</c:v>
                </c:pt>
                <c:pt idx="1338">
                  <c:v>6</c:v>
                </c:pt>
                <c:pt idx="1339">
                  <c:v>8</c:v>
                </c:pt>
                <c:pt idx="1340">
                  <c:v>6</c:v>
                </c:pt>
                <c:pt idx="1341">
                  <c:v>4</c:v>
                </c:pt>
                <c:pt idx="1342">
                  <c:v>4</c:v>
                </c:pt>
                <c:pt idx="1343">
                  <c:v>4</c:v>
                </c:pt>
                <c:pt idx="1344">
                  <c:v>4</c:v>
                </c:pt>
                <c:pt idx="1345">
                  <c:v>4</c:v>
                </c:pt>
                <c:pt idx="1346">
                  <c:v>4</c:v>
                </c:pt>
                <c:pt idx="1347">
                  <c:v>4</c:v>
                </c:pt>
                <c:pt idx="1348">
                  <c:v>4</c:v>
                </c:pt>
                <c:pt idx="1349">
                  <c:v>8</c:v>
                </c:pt>
                <c:pt idx="1350">
                  <c:v>8</c:v>
                </c:pt>
                <c:pt idx="1351">
                  <c:v>8</c:v>
                </c:pt>
                <c:pt idx="1352">
                  <c:v>8</c:v>
                </c:pt>
                <c:pt idx="1353">
                  <c:v>8</c:v>
                </c:pt>
                <c:pt idx="1354">
                  <c:v>8</c:v>
                </c:pt>
                <c:pt idx="1355">
                  <c:v>8</c:v>
                </c:pt>
                <c:pt idx="1356">
                  <c:v>8</c:v>
                </c:pt>
                <c:pt idx="1357">
                  <c:v>8</c:v>
                </c:pt>
                <c:pt idx="1358">
                  <c:v>8</c:v>
                </c:pt>
                <c:pt idx="1359">
                  <c:v>8</c:v>
                </c:pt>
                <c:pt idx="1360">
                  <c:v>8</c:v>
                </c:pt>
                <c:pt idx="1361">
                  <c:v>8</c:v>
                </c:pt>
                <c:pt idx="1362">
                  <c:v>4</c:v>
                </c:pt>
                <c:pt idx="1363">
                  <c:v>4</c:v>
                </c:pt>
                <c:pt idx="1364">
                  <c:v>4</c:v>
                </c:pt>
                <c:pt idx="1365">
                  <c:v>4</c:v>
                </c:pt>
                <c:pt idx="1366">
                  <c:v>4</c:v>
                </c:pt>
                <c:pt idx="1367">
                  <c:v>6</c:v>
                </c:pt>
                <c:pt idx="1368">
                  <c:v>4</c:v>
                </c:pt>
                <c:pt idx="1369">
                  <c:v>6</c:v>
                </c:pt>
                <c:pt idx="1370">
                  <c:v>6</c:v>
                </c:pt>
                <c:pt idx="1371">
                  <c:v>6</c:v>
                </c:pt>
                <c:pt idx="1372">
                  <c:v>4</c:v>
                </c:pt>
                <c:pt idx="1373">
                  <c:v>6</c:v>
                </c:pt>
                <c:pt idx="1374">
                  <c:v>6</c:v>
                </c:pt>
                <c:pt idx="1375">
                  <c:v>4</c:v>
                </c:pt>
                <c:pt idx="1376">
                  <c:v>4</c:v>
                </c:pt>
                <c:pt idx="1377">
                  <c:v>4</c:v>
                </c:pt>
                <c:pt idx="1378">
                  <c:v>4</c:v>
                </c:pt>
                <c:pt idx="1379">
                  <c:v>4</c:v>
                </c:pt>
                <c:pt idx="1380">
                  <c:v>6</c:v>
                </c:pt>
                <c:pt idx="1381">
                  <c:v>6</c:v>
                </c:pt>
                <c:pt idx="1382">
                  <c:v>4</c:v>
                </c:pt>
                <c:pt idx="1383">
                  <c:v>4</c:v>
                </c:pt>
                <c:pt idx="1384">
                  <c:v>6</c:v>
                </c:pt>
                <c:pt idx="1385">
                  <c:v>4</c:v>
                </c:pt>
                <c:pt idx="1386">
                  <c:v>6</c:v>
                </c:pt>
                <c:pt idx="1387">
                  <c:v>4</c:v>
                </c:pt>
                <c:pt idx="1388">
                  <c:v>4</c:v>
                </c:pt>
                <c:pt idx="1389">
                  <c:v>6</c:v>
                </c:pt>
                <c:pt idx="1390">
                  <c:v>6</c:v>
                </c:pt>
                <c:pt idx="1391">
                  <c:v>6</c:v>
                </c:pt>
                <c:pt idx="1392">
                  <c:v>8</c:v>
                </c:pt>
                <c:pt idx="1393">
                  <c:v>8</c:v>
                </c:pt>
                <c:pt idx="1394">
                  <c:v>8</c:v>
                </c:pt>
                <c:pt idx="1395">
                  <c:v>8</c:v>
                </c:pt>
                <c:pt idx="1396">
                  <c:v>8</c:v>
                </c:pt>
                <c:pt idx="1397">
                  <c:v>8</c:v>
                </c:pt>
                <c:pt idx="1398">
                  <c:v>8</c:v>
                </c:pt>
                <c:pt idx="1399">
                  <c:v>8</c:v>
                </c:pt>
                <c:pt idx="1400">
                  <c:v>8</c:v>
                </c:pt>
                <c:pt idx="1401">
                  <c:v>8</c:v>
                </c:pt>
                <c:pt idx="1402">
                  <c:v>8</c:v>
                </c:pt>
                <c:pt idx="1403">
                  <c:v>8</c:v>
                </c:pt>
                <c:pt idx="1404">
                  <c:v>8</c:v>
                </c:pt>
                <c:pt idx="1405">
                  <c:v>8</c:v>
                </c:pt>
                <c:pt idx="1406">
                  <c:v>8</c:v>
                </c:pt>
                <c:pt idx="1407">
                  <c:v>8</c:v>
                </c:pt>
                <c:pt idx="1408">
                  <c:v>8</c:v>
                </c:pt>
                <c:pt idx="1409">
                  <c:v>8</c:v>
                </c:pt>
                <c:pt idx="1410">
                  <c:v>8</c:v>
                </c:pt>
                <c:pt idx="1411">
                  <c:v>8</c:v>
                </c:pt>
                <c:pt idx="1412">
                  <c:v>8</c:v>
                </c:pt>
                <c:pt idx="1413">
                  <c:v>8</c:v>
                </c:pt>
                <c:pt idx="1414">
                  <c:v>8</c:v>
                </c:pt>
                <c:pt idx="1415">
                  <c:v>8</c:v>
                </c:pt>
                <c:pt idx="1416">
                  <c:v>8</c:v>
                </c:pt>
                <c:pt idx="1417">
                  <c:v>8</c:v>
                </c:pt>
                <c:pt idx="1418">
                  <c:v>8</c:v>
                </c:pt>
                <c:pt idx="1419">
                  <c:v>8</c:v>
                </c:pt>
                <c:pt idx="1420">
                  <c:v>8</c:v>
                </c:pt>
                <c:pt idx="1421">
                  <c:v>8</c:v>
                </c:pt>
                <c:pt idx="1422">
                  <c:v>8</c:v>
                </c:pt>
                <c:pt idx="1423">
                  <c:v>8</c:v>
                </c:pt>
                <c:pt idx="1424">
                  <c:v>8</c:v>
                </c:pt>
                <c:pt idx="1425">
                  <c:v>8</c:v>
                </c:pt>
                <c:pt idx="1426">
                  <c:v>8</c:v>
                </c:pt>
                <c:pt idx="1427">
                  <c:v>8</c:v>
                </c:pt>
                <c:pt idx="1428">
                  <c:v>8</c:v>
                </c:pt>
                <c:pt idx="1429">
                  <c:v>8</c:v>
                </c:pt>
                <c:pt idx="1430">
                  <c:v>8</c:v>
                </c:pt>
                <c:pt idx="1431">
                  <c:v>8</c:v>
                </c:pt>
                <c:pt idx="1432">
                  <c:v>4</c:v>
                </c:pt>
                <c:pt idx="1433">
                  <c:v>4</c:v>
                </c:pt>
                <c:pt idx="1434">
                  <c:v>4</c:v>
                </c:pt>
                <c:pt idx="1435">
                  <c:v>4</c:v>
                </c:pt>
                <c:pt idx="1436">
                  <c:v>4</c:v>
                </c:pt>
                <c:pt idx="1437">
                  <c:v>4</c:v>
                </c:pt>
                <c:pt idx="1438">
                  <c:v>6</c:v>
                </c:pt>
                <c:pt idx="1439">
                  <c:v>6</c:v>
                </c:pt>
                <c:pt idx="1440">
                  <c:v>6</c:v>
                </c:pt>
                <c:pt idx="1441">
                  <c:v>6</c:v>
                </c:pt>
                <c:pt idx="1442">
                  <c:v>6</c:v>
                </c:pt>
                <c:pt idx="1443">
                  <c:v>6</c:v>
                </c:pt>
                <c:pt idx="1444">
                  <c:v>6</c:v>
                </c:pt>
                <c:pt idx="1445">
                  <c:v>6</c:v>
                </c:pt>
                <c:pt idx="1446">
                  <c:v>6</c:v>
                </c:pt>
                <c:pt idx="1447">
                  <c:v>6</c:v>
                </c:pt>
                <c:pt idx="1448">
                  <c:v>6</c:v>
                </c:pt>
                <c:pt idx="1449">
                  <c:v>6</c:v>
                </c:pt>
                <c:pt idx="1450">
                  <c:v>6</c:v>
                </c:pt>
                <c:pt idx="1451">
                  <c:v>6</c:v>
                </c:pt>
                <c:pt idx="1452">
                  <c:v>4</c:v>
                </c:pt>
                <c:pt idx="1453">
                  <c:v>4</c:v>
                </c:pt>
                <c:pt idx="1454">
                  <c:v>4</c:v>
                </c:pt>
                <c:pt idx="1455">
                  <c:v>6</c:v>
                </c:pt>
                <c:pt idx="1456">
                  <c:v>6</c:v>
                </c:pt>
                <c:pt idx="1457">
                  <c:v>4</c:v>
                </c:pt>
                <c:pt idx="1458">
                  <c:v>4</c:v>
                </c:pt>
                <c:pt idx="1459">
                  <c:v>6</c:v>
                </c:pt>
                <c:pt idx="1460">
                  <c:v>6</c:v>
                </c:pt>
                <c:pt idx="1461">
                  <c:v>4</c:v>
                </c:pt>
                <c:pt idx="1462">
                  <c:v>4</c:v>
                </c:pt>
                <c:pt idx="1463">
                  <c:v>4</c:v>
                </c:pt>
                <c:pt idx="1464">
                  <c:v>4</c:v>
                </c:pt>
                <c:pt idx="1465">
                  <c:v>4</c:v>
                </c:pt>
                <c:pt idx="1466">
                  <c:v>6</c:v>
                </c:pt>
                <c:pt idx="1467">
                  <c:v>4</c:v>
                </c:pt>
                <c:pt idx="1468">
                  <c:v>4</c:v>
                </c:pt>
                <c:pt idx="1469">
                  <c:v>6</c:v>
                </c:pt>
                <c:pt idx="1470">
                  <c:v>4</c:v>
                </c:pt>
                <c:pt idx="1471">
                  <c:v>6</c:v>
                </c:pt>
                <c:pt idx="1472">
                  <c:v>4</c:v>
                </c:pt>
                <c:pt idx="1473">
                  <c:v>6</c:v>
                </c:pt>
                <c:pt idx="1474">
                  <c:v>4</c:v>
                </c:pt>
                <c:pt idx="1475">
                  <c:v>6</c:v>
                </c:pt>
                <c:pt idx="1476">
                  <c:v>4</c:v>
                </c:pt>
                <c:pt idx="1477">
                  <c:v>6</c:v>
                </c:pt>
                <c:pt idx="1478">
                  <c:v>4</c:v>
                </c:pt>
                <c:pt idx="1479">
                  <c:v>4</c:v>
                </c:pt>
                <c:pt idx="1480">
                  <c:v>4</c:v>
                </c:pt>
                <c:pt idx="1481">
                  <c:v>6</c:v>
                </c:pt>
                <c:pt idx="1482">
                  <c:v>4</c:v>
                </c:pt>
                <c:pt idx="1483">
                  <c:v>6</c:v>
                </c:pt>
                <c:pt idx="1484">
                  <c:v>6</c:v>
                </c:pt>
                <c:pt idx="1485">
                  <c:v>6</c:v>
                </c:pt>
                <c:pt idx="1486">
                  <c:v>6</c:v>
                </c:pt>
                <c:pt idx="1487">
                  <c:v>6</c:v>
                </c:pt>
                <c:pt idx="1488">
                  <c:v>6</c:v>
                </c:pt>
                <c:pt idx="1489">
                  <c:v>4</c:v>
                </c:pt>
                <c:pt idx="1490">
                  <c:v>4</c:v>
                </c:pt>
                <c:pt idx="1491">
                  <c:v>4</c:v>
                </c:pt>
                <c:pt idx="1492">
                  <c:v>4</c:v>
                </c:pt>
                <c:pt idx="1493">
                  <c:v>6</c:v>
                </c:pt>
                <c:pt idx="1494">
                  <c:v>6</c:v>
                </c:pt>
                <c:pt idx="1495">
                  <c:v>4</c:v>
                </c:pt>
                <c:pt idx="1496">
                  <c:v>4</c:v>
                </c:pt>
                <c:pt idx="1497">
                  <c:v>6</c:v>
                </c:pt>
                <c:pt idx="1498">
                  <c:v>6</c:v>
                </c:pt>
                <c:pt idx="1499">
                  <c:v>6</c:v>
                </c:pt>
                <c:pt idx="1500">
                  <c:v>4</c:v>
                </c:pt>
                <c:pt idx="1501">
                  <c:v>4</c:v>
                </c:pt>
                <c:pt idx="1502">
                  <c:v>4</c:v>
                </c:pt>
                <c:pt idx="1503">
                  <c:v>4</c:v>
                </c:pt>
                <c:pt idx="1504">
                  <c:v>6</c:v>
                </c:pt>
                <c:pt idx="1505">
                  <c:v>6</c:v>
                </c:pt>
                <c:pt idx="1506">
                  <c:v>4</c:v>
                </c:pt>
                <c:pt idx="1507">
                  <c:v>6</c:v>
                </c:pt>
                <c:pt idx="1508">
                  <c:v>4</c:v>
                </c:pt>
                <c:pt idx="1509">
                  <c:v>6</c:v>
                </c:pt>
                <c:pt idx="1510">
                  <c:v>4</c:v>
                </c:pt>
                <c:pt idx="1511">
                  <c:v>4</c:v>
                </c:pt>
                <c:pt idx="1512">
                  <c:v>6</c:v>
                </c:pt>
                <c:pt idx="1513">
                  <c:v>4</c:v>
                </c:pt>
                <c:pt idx="1514">
                  <c:v>4</c:v>
                </c:pt>
                <c:pt idx="1515">
                  <c:v>6</c:v>
                </c:pt>
                <c:pt idx="1516">
                  <c:v>4</c:v>
                </c:pt>
                <c:pt idx="1517">
                  <c:v>4</c:v>
                </c:pt>
                <c:pt idx="1518">
                  <c:v>4</c:v>
                </c:pt>
                <c:pt idx="1519">
                  <c:v>4</c:v>
                </c:pt>
                <c:pt idx="1520">
                  <c:v>6</c:v>
                </c:pt>
                <c:pt idx="1521">
                  <c:v>6</c:v>
                </c:pt>
                <c:pt idx="1522">
                  <c:v>4</c:v>
                </c:pt>
                <c:pt idx="1523">
                  <c:v>6</c:v>
                </c:pt>
                <c:pt idx="1524">
                  <c:v>6</c:v>
                </c:pt>
                <c:pt idx="1525">
                  <c:v>4</c:v>
                </c:pt>
                <c:pt idx="1526">
                  <c:v>4</c:v>
                </c:pt>
                <c:pt idx="1527">
                  <c:v>4</c:v>
                </c:pt>
                <c:pt idx="1528">
                  <c:v>8</c:v>
                </c:pt>
                <c:pt idx="1529">
                  <c:v>6</c:v>
                </c:pt>
                <c:pt idx="1530">
                  <c:v>6</c:v>
                </c:pt>
                <c:pt idx="1531">
                  <c:v>8</c:v>
                </c:pt>
                <c:pt idx="1532">
                  <c:v>8</c:v>
                </c:pt>
                <c:pt idx="1533">
                  <c:v>8</c:v>
                </c:pt>
                <c:pt idx="1534">
                  <c:v>8</c:v>
                </c:pt>
                <c:pt idx="1535">
                  <c:v>8</c:v>
                </c:pt>
                <c:pt idx="1536">
                  <c:v>8</c:v>
                </c:pt>
                <c:pt idx="1537">
                  <c:v>8</c:v>
                </c:pt>
                <c:pt idx="1538">
                  <c:v>8</c:v>
                </c:pt>
                <c:pt idx="1539">
                  <c:v>8</c:v>
                </c:pt>
                <c:pt idx="1540">
                  <c:v>8</c:v>
                </c:pt>
                <c:pt idx="1541">
                  <c:v>8</c:v>
                </c:pt>
                <c:pt idx="1542">
                  <c:v>8</c:v>
                </c:pt>
                <c:pt idx="1543">
                  <c:v>8</c:v>
                </c:pt>
                <c:pt idx="1544">
                  <c:v>8</c:v>
                </c:pt>
                <c:pt idx="1545">
                  <c:v>8</c:v>
                </c:pt>
                <c:pt idx="1546">
                  <c:v>8</c:v>
                </c:pt>
                <c:pt idx="1547">
                  <c:v>8</c:v>
                </c:pt>
                <c:pt idx="1548">
                  <c:v>4</c:v>
                </c:pt>
                <c:pt idx="1549">
                  <c:v>4</c:v>
                </c:pt>
                <c:pt idx="1550">
                  <c:v>4</c:v>
                </c:pt>
                <c:pt idx="1551">
                  <c:v>4</c:v>
                </c:pt>
                <c:pt idx="1552">
                  <c:v>4</c:v>
                </c:pt>
                <c:pt idx="1553">
                  <c:v>4</c:v>
                </c:pt>
                <c:pt idx="1554">
                  <c:v>4</c:v>
                </c:pt>
                <c:pt idx="1555">
                  <c:v>4</c:v>
                </c:pt>
                <c:pt idx="1556">
                  <c:v>4</c:v>
                </c:pt>
                <c:pt idx="1557">
                  <c:v>6</c:v>
                </c:pt>
                <c:pt idx="1558">
                  <c:v>6</c:v>
                </c:pt>
                <c:pt idx="1559">
                  <c:v>6</c:v>
                </c:pt>
                <c:pt idx="1560">
                  <c:v>6</c:v>
                </c:pt>
                <c:pt idx="1561">
                  <c:v>6</c:v>
                </c:pt>
                <c:pt idx="1562">
                  <c:v>6</c:v>
                </c:pt>
                <c:pt idx="1563">
                  <c:v>6</c:v>
                </c:pt>
                <c:pt idx="1564">
                  <c:v>6</c:v>
                </c:pt>
                <c:pt idx="1565">
                  <c:v>6</c:v>
                </c:pt>
                <c:pt idx="1566">
                  <c:v>6</c:v>
                </c:pt>
                <c:pt idx="1567">
                  <c:v>6</c:v>
                </c:pt>
                <c:pt idx="1568">
                  <c:v>6</c:v>
                </c:pt>
                <c:pt idx="1569">
                  <c:v>6</c:v>
                </c:pt>
                <c:pt idx="1570">
                  <c:v>6</c:v>
                </c:pt>
                <c:pt idx="1571">
                  <c:v>6</c:v>
                </c:pt>
                <c:pt idx="1572">
                  <c:v>6</c:v>
                </c:pt>
                <c:pt idx="1573">
                  <c:v>4</c:v>
                </c:pt>
                <c:pt idx="1574">
                  <c:v>6</c:v>
                </c:pt>
                <c:pt idx="1575">
                  <c:v>4</c:v>
                </c:pt>
                <c:pt idx="1576">
                  <c:v>6</c:v>
                </c:pt>
                <c:pt idx="1577">
                  <c:v>4</c:v>
                </c:pt>
                <c:pt idx="1578">
                  <c:v>4</c:v>
                </c:pt>
                <c:pt idx="1579">
                  <c:v>4</c:v>
                </c:pt>
                <c:pt idx="1580">
                  <c:v>6</c:v>
                </c:pt>
                <c:pt idx="1581">
                  <c:v>4</c:v>
                </c:pt>
                <c:pt idx="1582">
                  <c:v>12</c:v>
                </c:pt>
                <c:pt idx="1583">
                  <c:v>12</c:v>
                </c:pt>
                <c:pt idx="1584">
                  <c:v>12</c:v>
                </c:pt>
                <c:pt idx="1585">
                  <c:v>12</c:v>
                </c:pt>
                <c:pt idx="1586">
                  <c:v>12</c:v>
                </c:pt>
                <c:pt idx="1587">
                  <c:v>12</c:v>
                </c:pt>
                <c:pt idx="1588">
                  <c:v>12</c:v>
                </c:pt>
                <c:pt idx="1589">
                  <c:v>12</c:v>
                </c:pt>
                <c:pt idx="1590">
                  <c:v>12</c:v>
                </c:pt>
                <c:pt idx="1591">
                  <c:v>12</c:v>
                </c:pt>
                <c:pt idx="1592">
                  <c:v>12</c:v>
                </c:pt>
                <c:pt idx="1593">
                  <c:v>12</c:v>
                </c:pt>
                <c:pt idx="1594">
                  <c:v>4</c:v>
                </c:pt>
                <c:pt idx="1595">
                  <c:v>4</c:v>
                </c:pt>
                <c:pt idx="1596">
                  <c:v>4</c:v>
                </c:pt>
                <c:pt idx="1597">
                  <c:v>4</c:v>
                </c:pt>
                <c:pt idx="1598">
                  <c:v>4</c:v>
                </c:pt>
                <c:pt idx="1599">
                  <c:v>4</c:v>
                </c:pt>
                <c:pt idx="1600">
                  <c:v>4</c:v>
                </c:pt>
                <c:pt idx="1601">
                  <c:v>4</c:v>
                </c:pt>
                <c:pt idx="1602">
                  <c:v>4</c:v>
                </c:pt>
                <c:pt idx="1603">
                  <c:v>4</c:v>
                </c:pt>
                <c:pt idx="1604">
                  <c:v>4</c:v>
                </c:pt>
                <c:pt idx="1605">
                  <c:v>4</c:v>
                </c:pt>
                <c:pt idx="1606">
                  <c:v>4</c:v>
                </c:pt>
                <c:pt idx="1607">
                  <c:v>4</c:v>
                </c:pt>
                <c:pt idx="1608">
                  <c:v>4</c:v>
                </c:pt>
                <c:pt idx="1609">
                  <c:v>4</c:v>
                </c:pt>
                <c:pt idx="1610">
                  <c:v>4</c:v>
                </c:pt>
                <c:pt idx="1611">
                  <c:v>4</c:v>
                </c:pt>
                <c:pt idx="1612">
                  <c:v>8</c:v>
                </c:pt>
                <c:pt idx="1613">
                  <c:v>8</c:v>
                </c:pt>
                <c:pt idx="1614">
                  <c:v>8</c:v>
                </c:pt>
                <c:pt idx="1615">
                  <c:v>8</c:v>
                </c:pt>
                <c:pt idx="1616">
                  <c:v>8</c:v>
                </c:pt>
                <c:pt idx="1617">
                  <c:v>8</c:v>
                </c:pt>
                <c:pt idx="1618">
                  <c:v>8</c:v>
                </c:pt>
                <c:pt idx="1619">
                  <c:v>8</c:v>
                </c:pt>
                <c:pt idx="1620">
                  <c:v>8</c:v>
                </c:pt>
                <c:pt idx="1621">
                  <c:v>8</c:v>
                </c:pt>
                <c:pt idx="1622">
                  <c:v>4</c:v>
                </c:pt>
                <c:pt idx="1623">
                  <c:v>4</c:v>
                </c:pt>
                <c:pt idx="1624">
                  <c:v>4</c:v>
                </c:pt>
                <c:pt idx="1625">
                  <c:v>4</c:v>
                </c:pt>
                <c:pt idx="1626">
                  <c:v>6</c:v>
                </c:pt>
                <c:pt idx="1627">
                  <c:v>6</c:v>
                </c:pt>
                <c:pt idx="1628">
                  <c:v>6</c:v>
                </c:pt>
                <c:pt idx="1629">
                  <c:v>6</c:v>
                </c:pt>
                <c:pt idx="1630">
                  <c:v>6</c:v>
                </c:pt>
                <c:pt idx="1631">
                  <c:v>6</c:v>
                </c:pt>
                <c:pt idx="1632">
                  <c:v>6</c:v>
                </c:pt>
                <c:pt idx="1633">
                  <c:v>6</c:v>
                </c:pt>
                <c:pt idx="1634">
                  <c:v>6</c:v>
                </c:pt>
                <c:pt idx="1635">
                  <c:v>6</c:v>
                </c:pt>
                <c:pt idx="1636">
                  <c:v>6</c:v>
                </c:pt>
                <c:pt idx="1637">
                  <c:v>6</c:v>
                </c:pt>
                <c:pt idx="1638">
                  <c:v>8</c:v>
                </c:pt>
                <c:pt idx="1639">
                  <c:v>8</c:v>
                </c:pt>
                <c:pt idx="1640">
                  <c:v>8</c:v>
                </c:pt>
                <c:pt idx="1641">
                  <c:v>8</c:v>
                </c:pt>
                <c:pt idx="1642">
                  <c:v>0</c:v>
                </c:pt>
                <c:pt idx="1643">
                  <c:v>0</c:v>
                </c:pt>
                <c:pt idx="1644">
                  <c:v>0</c:v>
                </c:pt>
                <c:pt idx="1645">
                  <c:v>4</c:v>
                </c:pt>
                <c:pt idx="1646">
                  <c:v>6</c:v>
                </c:pt>
                <c:pt idx="1647">
                  <c:v>6</c:v>
                </c:pt>
                <c:pt idx="1648">
                  <c:v>6</c:v>
                </c:pt>
                <c:pt idx="1649">
                  <c:v>4</c:v>
                </c:pt>
                <c:pt idx="1650">
                  <c:v>6</c:v>
                </c:pt>
                <c:pt idx="1651">
                  <c:v>4</c:v>
                </c:pt>
                <c:pt idx="1652">
                  <c:v>6</c:v>
                </c:pt>
                <c:pt idx="1653">
                  <c:v>6</c:v>
                </c:pt>
                <c:pt idx="1654">
                  <c:v>4</c:v>
                </c:pt>
                <c:pt idx="1655">
                  <c:v>6</c:v>
                </c:pt>
                <c:pt idx="1656">
                  <c:v>6</c:v>
                </c:pt>
                <c:pt idx="1657">
                  <c:v>4</c:v>
                </c:pt>
                <c:pt idx="1658">
                  <c:v>6</c:v>
                </c:pt>
                <c:pt idx="1659">
                  <c:v>6</c:v>
                </c:pt>
                <c:pt idx="1660">
                  <c:v>4</c:v>
                </c:pt>
                <c:pt idx="1661">
                  <c:v>6</c:v>
                </c:pt>
                <c:pt idx="1662">
                  <c:v>6</c:v>
                </c:pt>
                <c:pt idx="1663">
                  <c:v>6</c:v>
                </c:pt>
                <c:pt idx="1664">
                  <c:v>6</c:v>
                </c:pt>
                <c:pt idx="1665">
                  <c:v>6</c:v>
                </c:pt>
                <c:pt idx="1666">
                  <c:v>4</c:v>
                </c:pt>
                <c:pt idx="1667">
                  <c:v>6</c:v>
                </c:pt>
                <c:pt idx="1668">
                  <c:v>6</c:v>
                </c:pt>
                <c:pt idx="1669">
                  <c:v>4</c:v>
                </c:pt>
                <c:pt idx="1670">
                  <c:v>6</c:v>
                </c:pt>
                <c:pt idx="1671">
                  <c:v>4</c:v>
                </c:pt>
                <c:pt idx="1672">
                  <c:v>4</c:v>
                </c:pt>
                <c:pt idx="1673">
                  <c:v>4</c:v>
                </c:pt>
                <c:pt idx="1674">
                  <c:v>6</c:v>
                </c:pt>
                <c:pt idx="1675">
                  <c:v>6</c:v>
                </c:pt>
                <c:pt idx="1676">
                  <c:v>6</c:v>
                </c:pt>
                <c:pt idx="1677">
                  <c:v>6</c:v>
                </c:pt>
                <c:pt idx="1678">
                  <c:v>4</c:v>
                </c:pt>
                <c:pt idx="1679">
                  <c:v>6</c:v>
                </c:pt>
                <c:pt idx="1680">
                  <c:v>6</c:v>
                </c:pt>
                <c:pt idx="1681">
                  <c:v>6</c:v>
                </c:pt>
                <c:pt idx="1682">
                  <c:v>6</c:v>
                </c:pt>
                <c:pt idx="1683">
                  <c:v>6</c:v>
                </c:pt>
                <c:pt idx="1684">
                  <c:v>6</c:v>
                </c:pt>
                <c:pt idx="1685">
                  <c:v>6</c:v>
                </c:pt>
                <c:pt idx="1686">
                  <c:v>6</c:v>
                </c:pt>
                <c:pt idx="1687">
                  <c:v>4</c:v>
                </c:pt>
                <c:pt idx="1688">
                  <c:v>6</c:v>
                </c:pt>
                <c:pt idx="1689">
                  <c:v>6</c:v>
                </c:pt>
                <c:pt idx="1690">
                  <c:v>6</c:v>
                </c:pt>
                <c:pt idx="1691">
                  <c:v>6</c:v>
                </c:pt>
                <c:pt idx="1692">
                  <c:v>6</c:v>
                </c:pt>
                <c:pt idx="1693">
                  <c:v>4</c:v>
                </c:pt>
                <c:pt idx="1694">
                  <c:v>4</c:v>
                </c:pt>
                <c:pt idx="1695">
                  <c:v>6</c:v>
                </c:pt>
                <c:pt idx="1696">
                  <c:v>6</c:v>
                </c:pt>
                <c:pt idx="1697">
                  <c:v>6</c:v>
                </c:pt>
                <c:pt idx="1698">
                  <c:v>6</c:v>
                </c:pt>
                <c:pt idx="1699">
                  <c:v>6</c:v>
                </c:pt>
                <c:pt idx="1700">
                  <c:v>4</c:v>
                </c:pt>
                <c:pt idx="1701">
                  <c:v>4</c:v>
                </c:pt>
                <c:pt idx="1702">
                  <c:v>6</c:v>
                </c:pt>
                <c:pt idx="1703">
                  <c:v>6</c:v>
                </c:pt>
                <c:pt idx="1704">
                  <c:v>6</c:v>
                </c:pt>
                <c:pt idx="1705">
                  <c:v>4</c:v>
                </c:pt>
                <c:pt idx="1706">
                  <c:v>6</c:v>
                </c:pt>
                <c:pt idx="1707">
                  <c:v>4</c:v>
                </c:pt>
                <c:pt idx="1708">
                  <c:v>6</c:v>
                </c:pt>
                <c:pt idx="1709">
                  <c:v>6</c:v>
                </c:pt>
                <c:pt idx="1710">
                  <c:v>6</c:v>
                </c:pt>
                <c:pt idx="1711">
                  <c:v>6</c:v>
                </c:pt>
                <c:pt idx="1712">
                  <c:v>6</c:v>
                </c:pt>
                <c:pt idx="1713">
                  <c:v>6</c:v>
                </c:pt>
                <c:pt idx="1714">
                  <c:v>6</c:v>
                </c:pt>
                <c:pt idx="1715">
                  <c:v>6</c:v>
                </c:pt>
                <c:pt idx="1716">
                  <c:v>6</c:v>
                </c:pt>
                <c:pt idx="1717">
                  <c:v>6</c:v>
                </c:pt>
                <c:pt idx="1718">
                  <c:v>6</c:v>
                </c:pt>
                <c:pt idx="1719">
                  <c:v>6</c:v>
                </c:pt>
                <c:pt idx="1720">
                  <c:v>6</c:v>
                </c:pt>
                <c:pt idx="1721">
                  <c:v>6</c:v>
                </c:pt>
                <c:pt idx="1722">
                  <c:v>6</c:v>
                </c:pt>
                <c:pt idx="1723">
                  <c:v>6</c:v>
                </c:pt>
                <c:pt idx="1724">
                  <c:v>6</c:v>
                </c:pt>
                <c:pt idx="1725">
                  <c:v>4</c:v>
                </c:pt>
                <c:pt idx="1726">
                  <c:v>4</c:v>
                </c:pt>
                <c:pt idx="1727">
                  <c:v>4</c:v>
                </c:pt>
                <c:pt idx="1728">
                  <c:v>4</c:v>
                </c:pt>
                <c:pt idx="1729">
                  <c:v>4</c:v>
                </c:pt>
                <c:pt idx="1730">
                  <c:v>4</c:v>
                </c:pt>
                <c:pt idx="1731">
                  <c:v>4</c:v>
                </c:pt>
                <c:pt idx="1732">
                  <c:v>4</c:v>
                </c:pt>
                <c:pt idx="1733">
                  <c:v>4</c:v>
                </c:pt>
                <c:pt idx="1734">
                  <c:v>4</c:v>
                </c:pt>
                <c:pt idx="1735">
                  <c:v>4</c:v>
                </c:pt>
                <c:pt idx="1736">
                  <c:v>4</c:v>
                </c:pt>
                <c:pt idx="1737">
                  <c:v>4</c:v>
                </c:pt>
                <c:pt idx="1738">
                  <c:v>4</c:v>
                </c:pt>
                <c:pt idx="1739">
                  <c:v>4</c:v>
                </c:pt>
                <c:pt idx="1740">
                  <c:v>4</c:v>
                </c:pt>
                <c:pt idx="1741">
                  <c:v>4</c:v>
                </c:pt>
                <c:pt idx="1742">
                  <c:v>4</c:v>
                </c:pt>
                <c:pt idx="1743">
                  <c:v>5</c:v>
                </c:pt>
                <c:pt idx="1744">
                  <c:v>4</c:v>
                </c:pt>
                <c:pt idx="1745">
                  <c:v>4</c:v>
                </c:pt>
                <c:pt idx="1746">
                  <c:v>4</c:v>
                </c:pt>
                <c:pt idx="1747">
                  <c:v>4</c:v>
                </c:pt>
                <c:pt idx="1748">
                  <c:v>4</c:v>
                </c:pt>
                <c:pt idx="1749">
                  <c:v>4</c:v>
                </c:pt>
                <c:pt idx="1750">
                  <c:v>4</c:v>
                </c:pt>
                <c:pt idx="1751">
                  <c:v>4</c:v>
                </c:pt>
                <c:pt idx="1752">
                  <c:v>4</c:v>
                </c:pt>
                <c:pt idx="1753">
                  <c:v>4</c:v>
                </c:pt>
                <c:pt idx="1754">
                  <c:v>5</c:v>
                </c:pt>
                <c:pt idx="1755">
                  <c:v>4</c:v>
                </c:pt>
                <c:pt idx="1756">
                  <c:v>5</c:v>
                </c:pt>
                <c:pt idx="1757">
                  <c:v>4</c:v>
                </c:pt>
                <c:pt idx="1758">
                  <c:v>4</c:v>
                </c:pt>
                <c:pt idx="1759">
                  <c:v>4</c:v>
                </c:pt>
                <c:pt idx="1760">
                  <c:v>4</c:v>
                </c:pt>
                <c:pt idx="1761">
                  <c:v>4</c:v>
                </c:pt>
                <c:pt idx="1762">
                  <c:v>4</c:v>
                </c:pt>
                <c:pt idx="1763">
                  <c:v>4</c:v>
                </c:pt>
                <c:pt idx="1764">
                  <c:v>4</c:v>
                </c:pt>
                <c:pt idx="1765">
                  <c:v>4</c:v>
                </c:pt>
                <c:pt idx="1766">
                  <c:v>4</c:v>
                </c:pt>
                <c:pt idx="1767">
                  <c:v>4</c:v>
                </c:pt>
                <c:pt idx="1768">
                  <c:v>4</c:v>
                </c:pt>
                <c:pt idx="1769">
                  <c:v>4</c:v>
                </c:pt>
                <c:pt idx="1770">
                  <c:v>4</c:v>
                </c:pt>
                <c:pt idx="1771">
                  <c:v>4</c:v>
                </c:pt>
                <c:pt idx="1772">
                  <c:v>4</c:v>
                </c:pt>
                <c:pt idx="1773">
                  <c:v>4</c:v>
                </c:pt>
                <c:pt idx="1774">
                  <c:v>4</c:v>
                </c:pt>
                <c:pt idx="1775">
                  <c:v>4</c:v>
                </c:pt>
                <c:pt idx="1776">
                  <c:v>4</c:v>
                </c:pt>
                <c:pt idx="1777">
                  <c:v>4</c:v>
                </c:pt>
                <c:pt idx="1778">
                  <c:v>4</c:v>
                </c:pt>
                <c:pt idx="1779">
                  <c:v>4</c:v>
                </c:pt>
                <c:pt idx="1780">
                  <c:v>4</c:v>
                </c:pt>
                <c:pt idx="1781">
                  <c:v>4</c:v>
                </c:pt>
                <c:pt idx="1782">
                  <c:v>4</c:v>
                </c:pt>
                <c:pt idx="1783">
                  <c:v>4</c:v>
                </c:pt>
                <c:pt idx="1784">
                  <c:v>4</c:v>
                </c:pt>
                <c:pt idx="1785">
                  <c:v>4</c:v>
                </c:pt>
                <c:pt idx="1786">
                  <c:v>4</c:v>
                </c:pt>
                <c:pt idx="1787">
                  <c:v>4</c:v>
                </c:pt>
                <c:pt idx="1788">
                  <c:v>4</c:v>
                </c:pt>
                <c:pt idx="1789">
                  <c:v>4</c:v>
                </c:pt>
                <c:pt idx="1790">
                  <c:v>4</c:v>
                </c:pt>
                <c:pt idx="1791">
                  <c:v>4</c:v>
                </c:pt>
                <c:pt idx="1792">
                  <c:v>4</c:v>
                </c:pt>
                <c:pt idx="1793">
                  <c:v>4</c:v>
                </c:pt>
                <c:pt idx="1794">
                  <c:v>4</c:v>
                </c:pt>
                <c:pt idx="1795">
                  <c:v>4</c:v>
                </c:pt>
                <c:pt idx="1796">
                  <c:v>4</c:v>
                </c:pt>
                <c:pt idx="1797">
                  <c:v>4</c:v>
                </c:pt>
                <c:pt idx="1798">
                  <c:v>4</c:v>
                </c:pt>
                <c:pt idx="1799">
                  <c:v>4</c:v>
                </c:pt>
                <c:pt idx="1800">
                  <c:v>4</c:v>
                </c:pt>
                <c:pt idx="1801">
                  <c:v>4</c:v>
                </c:pt>
                <c:pt idx="1802">
                  <c:v>4</c:v>
                </c:pt>
                <c:pt idx="1803">
                  <c:v>4</c:v>
                </c:pt>
                <c:pt idx="1804">
                  <c:v>4</c:v>
                </c:pt>
                <c:pt idx="1805">
                  <c:v>4</c:v>
                </c:pt>
                <c:pt idx="1806">
                  <c:v>4</c:v>
                </c:pt>
                <c:pt idx="1807">
                  <c:v>4</c:v>
                </c:pt>
                <c:pt idx="1808">
                  <c:v>4</c:v>
                </c:pt>
                <c:pt idx="1809">
                  <c:v>4</c:v>
                </c:pt>
                <c:pt idx="1810">
                  <c:v>4</c:v>
                </c:pt>
                <c:pt idx="1811">
                  <c:v>4</c:v>
                </c:pt>
                <c:pt idx="1812">
                  <c:v>4</c:v>
                </c:pt>
                <c:pt idx="1813">
                  <c:v>4</c:v>
                </c:pt>
                <c:pt idx="1814">
                  <c:v>4</c:v>
                </c:pt>
                <c:pt idx="1815">
                  <c:v>4</c:v>
                </c:pt>
                <c:pt idx="1816">
                  <c:v>4</c:v>
                </c:pt>
                <c:pt idx="1817">
                  <c:v>4</c:v>
                </c:pt>
                <c:pt idx="1818">
                  <c:v>4</c:v>
                </c:pt>
                <c:pt idx="1819">
                  <c:v>4</c:v>
                </c:pt>
                <c:pt idx="1820">
                  <c:v>4</c:v>
                </c:pt>
                <c:pt idx="1821">
                  <c:v>4</c:v>
                </c:pt>
                <c:pt idx="1822">
                  <c:v>4</c:v>
                </c:pt>
                <c:pt idx="1823">
                  <c:v>4</c:v>
                </c:pt>
                <c:pt idx="1824">
                  <c:v>4</c:v>
                </c:pt>
                <c:pt idx="1825">
                  <c:v>4</c:v>
                </c:pt>
                <c:pt idx="1826">
                  <c:v>4</c:v>
                </c:pt>
                <c:pt idx="1827">
                  <c:v>4</c:v>
                </c:pt>
                <c:pt idx="1828">
                  <c:v>4</c:v>
                </c:pt>
                <c:pt idx="1829">
                  <c:v>4</c:v>
                </c:pt>
                <c:pt idx="1830">
                  <c:v>4</c:v>
                </c:pt>
                <c:pt idx="1831">
                  <c:v>4</c:v>
                </c:pt>
                <c:pt idx="1832">
                  <c:v>4</c:v>
                </c:pt>
                <c:pt idx="1833">
                  <c:v>4</c:v>
                </c:pt>
                <c:pt idx="1834">
                  <c:v>4</c:v>
                </c:pt>
                <c:pt idx="1835">
                  <c:v>4</c:v>
                </c:pt>
                <c:pt idx="1836">
                  <c:v>4</c:v>
                </c:pt>
                <c:pt idx="1837">
                  <c:v>4</c:v>
                </c:pt>
                <c:pt idx="1838">
                  <c:v>4</c:v>
                </c:pt>
                <c:pt idx="1839">
                  <c:v>4</c:v>
                </c:pt>
                <c:pt idx="1840">
                  <c:v>4</c:v>
                </c:pt>
                <c:pt idx="1841">
                  <c:v>6</c:v>
                </c:pt>
                <c:pt idx="1842">
                  <c:v>4</c:v>
                </c:pt>
                <c:pt idx="1843">
                  <c:v>6</c:v>
                </c:pt>
                <c:pt idx="1844">
                  <c:v>8</c:v>
                </c:pt>
                <c:pt idx="1845">
                  <c:v>8</c:v>
                </c:pt>
                <c:pt idx="1846">
                  <c:v>8</c:v>
                </c:pt>
                <c:pt idx="1847">
                  <c:v>8</c:v>
                </c:pt>
                <c:pt idx="1848">
                  <c:v>8</c:v>
                </c:pt>
                <c:pt idx="1849">
                  <c:v>8</c:v>
                </c:pt>
                <c:pt idx="1850">
                  <c:v>8</c:v>
                </c:pt>
                <c:pt idx="1851">
                  <c:v>6</c:v>
                </c:pt>
                <c:pt idx="1852">
                  <c:v>6</c:v>
                </c:pt>
                <c:pt idx="1853">
                  <c:v>6</c:v>
                </c:pt>
                <c:pt idx="1854">
                  <c:v>6</c:v>
                </c:pt>
                <c:pt idx="1855">
                  <c:v>6</c:v>
                </c:pt>
                <c:pt idx="1856">
                  <c:v>6</c:v>
                </c:pt>
                <c:pt idx="1857">
                  <c:v>6</c:v>
                </c:pt>
                <c:pt idx="1858">
                  <c:v>6</c:v>
                </c:pt>
                <c:pt idx="1859">
                  <c:v>6</c:v>
                </c:pt>
                <c:pt idx="1860">
                  <c:v>6</c:v>
                </c:pt>
                <c:pt idx="1861">
                  <c:v>6</c:v>
                </c:pt>
                <c:pt idx="1862">
                  <c:v>6</c:v>
                </c:pt>
                <c:pt idx="1863">
                  <c:v>6</c:v>
                </c:pt>
                <c:pt idx="1864">
                  <c:v>6</c:v>
                </c:pt>
                <c:pt idx="1865">
                  <c:v>0</c:v>
                </c:pt>
                <c:pt idx="1866">
                  <c:v>0</c:v>
                </c:pt>
                <c:pt idx="1867">
                  <c:v>6</c:v>
                </c:pt>
                <c:pt idx="1868">
                  <c:v>6</c:v>
                </c:pt>
                <c:pt idx="1869">
                  <c:v>6</c:v>
                </c:pt>
                <c:pt idx="1870">
                  <c:v>6</c:v>
                </c:pt>
                <c:pt idx="1871">
                  <c:v>8</c:v>
                </c:pt>
                <c:pt idx="1872">
                  <c:v>6</c:v>
                </c:pt>
                <c:pt idx="1873">
                  <c:v>8</c:v>
                </c:pt>
                <c:pt idx="1874">
                  <c:v>6</c:v>
                </c:pt>
                <c:pt idx="1875">
                  <c:v>6</c:v>
                </c:pt>
                <c:pt idx="1876">
                  <c:v>8</c:v>
                </c:pt>
                <c:pt idx="1877">
                  <c:v>6</c:v>
                </c:pt>
                <c:pt idx="1878">
                  <c:v>6</c:v>
                </c:pt>
                <c:pt idx="1879">
                  <c:v>6</c:v>
                </c:pt>
                <c:pt idx="1880">
                  <c:v>8</c:v>
                </c:pt>
                <c:pt idx="1881">
                  <c:v>8</c:v>
                </c:pt>
                <c:pt idx="1882">
                  <c:v>8</c:v>
                </c:pt>
                <c:pt idx="1883">
                  <c:v>8</c:v>
                </c:pt>
                <c:pt idx="1884">
                  <c:v>6</c:v>
                </c:pt>
                <c:pt idx="1885">
                  <c:v>6</c:v>
                </c:pt>
                <c:pt idx="1886">
                  <c:v>6</c:v>
                </c:pt>
                <c:pt idx="1887">
                  <c:v>6</c:v>
                </c:pt>
                <c:pt idx="1888">
                  <c:v>6</c:v>
                </c:pt>
                <c:pt idx="1889">
                  <c:v>6</c:v>
                </c:pt>
                <c:pt idx="1890">
                  <c:v>6</c:v>
                </c:pt>
                <c:pt idx="1891">
                  <c:v>6</c:v>
                </c:pt>
                <c:pt idx="1892">
                  <c:v>6</c:v>
                </c:pt>
                <c:pt idx="1893">
                  <c:v>6</c:v>
                </c:pt>
                <c:pt idx="1894">
                  <c:v>6</c:v>
                </c:pt>
                <c:pt idx="1895">
                  <c:v>6</c:v>
                </c:pt>
                <c:pt idx="1896">
                  <c:v>6</c:v>
                </c:pt>
                <c:pt idx="1897">
                  <c:v>6</c:v>
                </c:pt>
                <c:pt idx="1898">
                  <c:v>6</c:v>
                </c:pt>
                <c:pt idx="1899">
                  <c:v>6</c:v>
                </c:pt>
                <c:pt idx="1900">
                  <c:v>4</c:v>
                </c:pt>
                <c:pt idx="1901">
                  <c:v>4</c:v>
                </c:pt>
                <c:pt idx="1902">
                  <c:v>4</c:v>
                </c:pt>
                <c:pt idx="1903">
                  <c:v>6</c:v>
                </c:pt>
                <c:pt idx="1904">
                  <c:v>6</c:v>
                </c:pt>
                <c:pt idx="1905">
                  <c:v>8</c:v>
                </c:pt>
                <c:pt idx="1906">
                  <c:v>8</c:v>
                </c:pt>
                <c:pt idx="1907">
                  <c:v>8</c:v>
                </c:pt>
                <c:pt idx="1908">
                  <c:v>8</c:v>
                </c:pt>
                <c:pt idx="1909">
                  <c:v>8</c:v>
                </c:pt>
                <c:pt idx="1910">
                  <c:v>8</c:v>
                </c:pt>
                <c:pt idx="1911">
                  <c:v>8</c:v>
                </c:pt>
                <c:pt idx="1912">
                  <c:v>8</c:v>
                </c:pt>
                <c:pt idx="1913">
                  <c:v>8</c:v>
                </c:pt>
                <c:pt idx="1914">
                  <c:v>8</c:v>
                </c:pt>
                <c:pt idx="1915">
                  <c:v>8</c:v>
                </c:pt>
                <c:pt idx="1916">
                  <c:v>8</c:v>
                </c:pt>
                <c:pt idx="1917">
                  <c:v>8</c:v>
                </c:pt>
                <c:pt idx="1918">
                  <c:v>8</c:v>
                </c:pt>
                <c:pt idx="1919">
                  <c:v>4</c:v>
                </c:pt>
                <c:pt idx="1920">
                  <c:v>4</c:v>
                </c:pt>
                <c:pt idx="1921">
                  <c:v>4</c:v>
                </c:pt>
                <c:pt idx="1922">
                  <c:v>4</c:v>
                </c:pt>
                <c:pt idx="1923">
                  <c:v>4</c:v>
                </c:pt>
                <c:pt idx="1924">
                  <c:v>4</c:v>
                </c:pt>
                <c:pt idx="1925">
                  <c:v>4</c:v>
                </c:pt>
                <c:pt idx="1926">
                  <c:v>4</c:v>
                </c:pt>
                <c:pt idx="1927">
                  <c:v>4</c:v>
                </c:pt>
                <c:pt idx="1928">
                  <c:v>4</c:v>
                </c:pt>
                <c:pt idx="1929">
                  <c:v>4</c:v>
                </c:pt>
                <c:pt idx="1930">
                  <c:v>4</c:v>
                </c:pt>
                <c:pt idx="1931">
                  <c:v>4</c:v>
                </c:pt>
                <c:pt idx="1932">
                  <c:v>6</c:v>
                </c:pt>
                <c:pt idx="1933">
                  <c:v>4</c:v>
                </c:pt>
                <c:pt idx="1934">
                  <c:v>8</c:v>
                </c:pt>
                <c:pt idx="1935">
                  <c:v>4</c:v>
                </c:pt>
                <c:pt idx="1936">
                  <c:v>6</c:v>
                </c:pt>
                <c:pt idx="1937">
                  <c:v>4</c:v>
                </c:pt>
                <c:pt idx="1938">
                  <c:v>6</c:v>
                </c:pt>
                <c:pt idx="1939">
                  <c:v>4</c:v>
                </c:pt>
                <c:pt idx="1940">
                  <c:v>8</c:v>
                </c:pt>
                <c:pt idx="1941">
                  <c:v>4</c:v>
                </c:pt>
                <c:pt idx="1942">
                  <c:v>8</c:v>
                </c:pt>
                <c:pt idx="1943">
                  <c:v>4</c:v>
                </c:pt>
                <c:pt idx="1944">
                  <c:v>4</c:v>
                </c:pt>
                <c:pt idx="1945">
                  <c:v>6</c:v>
                </c:pt>
                <c:pt idx="1946">
                  <c:v>4</c:v>
                </c:pt>
                <c:pt idx="1947">
                  <c:v>4</c:v>
                </c:pt>
                <c:pt idx="1948">
                  <c:v>8</c:v>
                </c:pt>
                <c:pt idx="1949">
                  <c:v>8</c:v>
                </c:pt>
                <c:pt idx="1950">
                  <c:v>4</c:v>
                </c:pt>
                <c:pt idx="1951">
                  <c:v>4</c:v>
                </c:pt>
                <c:pt idx="1952">
                  <c:v>4</c:v>
                </c:pt>
                <c:pt idx="1953">
                  <c:v>4</c:v>
                </c:pt>
                <c:pt idx="1954">
                  <c:v>4</c:v>
                </c:pt>
                <c:pt idx="1955">
                  <c:v>6</c:v>
                </c:pt>
                <c:pt idx="1956">
                  <c:v>8</c:v>
                </c:pt>
                <c:pt idx="1957">
                  <c:v>8</c:v>
                </c:pt>
                <c:pt idx="1958">
                  <c:v>4</c:v>
                </c:pt>
                <c:pt idx="1959">
                  <c:v>4</c:v>
                </c:pt>
                <c:pt idx="1960">
                  <c:v>4</c:v>
                </c:pt>
                <c:pt idx="1961">
                  <c:v>4</c:v>
                </c:pt>
                <c:pt idx="1962">
                  <c:v>8</c:v>
                </c:pt>
                <c:pt idx="1963">
                  <c:v>4</c:v>
                </c:pt>
                <c:pt idx="1964">
                  <c:v>4</c:v>
                </c:pt>
                <c:pt idx="1965">
                  <c:v>8</c:v>
                </c:pt>
                <c:pt idx="1966">
                  <c:v>4</c:v>
                </c:pt>
                <c:pt idx="1967">
                  <c:v>4</c:v>
                </c:pt>
                <c:pt idx="1968">
                  <c:v>4</c:v>
                </c:pt>
                <c:pt idx="1969">
                  <c:v>4</c:v>
                </c:pt>
                <c:pt idx="1970">
                  <c:v>4</c:v>
                </c:pt>
                <c:pt idx="1971">
                  <c:v>4</c:v>
                </c:pt>
                <c:pt idx="1972">
                  <c:v>4</c:v>
                </c:pt>
                <c:pt idx="1973">
                  <c:v>4</c:v>
                </c:pt>
                <c:pt idx="1974">
                  <c:v>5</c:v>
                </c:pt>
                <c:pt idx="1975">
                  <c:v>5</c:v>
                </c:pt>
                <c:pt idx="1976">
                  <c:v>5</c:v>
                </c:pt>
                <c:pt idx="1977">
                  <c:v>5</c:v>
                </c:pt>
                <c:pt idx="1978">
                  <c:v>5</c:v>
                </c:pt>
                <c:pt idx="1979">
                  <c:v>5</c:v>
                </c:pt>
                <c:pt idx="1980">
                  <c:v>6</c:v>
                </c:pt>
                <c:pt idx="1981">
                  <c:v>6</c:v>
                </c:pt>
                <c:pt idx="1982">
                  <c:v>6</c:v>
                </c:pt>
                <c:pt idx="1983">
                  <c:v>8</c:v>
                </c:pt>
                <c:pt idx="1984">
                  <c:v>8</c:v>
                </c:pt>
                <c:pt idx="1985">
                  <c:v>8</c:v>
                </c:pt>
                <c:pt idx="1986">
                  <c:v>5</c:v>
                </c:pt>
                <c:pt idx="1987">
                  <c:v>5</c:v>
                </c:pt>
                <c:pt idx="1988">
                  <c:v>5</c:v>
                </c:pt>
                <c:pt idx="1989">
                  <c:v>8</c:v>
                </c:pt>
                <c:pt idx="1990">
                  <c:v>8</c:v>
                </c:pt>
                <c:pt idx="1991">
                  <c:v>6</c:v>
                </c:pt>
                <c:pt idx="1992">
                  <c:v>6</c:v>
                </c:pt>
                <c:pt idx="1993">
                  <c:v>6</c:v>
                </c:pt>
                <c:pt idx="1994">
                  <c:v>4</c:v>
                </c:pt>
                <c:pt idx="1995">
                  <c:v>4</c:v>
                </c:pt>
                <c:pt idx="1996">
                  <c:v>4</c:v>
                </c:pt>
                <c:pt idx="1997">
                  <c:v>4</c:v>
                </c:pt>
                <c:pt idx="1998">
                  <c:v>4</c:v>
                </c:pt>
                <c:pt idx="1999">
                  <c:v>4</c:v>
                </c:pt>
                <c:pt idx="2000">
                  <c:v>4</c:v>
                </c:pt>
                <c:pt idx="2001">
                  <c:v>4</c:v>
                </c:pt>
                <c:pt idx="2002">
                  <c:v>4</c:v>
                </c:pt>
                <c:pt idx="2003">
                  <c:v>4</c:v>
                </c:pt>
                <c:pt idx="2004">
                  <c:v>4</c:v>
                </c:pt>
                <c:pt idx="2005">
                  <c:v>4</c:v>
                </c:pt>
                <c:pt idx="2006">
                  <c:v>4</c:v>
                </c:pt>
                <c:pt idx="2007">
                  <c:v>4</c:v>
                </c:pt>
                <c:pt idx="2008">
                  <c:v>4</c:v>
                </c:pt>
                <c:pt idx="2009">
                  <c:v>4</c:v>
                </c:pt>
                <c:pt idx="2010">
                  <c:v>4</c:v>
                </c:pt>
                <c:pt idx="2011">
                  <c:v>6</c:v>
                </c:pt>
                <c:pt idx="2012">
                  <c:v>6</c:v>
                </c:pt>
                <c:pt idx="2013">
                  <c:v>6</c:v>
                </c:pt>
                <c:pt idx="2014">
                  <c:v>6</c:v>
                </c:pt>
                <c:pt idx="2015">
                  <c:v>6</c:v>
                </c:pt>
                <c:pt idx="2016">
                  <c:v>6</c:v>
                </c:pt>
                <c:pt idx="2017">
                  <c:v>6</c:v>
                </c:pt>
                <c:pt idx="2018">
                  <c:v>6</c:v>
                </c:pt>
                <c:pt idx="2019">
                  <c:v>4</c:v>
                </c:pt>
                <c:pt idx="2020">
                  <c:v>4</c:v>
                </c:pt>
                <c:pt idx="2021">
                  <c:v>4</c:v>
                </c:pt>
                <c:pt idx="2022">
                  <c:v>4</c:v>
                </c:pt>
                <c:pt idx="2023">
                  <c:v>4</c:v>
                </c:pt>
                <c:pt idx="2024">
                  <c:v>4</c:v>
                </c:pt>
                <c:pt idx="2025">
                  <c:v>4</c:v>
                </c:pt>
                <c:pt idx="2026">
                  <c:v>4</c:v>
                </c:pt>
                <c:pt idx="2027">
                  <c:v>4</c:v>
                </c:pt>
                <c:pt idx="2028">
                  <c:v>4</c:v>
                </c:pt>
                <c:pt idx="2029">
                  <c:v>4</c:v>
                </c:pt>
                <c:pt idx="2030">
                  <c:v>4</c:v>
                </c:pt>
                <c:pt idx="2031">
                  <c:v>4</c:v>
                </c:pt>
                <c:pt idx="2032">
                  <c:v>4</c:v>
                </c:pt>
                <c:pt idx="2033">
                  <c:v>4</c:v>
                </c:pt>
                <c:pt idx="2034">
                  <c:v>4</c:v>
                </c:pt>
                <c:pt idx="2035">
                  <c:v>8</c:v>
                </c:pt>
                <c:pt idx="2036">
                  <c:v>8</c:v>
                </c:pt>
                <c:pt idx="2037">
                  <c:v>8</c:v>
                </c:pt>
                <c:pt idx="2038">
                  <c:v>8</c:v>
                </c:pt>
                <c:pt idx="2039">
                  <c:v>6</c:v>
                </c:pt>
                <c:pt idx="2040">
                  <c:v>6</c:v>
                </c:pt>
                <c:pt idx="2041">
                  <c:v>8</c:v>
                </c:pt>
                <c:pt idx="2042">
                  <c:v>8</c:v>
                </c:pt>
                <c:pt idx="2043">
                  <c:v>8</c:v>
                </c:pt>
                <c:pt idx="2044">
                  <c:v>8</c:v>
                </c:pt>
                <c:pt idx="2045">
                  <c:v>8</c:v>
                </c:pt>
                <c:pt idx="2046">
                  <c:v>6</c:v>
                </c:pt>
                <c:pt idx="2047">
                  <c:v>6</c:v>
                </c:pt>
                <c:pt idx="2048">
                  <c:v>8</c:v>
                </c:pt>
                <c:pt idx="2049">
                  <c:v>6</c:v>
                </c:pt>
                <c:pt idx="2050">
                  <c:v>6</c:v>
                </c:pt>
                <c:pt idx="2051">
                  <c:v>8</c:v>
                </c:pt>
                <c:pt idx="2052">
                  <c:v>8</c:v>
                </c:pt>
                <c:pt idx="2053">
                  <c:v>4</c:v>
                </c:pt>
                <c:pt idx="2054">
                  <c:v>8</c:v>
                </c:pt>
                <c:pt idx="2055">
                  <c:v>4</c:v>
                </c:pt>
                <c:pt idx="2056">
                  <c:v>4</c:v>
                </c:pt>
                <c:pt idx="2057">
                  <c:v>4</c:v>
                </c:pt>
                <c:pt idx="2058">
                  <c:v>8</c:v>
                </c:pt>
                <c:pt idx="2059">
                  <c:v>8</c:v>
                </c:pt>
                <c:pt idx="2060">
                  <c:v>8</c:v>
                </c:pt>
                <c:pt idx="2061">
                  <c:v>8</c:v>
                </c:pt>
                <c:pt idx="2062">
                  <c:v>4</c:v>
                </c:pt>
                <c:pt idx="2063">
                  <c:v>4</c:v>
                </c:pt>
                <c:pt idx="2064">
                  <c:v>8</c:v>
                </c:pt>
                <c:pt idx="2065">
                  <c:v>8</c:v>
                </c:pt>
                <c:pt idx="2066">
                  <c:v>4</c:v>
                </c:pt>
                <c:pt idx="2067">
                  <c:v>4</c:v>
                </c:pt>
                <c:pt idx="2068">
                  <c:v>4</c:v>
                </c:pt>
                <c:pt idx="2069">
                  <c:v>8</c:v>
                </c:pt>
                <c:pt idx="2070">
                  <c:v>4</c:v>
                </c:pt>
                <c:pt idx="2071">
                  <c:v>8</c:v>
                </c:pt>
                <c:pt idx="2072">
                  <c:v>4</c:v>
                </c:pt>
                <c:pt idx="2073">
                  <c:v>4</c:v>
                </c:pt>
                <c:pt idx="2074">
                  <c:v>4</c:v>
                </c:pt>
                <c:pt idx="2075">
                  <c:v>4</c:v>
                </c:pt>
                <c:pt idx="2076">
                  <c:v>4</c:v>
                </c:pt>
                <c:pt idx="2077">
                  <c:v>4</c:v>
                </c:pt>
                <c:pt idx="2078">
                  <c:v>4</c:v>
                </c:pt>
                <c:pt idx="2079">
                  <c:v>4</c:v>
                </c:pt>
                <c:pt idx="2080">
                  <c:v>4</c:v>
                </c:pt>
                <c:pt idx="2081">
                  <c:v>4</c:v>
                </c:pt>
                <c:pt idx="2082">
                  <c:v>6</c:v>
                </c:pt>
                <c:pt idx="2083">
                  <c:v>6</c:v>
                </c:pt>
                <c:pt idx="2084">
                  <c:v>6</c:v>
                </c:pt>
                <c:pt idx="2085">
                  <c:v>4</c:v>
                </c:pt>
                <c:pt idx="2086">
                  <c:v>6</c:v>
                </c:pt>
                <c:pt idx="2087">
                  <c:v>4</c:v>
                </c:pt>
                <c:pt idx="2088">
                  <c:v>4</c:v>
                </c:pt>
                <c:pt idx="2089">
                  <c:v>6</c:v>
                </c:pt>
                <c:pt idx="2090">
                  <c:v>4</c:v>
                </c:pt>
                <c:pt idx="2091">
                  <c:v>4</c:v>
                </c:pt>
                <c:pt idx="2092">
                  <c:v>6</c:v>
                </c:pt>
                <c:pt idx="2093">
                  <c:v>6</c:v>
                </c:pt>
                <c:pt idx="2094">
                  <c:v>4</c:v>
                </c:pt>
                <c:pt idx="2095">
                  <c:v>4</c:v>
                </c:pt>
                <c:pt idx="2096">
                  <c:v>6</c:v>
                </c:pt>
                <c:pt idx="2097">
                  <c:v>4</c:v>
                </c:pt>
                <c:pt idx="2098">
                  <c:v>6</c:v>
                </c:pt>
                <c:pt idx="2099">
                  <c:v>6</c:v>
                </c:pt>
                <c:pt idx="2100">
                  <c:v>6</c:v>
                </c:pt>
                <c:pt idx="2101">
                  <c:v>4</c:v>
                </c:pt>
                <c:pt idx="2102">
                  <c:v>6</c:v>
                </c:pt>
                <c:pt idx="2103">
                  <c:v>4</c:v>
                </c:pt>
                <c:pt idx="2104">
                  <c:v>4</c:v>
                </c:pt>
                <c:pt idx="2105">
                  <c:v>6</c:v>
                </c:pt>
                <c:pt idx="2106">
                  <c:v>6</c:v>
                </c:pt>
                <c:pt idx="2107">
                  <c:v>6</c:v>
                </c:pt>
                <c:pt idx="2108">
                  <c:v>4</c:v>
                </c:pt>
                <c:pt idx="2109">
                  <c:v>6</c:v>
                </c:pt>
                <c:pt idx="2110">
                  <c:v>4</c:v>
                </c:pt>
                <c:pt idx="2111">
                  <c:v>6</c:v>
                </c:pt>
                <c:pt idx="2112">
                  <c:v>4</c:v>
                </c:pt>
                <c:pt idx="2113">
                  <c:v>4</c:v>
                </c:pt>
                <c:pt idx="2114">
                  <c:v>6</c:v>
                </c:pt>
                <c:pt idx="2115">
                  <c:v>6</c:v>
                </c:pt>
                <c:pt idx="2116">
                  <c:v>4</c:v>
                </c:pt>
                <c:pt idx="2117">
                  <c:v>4</c:v>
                </c:pt>
                <c:pt idx="2118">
                  <c:v>4</c:v>
                </c:pt>
                <c:pt idx="2119">
                  <c:v>4</c:v>
                </c:pt>
                <c:pt idx="2120">
                  <c:v>4</c:v>
                </c:pt>
                <c:pt idx="2121">
                  <c:v>4</c:v>
                </c:pt>
                <c:pt idx="2122">
                  <c:v>6</c:v>
                </c:pt>
                <c:pt idx="2123">
                  <c:v>6</c:v>
                </c:pt>
                <c:pt idx="2124">
                  <c:v>4</c:v>
                </c:pt>
                <c:pt idx="2125">
                  <c:v>4</c:v>
                </c:pt>
                <c:pt idx="2126">
                  <c:v>4</c:v>
                </c:pt>
                <c:pt idx="2127">
                  <c:v>6</c:v>
                </c:pt>
                <c:pt idx="2128">
                  <c:v>6</c:v>
                </c:pt>
                <c:pt idx="2129">
                  <c:v>4</c:v>
                </c:pt>
                <c:pt idx="2130">
                  <c:v>4</c:v>
                </c:pt>
                <c:pt idx="2131">
                  <c:v>4</c:v>
                </c:pt>
                <c:pt idx="2132">
                  <c:v>5</c:v>
                </c:pt>
                <c:pt idx="2133">
                  <c:v>5</c:v>
                </c:pt>
                <c:pt idx="2134">
                  <c:v>4</c:v>
                </c:pt>
                <c:pt idx="2135">
                  <c:v>4</c:v>
                </c:pt>
                <c:pt idx="2136">
                  <c:v>5</c:v>
                </c:pt>
                <c:pt idx="2137">
                  <c:v>5</c:v>
                </c:pt>
                <c:pt idx="2138">
                  <c:v>4</c:v>
                </c:pt>
                <c:pt idx="2139">
                  <c:v>4</c:v>
                </c:pt>
                <c:pt idx="2140">
                  <c:v>5</c:v>
                </c:pt>
                <c:pt idx="2141">
                  <c:v>4</c:v>
                </c:pt>
                <c:pt idx="2142">
                  <c:v>5</c:v>
                </c:pt>
                <c:pt idx="2143">
                  <c:v>4</c:v>
                </c:pt>
                <c:pt idx="2144">
                  <c:v>4</c:v>
                </c:pt>
                <c:pt idx="2145">
                  <c:v>6</c:v>
                </c:pt>
                <c:pt idx="2146">
                  <c:v>4</c:v>
                </c:pt>
                <c:pt idx="2147">
                  <c:v>4</c:v>
                </c:pt>
                <c:pt idx="2148">
                  <c:v>4</c:v>
                </c:pt>
                <c:pt idx="2149">
                  <c:v>6</c:v>
                </c:pt>
                <c:pt idx="2150">
                  <c:v>4</c:v>
                </c:pt>
                <c:pt idx="2151">
                  <c:v>4</c:v>
                </c:pt>
                <c:pt idx="2152">
                  <c:v>4</c:v>
                </c:pt>
                <c:pt idx="2153">
                  <c:v>6</c:v>
                </c:pt>
                <c:pt idx="2154">
                  <c:v>4</c:v>
                </c:pt>
                <c:pt idx="2155">
                  <c:v>6</c:v>
                </c:pt>
                <c:pt idx="2156">
                  <c:v>6</c:v>
                </c:pt>
                <c:pt idx="2157">
                  <c:v>4</c:v>
                </c:pt>
                <c:pt idx="2158">
                  <c:v>6</c:v>
                </c:pt>
                <c:pt idx="2159">
                  <c:v>6</c:v>
                </c:pt>
                <c:pt idx="2160">
                  <c:v>6</c:v>
                </c:pt>
                <c:pt idx="2161">
                  <c:v>6</c:v>
                </c:pt>
                <c:pt idx="2162">
                  <c:v>6</c:v>
                </c:pt>
                <c:pt idx="2163">
                  <c:v>6</c:v>
                </c:pt>
                <c:pt idx="2164">
                  <c:v>6</c:v>
                </c:pt>
                <c:pt idx="2165">
                  <c:v>6</c:v>
                </c:pt>
                <c:pt idx="2166">
                  <c:v>4</c:v>
                </c:pt>
                <c:pt idx="2167">
                  <c:v>4</c:v>
                </c:pt>
                <c:pt idx="2168">
                  <c:v>6</c:v>
                </c:pt>
                <c:pt idx="2169">
                  <c:v>4</c:v>
                </c:pt>
                <c:pt idx="2170">
                  <c:v>4</c:v>
                </c:pt>
                <c:pt idx="2171">
                  <c:v>4</c:v>
                </c:pt>
                <c:pt idx="2172">
                  <c:v>6</c:v>
                </c:pt>
                <c:pt idx="2173">
                  <c:v>4</c:v>
                </c:pt>
                <c:pt idx="2174">
                  <c:v>6</c:v>
                </c:pt>
                <c:pt idx="2175">
                  <c:v>6</c:v>
                </c:pt>
                <c:pt idx="2176">
                  <c:v>4</c:v>
                </c:pt>
                <c:pt idx="2177">
                  <c:v>8</c:v>
                </c:pt>
                <c:pt idx="2178">
                  <c:v>8</c:v>
                </c:pt>
                <c:pt idx="2179">
                  <c:v>8</c:v>
                </c:pt>
                <c:pt idx="2180">
                  <c:v>8</c:v>
                </c:pt>
                <c:pt idx="2181">
                  <c:v>8</c:v>
                </c:pt>
                <c:pt idx="2182">
                  <c:v>8</c:v>
                </c:pt>
                <c:pt idx="2183">
                  <c:v>4</c:v>
                </c:pt>
                <c:pt idx="2184">
                  <c:v>4</c:v>
                </c:pt>
                <c:pt idx="2185">
                  <c:v>4</c:v>
                </c:pt>
                <c:pt idx="2186">
                  <c:v>4</c:v>
                </c:pt>
                <c:pt idx="2187">
                  <c:v>4</c:v>
                </c:pt>
                <c:pt idx="2188">
                  <c:v>4</c:v>
                </c:pt>
                <c:pt idx="2189">
                  <c:v>4</c:v>
                </c:pt>
                <c:pt idx="2190">
                  <c:v>4</c:v>
                </c:pt>
                <c:pt idx="2191">
                  <c:v>4</c:v>
                </c:pt>
                <c:pt idx="2192">
                  <c:v>4</c:v>
                </c:pt>
                <c:pt idx="2193">
                  <c:v>4</c:v>
                </c:pt>
                <c:pt idx="2194">
                  <c:v>4</c:v>
                </c:pt>
                <c:pt idx="2195">
                  <c:v>4</c:v>
                </c:pt>
                <c:pt idx="2196">
                  <c:v>6</c:v>
                </c:pt>
                <c:pt idx="2197">
                  <c:v>6</c:v>
                </c:pt>
                <c:pt idx="2198">
                  <c:v>6</c:v>
                </c:pt>
                <c:pt idx="2199">
                  <c:v>4</c:v>
                </c:pt>
                <c:pt idx="2200">
                  <c:v>6</c:v>
                </c:pt>
                <c:pt idx="2201">
                  <c:v>6</c:v>
                </c:pt>
                <c:pt idx="2202">
                  <c:v>6</c:v>
                </c:pt>
                <c:pt idx="2203">
                  <c:v>4</c:v>
                </c:pt>
                <c:pt idx="2204">
                  <c:v>10</c:v>
                </c:pt>
                <c:pt idx="2205">
                  <c:v>10</c:v>
                </c:pt>
                <c:pt idx="2206">
                  <c:v>4</c:v>
                </c:pt>
                <c:pt idx="2207">
                  <c:v>4</c:v>
                </c:pt>
                <c:pt idx="2208">
                  <c:v>4</c:v>
                </c:pt>
                <c:pt idx="2209">
                  <c:v>4</c:v>
                </c:pt>
                <c:pt idx="2210">
                  <c:v>4</c:v>
                </c:pt>
                <c:pt idx="2211">
                  <c:v>6</c:v>
                </c:pt>
                <c:pt idx="2212">
                  <c:v>6</c:v>
                </c:pt>
                <c:pt idx="2213">
                  <c:v>6</c:v>
                </c:pt>
                <c:pt idx="2214">
                  <c:v>6</c:v>
                </c:pt>
                <c:pt idx="2215">
                  <c:v>4</c:v>
                </c:pt>
                <c:pt idx="2216">
                  <c:v>4</c:v>
                </c:pt>
                <c:pt idx="2217">
                  <c:v>4</c:v>
                </c:pt>
                <c:pt idx="2218">
                  <c:v>4</c:v>
                </c:pt>
                <c:pt idx="2219">
                  <c:v>4</c:v>
                </c:pt>
                <c:pt idx="2220">
                  <c:v>4</c:v>
                </c:pt>
                <c:pt idx="2221">
                  <c:v>4</c:v>
                </c:pt>
                <c:pt idx="2222">
                  <c:v>4</c:v>
                </c:pt>
                <c:pt idx="2223">
                  <c:v>4</c:v>
                </c:pt>
                <c:pt idx="2224">
                  <c:v>4</c:v>
                </c:pt>
                <c:pt idx="2225">
                  <c:v>4</c:v>
                </c:pt>
                <c:pt idx="2226">
                  <c:v>4</c:v>
                </c:pt>
                <c:pt idx="2227">
                  <c:v>4</c:v>
                </c:pt>
                <c:pt idx="2228">
                  <c:v>4</c:v>
                </c:pt>
                <c:pt idx="2229">
                  <c:v>4</c:v>
                </c:pt>
                <c:pt idx="2230">
                  <c:v>4</c:v>
                </c:pt>
                <c:pt idx="2231">
                  <c:v>4</c:v>
                </c:pt>
                <c:pt idx="2232">
                  <c:v>4</c:v>
                </c:pt>
                <c:pt idx="2233">
                  <c:v>4</c:v>
                </c:pt>
                <c:pt idx="2234">
                  <c:v>4</c:v>
                </c:pt>
                <c:pt idx="2235">
                  <c:v>6</c:v>
                </c:pt>
                <c:pt idx="2236">
                  <c:v>8</c:v>
                </c:pt>
                <c:pt idx="2237">
                  <c:v>6</c:v>
                </c:pt>
                <c:pt idx="2238">
                  <c:v>6</c:v>
                </c:pt>
                <c:pt idx="2239">
                  <c:v>6</c:v>
                </c:pt>
                <c:pt idx="2240">
                  <c:v>8</c:v>
                </c:pt>
                <c:pt idx="2241">
                  <c:v>6</c:v>
                </c:pt>
                <c:pt idx="2242">
                  <c:v>8</c:v>
                </c:pt>
                <c:pt idx="2243">
                  <c:v>6</c:v>
                </c:pt>
                <c:pt idx="2244">
                  <c:v>8</c:v>
                </c:pt>
                <c:pt idx="2245">
                  <c:v>6</c:v>
                </c:pt>
                <c:pt idx="2246">
                  <c:v>6</c:v>
                </c:pt>
                <c:pt idx="2247">
                  <c:v>8</c:v>
                </c:pt>
                <c:pt idx="2248">
                  <c:v>6</c:v>
                </c:pt>
                <c:pt idx="2249">
                  <c:v>6</c:v>
                </c:pt>
                <c:pt idx="2250">
                  <c:v>6</c:v>
                </c:pt>
                <c:pt idx="2251">
                  <c:v>6</c:v>
                </c:pt>
                <c:pt idx="2252">
                  <c:v>6</c:v>
                </c:pt>
                <c:pt idx="2253">
                  <c:v>6</c:v>
                </c:pt>
                <c:pt idx="2254">
                  <c:v>6</c:v>
                </c:pt>
                <c:pt idx="2255">
                  <c:v>6</c:v>
                </c:pt>
                <c:pt idx="2256">
                  <c:v>6</c:v>
                </c:pt>
                <c:pt idx="2257">
                  <c:v>6</c:v>
                </c:pt>
                <c:pt idx="2258">
                  <c:v>4</c:v>
                </c:pt>
                <c:pt idx="2259">
                  <c:v>4</c:v>
                </c:pt>
                <c:pt idx="2260">
                  <c:v>4</c:v>
                </c:pt>
                <c:pt idx="2261">
                  <c:v>6</c:v>
                </c:pt>
                <c:pt idx="2262">
                  <c:v>4</c:v>
                </c:pt>
                <c:pt idx="2263">
                  <c:v>4</c:v>
                </c:pt>
                <c:pt idx="2264">
                  <c:v>4</c:v>
                </c:pt>
                <c:pt idx="2265">
                  <c:v>4</c:v>
                </c:pt>
                <c:pt idx="2266">
                  <c:v>4</c:v>
                </c:pt>
                <c:pt idx="2267">
                  <c:v>4</c:v>
                </c:pt>
                <c:pt idx="2268">
                  <c:v>6</c:v>
                </c:pt>
                <c:pt idx="2269">
                  <c:v>4</c:v>
                </c:pt>
                <c:pt idx="2270">
                  <c:v>4</c:v>
                </c:pt>
                <c:pt idx="2271">
                  <c:v>4</c:v>
                </c:pt>
                <c:pt idx="2272">
                  <c:v>4</c:v>
                </c:pt>
                <c:pt idx="2273">
                  <c:v>6</c:v>
                </c:pt>
                <c:pt idx="2274">
                  <c:v>4</c:v>
                </c:pt>
                <c:pt idx="2275">
                  <c:v>4</c:v>
                </c:pt>
                <c:pt idx="2276">
                  <c:v>4</c:v>
                </c:pt>
                <c:pt idx="2277">
                  <c:v>4</c:v>
                </c:pt>
                <c:pt idx="2278">
                  <c:v>4</c:v>
                </c:pt>
                <c:pt idx="2279">
                  <c:v>4</c:v>
                </c:pt>
                <c:pt idx="2280">
                  <c:v>4</c:v>
                </c:pt>
                <c:pt idx="2281">
                  <c:v>4</c:v>
                </c:pt>
                <c:pt idx="2282">
                  <c:v>4</c:v>
                </c:pt>
                <c:pt idx="2283">
                  <c:v>4</c:v>
                </c:pt>
                <c:pt idx="2284">
                  <c:v>4</c:v>
                </c:pt>
                <c:pt idx="2285">
                  <c:v>4</c:v>
                </c:pt>
                <c:pt idx="2286">
                  <c:v>4</c:v>
                </c:pt>
                <c:pt idx="2287">
                  <c:v>4</c:v>
                </c:pt>
                <c:pt idx="2288">
                  <c:v>4</c:v>
                </c:pt>
                <c:pt idx="2289">
                  <c:v>4</c:v>
                </c:pt>
                <c:pt idx="2290">
                  <c:v>4</c:v>
                </c:pt>
                <c:pt idx="2291">
                  <c:v>6</c:v>
                </c:pt>
                <c:pt idx="2292">
                  <c:v>6</c:v>
                </c:pt>
                <c:pt idx="2293">
                  <c:v>6</c:v>
                </c:pt>
                <c:pt idx="2294">
                  <c:v>8</c:v>
                </c:pt>
                <c:pt idx="2295">
                  <c:v>8</c:v>
                </c:pt>
                <c:pt idx="2296">
                  <c:v>8</c:v>
                </c:pt>
                <c:pt idx="2297">
                  <c:v>8</c:v>
                </c:pt>
                <c:pt idx="2298">
                  <c:v>6</c:v>
                </c:pt>
                <c:pt idx="2299">
                  <c:v>8</c:v>
                </c:pt>
                <c:pt idx="2300">
                  <c:v>8</c:v>
                </c:pt>
                <c:pt idx="2301">
                  <c:v>8</c:v>
                </c:pt>
                <c:pt idx="2302">
                  <c:v>8</c:v>
                </c:pt>
                <c:pt idx="2303">
                  <c:v>6</c:v>
                </c:pt>
                <c:pt idx="2304">
                  <c:v>8</c:v>
                </c:pt>
                <c:pt idx="2305">
                  <c:v>8</c:v>
                </c:pt>
                <c:pt idx="2306">
                  <c:v>6</c:v>
                </c:pt>
                <c:pt idx="2307">
                  <c:v>8</c:v>
                </c:pt>
                <c:pt idx="2308">
                  <c:v>8</c:v>
                </c:pt>
                <c:pt idx="2309">
                  <c:v>8</c:v>
                </c:pt>
                <c:pt idx="2310">
                  <c:v>6</c:v>
                </c:pt>
                <c:pt idx="2311">
                  <c:v>8</c:v>
                </c:pt>
                <c:pt idx="2312">
                  <c:v>8</c:v>
                </c:pt>
                <c:pt idx="2313">
                  <c:v>8</c:v>
                </c:pt>
                <c:pt idx="2314">
                  <c:v>8</c:v>
                </c:pt>
                <c:pt idx="2315">
                  <c:v>8</c:v>
                </c:pt>
                <c:pt idx="2316">
                  <c:v>8</c:v>
                </c:pt>
                <c:pt idx="2317">
                  <c:v>8</c:v>
                </c:pt>
                <c:pt idx="2318">
                  <c:v>8</c:v>
                </c:pt>
                <c:pt idx="2319">
                  <c:v>8</c:v>
                </c:pt>
                <c:pt idx="2320">
                  <c:v>6</c:v>
                </c:pt>
                <c:pt idx="2321">
                  <c:v>8</c:v>
                </c:pt>
                <c:pt idx="2322">
                  <c:v>8</c:v>
                </c:pt>
                <c:pt idx="2323">
                  <c:v>6</c:v>
                </c:pt>
                <c:pt idx="2324">
                  <c:v>8</c:v>
                </c:pt>
                <c:pt idx="2325">
                  <c:v>8</c:v>
                </c:pt>
                <c:pt idx="2326">
                  <c:v>8</c:v>
                </c:pt>
                <c:pt idx="2327">
                  <c:v>8</c:v>
                </c:pt>
                <c:pt idx="2328">
                  <c:v>8</c:v>
                </c:pt>
                <c:pt idx="2329">
                  <c:v>8</c:v>
                </c:pt>
                <c:pt idx="2330">
                  <c:v>8</c:v>
                </c:pt>
                <c:pt idx="2331">
                  <c:v>6</c:v>
                </c:pt>
                <c:pt idx="2332">
                  <c:v>8</c:v>
                </c:pt>
                <c:pt idx="2333">
                  <c:v>6</c:v>
                </c:pt>
                <c:pt idx="2334">
                  <c:v>6</c:v>
                </c:pt>
                <c:pt idx="2335">
                  <c:v>6</c:v>
                </c:pt>
                <c:pt idx="2336">
                  <c:v>6</c:v>
                </c:pt>
                <c:pt idx="2337">
                  <c:v>8</c:v>
                </c:pt>
                <c:pt idx="2338">
                  <c:v>6</c:v>
                </c:pt>
                <c:pt idx="2339">
                  <c:v>8</c:v>
                </c:pt>
                <c:pt idx="2340">
                  <c:v>8</c:v>
                </c:pt>
                <c:pt idx="2341">
                  <c:v>8</c:v>
                </c:pt>
                <c:pt idx="2342">
                  <c:v>6</c:v>
                </c:pt>
                <c:pt idx="2343">
                  <c:v>8</c:v>
                </c:pt>
                <c:pt idx="2344">
                  <c:v>6</c:v>
                </c:pt>
                <c:pt idx="2345">
                  <c:v>6</c:v>
                </c:pt>
                <c:pt idx="2346">
                  <c:v>8</c:v>
                </c:pt>
                <c:pt idx="2347">
                  <c:v>8</c:v>
                </c:pt>
                <c:pt idx="2348">
                  <c:v>8</c:v>
                </c:pt>
                <c:pt idx="2349">
                  <c:v>6</c:v>
                </c:pt>
                <c:pt idx="2350">
                  <c:v>6</c:v>
                </c:pt>
                <c:pt idx="2351">
                  <c:v>8</c:v>
                </c:pt>
                <c:pt idx="2352">
                  <c:v>8</c:v>
                </c:pt>
                <c:pt idx="2353">
                  <c:v>6</c:v>
                </c:pt>
                <c:pt idx="2354">
                  <c:v>8</c:v>
                </c:pt>
                <c:pt idx="2355">
                  <c:v>6</c:v>
                </c:pt>
                <c:pt idx="2356">
                  <c:v>6</c:v>
                </c:pt>
                <c:pt idx="2357">
                  <c:v>6</c:v>
                </c:pt>
                <c:pt idx="2358">
                  <c:v>6</c:v>
                </c:pt>
                <c:pt idx="2359">
                  <c:v>6</c:v>
                </c:pt>
                <c:pt idx="2360">
                  <c:v>6</c:v>
                </c:pt>
                <c:pt idx="2361">
                  <c:v>6</c:v>
                </c:pt>
                <c:pt idx="2362">
                  <c:v>6</c:v>
                </c:pt>
                <c:pt idx="2363">
                  <c:v>4</c:v>
                </c:pt>
                <c:pt idx="2364">
                  <c:v>6</c:v>
                </c:pt>
                <c:pt idx="2365">
                  <c:v>6</c:v>
                </c:pt>
                <c:pt idx="2366">
                  <c:v>6</c:v>
                </c:pt>
                <c:pt idx="2367">
                  <c:v>6</c:v>
                </c:pt>
                <c:pt idx="2368">
                  <c:v>4</c:v>
                </c:pt>
                <c:pt idx="2369">
                  <c:v>4</c:v>
                </c:pt>
                <c:pt idx="2370">
                  <c:v>4</c:v>
                </c:pt>
                <c:pt idx="2371">
                  <c:v>4</c:v>
                </c:pt>
                <c:pt idx="2372">
                  <c:v>4</c:v>
                </c:pt>
                <c:pt idx="2373">
                  <c:v>4</c:v>
                </c:pt>
                <c:pt idx="2374">
                  <c:v>4</c:v>
                </c:pt>
                <c:pt idx="2375">
                  <c:v>4</c:v>
                </c:pt>
                <c:pt idx="2376">
                  <c:v>4</c:v>
                </c:pt>
                <c:pt idx="2377">
                  <c:v>4</c:v>
                </c:pt>
                <c:pt idx="2378">
                  <c:v>4</c:v>
                </c:pt>
                <c:pt idx="2379">
                  <c:v>4</c:v>
                </c:pt>
                <c:pt idx="2380">
                  <c:v>4</c:v>
                </c:pt>
                <c:pt idx="2381">
                  <c:v>4</c:v>
                </c:pt>
                <c:pt idx="2382">
                  <c:v>4</c:v>
                </c:pt>
                <c:pt idx="2383">
                  <c:v>4</c:v>
                </c:pt>
                <c:pt idx="2384">
                  <c:v>4</c:v>
                </c:pt>
                <c:pt idx="2385">
                  <c:v>4</c:v>
                </c:pt>
                <c:pt idx="2386">
                  <c:v>4</c:v>
                </c:pt>
                <c:pt idx="2387">
                  <c:v>4</c:v>
                </c:pt>
                <c:pt idx="2388">
                  <c:v>4</c:v>
                </c:pt>
                <c:pt idx="2389">
                  <c:v>4</c:v>
                </c:pt>
                <c:pt idx="2390">
                  <c:v>4</c:v>
                </c:pt>
                <c:pt idx="2391">
                  <c:v>4</c:v>
                </c:pt>
                <c:pt idx="2392">
                  <c:v>4</c:v>
                </c:pt>
                <c:pt idx="2393">
                  <c:v>4</c:v>
                </c:pt>
                <c:pt idx="2394">
                  <c:v>4</c:v>
                </c:pt>
                <c:pt idx="2395">
                  <c:v>4</c:v>
                </c:pt>
                <c:pt idx="2396">
                  <c:v>4</c:v>
                </c:pt>
                <c:pt idx="2397">
                  <c:v>4</c:v>
                </c:pt>
                <c:pt idx="2398">
                  <c:v>4</c:v>
                </c:pt>
                <c:pt idx="2399">
                  <c:v>4</c:v>
                </c:pt>
                <c:pt idx="2400">
                  <c:v>4</c:v>
                </c:pt>
                <c:pt idx="2401">
                  <c:v>4</c:v>
                </c:pt>
                <c:pt idx="2402">
                  <c:v>4</c:v>
                </c:pt>
                <c:pt idx="2403">
                  <c:v>4</c:v>
                </c:pt>
                <c:pt idx="2404">
                  <c:v>4</c:v>
                </c:pt>
                <c:pt idx="2405">
                  <c:v>4</c:v>
                </c:pt>
                <c:pt idx="2406">
                  <c:v>4</c:v>
                </c:pt>
                <c:pt idx="2407">
                  <c:v>4</c:v>
                </c:pt>
                <c:pt idx="2408">
                  <c:v>4</c:v>
                </c:pt>
                <c:pt idx="2409">
                  <c:v>4</c:v>
                </c:pt>
                <c:pt idx="2410">
                  <c:v>4</c:v>
                </c:pt>
                <c:pt idx="2411">
                  <c:v>4</c:v>
                </c:pt>
                <c:pt idx="2412">
                  <c:v>4</c:v>
                </c:pt>
                <c:pt idx="2413">
                  <c:v>4</c:v>
                </c:pt>
                <c:pt idx="2414">
                  <c:v>4</c:v>
                </c:pt>
                <c:pt idx="2415">
                  <c:v>4</c:v>
                </c:pt>
                <c:pt idx="2416">
                  <c:v>4</c:v>
                </c:pt>
                <c:pt idx="2417">
                  <c:v>4</c:v>
                </c:pt>
                <c:pt idx="2418">
                  <c:v>4</c:v>
                </c:pt>
                <c:pt idx="2419">
                  <c:v>4</c:v>
                </c:pt>
                <c:pt idx="2420">
                  <c:v>4</c:v>
                </c:pt>
                <c:pt idx="2421">
                  <c:v>4</c:v>
                </c:pt>
                <c:pt idx="2422">
                  <c:v>4</c:v>
                </c:pt>
                <c:pt idx="2423">
                  <c:v>4</c:v>
                </c:pt>
                <c:pt idx="2424">
                  <c:v>4</c:v>
                </c:pt>
                <c:pt idx="2425">
                  <c:v>4</c:v>
                </c:pt>
                <c:pt idx="2426">
                  <c:v>4</c:v>
                </c:pt>
                <c:pt idx="2427">
                  <c:v>4</c:v>
                </c:pt>
                <c:pt idx="2428">
                  <c:v>4</c:v>
                </c:pt>
                <c:pt idx="2429">
                  <c:v>4</c:v>
                </c:pt>
                <c:pt idx="2430">
                  <c:v>4</c:v>
                </c:pt>
                <c:pt idx="2431">
                  <c:v>4</c:v>
                </c:pt>
                <c:pt idx="2432">
                  <c:v>4</c:v>
                </c:pt>
                <c:pt idx="2433">
                  <c:v>4</c:v>
                </c:pt>
                <c:pt idx="2434">
                  <c:v>4</c:v>
                </c:pt>
                <c:pt idx="2435">
                  <c:v>4</c:v>
                </c:pt>
                <c:pt idx="2436">
                  <c:v>4</c:v>
                </c:pt>
                <c:pt idx="2437">
                  <c:v>4</c:v>
                </c:pt>
                <c:pt idx="2438">
                  <c:v>4</c:v>
                </c:pt>
                <c:pt idx="2439">
                  <c:v>4</c:v>
                </c:pt>
                <c:pt idx="2440">
                  <c:v>4</c:v>
                </c:pt>
                <c:pt idx="2441">
                  <c:v>4</c:v>
                </c:pt>
                <c:pt idx="2442">
                  <c:v>4</c:v>
                </c:pt>
                <c:pt idx="2443">
                  <c:v>4</c:v>
                </c:pt>
                <c:pt idx="2444">
                  <c:v>4</c:v>
                </c:pt>
                <c:pt idx="2445">
                  <c:v>4</c:v>
                </c:pt>
                <c:pt idx="2446">
                  <c:v>4</c:v>
                </c:pt>
                <c:pt idx="2447">
                  <c:v>4</c:v>
                </c:pt>
                <c:pt idx="2448">
                  <c:v>4</c:v>
                </c:pt>
                <c:pt idx="2449">
                  <c:v>4</c:v>
                </c:pt>
                <c:pt idx="2450">
                  <c:v>4</c:v>
                </c:pt>
                <c:pt idx="2451">
                  <c:v>4</c:v>
                </c:pt>
                <c:pt idx="2452">
                  <c:v>4</c:v>
                </c:pt>
                <c:pt idx="2453">
                  <c:v>4</c:v>
                </c:pt>
                <c:pt idx="2454">
                  <c:v>4</c:v>
                </c:pt>
                <c:pt idx="2455">
                  <c:v>6</c:v>
                </c:pt>
                <c:pt idx="2456">
                  <c:v>6</c:v>
                </c:pt>
                <c:pt idx="2457">
                  <c:v>6</c:v>
                </c:pt>
                <c:pt idx="2458">
                  <c:v>6</c:v>
                </c:pt>
                <c:pt idx="2459">
                  <c:v>8</c:v>
                </c:pt>
                <c:pt idx="2460">
                  <c:v>6</c:v>
                </c:pt>
                <c:pt idx="2461">
                  <c:v>6</c:v>
                </c:pt>
                <c:pt idx="2462">
                  <c:v>6</c:v>
                </c:pt>
                <c:pt idx="2463">
                  <c:v>8</c:v>
                </c:pt>
                <c:pt idx="2464">
                  <c:v>6</c:v>
                </c:pt>
                <c:pt idx="2465">
                  <c:v>6</c:v>
                </c:pt>
                <c:pt idx="2466">
                  <c:v>6</c:v>
                </c:pt>
                <c:pt idx="2467">
                  <c:v>8</c:v>
                </c:pt>
                <c:pt idx="2468">
                  <c:v>6</c:v>
                </c:pt>
                <c:pt idx="2469">
                  <c:v>8</c:v>
                </c:pt>
                <c:pt idx="2470">
                  <c:v>6</c:v>
                </c:pt>
                <c:pt idx="2471">
                  <c:v>6</c:v>
                </c:pt>
                <c:pt idx="2472">
                  <c:v>6</c:v>
                </c:pt>
                <c:pt idx="2473">
                  <c:v>6</c:v>
                </c:pt>
                <c:pt idx="2474">
                  <c:v>6</c:v>
                </c:pt>
                <c:pt idx="2475">
                  <c:v>6</c:v>
                </c:pt>
                <c:pt idx="2476">
                  <c:v>6</c:v>
                </c:pt>
                <c:pt idx="2477">
                  <c:v>6</c:v>
                </c:pt>
                <c:pt idx="2478">
                  <c:v>6</c:v>
                </c:pt>
                <c:pt idx="2479">
                  <c:v>6</c:v>
                </c:pt>
                <c:pt idx="2480">
                  <c:v>6</c:v>
                </c:pt>
                <c:pt idx="2481">
                  <c:v>6</c:v>
                </c:pt>
                <c:pt idx="2482">
                  <c:v>6</c:v>
                </c:pt>
                <c:pt idx="2483">
                  <c:v>6</c:v>
                </c:pt>
                <c:pt idx="2484">
                  <c:v>8</c:v>
                </c:pt>
                <c:pt idx="2485">
                  <c:v>6</c:v>
                </c:pt>
                <c:pt idx="2486">
                  <c:v>8</c:v>
                </c:pt>
                <c:pt idx="2487">
                  <c:v>6</c:v>
                </c:pt>
                <c:pt idx="2488">
                  <c:v>6</c:v>
                </c:pt>
                <c:pt idx="2489">
                  <c:v>6</c:v>
                </c:pt>
                <c:pt idx="2490">
                  <c:v>8</c:v>
                </c:pt>
                <c:pt idx="2491">
                  <c:v>6</c:v>
                </c:pt>
                <c:pt idx="2492">
                  <c:v>6</c:v>
                </c:pt>
                <c:pt idx="2493">
                  <c:v>6</c:v>
                </c:pt>
                <c:pt idx="2494">
                  <c:v>6</c:v>
                </c:pt>
                <c:pt idx="2495">
                  <c:v>8</c:v>
                </c:pt>
                <c:pt idx="2496">
                  <c:v>6</c:v>
                </c:pt>
                <c:pt idx="2497">
                  <c:v>6</c:v>
                </c:pt>
                <c:pt idx="2498">
                  <c:v>6</c:v>
                </c:pt>
                <c:pt idx="2499">
                  <c:v>8</c:v>
                </c:pt>
                <c:pt idx="2500">
                  <c:v>6</c:v>
                </c:pt>
                <c:pt idx="2501">
                  <c:v>6</c:v>
                </c:pt>
                <c:pt idx="2502">
                  <c:v>6</c:v>
                </c:pt>
                <c:pt idx="2503">
                  <c:v>6</c:v>
                </c:pt>
                <c:pt idx="2504">
                  <c:v>6</c:v>
                </c:pt>
                <c:pt idx="2505">
                  <c:v>6</c:v>
                </c:pt>
                <c:pt idx="2506">
                  <c:v>6</c:v>
                </c:pt>
                <c:pt idx="2507">
                  <c:v>6</c:v>
                </c:pt>
                <c:pt idx="2508">
                  <c:v>6</c:v>
                </c:pt>
                <c:pt idx="2509">
                  <c:v>8</c:v>
                </c:pt>
                <c:pt idx="2510">
                  <c:v>8</c:v>
                </c:pt>
                <c:pt idx="2511">
                  <c:v>8</c:v>
                </c:pt>
                <c:pt idx="2512">
                  <c:v>8</c:v>
                </c:pt>
                <c:pt idx="2513">
                  <c:v>8</c:v>
                </c:pt>
                <c:pt idx="2514">
                  <c:v>8</c:v>
                </c:pt>
                <c:pt idx="2515">
                  <c:v>8</c:v>
                </c:pt>
                <c:pt idx="2516">
                  <c:v>8</c:v>
                </c:pt>
                <c:pt idx="2517">
                  <c:v>8</c:v>
                </c:pt>
                <c:pt idx="2518">
                  <c:v>8</c:v>
                </c:pt>
                <c:pt idx="2519">
                  <c:v>12</c:v>
                </c:pt>
                <c:pt idx="2520">
                  <c:v>12</c:v>
                </c:pt>
                <c:pt idx="2521">
                  <c:v>8</c:v>
                </c:pt>
                <c:pt idx="2522">
                  <c:v>8</c:v>
                </c:pt>
                <c:pt idx="2523">
                  <c:v>12</c:v>
                </c:pt>
                <c:pt idx="2524">
                  <c:v>8</c:v>
                </c:pt>
                <c:pt idx="2525">
                  <c:v>8</c:v>
                </c:pt>
                <c:pt idx="2526">
                  <c:v>12</c:v>
                </c:pt>
                <c:pt idx="2527">
                  <c:v>12</c:v>
                </c:pt>
                <c:pt idx="2528">
                  <c:v>8</c:v>
                </c:pt>
                <c:pt idx="2529">
                  <c:v>12</c:v>
                </c:pt>
                <c:pt idx="2530">
                  <c:v>8</c:v>
                </c:pt>
                <c:pt idx="2531">
                  <c:v>4</c:v>
                </c:pt>
                <c:pt idx="2532">
                  <c:v>4</c:v>
                </c:pt>
                <c:pt idx="2533">
                  <c:v>4</c:v>
                </c:pt>
                <c:pt idx="2534">
                  <c:v>4</c:v>
                </c:pt>
                <c:pt idx="2535">
                  <c:v>4</c:v>
                </c:pt>
                <c:pt idx="2536">
                  <c:v>4</c:v>
                </c:pt>
                <c:pt idx="2537">
                  <c:v>4</c:v>
                </c:pt>
                <c:pt idx="2538">
                  <c:v>4</c:v>
                </c:pt>
                <c:pt idx="2539">
                  <c:v>4</c:v>
                </c:pt>
                <c:pt idx="2540">
                  <c:v>6</c:v>
                </c:pt>
                <c:pt idx="2541">
                  <c:v>6</c:v>
                </c:pt>
                <c:pt idx="2542">
                  <c:v>6</c:v>
                </c:pt>
                <c:pt idx="2543">
                  <c:v>6</c:v>
                </c:pt>
                <c:pt idx="2544">
                  <c:v>6</c:v>
                </c:pt>
                <c:pt idx="2545">
                  <c:v>6</c:v>
                </c:pt>
                <c:pt idx="2546">
                  <c:v>6</c:v>
                </c:pt>
                <c:pt idx="2547">
                  <c:v>6</c:v>
                </c:pt>
                <c:pt idx="2548">
                  <c:v>6</c:v>
                </c:pt>
                <c:pt idx="2549">
                  <c:v>4</c:v>
                </c:pt>
                <c:pt idx="2550">
                  <c:v>4</c:v>
                </c:pt>
                <c:pt idx="2551">
                  <c:v>6</c:v>
                </c:pt>
                <c:pt idx="2552">
                  <c:v>8</c:v>
                </c:pt>
                <c:pt idx="2553">
                  <c:v>6</c:v>
                </c:pt>
                <c:pt idx="2554">
                  <c:v>8</c:v>
                </c:pt>
                <c:pt idx="2555">
                  <c:v>8</c:v>
                </c:pt>
                <c:pt idx="2556">
                  <c:v>6</c:v>
                </c:pt>
                <c:pt idx="2557">
                  <c:v>8</c:v>
                </c:pt>
                <c:pt idx="2558">
                  <c:v>8</c:v>
                </c:pt>
                <c:pt idx="2559">
                  <c:v>8</c:v>
                </c:pt>
                <c:pt idx="2560">
                  <c:v>8</c:v>
                </c:pt>
                <c:pt idx="2561">
                  <c:v>6</c:v>
                </c:pt>
                <c:pt idx="2562">
                  <c:v>6</c:v>
                </c:pt>
                <c:pt idx="2563">
                  <c:v>8</c:v>
                </c:pt>
                <c:pt idx="2564">
                  <c:v>8</c:v>
                </c:pt>
                <c:pt idx="2565">
                  <c:v>6</c:v>
                </c:pt>
                <c:pt idx="2566">
                  <c:v>8</c:v>
                </c:pt>
                <c:pt idx="2567">
                  <c:v>8</c:v>
                </c:pt>
                <c:pt idx="2568">
                  <c:v>6</c:v>
                </c:pt>
                <c:pt idx="2569">
                  <c:v>6</c:v>
                </c:pt>
                <c:pt idx="2570">
                  <c:v>8</c:v>
                </c:pt>
                <c:pt idx="2571">
                  <c:v>6</c:v>
                </c:pt>
                <c:pt idx="2572">
                  <c:v>6</c:v>
                </c:pt>
                <c:pt idx="2573">
                  <c:v>8</c:v>
                </c:pt>
                <c:pt idx="2574">
                  <c:v>8</c:v>
                </c:pt>
                <c:pt idx="2575">
                  <c:v>8</c:v>
                </c:pt>
                <c:pt idx="2576">
                  <c:v>8</c:v>
                </c:pt>
                <c:pt idx="2577">
                  <c:v>8</c:v>
                </c:pt>
                <c:pt idx="2578">
                  <c:v>8</c:v>
                </c:pt>
                <c:pt idx="2579">
                  <c:v>4</c:v>
                </c:pt>
                <c:pt idx="2580">
                  <c:v>4</c:v>
                </c:pt>
                <c:pt idx="2581">
                  <c:v>4</c:v>
                </c:pt>
                <c:pt idx="2582">
                  <c:v>4</c:v>
                </c:pt>
                <c:pt idx="2583">
                  <c:v>4</c:v>
                </c:pt>
                <c:pt idx="2584">
                  <c:v>4</c:v>
                </c:pt>
                <c:pt idx="2585">
                  <c:v>4</c:v>
                </c:pt>
                <c:pt idx="2586">
                  <c:v>4</c:v>
                </c:pt>
                <c:pt idx="2587">
                  <c:v>4</c:v>
                </c:pt>
                <c:pt idx="2588">
                  <c:v>4</c:v>
                </c:pt>
                <c:pt idx="2589">
                  <c:v>4</c:v>
                </c:pt>
                <c:pt idx="2590">
                  <c:v>4</c:v>
                </c:pt>
                <c:pt idx="2591">
                  <c:v>4</c:v>
                </c:pt>
                <c:pt idx="2592">
                  <c:v>4</c:v>
                </c:pt>
                <c:pt idx="2593">
                  <c:v>4</c:v>
                </c:pt>
                <c:pt idx="2594">
                  <c:v>4</c:v>
                </c:pt>
                <c:pt idx="2595">
                  <c:v>4</c:v>
                </c:pt>
                <c:pt idx="2596">
                  <c:v>4</c:v>
                </c:pt>
                <c:pt idx="2597">
                  <c:v>4</c:v>
                </c:pt>
                <c:pt idx="2598">
                  <c:v>4</c:v>
                </c:pt>
                <c:pt idx="2599">
                  <c:v>4</c:v>
                </c:pt>
                <c:pt idx="2600">
                  <c:v>4</c:v>
                </c:pt>
                <c:pt idx="2601">
                  <c:v>8</c:v>
                </c:pt>
                <c:pt idx="2602">
                  <c:v>5</c:v>
                </c:pt>
                <c:pt idx="2603">
                  <c:v>4</c:v>
                </c:pt>
                <c:pt idx="2604">
                  <c:v>4</c:v>
                </c:pt>
                <c:pt idx="2605">
                  <c:v>5</c:v>
                </c:pt>
                <c:pt idx="2606">
                  <c:v>5</c:v>
                </c:pt>
                <c:pt idx="2607">
                  <c:v>5</c:v>
                </c:pt>
                <c:pt idx="2608">
                  <c:v>4</c:v>
                </c:pt>
                <c:pt idx="2609">
                  <c:v>4</c:v>
                </c:pt>
                <c:pt idx="2610">
                  <c:v>4</c:v>
                </c:pt>
                <c:pt idx="2611">
                  <c:v>4</c:v>
                </c:pt>
                <c:pt idx="2612">
                  <c:v>4</c:v>
                </c:pt>
                <c:pt idx="2613">
                  <c:v>4</c:v>
                </c:pt>
                <c:pt idx="2614">
                  <c:v>4</c:v>
                </c:pt>
                <c:pt idx="2615">
                  <c:v>8</c:v>
                </c:pt>
                <c:pt idx="2616">
                  <c:v>5</c:v>
                </c:pt>
                <c:pt idx="2617">
                  <c:v>4</c:v>
                </c:pt>
                <c:pt idx="2618">
                  <c:v>4</c:v>
                </c:pt>
                <c:pt idx="2619">
                  <c:v>6</c:v>
                </c:pt>
                <c:pt idx="2620">
                  <c:v>6</c:v>
                </c:pt>
                <c:pt idx="2621">
                  <c:v>4</c:v>
                </c:pt>
                <c:pt idx="2622">
                  <c:v>4</c:v>
                </c:pt>
                <c:pt idx="2623">
                  <c:v>4</c:v>
                </c:pt>
                <c:pt idx="2624">
                  <c:v>6</c:v>
                </c:pt>
                <c:pt idx="2625">
                  <c:v>6</c:v>
                </c:pt>
                <c:pt idx="2626">
                  <c:v>4</c:v>
                </c:pt>
                <c:pt idx="2627">
                  <c:v>6</c:v>
                </c:pt>
                <c:pt idx="2628">
                  <c:v>6</c:v>
                </c:pt>
                <c:pt idx="2629">
                  <c:v>6</c:v>
                </c:pt>
                <c:pt idx="2630">
                  <c:v>6</c:v>
                </c:pt>
                <c:pt idx="2631">
                  <c:v>4</c:v>
                </c:pt>
                <c:pt idx="2632">
                  <c:v>4</c:v>
                </c:pt>
                <c:pt idx="2633">
                  <c:v>4</c:v>
                </c:pt>
                <c:pt idx="2634">
                  <c:v>6</c:v>
                </c:pt>
                <c:pt idx="2635">
                  <c:v>4</c:v>
                </c:pt>
                <c:pt idx="2636">
                  <c:v>6</c:v>
                </c:pt>
                <c:pt idx="2637">
                  <c:v>6</c:v>
                </c:pt>
                <c:pt idx="2638">
                  <c:v>6</c:v>
                </c:pt>
                <c:pt idx="2639">
                  <c:v>6</c:v>
                </c:pt>
                <c:pt idx="2640">
                  <c:v>4</c:v>
                </c:pt>
                <c:pt idx="2641">
                  <c:v>6</c:v>
                </c:pt>
                <c:pt idx="2642">
                  <c:v>4</c:v>
                </c:pt>
                <c:pt idx="2643">
                  <c:v>4</c:v>
                </c:pt>
                <c:pt idx="2644">
                  <c:v>4</c:v>
                </c:pt>
                <c:pt idx="2645">
                  <c:v>6</c:v>
                </c:pt>
                <c:pt idx="2646">
                  <c:v>6</c:v>
                </c:pt>
                <c:pt idx="2647">
                  <c:v>4</c:v>
                </c:pt>
                <c:pt idx="2648">
                  <c:v>4</c:v>
                </c:pt>
                <c:pt idx="2649">
                  <c:v>4</c:v>
                </c:pt>
                <c:pt idx="2650">
                  <c:v>6</c:v>
                </c:pt>
                <c:pt idx="2651">
                  <c:v>4</c:v>
                </c:pt>
                <c:pt idx="2652">
                  <c:v>4</c:v>
                </c:pt>
                <c:pt idx="2653">
                  <c:v>4</c:v>
                </c:pt>
                <c:pt idx="2654">
                  <c:v>6</c:v>
                </c:pt>
                <c:pt idx="2655">
                  <c:v>4</c:v>
                </c:pt>
                <c:pt idx="2656">
                  <c:v>4</c:v>
                </c:pt>
                <c:pt idx="2657">
                  <c:v>4</c:v>
                </c:pt>
                <c:pt idx="2658">
                  <c:v>4</c:v>
                </c:pt>
                <c:pt idx="2659">
                  <c:v>4</c:v>
                </c:pt>
                <c:pt idx="2660">
                  <c:v>4</c:v>
                </c:pt>
                <c:pt idx="2661">
                  <c:v>4</c:v>
                </c:pt>
                <c:pt idx="2662">
                  <c:v>4</c:v>
                </c:pt>
                <c:pt idx="2663">
                  <c:v>4</c:v>
                </c:pt>
                <c:pt idx="2664">
                  <c:v>4</c:v>
                </c:pt>
                <c:pt idx="2665">
                  <c:v>4</c:v>
                </c:pt>
                <c:pt idx="2666">
                  <c:v>4</c:v>
                </c:pt>
                <c:pt idx="2667">
                  <c:v>4</c:v>
                </c:pt>
                <c:pt idx="2668">
                  <c:v>4</c:v>
                </c:pt>
                <c:pt idx="2669">
                  <c:v>4</c:v>
                </c:pt>
                <c:pt idx="2670">
                  <c:v>4</c:v>
                </c:pt>
                <c:pt idx="2671">
                  <c:v>4</c:v>
                </c:pt>
                <c:pt idx="2672">
                  <c:v>4</c:v>
                </c:pt>
                <c:pt idx="2673">
                  <c:v>4</c:v>
                </c:pt>
                <c:pt idx="2674">
                  <c:v>4</c:v>
                </c:pt>
                <c:pt idx="2675">
                  <c:v>4</c:v>
                </c:pt>
                <c:pt idx="2676">
                  <c:v>4</c:v>
                </c:pt>
                <c:pt idx="2677">
                  <c:v>6</c:v>
                </c:pt>
                <c:pt idx="2678">
                  <c:v>6</c:v>
                </c:pt>
                <c:pt idx="2679">
                  <c:v>6</c:v>
                </c:pt>
                <c:pt idx="2680">
                  <c:v>6</c:v>
                </c:pt>
                <c:pt idx="2681">
                  <c:v>6</c:v>
                </c:pt>
                <c:pt idx="2682">
                  <c:v>6</c:v>
                </c:pt>
                <c:pt idx="2683">
                  <c:v>6</c:v>
                </c:pt>
                <c:pt idx="2684">
                  <c:v>6</c:v>
                </c:pt>
                <c:pt idx="2685">
                  <c:v>6</c:v>
                </c:pt>
                <c:pt idx="2686">
                  <c:v>12</c:v>
                </c:pt>
                <c:pt idx="2687">
                  <c:v>12</c:v>
                </c:pt>
                <c:pt idx="2688">
                  <c:v>12</c:v>
                </c:pt>
                <c:pt idx="2689">
                  <c:v>12</c:v>
                </c:pt>
                <c:pt idx="2690">
                  <c:v>12</c:v>
                </c:pt>
                <c:pt idx="2691">
                  <c:v>12</c:v>
                </c:pt>
                <c:pt idx="2692">
                  <c:v>12</c:v>
                </c:pt>
                <c:pt idx="2693">
                  <c:v>12</c:v>
                </c:pt>
                <c:pt idx="2694">
                  <c:v>12</c:v>
                </c:pt>
                <c:pt idx="2695">
                  <c:v>8</c:v>
                </c:pt>
                <c:pt idx="2696">
                  <c:v>8</c:v>
                </c:pt>
                <c:pt idx="2697">
                  <c:v>8</c:v>
                </c:pt>
                <c:pt idx="2698">
                  <c:v>12</c:v>
                </c:pt>
                <c:pt idx="2699">
                  <c:v>12</c:v>
                </c:pt>
                <c:pt idx="2700">
                  <c:v>12</c:v>
                </c:pt>
                <c:pt idx="2701">
                  <c:v>12</c:v>
                </c:pt>
                <c:pt idx="2702">
                  <c:v>8</c:v>
                </c:pt>
                <c:pt idx="2703">
                  <c:v>8</c:v>
                </c:pt>
                <c:pt idx="2704">
                  <c:v>8</c:v>
                </c:pt>
                <c:pt idx="2705">
                  <c:v>12</c:v>
                </c:pt>
                <c:pt idx="2706">
                  <c:v>8</c:v>
                </c:pt>
                <c:pt idx="2707">
                  <c:v>8</c:v>
                </c:pt>
                <c:pt idx="2708">
                  <c:v>8</c:v>
                </c:pt>
                <c:pt idx="2709">
                  <c:v>8</c:v>
                </c:pt>
                <c:pt idx="2710">
                  <c:v>12</c:v>
                </c:pt>
                <c:pt idx="2711">
                  <c:v>12</c:v>
                </c:pt>
                <c:pt idx="2712">
                  <c:v>12</c:v>
                </c:pt>
                <c:pt idx="2713">
                  <c:v>8</c:v>
                </c:pt>
                <c:pt idx="2714">
                  <c:v>12</c:v>
                </c:pt>
                <c:pt idx="2715">
                  <c:v>12</c:v>
                </c:pt>
                <c:pt idx="2716">
                  <c:v>12</c:v>
                </c:pt>
                <c:pt idx="2717">
                  <c:v>12</c:v>
                </c:pt>
                <c:pt idx="2718">
                  <c:v>12</c:v>
                </c:pt>
                <c:pt idx="2719">
                  <c:v>8</c:v>
                </c:pt>
                <c:pt idx="2720">
                  <c:v>8</c:v>
                </c:pt>
                <c:pt idx="2721">
                  <c:v>12</c:v>
                </c:pt>
                <c:pt idx="2722">
                  <c:v>8</c:v>
                </c:pt>
                <c:pt idx="2723">
                  <c:v>12</c:v>
                </c:pt>
                <c:pt idx="2724">
                  <c:v>12</c:v>
                </c:pt>
                <c:pt idx="2725">
                  <c:v>12</c:v>
                </c:pt>
                <c:pt idx="2726">
                  <c:v>12</c:v>
                </c:pt>
                <c:pt idx="2727">
                  <c:v>12</c:v>
                </c:pt>
                <c:pt idx="2728">
                  <c:v>8</c:v>
                </c:pt>
                <c:pt idx="2729">
                  <c:v>8</c:v>
                </c:pt>
                <c:pt idx="2730">
                  <c:v>8</c:v>
                </c:pt>
                <c:pt idx="2731">
                  <c:v>8</c:v>
                </c:pt>
                <c:pt idx="2732">
                  <c:v>8</c:v>
                </c:pt>
                <c:pt idx="2733">
                  <c:v>8</c:v>
                </c:pt>
                <c:pt idx="2734">
                  <c:v>8</c:v>
                </c:pt>
                <c:pt idx="2735">
                  <c:v>8</c:v>
                </c:pt>
                <c:pt idx="2736">
                  <c:v>8</c:v>
                </c:pt>
                <c:pt idx="2737">
                  <c:v>8</c:v>
                </c:pt>
                <c:pt idx="2738">
                  <c:v>8</c:v>
                </c:pt>
                <c:pt idx="2739">
                  <c:v>6</c:v>
                </c:pt>
                <c:pt idx="2740">
                  <c:v>6</c:v>
                </c:pt>
                <c:pt idx="2741">
                  <c:v>6</c:v>
                </c:pt>
                <c:pt idx="2742">
                  <c:v>6</c:v>
                </c:pt>
                <c:pt idx="2743">
                  <c:v>6</c:v>
                </c:pt>
                <c:pt idx="2744">
                  <c:v>6</c:v>
                </c:pt>
                <c:pt idx="2745">
                  <c:v>6</c:v>
                </c:pt>
                <c:pt idx="2746">
                  <c:v>6</c:v>
                </c:pt>
                <c:pt idx="2747">
                  <c:v>6</c:v>
                </c:pt>
                <c:pt idx="2748">
                  <c:v>6</c:v>
                </c:pt>
                <c:pt idx="2749">
                  <c:v>6</c:v>
                </c:pt>
                <c:pt idx="2750">
                  <c:v>4</c:v>
                </c:pt>
                <c:pt idx="2751">
                  <c:v>4</c:v>
                </c:pt>
                <c:pt idx="2752">
                  <c:v>6</c:v>
                </c:pt>
                <c:pt idx="2753">
                  <c:v>4</c:v>
                </c:pt>
                <c:pt idx="2754">
                  <c:v>8</c:v>
                </c:pt>
                <c:pt idx="2755">
                  <c:v>4</c:v>
                </c:pt>
                <c:pt idx="2756">
                  <c:v>4</c:v>
                </c:pt>
                <c:pt idx="2757">
                  <c:v>4</c:v>
                </c:pt>
                <c:pt idx="2758">
                  <c:v>4</c:v>
                </c:pt>
                <c:pt idx="2759">
                  <c:v>4</c:v>
                </c:pt>
                <c:pt idx="2760">
                  <c:v>4</c:v>
                </c:pt>
                <c:pt idx="2761">
                  <c:v>4</c:v>
                </c:pt>
                <c:pt idx="2762">
                  <c:v>4</c:v>
                </c:pt>
                <c:pt idx="2763">
                  <c:v>4</c:v>
                </c:pt>
                <c:pt idx="2764">
                  <c:v>4</c:v>
                </c:pt>
                <c:pt idx="2765">
                  <c:v>4</c:v>
                </c:pt>
                <c:pt idx="2766">
                  <c:v>4</c:v>
                </c:pt>
                <c:pt idx="2767">
                  <c:v>4</c:v>
                </c:pt>
                <c:pt idx="2768">
                  <c:v>4</c:v>
                </c:pt>
                <c:pt idx="2769">
                  <c:v>4</c:v>
                </c:pt>
                <c:pt idx="2770">
                  <c:v>4</c:v>
                </c:pt>
                <c:pt idx="2771">
                  <c:v>4</c:v>
                </c:pt>
                <c:pt idx="2772">
                  <c:v>4</c:v>
                </c:pt>
                <c:pt idx="2773">
                  <c:v>4</c:v>
                </c:pt>
                <c:pt idx="2774">
                  <c:v>4</c:v>
                </c:pt>
                <c:pt idx="2775">
                  <c:v>4</c:v>
                </c:pt>
                <c:pt idx="2776">
                  <c:v>4</c:v>
                </c:pt>
                <c:pt idx="2777">
                  <c:v>4</c:v>
                </c:pt>
                <c:pt idx="2778">
                  <c:v>4</c:v>
                </c:pt>
                <c:pt idx="2779">
                  <c:v>4</c:v>
                </c:pt>
                <c:pt idx="2780">
                  <c:v>4</c:v>
                </c:pt>
                <c:pt idx="2781">
                  <c:v>4</c:v>
                </c:pt>
                <c:pt idx="2782">
                  <c:v>4</c:v>
                </c:pt>
                <c:pt idx="2783">
                  <c:v>4</c:v>
                </c:pt>
                <c:pt idx="2784">
                  <c:v>4</c:v>
                </c:pt>
                <c:pt idx="2785">
                  <c:v>4</c:v>
                </c:pt>
                <c:pt idx="2786">
                  <c:v>4</c:v>
                </c:pt>
                <c:pt idx="2787">
                  <c:v>4</c:v>
                </c:pt>
                <c:pt idx="2788">
                  <c:v>4</c:v>
                </c:pt>
                <c:pt idx="2789">
                  <c:v>4</c:v>
                </c:pt>
                <c:pt idx="2790">
                  <c:v>4</c:v>
                </c:pt>
                <c:pt idx="2791">
                  <c:v>4</c:v>
                </c:pt>
                <c:pt idx="2792">
                  <c:v>6</c:v>
                </c:pt>
                <c:pt idx="2793">
                  <c:v>6</c:v>
                </c:pt>
                <c:pt idx="2794">
                  <c:v>6</c:v>
                </c:pt>
                <c:pt idx="2795">
                  <c:v>4</c:v>
                </c:pt>
                <c:pt idx="2796">
                  <c:v>4</c:v>
                </c:pt>
                <c:pt idx="2797">
                  <c:v>8</c:v>
                </c:pt>
                <c:pt idx="2798">
                  <c:v>8</c:v>
                </c:pt>
                <c:pt idx="2799">
                  <c:v>8</c:v>
                </c:pt>
                <c:pt idx="2800">
                  <c:v>8</c:v>
                </c:pt>
                <c:pt idx="2801">
                  <c:v>8</c:v>
                </c:pt>
                <c:pt idx="2802">
                  <c:v>8</c:v>
                </c:pt>
                <c:pt idx="2803">
                  <c:v>8</c:v>
                </c:pt>
                <c:pt idx="2804">
                  <c:v>8</c:v>
                </c:pt>
                <c:pt idx="2805">
                  <c:v>8</c:v>
                </c:pt>
                <c:pt idx="2806">
                  <c:v>8</c:v>
                </c:pt>
                <c:pt idx="2807">
                  <c:v>8</c:v>
                </c:pt>
                <c:pt idx="2808">
                  <c:v>8</c:v>
                </c:pt>
                <c:pt idx="2809">
                  <c:v>8</c:v>
                </c:pt>
                <c:pt idx="2810">
                  <c:v>8</c:v>
                </c:pt>
                <c:pt idx="2811">
                  <c:v>8</c:v>
                </c:pt>
                <c:pt idx="2812">
                  <c:v>8</c:v>
                </c:pt>
                <c:pt idx="2813">
                  <c:v>8</c:v>
                </c:pt>
                <c:pt idx="2814">
                  <c:v>8</c:v>
                </c:pt>
                <c:pt idx="2815">
                  <c:v>8</c:v>
                </c:pt>
                <c:pt idx="2816">
                  <c:v>8</c:v>
                </c:pt>
                <c:pt idx="2817">
                  <c:v>8</c:v>
                </c:pt>
                <c:pt idx="2818">
                  <c:v>8</c:v>
                </c:pt>
                <c:pt idx="2819">
                  <c:v>8</c:v>
                </c:pt>
                <c:pt idx="2820">
                  <c:v>8</c:v>
                </c:pt>
                <c:pt idx="2821">
                  <c:v>8</c:v>
                </c:pt>
                <c:pt idx="2822">
                  <c:v>8</c:v>
                </c:pt>
                <c:pt idx="2823">
                  <c:v>8</c:v>
                </c:pt>
                <c:pt idx="2824">
                  <c:v>8</c:v>
                </c:pt>
                <c:pt idx="2825">
                  <c:v>8</c:v>
                </c:pt>
                <c:pt idx="2826">
                  <c:v>8</c:v>
                </c:pt>
                <c:pt idx="2827">
                  <c:v>8</c:v>
                </c:pt>
                <c:pt idx="2828">
                  <c:v>8</c:v>
                </c:pt>
                <c:pt idx="2829">
                  <c:v>8</c:v>
                </c:pt>
                <c:pt idx="2830">
                  <c:v>8</c:v>
                </c:pt>
                <c:pt idx="2831">
                  <c:v>8</c:v>
                </c:pt>
                <c:pt idx="2832">
                  <c:v>8</c:v>
                </c:pt>
                <c:pt idx="2833">
                  <c:v>8</c:v>
                </c:pt>
                <c:pt idx="2834">
                  <c:v>8</c:v>
                </c:pt>
                <c:pt idx="2835">
                  <c:v>8</c:v>
                </c:pt>
                <c:pt idx="2836">
                  <c:v>8</c:v>
                </c:pt>
                <c:pt idx="2837">
                  <c:v>8</c:v>
                </c:pt>
                <c:pt idx="2838">
                  <c:v>8</c:v>
                </c:pt>
                <c:pt idx="2839">
                  <c:v>8</c:v>
                </c:pt>
                <c:pt idx="2840">
                  <c:v>8</c:v>
                </c:pt>
                <c:pt idx="2841">
                  <c:v>8</c:v>
                </c:pt>
                <c:pt idx="2842">
                  <c:v>8</c:v>
                </c:pt>
                <c:pt idx="2843">
                  <c:v>8</c:v>
                </c:pt>
                <c:pt idx="2844">
                  <c:v>8</c:v>
                </c:pt>
                <c:pt idx="2845">
                  <c:v>8</c:v>
                </c:pt>
                <c:pt idx="2846">
                  <c:v>8</c:v>
                </c:pt>
                <c:pt idx="2847">
                  <c:v>8</c:v>
                </c:pt>
                <c:pt idx="2848">
                  <c:v>8</c:v>
                </c:pt>
                <c:pt idx="2849">
                  <c:v>8</c:v>
                </c:pt>
                <c:pt idx="2850">
                  <c:v>8</c:v>
                </c:pt>
                <c:pt idx="2851">
                  <c:v>8</c:v>
                </c:pt>
                <c:pt idx="2852">
                  <c:v>8</c:v>
                </c:pt>
                <c:pt idx="2853">
                  <c:v>8</c:v>
                </c:pt>
                <c:pt idx="2854">
                  <c:v>8</c:v>
                </c:pt>
                <c:pt idx="2855">
                  <c:v>8</c:v>
                </c:pt>
                <c:pt idx="2856">
                  <c:v>8</c:v>
                </c:pt>
                <c:pt idx="2857">
                  <c:v>8</c:v>
                </c:pt>
                <c:pt idx="2858">
                  <c:v>8</c:v>
                </c:pt>
                <c:pt idx="2859">
                  <c:v>8</c:v>
                </c:pt>
                <c:pt idx="2860">
                  <c:v>8</c:v>
                </c:pt>
                <c:pt idx="2861">
                  <c:v>5</c:v>
                </c:pt>
                <c:pt idx="2862">
                  <c:v>5</c:v>
                </c:pt>
                <c:pt idx="2863">
                  <c:v>8</c:v>
                </c:pt>
                <c:pt idx="2864">
                  <c:v>8</c:v>
                </c:pt>
                <c:pt idx="2865">
                  <c:v>8</c:v>
                </c:pt>
                <c:pt idx="2866">
                  <c:v>8</c:v>
                </c:pt>
                <c:pt idx="2867">
                  <c:v>8</c:v>
                </c:pt>
                <c:pt idx="2868">
                  <c:v>8</c:v>
                </c:pt>
                <c:pt idx="2869">
                  <c:v>4</c:v>
                </c:pt>
                <c:pt idx="2870">
                  <c:v>4</c:v>
                </c:pt>
                <c:pt idx="2871">
                  <c:v>4</c:v>
                </c:pt>
                <c:pt idx="2872">
                  <c:v>4</c:v>
                </c:pt>
                <c:pt idx="2873">
                  <c:v>4</c:v>
                </c:pt>
                <c:pt idx="2874">
                  <c:v>4</c:v>
                </c:pt>
                <c:pt idx="2875">
                  <c:v>4</c:v>
                </c:pt>
                <c:pt idx="2876">
                  <c:v>4</c:v>
                </c:pt>
                <c:pt idx="2877">
                  <c:v>4</c:v>
                </c:pt>
                <c:pt idx="2878">
                  <c:v>4</c:v>
                </c:pt>
                <c:pt idx="2879">
                  <c:v>4</c:v>
                </c:pt>
                <c:pt idx="2880">
                  <c:v>4</c:v>
                </c:pt>
                <c:pt idx="2881">
                  <c:v>4</c:v>
                </c:pt>
                <c:pt idx="2882">
                  <c:v>4</c:v>
                </c:pt>
                <c:pt idx="2883">
                  <c:v>4</c:v>
                </c:pt>
                <c:pt idx="2884">
                  <c:v>4</c:v>
                </c:pt>
                <c:pt idx="2885">
                  <c:v>4</c:v>
                </c:pt>
                <c:pt idx="2886">
                  <c:v>4</c:v>
                </c:pt>
                <c:pt idx="2887">
                  <c:v>4</c:v>
                </c:pt>
                <c:pt idx="2888">
                  <c:v>4</c:v>
                </c:pt>
                <c:pt idx="2889">
                  <c:v>4</c:v>
                </c:pt>
                <c:pt idx="2890">
                  <c:v>4</c:v>
                </c:pt>
                <c:pt idx="2891">
                  <c:v>4</c:v>
                </c:pt>
                <c:pt idx="2892">
                  <c:v>4</c:v>
                </c:pt>
                <c:pt idx="2893">
                  <c:v>4</c:v>
                </c:pt>
                <c:pt idx="2894">
                  <c:v>4</c:v>
                </c:pt>
                <c:pt idx="2895">
                  <c:v>4</c:v>
                </c:pt>
                <c:pt idx="2896">
                  <c:v>4</c:v>
                </c:pt>
                <c:pt idx="2897">
                  <c:v>4</c:v>
                </c:pt>
                <c:pt idx="2898">
                  <c:v>4</c:v>
                </c:pt>
                <c:pt idx="2899">
                  <c:v>4</c:v>
                </c:pt>
                <c:pt idx="2900">
                  <c:v>4</c:v>
                </c:pt>
                <c:pt idx="2901">
                  <c:v>4</c:v>
                </c:pt>
                <c:pt idx="2902">
                  <c:v>4</c:v>
                </c:pt>
                <c:pt idx="2903">
                  <c:v>4</c:v>
                </c:pt>
                <c:pt idx="2904">
                  <c:v>4</c:v>
                </c:pt>
                <c:pt idx="2905">
                  <c:v>4</c:v>
                </c:pt>
                <c:pt idx="2906">
                  <c:v>4</c:v>
                </c:pt>
                <c:pt idx="2907">
                  <c:v>4</c:v>
                </c:pt>
                <c:pt idx="2908">
                  <c:v>4</c:v>
                </c:pt>
                <c:pt idx="2909">
                  <c:v>4</c:v>
                </c:pt>
                <c:pt idx="2910">
                  <c:v>4</c:v>
                </c:pt>
                <c:pt idx="2911">
                  <c:v>4</c:v>
                </c:pt>
                <c:pt idx="2912">
                  <c:v>4</c:v>
                </c:pt>
                <c:pt idx="2913">
                  <c:v>4</c:v>
                </c:pt>
                <c:pt idx="2914">
                  <c:v>4</c:v>
                </c:pt>
                <c:pt idx="2915">
                  <c:v>4</c:v>
                </c:pt>
                <c:pt idx="2916">
                  <c:v>4</c:v>
                </c:pt>
                <c:pt idx="2917">
                  <c:v>4</c:v>
                </c:pt>
                <c:pt idx="2918">
                  <c:v>4</c:v>
                </c:pt>
                <c:pt idx="2919">
                  <c:v>4</c:v>
                </c:pt>
                <c:pt idx="2920">
                  <c:v>6</c:v>
                </c:pt>
                <c:pt idx="2921">
                  <c:v>6</c:v>
                </c:pt>
                <c:pt idx="2922">
                  <c:v>6</c:v>
                </c:pt>
                <c:pt idx="2923">
                  <c:v>6</c:v>
                </c:pt>
                <c:pt idx="2924">
                  <c:v>6</c:v>
                </c:pt>
                <c:pt idx="2925">
                  <c:v>6</c:v>
                </c:pt>
                <c:pt idx="2926">
                  <c:v>6</c:v>
                </c:pt>
                <c:pt idx="2927">
                  <c:v>6</c:v>
                </c:pt>
                <c:pt idx="2928">
                  <c:v>6</c:v>
                </c:pt>
                <c:pt idx="2929">
                  <c:v>6</c:v>
                </c:pt>
                <c:pt idx="2930">
                  <c:v>6</c:v>
                </c:pt>
                <c:pt idx="2931">
                  <c:v>6</c:v>
                </c:pt>
                <c:pt idx="2932">
                  <c:v>6</c:v>
                </c:pt>
                <c:pt idx="2933">
                  <c:v>6</c:v>
                </c:pt>
                <c:pt idx="2934">
                  <c:v>6</c:v>
                </c:pt>
                <c:pt idx="2935">
                  <c:v>6</c:v>
                </c:pt>
                <c:pt idx="2936">
                  <c:v>6</c:v>
                </c:pt>
                <c:pt idx="2937">
                  <c:v>6</c:v>
                </c:pt>
                <c:pt idx="2938">
                  <c:v>4</c:v>
                </c:pt>
                <c:pt idx="2939">
                  <c:v>6</c:v>
                </c:pt>
                <c:pt idx="2940">
                  <c:v>4</c:v>
                </c:pt>
                <c:pt idx="2941">
                  <c:v>6</c:v>
                </c:pt>
                <c:pt idx="2942">
                  <c:v>4</c:v>
                </c:pt>
                <c:pt idx="2943">
                  <c:v>6</c:v>
                </c:pt>
                <c:pt idx="2944">
                  <c:v>4</c:v>
                </c:pt>
                <c:pt idx="2945">
                  <c:v>4</c:v>
                </c:pt>
                <c:pt idx="2946">
                  <c:v>4</c:v>
                </c:pt>
                <c:pt idx="2947">
                  <c:v>6</c:v>
                </c:pt>
                <c:pt idx="2948">
                  <c:v>6</c:v>
                </c:pt>
                <c:pt idx="2949">
                  <c:v>6</c:v>
                </c:pt>
                <c:pt idx="2950">
                  <c:v>6</c:v>
                </c:pt>
                <c:pt idx="2951">
                  <c:v>4</c:v>
                </c:pt>
                <c:pt idx="2952">
                  <c:v>6</c:v>
                </c:pt>
                <c:pt idx="2953">
                  <c:v>6</c:v>
                </c:pt>
                <c:pt idx="2954">
                  <c:v>6</c:v>
                </c:pt>
                <c:pt idx="2955">
                  <c:v>4</c:v>
                </c:pt>
                <c:pt idx="2956">
                  <c:v>6</c:v>
                </c:pt>
                <c:pt idx="2957">
                  <c:v>4</c:v>
                </c:pt>
                <c:pt idx="2958">
                  <c:v>6</c:v>
                </c:pt>
                <c:pt idx="2959">
                  <c:v>4</c:v>
                </c:pt>
                <c:pt idx="2960">
                  <c:v>4</c:v>
                </c:pt>
                <c:pt idx="2961">
                  <c:v>4</c:v>
                </c:pt>
                <c:pt idx="2962">
                  <c:v>4</c:v>
                </c:pt>
                <c:pt idx="2963">
                  <c:v>4</c:v>
                </c:pt>
                <c:pt idx="2964">
                  <c:v>4</c:v>
                </c:pt>
                <c:pt idx="2965">
                  <c:v>4</c:v>
                </c:pt>
                <c:pt idx="2966">
                  <c:v>4</c:v>
                </c:pt>
                <c:pt idx="2967">
                  <c:v>4</c:v>
                </c:pt>
                <c:pt idx="2968">
                  <c:v>4</c:v>
                </c:pt>
                <c:pt idx="2969">
                  <c:v>8</c:v>
                </c:pt>
                <c:pt idx="2970">
                  <c:v>8</c:v>
                </c:pt>
                <c:pt idx="2971">
                  <c:v>8</c:v>
                </c:pt>
                <c:pt idx="2972">
                  <c:v>4</c:v>
                </c:pt>
                <c:pt idx="2973">
                  <c:v>4</c:v>
                </c:pt>
                <c:pt idx="2974">
                  <c:v>4</c:v>
                </c:pt>
                <c:pt idx="2975">
                  <c:v>4</c:v>
                </c:pt>
                <c:pt idx="2976">
                  <c:v>4</c:v>
                </c:pt>
                <c:pt idx="2977">
                  <c:v>4</c:v>
                </c:pt>
                <c:pt idx="2978">
                  <c:v>4</c:v>
                </c:pt>
                <c:pt idx="2979">
                  <c:v>4</c:v>
                </c:pt>
                <c:pt idx="2980">
                  <c:v>4</c:v>
                </c:pt>
                <c:pt idx="2981">
                  <c:v>4</c:v>
                </c:pt>
                <c:pt idx="2982">
                  <c:v>4</c:v>
                </c:pt>
                <c:pt idx="2983">
                  <c:v>4</c:v>
                </c:pt>
                <c:pt idx="2984">
                  <c:v>4</c:v>
                </c:pt>
                <c:pt idx="2985">
                  <c:v>4</c:v>
                </c:pt>
                <c:pt idx="2986">
                  <c:v>4</c:v>
                </c:pt>
                <c:pt idx="2987">
                  <c:v>4</c:v>
                </c:pt>
                <c:pt idx="2988">
                  <c:v>4</c:v>
                </c:pt>
                <c:pt idx="2989">
                  <c:v>4</c:v>
                </c:pt>
                <c:pt idx="2990">
                  <c:v>4</c:v>
                </c:pt>
                <c:pt idx="2991">
                  <c:v>4</c:v>
                </c:pt>
                <c:pt idx="2992">
                  <c:v>4</c:v>
                </c:pt>
                <c:pt idx="2993">
                  <c:v>4</c:v>
                </c:pt>
                <c:pt idx="2994">
                  <c:v>4</c:v>
                </c:pt>
                <c:pt idx="2995">
                  <c:v>4</c:v>
                </c:pt>
                <c:pt idx="2996">
                  <c:v>4</c:v>
                </c:pt>
                <c:pt idx="2997">
                  <c:v>4</c:v>
                </c:pt>
                <c:pt idx="2998">
                  <c:v>4</c:v>
                </c:pt>
                <c:pt idx="2999">
                  <c:v>4</c:v>
                </c:pt>
                <c:pt idx="3000">
                  <c:v>4</c:v>
                </c:pt>
                <c:pt idx="3001">
                  <c:v>4</c:v>
                </c:pt>
                <c:pt idx="3002">
                  <c:v>4</c:v>
                </c:pt>
                <c:pt idx="3003">
                  <c:v>4</c:v>
                </c:pt>
                <c:pt idx="3004">
                  <c:v>4</c:v>
                </c:pt>
                <c:pt idx="3005">
                  <c:v>4</c:v>
                </c:pt>
                <c:pt idx="3006">
                  <c:v>4</c:v>
                </c:pt>
                <c:pt idx="3007">
                  <c:v>4</c:v>
                </c:pt>
                <c:pt idx="3008">
                  <c:v>4</c:v>
                </c:pt>
                <c:pt idx="3009">
                  <c:v>4</c:v>
                </c:pt>
                <c:pt idx="3010">
                  <c:v>6</c:v>
                </c:pt>
                <c:pt idx="3011">
                  <c:v>6</c:v>
                </c:pt>
                <c:pt idx="3012">
                  <c:v>6</c:v>
                </c:pt>
                <c:pt idx="3013">
                  <c:v>6</c:v>
                </c:pt>
                <c:pt idx="3014">
                  <c:v>4</c:v>
                </c:pt>
                <c:pt idx="3015">
                  <c:v>6</c:v>
                </c:pt>
                <c:pt idx="3016">
                  <c:v>6</c:v>
                </c:pt>
                <c:pt idx="3017">
                  <c:v>6</c:v>
                </c:pt>
                <c:pt idx="3018">
                  <c:v>6</c:v>
                </c:pt>
                <c:pt idx="3019">
                  <c:v>6</c:v>
                </c:pt>
                <c:pt idx="3020">
                  <c:v>6</c:v>
                </c:pt>
                <c:pt idx="3021">
                  <c:v>4</c:v>
                </c:pt>
                <c:pt idx="3022">
                  <c:v>6</c:v>
                </c:pt>
                <c:pt idx="3023">
                  <c:v>4</c:v>
                </c:pt>
                <c:pt idx="3024">
                  <c:v>6</c:v>
                </c:pt>
                <c:pt idx="3025">
                  <c:v>6</c:v>
                </c:pt>
                <c:pt idx="3026">
                  <c:v>6</c:v>
                </c:pt>
                <c:pt idx="3027">
                  <c:v>6</c:v>
                </c:pt>
                <c:pt idx="3028">
                  <c:v>6</c:v>
                </c:pt>
                <c:pt idx="3029">
                  <c:v>6</c:v>
                </c:pt>
                <c:pt idx="3030">
                  <c:v>6</c:v>
                </c:pt>
                <c:pt idx="3031">
                  <c:v>6</c:v>
                </c:pt>
                <c:pt idx="3032">
                  <c:v>6</c:v>
                </c:pt>
                <c:pt idx="3033">
                  <c:v>6</c:v>
                </c:pt>
                <c:pt idx="3034">
                  <c:v>6</c:v>
                </c:pt>
                <c:pt idx="3035">
                  <c:v>6</c:v>
                </c:pt>
                <c:pt idx="3036">
                  <c:v>6</c:v>
                </c:pt>
                <c:pt idx="3037">
                  <c:v>6</c:v>
                </c:pt>
                <c:pt idx="3038">
                  <c:v>6</c:v>
                </c:pt>
                <c:pt idx="3039">
                  <c:v>6</c:v>
                </c:pt>
                <c:pt idx="3040">
                  <c:v>6</c:v>
                </c:pt>
                <c:pt idx="3041">
                  <c:v>6</c:v>
                </c:pt>
                <c:pt idx="3042">
                  <c:v>6</c:v>
                </c:pt>
                <c:pt idx="3043">
                  <c:v>6</c:v>
                </c:pt>
                <c:pt idx="3044">
                  <c:v>6</c:v>
                </c:pt>
                <c:pt idx="3045">
                  <c:v>8</c:v>
                </c:pt>
                <c:pt idx="3046">
                  <c:v>8</c:v>
                </c:pt>
                <c:pt idx="3047">
                  <c:v>8</c:v>
                </c:pt>
                <c:pt idx="3048">
                  <c:v>8</c:v>
                </c:pt>
                <c:pt idx="3049">
                  <c:v>8</c:v>
                </c:pt>
                <c:pt idx="3050">
                  <c:v>8</c:v>
                </c:pt>
                <c:pt idx="3051">
                  <c:v>8</c:v>
                </c:pt>
                <c:pt idx="3052">
                  <c:v>8</c:v>
                </c:pt>
                <c:pt idx="3053">
                  <c:v>8</c:v>
                </c:pt>
                <c:pt idx="3054">
                  <c:v>6</c:v>
                </c:pt>
                <c:pt idx="3055">
                  <c:v>6</c:v>
                </c:pt>
                <c:pt idx="3056">
                  <c:v>6</c:v>
                </c:pt>
                <c:pt idx="3057">
                  <c:v>6</c:v>
                </c:pt>
                <c:pt idx="3058">
                  <c:v>6</c:v>
                </c:pt>
                <c:pt idx="3059">
                  <c:v>6</c:v>
                </c:pt>
                <c:pt idx="3060">
                  <c:v>6</c:v>
                </c:pt>
                <c:pt idx="3061">
                  <c:v>6</c:v>
                </c:pt>
                <c:pt idx="3062">
                  <c:v>6</c:v>
                </c:pt>
                <c:pt idx="3063">
                  <c:v>6</c:v>
                </c:pt>
                <c:pt idx="3064">
                  <c:v>6</c:v>
                </c:pt>
                <c:pt idx="3065">
                  <c:v>6</c:v>
                </c:pt>
                <c:pt idx="3066">
                  <c:v>6</c:v>
                </c:pt>
                <c:pt idx="3067">
                  <c:v>6</c:v>
                </c:pt>
                <c:pt idx="3068">
                  <c:v>6</c:v>
                </c:pt>
                <c:pt idx="3069">
                  <c:v>6</c:v>
                </c:pt>
                <c:pt idx="3070">
                  <c:v>6</c:v>
                </c:pt>
                <c:pt idx="3071">
                  <c:v>6</c:v>
                </c:pt>
                <c:pt idx="3072">
                  <c:v>6</c:v>
                </c:pt>
                <c:pt idx="3073">
                  <c:v>6</c:v>
                </c:pt>
                <c:pt idx="3074">
                  <c:v>6</c:v>
                </c:pt>
                <c:pt idx="3075">
                  <c:v>6</c:v>
                </c:pt>
                <c:pt idx="3076">
                  <c:v>6</c:v>
                </c:pt>
                <c:pt idx="3077">
                  <c:v>4</c:v>
                </c:pt>
                <c:pt idx="3078">
                  <c:v>4</c:v>
                </c:pt>
                <c:pt idx="3079">
                  <c:v>4</c:v>
                </c:pt>
                <c:pt idx="3080">
                  <c:v>6</c:v>
                </c:pt>
                <c:pt idx="3081">
                  <c:v>6</c:v>
                </c:pt>
                <c:pt idx="3082">
                  <c:v>6</c:v>
                </c:pt>
                <c:pt idx="3083">
                  <c:v>4</c:v>
                </c:pt>
                <c:pt idx="3084">
                  <c:v>6</c:v>
                </c:pt>
                <c:pt idx="3085">
                  <c:v>4</c:v>
                </c:pt>
                <c:pt idx="3086">
                  <c:v>4</c:v>
                </c:pt>
                <c:pt idx="3087">
                  <c:v>4</c:v>
                </c:pt>
                <c:pt idx="3088">
                  <c:v>4</c:v>
                </c:pt>
                <c:pt idx="3089">
                  <c:v>6</c:v>
                </c:pt>
                <c:pt idx="3090">
                  <c:v>6</c:v>
                </c:pt>
                <c:pt idx="3091">
                  <c:v>6</c:v>
                </c:pt>
                <c:pt idx="3092">
                  <c:v>6</c:v>
                </c:pt>
                <c:pt idx="3093">
                  <c:v>4</c:v>
                </c:pt>
                <c:pt idx="3094">
                  <c:v>4</c:v>
                </c:pt>
                <c:pt idx="3095">
                  <c:v>6</c:v>
                </c:pt>
                <c:pt idx="3096">
                  <c:v>4</c:v>
                </c:pt>
                <c:pt idx="3097">
                  <c:v>6</c:v>
                </c:pt>
                <c:pt idx="3098">
                  <c:v>4</c:v>
                </c:pt>
                <c:pt idx="3099">
                  <c:v>6</c:v>
                </c:pt>
                <c:pt idx="3100">
                  <c:v>6</c:v>
                </c:pt>
                <c:pt idx="3101">
                  <c:v>6</c:v>
                </c:pt>
                <c:pt idx="3102">
                  <c:v>4</c:v>
                </c:pt>
                <c:pt idx="3103">
                  <c:v>6</c:v>
                </c:pt>
                <c:pt idx="3104">
                  <c:v>4</c:v>
                </c:pt>
                <c:pt idx="3105">
                  <c:v>4</c:v>
                </c:pt>
                <c:pt idx="3106">
                  <c:v>6</c:v>
                </c:pt>
                <c:pt idx="3107">
                  <c:v>4</c:v>
                </c:pt>
                <c:pt idx="3108">
                  <c:v>6</c:v>
                </c:pt>
                <c:pt idx="3109">
                  <c:v>4</c:v>
                </c:pt>
                <c:pt idx="3110">
                  <c:v>6</c:v>
                </c:pt>
                <c:pt idx="3111">
                  <c:v>4</c:v>
                </c:pt>
                <c:pt idx="3112">
                  <c:v>6</c:v>
                </c:pt>
                <c:pt idx="3113">
                  <c:v>6</c:v>
                </c:pt>
                <c:pt idx="3114">
                  <c:v>6</c:v>
                </c:pt>
                <c:pt idx="3115">
                  <c:v>4</c:v>
                </c:pt>
                <c:pt idx="3116">
                  <c:v>6</c:v>
                </c:pt>
                <c:pt idx="3117">
                  <c:v>4</c:v>
                </c:pt>
                <c:pt idx="3118">
                  <c:v>4</c:v>
                </c:pt>
                <c:pt idx="3119">
                  <c:v>4</c:v>
                </c:pt>
                <c:pt idx="3120">
                  <c:v>4</c:v>
                </c:pt>
                <c:pt idx="3121">
                  <c:v>4</c:v>
                </c:pt>
                <c:pt idx="3122">
                  <c:v>4</c:v>
                </c:pt>
                <c:pt idx="3123">
                  <c:v>4</c:v>
                </c:pt>
                <c:pt idx="3124">
                  <c:v>4</c:v>
                </c:pt>
                <c:pt idx="3125">
                  <c:v>4</c:v>
                </c:pt>
                <c:pt idx="3126">
                  <c:v>4</c:v>
                </c:pt>
                <c:pt idx="3127">
                  <c:v>4</c:v>
                </c:pt>
                <c:pt idx="3128">
                  <c:v>8</c:v>
                </c:pt>
                <c:pt idx="3129">
                  <c:v>8</c:v>
                </c:pt>
                <c:pt idx="3130">
                  <c:v>8</c:v>
                </c:pt>
                <c:pt idx="3131">
                  <c:v>4</c:v>
                </c:pt>
                <c:pt idx="3132">
                  <c:v>4</c:v>
                </c:pt>
                <c:pt idx="3133">
                  <c:v>4</c:v>
                </c:pt>
                <c:pt idx="3134">
                  <c:v>4</c:v>
                </c:pt>
                <c:pt idx="3135">
                  <c:v>4</c:v>
                </c:pt>
                <c:pt idx="3136">
                  <c:v>4</c:v>
                </c:pt>
                <c:pt idx="3137">
                  <c:v>4</c:v>
                </c:pt>
                <c:pt idx="3138">
                  <c:v>4</c:v>
                </c:pt>
                <c:pt idx="3139">
                  <c:v>4</c:v>
                </c:pt>
                <c:pt idx="3140">
                  <c:v>4</c:v>
                </c:pt>
                <c:pt idx="3141">
                  <c:v>4</c:v>
                </c:pt>
                <c:pt idx="3142">
                  <c:v>4</c:v>
                </c:pt>
                <c:pt idx="3143">
                  <c:v>6</c:v>
                </c:pt>
                <c:pt idx="3144">
                  <c:v>6</c:v>
                </c:pt>
                <c:pt idx="3145">
                  <c:v>4</c:v>
                </c:pt>
                <c:pt idx="3146">
                  <c:v>4</c:v>
                </c:pt>
                <c:pt idx="3147">
                  <c:v>4</c:v>
                </c:pt>
                <c:pt idx="3148">
                  <c:v>6</c:v>
                </c:pt>
                <c:pt idx="3149">
                  <c:v>4</c:v>
                </c:pt>
                <c:pt idx="3150">
                  <c:v>6</c:v>
                </c:pt>
                <c:pt idx="3151">
                  <c:v>4</c:v>
                </c:pt>
                <c:pt idx="3152">
                  <c:v>6</c:v>
                </c:pt>
                <c:pt idx="3153">
                  <c:v>6</c:v>
                </c:pt>
                <c:pt idx="3154">
                  <c:v>6</c:v>
                </c:pt>
                <c:pt idx="3155">
                  <c:v>6</c:v>
                </c:pt>
                <c:pt idx="3156">
                  <c:v>6</c:v>
                </c:pt>
                <c:pt idx="3157">
                  <c:v>6</c:v>
                </c:pt>
                <c:pt idx="3158">
                  <c:v>6</c:v>
                </c:pt>
                <c:pt idx="3159">
                  <c:v>6</c:v>
                </c:pt>
                <c:pt idx="3160">
                  <c:v>6</c:v>
                </c:pt>
                <c:pt idx="3161">
                  <c:v>6</c:v>
                </c:pt>
                <c:pt idx="3162">
                  <c:v>6</c:v>
                </c:pt>
                <c:pt idx="3163">
                  <c:v>6</c:v>
                </c:pt>
                <c:pt idx="3164">
                  <c:v>6</c:v>
                </c:pt>
                <c:pt idx="3165">
                  <c:v>6</c:v>
                </c:pt>
                <c:pt idx="3166">
                  <c:v>4</c:v>
                </c:pt>
                <c:pt idx="3167">
                  <c:v>4</c:v>
                </c:pt>
                <c:pt idx="3168">
                  <c:v>4</c:v>
                </c:pt>
                <c:pt idx="3169">
                  <c:v>4</c:v>
                </c:pt>
                <c:pt idx="3170">
                  <c:v>4</c:v>
                </c:pt>
                <c:pt idx="3171">
                  <c:v>4</c:v>
                </c:pt>
                <c:pt idx="3172">
                  <c:v>4</c:v>
                </c:pt>
                <c:pt idx="3173">
                  <c:v>4</c:v>
                </c:pt>
                <c:pt idx="3174">
                  <c:v>4</c:v>
                </c:pt>
                <c:pt idx="3175">
                  <c:v>4</c:v>
                </c:pt>
                <c:pt idx="3176">
                  <c:v>4</c:v>
                </c:pt>
                <c:pt idx="3177">
                  <c:v>4</c:v>
                </c:pt>
                <c:pt idx="3178">
                  <c:v>4</c:v>
                </c:pt>
                <c:pt idx="3179">
                  <c:v>4</c:v>
                </c:pt>
                <c:pt idx="3180">
                  <c:v>4</c:v>
                </c:pt>
                <c:pt idx="3181">
                  <c:v>4</c:v>
                </c:pt>
                <c:pt idx="3182">
                  <c:v>4</c:v>
                </c:pt>
                <c:pt idx="3183">
                  <c:v>4</c:v>
                </c:pt>
                <c:pt idx="3184">
                  <c:v>4</c:v>
                </c:pt>
                <c:pt idx="3185">
                  <c:v>4</c:v>
                </c:pt>
                <c:pt idx="3186">
                  <c:v>4</c:v>
                </c:pt>
                <c:pt idx="3187">
                  <c:v>4</c:v>
                </c:pt>
                <c:pt idx="3188">
                  <c:v>4</c:v>
                </c:pt>
                <c:pt idx="3189">
                  <c:v>4</c:v>
                </c:pt>
                <c:pt idx="3190">
                  <c:v>4</c:v>
                </c:pt>
                <c:pt idx="3191">
                  <c:v>4</c:v>
                </c:pt>
                <c:pt idx="3192">
                  <c:v>4</c:v>
                </c:pt>
                <c:pt idx="3193">
                  <c:v>4</c:v>
                </c:pt>
                <c:pt idx="3194">
                  <c:v>4</c:v>
                </c:pt>
                <c:pt idx="3195">
                  <c:v>4</c:v>
                </c:pt>
                <c:pt idx="3196">
                  <c:v>4</c:v>
                </c:pt>
                <c:pt idx="3197">
                  <c:v>4</c:v>
                </c:pt>
                <c:pt idx="3198">
                  <c:v>4</c:v>
                </c:pt>
                <c:pt idx="3199">
                  <c:v>4</c:v>
                </c:pt>
                <c:pt idx="3200">
                  <c:v>4</c:v>
                </c:pt>
                <c:pt idx="3201">
                  <c:v>4</c:v>
                </c:pt>
                <c:pt idx="3202">
                  <c:v>4</c:v>
                </c:pt>
                <c:pt idx="3203">
                  <c:v>4</c:v>
                </c:pt>
                <c:pt idx="3204">
                  <c:v>4</c:v>
                </c:pt>
                <c:pt idx="3205">
                  <c:v>4</c:v>
                </c:pt>
                <c:pt idx="3206">
                  <c:v>4</c:v>
                </c:pt>
                <c:pt idx="3207">
                  <c:v>4</c:v>
                </c:pt>
                <c:pt idx="3208">
                  <c:v>4</c:v>
                </c:pt>
                <c:pt idx="3209">
                  <c:v>4</c:v>
                </c:pt>
                <c:pt idx="3210">
                  <c:v>4</c:v>
                </c:pt>
                <c:pt idx="3211">
                  <c:v>4</c:v>
                </c:pt>
                <c:pt idx="3212">
                  <c:v>4</c:v>
                </c:pt>
                <c:pt idx="3213">
                  <c:v>4</c:v>
                </c:pt>
                <c:pt idx="3214">
                  <c:v>4</c:v>
                </c:pt>
                <c:pt idx="3215">
                  <c:v>4</c:v>
                </c:pt>
                <c:pt idx="3216">
                  <c:v>4</c:v>
                </c:pt>
                <c:pt idx="3217">
                  <c:v>4</c:v>
                </c:pt>
                <c:pt idx="3218">
                  <c:v>4</c:v>
                </c:pt>
                <c:pt idx="3219">
                  <c:v>4</c:v>
                </c:pt>
                <c:pt idx="3220">
                  <c:v>4</c:v>
                </c:pt>
                <c:pt idx="3221">
                  <c:v>4</c:v>
                </c:pt>
                <c:pt idx="3222">
                  <c:v>4</c:v>
                </c:pt>
                <c:pt idx="3223">
                  <c:v>4</c:v>
                </c:pt>
                <c:pt idx="3224">
                  <c:v>4</c:v>
                </c:pt>
                <c:pt idx="3225">
                  <c:v>6</c:v>
                </c:pt>
                <c:pt idx="3226">
                  <c:v>6</c:v>
                </c:pt>
                <c:pt idx="3227">
                  <c:v>6</c:v>
                </c:pt>
                <c:pt idx="3228">
                  <c:v>6</c:v>
                </c:pt>
                <c:pt idx="3229">
                  <c:v>6</c:v>
                </c:pt>
                <c:pt idx="3230">
                  <c:v>6</c:v>
                </c:pt>
                <c:pt idx="3231">
                  <c:v>6</c:v>
                </c:pt>
                <c:pt idx="3232">
                  <c:v>6</c:v>
                </c:pt>
                <c:pt idx="3233">
                  <c:v>6</c:v>
                </c:pt>
                <c:pt idx="3234">
                  <c:v>6</c:v>
                </c:pt>
                <c:pt idx="3235">
                  <c:v>6</c:v>
                </c:pt>
                <c:pt idx="3236">
                  <c:v>6</c:v>
                </c:pt>
                <c:pt idx="3237">
                  <c:v>4</c:v>
                </c:pt>
                <c:pt idx="3238">
                  <c:v>4</c:v>
                </c:pt>
                <c:pt idx="3239">
                  <c:v>4</c:v>
                </c:pt>
                <c:pt idx="3240">
                  <c:v>4</c:v>
                </c:pt>
                <c:pt idx="3241">
                  <c:v>4</c:v>
                </c:pt>
                <c:pt idx="3242">
                  <c:v>4</c:v>
                </c:pt>
                <c:pt idx="3243">
                  <c:v>4</c:v>
                </c:pt>
                <c:pt idx="3244">
                  <c:v>6</c:v>
                </c:pt>
                <c:pt idx="3245">
                  <c:v>8</c:v>
                </c:pt>
                <c:pt idx="3246">
                  <c:v>6</c:v>
                </c:pt>
                <c:pt idx="3247">
                  <c:v>6</c:v>
                </c:pt>
                <c:pt idx="3248">
                  <c:v>6</c:v>
                </c:pt>
                <c:pt idx="3249">
                  <c:v>6</c:v>
                </c:pt>
                <c:pt idx="3250">
                  <c:v>6</c:v>
                </c:pt>
                <c:pt idx="3251">
                  <c:v>6</c:v>
                </c:pt>
                <c:pt idx="3252">
                  <c:v>6</c:v>
                </c:pt>
                <c:pt idx="3253">
                  <c:v>6</c:v>
                </c:pt>
                <c:pt idx="3254">
                  <c:v>6</c:v>
                </c:pt>
                <c:pt idx="3255">
                  <c:v>6</c:v>
                </c:pt>
                <c:pt idx="3256">
                  <c:v>6</c:v>
                </c:pt>
                <c:pt idx="3257">
                  <c:v>6</c:v>
                </c:pt>
                <c:pt idx="3258">
                  <c:v>6</c:v>
                </c:pt>
                <c:pt idx="3259">
                  <c:v>6</c:v>
                </c:pt>
                <c:pt idx="3260">
                  <c:v>6</c:v>
                </c:pt>
                <c:pt idx="3261">
                  <c:v>6</c:v>
                </c:pt>
                <c:pt idx="3262">
                  <c:v>8</c:v>
                </c:pt>
                <c:pt idx="3263">
                  <c:v>6</c:v>
                </c:pt>
                <c:pt idx="3264">
                  <c:v>6</c:v>
                </c:pt>
                <c:pt idx="3265">
                  <c:v>6</c:v>
                </c:pt>
                <c:pt idx="3266">
                  <c:v>6</c:v>
                </c:pt>
                <c:pt idx="3267">
                  <c:v>8</c:v>
                </c:pt>
                <c:pt idx="3268">
                  <c:v>8</c:v>
                </c:pt>
                <c:pt idx="3269">
                  <c:v>6</c:v>
                </c:pt>
                <c:pt idx="3270">
                  <c:v>6</c:v>
                </c:pt>
                <c:pt idx="3271">
                  <c:v>6</c:v>
                </c:pt>
                <c:pt idx="3272">
                  <c:v>6</c:v>
                </c:pt>
                <c:pt idx="3273">
                  <c:v>6</c:v>
                </c:pt>
                <c:pt idx="3274">
                  <c:v>6</c:v>
                </c:pt>
                <c:pt idx="3275">
                  <c:v>6</c:v>
                </c:pt>
                <c:pt idx="3276">
                  <c:v>6</c:v>
                </c:pt>
                <c:pt idx="3277">
                  <c:v>6</c:v>
                </c:pt>
                <c:pt idx="3278">
                  <c:v>6</c:v>
                </c:pt>
                <c:pt idx="3279">
                  <c:v>6</c:v>
                </c:pt>
                <c:pt idx="3280">
                  <c:v>6</c:v>
                </c:pt>
                <c:pt idx="3281">
                  <c:v>6</c:v>
                </c:pt>
                <c:pt idx="3282">
                  <c:v>6</c:v>
                </c:pt>
                <c:pt idx="3283">
                  <c:v>6</c:v>
                </c:pt>
                <c:pt idx="3284">
                  <c:v>6</c:v>
                </c:pt>
                <c:pt idx="3285">
                  <c:v>6</c:v>
                </c:pt>
                <c:pt idx="3286">
                  <c:v>6</c:v>
                </c:pt>
                <c:pt idx="3287">
                  <c:v>6</c:v>
                </c:pt>
                <c:pt idx="3288">
                  <c:v>6</c:v>
                </c:pt>
                <c:pt idx="3289">
                  <c:v>6</c:v>
                </c:pt>
                <c:pt idx="3290">
                  <c:v>6</c:v>
                </c:pt>
                <c:pt idx="3291">
                  <c:v>6</c:v>
                </c:pt>
                <c:pt idx="3292">
                  <c:v>6</c:v>
                </c:pt>
                <c:pt idx="3293">
                  <c:v>6</c:v>
                </c:pt>
                <c:pt idx="3294">
                  <c:v>6</c:v>
                </c:pt>
                <c:pt idx="3295">
                  <c:v>8</c:v>
                </c:pt>
                <c:pt idx="3296">
                  <c:v>6</c:v>
                </c:pt>
                <c:pt idx="3297">
                  <c:v>4</c:v>
                </c:pt>
                <c:pt idx="3298">
                  <c:v>4</c:v>
                </c:pt>
                <c:pt idx="3299">
                  <c:v>4</c:v>
                </c:pt>
                <c:pt idx="3300">
                  <c:v>4</c:v>
                </c:pt>
                <c:pt idx="3301">
                  <c:v>4</c:v>
                </c:pt>
                <c:pt idx="3302">
                  <c:v>4</c:v>
                </c:pt>
                <c:pt idx="3303">
                  <c:v>4</c:v>
                </c:pt>
                <c:pt idx="3304">
                  <c:v>4</c:v>
                </c:pt>
                <c:pt idx="3305">
                  <c:v>4</c:v>
                </c:pt>
                <c:pt idx="3306">
                  <c:v>4</c:v>
                </c:pt>
                <c:pt idx="3307">
                  <c:v>4</c:v>
                </c:pt>
                <c:pt idx="3308">
                  <c:v>4</c:v>
                </c:pt>
                <c:pt idx="3309">
                  <c:v>4</c:v>
                </c:pt>
                <c:pt idx="3310">
                  <c:v>4</c:v>
                </c:pt>
                <c:pt idx="3311">
                  <c:v>4</c:v>
                </c:pt>
                <c:pt idx="3312">
                  <c:v>4</c:v>
                </c:pt>
                <c:pt idx="3313">
                  <c:v>4</c:v>
                </c:pt>
                <c:pt idx="3314">
                  <c:v>4</c:v>
                </c:pt>
                <c:pt idx="3315">
                  <c:v>4</c:v>
                </c:pt>
                <c:pt idx="3316">
                  <c:v>4</c:v>
                </c:pt>
                <c:pt idx="3317">
                  <c:v>4</c:v>
                </c:pt>
                <c:pt idx="3318">
                  <c:v>12</c:v>
                </c:pt>
                <c:pt idx="3319">
                  <c:v>4</c:v>
                </c:pt>
                <c:pt idx="3320">
                  <c:v>4</c:v>
                </c:pt>
                <c:pt idx="3321">
                  <c:v>4</c:v>
                </c:pt>
                <c:pt idx="3322">
                  <c:v>6</c:v>
                </c:pt>
                <c:pt idx="3323">
                  <c:v>4</c:v>
                </c:pt>
                <c:pt idx="3324">
                  <c:v>6</c:v>
                </c:pt>
                <c:pt idx="3325">
                  <c:v>4</c:v>
                </c:pt>
                <c:pt idx="3326">
                  <c:v>4</c:v>
                </c:pt>
                <c:pt idx="3327">
                  <c:v>6</c:v>
                </c:pt>
                <c:pt idx="3328">
                  <c:v>4</c:v>
                </c:pt>
                <c:pt idx="3329">
                  <c:v>12</c:v>
                </c:pt>
                <c:pt idx="3330">
                  <c:v>12</c:v>
                </c:pt>
                <c:pt idx="3331">
                  <c:v>12</c:v>
                </c:pt>
                <c:pt idx="3332">
                  <c:v>12</c:v>
                </c:pt>
                <c:pt idx="3333">
                  <c:v>12</c:v>
                </c:pt>
                <c:pt idx="3334">
                  <c:v>12</c:v>
                </c:pt>
                <c:pt idx="3335">
                  <c:v>12</c:v>
                </c:pt>
                <c:pt idx="3336">
                  <c:v>12</c:v>
                </c:pt>
                <c:pt idx="3337">
                  <c:v>12</c:v>
                </c:pt>
                <c:pt idx="3338">
                  <c:v>12</c:v>
                </c:pt>
                <c:pt idx="3339">
                  <c:v>12</c:v>
                </c:pt>
                <c:pt idx="3340">
                  <c:v>12</c:v>
                </c:pt>
                <c:pt idx="3341">
                  <c:v>12</c:v>
                </c:pt>
                <c:pt idx="3342">
                  <c:v>12</c:v>
                </c:pt>
                <c:pt idx="3343">
                  <c:v>12</c:v>
                </c:pt>
                <c:pt idx="3344">
                  <c:v>12</c:v>
                </c:pt>
                <c:pt idx="3345">
                  <c:v>12</c:v>
                </c:pt>
                <c:pt idx="3346">
                  <c:v>12</c:v>
                </c:pt>
                <c:pt idx="3347">
                  <c:v>12</c:v>
                </c:pt>
                <c:pt idx="3348">
                  <c:v>12</c:v>
                </c:pt>
                <c:pt idx="3349">
                  <c:v>12</c:v>
                </c:pt>
                <c:pt idx="3350">
                  <c:v>12</c:v>
                </c:pt>
                <c:pt idx="3351">
                  <c:v>12</c:v>
                </c:pt>
                <c:pt idx="3352">
                  <c:v>12</c:v>
                </c:pt>
                <c:pt idx="3353">
                  <c:v>12</c:v>
                </c:pt>
                <c:pt idx="3354">
                  <c:v>12</c:v>
                </c:pt>
                <c:pt idx="3355">
                  <c:v>12</c:v>
                </c:pt>
                <c:pt idx="3356">
                  <c:v>12</c:v>
                </c:pt>
                <c:pt idx="3357">
                  <c:v>12</c:v>
                </c:pt>
                <c:pt idx="3358">
                  <c:v>12</c:v>
                </c:pt>
                <c:pt idx="3359">
                  <c:v>12</c:v>
                </c:pt>
                <c:pt idx="3360">
                  <c:v>8</c:v>
                </c:pt>
                <c:pt idx="3361">
                  <c:v>8</c:v>
                </c:pt>
                <c:pt idx="3362">
                  <c:v>8</c:v>
                </c:pt>
                <c:pt idx="3363">
                  <c:v>8</c:v>
                </c:pt>
                <c:pt idx="3364">
                  <c:v>8</c:v>
                </c:pt>
                <c:pt idx="3365">
                  <c:v>8</c:v>
                </c:pt>
                <c:pt idx="3366">
                  <c:v>8</c:v>
                </c:pt>
                <c:pt idx="3367">
                  <c:v>8</c:v>
                </c:pt>
                <c:pt idx="3368">
                  <c:v>8</c:v>
                </c:pt>
                <c:pt idx="3369">
                  <c:v>8</c:v>
                </c:pt>
                <c:pt idx="3370">
                  <c:v>8</c:v>
                </c:pt>
                <c:pt idx="3371">
                  <c:v>8</c:v>
                </c:pt>
                <c:pt idx="3372">
                  <c:v>8</c:v>
                </c:pt>
                <c:pt idx="3373">
                  <c:v>8</c:v>
                </c:pt>
                <c:pt idx="3374">
                  <c:v>12</c:v>
                </c:pt>
                <c:pt idx="3375">
                  <c:v>6</c:v>
                </c:pt>
                <c:pt idx="3376">
                  <c:v>6</c:v>
                </c:pt>
                <c:pt idx="3377">
                  <c:v>6</c:v>
                </c:pt>
                <c:pt idx="3378">
                  <c:v>6</c:v>
                </c:pt>
                <c:pt idx="3379">
                  <c:v>6</c:v>
                </c:pt>
                <c:pt idx="3380">
                  <c:v>6</c:v>
                </c:pt>
                <c:pt idx="3381">
                  <c:v>6</c:v>
                </c:pt>
                <c:pt idx="3382">
                  <c:v>6</c:v>
                </c:pt>
                <c:pt idx="3383">
                  <c:v>6</c:v>
                </c:pt>
                <c:pt idx="3384">
                  <c:v>8</c:v>
                </c:pt>
                <c:pt idx="3385">
                  <c:v>8</c:v>
                </c:pt>
                <c:pt idx="3386">
                  <c:v>8</c:v>
                </c:pt>
                <c:pt idx="3387">
                  <c:v>8</c:v>
                </c:pt>
                <c:pt idx="3388">
                  <c:v>8</c:v>
                </c:pt>
                <c:pt idx="3389">
                  <c:v>8</c:v>
                </c:pt>
                <c:pt idx="3390">
                  <c:v>4</c:v>
                </c:pt>
                <c:pt idx="3391">
                  <c:v>4</c:v>
                </c:pt>
                <c:pt idx="3392">
                  <c:v>4</c:v>
                </c:pt>
                <c:pt idx="3393">
                  <c:v>4</c:v>
                </c:pt>
                <c:pt idx="3394">
                  <c:v>4</c:v>
                </c:pt>
                <c:pt idx="3395">
                  <c:v>4</c:v>
                </c:pt>
                <c:pt idx="3396">
                  <c:v>4</c:v>
                </c:pt>
                <c:pt idx="3397">
                  <c:v>4</c:v>
                </c:pt>
                <c:pt idx="3398">
                  <c:v>4</c:v>
                </c:pt>
                <c:pt idx="3399">
                  <c:v>8</c:v>
                </c:pt>
                <c:pt idx="3400">
                  <c:v>8</c:v>
                </c:pt>
                <c:pt idx="3401">
                  <c:v>8</c:v>
                </c:pt>
                <c:pt idx="3402">
                  <c:v>8</c:v>
                </c:pt>
                <c:pt idx="3403">
                  <c:v>8</c:v>
                </c:pt>
                <c:pt idx="3404">
                  <c:v>8</c:v>
                </c:pt>
                <c:pt idx="3405">
                  <c:v>8</c:v>
                </c:pt>
                <c:pt idx="3406">
                  <c:v>8</c:v>
                </c:pt>
                <c:pt idx="3407">
                  <c:v>8</c:v>
                </c:pt>
                <c:pt idx="3408">
                  <c:v>8</c:v>
                </c:pt>
                <c:pt idx="3409">
                  <c:v>8</c:v>
                </c:pt>
                <c:pt idx="3410">
                  <c:v>8</c:v>
                </c:pt>
                <c:pt idx="3411">
                  <c:v>8</c:v>
                </c:pt>
                <c:pt idx="3412">
                  <c:v>8</c:v>
                </c:pt>
                <c:pt idx="3413">
                  <c:v>8</c:v>
                </c:pt>
                <c:pt idx="3414">
                  <c:v>8</c:v>
                </c:pt>
                <c:pt idx="3415">
                  <c:v>8</c:v>
                </c:pt>
                <c:pt idx="3416">
                  <c:v>8</c:v>
                </c:pt>
                <c:pt idx="3417">
                  <c:v>8</c:v>
                </c:pt>
                <c:pt idx="3418">
                  <c:v>8</c:v>
                </c:pt>
                <c:pt idx="3419">
                  <c:v>6</c:v>
                </c:pt>
                <c:pt idx="3420">
                  <c:v>8</c:v>
                </c:pt>
                <c:pt idx="3421">
                  <c:v>6</c:v>
                </c:pt>
                <c:pt idx="3422">
                  <c:v>6</c:v>
                </c:pt>
                <c:pt idx="3423">
                  <c:v>6</c:v>
                </c:pt>
                <c:pt idx="3424">
                  <c:v>6</c:v>
                </c:pt>
                <c:pt idx="3425">
                  <c:v>8</c:v>
                </c:pt>
                <c:pt idx="3426">
                  <c:v>6</c:v>
                </c:pt>
                <c:pt idx="3427">
                  <c:v>8</c:v>
                </c:pt>
                <c:pt idx="3428">
                  <c:v>6</c:v>
                </c:pt>
                <c:pt idx="3429">
                  <c:v>6</c:v>
                </c:pt>
                <c:pt idx="3430">
                  <c:v>6</c:v>
                </c:pt>
                <c:pt idx="3431">
                  <c:v>6</c:v>
                </c:pt>
                <c:pt idx="3432">
                  <c:v>8</c:v>
                </c:pt>
                <c:pt idx="3433">
                  <c:v>6</c:v>
                </c:pt>
                <c:pt idx="3434">
                  <c:v>6</c:v>
                </c:pt>
                <c:pt idx="3435">
                  <c:v>6</c:v>
                </c:pt>
                <c:pt idx="3436">
                  <c:v>6</c:v>
                </c:pt>
                <c:pt idx="3437">
                  <c:v>6</c:v>
                </c:pt>
                <c:pt idx="3438">
                  <c:v>6</c:v>
                </c:pt>
                <c:pt idx="3439">
                  <c:v>6</c:v>
                </c:pt>
                <c:pt idx="3440">
                  <c:v>8</c:v>
                </c:pt>
                <c:pt idx="3441">
                  <c:v>6</c:v>
                </c:pt>
                <c:pt idx="3442">
                  <c:v>8</c:v>
                </c:pt>
                <c:pt idx="3443">
                  <c:v>6</c:v>
                </c:pt>
                <c:pt idx="3444">
                  <c:v>6</c:v>
                </c:pt>
                <c:pt idx="3445">
                  <c:v>6</c:v>
                </c:pt>
                <c:pt idx="3446">
                  <c:v>6</c:v>
                </c:pt>
                <c:pt idx="3447">
                  <c:v>4</c:v>
                </c:pt>
                <c:pt idx="3448">
                  <c:v>6</c:v>
                </c:pt>
                <c:pt idx="3449">
                  <c:v>4</c:v>
                </c:pt>
                <c:pt idx="3450">
                  <c:v>6</c:v>
                </c:pt>
                <c:pt idx="3451">
                  <c:v>6</c:v>
                </c:pt>
                <c:pt idx="3452">
                  <c:v>4</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8</c:v>
                </c:pt>
                <c:pt idx="3472">
                  <c:v>6</c:v>
                </c:pt>
                <c:pt idx="3473">
                  <c:v>6</c:v>
                </c:pt>
                <c:pt idx="3474">
                  <c:v>6</c:v>
                </c:pt>
                <c:pt idx="3475">
                  <c:v>6</c:v>
                </c:pt>
                <c:pt idx="3476">
                  <c:v>4</c:v>
                </c:pt>
                <c:pt idx="3477">
                  <c:v>8</c:v>
                </c:pt>
                <c:pt idx="3478">
                  <c:v>6</c:v>
                </c:pt>
                <c:pt idx="3479">
                  <c:v>8</c:v>
                </c:pt>
                <c:pt idx="3480">
                  <c:v>8</c:v>
                </c:pt>
                <c:pt idx="3481">
                  <c:v>6</c:v>
                </c:pt>
                <c:pt idx="3482">
                  <c:v>8</c:v>
                </c:pt>
                <c:pt idx="3483">
                  <c:v>6</c:v>
                </c:pt>
                <c:pt idx="3484">
                  <c:v>4</c:v>
                </c:pt>
                <c:pt idx="3485">
                  <c:v>6</c:v>
                </c:pt>
                <c:pt idx="3486">
                  <c:v>6</c:v>
                </c:pt>
                <c:pt idx="3487">
                  <c:v>6</c:v>
                </c:pt>
                <c:pt idx="3488">
                  <c:v>4</c:v>
                </c:pt>
                <c:pt idx="3489">
                  <c:v>6</c:v>
                </c:pt>
                <c:pt idx="3490">
                  <c:v>6</c:v>
                </c:pt>
                <c:pt idx="3491">
                  <c:v>8</c:v>
                </c:pt>
                <c:pt idx="3492">
                  <c:v>6</c:v>
                </c:pt>
                <c:pt idx="3493">
                  <c:v>6</c:v>
                </c:pt>
                <c:pt idx="3494">
                  <c:v>8</c:v>
                </c:pt>
                <c:pt idx="3495">
                  <c:v>6</c:v>
                </c:pt>
                <c:pt idx="3496">
                  <c:v>8</c:v>
                </c:pt>
                <c:pt idx="3497">
                  <c:v>8</c:v>
                </c:pt>
                <c:pt idx="3498">
                  <c:v>4</c:v>
                </c:pt>
                <c:pt idx="3499">
                  <c:v>6</c:v>
                </c:pt>
                <c:pt idx="3500">
                  <c:v>6</c:v>
                </c:pt>
                <c:pt idx="3501">
                  <c:v>4</c:v>
                </c:pt>
                <c:pt idx="3502">
                  <c:v>6</c:v>
                </c:pt>
                <c:pt idx="3503">
                  <c:v>4</c:v>
                </c:pt>
                <c:pt idx="3504">
                  <c:v>6</c:v>
                </c:pt>
                <c:pt idx="3505">
                  <c:v>8</c:v>
                </c:pt>
                <c:pt idx="3506">
                  <c:v>8</c:v>
                </c:pt>
                <c:pt idx="3507">
                  <c:v>0</c:v>
                </c:pt>
                <c:pt idx="3508">
                  <c:v>0</c:v>
                </c:pt>
                <c:pt idx="3509">
                  <c:v>0</c:v>
                </c:pt>
                <c:pt idx="3510">
                  <c:v>0</c:v>
                </c:pt>
                <c:pt idx="3511">
                  <c:v>8</c:v>
                </c:pt>
                <c:pt idx="3512">
                  <c:v>8</c:v>
                </c:pt>
                <c:pt idx="3513">
                  <c:v>8</c:v>
                </c:pt>
                <c:pt idx="3514">
                  <c:v>8</c:v>
                </c:pt>
                <c:pt idx="3515">
                  <c:v>8</c:v>
                </c:pt>
                <c:pt idx="3516">
                  <c:v>8</c:v>
                </c:pt>
                <c:pt idx="3517">
                  <c:v>8</c:v>
                </c:pt>
                <c:pt idx="3518">
                  <c:v>8</c:v>
                </c:pt>
                <c:pt idx="3519">
                  <c:v>8</c:v>
                </c:pt>
                <c:pt idx="3520">
                  <c:v>8</c:v>
                </c:pt>
                <c:pt idx="3521">
                  <c:v>8</c:v>
                </c:pt>
                <c:pt idx="3522">
                  <c:v>8</c:v>
                </c:pt>
                <c:pt idx="3523">
                  <c:v>8</c:v>
                </c:pt>
                <c:pt idx="3524">
                  <c:v>8</c:v>
                </c:pt>
                <c:pt idx="3525">
                  <c:v>8</c:v>
                </c:pt>
                <c:pt idx="3526">
                  <c:v>8</c:v>
                </c:pt>
                <c:pt idx="3527">
                  <c:v>8</c:v>
                </c:pt>
                <c:pt idx="3528">
                  <c:v>8</c:v>
                </c:pt>
                <c:pt idx="3529">
                  <c:v>8</c:v>
                </c:pt>
                <c:pt idx="3530">
                  <c:v>8</c:v>
                </c:pt>
                <c:pt idx="3531">
                  <c:v>8</c:v>
                </c:pt>
                <c:pt idx="3532">
                  <c:v>8</c:v>
                </c:pt>
                <c:pt idx="3533">
                  <c:v>8</c:v>
                </c:pt>
                <c:pt idx="3534">
                  <c:v>8</c:v>
                </c:pt>
                <c:pt idx="3535">
                  <c:v>8</c:v>
                </c:pt>
                <c:pt idx="3536">
                  <c:v>8</c:v>
                </c:pt>
                <c:pt idx="3537">
                  <c:v>8</c:v>
                </c:pt>
                <c:pt idx="3538">
                  <c:v>8</c:v>
                </c:pt>
                <c:pt idx="3539">
                  <c:v>8</c:v>
                </c:pt>
                <c:pt idx="3540">
                  <c:v>8</c:v>
                </c:pt>
                <c:pt idx="3541">
                  <c:v>8</c:v>
                </c:pt>
                <c:pt idx="3542">
                  <c:v>8</c:v>
                </c:pt>
                <c:pt idx="3543">
                  <c:v>8</c:v>
                </c:pt>
                <c:pt idx="3544">
                  <c:v>8</c:v>
                </c:pt>
                <c:pt idx="3545">
                  <c:v>8</c:v>
                </c:pt>
                <c:pt idx="3546">
                  <c:v>8</c:v>
                </c:pt>
                <c:pt idx="3547">
                  <c:v>8</c:v>
                </c:pt>
                <c:pt idx="3548">
                  <c:v>8</c:v>
                </c:pt>
                <c:pt idx="3549">
                  <c:v>4</c:v>
                </c:pt>
                <c:pt idx="3550">
                  <c:v>4</c:v>
                </c:pt>
                <c:pt idx="3551">
                  <c:v>4</c:v>
                </c:pt>
                <c:pt idx="3552">
                  <c:v>4</c:v>
                </c:pt>
                <c:pt idx="3553">
                  <c:v>4</c:v>
                </c:pt>
                <c:pt idx="3554">
                  <c:v>4</c:v>
                </c:pt>
                <c:pt idx="3555">
                  <c:v>4</c:v>
                </c:pt>
                <c:pt idx="3556">
                  <c:v>4</c:v>
                </c:pt>
                <c:pt idx="3557">
                  <c:v>4</c:v>
                </c:pt>
                <c:pt idx="3558">
                  <c:v>4</c:v>
                </c:pt>
                <c:pt idx="3559">
                  <c:v>4</c:v>
                </c:pt>
                <c:pt idx="3560">
                  <c:v>4</c:v>
                </c:pt>
                <c:pt idx="3561">
                  <c:v>4</c:v>
                </c:pt>
                <c:pt idx="3562">
                  <c:v>6</c:v>
                </c:pt>
                <c:pt idx="3563">
                  <c:v>6</c:v>
                </c:pt>
                <c:pt idx="3564">
                  <c:v>4</c:v>
                </c:pt>
                <c:pt idx="3565">
                  <c:v>4</c:v>
                </c:pt>
                <c:pt idx="3566">
                  <c:v>6</c:v>
                </c:pt>
                <c:pt idx="3567">
                  <c:v>4</c:v>
                </c:pt>
                <c:pt idx="3568">
                  <c:v>4</c:v>
                </c:pt>
                <c:pt idx="3569">
                  <c:v>4</c:v>
                </c:pt>
                <c:pt idx="3570">
                  <c:v>6</c:v>
                </c:pt>
                <c:pt idx="3571">
                  <c:v>4</c:v>
                </c:pt>
                <c:pt idx="3572">
                  <c:v>6</c:v>
                </c:pt>
                <c:pt idx="3573">
                  <c:v>4</c:v>
                </c:pt>
                <c:pt idx="3574">
                  <c:v>4</c:v>
                </c:pt>
                <c:pt idx="3575">
                  <c:v>4</c:v>
                </c:pt>
                <c:pt idx="3576">
                  <c:v>6</c:v>
                </c:pt>
                <c:pt idx="3577">
                  <c:v>4</c:v>
                </c:pt>
                <c:pt idx="3578">
                  <c:v>4</c:v>
                </c:pt>
                <c:pt idx="3579">
                  <c:v>4</c:v>
                </c:pt>
                <c:pt idx="3580">
                  <c:v>6</c:v>
                </c:pt>
                <c:pt idx="3581">
                  <c:v>4</c:v>
                </c:pt>
                <c:pt idx="3582">
                  <c:v>4</c:v>
                </c:pt>
                <c:pt idx="3583">
                  <c:v>4</c:v>
                </c:pt>
                <c:pt idx="3584">
                  <c:v>4</c:v>
                </c:pt>
                <c:pt idx="3585">
                  <c:v>6</c:v>
                </c:pt>
                <c:pt idx="3586">
                  <c:v>6</c:v>
                </c:pt>
                <c:pt idx="3587">
                  <c:v>4</c:v>
                </c:pt>
                <c:pt idx="3588">
                  <c:v>4</c:v>
                </c:pt>
                <c:pt idx="3589">
                  <c:v>4</c:v>
                </c:pt>
                <c:pt idx="3590">
                  <c:v>4</c:v>
                </c:pt>
                <c:pt idx="3591">
                  <c:v>4</c:v>
                </c:pt>
                <c:pt idx="3592">
                  <c:v>4</c:v>
                </c:pt>
                <c:pt idx="3593">
                  <c:v>6</c:v>
                </c:pt>
                <c:pt idx="3594">
                  <c:v>4</c:v>
                </c:pt>
                <c:pt idx="3595">
                  <c:v>4</c:v>
                </c:pt>
                <c:pt idx="3596">
                  <c:v>4</c:v>
                </c:pt>
                <c:pt idx="3597">
                  <c:v>4</c:v>
                </c:pt>
                <c:pt idx="3598">
                  <c:v>6</c:v>
                </c:pt>
                <c:pt idx="3599">
                  <c:v>4</c:v>
                </c:pt>
                <c:pt idx="3600">
                  <c:v>4</c:v>
                </c:pt>
                <c:pt idx="3601">
                  <c:v>4</c:v>
                </c:pt>
                <c:pt idx="3602">
                  <c:v>4</c:v>
                </c:pt>
                <c:pt idx="3603">
                  <c:v>6</c:v>
                </c:pt>
                <c:pt idx="3604">
                  <c:v>6</c:v>
                </c:pt>
                <c:pt idx="3605">
                  <c:v>6</c:v>
                </c:pt>
                <c:pt idx="3606">
                  <c:v>6</c:v>
                </c:pt>
                <c:pt idx="3607">
                  <c:v>6</c:v>
                </c:pt>
                <c:pt idx="3608">
                  <c:v>6</c:v>
                </c:pt>
                <c:pt idx="3609">
                  <c:v>6</c:v>
                </c:pt>
                <c:pt idx="3610">
                  <c:v>6</c:v>
                </c:pt>
                <c:pt idx="3611">
                  <c:v>6</c:v>
                </c:pt>
                <c:pt idx="3612">
                  <c:v>6</c:v>
                </c:pt>
                <c:pt idx="3613">
                  <c:v>4</c:v>
                </c:pt>
                <c:pt idx="3614">
                  <c:v>4</c:v>
                </c:pt>
                <c:pt idx="3615">
                  <c:v>4</c:v>
                </c:pt>
                <c:pt idx="3616">
                  <c:v>4</c:v>
                </c:pt>
                <c:pt idx="3617">
                  <c:v>4</c:v>
                </c:pt>
                <c:pt idx="3618">
                  <c:v>4</c:v>
                </c:pt>
                <c:pt idx="3619">
                  <c:v>4</c:v>
                </c:pt>
                <c:pt idx="3620">
                  <c:v>4</c:v>
                </c:pt>
                <c:pt idx="3621">
                  <c:v>4</c:v>
                </c:pt>
                <c:pt idx="3622">
                  <c:v>4</c:v>
                </c:pt>
                <c:pt idx="3623">
                  <c:v>4</c:v>
                </c:pt>
                <c:pt idx="3624">
                  <c:v>4</c:v>
                </c:pt>
                <c:pt idx="3625">
                  <c:v>4</c:v>
                </c:pt>
                <c:pt idx="3626">
                  <c:v>4</c:v>
                </c:pt>
                <c:pt idx="3627">
                  <c:v>4</c:v>
                </c:pt>
                <c:pt idx="3628">
                  <c:v>4</c:v>
                </c:pt>
                <c:pt idx="3629">
                  <c:v>4</c:v>
                </c:pt>
                <c:pt idx="3630">
                  <c:v>4</c:v>
                </c:pt>
                <c:pt idx="3631">
                  <c:v>4</c:v>
                </c:pt>
                <c:pt idx="3632">
                  <c:v>4</c:v>
                </c:pt>
                <c:pt idx="3633">
                  <c:v>4</c:v>
                </c:pt>
                <c:pt idx="3634">
                  <c:v>4</c:v>
                </c:pt>
                <c:pt idx="3635">
                  <c:v>4</c:v>
                </c:pt>
                <c:pt idx="3636">
                  <c:v>4</c:v>
                </c:pt>
                <c:pt idx="3637">
                  <c:v>4</c:v>
                </c:pt>
                <c:pt idx="3638">
                  <c:v>4</c:v>
                </c:pt>
                <c:pt idx="3639">
                  <c:v>4</c:v>
                </c:pt>
                <c:pt idx="3640">
                  <c:v>4</c:v>
                </c:pt>
                <c:pt idx="3641">
                  <c:v>4</c:v>
                </c:pt>
                <c:pt idx="3642">
                  <c:v>4</c:v>
                </c:pt>
                <c:pt idx="3643">
                  <c:v>4</c:v>
                </c:pt>
                <c:pt idx="3644">
                  <c:v>4</c:v>
                </c:pt>
                <c:pt idx="3645">
                  <c:v>4</c:v>
                </c:pt>
                <c:pt idx="3646">
                  <c:v>4</c:v>
                </c:pt>
                <c:pt idx="3647">
                  <c:v>4</c:v>
                </c:pt>
                <c:pt idx="3648">
                  <c:v>4</c:v>
                </c:pt>
                <c:pt idx="3649">
                  <c:v>4</c:v>
                </c:pt>
                <c:pt idx="3650">
                  <c:v>4</c:v>
                </c:pt>
                <c:pt idx="3651">
                  <c:v>4</c:v>
                </c:pt>
                <c:pt idx="3652">
                  <c:v>4</c:v>
                </c:pt>
                <c:pt idx="3653">
                  <c:v>4</c:v>
                </c:pt>
                <c:pt idx="3654">
                  <c:v>4</c:v>
                </c:pt>
                <c:pt idx="3655">
                  <c:v>4</c:v>
                </c:pt>
                <c:pt idx="3656">
                  <c:v>4</c:v>
                </c:pt>
                <c:pt idx="3657">
                  <c:v>4</c:v>
                </c:pt>
                <c:pt idx="3658">
                  <c:v>4</c:v>
                </c:pt>
                <c:pt idx="3659">
                  <c:v>8</c:v>
                </c:pt>
                <c:pt idx="3660">
                  <c:v>8</c:v>
                </c:pt>
                <c:pt idx="3661">
                  <c:v>8</c:v>
                </c:pt>
                <c:pt idx="3662">
                  <c:v>8</c:v>
                </c:pt>
                <c:pt idx="3663">
                  <c:v>8</c:v>
                </c:pt>
                <c:pt idx="3664">
                  <c:v>8</c:v>
                </c:pt>
                <c:pt idx="3665">
                  <c:v>8</c:v>
                </c:pt>
                <c:pt idx="3666">
                  <c:v>6</c:v>
                </c:pt>
                <c:pt idx="3667">
                  <c:v>4</c:v>
                </c:pt>
                <c:pt idx="3668">
                  <c:v>4</c:v>
                </c:pt>
                <c:pt idx="3669">
                  <c:v>4</c:v>
                </c:pt>
                <c:pt idx="3670">
                  <c:v>4</c:v>
                </c:pt>
                <c:pt idx="3671">
                  <c:v>4</c:v>
                </c:pt>
                <c:pt idx="3672">
                  <c:v>4</c:v>
                </c:pt>
                <c:pt idx="3673">
                  <c:v>4</c:v>
                </c:pt>
                <c:pt idx="3674">
                  <c:v>4</c:v>
                </c:pt>
                <c:pt idx="3675">
                  <c:v>4</c:v>
                </c:pt>
                <c:pt idx="3676">
                  <c:v>4</c:v>
                </c:pt>
                <c:pt idx="3677">
                  <c:v>4</c:v>
                </c:pt>
                <c:pt idx="3678">
                  <c:v>4</c:v>
                </c:pt>
                <c:pt idx="3679">
                  <c:v>4</c:v>
                </c:pt>
                <c:pt idx="3680">
                  <c:v>4</c:v>
                </c:pt>
                <c:pt idx="3681">
                  <c:v>4</c:v>
                </c:pt>
                <c:pt idx="3682">
                  <c:v>4</c:v>
                </c:pt>
                <c:pt idx="3683">
                  <c:v>4</c:v>
                </c:pt>
                <c:pt idx="3684">
                  <c:v>4</c:v>
                </c:pt>
                <c:pt idx="3685">
                  <c:v>4</c:v>
                </c:pt>
                <c:pt idx="3686">
                  <c:v>4</c:v>
                </c:pt>
                <c:pt idx="3687">
                  <c:v>4</c:v>
                </c:pt>
                <c:pt idx="3688">
                  <c:v>4</c:v>
                </c:pt>
                <c:pt idx="3689">
                  <c:v>4</c:v>
                </c:pt>
                <c:pt idx="3690">
                  <c:v>4</c:v>
                </c:pt>
                <c:pt idx="3691">
                  <c:v>4</c:v>
                </c:pt>
                <c:pt idx="3692">
                  <c:v>4</c:v>
                </c:pt>
                <c:pt idx="3693">
                  <c:v>4</c:v>
                </c:pt>
                <c:pt idx="3694">
                  <c:v>4</c:v>
                </c:pt>
                <c:pt idx="3695">
                  <c:v>4</c:v>
                </c:pt>
                <c:pt idx="3696">
                  <c:v>6</c:v>
                </c:pt>
                <c:pt idx="3697">
                  <c:v>6</c:v>
                </c:pt>
                <c:pt idx="3698">
                  <c:v>6</c:v>
                </c:pt>
                <c:pt idx="3699">
                  <c:v>6</c:v>
                </c:pt>
                <c:pt idx="3700">
                  <c:v>6</c:v>
                </c:pt>
                <c:pt idx="3701">
                  <c:v>6</c:v>
                </c:pt>
                <c:pt idx="3702">
                  <c:v>6</c:v>
                </c:pt>
                <c:pt idx="3703">
                  <c:v>6</c:v>
                </c:pt>
                <c:pt idx="3704">
                  <c:v>6</c:v>
                </c:pt>
                <c:pt idx="3705">
                  <c:v>6</c:v>
                </c:pt>
                <c:pt idx="3706">
                  <c:v>6</c:v>
                </c:pt>
                <c:pt idx="3707">
                  <c:v>6</c:v>
                </c:pt>
                <c:pt idx="3708">
                  <c:v>6</c:v>
                </c:pt>
                <c:pt idx="3709">
                  <c:v>6</c:v>
                </c:pt>
                <c:pt idx="3710">
                  <c:v>6</c:v>
                </c:pt>
                <c:pt idx="3711">
                  <c:v>4</c:v>
                </c:pt>
                <c:pt idx="3712">
                  <c:v>4</c:v>
                </c:pt>
                <c:pt idx="3713">
                  <c:v>4</c:v>
                </c:pt>
                <c:pt idx="3714">
                  <c:v>4</c:v>
                </c:pt>
                <c:pt idx="3715">
                  <c:v>4</c:v>
                </c:pt>
                <c:pt idx="3716">
                  <c:v>4</c:v>
                </c:pt>
                <c:pt idx="3717">
                  <c:v>4</c:v>
                </c:pt>
                <c:pt idx="3718">
                  <c:v>4</c:v>
                </c:pt>
                <c:pt idx="3719">
                  <c:v>4</c:v>
                </c:pt>
                <c:pt idx="3720">
                  <c:v>4</c:v>
                </c:pt>
                <c:pt idx="3721">
                  <c:v>4</c:v>
                </c:pt>
                <c:pt idx="3722">
                  <c:v>4</c:v>
                </c:pt>
                <c:pt idx="3723">
                  <c:v>4</c:v>
                </c:pt>
                <c:pt idx="3724">
                  <c:v>4</c:v>
                </c:pt>
                <c:pt idx="3725">
                  <c:v>4</c:v>
                </c:pt>
                <c:pt idx="3726">
                  <c:v>4</c:v>
                </c:pt>
                <c:pt idx="3727">
                  <c:v>4</c:v>
                </c:pt>
                <c:pt idx="3728">
                  <c:v>4</c:v>
                </c:pt>
                <c:pt idx="3729">
                  <c:v>4</c:v>
                </c:pt>
                <c:pt idx="3730">
                  <c:v>4</c:v>
                </c:pt>
                <c:pt idx="3731">
                  <c:v>4</c:v>
                </c:pt>
                <c:pt idx="3732">
                  <c:v>4</c:v>
                </c:pt>
                <c:pt idx="3733">
                  <c:v>4</c:v>
                </c:pt>
                <c:pt idx="3734">
                  <c:v>4</c:v>
                </c:pt>
                <c:pt idx="3735">
                  <c:v>4</c:v>
                </c:pt>
                <c:pt idx="3736">
                  <c:v>4</c:v>
                </c:pt>
                <c:pt idx="3737">
                  <c:v>4</c:v>
                </c:pt>
                <c:pt idx="3738">
                  <c:v>4</c:v>
                </c:pt>
                <c:pt idx="3739">
                  <c:v>6</c:v>
                </c:pt>
                <c:pt idx="3740">
                  <c:v>6</c:v>
                </c:pt>
                <c:pt idx="3741">
                  <c:v>6</c:v>
                </c:pt>
                <c:pt idx="3742">
                  <c:v>6</c:v>
                </c:pt>
                <c:pt idx="3743">
                  <c:v>6</c:v>
                </c:pt>
                <c:pt idx="3744">
                  <c:v>6</c:v>
                </c:pt>
                <c:pt idx="3745">
                  <c:v>6</c:v>
                </c:pt>
                <c:pt idx="3746">
                  <c:v>6</c:v>
                </c:pt>
                <c:pt idx="3747">
                  <c:v>6</c:v>
                </c:pt>
                <c:pt idx="3748">
                  <c:v>6</c:v>
                </c:pt>
                <c:pt idx="3749">
                  <c:v>6</c:v>
                </c:pt>
                <c:pt idx="3750">
                  <c:v>6</c:v>
                </c:pt>
                <c:pt idx="3751">
                  <c:v>6</c:v>
                </c:pt>
                <c:pt idx="3752">
                  <c:v>4</c:v>
                </c:pt>
                <c:pt idx="3753">
                  <c:v>4</c:v>
                </c:pt>
                <c:pt idx="3754">
                  <c:v>4</c:v>
                </c:pt>
                <c:pt idx="3755">
                  <c:v>4</c:v>
                </c:pt>
                <c:pt idx="3756">
                  <c:v>4</c:v>
                </c:pt>
                <c:pt idx="3757">
                  <c:v>4</c:v>
                </c:pt>
                <c:pt idx="3758">
                  <c:v>4</c:v>
                </c:pt>
                <c:pt idx="3759">
                  <c:v>4</c:v>
                </c:pt>
                <c:pt idx="3760">
                  <c:v>6</c:v>
                </c:pt>
                <c:pt idx="3761">
                  <c:v>6</c:v>
                </c:pt>
                <c:pt idx="3762">
                  <c:v>6</c:v>
                </c:pt>
                <c:pt idx="3763">
                  <c:v>6</c:v>
                </c:pt>
                <c:pt idx="3764">
                  <c:v>6</c:v>
                </c:pt>
                <c:pt idx="3765">
                  <c:v>6</c:v>
                </c:pt>
                <c:pt idx="3766">
                  <c:v>8</c:v>
                </c:pt>
                <c:pt idx="3767">
                  <c:v>6</c:v>
                </c:pt>
                <c:pt idx="3768">
                  <c:v>8</c:v>
                </c:pt>
                <c:pt idx="3769">
                  <c:v>6</c:v>
                </c:pt>
                <c:pt idx="3770">
                  <c:v>6</c:v>
                </c:pt>
                <c:pt idx="3771">
                  <c:v>8</c:v>
                </c:pt>
                <c:pt idx="3772">
                  <c:v>6</c:v>
                </c:pt>
                <c:pt idx="3773">
                  <c:v>6</c:v>
                </c:pt>
                <c:pt idx="3774">
                  <c:v>8</c:v>
                </c:pt>
                <c:pt idx="3775">
                  <c:v>6</c:v>
                </c:pt>
                <c:pt idx="3776">
                  <c:v>6</c:v>
                </c:pt>
                <c:pt idx="3777">
                  <c:v>6</c:v>
                </c:pt>
                <c:pt idx="3778">
                  <c:v>6</c:v>
                </c:pt>
                <c:pt idx="3779">
                  <c:v>6</c:v>
                </c:pt>
                <c:pt idx="3780">
                  <c:v>6</c:v>
                </c:pt>
                <c:pt idx="3781">
                  <c:v>6</c:v>
                </c:pt>
                <c:pt idx="3782">
                  <c:v>6</c:v>
                </c:pt>
                <c:pt idx="3783">
                  <c:v>8</c:v>
                </c:pt>
                <c:pt idx="3784">
                  <c:v>6</c:v>
                </c:pt>
                <c:pt idx="3785">
                  <c:v>8</c:v>
                </c:pt>
                <c:pt idx="3786">
                  <c:v>6</c:v>
                </c:pt>
                <c:pt idx="3787">
                  <c:v>6</c:v>
                </c:pt>
                <c:pt idx="3788">
                  <c:v>8</c:v>
                </c:pt>
                <c:pt idx="3789">
                  <c:v>8</c:v>
                </c:pt>
                <c:pt idx="3790">
                  <c:v>6</c:v>
                </c:pt>
                <c:pt idx="3791">
                  <c:v>6</c:v>
                </c:pt>
                <c:pt idx="3792">
                  <c:v>6</c:v>
                </c:pt>
                <c:pt idx="3793">
                  <c:v>8</c:v>
                </c:pt>
                <c:pt idx="3794">
                  <c:v>6</c:v>
                </c:pt>
                <c:pt idx="3795">
                  <c:v>6</c:v>
                </c:pt>
                <c:pt idx="3796">
                  <c:v>8</c:v>
                </c:pt>
                <c:pt idx="3797">
                  <c:v>6</c:v>
                </c:pt>
                <c:pt idx="3798">
                  <c:v>12</c:v>
                </c:pt>
                <c:pt idx="3799">
                  <c:v>4</c:v>
                </c:pt>
                <c:pt idx="3800">
                  <c:v>4</c:v>
                </c:pt>
                <c:pt idx="3801">
                  <c:v>4</c:v>
                </c:pt>
                <c:pt idx="3802">
                  <c:v>4</c:v>
                </c:pt>
                <c:pt idx="3803">
                  <c:v>4</c:v>
                </c:pt>
                <c:pt idx="3804">
                  <c:v>4</c:v>
                </c:pt>
                <c:pt idx="3805">
                  <c:v>4</c:v>
                </c:pt>
                <c:pt idx="3806">
                  <c:v>4</c:v>
                </c:pt>
                <c:pt idx="3807">
                  <c:v>6</c:v>
                </c:pt>
                <c:pt idx="3808">
                  <c:v>6</c:v>
                </c:pt>
                <c:pt idx="3809">
                  <c:v>6</c:v>
                </c:pt>
                <c:pt idx="3810">
                  <c:v>6</c:v>
                </c:pt>
                <c:pt idx="3811">
                  <c:v>4</c:v>
                </c:pt>
                <c:pt idx="3812">
                  <c:v>6</c:v>
                </c:pt>
                <c:pt idx="3813">
                  <c:v>6</c:v>
                </c:pt>
                <c:pt idx="3814">
                  <c:v>6</c:v>
                </c:pt>
                <c:pt idx="3815">
                  <c:v>4</c:v>
                </c:pt>
                <c:pt idx="3816">
                  <c:v>6</c:v>
                </c:pt>
                <c:pt idx="3817">
                  <c:v>6</c:v>
                </c:pt>
                <c:pt idx="3818">
                  <c:v>6</c:v>
                </c:pt>
                <c:pt idx="3819">
                  <c:v>4</c:v>
                </c:pt>
                <c:pt idx="3820">
                  <c:v>6</c:v>
                </c:pt>
                <c:pt idx="3821">
                  <c:v>4</c:v>
                </c:pt>
                <c:pt idx="3822">
                  <c:v>4</c:v>
                </c:pt>
                <c:pt idx="3823">
                  <c:v>4</c:v>
                </c:pt>
                <c:pt idx="3824">
                  <c:v>6</c:v>
                </c:pt>
                <c:pt idx="3825">
                  <c:v>6</c:v>
                </c:pt>
                <c:pt idx="3826">
                  <c:v>4</c:v>
                </c:pt>
                <c:pt idx="3827">
                  <c:v>6</c:v>
                </c:pt>
                <c:pt idx="3828">
                  <c:v>6</c:v>
                </c:pt>
                <c:pt idx="3829">
                  <c:v>4</c:v>
                </c:pt>
                <c:pt idx="3830">
                  <c:v>4</c:v>
                </c:pt>
                <c:pt idx="3831">
                  <c:v>4</c:v>
                </c:pt>
                <c:pt idx="3832">
                  <c:v>4</c:v>
                </c:pt>
                <c:pt idx="3833">
                  <c:v>4</c:v>
                </c:pt>
                <c:pt idx="3834">
                  <c:v>4</c:v>
                </c:pt>
                <c:pt idx="3835">
                  <c:v>4</c:v>
                </c:pt>
                <c:pt idx="3836">
                  <c:v>4</c:v>
                </c:pt>
                <c:pt idx="3837">
                  <c:v>4</c:v>
                </c:pt>
                <c:pt idx="3838">
                  <c:v>4</c:v>
                </c:pt>
                <c:pt idx="3839">
                  <c:v>4</c:v>
                </c:pt>
                <c:pt idx="3840">
                  <c:v>4</c:v>
                </c:pt>
                <c:pt idx="3841">
                  <c:v>4</c:v>
                </c:pt>
                <c:pt idx="3842">
                  <c:v>4</c:v>
                </c:pt>
                <c:pt idx="3843">
                  <c:v>4</c:v>
                </c:pt>
                <c:pt idx="3844">
                  <c:v>4</c:v>
                </c:pt>
                <c:pt idx="3845">
                  <c:v>4</c:v>
                </c:pt>
                <c:pt idx="3846">
                  <c:v>4</c:v>
                </c:pt>
                <c:pt idx="3847">
                  <c:v>4</c:v>
                </c:pt>
                <c:pt idx="3848">
                  <c:v>4</c:v>
                </c:pt>
                <c:pt idx="3849">
                  <c:v>4</c:v>
                </c:pt>
                <c:pt idx="3850">
                  <c:v>4</c:v>
                </c:pt>
                <c:pt idx="3851">
                  <c:v>4</c:v>
                </c:pt>
                <c:pt idx="3852">
                  <c:v>8</c:v>
                </c:pt>
                <c:pt idx="3853">
                  <c:v>8</c:v>
                </c:pt>
                <c:pt idx="3854">
                  <c:v>8</c:v>
                </c:pt>
                <c:pt idx="3855">
                  <c:v>8</c:v>
                </c:pt>
                <c:pt idx="3856">
                  <c:v>8</c:v>
                </c:pt>
                <c:pt idx="3857">
                  <c:v>8</c:v>
                </c:pt>
                <c:pt idx="3858">
                  <c:v>6</c:v>
                </c:pt>
                <c:pt idx="3859">
                  <c:v>6</c:v>
                </c:pt>
                <c:pt idx="3860">
                  <c:v>4</c:v>
                </c:pt>
                <c:pt idx="3861">
                  <c:v>4</c:v>
                </c:pt>
                <c:pt idx="3862">
                  <c:v>4</c:v>
                </c:pt>
                <c:pt idx="3863">
                  <c:v>6</c:v>
                </c:pt>
                <c:pt idx="3864">
                  <c:v>6</c:v>
                </c:pt>
                <c:pt idx="3865">
                  <c:v>6</c:v>
                </c:pt>
                <c:pt idx="3866">
                  <c:v>6</c:v>
                </c:pt>
                <c:pt idx="3867">
                  <c:v>6</c:v>
                </c:pt>
                <c:pt idx="3868">
                  <c:v>6</c:v>
                </c:pt>
                <c:pt idx="3869">
                  <c:v>6</c:v>
                </c:pt>
                <c:pt idx="3870">
                  <c:v>6</c:v>
                </c:pt>
                <c:pt idx="3871">
                  <c:v>6</c:v>
                </c:pt>
                <c:pt idx="3872">
                  <c:v>6</c:v>
                </c:pt>
                <c:pt idx="3873">
                  <c:v>8</c:v>
                </c:pt>
                <c:pt idx="3874">
                  <c:v>8</c:v>
                </c:pt>
                <c:pt idx="3875">
                  <c:v>8</c:v>
                </c:pt>
                <c:pt idx="3876">
                  <c:v>8</c:v>
                </c:pt>
                <c:pt idx="3877">
                  <c:v>8</c:v>
                </c:pt>
                <c:pt idx="3878">
                  <c:v>8</c:v>
                </c:pt>
                <c:pt idx="3879">
                  <c:v>8</c:v>
                </c:pt>
                <c:pt idx="3880">
                  <c:v>8</c:v>
                </c:pt>
                <c:pt idx="3881">
                  <c:v>8</c:v>
                </c:pt>
                <c:pt idx="3882">
                  <c:v>8</c:v>
                </c:pt>
                <c:pt idx="3883">
                  <c:v>8</c:v>
                </c:pt>
                <c:pt idx="3884">
                  <c:v>8</c:v>
                </c:pt>
                <c:pt idx="3885">
                  <c:v>8</c:v>
                </c:pt>
                <c:pt idx="3886">
                  <c:v>8</c:v>
                </c:pt>
                <c:pt idx="3887">
                  <c:v>8</c:v>
                </c:pt>
                <c:pt idx="3888">
                  <c:v>8</c:v>
                </c:pt>
                <c:pt idx="3889">
                  <c:v>8</c:v>
                </c:pt>
                <c:pt idx="3890">
                  <c:v>8</c:v>
                </c:pt>
                <c:pt idx="3891">
                  <c:v>8</c:v>
                </c:pt>
                <c:pt idx="3892">
                  <c:v>8</c:v>
                </c:pt>
                <c:pt idx="3893">
                  <c:v>8</c:v>
                </c:pt>
                <c:pt idx="3894">
                  <c:v>8</c:v>
                </c:pt>
                <c:pt idx="3895">
                  <c:v>8</c:v>
                </c:pt>
                <c:pt idx="3896">
                  <c:v>8</c:v>
                </c:pt>
                <c:pt idx="3897">
                  <c:v>8</c:v>
                </c:pt>
                <c:pt idx="3898">
                  <c:v>8</c:v>
                </c:pt>
                <c:pt idx="3899">
                  <c:v>8</c:v>
                </c:pt>
                <c:pt idx="3900">
                  <c:v>8</c:v>
                </c:pt>
                <c:pt idx="3901">
                  <c:v>8</c:v>
                </c:pt>
                <c:pt idx="3902">
                  <c:v>8</c:v>
                </c:pt>
                <c:pt idx="3903">
                  <c:v>8</c:v>
                </c:pt>
                <c:pt idx="3904">
                  <c:v>8</c:v>
                </c:pt>
                <c:pt idx="3905">
                  <c:v>8</c:v>
                </c:pt>
                <c:pt idx="3906">
                  <c:v>8</c:v>
                </c:pt>
                <c:pt idx="3907">
                  <c:v>8</c:v>
                </c:pt>
                <c:pt idx="3908">
                  <c:v>8</c:v>
                </c:pt>
                <c:pt idx="3909">
                  <c:v>8</c:v>
                </c:pt>
                <c:pt idx="3910">
                  <c:v>8</c:v>
                </c:pt>
                <c:pt idx="3911">
                  <c:v>8</c:v>
                </c:pt>
                <c:pt idx="3912">
                  <c:v>8</c:v>
                </c:pt>
                <c:pt idx="3913">
                  <c:v>8</c:v>
                </c:pt>
                <c:pt idx="3914">
                  <c:v>8</c:v>
                </c:pt>
                <c:pt idx="3915">
                  <c:v>8</c:v>
                </c:pt>
                <c:pt idx="3916">
                  <c:v>8</c:v>
                </c:pt>
                <c:pt idx="3917">
                  <c:v>8</c:v>
                </c:pt>
                <c:pt idx="3918">
                  <c:v>8</c:v>
                </c:pt>
                <c:pt idx="3919">
                  <c:v>8</c:v>
                </c:pt>
                <c:pt idx="3920">
                  <c:v>8</c:v>
                </c:pt>
                <c:pt idx="3921">
                  <c:v>8</c:v>
                </c:pt>
                <c:pt idx="3922">
                  <c:v>8</c:v>
                </c:pt>
                <c:pt idx="3923">
                  <c:v>8</c:v>
                </c:pt>
                <c:pt idx="3924">
                  <c:v>8</c:v>
                </c:pt>
                <c:pt idx="3925">
                  <c:v>8</c:v>
                </c:pt>
                <c:pt idx="3926">
                  <c:v>8</c:v>
                </c:pt>
                <c:pt idx="3927">
                  <c:v>8</c:v>
                </c:pt>
                <c:pt idx="3928">
                  <c:v>8</c:v>
                </c:pt>
                <c:pt idx="3929">
                  <c:v>8</c:v>
                </c:pt>
                <c:pt idx="3930">
                  <c:v>8</c:v>
                </c:pt>
                <c:pt idx="3931">
                  <c:v>8</c:v>
                </c:pt>
                <c:pt idx="3932">
                  <c:v>8</c:v>
                </c:pt>
                <c:pt idx="3933">
                  <c:v>8</c:v>
                </c:pt>
                <c:pt idx="3934">
                  <c:v>8</c:v>
                </c:pt>
                <c:pt idx="3935">
                  <c:v>8</c:v>
                </c:pt>
                <c:pt idx="3936">
                  <c:v>8</c:v>
                </c:pt>
                <c:pt idx="3937">
                  <c:v>8</c:v>
                </c:pt>
                <c:pt idx="3938">
                  <c:v>8</c:v>
                </c:pt>
                <c:pt idx="3939">
                  <c:v>8</c:v>
                </c:pt>
                <c:pt idx="3940">
                  <c:v>8</c:v>
                </c:pt>
                <c:pt idx="3941">
                  <c:v>8</c:v>
                </c:pt>
                <c:pt idx="3942">
                  <c:v>8</c:v>
                </c:pt>
                <c:pt idx="3943">
                  <c:v>8</c:v>
                </c:pt>
                <c:pt idx="3944">
                  <c:v>8</c:v>
                </c:pt>
                <c:pt idx="3945">
                  <c:v>8</c:v>
                </c:pt>
                <c:pt idx="3946">
                  <c:v>8</c:v>
                </c:pt>
                <c:pt idx="3947">
                  <c:v>8</c:v>
                </c:pt>
                <c:pt idx="3948">
                  <c:v>8</c:v>
                </c:pt>
                <c:pt idx="3949">
                  <c:v>8</c:v>
                </c:pt>
                <c:pt idx="3950">
                  <c:v>8</c:v>
                </c:pt>
                <c:pt idx="3951">
                  <c:v>8</c:v>
                </c:pt>
                <c:pt idx="3952">
                  <c:v>8</c:v>
                </c:pt>
                <c:pt idx="3953">
                  <c:v>8</c:v>
                </c:pt>
                <c:pt idx="3954">
                  <c:v>4</c:v>
                </c:pt>
                <c:pt idx="3955">
                  <c:v>4</c:v>
                </c:pt>
                <c:pt idx="3956">
                  <c:v>4</c:v>
                </c:pt>
                <c:pt idx="3957">
                  <c:v>4</c:v>
                </c:pt>
                <c:pt idx="3958">
                  <c:v>4</c:v>
                </c:pt>
                <c:pt idx="3959">
                  <c:v>4</c:v>
                </c:pt>
                <c:pt idx="3960">
                  <c:v>4</c:v>
                </c:pt>
                <c:pt idx="3961">
                  <c:v>4</c:v>
                </c:pt>
                <c:pt idx="3962">
                  <c:v>4</c:v>
                </c:pt>
                <c:pt idx="3963">
                  <c:v>4</c:v>
                </c:pt>
                <c:pt idx="3964">
                  <c:v>4</c:v>
                </c:pt>
                <c:pt idx="3965">
                  <c:v>4</c:v>
                </c:pt>
                <c:pt idx="3966">
                  <c:v>4</c:v>
                </c:pt>
                <c:pt idx="3967">
                  <c:v>4</c:v>
                </c:pt>
                <c:pt idx="3968">
                  <c:v>4</c:v>
                </c:pt>
                <c:pt idx="3969">
                  <c:v>4</c:v>
                </c:pt>
                <c:pt idx="3970">
                  <c:v>4</c:v>
                </c:pt>
                <c:pt idx="3971">
                  <c:v>4</c:v>
                </c:pt>
                <c:pt idx="3972">
                  <c:v>4</c:v>
                </c:pt>
                <c:pt idx="3973">
                  <c:v>4</c:v>
                </c:pt>
                <c:pt idx="3974">
                  <c:v>4</c:v>
                </c:pt>
                <c:pt idx="3975">
                  <c:v>4</c:v>
                </c:pt>
                <c:pt idx="3976">
                  <c:v>4</c:v>
                </c:pt>
                <c:pt idx="3977">
                  <c:v>4</c:v>
                </c:pt>
                <c:pt idx="3978">
                  <c:v>4</c:v>
                </c:pt>
                <c:pt idx="3979">
                  <c:v>4</c:v>
                </c:pt>
                <c:pt idx="3980">
                  <c:v>4</c:v>
                </c:pt>
                <c:pt idx="3981">
                  <c:v>4</c:v>
                </c:pt>
                <c:pt idx="3982">
                  <c:v>4</c:v>
                </c:pt>
                <c:pt idx="3983">
                  <c:v>4</c:v>
                </c:pt>
                <c:pt idx="3984">
                  <c:v>4</c:v>
                </c:pt>
                <c:pt idx="3985">
                  <c:v>4</c:v>
                </c:pt>
                <c:pt idx="3986">
                  <c:v>4</c:v>
                </c:pt>
                <c:pt idx="3987">
                  <c:v>4</c:v>
                </c:pt>
                <c:pt idx="3988">
                  <c:v>4</c:v>
                </c:pt>
                <c:pt idx="3989">
                  <c:v>4</c:v>
                </c:pt>
                <c:pt idx="3990">
                  <c:v>8</c:v>
                </c:pt>
                <c:pt idx="3991">
                  <c:v>8</c:v>
                </c:pt>
                <c:pt idx="3992">
                  <c:v>8</c:v>
                </c:pt>
                <c:pt idx="3993">
                  <c:v>8</c:v>
                </c:pt>
                <c:pt idx="3994">
                  <c:v>4</c:v>
                </c:pt>
                <c:pt idx="3995">
                  <c:v>4</c:v>
                </c:pt>
                <c:pt idx="3996">
                  <c:v>4</c:v>
                </c:pt>
                <c:pt idx="3997">
                  <c:v>4</c:v>
                </c:pt>
                <c:pt idx="3998">
                  <c:v>4</c:v>
                </c:pt>
                <c:pt idx="3999">
                  <c:v>4</c:v>
                </c:pt>
                <c:pt idx="4000">
                  <c:v>4</c:v>
                </c:pt>
                <c:pt idx="4001">
                  <c:v>4</c:v>
                </c:pt>
                <c:pt idx="4002">
                  <c:v>4</c:v>
                </c:pt>
                <c:pt idx="4003">
                  <c:v>4</c:v>
                </c:pt>
                <c:pt idx="4004">
                  <c:v>4</c:v>
                </c:pt>
                <c:pt idx="4005">
                  <c:v>4</c:v>
                </c:pt>
                <c:pt idx="4006">
                  <c:v>4</c:v>
                </c:pt>
                <c:pt idx="4007">
                  <c:v>4</c:v>
                </c:pt>
                <c:pt idx="4008">
                  <c:v>4</c:v>
                </c:pt>
                <c:pt idx="4009">
                  <c:v>4</c:v>
                </c:pt>
                <c:pt idx="4010">
                  <c:v>4</c:v>
                </c:pt>
                <c:pt idx="4011">
                  <c:v>4</c:v>
                </c:pt>
                <c:pt idx="4012">
                  <c:v>4</c:v>
                </c:pt>
                <c:pt idx="4013">
                  <c:v>4</c:v>
                </c:pt>
                <c:pt idx="4014">
                  <c:v>4</c:v>
                </c:pt>
                <c:pt idx="4015">
                  <c:v>4</c:v>
                </c:pt>
                <c:pt idx="4016">
                  <c:v>4</c:v>
                </c:pt>
                <c:pt idx="4017">
                  <c:v>4</c:v>
                </c:pt>
                <c:pt idx="4018">
                  <c:v>4</c:v>
                </c:pt>
                <c:pt idx="4019">
                  <c:v>4</c:v>
                </c:pt>
                <c:pt idx="4020">
                  <c:v>4</c:v>
                </c:pt>
                <c:pt idx="4021">
                  <c:v>4</c:v>
                </c:pt>
                <c:pt idx="4022">
                  <c:v>4</c:v>
                </c:pt>
                <c:pt idx="4023">
                  <c:v>4</c:v>
                </c:pt>
                <c:pt idx="4024">
                  <c:v>6</c:v>
                </c:pt>
                <c:pt idx="4025">
                  <c:v>6</c:v>
                </c:pt>
                <c:pt idx="4026">
                  <c:v>6</c:v>
                </c:pt>
                <c:pt idx="4027">
                  <c:v>6</c:v>
                </c:pt>
                <c:pt idx="4028">
                  <c:v>6</c:v>
                </c:pt>
                <c:pt idx="4029">
                  <c:v>6</c:v>
                </c:pt>
                <c:pt idx="4030">
                  <c:v>6</c:v>
                </c:pt>
                <c:pt idx="4031">
                  <c:v>6</c:v>
                </c:pt>
                <c:pt idx="4032">
                  <c:v>6</c:v>
                </c:pt>
                <c:pt idx="4033">
                  <c:v>6</c:v>
                </c:pt>
                <c:pt idx="4034">
                  <c:v>6</c:v>
                </c:pt>
                <c:pt idx="4035">
                  <c:v>6</c:v>
                </c:pt>
                <c:pt idx="4036">
                  <c:v>6</c:v>
                </c:pt>
                <c:pt idx="4037">
                  <c:v>6</c:v>
                </c:pt>
                <c:pt idx="4038">
                  <c:v>6</c:v>
                </c:pt>
                <c:pt idx="4039">
                  <c:v>6</c:v>
                </c:pt>
                <c:pt idx="4040">
                  <c:v>6</c:v>
                </c:pt>
                <c:pt idx="4041">
                  <c:v>6</c:v>
                </c:pt>
                <c:pt idx="4042">
                  <c:v>6</c:v>
                </c:pt>
                <c:pt idx="4043">
                  <c:v>6</c:v>
                </c:pt>
                <c:pt idx="4044">
                  <c:v>6</c:v>
                </c:pt>
                <c:pt idx="4045">
                  <c:v>6</c:v>
                </c:pt>
                <c:pt idx="4046">
                  <c:v>6</c:v>
                </c:pt>
                <c:pt idx="4047">
                  <c:v>6</c:v>
                </c:pt>
                <c:pt idx="4048">
                  <c:v>6</c:v>
                </c:pt>
                <c:pt idx="4049">
                  <c:v>6</c:v>
                </c:pt>
                <c:pt idx="4050">
                  <c:v>6</c:v>
                </c:pt>
                <c:pt idx="4051">
                  <c:v>6</c:v>
                </c:pt>
                <c:pt idx="4052">
                  <c:v>6</c:v>
                </c:pt>
                <c:pt idx="4053">
                  <c:v>4</c:v>
                </c:pt>
                <c:pt idx="4054">
                  <c:v>4</c:v>
                </c:pt>
                <c:pt idx="4055">
                  <c:v>4</c:v>
                </c:pt>
                <c:pt idx="4056">
                  <c:v>4</c:v>
                </c:pt>
                <c:pt idx="4057">
                  <c:v>4</c:v>
                </c:pt>
                <c:pt idx="4058">
                  <c:v>4</c:v>
                </c:pt>
                <c:pt idx="4059">
                  <c:v>4</c:v>
                </c:pt>
                <c:pt idx="4060">
                  <c:v>4</c:v>
                </c:pt>
                <c:pt idx="4061">
                  <c:v>4</c:v>
                </c:pt>
                <c:pt idx="4062">
                  <c:v>4</c:v>
                </c:pt>
                <c:pt idx="4063">
                  <c:v>4</c:v>
                </c:pt>
                <c:pt idx="4064">
                  <c:v>4</c:v>
                </c:pt>
                <c:pt idx="4065">
                  <c:v>4</c:v>
                </c:pt>
                <c:pt idx="4066">
                  <c:v>4</c:v>
                </c:pt>
                <c:pt idx="4067">
                  <c:v>4</c:v>
                </c:pt>
                <c:pt idx="4068">
                  <c:v>4</c:v>
                </c:pt>
                <c:pt idx="4069">
                  <c:v>6</c:v>
                </c:pt>
                <c:pt idx="4070">
                  <c:v>6</c:v>
                </c:pt>
                <c:pt idx="4071">
                  <c:v>6</c:v>
                </c:pt>
                <c:pt idx="4072">
                  <c:v>6</c:v>
                </c:pt>
                <c:pt idx="4073">
                  <c:v>6</c:v>
                </c:pt>
                <c:pt idx="4074">
                  <c:v>6</c:v>
                </c:pt>
                <c:pt idx="4075">
                  <c:v>6</c:v>
                </c:pt>
                <c:pt idx="4076">
                  <c:v>6</c:v>
                </c:pt>
                <c:pt idx="4077">
                  <c:v>6</c:v>
                </c:pt>
                <c:pt idx="4078">
                  <c:v>6</c:v>
                </c:pt>
                <c:pt idx="4079">
                  <c:v>6</c:v>
                </c:pt>
                <c:pt idx="4080">
                  <c:v>6</c:v>
                </c:pt>
                <c:pt idx="4081">
                  <c:v>6</c:v>
                </c:pt>
                <c:pt idx="4082">
                  <c:v>6</c:v>
                </c:pt>
                <c:pt idx="4083">
                  <c:v>6</c:v>
                </c:pt>
                <c:pt idx="4084">
                  <c:v>6</c:v>
                </c:pt>
                <c:pt idx="4085">
                  <c:v>6</c:v>
                </c:pt>
                <c:pt idx="4086">
                  <c:v>6</c:v>
                </c:pt>
                <c:pt idx="4087">
                  <c:v>6</c:v>
                </c:pt>
                <c:pt idx="4088">
                  <c:v>6</c:v>
                </c:pt>
                <c:pt idx="4089">
                  <c:v>6</c:v>
                </c:pt>
                <c:pt idx="4090">
                  <c:v>6</c:v>
                </c:pt>
                <c:pt idx="4091">
                  <c:v>6</c:v>
                </c:pt>
                <c:pt idx="4092">
                  <c:v>6</c:v>
                </c:pt>
                <c:pt idx="4093">
                  <c:v>6</c:v>
                </c:pt>
                <c:pt idx="4094">
                  <c:v>6</c:v>
                </c:pt>
                <c:pt idx="4095">
                  <c:v>6</c:v>
                </c:pt>
                <c:pt idx="4096">
                  <c:v>6</c:v>
                </c:pt>
                <c:pt idx="4097">
                  <c:v>6</c:v>
                </c:pt>
                <c:pt idx="4098">
                  <c:v>6</c:v>
                </c:pt>
                <c:pt idx="4099">
                  <c:v>6</c:v>
                </c:pt>
                <c:pt idx="4100">
                  <c:v>6</c:v>
                </c:pt>
                <c:pt idx="4101">
                  <c:v>6</c:v>
                </c:pt>
                <c:pt idx="4102">
                  <c:v>6</c:v>
                </c:pt>
                <c:pt idx="4103">
                  <c:v>6</c:v>
                </c:pt>
                <c:pt idx="4104">
                  <c:v>6</c:v>
                </c:pt>
                <c:pt idx="4105">
                  <c:v>6</c:v>
                </c:pt>
                <c:pt idx="4106">
                  <c:v>6</c:v>
                </c:pt>
                <c:pt idx="4107">
                  <c:v>6</c:v>
                </c:pt>
                <c:pt idx="4108">
                  <c:v>6</c:v>
                </c:pt>
                <c:pt idx="4109">
                  <c:v>6</c:v>
                </c:pt>
                <c:pt idx="4110">
                  <c:v>6</c:v>
                </c:pt>
                <c:pt idx="4111">
                  <c:v>6</c:v>
                </c:pt>
                <c:pt idx="4112">
                  <c:v>6</c:v>
                </c:pt>
                <c:pt idx="4113">
                  <c:v>6</c:v>
                </c:pt>
                <c:pt idx="4114">
                  <c:v>6</c:v>
                </c:pt>
                <c:pt idx="4115">
                  <c:v>6</c:v>
                </c:pt>
                <c:pt idx="4116">
                  <c:v>6</c:v>
                </c:pt>
                <c:pt idx="4117">
                  <c:v>8</c:v>
                </c:pt>
                <c:pt idx="4118">
                  <c:v>8</c:v>
                </c:pt>
                <c:pt idx="4119">
                  <c:v>6</c:v>
                </c:pt>
                <c:pt idx="4120">
                  <c:v>6</c:v>
                </c:pt>
                <c:pt idx="4121">
                  <c:v>6</c:v>
                </c:pt>
                <c:pt idx="4122">
                  <c:v>8</c:v>
                </c:pt>
                <c:pt idx="4123">
                  <c:v>6</c:v>
                </c:pt>
                <c:pt idx="4124">
                  <c:v>8</c:v>
                </c:pt>
                <c:pt idx="4125">
                  <c:v>6</c:v>
                </c:pt>
                <c:pt idx="4126">
                  <c:v>8</c:v>
                </c:pt>
                <c:pt idx="4127">
                  <c:v>8</c:v>
                </c:pt>
                <c:pt idx="4128">
                  <c:v>6</c:v>
                </c:pt>
                <c:pt idx="4129">
                  <c:v>6</c:v>
                </c:pt>
                <c:pt idx="4130">
                  <c:v>8</c:v>
                </c:pt>
                <c:pt idx="4131">
                  <c:v>8</c:v>
                </c:pt>
                <c:pt idx="4132">
                  <c:v>8</c:v>
                </c:pt>
                <c:pt idx="4133">
                  <c:v>8</c:v>
                </c:pt>
                <c:pt idx="4134">
                  <c:v>8</c:v>
                </c:pt>
                <c:pt idx="4135">
                  <c:v>6</c:v>
                </c:pt>
                <c:pt idx="4136">
                  <c:v>6</c:v>
                </c:pt>
                <c:pt idx="4137">
                  <c:v>6</c:v>
                </c:pt>
                <c:pt idx="4138">
                  <c:v>6</c:v>
                </c:pt>
                <c:pt idx="4139">
                  <c:v>6</c:v>
                </c:pt>
                <c:pt idx="4140">
                  <c:v>6</c:v>
                </c:pt>
                <c:pt idx="4141">
                  <c:v>6</c:v>
                </c:pt>
                <c:pt idx="4142">
                  <c:v>6</c:v>
                </c:pt>
                <c:pt idx="4143">
                  <c:v>6</c:v>
                </c:pt>
                <c:pt idx="4144">
                  <c:v>6</c:v>
                </c:pt>
                <c:pt idx="4145">
                  <c:v>6</c:v>
                </c:pt>
                <c:pt idx="4146">
                  <c:v>6</c:v>
                </c:pt>
                <c:pt idx="4147">
                  <c:v>6</c:v>
                </c:pt>
                <c:pt idx="4148">
                  <c:v>6</c:v>
                </c:pt>
                <c:pt idx="4149">
                  <c:v>6</c:v>
                </c:pt>
                <c:pt idx="4150">
                  <c:v>6</c:v>
                </c:pt>
                <c:pt idx="4151">
                  <c:v>6</c:v>
                </c:pt>
                <c:pt idx="4152">
                  <c:v>6</c:v>
                </c:pt>
                <c:pt idx="4153">
                  <c:v>6</c:v>
                </c:pt>
                <c:pt idx="4154">
                  <c:v>6</c:v>
                </c:pt>
                <c:pt idx="4155">
                  <c:v>6</c:v>
                </c:pt>
                <c:pt idx="4156">
                  <c:v>6</c:v>
                </c:pt>
                <c:pt idx="4157">
                  <c:v>6</c:v>
                </c:pt>
                <c:pt idx="4158">
                  <c:v>6</c:v>
                </c:pt>
                <c:pt idx="4159">
                  <c:v>6</c:v>
                </c:pt>
                <c:pt idx="4160">
                  <c:v>6</c:v>
                </c:pt>
                <c:pt idx="4161">
                  <c:v>6</c:v>
                </c:pt>
                <c:pt idx="4162">
                  <c:v>6</c:v>
                </c:pt>
                <c:pt idx="4163">
                  <c:v>6</c:v>
                </c:pt>
                <c:pt idx="4164">
                  <c:v>6</c:v>
                </c:pt>
                <c:pt idx="4165">
                  <c:v>6</c:v>
                </c:pt>
                <c:pt idx="4166">
                  <c:v>6</c:v>
                </c:pt>
                <c:pt idx="4167">
                  <c:v>6</c:v>
                </c:pt>
                <c:pt idx="4168">
                  <c:v>6</c:v>
                </c:pt>
                <c:pt idx="4169">
                  <c:v>6</c:v>
                </c:pt>
                <c:pt idx="4170">
                  <c:v>6</c:v>
                </c:pt>
                <c:pt idx="4171">
                  <c:v>6</c:v>
                </c:pt>
                <c:pt idx="4172">
                  <c:v>6</c:v>
                </c:pt>
                <c:pt idx="4173">
                  <c:v>6</c:v>
                </c:pt>
                <c:pt idx="4174">
                  <c:v>6</c:v>
                </c:pt>
                <c:pt idx="4175">
                  <c:v>6</c:v>
                </c:pt>
                <c:pt idx="4176">
                  <c:v>6</c:v>
                </c:pt>
                <c:pt idx="4177">
                  <c:v>6</c:v>
                </c:pt>
                <c:pt idx="4178">
                  <c:v>4</c:v>
                </c:pt>
                <c:pt idx="4179">
                  <c:v>6</c:v>
                </c:pt>
                <c:pt idx="4180">
                  <c:v>6</c:v>
                </c:pt>
                <c:pt idx="4181">
                  <c:v>6</c:v>
                </c:pt>
                <c:pt idx="4182">
                  <c:v>6</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8</c:v>
                </c:pt>
                <c:pt idx="4197">
                  <c:v>6</c:v>
                </c:pt>
                <c:pt idx="4198">
                  <c:v>8</c:v>
                </c:pt>
                <c:pt idx="4199">
                  <c:v>8</c:v>
                </c:pt>
                <c:pt idx="4200">
                  <c:v>8</c:v>
                </c:pt>
                <c:pt idx="4201">
                  <c:v>8</c:v>
                </c:pt>
                <c:pt idx="4202">
                  <c:v>8</c:v>
                </c:pt>
                <c:pt idx="4203">
                  <c:v>8</c:v>
                </c:pt>
                <c:pt idx="4204">
                  <c:v>8</c:v>
                </c:pt>
                <c:pt idx="4205">
                  <c:v>8</c:v>
                </c:pt>
                <c:pt idx="4206">
                  <c:v>8</c:v>
                </c:pt>
                <c:pt idx="4207">
                  <c:v>8</c:v>
                </c:pt>
                <c:pt idx="4208">
                  <c:v>8</c:v>
                </c:pt>
                <c:pt idx="4209">
                  <c:v>8</c:v>
                </c:pt>
                <c:pt idx="4210">
                  <c:v>8</c:v>
                </c:pt>
                <c:pt idx="4211">
                  <c:v>8</c:v>
                </c:pt>
                <c:pt idx="4212">
                  <c:v>8</c:v>
                </c:pt>
                <c:pt idx="4213">
                  <c:v>8</c:v>
                </c:pt>
                <c:pt idx="4214">
                  <c:v>8</c:v>
                </c:pt>
                <c:pt idx="4215">
                  <c:v>6</c:v>
                </c:pt>
                <c:pt idx="4216">
                  <c:v>8</c:v>
                </c:pt>
                <c:pt idx="4217">
                  <c:v>6</c:v>
                </c:pt>
                <c:pt idx="4218">
                  <c:v>6</c:v>
                </c:pt>
                <c:pt idx="4219">
                  <c:v>6</c:v>
                </c:pt>
                <c:pt idx="4220">
                  <c:v>6</c:v>
                </c:pt>
                <c:pt idx="4221">
                  <c:v>6</c:v>
                </c:pt>
                <c:pt idx="4222">
                  <c:v>8</c:v>
                </c:pt>
                <c:pt idx="4223">
                  <c:v>6</c:v>
                </c:pt>
                <c:pt idx="4224">
                  <c:v>6</c:v>
                </c:pt>
                <c:pt idx="4225">
                  <c:v>6</c:v>
                </c:pt>
                <c:pt idx="4226">
                  <c:v>6</c:v>
                </c:pt>
                <c:pt idx="4227">
                  <c:v>6</c:v>
                </c:pt>
                <c:pt idx="4228">
                  <c:v>6</c:v>
                </c:pt>
                <c:pt idx="4229">
                  <c:v>8</c:v>
                </c:pt>
                <c:pt idx="4230">
                  <c:v>8</c:v>
                </c:pt>
                <c:pt idx="4231">
                  <c:v>8</c:v>
                </c:pt>
                <c:pt idx="4232">
                  <c:v>6</c:v>
                </c:pt>
                <c:pt idx="4233">
                  <c:v>8</c:v>
                </c:pt>
                <c:pt idx="4234">
                  <c:v>6</c:v>
                </c:pt>
                <c:pt idx="4235">
                  <c:v>8</c:v>
                </c:pt>
                <c:pt idx="4236">
                  <c:v>8</c:v>
                </c:pt>
                <c:pt idx="4237">
                  <c:v>8</c:v>
                </c:pt>
                <c:pt idx="4238">
                  <c:v>6</c:v>
                </c:pt>
                <c:pt idx="4239">
                  <c:v>6</c:v>
                </c:pt>
                <c:pt idx="4240">
                  <c:v>6</c:v>
                </c:pt>
                <c:pt idx="4241">
                  <c:v>6</c:v>
                </c:pt>
                <c:pt idx="4242">
                  <c:v>8</c:v>
                </c:pt>
                <c:pt idx="4243">
                  <c:v>8</c:v>
                </c:pt>
                <c:pt idx="4244">
                  <c:v>6</c:v>
                </c:pt>
                <c:pt idx="4245">
                  <c:v>6</c:v>
                </c:pt>
                <c:pt idx="4246">
                  <c:v>8</c:v>
                </c:pt>
                <c:pt idx="4247">
                  <c:v>6</c:v>
                </c:pt>
                <c:pt idx="4248">
                  <c:v>6</c:v>
                </c:pt>
                <c:pt idx="4249">
                  <c:v>8</c:v>
                </c:pt>
                <c:pt idx="4250">
                  <c:v>8</c:v>
                </c:pt>
                <c:pt idx="4251">
                  <c:v>6</c:v>
                </c:pt>
                <c:pt idx="4252">
                  <c:v>6</c:v>
                </c:pt>
                <c:pt idx="4253">
                  <c:v>6</c:v>
                </c:pt>
                <c:pt idx="4254">
                  <c:v>6</c:v>
                </c:pt>
                <c:pt idx="4255">
                  <c:v>8</c:v>
                </c:pt>
                <c:pt idx="4256">
                  <c:v>8</c:v>
                </c:pt>
                <c:pt idx="4257">
                  <c:v>6</c:v>
                </c:pt>
                <c:pt idx="4258">
                  <c:v>8</c:v>
                </c:pt>
                <c:pt idx="4259">
                  <c:v>6</c:v>
                </c:pt>
                <c:pt idx="4260">
                  <c:v>8</c:v>
                </c:pt>
                <c:pt idx="4261">
                  <c:v>6</c:v>
                </c:pt>
                <c:pt idx="4262">
                  <c:v>6</c:v>
                </c:pt>
                <c:pt idx="4263">
                  <c:v>6</c:v>
                </c:pt>
                <c:pt idx="4264">
                  <c:v>8</c:v>
                </c:pt>
                <c:pt idx="4265">
                  <c:v>6</c:v>
                </c:pt>
                <c:pt idx="4266">
                  <c:v>6</c:v>
                </c:pt>
                <c:pt idx="4267">
                  <c:v>8</c:v>
                </c:pt>
                <c:pt idx="4268">
                  <c:v>8</c:v>
                </c:pt>
                <c:pt idx="4269">
                  <c:v>6</c:v>
                </c:pt>
                <c:pt idx="4270">
                  <c:v>6</c:v>
                </c:pt>
                <c:pt idx="4271">
                  <c:v>6</c:v>
                </c:pt>
                <c:pt idx="4272">
                  <c:v>6</c:v>
                </c:pt>
                <c:pt idx="4273">
                  <c:v>8</c:v>
                </c:pt>
                <c:pt idx="4274">
                  <c:v>6</c:v>
                </c:pt>
                <c:pt idx="4275">
                  <c:v>6</c:v>
                </c:pt>
                <c:pt idx="4276">
                  <c:v>8</c:v>
                </c:pt>
                <c:pt idx="4277">
                  <c:v>6</c:v>
                </c:pt>
                <c:pt idx="4278">
                  <c:v>6</c:v>
                </c:pt>
                <c:pt idx="4279">
                  <c:v>8</c:v>
                </c:pt>
                <c:pt idx="4280">
                  <c:v>6</c:v>
                </c:pt>
                <c:pt idx="4281">
                  <c:v>6</c:v>
                </c:pt>
                <c:pt idx="4282">
                  <c:v>6</c:v>
                </c:pt>
                <c:pt idx="4283">
                  <c:v>8</c:v>
                </c:pt>
                <c:pt idx="4284">
                  <c:v>8</c:v>
                </c:pt>
                <c:pt idx="4285">
                  <c:v>8</c:v>
                </c:pt>
                <c:pt idx="4286">
                  <c:v>8</c:v>
                </c:pt>
                <c:pt idx="4287">
                  <c:v>8</c:v>
                </c:pt>
                <c:pt idx="4288">
                  <c:v>6</c:v>
                </c:pt>
                <c:pt idx="4289">
                  <c:v>6</c:v>
                </c:pt>
                <c:pt idx="4290">
                  <c:v>6</c:v>
                </c:pt>
                <c:pt idx="4291">
                  <c:v>6</c:v>
                </c:pt>
                <c:pt idx="4292">
                  <c:v>6</c:v>
                </c:pt>
                <c:pt idx="4293">
                  <c:v>6</c:v>
                </c:pt>
                <c:pt idx="4294">
                  <c:v>8</c:v>
                </c:pt>
                <c:pt idx="4295">
                  <c:v>6</c:v>
                </c:pt>
                <c:pt idx="4296">
                  <c:v>6</c:v>
                </c:pt>
                <c:pt idx="4297">
                  <c:v>6</c:v>
                </c:pt>
                <c:pt idx="4298">
                  <c:v>6</c:v>
                </c:pt>
                <c:pt idx="4299">
                  <c:v>6</c:v>
                </c:pt>
                <c:pt idx="4300">
                  <c:v>6</c:v>
                </c:pt>
                <c:pt idx="4301">
                  <c:v>6</c:v>
                </c:pt>
                <c:pt idx="4302">
                  <c:v>6</c:v>
                </c:pt>
                <c:pt idx="4303">
                  <c:v>6</c:v>
                </c:pt>
                <c:pt idx="4304">
                  <c:v>6</c:v>
                </c:pt>
                <c:pt idx="4305">
                  <c:v>6</c:v>
                </c:pt>
                <c:pt idx="4306">
                  <c:v>6</c:v>
                </c:pt>
                <c:pt idx="4307">
                  <c:v>6</c:v>
                </c:pt>
                <c:pt idx="4308">
                  <c:v>8</c:v>
                </c:pt>
                <c:pt idx="4309">
                  <c:v>8</c:v>
                </c:pt>
                <c:pt idx="4310">
                  <c:v>8</c:v>
                </c:pt>
                <c:pt idx="4311">
                  <c:v>8</c:v>
                </c:pt>
                <c:pt idx="4312">
                  <c:v>6</c:v>
                </c:pt>
                <c:pt idx="4313">
                  <c:v>6</c:v>
                </c:pt>
                <c:pt idx="4314">
                  <c:v>6</c:v>
                </c:pt>
                <c:pt idx="4315">
                  <c:v>6</c:v>
                </c:pt>
                <c:pt idx="4316">
                  <c:v>6</c:v>
                </c:pt>
                <c:pt idx="4317">
                  <c:v>8</c:v>
                </c:pt>
                <c:pt idx="4318">
                  <c:v>8</c:v>
                </c:pt>
                <c:pt idx="4319">
                  <c:v>8</c:v>
                </c:pt>
                <c:pt idx="4320">
                  <c:v>6</c:v>
                </c:pt>
                <c:pt idx="4321">
                  <c:v>6</c:v>
                </c:pt>
                <c:pt idx="4322">
                  <c:v>8</c:v>
                </c:pt>
                <c:pt idx="4323">
                  <c:v>8</c:v>
                </c:pt>
                <c:pt idx="4324">
                  <c:v>6</c:v>
                </c:pt>
                <c:pt idx="4325">
                  <c:v>6</c:v>
                </c:pt>
                <c:pt idx="4326">
                  <c:v>6</c:v>
                </c:pt>
                <c:pt idx="4327">
                  <c:v>8</c:v>
                </c:pt>
                <c:pt idx="4328">
                  <c:v>6</c:v>
                </c:pt>
                <c:pt idx="4329">
                  <c:v>6</c:v>
                </c:pt>
                <c:pt idx="4330">
                  <c:v>6</c:v>
                </c:pt>
                <c:pt idx="4331">
                  <c:v>8</c:v>
                </c:pt>
                <c:pt idx="4332">
                  <c:v>6</c:v>
                </c:pt>
                <c:pt idx="4333">
                  <c:v>8</c:v>
                </c:pt>
                <c:pt idx="4334">
                  <c:v>6</c:v>
                </c:pt>
                <c:pt idx="4335">
                  <c:v>6</c:v>
                </c:pt>
                <c:pt idx="4336">
                  <c:v>8</c:v>
                </c:pt>
                <c:pt idx="4337">
                  <c:v>8</c:v>
                </c:pt>
                <c:pt idx="4338">
                  <c:v>6</c:v>
                </c:pt>
                <c:pt idx="4339">
                  <c:v>8</c:v>
                </c:pt>
                <c:pt idx="4340">
                  <c:v>8</c:v>
                </c:pt>
                <c:pt idx="4341">
                  <c:v>8</c:v>
                </c:pt>
                <c:pt idx="4342">
                  <c:v>6</c:v>
                </c:pt>
                <c:pt idx="4343">
                  <c:v>6</c:v>
                </c:pt>
                <c:pt idx="4344">
                  <c:v>6</c:v>
                </c:pt>
                <c:pt idx="4345">
                  <c:v>6</c:v>
                </c:pt>
                <c:pt idx="4346">
                  <c:v>8</c:v>
                </c:pt>
                <c:pt idx="4347">
                  <c:v>6</c:v>
                </c:pt>
                <c:pt idx="4348">
                  <c:v>8</c:v>
                </c:pt>
                <c:pt idx="4349">
                  <c:v>6</c:v>
                </c:pt>
                <c:pt idx="4350">
                  <c:v>6</c:v>
                </c:pt>
                <c:pt idx="4351">
                  <c:v>6</c:v>
                </c:pt>
                <c:pt idx="4352">
                  <c:v>6</c:v>
                </c:pt>
                <c:pt idx="4353">
                  <c:v>6</c:v>
                </c:pt>
                <c:pt idx="4354">
                  <c:v>6</c:v>
                </c:pt>
                <c:pt idx="4355">
                  <c:v>8</c:v>
                </c:pt>
                <c:pt idx="4356">
                  <c:v>6</c:v>
                </c:pt>
                <c:pt idx="4357">
                  <c:v>6</c:v>
                </c:pt>
                <c:pt idx="4358">
                  <c:v>6</c:v>
                </c:pt>
                <c:pt idx="4359">
                  <c:v>6</c:v>
                </c:pt>
                <c:pt idx="4360">
                  <c:v>6</c:v>
                </c:pt>
                <c:pt idx="4361">
                  <c:v>6</c:v>
                </c:pt>
                <c:pt idx="4362">
                  <c:v>6</c:v>
                </c:pt>
                <c:pt idx="4363">
                  <c:v>8</c:v>
                </c:pt>
                <c:pt idx="4364">
                  <c:v>8</c:v>
                </c:pt>
                <c:pt idx="4365">
                  <c:v>8</c:v>
                </c:pt>
                <c:pt idx="4366">
                  <c:v>8</c:v>
                </c:pt>
                <c:pt idx="4367">
                  <c:v>8</c:v>
                </c:pt>
                <c:pt idx="4368">
                  <c:v>8</c:v>
                </c:pt>
                <c:pt idx="4369">
                  <c:v>8</c:v>
                </c:pt>
                <c:pt idx="4370">
                  <c:v>8</c:v>
                </c:pt>
                <c:pt idx="4371">
                  <c:v>8</c:v>
                </c:pt>
                <c:pt idx="4372">
                  <c:v>8</c:v>
                </c:pt>
                <c:pt idx="4373">
                  <c:v>8</c:v>
                </c:pt>
                <c:pt idx="4374">
                  <c:v>8</c:v>
                </c:pt>
                <c:pt idx="4375">
                  <c:v>8</c:v>
                </c:pt>
                <c:pt idx="4376">
                  <c:v>8</c:v>
                </c:pt>
                <c:pt idx="4377">
                  <c:v>8</c:v>
                </c:pt>
                <c:pt idx="4378">
                  <c:v>8</c:v>
                </c:pt>
                <c:pt idx="4379">
                  <c:v>8</c:v>
                </c:pt>
                <c:pt idx="4380">
                  <c:v>8</c:v>
                </c:pt>
                <c:pt idx="4381">
                  <c:v>8</c:v>
                </c:pt>
                <c:pt idx="4382">
                  <c:v>8</c:v>
                </c:pt>
                <c:pt idx="4383">
                  <c:v>8</c:v>
                </c:pt>
                <c:pt idx="4384">
                  <c:v>8</c:v>
                </c:pt>
                <c:pt idx="4385">
                  <c:v>8</c:v>
                </c:pt>
                <c:pt idx="4386">
                  <c:v>8</c:v>
                </c:pt>
                <c:pt idx="4387">
                  <c:v>8</c:v>
                </c:pt>
                <c:pt idx="4388">
                  <c:v>8</c:v>
                </c:pt>
                <c:pt idx="4389">
                  <c:v>8</c:v>
                </c:pt>
                <c:pt idx="4390">
                  <c:v>8</c:v>
                </c:pt>
                <c:pt idx="4391">
                  <c:v>8</c:v>
                </c:pt>
                <c:pt idx="4392">
                  <c:v>8</c:v>
                </c:pt>
                <c:pt idx="4393">
                  <c:v>8</c:v>
                </c:pt>
                <c:pt idx="4394">
                  <c:v>8</c:v>
                </c:pt>
                <c:pt idx="4395">
                  <c:v>8</c:v>
                </c:pt>
                <c:pt idx="4396">
                  <c:v>8</c:v>
                </c:pt>
                <c:pt idx="4397">
                  <c:v>8</c:v>
                </c:pt>
                <c:pt idx="4398">
                  <c:v>8</c:v>
                </c:pt>
                <c:pt idx="4399">
                  <c:v>8</c:v>
                </c:pt>
                <c:pt idx="4400">
                  <c:v>8</c:v>
                </c:pt>
                <c:pt idx="4401">
                  <c:v>8</c:v>
                </c:pt>
                <c:pt idx="4402">
                  <c:v>8</c:v>
                </c:pt>
                <c:pt idx="4403">
                  <c:v>8</c:v>
                </c:pt>
                <c:pt idx="4404">
                  <c:v>8</c:v>
                </c:pt>
                <c:pt idx="4405">
                  <c:v>8</c:v>
                </c:pt>
                <c:pt idx="4406">
                  <c:v>8</c:v>
                </c:pt>
                <c:pt idx="4407">
                  <c:v>8</c:v>
                </c:pt>
                <c:pt idx="4408">
                  <c:v>8</c:v>
                </c:pt>
                <c:pt idx="4409">
                  <c:v>8</c:v>
                </c:pt>
                <c:pt idx="4410">
                  <c:v>8</c:v>
                </c:pt>
                <c:pt idx="4411">
                  <c:v>8</c:v>
                </c:pt>
                <c:pt idx="4412">
                  <c:v>12</c:v>
                </c:pt>
                <c:pt idx="4413">
                  <c:v>12</c:v>
                </c:pt>
                <c:pt idx="4414">
                  <c:v>12</c:v>
                </c:pt>
                <c:pt idx="4415">
                  <c:v>8</c:v>
                </c:pt>
                <c:pt idx="4416">
                  <c:v>8</c:v>
                </c:pt>
                <c:pt idx="4417">
                  <c:v>8</c:v>
                </c:pt>
                <c:pt idx="4418">
                  <c:v>8</c:v>
                </c:pt>
                <c:pt idx="4419">
                  <c:v>8</c:v>
                </c:pt>
                <c:pt idx="4420">
                  <c:v>8</c:v>
                </c:pt>
                <c:pt idx="4421">
                  <c:v>8</c:v>
                </c:pt>
                <c:pt idx="4422">
                  <c:v>8</c:v>
                </c:pt>
                <c:pt idx="4423">
                  <c:v>8</c:v>
                </c:pt>
                <c:pt idx="4424">
                  <c:v>8</c:v>
                </c:pt>
                <c:pt idx="4425">
                  <c:v>8</c:v>
                </c:pt>
                <c:pt idx="4426">
                  <c:v>8</c:v>
                </c:pt>
                <c:pt idx="4427">
                  <c:v>8</c:v>
                </c:pt>
                <c:pt idx="4428">
                  <c:v>4</c:v>
                </c:pt>
                <c:pt idx="4429">
                  <c:v>4</c:v>
                </c:pt>
                <c:pt idx="4430">
                  <c:v>4</c:v>
                </c:pt>
                <c:pt idx="4431">
                  <c:v>12</c:v>
                </c:pt>
                <c:pt idx="4432">
                  <c:v>12</c:v>
                </c:pt>
                <c:pt idx="4433">
                  <c:v>12</c:v>
                </c:pt>
                <c:pt idx="4434">
                  <c:v>4</c:v>
                </c:pt>
                <c:pt idx="4435">
                  <c:v>4</c:v>
                </c:pt>
                <c:pt idx="4436">
                  <c:v>4</c:v>
                </c:pt>
                <c:pt idx="4437">
                  <c:v>4</c:v>
                </c:pt>
                <c:pt idx="4438">
                  <c:v>4</c:v>
                </c:pt>
                <c:pt idx="4439">
                  <c:v>4</c:v>
                </c:pt>
                <c:pt idx="4440">
                  <c:v>4</c:v>
                </c:pt>
                <c:pt idx="4441">
                  <c:v>4</c:v>
                </c:pt>
                <c:pt idx="4442">
                  <c:v>4</c:v>
                </c:pt>
                <c:pt idx="4443">
                  <c:v>4</c:v>
                </c:pt>
                <c:pt idx="4444">
                  <c:v>4</c:v>
                </c:pt>
                <c:pt idx="4445">
                  <c:v>4</c:v>
                </c:pt>
                <c:pt idx="4446">
                  <c:v>4</c:v>
                </c:pt>
                <c:pt idx="4447">
                  <c:v>4</c:v>
                </c:pt>
                <c:pt idx="4448">
                  <c:v>4</c:v>
                </c:pt>
                <c:pt idx="4449">
                  <c:v>4</c:v>
                </c:pt>
                <c:pt idx="4450">
                  <c:v>4</c:v>
                </c:pt>
                <c:pt idx="4451">
                  <c:v>4</c:v>
                </c:pt>
                <c:pt idx="4452">
                  <c:v>4</c:v>
                </c:pt>
                <c:pt idx="4453">
                  <c:v>4</c:v>
                </c:pt>
                <c:pt idx="4454">
                  <c:v>4</c:v>
                </c:pt>
                <c:pt idx="4455">
                  <c:v>6</c:v>
                </c:pt>
                <c:pt idx="4456">
                  <c:v>8</c:v>
                </c:pt>
                <c:pt idx="4457">
                  <c:v>8</c:v>
                </c:pt>
                <c:pt idx="4458">
                  <c:v>8</c:v>
                </c:pt>
                <c:pt idx="4459">
                  <c:v>6</c:v>
                </c:pt>
                <c:pt idx="4460">
                  <c:v>8</c:v>
                </c:pt>
                <c:pt idx="4461">
                  <c:v>6</c:v>
                </c:pt>
                <c:pt idx="4462">
                  <c:v>8</c:v>
                </c:pt>
                <c:pt idx="4463">
                  <c:v>6</c:v>
                </c:pt>
                <c:pt idx="4464">
                  <c:v>8</c:v>
                </c:pt>
                <c:pt idx="4465">
                  <c:v>8</c:v>
                </c:pt>
                <c:pt idx="4466">
                  <c:v>8</c:v>
                </c:pt>
                <c:pt idx="4467">
                  <c:v>8</c:v>
                </c:pt>
                <c:pt idx="4468">
                  <c:v>6</c:v>
                </c:pt>
                <c:pt idx="4469">
                  <c:v>6</c:v>
                </c:pt>
                <c:pt idx="4470">
                  <c:v>0</c:v>
                </c:pt>
                <c:pt idx="4471">
                  <c:v>0</c:v>
                </c:pt>
                <c:pt idx="4472">
                  <c:v>4</c:v>
                </c:pt>
                <c:pt idx="4473">
                  <c:v>4</c:v>
                </c:pt>
                <c:pt idx="4474">
                  <c:v>4</c:v>
                </c:pt>
                <c:pt idx="4475">
                  <c:v>4</c:v>
                </c:pt>
                <c:pt idx="4476">
                  <c:v>4</c:v>
                </c:pt>
                <c:pt idx="4477">
                  <c:v>4</c:v>
                </c:pt>
                <c:pt idx="4478">
                  <c:v>4</c:v>
                </c:pt>
                <c:pt idx="4479">
                  <c:v>4</c:v>
                </c:pt>
                <c:pt idx="4480">
                  <c:v>4</c:v>
                </c:pt>
                <c:pt idx="4481">
                  <c:v>4</c:v>
                </c:pt>
                <c:pt idx="4482">
                  <c:v>4</c:v>
                </c:pt>
                <c:pt idx="4483">
                  <c:v>4</c:v>
                </c:pt>
                <c:pt idx="4484">
                  <c:v>4</c:v>
                </c:pt>
                <c:pt idx="4485">
                  <c:v>4</c:v>
                </c:pt>
                <c:pt idx="4486">
                  <c:v>4</c:v>
                </c:pt>
                <c:pt idx="4487">
                  <c:v>4</c:v>
                </c:pt>
                <c:pt idx="4488">
                  <c:v>4</c:v>
                </c:pt>
                <c:pt idx="4489">
                  <c:v>4</c:v>
                </c:pt>
                <c:pt idx="4490">
                  <c:v>6</c:v>
                </c:pt>
                <c:pt idx="4491">
                  <c:v>6</c:v>
                </c:pt>
                <c:pt idx="4492">
                  <c:v>6</c:v>
                </c:pt>
                <c:pt idx="4493">
                  <c:v>6</c:v>
                </c:pt>
                <c:pt idx="4494">
                  <c:v>6</c:v>
                </c:pt>
                <c:pt idx="4495">
                  <c:v>6</c:v>
                </c:pt>
                <c:pt idx="4496">
                  <c:v>6</c:v>
                </c:pt>
                <c:pt idx="4497">
                  <c:v>6</c:v>
                </c:pt>
                <c:pt idx="4498">
                  <c:v>6</c:v>
                </c:pt>
                <c:pt idx="4499">
                  <c:v>6</c:v>
                </c:pt>
                <c:pt idx="4500">
                  <c:v>6</c:v>
                </c:pt>
                <c:pt idx="4501">
                  <c:v>6</c:v>
                </c:pt>
                <c:pt idx="4502">
                  <c:v>6</c:v>
                </c:pt>
                <c:pt idx="4503">
                  <c:v>6</c:v>
                </c:pt>
                <c:pt idx="4504">
                  <c:v>6</c:v>
                </c:pt>
                <c:pt idx="4505">
                  <c:v>6</c:v>
                </c:pt>
                <c:pt idx="4506">
                  <c:v>6</c:v>
                </c:pt>
                <c:pt idx="4507">
                  <c:v>6</c:v>
                </c:pt>
                <c:pt idx="4508">
                  <c:v>6</c:v>
                </c:pt>
                <c:pt idx="4509">
                  <c:v>6</c:v>
                </c:pt>
                <c:pt idx="4510">
                  <c:v>6</c:v>
                </c:pt>
                <c:pt idx="4511">
                  <c:v>6</c:v>
                </c:pt>
                <c:pt idx="4512">
                  <c:v>6</c:v>
                </c:pt>
                <c:pt idx="4513">
                  <c:v>6</c:v>
                </c:pt>
                <c:pt idx="4514">
                  <c:v>6</c:v>
                </c:pt>
                <c:pt idx="4515">
                  <c:v>8</c:v>
                </c:pt>
                <c:pt idx="4516">
                  <c:v>8</c:v>
                </c:pt>
                <c:pt idx="4517">
                  <c:v>8</c:v>
                </c:pt>
                <c:pt idx="4518">
                  <c:v>6</c:v>
                </c:pt>
                <c:pt idx="4519">
                  <c:v>6</c:v>
                </c:pt>
                <c:pt idx="4520">
                  <c:v>6</c:v>
                </c:pt>
                <c:pt idx="4521">
                  <c:v>6</c:v>
                </c:pt>
                <c:pt idx="4522">
                  <c:v>6</c:v>
                </c:pt>
                <c:pt idx="4523">
                  <c:v>6</c:v>
                </c:pt>
                <c:pt idx="4524">
                  <c:v>6</c:v>
                </c:pt>
                <c:pt idx="4525">
                  <c:v>6</c:v>
                </c:pt>
                <c:pt idx="4526">
                  <c:v>6</c:v>
                </c:pt>
                <c:pt idx="4527">
                  <c:v>6</c:v>
                </c:pt>
                <c:pt idx="4528">
                  <c:v>6</c:v>
                </c:pt>
                <c:pt idx="4529">
                  <c:v>6</c:v>
                </c:pt>
                <c:pt idx="4530">
                  <c:v>6</c:v>
                </c:pt>
                <c:pt idx="4531">
                  <c:v>6</c:v>
                </c:pt>
                <c:pt idx="4532">
                  <c:v>6</c:v>
                </c:pt>
                <c:pt idx="4533">
                  <c:v>6</c:v>
                </c:pt>
                <c:pt idx="4534">
                  <c:v>6</c:v>
                </c:pt>
                <c:pt idx="4535">
                  <c:v>6</c:v>
                </c:pt>
                <c:pt idx="4536">
                  <c:v>12</c:v>
                </c:pt>
                <c:pt idx="4537">
                  <c:v>12</c:v>
                </c:pt>
                <c:pt idx="4538">
                  <c:v>8</c:v>
                </c:pt>
                <c:pt idx="4539">
                  <c:v>8</c:v>
                </c:pt>
                <c:pt idx="4540">
                  <c:v>12</c:v>
                </c:pt>
                <c:pt idx="4541">
                  <c:v>4</c:v>
                </c:pt>
                <c:pt idx="4542">
                  <c:v>4</c:v>
                </c:pt>
                <c:pt idx="4543">
                  <c:v>4</c:v>
                </c:pt>
                <c:pt idx="4544">
                  <c:v>4</c:v>
                </c:pt>
                <c:pt idx="4545">
                  <c:v>4</c:v>
                </c:pt>
                <c:pt idx="4546">
                  <c:v>4</c:v>
                </c:pt>
                <c:pt idx="4547">
                  <c:v>4</c:v>
                </c:pt>
                <c:pt idx="4548">
                  <c:v>4</c:v>
                </c:pt>
                <c:pt idx="4549">
                  <c:v>4</c:v>
                </c:pt>
                <c:pt idx="4550">
                  <c:v>0</c:v>
                </c:pt>
                <c:pt idx="4551">
                  <c:v>4</c:v>
                </c:pt>
                <c:pt idx="4552">
                  <c:v>4</c:v>
                </c:pt>
                <c:pt idx="4553">
                  <c:v>4</c:v>
                </c:pt>
                <c:pt idx="4554">
                  <c:v>0</c:v>
                </c:pt>
                <c:pt idx="4555">
                  <c:v>4</c:v>
                </c:pt>
                <c:pt idx="4556">
                  <c:v>4</c:v>
                </c:pt>
                <c:pt idx="4557">
                  <c:v>4</c:v>
                </c:pt>
                <c:pt idx="4558">
                  <c:v>3</c:v>
                </c:pt>
                <c:pt idx="4559">
                  <c:v>4</c:v>
                </c:pt>
                <c:pt idx="4560">
                  <c:v>4</c:v>
                </c:pt>
                <c:pt idx="4561">
                  <c:v>4</c:v>
                </c:pt>
                <c:pt idx="4562">
                  <c:v>4</c:v>
                </c:pt>
                <c:pt idx="4563">
                  <c:v>0</c:v>
                </c:pt>
                <c:pt idx="4564">
                  <c:v>4</c:v>
                </c:pt>
                <c:pt idx="4565">
                  <c:v>4</c:v>
                </c:pt>
                <c:pt idx="4566">
                  <c:v>4</c:v>
                </c:pt>
                <c:pt idx="4567">
                  <c:v>4</c:v>
                </c:pt>
                <c:pt idx="4568">
                  <c:v>4</c:v>
                </c:pt>
                <c:pt idx="4569">
                  <c:v>4</c:v>
                </c:pt>
                <c:pt idx="4570">
                  <c:v>4</c:v>
                </c:pt>
                <c:pt idx="4571">
                  <c:v>4</c:v>
                </c:pt>
                <c:pt idx="4572">
                  <c:v>4</c:v>
                </c:pt>
                <c:pt idx="4573">
                  <c:v>4</c:v>
                </c:pt>
                <c:pt idx="4574">
                  <c:v>4</c:v>
                </c:pt>
                <c:pt idx="4575">
                  <c:v>4</c:v>
                </c:pt>
                <c:pt idx="4576">
                  <c:v>4</c:v>
                </c:pt>
                <c:pt idx="4577">
                  <c:v>4</c:v>
                </c:pt>
                <c:pt idx="4578">
                  <c:v>4</c:v>
                </c:pt>
                <c:pt idx="4579">
                  <c:v>4</c:v>
                </c:pt>
                <c:pt idx="4580">
                  <c:v>4</c:v>
                </c:pt>
                <c:pt idx="4581">
                  <c:v>4</c:v>
                </c:pt>
                <c:pt idx="4582">
                  <c:v>4</c:v>
                </c:pt>
                <c:pt idx="4583">
                  <c:v>4</c:v>
                </c:pt>
                <c:pt idx="4584">
                  <c:v>4</c:v>
                </c:pt>
                <c:pt idx="4585">
                  <c:v>4</c:v>
                </c:pt>
                <c:pt idx="4586">
                  <c:v>4</c:v>
                </c:pt>
                <c:pt idx="4587">
                  <c:v>4</c:v>
                </c:pt>
                <c:pt idx="4588">
                  <c:v>4</c:v>
                </c:pt>
                <c:pt idx="4589">
                  <c:v>4</c:v>
                </c:pt>
                <c:pt idx="4590">
                  <c:v>4</c:v>
                </c:pt>
                <c:pt idx="4591">
                  <c:v>4</c:v>
                </c:pt>
                <c:pt idx="4592">
                  <c:v>4</c:v>
                </c:pt>
                <c:pt idx="4593">
                  <c:v>4</c:v>
                </c:pt>
                <c:pt idx="4594">
                  <c:v>4</c:v>
                </c:pt>
                <c:pt idx="4595">
                  <c:v>4</c:v>
                </c:pt>
                <c:pt idx="4596">
                  <c:v>4</c:v>
                </c:pt>
                <c:pt idx="4597">
                  <c:v>4</c:v>
                </c:pt>
                <c:pt idx="4598">
                  <c:v>4</c:v>
                </c:pt>
                <c:pt idx="4599">
                  <c:v>4</c:v>
                </c:pt>
                <c:pt idx="4600">
                  <c:v>4</c:v>
                </c:pt>
                <c:pt idx="4601">
                  <c:v>4</c:v>
                </c:pt>
                <c:pt idx="4602">
                  <c:v>4</c:v>
                </c:pt>
                <c:pt idx="4603">
                  <c:v>4</c:v>
                </c:pt>
                <c:pt idx="4604">
                  <c:v>4</c:v>
                </c:pt>
                <c:pt idx="4605">
                  <c:v>4</c:v>
                </c:pt>
                <c:pt idx="4606">
                  <c:v>4</c:v>
                </c:pt>
                <c:pt idx="4607">
                  <c:v>4</c:v>
                </c:pt>
                <c:pt idx="4608">
                  <c:v>4</c:v>
                </c:pt>
                <c:pt idx="4609">
                  <c:v>4</c:v>
                </c:pt>
                <c:pt idx="4610">
                  <c:v>4</c:v>
                </c:pt>
                <c:pt idx="4611">
                  <c:v>4</c:v>
                </c:pt>
                <c:pt idx="4612">
                  <c:v>4</c:v>
                </c:pt>
                <c:pt idx="4613">
                  <c:v>4</c:v>
                </c:pt>
                <c:pt idx="4614">
                  <c:v>4</c:v>
                </c:pt>
                <c:pt idx="4615">
                  <c:v>4</c:v>
                </c:pt>
                <c:pt idx="4616">
                  <c:v>4</c:v>
                </c:pt>
                <c:pt idx="4617">
                  <c:v>4</c:v>
                </c:pt>
                <c:pt idx="4618">
                  <c:v>4</c:v>
                </c:pt>
                <c:pt idx="4619">
                  <c:v>4</c:v>
                </c:pt>
                <c:pt idx="4620">
                  <c:v>4</c:v>
                </c:pt>
                <c:pt idx="4621">
                  <c:v>4</c:v>
                </c:pt>
                <c:pt idx="4622">
                  <c:v>4</c:v>
                </c:pt>
                <c:pt idx="4623">
                  <c:v>4</c:v>
                </c:pt>
                <c:pt idx="4624">
                  <c:v>4</c:v>
                </c:pt>
                <c:pt idx="4625">
                  <c:v>4</c:v>
                </c:pt>
                <c:pt idx="4626">
                  <c:v>4</c:v>
                </c:pt>
                <c:pt idx="4627">
                  <c:v>4</c:v>
                </c:pt>
                <c:pt idx="4628">
                  <c:v>4</c:v>
                </c:pt>
                <c:pt idx="4629">
                  <c:v>4</c:v>
                </c:pt>
                <c:pt idx="4630">
                  <c:v>4</c:v>
                </c:pt>
                <c:pt idx="4631">
                  <c:v>4</c:v>
                </c:pt>
                <c:pt idx="4632">
                  <c:v>4</c:v>
                </c:pt>
                <c:pt idx="4633">
                  <c:v>4</c:v>
                </c:pt>
                <c:pt idx="4634">
                  <c:v>4</c:v>
                </c:pt>
                <c:pt idx="4635">
                  <c:v>4</c:v>
                </c:pt>
                <c:pt idx="4636">
                  <c:v>4</c:v>
                </c:pt>
                <c:pt idx="4637">
                  <c:v>4</c:v>
                </c:pt>
                <c:pt idx="4638">
                  <c:v>4</c:v>
                </c:pt>
                <c:pt idx="4639">
                  <c:v>4</c:v>
                </c:pt>
                <c:pt idx="4640">
                  <c:v>4</c:v>
                </c:pt>
                <c:pt idx="4641">
                  <c:v>4</c:v>
                </c:pt>
                <c:pt idx="4642">
                  <c:v>4</c:v>
                </c:pt>
                <c:pt idx="4643">
                  <c:v>4</c:v>
                </c:pt>
                <c:pt idx="4644">
                  <c:v>4</c:v>
                </c:pt>
                <c:pt idx="4645">
                  <c:v>4</c:v>
                </c:pt>
                <c:pt idx="4646">
                  <c:v>4</c:v>
                </c:pt>
                <c:pt idx="4647">
                  <c:v>4</c:v>
                </c:pt>
                <c:pt idx="4648">
                  <c:v>4</c:v>
                </c:pt>
                <c:pt idx="4649">
                  <c:v>4</c:v>
                </c:pt>
                <c:pt idx="4650">
                  <c:v>4</c:v>
                </c:pt>
                <c:pt idx="4651">
                  <c:v>4</c:v>
                </c:pt>
                <c:pt idx="4652">
                  <c:v>4</c:v>
                </c:pt>
                <c:pt idx="4653">
                  <c:v>4</c:v>
                </c:pt>
                <c:pt idx="4654">
                  <c:v>4</c:v>
                </c:pt>
                <c:pt idx="4655">
                  <c:v>4</c:v>
                </c:pt>
                <c:pt idx="4656">
                  <c:v>4</c:v>
                </c:pt>
                <c:pt idx="4657">
                  <c:v>4</c:v>
                </c:pt>
                <c:pt idx="4658">
                  <c:v>4</c:v>
                </c:pt>
                <c:pt idx="4659">
                  <c:v>4</c:v>
                </c:pt>
                <c:pt idx="4660">
                  <c:v>4</c:v>
                </c:pt>
                <c:pt idx="4661">
                  <c:v>4</c:v>
                </c:pt>
                <c:pt idx="4662">
                  <c:v>4</c:v>
                </c:pt>
                <c:pt idx="4663">
                  <c:v>4</c:v>
                </c:pt>
                <c:pt idx="4664">
                  <c:v>4</c:v>
                </c:pt>
                <c:pt idx="4665">
                  <c:v>4</c:v>
                </c:pt>
                <c:pt idx="4666">
                  <c:v>4</c:v>
                </c:pt>
                <c:pt idx="4667">
                  <c:v>4</c:v>
                </c:pt>
                <c:pt idx="4668">
                  <c:v>4</c:v>
                </c:pt>
                <c:pt idx="4669">
                  <c:v>6</c:v>
                </c:pt>
                <c:pt idx="4670">
                  <c:v>6</c:v>
                </c:pt>
                <c:pt idx="4671">
                  <c:v>6</c:v>
                </c:pt>
                <c:pt idx="4672">
                  <c:v>6</c:v>
                </c:pt>
                <c:pt idx="4673">
                  <c:v>6</c:v>
                </c:pt>
                <c:pt idx="4674">
                  <c:v>6</c:v>
                </c:pt>
                <c:pt idx="4675">
                  <c:v>6</c:v>
                </c:pt>
                <c:pt idx="4676">
                  <c:v>6</c:v>
                </c:pt>
                <c:pt idx="4677">
                  <c:v>6</c:v>
                </c:pt>
                <c:pt idx="4678">
                  <c:v>6</c:v>
                </c:pt>
                <c:pt idx="4679">
                  <c:v>6</c:v>
                </c:pt>
                <c:pt idx="4680">
                  <c:v>6</c:v>
                </c:pt>
                <c:pt idx="4681">
                  <c:v>6</c:v>
                </c:pt>
                <c:pt idx="4682">
                  <c:v>6</c:v>
                </c:pt>
                <c:pt idx="4683">
                  <c:v>6</c:v>
                </c:pt>
                <c:pt idx="4684">
                  <c:v>6</c:v>
                </c:pt>
                <c:pt idx="4685">
                  <c:v>6</c:v>
                </c:pt>
                <c:pt idx="4686">
                  <c:v>6</c:v>
                </c:pt>
                <c:pt idx="4687">
                  <c:v>6</c:v>
                </c:pt>
                <c:pt idx="4688">
                  <c:v>6</c:v>
                </c:pt>
                <c:pt idx="4689">
                  <c:v>6</c:v>
                </c:pt>
                <c:pt idx="4690">
                  <c:v>6</c:v>
                </c:pt>
                <c:pt idx="4691">
                  <c:v>6</c:v>
                </c:pt>
                <c:pt idx="4692">
                  <c:v>6</c:v>
                </c:pt>
                <c:pt idx="4693">
                  <c:v>6</c:v>
                </c:pt>
                <c:pt idx="4694">
                  <c:v>6</c:v>
                </c:pt>
                <c:pt idx="4695">
                  <c:v>6</c:v>
                </c:pt>
                <c:pt idx="4696">
                  <c:v>6</c:v>
                </c:pt>
                <c:pt idx="4697">
                  <c:v>6</c:v>
                </c:pt>
                <c:pt idx="4698">
                  <c:v>6</c:v>
                </c:pt>
                <c:pt idx="4699">
                  <c:v>6</c:v>
                </c:pt>
                <c:pt idx="4700">
                  <c:v>6</c:v>
                </c:pt>
                <c:pt idx="4701">
                  <c:v>6</c:v>
                </c:pt>
                <c:pt idx="4702">
                  <c:v>6</c:v>
                </c:pt>
                <c:pt idx="4703">
                  <c:v>6</c:v>
                </c:pt>
                <c:pt idx="4704">
                  <c:v>6</c:v>
                </c:pt>
                <c:pt idx="4705">
                  <c:v>6</c:v>
                </c:pt>
                <c:pt idx="4706">
                  <c:v>6</c:v>
                </c:pt>
                <c:pt idx="4707">
                  <c:v>6</c:v>
                </c:pt>
                <c:pt idx="4708">
                  <c:v>6</c:v>
                </c:pt>
                <c:pt idx="4709">
                  <c:v>4</c:v>
                </c:pt>
                <c:pt idx="4710">
                  <c:v>6</c:v>
                </c:pt>
                <c:pt idx="4711">
                  <c:v>6</c:v>
                </c:pt>
                <c:pt idx="4712">
                  <c:v>6</c:v>
                </c:pt>
                <c:pt idx="4713">
                  <c:v>6</c:v>
                </c:pt>
                <c:pt idx="4714">
                  <c:v>6</c:v>
                </c:pt>
                <c:pt idx="4715">
                  <c:v>6</c:v>
                </c:pt>
                <c:pt idx="4716">
                  <c:v>4</c:v>
                </c:pt>
                <c:pt idx="4717">
                  <c:v>6</c:v>
                </c:pt>
                <c:pt idx="4718">
                  <c:v>4</c:v>
                </c:pt>
                <c:pt idx="4719">
                  <c:v>6</c:v>
                </c:pt>
                <c:pt idx="4720">
                  <c:v>6</c:v>
                </c:pt>
                <c:pt idx="4721">
                  <c:v>6</c:v>
                </c:pt>
                <c:pt idx="4722">
                  <c:v>6</c:v>
                </c:pt>
                <c:pt idx="4723">
                  <c:v>4</c:v>
                </c:pt>
                <c:pt idx="4724">
                  <c:v>6</c:v>
                </c:pt>
                <c:pt idx="4725">
                  <c:v>6</c:v>
                </c:pt>
                <c:pt idx="4726">
                  <c:v>6</c:v>
                </c:pt>
                <c:pt idx="4727">
                  <c:v>6</c:v>
                </c:pt>
                <c:pt idx="4728">
                  <c:v>6</c:v>
                </c:pt>
                <c:pt idx="4729">
                  <c:v>6</c:v>
                </c:pt>
                <c:pt idx="4730">
                  <c:v>6</c:v>
                </c:pt>
                <c:pt idx="4731">
                  <c:v>6</c:v>
                </c:pt>
                <c:pt idx="4732">
                  <c:v>6</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6</c:v>
                </c:pt>
                <c:pt idx="4751">
                  <c:v>6</c:v>
                </c:pt>
                <c:pt idx="4752">
                  <c:v>6</c:v>
                </c:pt>
                <c:pt idx="4753">
                  <c:v>6</c:v>
                </c:pt>
                <c:pt idx="4754">
                  <c:v>4</c:v>
                </c:pt>
                <c:pt idx="4755">
                  <c:v>4</c:v>
                </c:pt>
                <c:pt idx="4756">
                  <c:v>6</c:v>
                </c:pt>
                <c:pt idx="4757">
                  <c:v>6</c:v>
                </c:pt>
                <c:pt idx="4758">
                  <c:v>6</c:v>
                </c:pt>
                <c:pt idx="4759">
                  <c:v>6</c:v>
                </c:pt>
                <c:pt idx="4760">
                  <c:v>4</c:v>
                </c:pt>
                <c:pt idx="4761">
                  <c:v>4</c:v>
                </c:pt>
                <c:pt idx="4762">
                  <c:v>6</c:v>
                </c:pt>
                <c:pt idx="4763">
                  <c:v>6</c:v>
                </c:pt>
                <c:pt idx="4764">
                  <c:v>6</c:v>
                </c:pt>
                <c:pt idx="4765">
                  <c:v>6</c:v>
                </c:pt>
                <c:pt idx="4766">
                  <c:v>6</c:v>
                </c:pt>
                <c:pt idx="4767">
                  <c:v>6</c:v>
                </c:pt>
                <c:pt idx="4768">
                  <c:v>4</c:v>
                </c:pt>
                <c:pt idx="4769">
                  <c:v>4</c:v>
                </c:pt>
                <c:pt idx="4770">
                  <c:v>6</c:v>
                </c:pt>
                <c:pt idx="4771">
                  <c:v>6</c:v>
                </c:pt>
                <c:pt idx="4772">
                  <c:v>6</c:v>
                </c:pt>
                <c:pt idx="4773">
                  <c:v>6</c:v>
                </c:pt>
                <c:pt idx="4774">
                  <c:v>6</c:v>
                </c:pt>
                <c:pt idx="4775">
                  <c:v>4</c:v>
                </c:pt>
                <c:pt idx="4776">
                  <c:v>6</c:v>
                </c:pt>
                <c:pt idx="4777">
                  <c:v>6</c:v>
                </c:pt>
                <c:pt idx="4778">
                  <c:v>6</c:v>
                </c:pt>
                <c:pt idx="4779">
                  <c:v>6</c:v>
                </c:pt>
                <c:pt idx="4780">
                  <c:v>6</c:v>
                </c:pt>
                <c:pt idx="4781">
                  <c:v>6</c:v>
                </c:pt>
                <c:pt idx="4782">
                  <c:v>6</c:v>
                </c:pt>
                <c:pt idx="4783">
                  <c:v>4</c:v>
                </c:pt>
                <c:pt idx="4784">
                  <c:v>4</c:v>
                </c:pt>
                <c:pt idx="4785">
                  <c:v>4</c:v>
                </c:pt>
                <c:pt idx="4786">
                  <c:v>4</c:v>
                </c:pt>
                <c:pt idx="4787">
                  <c:v>4</c:v>
                </c:pt>
                <c:pt idx="4788">
                  <c:v>4</c:v>
                </c:pt>
                <c:pt idx="4789">
                  <c:v>4</c:v>
                </c:pt>
                <c:pt idx="4790">
                  <c:v>4</c:v>
                </c:pt>
                <c:pt idx="4791">
                  <c:v>4</c:v>
                </c:pt>
                <c:pt idx="4792">
                  <c:v>4</c:v>
                </c:pt>
                <c:pt idx="4793">
                  <c:v>4</c:v>
                </c:pt>
                <c:pt idx="4794">
                  <c:v>4</c:v>
                </c:pt>
                <c:pt idx="4795">
                  <c:v>4</c:v>
                </c:pt>
                <c:pt idx="4796">
                  <c:v>4</c:v>
                </c:pt>
                <c:pt idx="4797">
                  <c:v>4</c:v>
                </c:pt>
                <c:pt idx="4798">
                  <c:v>4</c:v>
                </c:pt>
                <c:pt idx="4799">
                  <c:v>4</c:v>
                </c:pt>
                <c:pt idx="4800">
                  <c:v>4</c:v>
                </c:pt>
                <c:pt idx="4801">
                  <c:v>4</c:v>
                </c:pt>
                <c:pt idx="4802">
                  <c:v>4</c:v>
                </c:pt>
                <c:pt idx="4803">
                  <c:v>4</c:v>
                </c:pt>
                <c:pt idx="4804">
                  <c:v>4</c:v>
                </c:pt>
                <c:pt idx="4805">
                  <c:v>4</c:v>
                </c:pt>
                <c:pt idx="4806">
                  <c:v>4</c:v>
                </c:pt>
                <c:pt idx="4807">
                  <c:v>4</c:v>
                </c:pt>
                <c:pt idx="4808">
                  <c:v>4</c:v>
                </c:pt>
                <c:pt idx="4809">
                  <c:v>4</c:v>
                </c:pt>
                <c:pt idx="4810">
                  <c:v>4</c:v>
                </c:pt>
                <c:pt idx="4811">
                  <c:v>6</c:v>
                </c:pt>
                <c:pt idx="4812">
                  <c:v>6</c:v>
                </c:pt>
                <c:pt idx="4813">
                  <c:v>6</c:v>
                </c:pt>
                <c:pt idx="4814">
                  <c:v>6</c:v>
                </c:pt>
                <c:pt idx="4815">
                  <c:v>6</c:v>
                </c:pt>
                <c:pt idx="4816">
                  <c:v>6</c:v>
                </c:pt>
                <c:pt idx="4817">
                  <c:v>8</c:v>
                </c:pt>
                <c:pt idx="4818">
                  <c:v>8</c:v>
                </c:pt>
                <c:pt idx="4819">
                  <c:v>8</c:v>
                </c:pt>
                <c:pt idx="4820">
                  <c:v>8</c:v>
                </c:pt>
                <c:pt idx="4821">
                  <c:v>8</c:v>
                </c:pt>
                <c:pt idx="4822">
                  <c:v>6</c:v>
                </c:pt>
                <c:pt idx="4823">
                  <c:v>6</c:v>
                </c:pt>
                <c:pt idx="4824">
                  <c:v>8</c:v>
                </c:pt>
                <c:pt idx="4825">
                  <c:v>6</c:v>
                </c:pt>
                <c:pt idx="4826">
                  <c:v>8</c:v>
                </c:pt>
                <c:pt idx="4827">
                  <c:v>6</c:v>
                </c:pt>
                <c:pt idx="4828">
                  <c:v>6</c:v>
                </c:pt>
                <c:pt idx="4829">
                  <c:v>6</c:v>
                </c:pt>
                <c:pt idx="4830">
                  <c:v>6</c:v>
                </c:pt>
                <c:pt idx="4831">
                  <c:v>8</c:v>
                </c:pt>
                <c:pt idx="4832">
                  <c:v>6</c:v>
                </c:pt>
                <c:pt idx="4833">
                  <c:v>8</c:v>
                </c:pt>
                <c:pt idx="4834">
                  <c:v>8</c:v>
                </c:pt>
                <c:pt idx="4835">
                  <c:v>8</c:v>
                </c:pt>
                <c:pt idx="4836">
                  <c:v>8</c:v>
                </c:pt>
                <c:pt idx="4837">
                  <c:v>12</c:v>
                </c:pt>
                <c:pt idx="4838">
                  <c:v>6</c:v>
                </c:pt>
                <c:pt idx="4839">
                  <c:v>6</c:v>
                </c:pt>
                <c:pt idx="4840">
                  <c:v>6</c:v>
                </c:pt>
                <c:pt idx="4841">
                  <c:v>6</c:v>
                </c:pt>
                <c:pt idx="4842">
                  <c:v>6</c:v>
                </c:pt>
                <c:pt idx="4843">
                  <c:v>6</c:v>
                </c:pt>
                <c:pt idx="4844">
                  <c:v>6</c:v>
                </c:pt>
                <c:pt idx="4845">
                  <c:v>6</c:v>
                </c:pt>
                <c:pt idx="4846">
                  <c:v>6</c:v>
                </c:pt>
                <c:pt idx="4847">
                  <c:v>6</c:v>
                </c:pt>
                <c:pt idx="4848">
                  <c:v>6</c:v>
                </c:pt>
                <c:pt idx="4849">
                  <c:v>6</c:v>
                </c:pt>
                <c:pt idx="4850">
                  <c:v>6</c:v>
                </c:pt>
                <c:pt idx="4851">
                  <c:v>6</c:v>
                </c:pt>
                <c:pt idx="4852">
                  <c:v>6</c:v>
                </c:pt>
                <c:pt idx="4853">
                  <c:v>6</c:v>
                </c:pt>
                <c:pt idx="4854">
                  <c:v>6</c:v>
                </c:pt>
                <c:pt idx="4855">
                  <c:v>6</c:v>
                </c:pt>
                <c:pt idx="4856">
                  <c:v>6</c:v>
                </c:pt>
                <c:pt idx="4857">
                  <c:v>6</c:v>
                </c:pt>
                <c:pt idx="4858">
                  <c:v>6</c:v>
                </c:pt>
                <c:pt idx="4859">
                  <c:v>6</c:v>
                </c:pt>
                <c:pt idx="4860">
                  <c:v>6</c:v>
                </c:pt>
                <c:pt idx="4861">
                  <c:v>6</c:v>
                </c:pt>
                <c:pt idx="4862">
                  <c:v>6</c:v>
                </c:pt>
                <c:pt idx="4863">
                  <c:v>6</c:v>
                </c:pt>
                <c:pt idx="4864">
                  <c:v>6</c:v>
                </c:pt>
                <c:pt idx="4865">
                  <c:v>6</c:v>
                </c:pt>
                <c:pt idx="4866">
                  <c:v>6</c:v>
                </c:pt>
                <c:pt idx="4867">
                  <c:v>6</c:v>
                </c:pt>
                <c:pt idx="4868">
                  <c:v>6</c:v>
                </c:pt>
                <c:pt idx="4869">
                  <c:v>6</c:v>
                </c:pt>
                <c:pt idx="4870">
                  <c:v>6</c:v>
                </c:pt>
                <c:pt idx="4871">
                  <c:v>6</c:v>
                </c:pt>
                <c:pt idx="4872">
                  <c:v>6</c:v>
                </c:pt>
                <c:pt idx="4873">
                  <c:v>6</c:v>
                </c:pt>
                <c:pt idx="4874">
                  <c:v>6</c:v>
                </c:pt>
                <c:pt idx="4875">
                  <c:v>6</c:v>
                </c:pt>
                <c:pt idx="4876">
                  <c:v>6</c:v>
                </c:pt>
                <c:pt idx="4877">
                  <c:v>6</c:v>
                </c:pt>
                <c:pt idx="4878">
                  <c:v>6</c:v>
                </c:pt>
                <c:pt idx="4879">
                  <c:v>6</c:v>
                </c:pt>
                <c:pt idx="4880">
                  <c:v>6</c:v>
                </c:pt>
                <c:pt idx="4881">
                  <c:v>6</c:v>
                </c:pt>
                <c:pt idx="4882">
                  <c:v>6</c:v>
                </c:pt>
                <c:pt idx="4883">
                  <c:v>6</c:v>
                </c:pt>
                <c:pt idx="4884">
                  <c:v>6</c:v>
                </c:pt>
                <c:pt idx="4885">
                  <c:v>6</c:v>
                </c:pt>
                <c:pt idx="4886">
                  <c:v>4</c:v>
                </c:pt>
                <c:pt idx="4887">
                  <c:v>4</c:v>
                </c:pt>
                <c:pt idx="4888">
                  <c:v>4</c:v>
                </c:pt>
                <c:pt idx="4889">
                  <c:v>4</c:v>
                </c:pt>
                <c:pt idx="4890">
                  <c:v>4</c:v>
                </c:pt>
                <c:pt idx="4891">
                  <c:v>4</c:v>
                </c:pt>
                <c:pt idx="4892">
                  <c:v>4</c:v>
                </c:pt>
                <c:pt idx="4893">
                  <c:v>4</c:v>
                </c:pt>
                <c:pt idx="4894">
                  <c:v>6</c:v>
                </c:pt>
                <c:pt idx="4895">
                  <c:v>6</c:v>
                </c:pt>
                <c:pt idx="4896">
                  <c:v>6</c:v>
                </c:pt>
                <c:pt idx="4897">
                  <c:v>6</c:v>
                </c:pt>
                <c:pt idx="4898">
                  <c:v>6</c:v>
                </c:pt>
                <c:pt idx="4899">
                  <c:v>6</c:v>
                </c:pt>
                <c:pt idx="4900">
                  <c:v>6</c:v>
                </c:pt>
                <c:pt idx="4901">
                  <c:v>6</c:v>
                </c:pt>
                <c:pt idx="4902">
                  <c:v>6</c:v>
                </c:pt>
                <c:pt idx="4903">
                  <c:v>6</c:v>
                </c:pt>
                <c:pt idx="4904">
                  <c:v>6</c:v>
                </c:pt>
                <c:pt idx="4905">
                  <c:v>6</c:v>
                </c:pt>
                <c:pt idx="4906">
                  <c:v>6</c:v>
                </c:pt>
                <c:pt idx="4907">
                  <c:v>6</c:v>
                </c:pt>
                <c:pt idx="4908">
                  <c:v>6</c:v>
                </c:pt>
                <c:pt idx="4909">
                  <c:v>6</c:v>
                </c:pt>
                <c:pt idx="4910">
                  <c:v>6</c:v>
                </c:pt>
                <c:pt idx="4911">
                  <c:v>6</c:v>
                </c:pt>
                <c:pt idx="4912">
                  <c:v>6</c:v>
                </c:pt>
                <c:pt idx="4913">
                  <c:v>6</c:v>
                </c:pt>
                <c:pt idx="4914">
                  <c:v>6</c:v>
                </c:pt>
                <c:pt idx="4915">
                  <c:v>6</c:v>
                </c:pt>
                <c:pt idx="4916">
                  <c:v>6</c:v>
                </c:pt>
                <c:pt idx="4917">
                  <c:v>6</c:v>
                </c:pt>
                <c:pt idx="4918">
                  <c:v>6</c:v>
                </c:pt>
                <c:pt idx="4919">
                  <c:v>6</c:v>
                </c:pt>
                <c:pt idx="4920">
                  <c:v>6</c:v>
                </c:pt>
                <c:pt idx="4921">
                  <c:v>6</c:v>
                </c:pt>
                <c:pt idx="4922">
                  <c:v>6</c:v>
                </c:pt>
                <c:pt idx="4923">
                  <c:v>6</c:v>
                </c:pt>
                <c:pt idx="4924">
                  <c:v>6</c:v>
                </c:pt>
                <c:pt idx="4925">
                  <c:v>6</c:v>
                </c:pt>
                <c:pt idx="4926">
                  <c:v>6</c:v>
                </c:pt>
                <c:pt idx="4927">
                  <c:v>6</c:v>
                </c:pt>
                <c:pt idx="4928">
                  <c:v>6</c:v>
                </c:pt>
                <c:pt idx="4929">
                  <c:v>6</c:v>
                </c:pt>
                <c:pt idx="4930">
                  <c:v>6</c:v>
                </c:pt>
                <c:pt idx="4931">
                  <c:v>6</c:v>
                </c:pt>
                <c:pt idx="4932">
                  <c:v>6</c:v>
                </c:pt>
                <c:pt idx="4933">
                  <c:v>6</c:v>
                </c:pt>
                <c:pt idx="4934">
                  <c:v>6</c:v>
                </c:pt>
                <c:pt idx="4935">
                  <c:v>6</c:v>
                </c:pt>
                <c:pt idx="4936">
                  <c:v>6</c:v>
                </c:pt>
                <c:pt idx="4937">
                  <c:v>4</c:v>
                </c:pt>
                <c:pt idx="4938">
                  <c:v>4</c:v>
                </c:pt>
                <c:pt idx="4939">
                  <c:v>4</c:v>
                </c:pt>
                <c:pt idx="4940">
                  <c:v>4</c:v>
                </c:pt>
                <c:pt idx="4941">
                  <c:v>4</c:v>
                </c:pt>
                <c:pt idx="4942">
                  <c:v>4</c:v>
                </c:pt>
                <c:pt idx="4943">
                  <c:v>4</c:v>
                </c:pt>
                <c:pt idx="4944">
                  <c:v>6</c:v>
                </c:pt>
                <c:pt idx="4945">
                  <c:v>6</c:v>
                </c:pt>
                <c:pt idx="4946">
                  <c:v>6</c:v>
                </c:pt>
                <c:pt idx="4947">
                  <c:v>6</c:v>
                </c:pt>
                <c:pt idx="4948">
                  <c:v>4</c:v>
                </c:pt>
                <c:pt idx="4949">
                  <c:v>4</c:v>
                </c:pt>
                <c:pt idx="4950">
                  <c:v>6</c:v>
                </c:pt>
                <c:pt idx="4951">
                  <c:v>6</c:v>
                </c:pt>
                <c:pt idx="4952">
                  <c:v>4</c:v>
                </c:pt>
                <c:pt idx="4953">
                  <c:v>6</c:v>
                </c:pt>
                <c:pt idx="4954">
                  <c:v>6</c:v>
                </c:pt>
                <c:pt idx="4955">
                  <c:v>6</c:v>
                </c:pt>
                <c:pt idx="4956">
                  <c:v>4</c:v>
                </c:pt>
                <c:pt idx="4957">
                  <c:v>6</c:v>
                </c:pt>
                <c:pt idx="4958">
                  <c:v>4</c:v>
                </c:pt>
                <c:pt idx="4959">
                  <c:v>4</c:v>
                </c:pt>
                <c:pt idx="4960">
                  <c:v>6</c:v>
                </c:pt>
                <c:pt idx="4961">
                  <c:v>6</c:v>
                </c:pt>
                <c:pt idx="4962">
                  <c:v>6</c:v>
                </c:pt>
                <c:pt idx="4963">
                  <c:v>6</c:v>
                </c:pt>
                <c:pt idx="4964">
                  <c:v>6</c:v>
                </c:pt>
                <c:pt idx="4965">
                  <c:v>4</c:v>
                </c:pt>
                <c:pt idx="4966">
                  <c:v>6</c:v>
                </c:pt>
                <c:pt idx="4967">
                  <c:v>8</c:v>
                </c:pt>
                <c:pt idx="4968">
                  <c:v>6</c:v>
                </c:pt>
                <c:pt idx="4969">
                  <c:v>8</c:v>
                </c:pt>
                <c:pt idx="4970">
                  <c:v>6</c:v>
                </c:pt>
                <c:pt idx="4971">
                  <c:v>8</c:v>
                </c:pt>
                <c:pt idx="4972">
                  <c:v>6</c:v>
                </c:pt>
                <c:pt idx="4973">
                  <c:v>8</c:v>
                </c:pt>
                <c:pt idx="4974">
                  <c:v>4</c:v>
                </c:pt>
                <c:pt idx="4975">
                  <c:v>4</c:v>
                </c:pt>
                <c:pt idx="4976">
                  <c:v>4</c:v>
                </c:pt>
                <c:pt idx="4977">
                  <c:v>4</c:v>
                </c:pt>
                <c:pt idx="4978">
                  <c:v>4</c:v>
                </c:pt>
                <c:pt idx="4979">
                  <c:v>4</c:v>
                </c:pt>
                <c:pt idx="4980">
                  <c:v>10</c:v>
                </c:pt>
                <c:pt idx="4981">
                  <c:v>10</c:v>
                </c:pt>
                <c:pt idx="4982">
                  <c:v>10</c:v>
                </c:pt>
                <c:pt idx="4983">
                  <c:v>10</c:v>
                </c:pt>
                <c:pt idx="4984">
                  <c:v>10</c:v>
                </c:pt>
                <c:pt idx="4985">
                  <c:v>10</c:v>
                </c:pt>
                <c:pt idx="4986">
                  <c:v>10</c:v>
                </c:pt>
                <c:pt idx="4987">
                  <c:v>10</c:v>
                </c:pt>
                <c:pt idx="4988">
                  <c:v>10</c:v>
                </c:pt>
                <c:pt idx="4989">
                  <c:v>10</c:v>
                </c:pt>
                <c:pt idx="4990">
                  <c:v>10</c:v>
                </c:pt>
                <c:pt idx="4991">
                  <c:v>10</c:v>
                </c:pt>
                <c:pt idx="4992">
                  <c:v>10</c:v>
                </c:pt>
                <c:pt idx="4993">
                  <c:v>10</c:v>
                </c:pt>
                <c:pt idx="4994">
                  <c:v>10</c:v>
                </c:pt>
                <c:pt idx="4995">
                  <c:v>10</c:v>
                </c:pt>
                <c:pt idx="4996">
                  <c:v>10</c:v>
                </c:pt>
                <c:pt idx="4997">
                  <c:v>10</c:v>
                </c:pt>
                <c:pt idx="4998">
                  <c:v>10</c:v>
                </c:pt>
                <c:pt idx="4999">
                  <c:v>10</c:v>
                </c:pt>
                <c:pt idx="5000">
                  <c:v>10</c:v>
                </c:pt>
                <c:pt idx="5001">
                  <c:v>10</c:v>
                </c:pt>
                <c:pt idx="5002">
                  <c:v>10</c:v>
                </c:pt>
                <c:pt idx="5003">
                  <c:v>10</c:v>
                </c:pt>
                <c:pt idx="5004">
                  <c:v>10</c:v>
                </c:pt>
                <c:pt idx="5005">
                  <c:v>6</c:v>
                </c:pt>
                <c:pt idx="5006">
                  <c:v>6</c:v>
                </c:pt>
                <c:pt idx="5007">
                  <c:v>4</c:v>
                </c:pt>
                <c:pt idx="5008">
                  <c:v>6</c:v>
                </c:pt>
                <c:pt idx="5009">
                  <c:v>4</c:v>
                </c:pt>
                <c:pt idx="5010">
                  <c:v>6</c:v>
                </c:pt>
                <c:pt idx="5011">
                  <c:v>4</c:v>
                </c:pt>
                <c:pt idx="5012">
                  <c:v>6</c:v>
                </c:pt>
                <c:pt idx="5013">
                  <c:v>6</c:v>
                </c:pt>
                <c:pt idx="5014">
                  <c:v>6</c:v>
                </c:pt>
                <c:pt idx="5015">
                  <c:v>6</c:v>
                </c:pt>
                <c:pt idx="5016">
                  <c:v>6</c:v>
                </c:pt>
                <c:pt idx="5017">
                  <c:v>6</c:v>
                </c:pt>
                <c:pt idx="5018">
                  <c:v>6</c:v>
                </c:pt>
                <c:pt idx="5019">
                  <c:v>6</c:v>
                </c:pt>
                <c:pt idx="5020">
                  <c:v>6</c:v>
                </c:pt>
                <c:pt idx="5021">
                  <c:v>6</c:v>
                </c:pt>
                <c:pt idx="5022">
                  <c:v>6</c:v>
                </c:pt>
                <c:pt idx="5023">
                  <c:v>8</c:v>
                </c:pt>
                <c:pt idx="5024">
                  <c:v>8</c:v>
                </c:pt>
                <c:pt idx="5025">
                  <c:v>6</c:v>
                </c:pt>
                <c:pt idx="5026">
                  <c:v>6</c:v>
                </c:pt>
                <c:pt idx="5027">
                  <c:v>6</c:v>
                </c:pt>
                <c:pt idx="5028">
                  <c:v>6</c:v>
                </c:pt>
                <c:pt idx="5029">
                  <c:v>8</c:v>
                </c:pt>
                <c:pt idx="5030">
                  <c:v>6</c:v>
                </c:pt>
                <c:pt idx="5031">
                  <c:v>6</c:v>
                </c:pt>
                <c:pt idx="5032">
                  <c:v>6</c:v>
                </c:pt>
                <c:pt idx="5033">
                  <c:v>6</c:v>
                </c:pt>
                <c:pt idx="5034">
                  <c:v>6</c:v>
                </c:pt>
                <c:pt idx="5035">
                  <c:v>6</c:v>
                </c:pt>
                <c:pt idx="5036">
                  <c:v>6</c:v>
                </c:pt>
                <c:pt idx="5037">
                  <c:v>6</c:v>
                </c:pt>
                <c:pt idx="5038">
                  <c:v>12</c:v>
                </c:pt>
                <c:pt idx="5039">
                  <c:v>12</c:v>
                </c:pt>
                <c:pt idx="5040">
                  <c:v>12</c:v>
                </c:pt>
                <c:pt idx="5041">
                  <c:v>12</c:v>
                </c:pt>
                <c:pt idx="5042">
                  <c:v>12</c:v>
                </c:pt>
                <c:pt idx="5043">
                  <c:v>12</c:v>
                </c:pt>
                <c:pt idx="5044">
                  <c:v>12</c:v>
                </c:pt>
                <c:pt idx="5045">
                  <c:v>12</c:v>
                </c:pt>
                <c:pt idx="5046">
                  <c:v>12</c:v>
                </c:pt>
                <c:pt idx="5047">
                  <c:v>12</c:v>
                </c:pt>
                <c:pt idx="5048">
                  <c:v>6</c:v>
                </c:pt>
                <c:pt idx="5049">
                  <c:v>8</c:v>
                </c:pt>
                <c:pt idx="5050">
                  <c:v>8</c:v>
                </c:pt>
                <c:pt idx="5051">
                  <c:v>8</c:v>
                </c:pt>
                <c:pt idx="5052">
                  <c:v>8</c:v>
                </c:pt>
                <c:pt idx="5053">
                  <c:v>8</c:v>
                </c:pt>
                <c:pt idx="5054">
                  <c:v>6</c:v>
                </c:pt>
                <c:pt idx="5055">
                  <c:v>6</c:v>
                </c:pt>
                <c:pt idx="5056">
                  <c:v>8</c:v>
                </c:pt>
                <c:pt idx="5057">
                  <c:v>6</c:v>
                </c:pt>
                <c:pt idx="5058">
                  <c:v>6</c:v>
                </c:pt>
                <c:pt idx="5059">
                  <c:v>8</c:v>
                </c:pt>
                <c:pt idx="5060">
                  <c:v>4</c:v>
                </c:pt>
                <c:pt idx="5061">
                  <c:v>4</c:v>
                </c:pt>
                <c:pt idx="5062">
                  <c:v>4</c:v>
                </c:pt>
                <c:pt idx="5063">
                  <c:v>4</c:v>
                </c:pt>
                <c:pt idx="5064">
                  <c:v>4</c:v>
                </c:pt>
                <c:pt idx="5065">
                  <c:v>4</c:v>
                </c:pt>
                <c:pt idx="5066">
                  <c:v>4</c:v>
                </c:pt>
                <c:pt idx="5067">
                  <c:v>4</c:v>
                </c:pt>
                <c:pt idx="5068">
                  <c:v>4</c:v>
                </c:pt>
                <c:pt idx="5069">
                  <c:v>4</c:v>
                </c:pt>
                <c:pt idx="5070">
                  <c:v>4</c:v>
                </c:pt>
                <c:pt idx="5071">
                  <c:v>4</c:v>
                </c:pt>
                <c:pt idx="5072">
                  <c:v>4</c:v>
                </c:pt>
                <c:pt idx="5073">
                  <c:v>6</c:v>
                </c:pt>
                <c:pt idx="5074">
                  <c:v>8</c:v>
                </c:pt>
                <c:pt idx="5075">
                  <c:v>6</c:v>
                </c:pt>
                <c:pt idx="5076">
                  <c:v>8</c:v>
                </c:pt>
                <c:pt idx="5077">
                  <c:v>6</c:v>
                </c:pt>
                <c:pt idx="5078">
                  <c:v>8</c:v>
                </c:pt>
                <c:pt idx="5079">
                  <c:v>6</c:v>
                </c:pt>
                <c:pt idx="5080">
                  <c:v>8</c:v>
                </c:pt>
                <c:pt idx="5081">
                  <c:v>4</c:v>
                </c:pt>
                <c:pt idx="5082">
                  <c:v>6</c:v>
                </c:pt>
                <c:pt idx="5083">
                  <c:v>8</c:v>
                </c:pt>
                <c:pt idx="5084">
                  <c:v>8</c:v>
                </c:pt>
                <c:pt idx="5085">
                  <c:v>6</c:v>
                </c:pt>
                <c:pt idx="5086">
                  <c:v>6</c:v>
                </c:pt>
                <c:pt idx="5087">
                  <c:v>6</c:v>
                </c:pt>
                <c:pt idx="5088">
                  <c:v>4</c:v>
                </c:pt>
                <c:pt idx="5089">
                  <c:v>4</c:v>
                </c:pt>
                <c:pt idx="5090">
                  <c:v>4</c:v>
                </c:pt>
                <c:pt idx="5091">
                  <c:v>4</c:v>
                </c:pt>
                <c:pt idx="5092">
                  <c:v>4</c:v>
                </c:pt>
                <c:pt idx="5093">
                  <c:v>4</c:v>
                </c:pt>
                <c:pt idx="5094">
                  <c:v>4</c:v>
                </c:pt>
                <c:pt idx="5095">
                  <c:v>4</c:v>
                </c:pt>
                <c:pt idx="5096">
                  <c:v>4</c:v>
                </c:pt>
                <c:pt idx="5097">
                  <c:v>4</c:v>
                </c:pt>
                <c:pt idx="5098">
                  <c:v>6</c:v>
                </c:pt>
                <c:pt idx="5099">
                  <c:v>6</c:v>
                </c:pt>
                <c:pt idx="5100">
                  <c:v>4</c:v>
                </c:pt>
                <c:pt idx="5101">
                  <c:v>4</c:v>
                </c:pt>
                <c:pt idx="5102">
                  <c:v>6</c:v>
                </c:pt>
                <c:pt idx="5103">
                  <c:v>6</c:v>
                </c:pt>
                <c:pt idx="5104">
                  <c:v>6</c:v>
                </c:pt>
                <c:pt idx="5105">
                  <c:v>6</c:v>
                </c:pt>
                <c:pt idx="5106">
                  <c:v>4</c:v>
                </c:pt>
                <c:pt idx="5107">
                  <c:v>8</c:v>
                </c:pt>
                <c:pt idx="5108">
                  <c:v>8</c:v>
                </c:pt>
                <c:pt idx="5109">
                  <c:v>6</c:v>
                </c:pt>
                <c:pt idx="5110">
                  <c:v>4</c:v>
                </c:pt>
                <c:pt idx="5111">
                  <c:v>4</c:v>
                </c:pt>
                <c:pt idx="5112">
                  <c:v>4</c:v>
                </c:pt>
                <c:pt idx="5113">
                  <c:v>4</c:v>
                </c:pt>
                <c:pt idx="5114">
                  <c:v>4</c:v>
                </c:pt>
                <c:pt idx="5115">
                  <c:v>4</c:v>
                </c:pt>
                <c:pt idx="5116">
                  <c:v>4</c:v>
                </c:pt>
                <c:pt idx="5117">
                  <c:v>4</c:v>
                </c:pt>
                <c:pt idx="5118">
                  <c:v>4</c:v>
                </c:pt>
                <c:pt idx="5119">
                  <c:v>4</c:v>
                </c:pt>
                <c:pt idx="5120">
                  <c:v>4</c:v>
                </c:pt>
                <c:pt idx="5121">
                  <c:v>4</c:v>
                </c:pt>
                <c:pt idx="5122">
                  <c:v>4</c:v>
                </c:pt>
                <c:pt idx="5123">
                  <c:v>4</c:v>
                </c:pt>
                <c:pt idx="5124">
                  <c:v>4</c:v>
                </c:pt>
                <c:pt idx="5125">
                  <c:v>4</c:v>
                </c:pt>
                <c:pt idx="5126">
                  <c:v>4</c:v>
                </c:pt>
                <c:pt idx="5127">
                  <c:v>4</c:v>
                </c:pt>
                <c:pt idx="5128">
                  <c:v>4</c:v>
                </c:pt>
                <c:pt idx="5129">
                  <c:v>4</c:v>
                </c:pt>
                <c:pt idx="5130">
                  <c:v>4</c:v>
                </c:pt>
                <c:pt idx="5131">
                  <c:v>4</c:v>
                </c:pt>
                <c:pt idx="5132">
                  <c:v>4</c:v>
                </c:pt>
                <c:pt idx="5133">
                  <c:v>4</c:v>
                </c:pt>
                <c:pt idx="5134">
                  <c:v>4</c:v>
                </c:pt>
                <c:pt idx="5135">
                  <c:v>4</c:v>
                </c:pt>
                <c:pt idx="5136">
                  <c:v>4</c:v>
                </c:pt>
                <c:pt idx="5137">
                  <c:v>4</c:v>
                </c:pt>
                <c:pt idx="5138">
                  <c:v>4</c:v>
                </c:pt>
                <c:pt idx="5139">
                  <c:v>4</c:v>
                </c:pt>
                <c:pt idx="5140">
                  <c:v>4</c:v>
                </c:pt>
                <c:pt idx="5141">
                  <c:v>4</c:v>
                </c:pt>
                <c:pt idx="5142">
                  <c:v>4</c:v>
                </c:pt>
                <c:pt idx="5143">
                  <c:v>4</c:v>
                </c:pt>
                <c:pt idx="5144">
                  <c:v>4</c:v>
                </c:pt>
                <c:pt idx="5145">
                  <c:v>4</c:v>
                </c:pt>
                <c:pt idx="5146">
                  <c:v>4</c:v>
                </c:pt>
                <c:pt idx="5147">
                  <c:v>4</c:v>
                </c:pt>
                <c:pt idx="5148">
                  <c:v>4</c:v>
                </c:pt>
                <c:pt idx="5149">
                  <c:v>4</c:v>
                </c:pt>
                <c:pt idx="5150">
                  <c:v>4</c:v>
                </c:pt>
                <c:pt idx="5151">
                  <c:v>4</c:v>
                </c:pt>
                <c:pt idx="5152">
                  <c:v>4</c:v>
                </c:pt>
                <c:pt idx="5153">
                  <c:v>4</c:v>
                </c:pt>
                <c:pt idx="5154">
                  <c:v>4</c:v>
                </c:pt>
                <c:pt idx="5155">
                  <c:v>4</c:v>
                </c:pt>
                <c:pt idx="5156">
                  <c:v>4</c:v>
                </c:pt>
                <c:pt idx="5157">
                  <c:v>4</c:v>
                </c:pt>
                <c:pt idx="5158">
                  <c:v>4</c:v>
                </c:pt>
                <c:pt idx="5159">
                  <c:v>4</c:v>
                </c:pt>
                <c:pt idx="5160">
                  <c:v>4</c:v>
                </c:pt>
                <c:pt idx="5161">
                  <c:v>4</c:v>
                </c:pt>
                <c:pt idx="5162">
                  <c:v>4</c:v>
                </c:pt>
                <c:pt idx="5163">
                  <c:v>4</c:v>
                </c:pt>
                <c:pt idx="5164">
                  <c:v>4</c:v>
                </c:pt>
                <c:pt idx="5165">
                  <c:v>4</c:v>
                </c:pt>
                <c:pt idx="5166">
                  <c:v>4</c:v>
                </c:pt>
                <c:pt idx="5167">
                  <c:v>4</c:v>
                </c:pt>
                <c:pt idx="5168">
                  <c:v>4</c:v>
                </c:pt>
                <c:pt idx="5169">
                  <c:v>4</c:v>
                </c:pt>
                <c:pt idx="5170">
                  <c:v>4</c:v>
                </c:pt>
                <c:pt idx="5171">
                  <c:v>4</c:v>
                </c:pt>
                <c:pt idx="5172">
                  <c:v>4</c:v>
                </c:pt>
                <c:pt idx="5173">
                  <c:v>4</c:v>
                </c:pt>
                <c:pt idx="5174">
                  <c:v>4</c:v>
                </c:pt>
                <c:pt idx="5175">
                  <c:v>4</c:v>
                </c:pt>
                <c:pt idx="5176">
                  <c:v>4</c:v>
                </c:pt>
                <c:pt idx="5177">
                  <c:v>4</c:v>
                </c:pt>
                <c:pt idx="5178">
                  <c:v>4</c:v>
                </c:pt>
                <c:pt idx="5179">
                  <c:v>4</c:v>
                </c:pt>
                <c:pt idx="5180">
                  <c:v>4</c:v>
                </c:pt>
                <c:pt idx="5181">
                  <c:v>4</c:v>
                </c:pt>
                <c:pt idx="5182">
                  <c:v>4</c:v>
                </c:pt>
                <c:pt idx="5183">
                  <c:v>4</c:v>
                </c:pt>
                <c:pt idx="5184">
                  <c:v>4</c:v>
                </c:pt>
                <c:pt idx="5185">
                  <c:v>4</c:v>
                </c:pt>
                <c:pt idx="5186">
                  <c:v>4</c:v>
                </c:pt>
                <c:pt idx="5187">
                  <c:v>4</c:v>
                </c:pt>
                <c:pt idx="5188">
                  <c:v>4</c:v>
                </c:pt>
                <c:pt idx="5189">
                  <c:v>4</c:v>
                </c:pt>
                <c:pt idx="5190">
                  <c:v>4</c:v>
                </c:pt>
                <c:pt idx="5191">
                  <c:v>4</c:v>
                </c:pt>
                <c:pt idx="5192">
                  <c:v>4</c:v>
                </c:pt>
                <c:pt idx="5193">
                  <c:v>4</c:v>
                </c:pt>
                <c:pt idx="5194">
                  <c:v>4</c:v>
                </c:pt>
                <c:pt idx="5195">
                  <c:v>4</c:v>
                </c:pt>
                <c:pt idx="5196">
                  <c:v>4</c:v>
                </c:pt>
                <c:pt idx="5197">
                  <c:v>4</c:v>
                </c:pt>
                <c:pt idx="5198">
                  <c:v>4</c:v>
                </c:pt>
                <c:pt idx="5199">
                  <c:v>4</c:v>
                </c:pt>
                <c:pt idx="5200">
                  <c:v>4</c:v>
                </c:pt>
                <c:pt idx="5201">
                  <c:v>4</c:v>
                </c:pt>
                <c:pt idx="5202">
                  <c:v>4</c:v>
                </c:pt>
                <c:pt idx="5203">
                  <c:v>4</c:v>
                </c:pt>
                <c:pt idx="5204">
                  <c:v>4</c:v>
                </c:pt>
                <c:pt idx="5205">
                  <c:v>4</c:v>
                </c:pt>
                <c:pt idx="5206">
                  <c:v>4</c:v>
                </c:pt>
                <c:pt idx="5207">
                  <c:v>4</c:v>
                </c:pt>
                <c:pt idx="5208">
                  <c:v>4</c:v>
                </c:pt>
                <c:pt idx="5209">
                  <c:v>4</c:v>
                </c:pt>
                <c:pt idx="5210">
                  <c:v>4</c:v>
                </c:pt>
                <c:pt idx="5211">
                  <c:v>4</c:v>
                </c:pt>
                <c:pt idx="5212">
                  <c:v>4</c:v>
                </c:pt>
                <c:pt idx="5213">
                  <c:v>4</c:v>
                </c:pt>
                <c:pt idx="5214">
                  <c:v>4</c:v>
                </c:pt>
                <c:pt idx="5215">
                  <c:v>4</c:v>
                </c:pt>
                <c:pt idx="5216">
                  <c:v>4</c:v>
                </c:pt>
                <c:pt idx="5217">
                  <c:v>4</c:v>
                </c:pt>
                <c:pt idx="5218">
                  <c:v>4</c:v>
                </c:pt>
                <c:pt idx="5219">
                  <c:v>4</c:v>
                </c:pt>
                <c:pt idx="5220">
                  <c:v>4</c:v>
                </c:pt>
                <c:pt idx="5221">
                  <c:v>6</c:v>
                </c:pt>
                <c:pt idx="5222">
                  <c:v>6</c:v>
                </c:pt>
                <c:pt idx="5223">
                  <c:v>4</c:v>
                </c:pt>
                <c:pt idx="5224">
                  <c:v>6</c:v>
                </c:pt>
                <c:pt idx="5225">
                  <c:v>6</c:v>
                </c:pt>
                <c:pt idx="5226">
                  <c:v>6</c:v>
                </c:pt>
                <c:pt idx="5227">
                  <c:v>4</c:v>
                </c:pt>
                <c:pt idx="5228">
                  <c:v>4</c:v>
                </c:pt>
                <c:pt idx="5229">
                  <c:v>6</c:v>
                </c:pt>
                <c:pt idx="5230">
                  <c:v>6</c:v>
                </c:pt>
                <c:pt idx="5231">
                  <c:v>6</c:v>
                </c:pt>
                <c:pt idx="5232">
                  <c:v>6</c:v>
                </c:pt>
                <c:pt idx="5233">
                  <c:v>4</c:v>
                </c:pt>
                <c:pt idx="5234">
                  <c:v>6</c:v>
                </c:pt>
                <c:pt idx="5235">
                  <c:v>6</c:v>
                </c:pt>
                <c:pt idx="5236">
                  <c:v>6</c:v>
                </c:pt>
                <c:pt idx="5237">
                  <c:v>4</c:v>
                </c:pt>
                <c:pt idx="5238">
                  <c:v>6</c:v>
                </c:pt>
                <c:pt idx="5239">
                  <c:v>6</c:v>
                </c:pt>
                <c:pt idx="5240">
                  <c:v>6</c:v>
                </c:pt>
                <c:pt idx="5241">
                  <c:v>6</c:v>
                </c:pt>
                <c:pt idx="5242">
                  <c:v>6</c:v>
                </c:pt>
                <c:pt idx="5243">
                  <c:v>6</c:v>
                </c:pt>
                <c:pt idx="5244">
                  <c:v>6</c:v>
                </c:pt>
                <c:pt idx="5245">
                  <c:v>6</c:v>
                </c:pt>
                <c:pt idx="5246">
                  <c:v>6</c:v>
                </c:pt>
                <c:pt idx="5247">
                  <c:v>6</c:v>
                </c:pt>
                <c:pt idx="5248">
                  <c:v>6</c:v>
                </c:pt>
                <c:pt idx="5249">
                  <c:v>6</c:v>
                </c:pt>
                <c:pt idx="5250">
                  <c:v>6</c:v>
                </c:pt>
                <c:pt idx="5251">
                  <c:v>6</c:v>
                </c:pt>
                <c:pt idx="5252">
                  <c:v>6</c:v>
                </c:pt>
                <c:pt idx="5253">
                  <c:v>6</c:v>
                </c:pt>
                <c:pt idx="5254">
                  <c:v>6</c:v>
                </c:pt>
                <c:pt idx="5255">
                  <c:v>8</c:v>
                </c:pt>
                <c:pt idx="5256">
                  <c:v>6</c:v>
                </c:pt>
                <c:pt idx="5257">
                  <c:v>8</c:v>
                </c:pt>
                <c:pt idx="5258">
                  <c:v>6</c:v>
                </c:pt>
                <c:pt idx="5259">
                  <c:v>6</c:v>
                </c:pt>
                <c:pt idx="5260">
                  <c:v>6</c:v>
                </c:pt>
                <c:pt idx="5261">
                  <c:v>8</c:v>
                </c:pt>
                <c:pt idx="5262">
                  <c:v>4</c:v>
                </c:pt>
                <c:pt idx="5263">
                  <c:v>4</c:v>
                </c:pt>
                <c:pt idx="5264">
                  <c:v>4</c:v>
                </c:pt>
                <c:pt idx="5265">
                  <c:v>4</c:v>
                </c:pt>
                <c:pt idx="5266">
                  <c:v>4</c:v>
                </c:pt>
                <c:pt idx="5267">
                  <c:v>4</c:v>
                </c:pt>
                <c:pt idx="5268">
                  <c:v>4</c:v>
                </c:pt>
                <c:pt idx="5269">
                  <c:v>4</c:v>
                </c:pt>
                <c:pt idx="5270">
                  <c:v>4</c:v>
                </c:pt>
                <c:pt idx="5271">
                  <c:v>4</c:v>
                </c:pt>
                <c:pt idx="5272">
                  <c:v>4</c:v>
                </c:pt>
                <c:pt idx="5273">
                  <c:v>4</c:v>
                </c:pt>
                <c:pt idx="5274">
                  <c:v>4</c:v>
                </c:pt>
                <c:pt idx="5275">
                  <c:v>4</c:v>
                </c:pt>
                <c:pt idx="5276">
                  <c:v>4</c:v>
                </c:pt>
                <c:pt idx="5277">
                  <c:v>4</c:v>
                </c:pt>
                <c:pt idx="5278">
                  <c:v>4</c:v>
                </c:pt>
                <c:pt idx="5279">
                  <c:v>4</c:v>
                </c:pt>
                <c:pt idx="5280">
                  <c:v>6</c:v>
                </c:pt>
                <c:pt idx="5281">
                  <c:v>6</c:v>
                </c:pt>
                <c:pt idx="5282">
                  <c:v>6</c:v>
                </c:pt>
                <c:pt idx="5283">
                  <c:v>6</c:v>
                </c:pt>
                <c:pt idx="5284">
                  <c:v>6</c:v>
                </c:pt>
                <c:pt idx="5285">
                  <c:v>6</c:v>
                </c:pt>
                <c:pt idx="5286">
                  <c:v>6</c:v>
                </c:pt>
                <c:pt idx="5287">
                  <c:v>6</c:v>
                </c:pt>
                <c:pt idx="5288">
                  <c:v>6</c:v>
                </c:pt>
                <c:pt idx="5289">
                  <c:v>6</c:v>
                </c:pt>
                <c:pt idx="5290">
                  <c:v>8</c:v>
                </c:pt>
                <c:pt idx="5291">
                  <c:v>8</c:v>
                </c:pt>
                <c:pt idx="5292">
                  <c:v>8</c:v>
                </c:pt>
                <c:pt idx="5293">
                  <c:v>8</c:v>
                </c:pt>
                <c:pt idx="5294">
                  <c:v>8</c:v>
                </c:pt>
                <c:pt idx="5295">
                  <c:v>8</c:v>
                </c:pt>
                <c:pt idx="5296">
                  <c:v>8</c:v>
                </c:pt>
                <c:pt idx="5297">
                  <c:v>8</c:v>
                </c:pt>
                <c:pt idx="5298">
                  <c:v>8</c:v>
                </c:pt>
                <c:pt idx="5299">
                  <c:v>8</c:v>
                </c:pt>
                <c:pt idx="5300">
                  <c:v>8</c:v>
                </c:pt>
                <c:pt idx="5301">
                  <c:v>8</c:v>
                </c:pt>
                <c:pt idx="5302">
                  <c:v>8</c:v>
                </c:pt>
                <c:pt idx="5303">
                  <c:v>8</c:v>
                </c:pt>
                <c:pt idx="5304">
                  <c:v>8</c:v>
                </c:pt>
                <c:pt idx="5305">
                  <c:v>8</c:v>
                </c:pt>
                <c:pt idx="5306">
                  <c:v>8</c:v>
                </c:pt>
                <c:pt idx="5307">
                  <c:v>8</c:v>
                </c:pt>
                <c:pt idx="5308">
                  <c:v>8</c:v>
                </c:pt>
                <c:pt idx="5309">
                  <c:v>8</c:v>
                </c:pt>
                <c:pt idx="5310">
                  <c:v>8</c:v>
                </c:pt>
                <c:pt idx="5311">
                  <c:v>8</c:v>
                </c:pt>
                <c:pt idx="5312">
                  <c:v>8</c:v>
                </c:pt>
                <c:pt idx="5313">
                  <c:v>4</c:v>
                </c:pt>
                <c:pt idx="5314">
                  <c:v>4</c:v>
                </c:pt>
                <c:pt idx="5315">
                  <c:v>4</c:v>
                </c:pt>
                <c:pt idx="5316">
                  <c:v>4</c:v>
                </c:pt>
                <c:pt idx="5317">
                  <c:v>6</c:v>
                </c:pt>
                <c:pt idx="5318">
                  <c:v>6</c:v>
                </c:pt>
                <c:pt idx="5319">
                  <c:v>6</c:v>
                </c:pt>
                <c:pt idx="5320">
                  <c:v>6</c:v>
                </c:pt>
                <c:pt idx="5321">
                  <c:v>6</c:v>
                </c:pt>
                <c:pt idx="5322">
                  <c:v>6</c:v>
                </c:pt>
                <c:pt idx="5323">
                  <c:v>6</c:v>
                </c:pt>
                <c:pt idx="5324">
                  <c:v>6</c:v>
                </c:pt>
                <c:pt idx="5325">
                  <c:v>6</c:v>
                </c:pt>
                <c:pt idx="5326">
                  <c:v>6</c:v>
                </c:pt>
                <c:pt idx="5327">
                  <c:v>6</c:v>
                </c:pt>
                <c:pt idx="5328">
                  <c:v>6</c:v>
                </c:pt>
                <c:pt idx="5329">
                  <c:v>6</c:v>
                </c:pt>
                <c:pt idx="5330">
                  <c:v>6</c:v>
                </c:pt>
                <c:pt idx="5331">
                  <c:v>6</c:v>
                </c:pt>
                <c:pt idx="5332">
                  <c:v>8</c:v>
                </c:pt>
                <c:pt idx="5333">
                  <c:v>8</c:v>
                </c:pt>
                <c:pt idx="5334">
                  <c:v>8</c:v>
                </c:pt>
                <c:pt idx="5335">
                  <c:v>8</c:v>
                </c:pt>
                <c:pt idx="5336">
                  <c:v>8</c:v>
                </c:pt>
                <c:pt idx="5337">
                  <c:v>8</c:v>
                </c:pt>
                <c:pt idx="5338">
                  <c:v>6</c:v>
                </c:pt>
                <c:pt idx="5339">
                  <c:v>6</c:v>
                </c:pt>
                <c:pt idx="5340">
                  <c:v>6</c:v>
                </c:pt>
                <c:pt idx="5341">
                  <c:v>8</c:v>
                </c:pt>
                <c:pt idx="5342">
                  <c:v>8</c:v>
                </c:pt>
                <c:pt idx="5343">
                  <c:v>8</c:v>
                </c:pt>
                <c:pt idx="5344">
                  <c:v>8</c:v>
                </c:pt>
                <c:pt idx="5345">
                  <c:v>6</c:v>
                </c:pt>
                <c:pt idx="5346">
                  <c:v>6</c:v>
                </c:pt>
                <c:pt idx="5347">
                  <c:v>6</c:v>
                </c:pt>
                <c:pt idx="5348">
                  <c:v>6</c:v>
                </c:pt>
                <c:pt idx="5349">
                  <c:v>6</c:v>
                </c:pt>
                <c:pt idx="5350">
                  <c:v>6</c:v>
                </c:pt>
                <c:pt idx="5351">
                  <c:v>6</c:v>
                </c:pt>
                <c:pt idx="5352">
                  <c:v>6</c:v>
                </c:pt>
                <c:pt idx="5353">
                  <c:v>8</c:v>
                </c:pt>
                <c:pt idx="5354">
                  <c:v>8</c:v>
                </c:pt>
                <c:pt idx="5355">
                  <c:v>4</c:v>
                </c:pt>
                <c:pt idx="5356">
                  <c:v>4</c:v>
                </c:pt>
                <c:pt idx="5357">
                  <c:v>4</c:v>
                </c:pt>
                <c:pt idx="5358">
                  <c:v>4</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4</c:v>
                </c:pt>
                <c:pt idx="5382">
                  <c:v>4</c:v>
                </c:pt>
                <c:pt idx="5383">
                  <c:v>4</c:v>
                </c:pt>
                <c:pt idx="5384">
                  <c:v>4</c:v>
                </c:pt>
                <c:pt idx="5385">
                  <c:v>4</c:v>
                </c:pt>
                <c:pt idx="5386">
                  <c:v>4</c:v>
                </c:pt>
                <c:pt idx="5387">
                  <c:v>4</c:v>
                </c:pt>
                <c:pt idx="5388">
                  <c:v>4</c:v>
                </c:pt>
                <c:pt idx="5389">
                  <c:v>4</c:v>
                </c:pt>
                <c:pt idx="5390">
                  <c:v>4</c:v>
                </c:pt>
                <c:pt idx="5391">
                  <c:v>4</c:v>
                </c:pt>
                <c:pt idx="5392">
                  <c:v>4</c:v>
                </c:pt>
                <c:pt idx="5393">
                  <c:v>4</c:v>
                </c:pt>
                <c:pt idx="5394">
                  <c:v>4</c:v>
                </c:pt>
                <c:pt idx="5395">
                  <c:v>8</c:v>
                </c:pt>
                <c:pt idx="5396">
                  <c:v>8</c:v>
                </c:pt>
                <c:pt idx="5397">
                  <c:v>8</c:v>
                </c:pt>
                <c:pt idx="5398">
                  <c:v>8</c:v>
                </c:pt>
                <c:pt idx="5399">
                  <c:v>8</c:v>
                </c:pt>
                <c:pt idx="5400">
                  <c:v>8</c:v>
                </c:pt>
                <c:pt idx="5401">
                  <c:v>8</c:v>
                </c:pt>
                <c:pt idx="5402">
                  <c:v>8</c:v>
                </c:pt>
                <c:pt idx="5403">
                  <c:v>8</c:v>
                </c:pt>
                <c:pt idx="5404">
                  <c:v>8</c:v>
                </c:pt>
                <c:pt idx="5405">
                  <c:v>8</c:v>
                </c:pt>
                <c:pt idx="5406">
                  <c:v>8</c:v>
                </c:pt>
                <c:pt idx="5407">
                  <c:v>5</c:v>
                </c:pt>
                <c:pt idx="5408">
                  <c:v>5</c:v>
                </c:pt>
                <c:pt idx="5409">
                  <c:v>8</c:v>
                </c:pt>
                <c:pt idx="5410">
                  <c:v>5</c:v>
                </c:pt>
                <c:pt idx="5411">
                  <c:v>5</c:v>
                </c:pt>
                <c:pt idx="5412">
                  <c:v>8</c:v>
                </c:pt>
                <c:pt idx="5413">
                  <c:v>8</c:v>
                </c:pt>
                <c:pt idx="5414">
                  <c:v>5</c:v>
                </c:pt>
                <c:pt idx="5415">
                  <c:v>5</c:v>
                </c:pt>
                <c:pt idx="5416">
                  <c:v>5</c:v>
                </c:pt>
                <c:pt idx="5417">
                  <c:v>5</c:v>
                </c:pt>
                <c:pt idx="5418">
                  <c:v>8</c:v>
                </c:pt>
                <c:pt idx="5419">
                  <c:v>8</c:v>
                </c:pt>
                <c:pt idx="5420">
                  <c:v>5</c:v>
                </c:pt>
                <c:pt idx="5421">
                  <c:v>5</c:v>
                </c:pt>
                <c:pt idx="5422">
                  <c:v>8</c:v>
                </c:pt>
                <c:pt idx="5423">
                  <c:v>5</c:v>
                </c:pt>
                <c:pt idx="5424">
                  <c:v>4</c:v>
                </c:pt>
                <c:pt idx="5425">
                  <c:v>4</c:v>
                </c:pt>
                <c:pt idx="5426">
                  <c:v>4</c:v>
                </c:pt>
                <c:pt idx="5427">
                  <c:v>4</c:v>
                </c:pt>
                <c:pt idx="5428">
                  <c:v>4</c:v>
                </c:pt>
                <c:pt idx="5429">
                  <c:v>4</c:v>
                </c:pt>
                <c:pt idx="5430">
                  <c:v>4</c:v>
                </c:pt>
                <c:pt idx="5431">
                  <c:v>4</c:v>
                </c:pt>
                <c:pt idx="5432">
                  <c:v>4</c:v>
                </c:pt>
                <c:pt idx="5433">
                  <c:v>4</c:v>
                </c:pt>
                <c:pt idx="5434">
                  <c:v>4</c:v>
                </c:pt>
                <c:pt idx="5435">
                  <c:v>4</c:v>
                </c:pt>
                <c:pt idx="5436">
                  <c:v>4</c:v>
                </c:pt>
                <c:pt idx="5437">
                  <c:v>4</c:v>
                </c:pt>
                <c:pt idx="5438">
                  <c:v>6</c:v>
                </c:pt>
                <c:pt idx="5439">
                  <c:v>6</c:v>
                </c:pt>
                <c:pt idx="5440">
                  <c:v>6</c:v>
                </c:pt>
                <c:pt idx="5441">
                  <c:v>6</c:v>
                </c:pt>
                <c:pt idx="5442">
                  <c:v>6</c:v>
                </c:pt>
                <c:pt idx="5443">
                  <c:v>6</c:v>
                </c:pt>
                <c:pt idx="5444">
                  <c:v>6</c:v>
                </c:pt>
                <c:pt idx="5445">
                  <c:v>6</c:v>
                </c:pt>
                <c:pt idx="5446">
                  <c:v>6</c:v>
                </c:pt>
                <c:pt idx="5447">
                  <c:v>6</c:v>
                </c:pt>
                <c:pt idx="5448">
                  <c:v>6</c:v>
                </c:pt>
                <c:pt idx="5449">
                  <c:v>6</c:v>
                </c:pt>
                <c:pt idx="5450">
                  <c:v>6</c:v>
                </c:pt>
                <c:pt idx="5451">
                  <c:v>4</c:v>
                </c:pt>
                <c:pt idx="5452">
                  <c:v>6</c:v>
                </c:pt>
                <c:pt idx="5453">
                  <c:v>6</c:v>
                </c:pt>
                <c:pt idx="5454">
                  <c:v>6</c:v>
                </c:pt>
                <c:pt idx="5455">
                  <c:v>6</c:v>
                </c:pt>
                <c:pt idx="5456">
                  <c:v>6</c:v>
                </c:pt>
                <c:pt idx="5457">
                  <c:v>4</c:v>
                </c:pt>
                <c:pt idx="5458">
                  <c:v>6</c:v>
                </c:pt>
                <c:pt idx="5459">
                  <c:v>6</c:v>
                </c:pt>
                <c:pt idx="5460">
                  <c:v>6</c:v>
                </c:pt>
                <c:pt idx="5461">
                  <c:v>6</c:v>
                </c:pt>
                <c:pt idx="5462">
                  <c:v>6</c:v>
                </c:pt>
                <c:pt idx="5463">
                  <c:v>6</c:v>
                </c:pt>
                <c:pt idx="5464">
                  <c:v>6</c:v>
                </c:pt>
                <c:pt idx="5465">
                  <c:v>6</c:v>
                </c:pt>
                <c:pt idx="5466">
                  <c:v>4</c:v>
                </c:pt>
                <c:pt idx="5467">
                  <c:v>4</c:v>
                </c:pt>
                <c:pt idx="5468">
                  <c:v>4</c:v>
                </c:pt>
                <c:pt idx="5469">
                  <c:v>4</c:v>
                </c:pt>
                <c:pt idx="5470">
                  <c:v>4</c:v>
                </c:pt>
                <c:pt idx="5471">
                  <c:v>4</c:v>
                </c:pt>
                <c:pt idx="5472">
                  <c:v>4</c:v>
                </c:pt>
                <c:pt idx="5473">
                  <c:v>4</c:v>
                </c:pt>
                <c:pt idx="5474">
                  <c:v>4</c:v>
                </c:pt>
                <c:pt idx="5475">
                  <c:v>4</c:v>
                </c:pt>
                <c:pt idx="5476">
                  <c:v>4</c:v>
                </c:pt>
                <c:pt idx="5477">
                  <c:v>4</c:v>
                </c:pt>
                <c:pt idx="5478">
                  <c:v>4</c:v>
                </c:pt>
                <c:pt idx="5479">
                  <c:v>4</c:v>
                </c:pt>
                <c:pt idx="5480">
                  <c:v>4</c:v>
                </c:pt>
                <c:pt idx="5481">
                  <c:v>4</c:v>
                </c:pt>
                <c:pt idx="5482">
                  <c:v>4</c:v>
                </c:pt>
                <c:pt idx="5483">
                  <c:v>4</c:v>
                </c:pt>
                <c:pt idx="5484">
                  <c:v>4</c:v>
                </c:pt>
                <c:pt idx="5485">
                  <c:v>4</c:v>
                </c:pt>
                <c:pt idx="5486">
                  <c:v>4</c:v>
                </c:pt>
                <c:pt idx="5487">
                  <c:v>4</c:v>
                </c:pt>
                <c:pt idx="5488">
                  <c:v>4</c:v>
                </c:pt>
                <c:pt idx="5489">
                  <c:v>10</c:v>
                </c:pt>
                <c:pt idx="5490">
                  <c:v>10</c:v>
                </c:pt>
                <c:pt idx="5491">
                  <c:v>10</c:v>
                </c:pt>
                <c:pt idx="5492">
                  <c:v>10</c:v>
                </c:pt>
                <c:pt idx="5493">
                  <c:v>0</c:v>
                </c:pt>
                <c:pt idx="5494">
                  <c:v>0</c:v>
                </c:pt>
                <c:pt idx="5495">
                  <c:v>0</c:v>
                </c:pt>
                <c:pt idx="5496">
                  <c:v>6</c:v>
                </c:pt>
                <c:pt idx="5497">
                  <c:v>6</c:v>
                </c:pt>
                <c:pt idx="5498">
                  <c:v>6</c:v>
                </c:pt>
                <c:pt idx="5499">
                  <c:v>6</c:v>
                </c:pt>
                <c:pt idx="5500">
                  <c:v>6</c:v>
                </c:pt>
                <c:pt idx="5501">
                  <c:v>6</c:v>
                </c:pt>
                <c:pt idx="5502">
                  <c:v>6</c:v>
                </c:pt>
                <c:pt idx="5503">
                  <c:v>6</c:v>
                </c:pt>
                <c:pt idx="5504">
                  <c:v>6</c:v>
                </c:pt>
                <c:pt idx="5505">
                  <c:v>0</c:v>
                </c:pt>
                <c:pt idx="5506">
                  <c:v>0</c:v>
                </c:pt>
                <c:pt idx="5507">
                  <c:v>0</c:v>
                </c:pt>
                <c:pt idx="5508">
                  <c:v>0</c:v>
                </c:pt>
                <c:pt idx="5509">
                  <c:v>4</c:v>
                </c:pt>
                <c:pt idx="5510">
                  <c:v>4</c:v>
                </c:pt>
                <c:pt idx="5511">
                  <c:v>4</c:v>
                </c:pt>
                <c:pt idx="5512">
                  <c:v>4</c:v>
                </c:pt>
                <c:pt idx="5513">
                  <c:v>4</c:v>
                </c:pt>
                <c:pt idx="5514">
                  <c:v>4</c:v>
                </c:pt>
                <c:pt idx="5515">
                  <c:v>4</c:v>
                </c:pt>
                <c:pt idx="5516">
                  <c:v>4</c:v>
                </c:pt>
                <c:pt idx="5517">
                  <c:v>4</c:v>
                </c:pt>
                <c:pt idx="5518">
                  <c:v>4</c:v>
                </c:pt>
                <c:pt idx="5519">
                  <c:v>4</c:v>
                </c:pt>
                <c:pt idx="5520">
                  <c:v>4</c:v>
                </c:pt>
                <c:pt idx="5521">
                  <c:v>4</c:v>
                </c:pt>
                <c:pt idx="5522">
                  <c:v>4</c:v>
                </c:pt>
                <c:pt idx="5523">
                  <c:v>4</c:v>
                </c:pt>
                <c:pt idx="5524">
                  <c:v>4</c:v>
                </c:pt>
                <c:pt idx="5525">
                  <c:v>4</c:v>
                </c:pt>
                <c:pt idx="5526">
                  <c:v>4</c:v>
                </c:pt>
                <c:pt idx="5527">
                  <c:v>4</c:v>
                </c:pt>
                <c:pt idx="5528">
                  <c:v>4</c:v>
                </c:pt>
                <c:pt idx="5529">
                  <c:v>6</c:v>
                </c:pt>
                <c:pt idx="5530">
                  <c:v>6</c:v>
                </c:pt>
                <c:pt idx="5531">
                  <c:v>6</c:v>
                </c:pt>
                <c:pt idx="5532">
                  <c:v>6</c:v>
                </c:pt>
                <c:pt idx="5533">
                  <c:v>6</c:v>
                </c:pt>
                <c:pt idx="5534">
                  <c:v>6</c:v>
                </c:pt>
                <c:pt idx="5535">
                  <c:v>6</c:v>
                </c:pt>
                <c:pt idx="5536">
                  <c:v>6</c:v>
                </c:pt>
                <c:pt idx="5537">
                  <c:v>6</c:v>
                </c:pt>
                <c:pt idx="5538">
                  <c:v>4</c:v>
                </c:pt>
                <c:pt idx="5539">
                  <c:v>4</c:v>
                </c:pt>
                <c:pt idx="5540">
                  <c:v>6</c:v>
                </c:pt>
                <c:pt idx="5541">
                  <c:v>6</c:v>
                </c:pt>
                <c:pt idx="5542">
                  <c:v>6</c:v>
                </c:pt>
                <c:pt idx="5543">
                  <c:v>4</c:v>
                </c:pt>
                <c:pt idx="5544">
                  <c:v>6</c:v>
                </c:pt>
                <c:pt idx="5545">
                  <c:v>6</c:v>
                </c:pt>
                <c:pt idx="5546">
                  <c:v>6</c:v>
                </c:pt>
                <c:pt idx="5547">
                  <c:v>6</c:v>
                </c:pt>
                <c:pt idx="5548">
                  <c:v>6</c:v>
                </c:pt>
                <c:pt idx="5549">
                  <c:v>4</c:v>
                </c:pt>
                <c:pt idx="5550">
                  <c:v>4</c:v>
                </c:pt>
                <c:pt idx="5551">
                  <c:v>6</c:v>
                </c:pt>
                <c:pt idx="5552">
                  <c:v>6</c:v>
                </c:pt>
                <c:pt idx="5553">
                  <c:v>6</c:v>
                </c:pt>
                <c:pt idx="5554">
                  <c:v>6</c:v>
                </c:pt>
                <c:pt idx="5555">
                  <c:v>6</c:v>
                </c:pt>
                <c:pt idx="5556">
                  <c:v>6</c:v>
                </c:pt>
                <c:pt idx="5557">
                  <c:v>4</c:v>
                </c:pt>
                <c:pt idx="5558">
                  <c:v>4</c:v>
                </c:pt>
                <c:pt idx="5559">
                  <c:v>4</c:v>
                </c:pt>
                <c:pt idx="5560">
                  <c:v>4</c:v>
                </c:pt>
                <c:pt idx="5561">
                  <c:v>4</c:v>
                </c:pt>
                <c:pt idx="5562">
                  <c:v>4</c:v>
                </c:pt>
                <c:pt idx="5563">
                  <c:v>4</c:v>
                </c:pt>
                <c:pt idx="5564">
                  <c:v>4</c:v>
                </c:pt>
                <c:pt idx="5565">
                  <c:v>4</c:v>
                </c:pt>
                <c:pt idx="5566">
                  <c:v>4</c:v>
                </c:pt>
                <c:pt idx="5567">
                  <c:v>4</c:v>
                </c:pt>
                <c:pt idx="5568">
                  <c:v>4</c:v>
                </c:pt>
                <c:pt idx="5569">
                  <c:v>4</c:v>
                </c:pt>
                <c:pt idx="5570">
                  <c:v>4</c:v>
                </c:pt>
                <c:pt idx="5571">
                  <c:v>4</c:v>
                </c:pt>
                <c:pt idx="5572">
                  <c:v>4</c:v>
                </c:pt>
                <c:pt idx="5573">
                  <c:v>4</c:v>
                </c:pt>
                <c:pt idx="5574">
                  <c:v>4</c:v>
                </c:pt>
                <c:pt idx="5575">
                  <c:v>4</c:v>
                </c:pt>
                <c:pt idx="5576">
                  <c:v>4</c:v>
                </c:pt>
                <c:pt idx="5577">
                  <c:v>4</c:v>
                </c:pt>
                <c:pt idx="5578">
                  <c:v>4</c:v>
                </c:pt>
                <c:pt idx="5579">
                  <c:v>4</c:v>
                </c:pt>
                <c:pt idx="5580">
                  <c:v>4</c:v>
                </c:pt>
                <c:pt idx="5581">
                  <c:v>4</c:v>
                </c:pt>
                <c:pt idx="5582">
                  <c:v>4</c:v>
                </c:pt>
                <c:pt idx="5583">
                  <c:v>4</c:v>
                </c:pt>
                <c:pt idx="5584">
                  <c:v>4</c:v>
                </c:pt>
                <c:pt idx="5585">
                  <c:v>4</c:v>
                </c:pt>
                <c:pt idx="5586">
                  <c:v>4</c:v>
                </c:pt>
                <c:pt idx="5587">
                  <c:v>4</c:v>
                </c:pt>
                <c:pt idx="5588">
                  <c:v>4</c:v>
                </c:pt>
                <c:pt idx="5589">
                  <c:v>4</c:v>
                </c:pt>
                <c:pt idx="5590">
                  <c:v>4</c:v>
                </c:pt>
                <c:pt idx="5591">
                  <c:v>4</c:v>
                </c:pt>
                <c:pt idx="5592">
                  <c:v>4</c:v>
                </c:pt>
                <c:pt idx="5593">
                  <c:v>4</c:v>
                </c:pt>
                <c:pt idx="5594">
                  <c:v>4</c:v>
                </c:pt>
                <c:pt idx="5595">
                  <c:v>4</c:v>
                </c:pt>
                <c:pt idx="5596">
                  <c:v>4</c:v>
                </c:pt>
                <c:pt idx="5597">
                  <c:v>4</c:v>
                </c:pt>
                <c:pt idx="5598">
                  <c:v>4</c:v>
                </c:pt>
                <c:pt idx="5599">
                  <c:v>4</c:v>
                </c:pt>
                <c:pt idx="5600">
                  <c:v>4</c:v>
                </c:pt>
                <c:pt idx="5601">
                  <c:v>4</c:v>
                </c:pt>
                <c:pt idx="5602">
                  <c:v>4</c:v>
                </c:pt>
                <c:pt idx="5603">
                  <c:v>4</c:v>
                </c:pt>
                <c:pt idx="5604">
                  <c:v>4</c:v>
                </c:pt>
                <c:pt idx="5605">
                  <c:v>4</c:v>
                </c:pt>
                <c:pt idx="5606">
                  <c:v>4</c:v>
                </c:pt>
                <c:pt idx="5607">
                  <c:v>4</c:v>
                </c:pt>
                <c:pt idx="5608">
                  <c:v>4</c:v>
                </c:pt>
                <c:pt idx="5609">
                  <c:v>4</c:v>
                </c:pt>
                <c:pt idx="5610">
                  <c:v>4</c:v>
                </c:pt>
                <c:pt idx="5611">
                  <c:v>4</c:v>
                </c:pt>
                <c:pt idx="5612">
                  <c:v>4</c:v>
                </c:pt>
                <c:pt idx="5613">
                  <c:v>4</c:v>
                </c:pt>
                <c:pt idx="5614">
                  <c:v>4</c:v>
                </c:pt>
                <c:pt idx="5615">
                  <c:v>4</c:v>
                </c:pt>
                <c:pt idx="5616">
                  <c:v>4</c:v>
                </c:pt>
                <c:pt idx="5617">
                  <c:v>4</c:v>
                </c:pt>
                <c:pt idx="5618">
                  <c:v>4</c:v>
                </c:pt>
                <c:pt idx="5619">
                  <c:v>4</c:v>
                </c:pt>
                <c:pt idx="5620">
                  <c:v>4</c:v>
                </c:pt>
                <c:pt idx="5621">
                  <c:v>4</c:v>
                </c:pt>
                <c:pt idx="5622">
                  <c:v>4</c:v>
                </c:pt>
                <c:pt idx="5623">
                  <c:v>4</c:v>
                </c:pt>
                <c:pt idx="5624">
                  <c:v>4</c:v>
                </c:pt>
                <c:pt idx="5625">
                  <c:v>4</c:v>
                </c:pt>
                <c:pt idx="5626">
                  <c:v>4</c:v>
                </c:pt>
                <c:pt idx="5627">
                  <c:v>4</c:v>
                </c:pt>
                <c:pt idx="5628">
                  <c:v>4</c:v>
                </c:pt>
                <c:pt idx="5629">
                  <c:v>4</c:v>
                </c:pt>
                <c:pt idx="5630">
                  <c:v>4</c:v>
                </c:pt>
                <c:pt idx="5631">
                  <c:v>4</c:v>
                </c:pt>
                <c:pt idx="5632">
                  <c:v>4</c:v>
                </c:pt>
                <c:pt idx="5633">
                  <c:v>4</c:v>
                </c:pt>
                <c:pt idx="5634">
                  <c:v>4</c:v>
                </c:pt>
                <c:pt idx="5635">
                  <c:v>4</c:v>
                </c:pt>
                <c:pt idx="5636">
                  <c:v>4</c:v>
                </c:pt>
                <c:pt idx="5637">
                  <c:v>4</c:v>
                </c:pt>
                <c:pt idx="5638">
                  <c:v>4</c:v>
                </c:pt>
                <c:pt idx="5639">
                  <c:v>4</c:v>
                </c:pt>
                <c:pt idx="5640">
                  <c:v>4</c:v>
                </c:pt>
                <c:pt idx="5641">
                  <c:v>4</c:v>
                </c:pt>
                <c:pt idx="5642">
                  <c:v>4</c:v>
                </c:pt>
                <c:pt idx="5643">
                  <c:v>4</c:v>
                </c:pt>
                <c:pt idx="5644">
                  <c:v>4</c:v>
                </c:pt>
                <c:pt idx="5645">
                  <c:v>4</c:v>
                </c:pt>
                <c:pt idx="5646">
                  <c:v>4</c:v>
                </c:pt>
                <c:pt idx="5647">
                  <c:v>6</c:v>
                </c:pt>
                <c:pt idx="5648">
                  <c:v>6</c:v>
                </c:pt>
                <c:pt idx="5649">
                  <c:v>6</c:v>
                </c:pt>
                <c:pt idx="5650">
                  <c:v>6</c:v>
                </c:pt>
                <c:pt idx="5651">
                  <c:v>6</c:v>
                </c:pt>
                <c:pt idx="5652">
                  <c:v>6</c:v>
                </c:pt>
                <c:pt idx="5653">
                  <c:v>6</c:v>
                </c:pt>
                <c:pt idx="5654">
                  <c:v>6</c:v>
                </c:pt>
                <c:pt idx="5655">
                  <c:v>6</c:v>
                </c:pt>
                <c:pt idx="5656">
                  <c:v>6</c:v>
                </c:pt>
                <c:pt idx="5657">
                  <c:v>6</c:v>
                </c:pt>
                <c:pt idx="5658">
                  <c:v>6</c:v>
                </c:pt>
                <c:pt idx="5659">
                  <c:v>6</c:v>
                </c:pt>
                <c:pt idx="5660">
                  <c:v>6</c:v>
                </c:pt>
                <c:pt idx="5661">
                  <c:v>6</c:v>
                </c:pt>
                <c:pt idx="5662">
                  <c:v>6</c:v>
                </c:pt>
                <c:pt idx="5663">
                  <c:v>6</c:v>
                </c:pt>
                <c:pt idx="5664">
                  <c:v>4</c:v>
                </c:pt>
                <c:pt idx="5665">
                  <c:v>4</c:v>
                </c:pt>
                <c:pt idx="5666">
                  <c:v>4</c:v>
                </c:pt>
                <c:pt idx="5667">
                  <c:v>4</c:v>
                </c:pt>
                <c:pt idx="5668">
                  <c:v>4</c:v>
                </c:pt>
                <c:pt idx="5669">
                  <c:v>4</c:v>
                </c:pt>
                <c:pt idx="5670">
                  <c:v>6</c:v>
                </c:pt>
                <c:pt idx="5671">
                  <c:v>6</c:v>
                </c:pt>
                <c:pt idx="5672">
                  <c:v>6</c:v>
                </c:pt>
                <c:pt idx="5673">
                  <c:v>6</c:v>
                </c:pt>
                <c:pt idx="5674">
                  <c:v>6</c:v>
                </c:pt>
                <c:pt idx="5675">
                  <c:v>6</c:v>
                </c:pt>
                <c:pt idx="5676">
                  <c:v>6</c:v>
                </c:pt>
                <c:pt idx="5677">
                  <c:v>6</c:v>
                </c:pt>
                <c:pt idx="5678">
                  <c:v>6</c:v>
                </c:pt>
                <c:pt idx="5679">
                  <c:v>6</c:v>
                </c:pt>
                <c:pt idx="5680">
                  <c:v>6</c:v>
                </c:pt>
                <c:pt idx="5681">
                  <c:v>6</c:v>
                </c:pt>
                <c:pt idx="5682">
                  <c:v>6</c:v>
                </c:pt>
                <c:pt idx="5683">
                  <c:v>6</c:v>
                </c:pt>
                <c:pt idx="5684">
                  <c:v>6</c:v>
                </c:pt>
                <c:pt idx="5685">
                  <c:v>6</c:v>
                </c:pt>
                <c:pt idx="5686">
                  <c:v>6</c:v>
                </c:pt>
                <c:pt idx="5687">
                  <c:v>6</c:v>
                </c:pt>
                <c:pt idx="5688">
                  <c:v>6</c:v>
                </c:pt>
                <c:pt idx="5689">
                  <c:v>6</c:v>
                </c:pt>
                <c:pt idx="5690">
                  <c:v>6</c:v>
                </c:pt>
                <c:pt idx="5691">
                  <c:v>6</c:v>
                </c:pt>
                <c:pt idx="5692">
                  <c:v>6</c:v>
                </c:pt>
                <c:pt idx="5693">
                  <c:v>6</c:v>
                </c:pt>
                <c:pt idx="5694">
                  <c:v>6</c:v>
                </c:pt>
                <c:pt idx="5695">
                  <c:v>8</c:v>
                </c:pt>
                <c:pt idx="5696">
                  <c:v>8</c:v>
                </c:pt>
                <c:pt idx="5697">
                  <c:v>8</c:v>
                </c:pt>
                <c:pt idx="5698">
                  <c:v>6</c:v>
                </c:pt>
                <c:pt idx="5699">
                  <c:v>6</c:v>
                </c:pt>
                <c:pt idx="5700">
                  <c:v>6</c:v>
                </c:pt>
                <c:pt idx="5701">
                  <c:v>6</c:v>
                </c:pt>
                <c:pt idx="5702">
                  <c:v>6</c:v>
                </c:pt>
                <c:pt idx="5703">
                  <c:v>4</c:v>
                </c:pt>
                <c:pt idx="5704">
                  <c:v>4</c:v>
                </c:pt>
                <c:pt idx="5705">
                  <c:v>4</c:v>
                </c:pt>
                <c:pt idx="5706">
                  <c:v>4</c:v>
                </c:pt>
                <c:pt idx="5707">
                  <c:v>4</c:v>
                </c:pt>
                <c:pt idx="5708">
                  <c:v>4</c:v>
                </c:pt>
                <c:pt idx="5709">
                  <c:v>4</c:v>
                </c:pt>
                <c:pt idx="5710">
                  <c:v>4</c:v>
                </c:pt>
                <c:pt idx="5711">
                  <c:v>4</c:v>
                </c:pt>
                <c:pt idx="5712">
                  <c:v>4</c:v>
                </c:pt>
                <c:pt idx="5713">
                  <c:v>4</c:v>
                </c:pt>
                <c:pt idx="5714">
                  <c:v>4</c:v>
                </c:pt>
                <c:pt idx="5715">
                  <c:v>4</c:v>
                </c:pt>
                <c:pt idx="5716">
                  <c:v>4</c:v>
                </c:pt>
                <c:pt idx="5717">
                  <c:v>4</c:v>
                </c:pt>
                <c:pt idx="5718">
                  <c:v>4</c:v>
                </c:pt>
                <c:pt idx="5719">
                  <c:v>4</c:v>
                </c:pt>
                <c:pt idx="5720">
                  <c:v>4</c:v>
                </c:pt>
                <c:pt idx="5721">
                  <c:v>4</c:v>
                </c:pt>
                <c:pt idx="5722">
                  <c:v>4</c:v>
                </c:pt>
                <c:pt idx="5723">
                  <c:v>4</c:v>
                </c:pt>
                <c:pt idx="5724">
                  <c:v>4</c:v>
                </c:pt>
                <c:pt idx="5725">
                  <c:v>4</c:v>
                </c:pt>
                <c:pt idx="5726">
                  <c:v>4</c:v>
                </c:pt>
                <c:pt idx="5727">
                  <c:v>4</c:v>
                </c:pt>
                <c:pt idx="5728">
                  <c:v>4</c:v>
                </c:pt>
                <c:pt idx="5729">
                  <c:v>4</c:v>
                </c:pt>
                <c:pt idx="5730">
                  <c:v>4</c:v>
                </c:pt>
                <c:pt idx="5731">
                  <c:v>4</c:v>
                </c:pt>
                <c:pt idx="5732">
                  <c:v>4</c:v>
                </c:pt>
                <c:pt idx="5733">
                  <c:v>5</c:v>
                </c:pt>
                <c:pt idx="5734">
                  <c:v>5</c:v>
                </c:pt>
                <c:pt idx="5735">
                  <c:v>4</c:v>
                </c:pt>
                <c:pt idx="5736">
                  <c:v>5</c:v>
                </c:pt>
                <c:pt idx="5737">
                  <c:v>4</c:v>
                </c:pt>
                <c:pt idx="5738">
                  <c:v>4</c:v>
                </c:pt>
                <c:pt idx="5739">
                  <c:v>5</c:v>
                </c:pt>
                <c:pt idx="5740">
                  <c:v>4</c:v>
                </c:pt>
                <c:pt idx="5741">
                  <c:v>4</c:v>
                </c:pt>
                <c:pt idx="5742">
                  <c:v>4</c:v>
                </c:pt>
                <c:pt idx="5743">
                  <c:v>5</c:v>
                </c:pt>
                <c:pt idx="5744">
                  <c:v>4</c:v>
                </c:pt>
                <c:pt idx="5745">
                  <c:v>5</c:v>
                </c:pt>
                <c:pt idx="5746">
                  <c:v>4</c:v>
                </c:pt>
                <c:pt idx="5747">
                  <c:v>4</c:v>
                </c:pt>
                <c:pt idx="5748">
                  <c:v>4</c:v>
                </c:pt>
                <c:pt idx="5749">
                  <c:v>5</c:v>
                </c:pt>
                <c:pt idx="5750">
                  <c:v>5</c:v>
                </c:pt>
                <c:pt idx="5751">
                  <c:v>4</c:v>
                </c:pt>
                <c:pt idx="5752">
                  <c:v>4</c:v>
                </c:pt>
                <c:pt idx="5753">
                  <c:v>5</c:v>
                </c:pt>
                <c:pt idx="5754">
                  <c:v>4</c:v>
                </c:pt>
                <c:pt idx="5755">
                  <c:v>4</c:v>
                </c:pt>
                <c:pt idx="5756">
                  <c:v>4</c:v>
                </c:pt>
                <c:pt idx="5757">
                  <c:v>5</c:v>
                </c:pt>
                <c:pt idx="5758">
                  <c:v>5</c:v>
                </c:pt>
                <c:pt idx="5759">
                  <c:v>5</c:v>
                </c:pt>
                <c:pt idx="5760">
                  <c:v>4</c:v>
                </c:pt>
                <c:pt idx="5761">
                  <c:v>4</c:v>
                </c:pt>
                <c:pt idx="5762">
                  <c:v>4</c:v>
                </c:pt>
                <c:pt idx="5763">
                  <c:v>4</c:v>
                </c:pt>
                <c:pt idx="5764">
                  <c:v>4</c:v>
                </c:pt>
                <c:pt idx="5765">
                  <c:v>4</c:v>
                </c:pt>
                <c:pt idx="5766">
                  <c:v>4</c:v>
                </c:pt>
                <c:pt idx="5767">
                  <c:v>4</c:v>
                </c:pt>
                <c:pt idx="5768">
                  <c:v>4</c:v>
                </c:pt>
                <c:pt idx="5769">
                  <c:v>4</c:v>
                </c:pt>
                <c:pt idx="5770">
                  <c:v>4</c:v>
                </c:pt>
                <c:pt idx="5771">
                  <c:v>4</c:v>
                </c:pt>
                <c:pt idx="5772">
                  <c:v>4</c:v>
                </c:pt>
                <c:pt idx="5773">
                  <c:v>4</c:v>
                </c:pt>
                <c:pt idx="5774">
                  <c:v>4</c:v>
                </c:pt>
                <c:pt idx="5775">
                  <c:v>4</c:v>
                </c:pt>
                <c:pt idx="5776">
                  <c:v>4</c:v>
                </c:pt>
                <c:pt idx="5777">
                  <c:v>4</c:v>
                </c:pt>
                <c:pt idx="5778">
                  <c:v>4</c:v>
                </c:pt>
                <c:pt idx="5779">
                  <c:v>4</c:v>
                </c:pt>
                <c:pt idx="5780">
                  <c:v>4</c:v>
                </c:pt>
                <c:pt idx="5781">
                  <c:v>4</c:v>
                </c:pt>
                <c:pt idx="5782">
                  <c:v>4</c:v>
                </c:pt>
                <c:pt idx="5783">
                  <c:v>4</c:v>
                </c:pt>
                <c:pt idx="5784">
                  <c:v>4</c:v>
                </c:pt>
                <c:pt idx="5785">
                  <c:v>4</c:v>
                </c:pt>
                <c:pt idx="5786">
                  <c:v>4</c:v>
                </c:pt>
                <c:pt idx="5787">
                  <c:v>4</c:v>
                </c:pt>
                <c:pt idx="5788">
                  <c:v>4</c:v>
                </c:pt>
                <c:pt idx="5789">
                  <c:v>4</c:v>
                </c:pt>
                <c:pt idx="5790">
                  <c:v>4</c:v>
                </c:pt>
                <c:pt idx="5791">
                  <c:v>4</c:v>
                </c:pt>
                <c:pt idx="5792">
                  <c:v>4</c:v>
                </c:pt>
                <c:pt idx="5793">
                  <c:v>4</c:v>
                </c:pt>
                <c:pt idx="5794">
                  <c:v>4</c:v>
                </c:pt>
                <c:pt idx="5795">
                  <c:v>4</c:v>
                </c:pt>
                <c:pt idx="5796">
                  <c:v>4</c:v>
                </c:pt>
                <c:pt idx="5797">
                  <c:v>4</c:v>
                </c:pt>
                <c:pt idx="5798">
                  <c:v>4</c:v>
                </c:pt>
                <c:pt idx="5799">
                  <c:v>4</c:v>
                </c:pt>
                <c:pt idx="5800">
                  <c:v>4</c:v>
                </c:pt>
                <c:pt idx="5801">
                  <c:v>4</c:v>
                </c:pt>
                <c:pt idx="5802">
                  <c:v>4</c:v>
                </c:pt>
                <c:pt idx="5803">
                  <c:v>4</c:v>
                </c:pt>
                <c:pt idx="5804">
                  <c:v>4</c:v>
                </c:pt>
                <c:pt idx="5805">
                  <c:v>4</c:v>
                </c:pt>
                <c:pt idx="5806">
                  <c:v>4</c:v>
                </c:pt>
                <c:pt idx="5807">
                  <c:v>4</c:v>
                </c:pt>
                <c:pt idx="5808">
                  <c:v>4</c:v>
                </c:pt>
                <c:pt idx="5809">
                  <c:v>6</c:v>
                </c:pt>
                <c:pt idx="5810">
                  <c:v>6</c:v>
                </c:pt>
                <c:pt idx="5811">
                  <c:v>6</c:v>
                </c:pt>
                <c:pt idx="5812">
                  <c:v>6</c:v>
                </c:pt>
                <c:pt idx="5813">
                  <c:v>6</c:v>
                </c:pt>
                <c:pt idx="5814">
                  <c:v>6</c:v>
                </c:pt>
                <c:pt idx="5815">
                  <c:v>6</c:v>
                </c:pt>
                <c:pt idx="5816">
                  <c:v>6</c:v>
                </c:pt>
                <c:pt idx="5817">
                  <c:v>6</c:v>
                </c:pt>
                <c:pt idx="5818">
                  <c:v>6</c:v>
                </c:pt>
                <c:pt idx="5819">
                  <c:v>6</c:v>
                </c:pt>
                <c:pt idx="5820">
                  <c:v>6</c:v>
                </c:pt>
                <c:pt idx="5821">
                  <c:v>6</c:v>
                </c:pt>
                <c:pt idx="5822">
                  <c:v>6</c:v>
                </c:pt>
                <c:pt idx="5823">
                  <c:v>6</c:v>
                </c:pt>
                <c:pt idx="5824">
                  <c:v>6</c:v>
                </c:pt>
                <c:pt idx="5825">
                  <c:v>6</c:v>
                </c:pt>
                <c:pt idx="5826">
                  <c:v>6</c:v>
                </c:pt>
                <c:pt idx="5827">
                  <c:v>6</c:v>
                </c:pt>
                <c:pt idx="5828">
                  <c:v>6</c:v>
                </c:pt>
                <c:pt idx="5829">
                  <c:v>6</c:v>
                </c:pt>
                <c:pt idx="5830">
                  <c:v>6</c:v>
                </c:pt>
                <c:pt idx="5831">
                  <c:v>6</c:v>
                </c:pt>
                <c:pt idx="5832">
                  <c:v>6</c:v>
                </c:pt>
                <c:pt idx="5833">
                  <c:v>6</c:v>
                </c:pt>
                <c:pt idx="5834">
                  <c:v>6</c:v>
                </c:pt>
                <c:pt idx="5835">
                  <c:v>6</c:v>
                </c:pt>
                <c:pt idx="5836">
                  <c:v>6</c:v>
                </c:pt>
                <c:pt idx="5837">
                  <c:v>6</c:v>
                </c:pt>
                <c:pt idx="5838">
                  <c:v>6</c:v>
                </c:pt>
                <c:pt idx="5839">
                  <c:v>6</c:v>
                </c:pt>
                <c:pt idx="5840">
                  <c:v>6</c:v>
                </c:pt>
                <c:pt idx="5841">
                  <c:v>6</c:v>
                </c:pt>
                <c:pt idx="5842">
                  <c:v>6</c:v>
                </c:pt>
                <c:pt idx="5843">
                  <c:v>4</c:v>
                </c:pt>
                <c:pt idx="5844">
                  <c:v>4</c:v>
                </c:pt>
                <c:pt idx="5845">
                  <c:v>6</c:v>
                </c:pt>
                <c:pt idx="5846">
                  <c:v>4</c:v>
                </c:pt>
                <c:pt idx="5847">
                  <c:v>4</c:v>
                </c:pt>
                <c:pt idx="5848">
                  <c:v>6</c:v>
                </c:pt>
                <c:pt idx="5849">
                  <c:v>4</c:v>
                </c:pt>
                <c:pt idx="5850">
                  <c:v>4</c:v>
                </c:pt>
                <c:pt idx="5851">
                  <c:v>6</c:v>
                </c:pt>
                <c:pt idx="5852">
                  <c:v>6</c:v>
                </c:pt>
                <c:pt idx="5853">
                  <c:v>6</c:v>
                </c:pt>
                <c:pt idx="5854">
                  <c:v>6</c:v>
                </c:pt>
                <c:pt idx="5855">
                  <c:v>6</c:v>
                </c:pt>
                <c:pt idx="5856">
                  <c:v>4</c:v>
                </c:pt>
                <c:pt idx="5857">
                  <c:v>4</c:v>
                </c:pt>
                <c:pt idx="5858">
                  <c:v>6</c:v>
                </c:pt>
                <c:pt idx="5859">
                  <c:v>4</c:v>
                </c:pt>
                <c:pt idx="5860">
                  <c:v>6</c:v>
                </c:pt>
                <c:pt idx="5861">
                  <c:v>4</c:v>
                </c:pt>
                <c:pt idx="5862">
                  <c:v>6</c:v>
                </c:pt>
                <c:pt idx="5863">
                  <c:v>6</c:v>
                </c:pt>
                <c:pt idx="5864">
                  <c:v>6</c:v>
                </c:pt>
                <c:pt idx="5865">
                  <c:v>6</c:v>
                </c:pt>
                <c:pt idx="5866">
                  <c:v>4</c:v>
                </c:pt>
                <c:pt idx="5867">
                  <c:v>6</c:v>
                </c:pt>
                <c:pt idx="5868">
                  <c:v>4</c:v>
                </c:pt>
                <c:pt idx="5869">
                  <c:v>4</c:v>
                </c:pt>
                <c:pt idx="5870">
                  <c:v>4</c:v>
                </c:pt>
                <c:pt idx="5871">
                  <c:v>4</c:v>
                </c:pt>
                <c:pt idx="5872">
                  <c:v>4</c:v>
                </c:pt>
                <c:pt idx="5873">
                  <c:v>4</c:v>
                </c:pt>
                <c:pt idx="5874">
                  <c:v>4</c:v>
                </c:pt>
                <c:pt idx="5875">
                  <c:v>4</c:v>
                </c:pt>
                <c:pt idx="5876">
                  <c:v>4</c:v>
                </c:pt>
                <c:pt idx="5877">
                  <c:v>4</c:v>
                </c:pt>
                <c:pt idx="5878">
                  <c:v>4</c:v>
                </c:pt>
                <c:pt idx="5879">
                  <c:v>4</c:v>
                </c:pt>
                <c:pt idx="5880">
                  <c:v>4</c:v>
                </c:pt>
                <c:pt idx="5881">
                  <c:v>4</c:v>
                </c:pt>
                <c:pt idx="5882">
                  <c:v>4</c:v>
                </c:pt>
                <c:pt idx="5883">
                  <c:v>4</c:v>
                </c:pt>
                <c:pt idx="5884">
                  <c:v>4</c:v>
                </c:pt>
                <c:pt idx="5885">
                  <c:v>4</c:v>
                </c:pt>
                <c:pt idx="5886">
                  <c:v>4</c:v>
                </c:pt>
                <c:pt idx="5887">
                  <c:v>4</c:v>
                </c:pt>
                <c:pt idx="5888">
                  <c:v>4</c:v>
                </c:pt>
                <c:pt idx="5889">
                  <c:v>4</c:v>
                </c:pt>
                <c:pt idx="5890">
                  <c:v>4</c:v>
                </c:pt>
                <c:pt idx="5891">
                  <c:v>4</c:v>
                </c:pt>
                <c:pt idx="5892">
                  <c:v>4</c:v>
                </c:pt>
                <c:pt idx="5893">
                  <c:v>4</c:v>
                </c:pt>
                <c:pt idx="5894">
                  <c:v>4</c:v>
                </c:pt>
                <c:pt idx="5895">
                  <c:v>4</c:v>
                </c:pt>
                <c:pt idx="5896">
                  <c:v>4</c:v>
                </c:pt>
                <c:pt idx="5897">
                  <c:v>4</c:v>
                </c:pt>
                <c:pt idx="5898">
                  <c:v>4</c:v>
                </c:pt>
                <c:pt idx="5899">
                  <c:v>3</c:v>
                </c:pt>
                <c:pt idx="5900">
                  <c:v>3</c:v>
                </c:pt>
                <c:pt idx="5901">
                  <c:v>3</c:v>
                </c:pt>
                <c:pt idx="5902">
                  <c:v>3</c:v>
                </c:pt>
                <c:pt idx="5903">
                  <c:v>3</c:v>
                </c:pt>
                <c:pt idx="5904">
                  <c:v>3</c:v>
                </c:pt>
                <c:pt idx="5905">
                  <c:v>3</c:v>
                </c:pt>
                <c:pt idx="5906">
                  <c:v>3</c:v>
                </c:pt>
                <c:pt idx="5907">
                  <c:v>3</c:v>
                </c:pt>
                <c:pt idx="5908">
                  <c:v>3</c:v>
                </c:pt>
                <c:pt idx="5909">
                  <c:v>6</c:v>
                </c:pt>
                <c:pt idx="5910">
                  <c:v>6</c:v>
                </c:pt>
                <c:pt idx="5911">
                  <c:v>8</c:v>
                </c:pt>
                <c:pt idx="5912">
                  <c:v>8</c:v>
                </c:pt>
                <c:pt idx="5913">
                  <c:v>6</c:v>
                </c:pt>
                <c:pt idx="5914">
                  <c:v>8</c:v>
                </c:pt>
                <c:pt idx="5915">
                  <c:v>6</c:v>
                </c:pt>
                <c:pt idx="5916">
                  <c:v>4</c:v>
                </c:pt>
                <c:pt idx="5917">
                  <c:v>4</c:v>
                </c:pt>
                <c:pt idx="5918">
                  <c:v>4</c:v>
                </c:pt>
                <c:pt idx="5919">
                  <c:v>4</c:v>
                </c:pt>
                <c:pt idx="5920">
                  <c:v>4</c:v>
                </c:pt>
                <c:pt idx="5921">
                  <c:v>4</c:v>
                </c:pt>
                <c:pt idx="5922">
                  <c:v>4</c:v>
                </c:pt>
                <c:pt idx="5923">
                  <c:v>4</c:v>
                </c:pt>
                <c:pt idx="5924">
                  <c:v>4</c:v>
                </c:pt>
                <c:pt idx="5925">
                  <c:v>4</c:v>
                </c:pt>
                <c:pt idx="5926">
                  <c:v>4</c:v>
                </c:pt>
                <c:pt idx="5927">
                  <c:v>4</c:v>
                </c:pt>
                <c:pt idx="5928">
                  <c:v>4</c:v>
                </c:pt>
                <c:pt idx="5929">
                  <c:v>4</c:v>
                </c:pt>
                <c:pt idx="5930">
                  <c:v>4</c:v>
                </c:pt>
                <c:pt idx="5931">
                  <c:v>4</c:v>
                </c:pt>
                <c:pt idx="5932">
                  <c:v>4</c:v>
                </c:pt>
                <c:pt idx="5933">
                  <c:v>4</c:v>
                </c:pt>
                <c:pt idx="5934">
                  <c:v>4</c:v>
                </c:pt>
                <c:pt idx="5935">
                  <c:v>4</c:v>
                </c:pt>
                <c:pt idx="5936">
                  <c:v>4</c:v>
                </c:pt>
                <c:pt idx="5937">
                  <c:v>4</c:v>
                </c:pt>
                <c:pt idx="5938">
                  <c:v>4</c:v>
                </c:pt>
                <c:pt idx="5939">
                  <c:v>4</c:v>
                </c:pt>
                <c:pt idx="5940">
                  <c:v>4</c:v>
                </c:pt>
                <c:pt idx="5941">
                  <c:v>4</c:v>
                </c:pt>
                <c:pt idx="5942">
                  <c:v>4</c:v>
                </c:pt>
                <c:pt idx="5943">
                  <c:v>4</c:v>
                </c:pt>
                <c:pt idx="5944">
                  <c:v>4</c:v>
                </c:pt>
                <c:pt idx="5945">
                  <c:v>4</c:v>
                </c:pt>
                <c:pt idx="5946">
                  <c:v>4</c:v>
                </c:pt>
                <c:pt idx="5947">
                  <c:v>6</c:v>
                </c:pt>
                <c:pt idx="5948">
                  <c:v>6</c:v>
                </c:pt>
                <c:pt idx="5949">
                  <c:v>6</c:v>
                </c:pt>
                <c:pt idx="5950">
                  <c:v>4</c:v>
                </c:pt>
                <c:pt idx="5951">
                  <c:v>6</c:v>
                </c:pt>
                <c:pt idx="5952">
                  <c:v>6</c:v>
                </c:pt>
                <c:pt idx="5953">
                  <c:v>6</c:v>
                </c:pt>
                <c:pt idx="5954">
                  <c:v>6</c:v>
                </c:pt>
                <c:pt idx="5955">
                  <c:v>6</c:v>
                </c:pt>
                <c:pt idx="5956">
                  <c:v>6</c:v>
                </c:pt>
                <c:pt idx="5957">
                  <c:v>6</c:v>
                </c:pt>
                <c:pt idx="5958">
                  <c:v>6</c:v>
                </c:pt>
                <c:pt idx="5959">
                  <c:v>6</c:v>
                </c:pt>
                <c:pt idx="5960">
                  <c:v>6</c:v>
                </c:pt>
                <c:pt idx="5961">
                  <c:v>6</c:v>
                </c:pt>
                <c:pt idx="5962">
                  <c:v>6</c:v>
                </c:pt>
                <c:pt idx="5963">
                  <c:v>6</c:v>
                </c:pt>
                <c:pt idx="5964">
                  <c:v>6</c:v>
                </c:pt>
                <c:pt idx="5965">
                  <c:v>6</c:v>
                </c:pt>
                <c:pt idx="5966">
                  <c:v>4</c:v>
                </c:pt>
                <c:pt idx="5967">
                  <c:v>4</c:v>
                </c:pt>
                <c:pt idx="5968">
                  <c:v>4</c:v>
                </c:pt>
                <c:pt idx="5969">
                  <c:v>4</c:v>
                </c:pt>
                <c:pt idx="5970">
                  <c:v>4</c:v>
                </c:pt>
                <c:pt idx="5971">
                  <c:v>4</c:v>
                </c:pt>
                <c:pt idx="5972">
                  <c:v>4</c:v>
                </c:pt>
                <c:pt idx="5973">
                  <c:v>4</c:v>
                </c:pt>
                <c:pt idx="5974">
                  <c:v>4</c:v>
                </c:pt>
                <c:pt idx="5975">
                  <c:v>4</c:v>
                </c:pt>
                <c:pt idx="5976">
                  <c:v>4</c:v>
                </c:pt>
                <c:pt idx="5977">
                  <c:v>4</c:v>
                </c:pt>
                <c:pt idx="5978">
                  <c:v>4</c:v>
                </c:pt>
                <c:pt idx="5979">
                  <c:v>4</c:v>
                </c:pt>
                <c:pt idx="5980">
                  <c:v>4</c:v>
                </c:pt>
                <c:pt idx="5981">
                  <c:v>4</c:v>
                </c:pt>
                <c:pt idx="5982">
                  <c:v>4</c:v>
                </c:pt>
                <c:pt idx="5983">
                  <c:v>4</c:v>
                </c:pt>
                <c:pt idx="5984">
                  <c:v>4</c:v>
                </c:pt>
                <c:pt idx="5985">
                  <c:v>4</c:v>
                </c:pt>
                <c:pt idx="5986">
                  <c:v>4</c:v>
                </c:pt>
                <c:pt idx="5987">
                  <c:v>4</c:v>
                </c:pt>
                <c:pt idx="5988">
                  <c:v>4</c:v>
                </c:pt>
                <c:pt idx="5989">
                  <c:v>4</c:v>
                </c:pt>
                <c:pt idx="5990">
                  <c:v>4</c:v>
                </c:pt>
                <c:pt idx="5991">
                  <c:v>4</c:v>
                </c:pt>
                <c:pt idx="5992">
                  <c:v>4</c:v>
                </c:pt>
                <c:pt idx="5993">
                  <c:v>4</c:v>
                </c:pt>
                <c:pt idx="5994">
                  <c:v>4</c:v>
                </c:pt>
                <c:pt idx="5995">
                  <c:v>4</c:v>
                </c:pt>
                <c:pt idx="5996">
                  <c:v>4</c:v>
                </c:pt>
                <c:pt idx="5997">
                  <c:v>8</c:v>
                </c:pt>
                <c:pt idx="5998">
                  <c:v>8</c:v>
                </c:pt>
                <c:pt idx="5999">
                  <c:v>8</c:v>
                </c:pt>
                <c:pt idx="6000">
                  <c:v>12</c:v>
                </c:pt>
                <c:pt idx="6001">
                  <c:v>12</c:v>
                </c:pt>
                <c:pt idx="6002">
                  <c:v>4</c:v>
                </c:pt>
                <c:pt idx="6003">
                  <c:v>4</c:v>
                </c:pt>
                <c:pt idx="6004">
                  <c:v>4</c:v>
                </c:pt>
                <c:pt idx="6005">
                  <c:v>4</c:v>
                </c:pt>
                <c:pt idx="6006">
                  <c:v>4</c:v>
                </c:pt>
                <c:pt idx="6007">
                  <c:v>4</c:v>
                </c:pt>
                <c:pt idx="6008">
                  <c:v>4</c:v>
                </c:pt>
                <c:pt idx="6009">
                  <c:v>4</c:v>
                </c:pt>
                <c:pt idx="6010">
                  <c:v>4</c:v>
                </c:pt>
                <c:pt idx="6011">
                  <c:v>4</c:v>
                </c:pt>
                <c:pt idx="6012">
                  <c:v>4</c:v>
                </c:pt>
                <c:pt idx="6013">
                  <c:v>4</c:v>
                </c:pt>
                <c:pt idx="6014">
                  <c:v>6</c:v>
                </c:pt>
                <c:pt idx="6015">
                  <c:v>6</c:v>
                </c:pt>
                <c:pt idx="6016">
                  <c:v>4</c:v>
                </c:pt>
                <c:pt idx="6017">
                  <c:v>6</c:v>
                </c:pt>
                <c:pt idx="6018">
                  <c:v>4</c:v>
                </c:pt>
                <c:pt idx="6019">
                  <c:v>6</c:v>
                </c:pt>
                <c:pt idx="6020">
                  <c:v>4</c:v>
                </c:pt>
                <c:pt idx="6021">
                  <c:v>6</c:v>
                </c:pt>
                <c:pt idx="6022">
                  <c:v>6</c:v>
                </c:pt>
                <c:pt idx="6023">
                  <c:v>6</c:v>
                </c:pt>
                <c:pt idx="6024">
                  <c:v>6</c:v>
                </c:pt>
                <c:pt idx="6025">
                  <c:v>6</c:v>
                </c:pt>
                <c:pt idx="6026">
                  <c:v>4</c:v>
                </c:pt>
                <c:pt idx="6027">
                  <c:v>4</c:v>
                </c:pt>
                <c:pt idx="6028">
                  <c:v>4</c:v>
                </c:pt>
                <c:pt idx="6029">
                  <c:v>4</c:v>
                </c:pt>
                <c:pt idx="6030">
                  <c:v>4</c:v>
                </c:pt>
                <c:pt idx="6031">
                  <c:v>4</c:v>
                </c:pt>
                <c:pt idx="6032">
                  <c:v>4</c:v>
                </c:pt>
                <c:pt idx="6033">
                  <c:v>4</c:v>
                </c:pt>
                <c:pt idx="6034">
                  <c:v>4</c:v>
                </c:pt>
                <c:pt idx="6035">
                  <c:v>0</c:v>
                </c:pt>
                <c:pt idx="6036">
                  <c:v>0</c:v>
                </c:pt>
                <c:pt idx="6037">
                  <c:v>0</c:v>
                </c:pt>
                <c:pt idx="6038">
                  <c:v>0</c:v>
                </c:pt>
                <c:pt idx="6039">
                  <c:v>0</c:v>
                </c:pt>
                <c:pt idx="6040">
                  <c:v>0</c:v>
                </c:pt>
                <c:pt idx="6041">
                  <c:v>0</c:v>
                </c:pt>
                <c:pt idx="6042">
                  <c:v>0</c:v>
                </c:pt>
                <c:pt idx="6043">
                  <c:v>0</c:v>
                </c:pt>
                <c:pt idx="6044">
                  <c:v>0</c:v>
                </c:pt>
                <c:pt idx="6045">
                  <c:v>4</c:v>
                </c:pt>
                <c:pt idx="6046">
                  <c:v>6</c:v>
                </c:pt>
                <c:pt idx="6047">
                  <c:v>4</c:v>
                </c:pt>
                <c:pt idx="6048">
                  <c:v>4</c:v>
                </c:pt>
                <c:pt idx="6049">
                  <c:v>4</c:v>
                </c:pt>
                <c:pt idx="6050">
                  <c:v>4</c:v>
                </c:pt>
                <c:pt idx="6051">
                  <c:v>4</c:v>
                </c:pt>
                <c:pt idx="6052">
                  <c:v>4</c:v>
                </c:pt>
                <c:pt idx="6053">
                  <c:v>4</c:v>
                </c:pt>
                <c:pt idx="6054">
                  <c:v>6</c:v>
                </c:pt>
                <c:pt idx="6055">
                  <c:v>4</c:v>
                </c:pt>
                <c:pt idx="6056">
                  <c:v>4</c:v>
                </c:pt>
                <c:pt idx="6057">
                  <c:v>4</c:v>
                </c:pt>
                <c:pt idx="6058">
                  <c:v>4</c:v>
                </c:pt>
                <c:pt idx="6059">
                  <c:v>6</c:v>
                </c:pt>
                <c:pt idx="6060">
                  <c:v>4</c:v>
                </c:pt>
                <c:pt idx="6061">
                  <c:v>4</c:v>
                </c:pt>
                <c:pt idx="6062">
                  <c:v>4</c:v>
                </c:pt>
                <c:pt idx="6063">
                  <c:v>4</c:v>
                </c:pt>
                <c:pt idx="6064">
                  <c:v>6</c:v>
                </c:pt>
                <c:pt idx="6065">
                  <c:v>6</c:v>
                </c:pt>
                <c:pt idx="6066">
                  <c:v>6</c:v>
                </c:pt>
                <c:pt idx="6067">
                  <c:v>6</c:v>
                </c:pt>
                <c:pt idx="6068">
                  <c:v>6</c:v>
                </c:pt>
                <c:pt idx="6069">
                  <c:v>6</c:v>
                </c:pt>
                <c:pt idx="6070">
                  <c:v>6</c:v>
                </c:pt>
                <c:pt idx="6071">
                  <c:v>6</c:v>
                </c:pt>
                <c:pt idx="6072">
                  <c:v>6</c:v>
                </c:pt>
                <c:pt idx="6073">
                  <c:v>6</c:v>
                </c:pt>
                <c:pt idx="6074">
                  <c:v>6</c:v>
                </c:pt>
                <c:pt idx="6075">
                  <c:v>6</c:v>
                </c:pt>
                <c:pt idx="6076">
                  <c:v>6</c:v>
                </c:pt>
                <c:pt idx="6077">
                  <c:v>6</c:v>
                </c:pt>
                <c:pt idx="6078">
                  <c:v>6</c:v>
                </c:pt>
                <c:pt idx="6079">
                  <c:v>6</c:v>
                </c:pt>
                <c:pt idx="6080">
                  <c:v>6</c:v>
                </c:pt>
                <c:pt idx="6081">
                  <c:v>6</c:v>
                </c:pt>
                <c:pt idx="6082">
                  <c:v>6</c:v>
                </c:pt>
                <c:pt idx="6083">
                  <c:v>6</c:v>
                </c:pt>
                <c:pt idx="6084">
                  <c:v>6</c:v>
                </c:pt>
                <c:pt idx="6085">
                  <c:v>6</c:v>
                </c:pt>
                <c:pt idx="6086">
                  <c:v>6</c:v>
                </c:pt>
                <c:pt idx="6087">
                  <c:v>6</c:v>
                </c:pt>
                <c:pt idx="6088">
                  <c:v>10</c:v>
                </c:pt>
                <c:pt idx="6089">
                  <c:v>6</c:v>
                </c:pt>
                <c:pt idx="6090">
                  <c:v>6</c:v>
                </c:pt>
                <c:pt idx="6091">
                  <c:v>6</c:v>
                </c:pt>
                <c:pt idx="6092">
                  <c:v>4</c:v>
                </c:pt>
                <c:pt idx="6093">
                  <c:v>4</c:v>
                </c:pt>
                <c:pt idx="6094">
                  <c:v>4</c:v>
                </c:pt>
                <c:pt idx="6095">
                  <c:v>4</c:v>
                </c:pt>
                <c:pt idx="6096">
                  <c:v>4</c:v>
                </c:pt>
                <c:pt idx="6097">
                  <c:v>4</c:v>
                </c:pt>
                <c:pt idx="6098">
                  <c:v>4</c:v>
                </c:pt>
                <c:pt idx="6099">
                  <c:v>4</c:v>
                </c:pt>
                <c:pt idx="6100">
                  <c:v>4</c:v>
                </c:pt>
                <c:pt idx="6101">
                  <c:v>4</c:v>
                </c:pt>
                <c:pt idx="6102">
                  <c:v>4</c:v>
                </c:pt>
                <c:pt idx="6103">
                  <c:v>4</c:v>
                </c:pt>
                <c:pt idx="6104">
                  <c:v>4</c:v>
                </c:pt>
                <c:pt idx="6105">
                  <c:v>4</c:v>
                </c:pt>
                <c:pt idx="6106">
                  <c:v>4</c:v>
                </c:pt>
                <c:pt idx="6107">
                  <c:v>4</c:v>
                </c:pt>
                <c:pt idx="6108">
                  <c:v>4</c:v>
                </c:pt>
                <c:pt idx="6109">
                  <c:v>4</c:v>
                </c:pt>
                <c:pt idx="6110">
                  <c:v>8</c:v>
                </c:pt>
                <c:pt idx="6111">
                  <c:v>8</c:v>
                </c:pt>
                <c:pt idx="6112">
                  <c:v>8</c:v>
                </c:pt>
                <c:pt idx="6113">
                  <c:v>6</c:v>
                </c:pt>
                <c:pt idx="6114">
                  <c:v>6</c:v>
                </c:pt>
                <c:pt idx="6115">
                  <c:v>6</c:v>
                </c:pt>
                <c:pt idx="6116">
                  <c:v>6</c:v>
                </c:pt>
                <c:pt idx="6117">
                  <c:v>6</c:v>
                </c:pt>
                <c:pt idx="6118">
                  <c:v>6</c:v>
                </c:pt>
                <c:pt idx="6119">
                  <c:v>6</c:v>
                </c:pt>
                <c:pt idx="6120">
                  <c:v>6</c:v>
                </c:pt>
                <c:pt idx="6121">
                  <c:v>6</c:v>
                </c:pt>
                <c:pt idx="6122">
                  <c:v>6</c:v>
                </c:pt>
                <c:pt idx="6123">
                  <c:v>8</c:v>
                </c:pt>
                <c:pt idx="6124">
                  <c:v>8</c:v>
                </c:pt>
                <c:pt idx="6125">
                  <c:v>8</c:v>
                </c:pt>
                <c:pt idx="6126">
                  <c:v>8</c:v>
                </c:pt>
                <c:pt idx="6127">
                  <c:v>8</c:v>
                </c:pt>
                <c:pt idx="6128">
                  <c:v>8</c:v>
                </c:pt>
                <c:pt idx="6129">
                  <c:v>8</c:v>
                </c:pt>
                <c:pt idx="6130">
                  <c:v>8</c:v>
                </c:pt>
                <c:pt idx="6131">
                  <c:v>8</c:v>
                </c:pt>
                <c:pt idx="6132">
                  <c:v>8</c:v>
                </c:pt>
                <c:pt idx="6133">
                  <c:v>8</c:v>
                </c:pt>
                <c:pt idx="6134">
                  <c:v>8</c:v>
                </c:pt>
                <c:pt idx="6135">
                  <c:v>8</c:v>
                </c:pt>
                <c:pt idx="6136">
                  <c:v>8</c:v>
                </c:pt>
                <c:pt idx="6137">
                  <c:v>8</c:v>
                </c:pt>
                <c:pt idx="6138">
                  <c:v>8</c:v>
                </c:pt>
                <c:pt idx="6139">
                  <c:v>8</c:v>
                </c:pt>
                <c:pt idx="6140">
                  <c:v>8</c:v>
                </c:pt>
                <c:pt idx="6141">
                  <c:v>8</c:v>
                </c:pt>
                <c:pt idx="6142">
                  <c:v>8</c:v>
                </c:pt>
                <c:pt idx="6143">
                  <c:v>8</c:v>
                </c:pt>
                <c:pt idx="6144">
                  <c:v>8</c:v>
                </c:pt>
                <c:pt idx="6145">
                  <c:v>8</c:v>
                </c:pt>
                <c:pt idx="6146">
                  <c:v>6</c:v>
                </c:pt>
                <c:pt idx="6147">
                  <c:v>8</c:v>
                </c:pt>
                <c:pt idx="6148">
                  <c:v>6</c:v>
                </c:pt>
                <c:pt idx="6149">
                  <c:v>8</c:v>
                </c:pt>
                <c:pt idx="6150">
                  <c:v>6</c:v>
                </c:pt>
                <c:pt idx="6151">
                  <c:v>8</c:v>
                </c:pt>
                <c:pt idx="6152">
                  <c:v>6</c:v>
                </c:pt>
                <c:pt idx="6153">
                  <c:v>6</c:v>
                </c:pt>
                <c:pt idx="6154">
                  <c:v>6</c:v>
                </c:pt>
                <c:pt idx="6155">
                  <c:v>8</c:v>
                </c:pt>
                <c:pt idx="6156">
                  <c:v>8</c:v>
                </c:pt>
                <c:pt idx="6157">
                  <c:v>6</c:v>
                </c:pt>
                <c:pt idx="6158">
                  <c:v>6</c:v>
                </c:pt>
                <c:pt idx="6159">
                  <c:v>6</c:v>
                </c:pt>
                <c:pt idx="6160">
                  <c:v>6</c:v>
                </c:pt>
                <c:pt idx="6161">
                  <c:v>6</c:v>
                </c:pt>
                <c:pt idx="6162">
                  <c:v>6</c:v>
                </c:pt>
                <c:pt idx="6163">
                  <c:v>8</c:v>
                </c:pt>
                <c:pt idx="6164">
                  <c:v>8</c:v>
                </c:pt>
                <c:pt idx="6165">
                  <c:v>8</c:v>
                </c:pt>
                <c:pt idx="6166">
                  <c:v>8</c:v>
                </c:pt>
                <c:pt idx="6167">
                  <c:v>8</c:v>
                </c:pt>
                <c:pt idx="6168">
                  <c:v>6</c:v>
                </c:pt>
                <c:pt idx="6169">
                  <c:v>6</c:v>
                </c:pt>
                <c:pt idx="6170">
                  <c:v>6</c:v>
                </c:pt>
                <c:pt idx="6171">
                  <c:v>6</c:v>
                </c:pt>
                <c:pt idx="6172">
                  <c:v>6</c:v>
                </c:pt>
                <c:pt idx="6173">
                  <c:v>6</c:v>
                </c:pt>
                <c:pt idx="6174">
                  <c:v>6</c:v>
                </c:pt>
                <c:pt idx="6175">
                  <c:v>6</c:v>
                </c:pt>
                <c:pt idx="6176">
                  <c:v>6</c:v>
                </c:pt>
                <c:pt idx="6177">
                  <c:v>6</c:v>
                </c:pt>
                <c:pt idx="6178">
                  <c:v>6</c:v>
                </c:pt>
                <c:pt idx="6179">
                  <c:v>6</c:v>
                </c:pt>
                <c:pt idx="6180">
                  <c:v>8</c:v>
                </c:pt>
                <c:pt idx="6181">
                  <c:v>6</c:v>
                </c:pt>
                <c:pt idx="6182">
                  <c:v>6</c:v>
                </c:pt>
                <c:pt idx="6183">
                  <c:v>6</c:v>
                </c:pt>
                <c:pt idx="6184">
                  <c:v>6</c:v>
                </c:pt>
                <c:pt idx="6185">
                  <c:v>6</c:v>
                </c:pt>
                <c:pt idx="6186">
                  <c:v>6</c:v>
                </c:pt>
                <c:pt idx="6187">
                  <c:v>8</c:v>
                </c:pt>
                <c:pt idx="6188">
                  <c:v>6</c:v>
                </c:pt>
                <c:pt idx="6189">
                  <c:v>6</c:v>
                </c:pt>
                <c:pt idx="6190">
                  <c:v>6</c:v>
                </c:pt>
                <c:pt idx="6191">
                  <c:v>6</c:v>
                </c:pt>
                <c:pt idx="6192">
                  <c:v>6</c:v>
                </c:pt>
                <c:pt idx="6193">
                  <c:v>6</c:v>
                </c:pt>
                <c:pt idx="6194">
                  <c:v>6</c:v>
                </c:pt>
                <c:pt idx="6195">
                  <c:v>6</c:v>
                </c:pt>
                <c:pt idx="6196">
                  <c:v>6</c:v>
                </c:pt>
                <c:pt idx="6197">
                  <c:v>6</c:v>
                </c:pt>
                <c:pt idx="6198">
                  <c:v>6</c:v>
                </c:pt>
                <c:pt idx="6199">
                  <c:v>6</c:v>
                </c:pt>
                <c:pt idx="6200">
                  <c:v>8</c:v>
                </c:pt>
                <c:pt idx="6201">
                  <c:v>8</c:v>
                </c:pt>
                <c:pt idx="6202">
                  <c:v>8</c:v>
                </c:pt>
                <c:pt idx="6203">
                  <c:v>8</c:v>
                </c:pt>
                <c:pt idx="6204">
                  <c:v>8</c:v>
                </c:pt>
                <c:pt idx="6205">
                  <c:v>8</c:v>
                </c:pt>
                <c:pt idx="6206">
                  <c:v>6</c:v>
                </c:pt>
                <c:pt idx="6207">
                  <c:v>8</c:v>
                </c:pt>
                <c:pt idx="6208">
                  <c:v>8</c:v>
                </c:pt>
                <c:pt idx="6209">
                  <c:v>6</c:v>
                </c:pt>
                <c:pt idx="6210">
                  <c:v>6</c:v>
                </c:pt>
                <c:pt idx="6211">
                  <c:v>8</c:v>
                </c:pt>
                <c:pt idx="6212">
                  <c:v>6</c:v>
                </c:pt>
                <c:pt idx="6213">
                  <c:v>6</c:v>
                </c:pt>
                <c:pt idx="6214">
                  <c:v>8</c:v>
                </c:pt>
                <c:pt idx="6215">
                  <c:v>6</c:v>
                </c:pt>
                <c:pt idx="6216">
                  <c:v>6</c:v>
                </c:pt>
                <c:pt idx="6217">
                  <c:v>6</c:v>
                </c:pt>
                <c:pt idx="6218">
                  <c:v>4</c:v>
                </c:pt>
                <c:pt idx="6219">
                  <c:v>8</c:v>
                </c:pt>
                <c:pt idx="6220">
                  <c:v>6</c:v>
                </c:pt>
                <c:pt idx="6221">
                  <c:v>6</c:v>
                </c:pt>
                <c:pt idx="6222">
                  <c:v>6</c:v>
                </c:pt>
                <c:pt idx="6223">
                  <c:v>6</c:v>
                </c:pt>
                <c:pt idx="6224">
                  <c:v>6</c:v>
                </c:pt>
                <c:pt idx="6225">
                  <c:v>6</c:v>
                </c:pt>
                <c:pt idx="6226">
                  <c:v>6</c:v>
                </c:pt>
                <c:pt idx="6227">
                  <c:v>6</c:v>
                </c:pt>
                <c:pt idx="6228">
                  <c:v>6</c:v>
                </c:pt>
                <c:pt idx="6229">
                  <c:v>6</c:v>
                </c:pt>
                <c:pt idx="6230">
                  <c:v>6</c:v>
                </c:pt>
                <c:pt idx="6231">
                  <c:v>6</c:v>
                </c:pt>
                <c:pt idx="6232">
                  <c:v>6</c:v>
                </c:pt>
                <c:pt idx="6233">
                  <c:v>6</c:v>
                </c:pt>
                <c:pt idx="6234">
                  <c:v>6</c:v>
                </c:pt>
                <c:pt idx="6235">
                  <c:v>6</c:v>
                </c:pt>
                <c:pt idx="6236">
                  <c:v>6</c:v>
                </c:pt>
                <c:pt idx="6237">
                  <c:v>6</c:v>
                </c:pt>
                <c:pt idx="6238">
                  <c:v>6</c:v>
                </c:pt>
                <c:pt idx="6239">
                  <c:v>6</c:v>
                </c:pt>
                <c:pt idx="6240">
                  <c:v>8</c:v>
                </c:pt>
                <c:pt idx="6241">
                  <c:v>8</c:v>
                </c:pt>
                <c:pt idx="6242">
                  <c:v>8</c:v>
                </c:pt>
                <c:pt idx="6243">
                  <c:v>8</c:v>
                </c:pt>
                <c:pt idx="6244">
                  <c:v>8</c:v>
                </c:pt>
                <c:pt idx="6245">
                  <c:v>8</c:v>
                </c:pt>
                <c:pt idx="6246">
                  <c:v>6</c:v>
                </c:pt>
                <c:pt idx="6247">
                  <c:v>6</c:v>
                </c:pt>
                <c:pt idx="6248">
                  <c:v>6</c:v>
                </c:pt>
                <c:pt idx="6249">
                  <c:v>6</c:v>
                </c:pt>
                <c:pt idx="6250">
                  <c:v>6</c:v>
                </c:pt>
                <c:pt idx="6251">
                  <c:v>6</c:v>
                </c:pt>
                <c:pt idx="6252">
                  <c:v>8</c:v>
                </c:pt>
                <c:pt idx="6253">
                  <c:v>8</c:v>
                </c:pt>
                <c:pt idx="6254">
                  <c:v>8</c:v>
                </c:pt>
                <c:pt idx="6255">
                  <c:v>8</c:v>
                </c:pt>
                <c:pt idx="6256">
                  <c:v>8</c:v>
                </c:pt>
                <c:pt idx="6257">
                  <c:v>8</c:v>
                </c:pt>
                <c:pt idx="6258">
                  <c:v>8</c:v>
                </c:pt>
                <c:pt idx="6259">
                  <c:v>8</c:v>
                </c:pt>
                <c:pt idx="6260">
                  <c:v>8</c:v>
                </c:pt>
                <c:pt idx="6261">
                  <c:v>8</c:v>
                </c:pt>
                <c:pt idx="6262">
                  <c:v>8</c:v>
                </c:pt>
                <c:pt idx="6263">
                  <c:v>8</c:v>
                </c:pt>
                <c:pt idx="6264">
                  <c:v>8</c:v>
                </c:pt>
                <c:pt idx="6265">
                  <c:v>8</c:v>
                </c:pt>
                <c:pt idx="6266">
                  <c:v>6</c:v>
                </c:pt>
                <c:pt idx="6267">
                  <c:v>6</c:v>
                </c:pt>
                <c:pt idx="6268">
                  <c:v>6</c:v>
                </c:pt>
                <c:pt idx="6269">
                  <c:v>6</c:v>
                </c:pt>
                <c:pt idx="6270">
                  <c:v>6</c:v>
                </c:pt>
                <c:pt idx="6271">
                  <c:v>6</c:v>
                </c:pt>
                <c:pt idx="6272">
                  <c:v>6</c:v>
                </c:pt>
                <c:pt idx="6273">
                  <c:v>4</c:v>
                </c:pt>
                <c:pt idx="6274">
                  <c:v>8</c:v>
                </c:pt>
                <c:pt idx="6275">
                  <c:v>8</c:v>
                </c:pt>
                <c:pt idx="6276">
                  <c:v>6</c:v>
                </c:pt>
                <c:pt idx="6277">
                  <c:v>6</c:v>
                </c:pt>
                <c:pt idx="6278">
                  <c:v>8</c:v>
                </c:pt>
                <c:pt idx="6279">
                  <c:v>6</c:v>
                </c:pt>
                <c:pt idx="6280">
                  <c:v>6</c:v>
                </c:pt>
                <c:pt idx="6281">
                  <c:v>8</c:v>
                </c:pt>
                <c:pt idx="6282">
                  <c:v>8</c:v>
                </c:pt>
                <c:pt idx="6283">
                  <c:v>8</c:v>
                </c:pt>
                <c:pt idx="6284">
                  <c:v>8</c:v>
                </c:pt>
                <c:pt idx="6285">
                  <c:v>8</c:v>
                </c:pt>
                <c:pt idx="6286">
                  <c:v>6</c:v>
                </c:pt>
                <c:pt idx="6287">
                  <c:v>6</c:v>
                </c:pt>
                <c:pt idx="6288">
                  <c:v>8</c:v>
                </c:pt>
                <c:pt idx="6289">
                  <c:v>6</c:v>
                </c:pt>
                <c:pt idx="6290">
                  <c:v>6</c:v>
                </c:pt>
                <c:pt idx="6291">
                  <c:v>4</c:v>
                </c:pt>
                <c:pt idx="6292">
                  <c:v>6</c:v>
                </c:pt>
                <c:pt idx="6293">
                  <c:v>4</c:v>
                </c:pt>
                <c:pt idx="6294">
                  <c:v>4</c:v>
                </c:pt>
                <c:pt idx="6295">
                  <c:v>4</c:v>
                </c:pt>
                <c:pt idx="6296">
                  <c:v>4</c:v>
                </c:pt>
                <c:pt idx="6297">
                  <c:v>4</c:v>
                </c:pt>
                <c:pt idx="6298">
                  <c:v>4</c:v>
                </c:pt>
                <c:pt idx="6299">
                  <c:v>6</c:v>
                </c:pt>
                <c:pt idx="6300">
                  <c:v>6</c:v>
                </c:pt>
                <c:pt idx="6301">
                  <c:v>6</c:v>
                </c:pt>
                <c:pt idx="6302">
                  <c:v>6</c:v>
                </c:pt>
                <c:pt idx="6303">
                  <c:v>6</c:v>
                </c:pt>
                <c:pt idx="6304">
                  <c:v>6</c:v>
                </c:pt>
                <c:pt idx="6305">
                  <c:v>6</c:v>
                </c:pt>
                <c:pt idx="6306">
                  <c:v>6</c:v>
                </c:pt>
                <c:pt idx="6307">
                  <c:v>6</c:v>
                </c:pt>
                <c:pt idx="6308">
                  <c:v>6</c:v>
                </c:pt>
                <c:pt idx="6309">
                  <c:v>6</c:v>
                </c:pt>
                <c:pt idx="6310">
                  <c:v>4</c:v>
                </c:pt>
                <c:pt idx="6311">
                  <c:v>4</c:v>
                </c:pt>
                <c:pt idx="6312">
                  <c:v>4</c:v>
                </c:pt>
                <c:pt idx="6313">
                  <c:v>4</c:v>
                </c:pt>
                <c:pt idx="6314">
                  <c:v>4</c:v>
                </c:pt>
                <c:pt idx="6315">
                  <c:v>4</c:v>
                </c:pt>
                <c:pt idx="6316">
                  <c:v>4</c:v>
                </c:pt>
                <c:pt idx="6317">
                  <c:v>4</c:v>
                </c:pt>
                <c:pt idx="6318">
                  <c:v>4</c:v>
                </c:pt>
                <c:pt idx="6319">
                  <c:v>4</c:v>
                </c:pt>
                <c:pt idx="6320">
                  <c:v>4</c:v>
                </c:pt>
                <c:pt idx="6321">
                  <c:v>4</c:v>
                </c:pt>
                <c:pt idx="6322">
                  <c:v>4</c:v>
                </c:pt>
                <c:pt idx="6323">
                  <c:v>4</c:v>
                </c:pt>
                <c:pt idx="6324">
                  <c:v>4</c:v>
                </c:pt>
                <c:pt idx="6325">
                  <c:v>4</c:v>
                </c:pt>
                <c:pt idx="6326">
                  <c:v>4</c:v>
                </c:pt>
                <c:pt idx="6327">
                  <c:v>8</c:v>
                </c:pt>
                <c:pt idx="6328">
                  <c:v>8</c:v>
                </c:pt>
                <c:pt idx="6329">
                  <c:v>8</c:v>
                </c:pt>
                <c:pt idx="6330">
                  <c:v>8</c:v>
                </c:pt>
                <c:pt idx="6331">
                  <c:v>8</c:v>
                </c:pt>
                <c:pt idx="6332">
                  <c:v>8</c:v>
                </c:pt>
                <c:pt idx="6333">
                  <c:v>8</c:v>
                </c:pt>
                <c:pt idx="6334">
                  <c:v>8</c:v>
                </c:pt>
                <c:pt idx="6335">
                  <c:v>8</c:v>
                </c:pt>
                <c:pt idx="6336">
                  <c:v>8</c:v>
                </c:pt>
                <c:pt idx="6337">
                  <c:v>8</c:v>
                </c:pt>
                <c:pt idx="6338">
                  <c:v>8</c:v>
                </c:pt>
                <c:pt idx="6339">
                  <c:v>8</c:v>
                </c:pt>
                <c:pt idx="6340">
                  <c:v>8</c:v>
                </c:pt>
                <c:pt idx="6341">
                  <c:v>8</c:v>
                </c:pt>
                <c:pt idx="6342">
                  <c:v>8</c:v>
                </c:pt>
                <c:pt idx="6343">
                  <c:v>8</c:v>
                </c:pt>
                <c:pt idx="6344">
                  <c:v>8</c:v>
                </c:pt>
                <c:pt idx="6345">
                  <c:v>4</c:v>
                </c:pt>
                <c:pt idx="6346">
                  <c:v>4</c:v>
                </c:pt>
                <c:pt idx="6347">
                  <c:v>4</c:v>
                </c:pt>
                <c:pt idx="6348">
                  <c:v>4</c:v>
                </c:pt>
                <c:pt idx="6349">
                  <c:v>4</c:v>
                </c:pt>
                <c:pt idx="6350">
                  <c:v>4</c:v>
                </c:pt>
                <c:pt idx="6351">
                  <c:v>4</c:v>
                </c:pt>
                <c:pt idx="6352">
                  <c:v>4</c:v>
                </c:pt>
                <c:pt idx="6353">
                  <c:v>4</c:v>
                </c:pt>
                <c:pt idx="6354">
                  <c:v>4</c:v>
                </c:pt>
                <c:pt idx="6355">
                  <c:v>4</c:v>
                </c:pt>
                <c:pt idx="6356">
                  <c:v>4</c:v>
                </c:pt>
                <c:pt idx="6357">
                  <c:v>4</c:v>
                </c:pt>
                <c:pt idx="6358">
                  <c:v>4</c:v>
                </c:pt>
                <c:pt idx="6359">
                  <c:v>4</c:v>
                </c:pt>
                <c:pt idx="6360">
                  <c:v>6</c:v>
                </c:pt>
                <c:pt idx="6361">
                  <c:v>6</c:v>
                </c:pt>
                <c:pt idx="6362">
                  <c:v>6</c:v>
                </c:pt>
                <c:pt idx="6363">
                  <c:v>6</c:v>
                </c:pt>
                <c:pt idx="6364">
                  <c:v>6</c:v>
                </c:pt>
                <c:pt idx="6365">
                  <c:v>6</c:v>
                </c:pt>
                <c:pt idx="6366">
                  <c:v>6</c:v>
                </c:pt>
                <c:pt idx="6367">
                  <c:v>6</c:v>
                </c:pt>
                <c:pt idx="6368">
                  <c:v>6</c:v>
                </c:pt>
                <c:pt idx="6369">
                  <c:v>6</c:v>
                </c:pt>
                <c:pt idx="6370">
                  <c:v>6</c:v>
                </c:pt>
                <c:pt idx="6371">
                  <c:v>6</c:v>
                </c:pt>
                <c:pt idx="6372">
                  <c:v>12</c:v>
                </c:pt>
                <c:pt idx="6373">
                  <c:v>12</c:v>
                </c:pt>
                <c:pt idx="6374">
                  <c:v>4</c:v>
                </c:pt>
                <c:pt idx="6375">
                  <c:v>4</c:v>
                </c:pt>
                <c:pt idx="6376">
                  <c:v>4</c:v>
                </c:pt>
                <c:pt idx="6377">
                  <c:v>4</c:v>
                </c:pt>
                <c:pt idx="6378">
                  <c:v>4</c:v>
                </c:pt>
                <c:pt idx="6379">
                  <c:v>4</c:v>
                </c:pt>
                <c:pt idx="6380">
                  <c:v>4</c:v>
                </c:pt>
                <c:pt idx="6381">
                  <c:v>4</c:v>
                </c:pt>
                <c:pt idx="6382">
                  <c:v>4</c:v>
                </c:pt>
                <c:pt idx="6383">
                  <c:v>4</c:v>
                </c:pt>
                <c:pt idx="6384">
                  <c:v>4</c:v>
                </c:pt>
                <c:pt idx="6385">
                  <c:v>4</c:v>
                </c:pt>
                <c:pt idx="6386">
                  <c:v>6</c:v>
                </c:pt>
                <c:pt idx="6387">
                  <c:v>6</c:v>
                </c:pt>
                <c:pt idx="6388">
                  <c:v>6</c:v>
                </c:pt>
                <c:pt idx="6389">
                  <c:v>6</c:v>
                </c:pt>
                <c:pt idx="6390">
                  <c:v>6</c:v>
                </c:pt>
                <c:pt idx="6391">
                  <c:v>6</c:v>
                </c:pt>
                <c:pt idx="6392">
                  <c:v>6</c:v>
                </c:pt>
                <c:pt idx="6393">
                  <c:v>6</c:v>
                </c:pt>
                <c:pt idx="6394">
                  <c:v>6</c:v>
                </c:pt>
                <c:pt idx="6395">
                  <c:v>6</c:v>
                </c:pt>
                <c:pt idx="6396">
                  <c:v>6</c:v>
                </c:pt>
                <c:pt idx="6397">
                  <c:v>6</c:v>
                </c:pt>
                <c:pt idx="6398">
                  <c:v>6</c:v>
                </c:pt>
                <c:pt idx="6399">
                  <c:v>6</c:v>
                </c:pt>
                <c:pt idx="6400">
                  <c:v>6</c:v>
                </c:pt>
                <c:pt idx="6401">
                  <c:v>6</c:v>
                </c:pt>
                <c:pt idx="6402">
                  <c:v>6</c:v>
                </c:pt>
                <c:pt idx="6403">
                  <c:v>6</c:v>
                </c:pt>
                <c:pt idx="6404">
                  <c:v>6</c:v>
                </c:pt>
                <c:pt idx="6405">
                  <c:v>6</c:v>
                </c:pt>
                <c:pt idx="6406">
                  <c:v>6</c:v>
                </c:pt>
                <c:pt idx="6407">
                  <c:v>6</c:v>
                </c:pt>
                <c:pt idx="6408">
                  <c:v>6</c:v>
                </c:pt>
                <c:pt idx="6409">
                  <c:v>6</c:v>
                </c:pt>
                <c:pt idx="6410">
                  <c:v>6</c:v>
                </c:pt>
                <c:pt idx="6411">
                  <c:v>6</c:v>
                </c:pt>
                <c:pt idx="6412">
                  <c:v>6</c:v>
                </c:pt>
                <c:pt idx="6413">
                  <c:v>6</c:v>
                </c:pt>
                <c:pt idx="6414">
                  <c:v>6</c:v>
                </c:pt>
                <c:pt idx="6415">
                  <c:v>6</c:v>
                </c:pt>
                <c:pt idx="6416">
                  <c:v>6</c:v>
                </c:pt>
                <c:pt idx="6417">
                  <c:v>6</c:v>
                </c:pt>
                <c:pt idx="6418">
                  <c:v>6</c:v>
                </c:pt>
                <c:pt idx="6419">
                  <c:v>6</c:v>
                </c:pt>
                <c:pt idx="6420">
                  <c:v>6</c:v>
                </c:pt>
                <c:pt idx="6421">
                  <c:v>6</c:v>
                </c:pt>
                <c:pt idx="6422">
                  <c:v>6</c:v>
                </c:pt>
                <c:pt idx="6423">
                  <c:v>6</c:v>
                </c:pt>
                <c:pt idx="6424">
                  <c:v>6</c:v>
                </c:pt>
                <c:pt idx="6425">
                  <c:v>4</c:v>
                </c:pt>
                <c:pt idx="6426">
                  <c:v>4</c:v>
                </c:pt>
                <c:pt idx="6427">
                  <c:v>3</c:v>
                </c:pt>
                <c:pt idx="6428">
                  <c:v>4</c:v>
                </c:pt>
                <c:pt idx="6429">
                  <c:v>4</c:v>
                </c:pt>
                <c:pt idx="6430">
                  <c:v>4</c:v>
                </c:pt>
                <c:pt idx="6431">
                  <c:v>3</c:v>
                </c:pt>
                <c:pt idx="6432">
                  <c:v>4</c:v>
                </c:pt>
                <c:pt idx="6433">
                  <c:v>4</c:v>
                </c:pt>
                <c:pt idx="6434">
                  <c:v>4</c:v>
                </c:pt>
                <c:pt idx="6435">
                  <c:v>6</c:v>
                </c:pt>
                <c:pt idx="6436">
                  <c:v>4</c:v>
                </c:pt>
                <c:pt idx="6437">
                  <c:v>4</c:v>
                </c:pt>
                <c:pt idx="6438">
                  <c:v>4</c:v>
                </c:pt>
                <c:pt idx="6439">
                  <c:v>6</c:v>
                </c:pt>
                <c:pt idx="6440">
                  <c:v>6</c:v>
                </c:pt>
                <c:pt idx="6441">
                  <c:v>6</c:v>
                </c:pt>
                <c:pt idx="6442">
                  <c:v>6</c:v>
                </c:pt>
                <c:pt idx="6443">
                  <c:v>6</c:v>
                </c:pt>
                <c:pt idx="6444">
                  <c:v>6</c:v>
                </c:pt>
                <c:pt idx="6445">
                  <c:v>6</c:v>
                </c:pt>
                <c:pt idx="6446">
                  <c:v>6</c:v>
                </c:pt>
                <c:pt idx="6447">
                  <c:v>6</c:v>
                </c:pt>
                <c:pt idx="6448">
                  <c:v>6</c:v>
                </c:pt>
                <c:pt idx="6449">
                  <c:v>6</c:v>
                </c:pt>
                <c:pt idx="6450">
                  <c:v>6</c:v>
                </c:pt>
                <c:pt idx="6451">
                  <c:v>8</c:v>
                </c:pt>
                <c:pt idx="6452">
                  <c:v>8</c:v>
                </c:pt>
                <c:pt idx="6453">
                  <c:v>8</c:v>
                </c:pt>
                <c:pt idx="6454">
                  <c:v>6</c:v>
                </c:pt>
                <c:pt idx="6455">
                  <c:v>6</c:v>
                </c:pt>
                <c:pt idx="6456">
                  <c:v>8</c:v>
                </c:pt>
                <c:pt idx="6457">
                  <c:v>6</c:v>
                </c:pt>
                <c:pt idx="6458">
                  <c:v>3</c:v>
                </c:pt>
                <c:pt idx="6459">
                  <c:v>3</c:v>
                </c:pt>
                <c:pt idx="6460">
                  <c:v>3</c:v>
                </c:pt>
                <c:pt idx="6461">
                  <c:v>3</c:v>
                </c:pt>
                <c:pt idx="6462">
                  <c:v>3</c:v>
                </c:pt>
                <c:pt idx="6463">
                  <c:v>3</c:v>
                </c:pt>
                <c:pt idx="6464">
                  <c:v>3</c:v>
                </c:pt>
                <c:pt idx="6465">
                  <c:v>3</c:v>
                </c:pt>
                <c:pt idx="6466">
                  <c:v>3</c:v>
                </c:pt>
                <c:pt idx="6467">
                  <c:v>3</c:v>
                </c:pt>
                <c:pt idx="6468">
                  <c:v>3</c:v>
                </c:pt>
                <c:pt idx="6469">
                  <c:v>3</c:v>
                </c:pt>
                <c:pt idx="6470">
                  <c:v>3</c:v>
                </c:pt>
                <c:pt idx="6471">
                  <c:v>3</c:v>
                </c:pt>
                <c:pt idx="6472">
                  <c:v>3</c:v>
                </c:pt>
                <c:pt idx="6473">
                  <c:v>3</c:v>
                </c:pt>
                <c:pt idx="6474">
                  <c:v>3</c:v>
                </c:pt>
                <c:pt idx="6475">
                  <c:v>4</c:v>
                </c:pt>
                <c:pt idx="6476">
                  <c:v>4</c:v>
                </c:pt>
                <c:pt idx="6477">
                  <c:v>4</c:v>
                </c:pt>
                <c:pt idx="6478">
                  <c:v>4</c:v>
                </c:pt>
                <c:pt idx="6479">
                  <c:v>4</c:v>
                </c:pt>
                <c:pt idx="6480">
                  <c:v>4</c:v>
                </c:pt>
                <c:pt idx="6481">
                  <c:v>4</c:v>
                </c:pt>
                <c:pt idx="6482">
                  <c:v>4</c:v>
                </c:pt>
                <c:pt idx="6483">
                  <c:v>4</c:v>
                </c:pt>
                <c:pt idx="6484">
                  <c:v>4</c:v>
                </c:pt>
                <c:pt idx="6485">
                  <c:v>4</c:v>
                </c:pt>
                <c:pt idx="6486">
                  <c:v>4</c:v>
                </c:pt>
                <c:pt idx="6487">
                  <c:v>4</c:v>
                </c:pt>
                <c:pt idx="6488">
                  <c:v>4</c:v>
                </c:pt>
                <c:pt idx="6489">
                  <c:v>4</c:v>
                </c:pt>
                <c:pt idx="6490">
                  <c:v>4</c:v>
                </c:pt>
                <c:pt idx="6491">
                  <c:v>4</c:v>
                </c:pt>
                <c:pt idx="6492">
                  <c:v>4</c:v>
                </c:pt>
                <c:pt idx="6493">
                  <c:v>4</c:v>
                </c:pt>
                <c:pt idx="6494">
                  <c:v>4</c:v>
                </c:pt>
                <c:pt idx="6495">
                  <c:v>6</c:v>
                </c:pt>
                <c:pt idx="6496">
                  <c:v>6</c:v>
                </c:pt>
                <c:pt idx="6497">
                  <c:v>6</c:v>
                </c:pt>
                <c:pt idx="6498">
                  <c:v>6</c:v>
                </c:pt>
                <c:pt idx="6499">
                  <c:v>6</c:v>
                </c:pt>
                <c:pt idx="6500">
                  <c:v>6</c:v>
                </c:pt>
                <c:pt idx="6501">
                  <c:v>6</c:v>
                </c:pt>
                <c:pt idx="6502">
                  <c:v>6</c:v>
                </c:pt>
                <c:pt idx="6503">
                  <c:v>6</c:v>
                </c:pt>
                <c:pt idx="6504">
                  <c:v>6</c:v>
                </c:pt>
                <c:pt idx="6505">
                  <c:v>6</c:v>
                </c:pt>
                <c:pt idx="6506">
                  <c:v>6</c:v>
                </c:pt>
                <c:pt idx="6507">
                  <c:v>6</c:v>
                </c:pt>
                <c:pt idx="6508">
                  <c:v>6</c:v>
                </c:pt>
                <c:pt idx="6509">
                  <c:v>6</c:v>
                </c:pt>
                <c:pt idx="6510">
                  <c:v>6</c:v>
                </c:pt>
                <c:pt idx="6511">
                  <c:v>6</c:v>
                </c:pt>
                <c:pt idx="6512">
                  <c:v>6</c:v>
                </c:pt>
                <c:pt idx="6513">
                  <c:v>6</c:v>
                </c:pt>
                <c:pt idx="6514">
                  <c:v>6</c:v>
                </c:pt>
                <c:pt idx="6515">
                  <c:v>6</c:v>
                </c:pt>
                <c:pt idx="6516">
                  <c:v>6</c:v>
                </c:pt>
                <c:pt idx="6517">
                  <c:v>6</c:v>
                </c:pt>
                <c:pt idx="6518">
                  <c:v>6</c:v>
                </c:pt>
                <c:pt idx="6519">
                  <c:v>6</c:v>
                </c:pt>
                <c:pt idx="6520">
                  <c:v>6</c:v>
                </c:pt>
                <c:pt idx="6521">
                  <c:v>6</c:v>
                </c:pt>
                <c:pt idx="6522">
                  <c:v>6</c:v>
                </c:pt>
                <c:pt idx="6523">
                  <c:v>6</c:v>
                </c:pt>
                <c:pt idx="6524">
                  <c:v>6</c:v>
                </c:pt>
                <c:pt idx="6525">
                  <c:v>6</c:v>
                </c:pt>
                <c:pt idx="6526">
                  <c:v>6</c:v>
                </c:pt>
                <c:pt idx="6527">
                  <c:v>6</c:v>
                </c:pt>
                <c:pt idx="6528">
                  <c:v>4</c:v>
                </c:pt>
                <c:pt idx="6529">
                  <c:v>4</c:v>
                </c:pt>
                <c:pt idx="6530">
                  <c:v>4</c:v>
                </c:pt>
                <c:pt idx="6531">
                  <c:v>4</c:v>
                </c:pt>
                <c:pt idx="6532">
                  <c:v>4</c:v>
                </c:pt>
                <c:pt idx="6533">
                  <c:v>4</c:v>
                </c:pt>
                <c:pt idx="6534">
                  <c:v>4</c:v>
                </c:pt>
                <c:pt idx="6535">
                  <c:v>4</c:v>
                </c:pt>
                <c:pt idx="6536">
                  <c:v>4</c:v>
                </c:pt>
                <c:pt idx="6537">
                  <c:v>4</c:v>
                </c:pt>
                <c:pt idx="6538">
                  <c:v>4</c:v>
                </c:pt>
                <c:pt idx="6539">
                  <c:v>4</c:v>
                </c:pt>
                <c:pt idx="6540">
                  <c:v>4</c:v>
                </c:pt>
                <c:pt idx="6541">
                  <c:v>4</c:v>
                </c:pt>
                <c:pt idx="6542">
                  <c:v>4</c:v>
                </c:pt>
                <c:pt idx="6543">
                  <c:v>4</c:v>
                </c:pt>
                <c:pt idx="6544">
                  <c:v>4</c:v>
                </c:pt>
                <c:pt idx="6545">
                  <c:v>4</c:v>
                </c:pt>
                <c:pt idx="6546">
                  <c:v>4</c:v>
                </c:pt>
                <c:pt idx="6547">
                  <c:v>4</c:v>
                </c:pt>
                <c:pt idx="6548">
                  <c:v>4</c:v>
                </c:pt>
                <c:pt idx="6549">
                  <c:v>4</c:v>
                </c:pt>
                <c:pt idx="6550">
                  <c:v>4</c:v>
                </c:pt>
                <c:pt idx="6551">
                  <c:v>4</c:v>
                </c:pt>
                <c:pt idx="6552">
                  <c:v>4</c:v>
                </c:pt>
                <c:pt idx="6553">
                  <c:v>8</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6</c:v>
                </c:pt>
                <c:pt idx="6573">
                  <c:v>6</c:v>
                </c:pt>
                <c:pt idx="6574">
                  <c:v>6</c:v>
                </c:pt>
                <c:pt idx="6575">
                  <c:v>6</c:v>
                </c:pt>
                <c:pt idx="6576">
                  <c:v>6</c:v>
                </c:pt>
                <c:pt idx="6577">
                  <c:v>6</c:v>
                </c:pt>
                <c:pt idx="6578">
                  <c:v>6</c:v>
                </c:pt>
                <c:pt idx="6579">
                  <c:v>6</c:v>
                </c:pt>
                <c:pt idx="6580">
                  <c:v>6</c:v>
                </c:pt>
                <c:pt idx="6581">
                  <c:v>6</c:v>
                </c:pt>
                <c:pt idx="6582">
                  <c:v>6</c:v>
                </c:pt>
                <c:pt idx="6583">
                  <c:v>6</c:v>
                </c:pt>
                <c:pt idx="6584">
                  <c:v>6</c:v>
                </c:pt>
                <c:pt idx="6585">
                  <c:v>6</c:v>
                </c:pt>
                <c:pt idx="6586">
                  <c:v>6</c:v>
                </c:pt>
                <c:pt idx="6587">
                  <c:v>6</c:v>
                </c:pt>
                <c:pt idx="6588">
                  <c:v>6</c:v>
                </c:pt>
                <c:pt idx="6589">
                  <c:v>6</c:v>
                </c:pt>
                <c:pt idx="6590">
                  <c:v>6</c:v>
                </c:pt>
                <c:pt idx="6591">
                  <c:v>6</c:v>
                </c:pt>
                <c:pt idx="6592">
                  <c:v>6</c:v>
                </c:pt>
                <c:pt idx="6593">
                  <c:v>6</c:v>
                </c:pt>
                <c:pt idx="6594">
                  <c:v>6</c:v>
                </c:pt>
                <c:pt idx="6595">
                  <c:v>6</c:v>
                </c:pt>
                <c:pt idx="6596">
                  <c:v>6</c:v>
                </c:pt>
                <c:pt idx="6597">
                  <c:v>6</c:v>
                </c:pt>
                <c:pt idx="6598">
                  <c:v>6</c:v>
                </c:pt>
                <c:pt idx="6599">
                  <c:v>8</c:v>
                </c:pt>
                <c:pt idx="6600">
                  <c:v>6</c:v>
                </c:pt>
                <c:pt idx="6601">
                  <c:v>6</c:v>
                </c:pt>
                <c:pt idx="6602">
                  <c:v>8</c:v>
                </c:pt>
                <c:pt idx="6603">
                  <c:v>6</c:v>
                </c:pt>
                <c:pt idx="6604">
                  <c:v>6</c:v>
                </c:pt>
                <c:pt idx="6605">
                  <c:v>6</c:v>
                </c:pt>
                <c:pt idx="6606">
                  <c:v>6</c:v>
                </c:pt>
                <c:pt idx="6607">
                  <c:v>6</c:v>
                </c:pt>
                <c:pt idx="6608">
                  <c:v>6</c:v>
                </c:pt>
                <c:pt idx="6609">
                  <c:v>6</c:v>
                </c:pt>
                <c:pt idx="6610">
                  <c:v>6</c:v>
                </c:pt>
                <c:pt idx="6611">
                  <c:v>6</c:v>
                </c:pt>
                <c:pt idx="6612">
                  <c:v>6</c:v>
                </c:pt>
                <c:pt idx="6613">
                  <c:v>6</c:v>
                </c:pt>
                <c:pt idx="6614">
                  <c:v>6</c:v>
                </c:pt>
                <c:pt idx="6615">
                  <c:v>6</c:v>
                </c:pt>
                <c:pt idx="6616">
                  <c:v>6</c:v>
                </c:pt>
                <c:pt idx="6617">
                  <c:v>6</c:v>
                </c:pt>
                <c:pt idx="6618">
                  <c:v>6</c:v>
                </c:pt>
                <c:pt idx="6619">
                  <c:v>6</c:v>
                </c:pt>
                <c:pt idx="6620">
                  <c:v>6</c:v>
                </c:pt>
                <c:pt idx="6621">
                  <c:v>6</c:v>
                </c:pt>
                <c:pt idx="6622">
                  <c:v>6</c:v>
                </c:pt>
                <c:pt idx="6623">
                  <c:v>6</c:v>
                </c:pt>
                <c:pt idx="6624">
                  <c:v>6</c:v>
                </c:pt>
                <c:pt idx="6625">
                  <c:v>6</c:v>
                </c:pt>
                <c:pt idx="6626">
                  <c:v>6</c:v>
                </c:pt>
                <c:pt idx="6627">
                  <c:v>6</c:v>
                </c:pt>
                <c:pt idx="6628">
                  <c:v>8</c:v>
                </c:pt>
                <c:pt idx="6629">
                  <c:v>8</c:v>
                </c:pt>
                <c:pt idx="6630">
                  <c:v>6</c:v>
                </c:pt>
                <c:pt idx="6631">
                  <c:v>6</c:v>
                </c:pt>
                <c:pt idx="6632">
                  <c:v>6</c:v>
                </c:pt>
                <c:pt idx="6633">
                  <c:v>6</c:v>
                </c:pt>
                <c:pt idx="6634">
                  <c:v>6</c:v>
                </c:pt>
                <c:pt idx="6635">
                  <c:v>6</c:v>
                </c:pt>
                <c:pt idx="6636">
                  <c:v>6</c:v>
                </c:pt>
                <c:pt idx="6637">
                  <c:v>6</c:v>
                </c:pt>
                <c:pt idx="6638">
                  <c:v>4</c:v>
                </c:pt>
                <c:pt idx="6639">
                  <c:v>4</c:v>
                </c:pt>
                <c:pt idx="6640">
                  <c:v>4</c:v>
                </c:pt>
                <c:pt idx="6641">
                  <c:v>4</c:v>
                </c:pt>
                <c:pt idx="6642">
                  <c:v>4</c:v>
                </c:pt>
                <c:pt idx="6643">
                  <c:v>4</c:v>
                </c:pt>
                <c:pt idx="6644">
                  <c:v>4</c:v>
                </c:pt>
                <c:pt idx="6645">
                  <c:v>4</c:v>
                </c:pt>
                <c:pt idx="6646">
                  <c:v>4</c:v>
                </c:pt>
                <c:pt idx="6647">
                  <c:v>4</c:v>
                </c:pt>
                <c:pt idx="6648">
                  <c:v>4</c:v>
                </c:pt>
                <c:pt idx="6649">
                  <c:v>4</c:v>
                </c:pt>
                <c:pt idx="6650">
                  <c:v>8</c:v>
                </c:pt>
                <c:pt idx="6651">
                  <c:v>8</c:v>
                </c:pt>
                <c:pt idx="6652">
                  <c:v>8</c:v>
                </c:pt>
                <c:pt idx="6653">
                  <c:v>8</c:v>
                </c:pt>
                <c:pt idx="6654">
                  <c:v>6</c:v>
                </c:pt>
                <c:pt idx="6655">
                  <c:v>6</c:v>
                </c:pt>
                <c:pt idx="6656">
                  <c:v>6</c:v>
                </c:pt>
                <c:pt idx="6657">
                  <c:v>6</c:v>
                </c:pt>
                <c:pt idx="6658">
                  <c:v>6</c:v>
                </c:pt>
                <c:pt idx="6659">
                  <c:v>6</c:v>
                </c:pt>
                <c:pt idx="6660">
                  <c:v>6</c:v>
                </c:pt>
                <c:pt idx="6661">
                  <c:v>6</c:v>
                </c:pt>
                <c:pt idx="6662">
                  <c:v>6</c:v>
                </c:pt>
                <c:pt idx="6663">
                  <c:v>6</c:v>
                </c:pt>
                <c:pt idx="6664">
                  <c:v>6</c:v>
                </c:pt>
                <c:pt idx="6665">
                  <c:v>6</c:v>
                </c:pt>
                <c:pt idx="6666">
                  <c:v>6</c:v>
                </c:pt>
                <c:pt idx="6667">
                  <c:v>4</c:v>
                </c:pt>
                <c:pt idx="6668">
                  <c:v>6</c:v>
                </c:pt>
                <c:pt idx="6669">
                  <c:v>6</c:v>
                </c:pt>
                <c:pt idx="6670">
                  <c:v>6</c:v>
                </c:pt>
                <c:pt idx="6671">
                  <c:v>6</c:v>
                </c:pt>
                <c:pt idx="6672">
                  <c:v>6</c:v>
                </c:pt>
                <c:pt idx="6673">
                  <c:v>4</c:v>
                </c:pt>
                <c:pt idx="6674">
                  <c:v>6</c:v>
                </c:pt>
                <c:pt idx="6675">
                  <c:v>4</c:v>
                </c:pt>
                <c:pt idx="6676">
                  <c:v>4</c:v>
                </c:pt>
                <c:pt idx="6677">
                  <c:v>6</c:v>
                </c:pt>
                <c:pt idx="6678">
                  <c:v>6</c:v>
                </c:pt>
                <c:pt idx="6679">
                  <c:v>6</c:v>
                </c:pt>
                <c:pt idx="6680">
                  <c:v>6</c:v>
                </c:pt>
                <c:pt idx="6681">
                  <c:v>6</c:v>
                </c:pt>
                <c:pt idx="6682">
                  <c:v>6</c:v>
                </c:pt>
                <c:pt idx="6683">
                  <c:v>6</c:v>
                </c:pt>
                <c:pt idx="6684">
                  <c:v>6</c:v>
                </c:pt>
                <c:pt idx="6685">
                  <c:v>12</c:v>
                </c:pt>
                <c:pt idx="6686">
                  <c:v>12</c:v>
                </c:pt>
                <c:pt idx="6687">
                  <c:v>12</c:v>
                </c:pt>
                <c:pt idx="6688">
                  <c:v>12</c:v>
                </c:pt>
                <c:pt idx="6689">
                  <c:v>12</c:v>
                </c:pt>
                <c:pt idx="6690">
                  <c:v>12</c:v>
                </c:pt>
                <c:pt idx="6691">
                  <c:v>12</c:v>
                </c:pt>
                <c:pt idx="6692">
                  <c:v>12</c:v>
                </c:pt>
                <c:pt idx="6693">
                  <c:v>12</c:v>
                </c:pt>
                <c:pt idx="6694">
                  <c:v>8</c:v>
                </c:pt>
                <c:pt idx="6695">
                  <c:v>8</c:v>
                </c:pt>
                <c:pt idx="6696">
                  <c:v>8</c:v>
                </c:pt>
                <c:pt idx="6697">
                  <c:v>8</c:v>
                </c:pt>
                <c:pt idx="6698">
                  <c:v>8</c:v>
                </c:pt>
                <c:pt idx="6699">
                  <c:v>8</c:v>
                </c:pt>
                <c:pt idx="6700">
                  <c:v>8</c:v>
                </c:pt>
                <c:pt idx="6701">
                  <c:v>6</c:v>
                </c:pt>
                <c:pt idx="6702">
                  <c:v>4</c:v>
                </c:pt>
                <c:pt idx="6703">
                  <c:v>4</c:v>
                </c:pt>
                <c:pt idx="6704">
                  <c:v>8</c:v>
                </c:pt>
                <c:pt idx="6705">
                  <c:v>8</c:v>
                </c:pt>
                <c:pt idx="6706">
                  <c:v>6</c:v>
                </c:pt>
                <c:pt idx="6707">
                  <c:v>4</c:v>
                </c:pt>
                <c:pt idx="6708">
                  <c:v>8</c:v>
                </c:pt>
                <c:pt idx="6709">
                  <c:v>8</c:v>
                </c:pt>
                <c:pt idx="6710">
                  <c:v>8</c:v>
                </c:pt>
                <c:pt idx="6711">
                  <c:v>6</c:v>
                </c:pt>
                <c:pt idx="6712">
                  <c:v>4</c:v>
                </c:pt>
                <c:pt idx="6713">
                  <c:v>4</c:v>
                </c:pt>
                <c:pt idx="6714">
                  <c:v>8</c:v>
                </c:pt>
                <c:pt idx="6715">
                  <c:v>6</c:v>
                </c:pt>
                <c:pt idx="6716">
                  <c:v>4</c:v>
                </c:pt>
                <c:pt idx="6717">
                  <c:v>4</c:v>
                </c:pt>
                <c:pt idx="6718">
                  <c:v>6</c:v>
                </c:pt>
                <c:pt idx="6719">
                  <c:v>4</c:v>
                </c:pt>
                <c:pt idx="6720">
                  <c:v>8</c:v>
                </c:pt>
                <c:pt idx="6721">
                  <c:v>8</c:v>
                </c:pt>
                <c:pt idx="6722">
                  <c:v>4</c:v>
                </c:pt>
                <c:pt idx="6723">
                  <c:v>8</c:v>
                </c:pt>
                <c:pt idx="6724">
                  <c:v>6</c:v>
                </c:pt>
                <c:pt idx="6725">
                  <c:v>4</c:v>
                </c:pt>
                <c:pt idx="6726">
                  <c:v>6</c:v>
                </c:pt>
                <c:pt idx="6727">
                  <c:v>4</c:v>
                </c:pt>
                <c:pt idx="6728">
                  <c:v>4</c:v>
                </c:pt>
                <c:pt idx="6729">
                  <c:v>4</c:v>
                </c:pt>
                <c:pt idx="6730">
                  <c:v>4</c:v>
                </c:pt>
                <c:pt idx="6731">
                  <c:v>4</c:v>
                </c:pt>
                <c:pt idx="6732">
                  <c:v>4</c:v>
                </c:pt>
                <c:pt idx="6733">
                  <c:v>4</c:v>
                </c:pt>
                <c:pt idx="6734">
                  <c:v>4</c:v>
                </c:pt>
                <c:pt idx="6735">
                  <c:v>4</c:v>
                </c:pt>
                <c:pt idx="6736">
                  <c:v>4</c:v>
                </c:pt>
                <c:pt idx="6737">
                  <c:v>4</c:v>
                </c:pt>
                <c:pt idx="6738">
                  <c:v>4</c:v>
                </c:pt>
                <c:pt idx="6739">
                  <c:v>4</c:v>
                </c:pt>
                <c:pt idx="6740">
                  <c:v>4</c:v>
                </c:pt>
                <c:pt idx="6741">
                  <c:v>4</c:v>
                </c:pt>
                <c:pt idx="6742">
                  <c:v>4</c:v>
                </c:pt>
                <c:pt idx="6743">
                  <c:v>4</c:v>
                </c:pt>
                <c:pt idx="6744">
                  <c:v>4</c:v>
                </c:pt>
                <c:pt idx="6745">
                  <c:v>4</c:v>
                </c:pt>
                <c:pt idx="6746">
                  <c:v>4</c:v>
                </c:pt>
                <c:pt idx="6747">
                  <c:v>4</c:v>
                </c:pt>
                <c:pt idx="6748">
                  <c:v>4</c:v>
                </c:pt>
                <c:pt idx="6749">
                  <c:v>4</c:v>
                </c:pt>
                <c:pt idx="6750">
                  <c:v>4</c:v>
                </c:pt>
                <c:pt idx="6751">
                  <c:v>4</c:v>
                </c:pt>
                <c:pt idx="6752">
                  <c:v>4</c:v>
                </c:pt>
                <c:pt idx="6753">
                  <c:v>4</c:v>
                </c:pt>
                <c:pt idx="6754">
                  <c:v>4</c:v>
                </c:pt>
                <c:pt idx="6755">
                  <c:v>4</c:v>
                </c:pt>
                <c:pt idx="6756">
                  <c:v>4</c:v>
                </c:pt>
                <c:pt idx="6757">
                  <c:v>6</c:v>
                </c:pt>
                <c:pt idx="6758">
                  <c:v>4</c:v>
                </c:pt>
                <c:pt idx="6759">
                  <c:v>6</c:v>
                </c:pt>
                <c:pt idx="6760">
                  <c:v>4</c:v>
                </c:pt>
                <c:pt idx="6761">
                  <c:v>6</c:v>
                </c:pt>
                <c:pt idx="6762">
                  <c:v>4</c:v>
                </c:pt>
                <c:pt idx="6763">
                  <c:v>6</c:v>
                </c:pt>
                <c:pt idx="6764">
                  <c:v>6</c:v>
                </c:pt>
                <c:pt idx="6765">
                  <c:v>6</c:v>
                </c:pt>
                <c:pt idx="6766">
                  <c:v>6</c:v>
                </c:pt>
                <c:pt idx="6767">
                  <c:v>6</c:v>
                </c:pt>
                <c:pt idx="6768">
                  <c:v>6</c:v>
                </c:pt>
                <c:pt idx="6769">
                  <c:v>6</c:v>
                </c:pt>
                <c:pt idx="6770">
                  <c:v>6</c:v>
                </c:pt>
                <c:pt idx="6771">
                  <c:v>6</c:v>
                </c:pt>
                <c:pt idx="6772">
                  <c:v>6</c:v>
                </c:pt>
                <c:pt idx="6773">
                  <c:v>6</c:v>
                </c:pt>
                <c:pt idx="6774">
                  <c:v>6</c:v>
                </c:pt>
                <c:pt idx="6775">
                  <c:v>6</c:v>
                </c:pt>
                <c:pt idx="6776">
                  <c:v>6</c:v>
                </c:pt>
                <c:pt idx="6777">
                  <c:v>6</c:v>
                </c:pt>
                <c:pt idx="6778">
                  <c:v>6</c:v>
                </c:pt>
                <c:pt idx="6779">
                  <c:v>6</c:v>
                </c:pt>
                <c:pt idx="6780">
                  <c:v>6</c:v>
                </c:pt>
                <c:pt idx="6781">
                  <c:v>6</c:v>
                </c:pt>
                <c:pt idx="6782">
                  <c:v>6</c:v>
                </c:pt>
                <c:pt idx="6783">
                  <c:v>6</c:v>
                </c:pt>
                <c:pt idx="6784">
                  <c:v>6</c:v>
                </c:pt>
                <c:pt idx="6785">
                  <c:v>6</c:v>
                </c:pt>
                <c:pt idx="6786">
                  <c:v>6</c:v>
                </c:pt>
                <c:pt idx="6787">
                  <c:v>6</c:v>
                </c:pt>
                <c:pt idx="6788">
                  <c:v>6</c:v>
                </c:pt>
                <c:pt idx="6789">
                  <c:v>4</c:v>
                </c:pt>
                <c:pt idx="6790">
                  <c:v>4</c:v>
                </c:pt>
                <c:pt idx="6791">
                  <c:v>4</c:v>
                </c:pt>
                <c:pt idx="6792">
                  <c:v>4</c:v>
                </c:pt>
                <c:pt idx="6793">
                  <c:v>4</c:v>
                </c:pt>
                <c:pt idx="6794">
                  <c:v>4</c:v>
                </c:pt>
                <c:pt idx="6795">
                  <c:v>4</c:v>
                </c:pt>
                <c:pt idx="6796">
                  <c:v>4</c:v>
                </c:pt>
                <c:pt idx="6797">
                  <c:v>4</c:v>
                </c:pt>
                <c:pt idx="6798">
                  <c:v>4</c:v>
                </c:pt>
                <c:pt idx="6799">
                  <c:v>4</c:v>
                </c:pt>
                <c:pt idx="6800">
                  <c:v>4</c:v>
                </c:pt>
                <c:pt idx="6801">
                  <c:v>4</c:v>
                </c:pt>
                <c:pt idx="6802">
                  <c:v>4</c:v>
                </c:pt>
                <c:pt idx="6803">
                  <c:v>4</c:v>
                </c:pt>
                <c:pt idx="6804">
                  <c:v>4</c:v>
                </c:pt>
                <c:pt idx="6805">
                  <c:v>4</c:v>
                </c:pt>
                <c:pt idx="6806">
                  <c:v>4</c:v>
                </c:pt>
                <c:pt idx="6807">
                  <c:v>4</c:v>
                </c:pt>
                <c:pt idx="6808">
                  <c:v>4</c:v>
                </c:pt>
                <c:pt idx="6809">
                  <c:v>5</c:v>
                </c:pt>
                <c:pt idx="6810">
                  <c:v>5</c:v>
                </c:pt>
                <c:pt idx="6811">
                  <c:v>5</c:v>
                </c:pt>
                <c:pt idx="6812">
                  <c:v>5</c:v>
                </c:pt>
                <c:pt idx="6813">
                  <c:v>5</c:v>
                </c:pt>
                <c:pt idx="6814">
                  <c:v>5</c:v>
                </c:pt>
                <c:pt idx="6815">
                  <c:v>5</c:v>
                </c:pt>
                <c:pt idx="6816">
                  <c:v>5</c:v>
                </c:pt>
                <c:pt idx="6817">
                  <c:v>5</c:v>
                </c:pt>
                <c:pt idx="6818">
                  <c:v>5</c:v>
                </c:pt>
                <c:pt idx="6819">
                  <c:v>5</c:v>
                </c:pt>
                <c:pt idx="6820">
                  <c:v>5</c:v>
                </c:pt>
                <c:pt idx="6821">
                  <c:v>5</c:v>
                </c:pt>
                <c:pt idx="6822">
                  <c:v>5</c:v>
                </c:pt>
                <c:pt idx="6823">
                  <c:v>5</c:v>
                </c:pt>
                <c:pt idx="6824">
                  <c:v>5</c:v>
                </c:pt>
                <c:pt idx="6825">
                  <c:v>6</c:v>
                </c:pt>
                <c:pt idx="6826">
                  <c:v>6</c:v>
                </c:pt>
                <c:pt idx="6827">
                  <c:v>6</c:v>
                </c:pt>
                <c:pt idx="6828">
                  <c:v>6</c:v>
                </c:pt>
                <c:pt idx="6829">
                  <c:v>6</c:v>
                </c:pt>
                <c:pt idx="6830">
                  <c:v>6</c:v>
                </c:pt>
                <c:pt idx="6831">
                  <c:v>6</c:v>
                </c:pt>
                <c:pt idx="6832">
                  <c:v>6</c:v>
                </c:pt>
                <c:pt idx="6833">
                  <c:v>6</c:v>
                </c:pt>
                <c:pt idx="6834">
                  <c:v>6</c:v>
                </c:pt>
                <c:pt idx="6835">
                  <c:v>6</c:v>
                </c:pt>
                <c:pt idx="6836">
                  <c:v>6</c:v>
                </c:pt>
                <c:pt idx="6837">
                  <c:v>6</c:v>
                </c:pt>
                <c:pt idx="6838">
                  <c:v>6</c:v>
                </c:pt>
                <c:pt idx="6839">
                  <c:v>6</c:v>
                </c:pt>
                <c:pt idx="6840">
                  <c:v>6</c:v>
                </c:pt>
                <c:pt idx="6841">
                  <c:v>6</c:v>
                </c:pt>
                <c:pt idx="6842">
                  <c:v>6</c:v>
                </c:pt>
                <c:pt idx="6843">
                  <c:v>6</c:v>
                </c:pt>
                <c:pt idx="6844">
                  <c:v>6</c:v>
                </c:pt>
                <c:pt idx="6845">
                  <c:v>6</c:v>
                </c:pt>
                <c:pt idx="6846">
                  <c:v>6</c:v>
                </c:pt>
                <c:pt idx="6847">
                  <c:v>6</c:v>
                </c:pt>
                <c:pt idx="6848">
                  <c:v>6</c:v>
                </c:pt>
                <c:pt idx="6849">
                  <c:v>6</c:v>
                </c:pt>
                <c:pt idx="6850">
                  <c:v>6</c:v>
                </c:pt>
                <c:pt idx="6851">
                  <c:v>6</c:v>
                </c:pt>
                <c:pt idx="6852">
                  <c:v>6</c:v>
                </c:pt>
                <c:pt idx="6853">
                  <c:v>6</c:v>
                </c:pt>
                <c:pt idx="6854">
                  <c:v>6</c:v>
                </c:pt>
                <c:pt idx="6855">
                  <c:v>6</c:v>
                </c:pt>
                <c:pt idx="6856">
                  <c:v>6</c:v>
                </c:pt>
                <c:pt idx="6857">
                  <c:v>6</c:v>
                </c:pt>
                <c:pt idx="6858">
                  <c:v>6</c:v>
                </c:pt>
                <c:pt idx="6859">
                  <c:v>6</c:v>
                </c:pt>
                <c:pt idx="6860">
                  <c:v>4</c:v>
                </c:pt>
                <c:pt idx="6861">
                  <c:v>4</c:v>
                </c:pt>
                <c:pt idx="6862">
                  <c:v>4</c:v>
                </c:pt>
                <c:pt idx="6863">
                  <c:v>4</c:v>
                </c:pt>
                <c:pt idx="6864">
                  <c:v>4</c:v>
                </c:pt>
                <c:pt idx="6865">
                  <c:v>4</c:v>
                </c:pt>
                <c:pt idx="6866">
                  <c:v>4</c:v>
                </c:pt>
                <c:pt idx="6867">
                  <c:v>4</c:v>
                </c:pt>
                <c:pt idx="6868">
                  <c:v>4</c:v>
                </c:pt>
                <c:pt idx="6869">
                  <c:v>4</c:v>
                </c:pt>
                <c:pt idx="6870">
                  <c:v>4</c:v>
                </c:pt>
                <c:pt idx="6871">
                  <c:v>4</c:v>
                </c:pt>
                <c:pt idx="6872">
                  <c:v>4</c:v>
                </c:pt>
                <c:pt idx="6873">
                  <c:v>4</c:v>
                </c:pt>
                <c:pt idx="6874">
                  <c:v>4</c:v>
                </c:pt>
                <c:pt idx="6875">
                  <c:v>4</c:v>
                </c:pt>
                <c:pt idx="6876">
                  <c:v>4</c:v>
                </c:pt>
                <c:pt idx="6877">
                  <c:v>4</c:v>
                </c:pt>
                <c:pt idx="6878">
                  <c:v>4</c:v>
                </c:pt>
                <c:pt idx="6879">
                  <c:v>4</c:v>
                </c:pt>
                <c:pt idx="6880">
                  <c:v>4</c:v>
                </c:pt>
                <c:pt idx="6881">
                  <c:v>4</c:v>
                </c:pt>
                <c:pt idx="6882">
                  <c:v>4</c:v>
                </c:pt>
                <c:pt idx="6883">
                  <c:v>4</c:v>
                </c:pt>
                <c:pt idx="6884">
                  <c:v>4</c:v>
                </c:pt>
                <c:pt idx="6885">
                  <c:v>4</c:v>
                </c:pt>
                <c:pt idx="6886">
                  <c:v>4</c:v>
                </c:pt>
                <c:pt idx="6887">
                  <c:v>4</c:v>
                </c:pt>
                <c:pt idx="6888">
                  <c:v>4</c:v>
                </c:pt>
                <c:pt idx="6889">
                  <c:v>6</c:v>
                </c:pt>
                <c:pt idx="6890">
                  <c:v>6</c:v>
                </c:pt>
                <c:pt idx="6891">
                  <c:v>6</c:v>
                </c:pt>
                <c:pt idx="6892">
                  <c:v>6</c:v>
                </c:pt>
                <c:pt idx="6893">
                  <c:v>6</c:v>
                </c:pt>
                <c:pt idx="6894">
                  <c:v>6</c:v>
                </c:pt>
                <c:pt idx="6895">
                  <c:v>6</c:v>
                </c:pt>
                <c:pt idx="6896">
                  <c:v>6</c:v>
                </c:pt>
                <c:pt idx="6897">
                  <c:v>6</c:v>
                </c:pt>
                <c:pt idx="6898">
                  <c:v>6</c:v>
                </c:pt>
                <c:pt idx="6899">
                  <c:v>6</c:v>
                </c:pt>
                <c:pt idx="6900">
                  <c:v>6</c:v>
                </c:pt>
                <c:pt idx="6901">
                  <c:v>6</c:v>
                </c:pt>
                <c:pt idx="6902">
                  <c:v>6</c:v>
                </c:pt>
                <c:pt idx="6903">
                  <c:v>6</c:v>
                </c:pt>
                <c:pt idx="6904">
                  <c:v>4</c:v>
                </c:pt>
                <c:pt idx="6905">
                  <c:v>4</c:v>
                </c:pt>
                <c:pt idx="6906">
                  <c:v>4</c:v>
                </c:pt>
                <c:pt idx="6907">
                  <c:v>4</c:v>
                </c:pt>
                <c:pt idx="6908">
                  <c:v>4</c:v>
                </c:pt>
                <c:pt idx="6909">
                  <c:v>4</c:v>
                </c:pt>
                <c:pt idx="6910">
                  <c:v>4</c:v>
                </c:pt>
                <c:pt idx="6911">
                  <c:v>4</c:v>
                </c:pt>
                <c:pt idx="6912">
                  <c:v>4</c:v>
                </c:pt>
                <c:pt idx="6913">
                  <c:v>4</c:v>
                </c:pt>
                <c:pt idx="6914">
                  <c:v>4</c:v>
                </c:pt>
                <c:pt idx="6915">
                  <c:v>4</c:v>
                </c:pt>
                <c:pt idx="6916">
                  <c:v>4</c:v>
                </c:pt>
                <c:pt idx="6917">
                  <c:v>4</c:v>
                </c:pt>
                <c:pt idx="6918">
                  <c:v>4</c:v>
                </c:pt>
                <c:pt idx="6919">
                  <c:v>4</c:v>
                </c:pt>
                <c:pt idx="6920">
                  <c:v>4</c:v>
                </c:pt>
                <c:pt idx="6921">
                  <c:v>4</c:v>
                </c:pt>
                <c:pt idx="6922">
                  <c:v>4</c:v>
                </c:pt>
                <c:pt idx="6923">
                  <c:v>4</c:v>
                </c:pt>
                <c:pt idx="6924">
                  <c:v>4</c:v>
                </c:pt>
                <c:pt idx="6925">
                  <c:v>4</c:v>
                </c:pt>
                <c:pt idx="6926">
                  <c:v>4</c:v>
                </c:pt>
                <c:pt idx="6927">
                  <c:v>4</c:v>
                </c:pt>
                <c:pt idx="6928">
                  <c:v>4</c:v>
                </c:pt>
                <c:pt idx="6929">
                  <c:v>4</c:v>
                </c:pt>
                <c:pt idx="6930">
                  <c:v>4</c:v>
                </c:pt>
                <c:pt idx="6931">
                  <c:v>4</c:v>
                </c:pt>
                <c:pt idx="6932">
                  <c:v>6</c:v>
                </c:pt>
                <c:pt idx="6933">
                  <c:v>4</c:v>
                </c:pt>
                <c:pt idx="6934">
                  <c:v>4</c:v>
                </c:pt>
                <c:pt idx="6935">
                  <c:v>4</c:v>
                </c:pt>
                <c:pt idx="6936">
                  <c:v>6</c:v>
                </c:pt>
                <c:pt idx="6937">
                  <c:v>4</c:v>
                </c:pt>
                <c:pt idx="6938">
                  <c:v>4</c:v>
                </c:pt>
                <c:pt idx="6939">
                  <c:v>4</c:v>
                </c:pt>
                <c:pt idx="6940">
                  <c:v>4</c:v>
                </c:pt>
                <c:pt idx="6941">
                  <c:v>4</c:v>
                </c:pt>
                <c:pt idx="6942">
                  <c:v>4</c:v>
                </c:pt>
                <c:pt idx="6943">
                  <c:v>4</c:v>
                </c:pt>
                <c:pt idx="6944">
                  <c:v>6</c:v>
                </c:pt>
                <c:pt idx="6945">
                  <c:v>4</c:v>
                </c:pt>
                <c:pt idx="6946">
                  <c:v>6</c:v>
                </c:pt>
                <c:pt idx="6947">
                  <c:v>4</c:v>
                </c:pt>
                <c:pt idx="6948">
                  <c:v>4</c:v>
                </c:pt>
                <c:pt idx="6949">
                  <c:v>4</c:v>
                </c:pt>
                <c:pt idx="6950">
                  <c:v>4</c:v>
                </c:pt>
                <c:pt idx="6951">
                  <c:v>4</c:v>
                </c:pt>
                <c:pt idx="6952">
                  <c:v>4</c:v>
                </c:pt>
                <c:pt idx="6953">
                  <c:v>4</c:v>
                </c:pt>
                <c:pt idx="6954">
                  <c:v>4</c:v>
                </c:pt>
                <c:pt idx="6955">
                  <c:v>4</c:v>
                </c:pt>
                <c:pt idx="6956">
                  <c:v>4</c:v>
                </c:pt>
                <c:pt idx="6957">
                  <c:v>4</c:v>
                </c:pt>
                <c:pt idx="6958">
                  <c:v>4</c:v>
                </c:pt>
                <c:pt idx="6959">
                  <c:v>4</c:v>
                </c:pt>
                <c:pt idx="6960">
                  <c:v>4</c:v>
                </c:pt>
                <c:pt idx="6961">
                  <c:v>4</c:v>
                </c:pt>
                <c:pt idx="6962">
                  <c:v>4</c:v>
                </c:pt>
                <c:pt idx="6963">
                  <c:v>4</c:v>
                </c:pt>
                <c:pt idx="6964">
                  <c:v>4</c:v>
                </c:pt>
                <c:pt idx="6965">
                  <c:v>4</c:v>
                </c:pt>
                <c:pt idx="6966">
                  <c:v>4</c:v>
                </c:pt>
                <c:pt idx="6967">
                  <c:v>4</c:v>
                </c:pt>
                <c:pt idx="6968">
                  <c:v>4</c:v>
                </c:pt>
                <c:pt idx="6969">
                  <c:v>4</c:v>
                </c:pt>
                <c:pt idx="6970">
                  <c:v>4</c:v>
                </c:pt>
                <c:pt idx="6971">
                  <c:v>4</c:v>
                </c:pt>
                <c:pt idx="6972">
                  <c:v>4</c:v>
                </c:pt>
                <c:pt idx="6973">
                  <c:v>4</c:v>
                </c:pt>
                <c:pt idx="6974">
                  <c:v>4</c:v>
                </c:pt>
                <c:pt idx="6975">
                  <c:v>4</c:v>
                </c:pt>
                <c:pt idx="6976">
                  <c:v>4</c:v>
                </c:pt>
                <c:pt idx="6977">
                  <c:v>4</c:v>
                </c:pt>
                <c:pt idx="6978">
                  <c:v>6</c:v>
                </c:pt>
                <c:pt idx="6979">
                  <c:v>4</c:v>
                </c:pt>
                <c:pt idx="6980">
                  <c:v>6</c:v>
                </c:pt>
                <c:pt idx="6981">
                  <c:v>4</c:v>
                </c:pt>
                <c:pt idx="6982">
                  <c:v>4</c:v>
                </c:pt>
                <c:pt idx="6983">
                  <c:v>4</c:v>
                </c:pt>
                <c:pt idx="6984">
                  <c:v>4</c:v>
                </c:pt>
                <c:pt idx="6985">
                  <c:v>4</c:v>
                </c:pt>
                <c:pt idx="6986">
                  <c:v>4</c:v>
                </c:pt>
                <c:pt idx="6987">
                  <c:v>6</c:v>
                </c:pt>
                <c:pt idx="6988">
                  <c:v>4</c:v>
                </c:pt>
                <c:pt idx="6989">
                  <c:v>4</c:v>
                </c:pt>
                <c:pt idx="6990">
                  <c:v>4</c:v>
                </c:pt>
                <c:pt idx="6991">
                  <c:v>4</c:v>
                </c:pt>
                <c:pt idx="6992">
                  <c:v>4</c:v>
                </c:pt>
                <c:pt idx="6993">
                  <c:v>4</c:v>
                </c:pt>
                <c:pt idx="6994">
                  <c:v>6</c:v>
                </c:pt>
                <c:pt idx="6995">
                  <c:v>6</c:v>
                </c:pt>
                <c:pt idx="6996">
                  <c:v>6</c:v>
                </c:pt>
                <c:pt idx="6997">
                  <c:v>6</c:v>
                </c:pt>
                <c:pt idx="6998">
                  <c:v>6</c:v>
                </c:pt>
                <c:pt idx="6999">
                  <c:v>6</c:v>
                </c:pt>
                <c:pt idx="7000">
                  <c:v>6</c:v>
                </c:pt>
                <c:pt idx="7001">
                  <c:v>6</c:v>
                </c:pt>
                <c:pt idx="7002">
                  <c:v>6</c:v>
                </c:pt>
                <c:pt idx="7003">
                  <c:v>6</c:v>
                </c:pt>
                <c:pt idx="7004">
                  <c:v>6</c:v>
                </c:pt>
                <c:pt idx="7005">
                  <c:v>6</c:v>
                </c:pt>
                <c:pt idx="7006">
                  <c:v>6</c:v>
                </c:pt>
                <c:pt idx="7007">
                  <c:v>6</c:v>
                </c:pt>
                <c:pt idx="7008">
                  <c:v>6</c:v>
                </c:pt>
                <c:pt idx="7009">
                  <c:v>6</c:v>
                </c:pt>
                <c:pt idx="7010">
                  <c:v>6</c:v>
                </c:pt>
                <c:pt idx="7011">
                  <c:v>8</c:v>
                </c:pt>
                <c:pt idx="7012">
                  <c:v>6</c:v>
                </c:pt>
                <c:pt idx="7013">
                  <c:v>6</c:v>
                </c:pt>
                <c:pt idx="7014">
                  <c:v>6</c:v>
                </c:pt>
                <c:pt idx="7015">
                  <c:v>6</c:v>
                </c:pt>
                <c:pt idx="7016">
                  <c:v>8</c:v>
                </c:pt>
                <c:pt idx="7017">
                  <c:v>8</c:v>
                </c:pt>
                <c:pt idx="7018">
                  <c:v>8</c:v>
                </c:pt>
                <c:pt idx="7019">
                  <c:v>8</c:v>
                </c:pt>
                <c:pt idx="7020">
                  <c:v>6</c:v>
                </c:pt>
                <c:pt idx="7021">
                  <c:v>8</c:v>
                </c:pt>
                <c:pt idx="7022">
                  <c:v>6</c:v>
                </c:pt>
                <c:pt idx="7023">
                  <c:v>8</c:v>
                </c:pt>
                <c:pt idx="7024">
                  <c:v>8</c:v>
                </c:pt>
                <c:pt idx="7025">
                  <c:v>6</c:v>
                </c:pt>
                <c:pt idx="7026">
                  <c:v>8</c:v>
                </c:pt>
                <c:pt idx="7027">
                  <c:v>6</c:v>
                </c:pt>
                <c:pt idx="7028">
                  <c:v>8</c:v>
                </c:pt>
                <c:pt idx="7029">
                  <c:v>6</c:v>
                </c:pt>
                <c:pt idx="7030">
                  <c:v>6</c:v>
                </c:pt>
                <c:pt idx="7031">
                  <c:v>6</c:v>
                </c:pt>
                <c:pt idx="7032">
                  <c:v>6</c:v>
                </c:pt>
                <c:pt idx="7033">
                  <c:v>6</c:v>
                </c:pt>
                <c:pt idx="7034">
                  <c:v>6</c:v>
                </c:pt>
                <c:pt idx="7035">
                  <c:v>6</c:v>
                </c:pt>
                <c:pt idx="7036">
                  <c:v>6</c:v>
                </c:pt>
                <c:pt idx="7037">
                  <c:v>6</c:v>
                </c:pt>
                <c:pt idx="7038">
                  <c:v>6</c:v>
                </c:pt>
                <c:pt idx="7039">
                  <c:v>12</c:v>
                </c:pt>
                <c:pt idx="7040">
                  <c:v>12</c:v>
                </c:pt>
                <c:pt idx="7041">
                  <c:v>4</c:v>
                </c:pt>
                <c:pt idx="7042">
                  <c:v>4</c:v>
                </c:pt>
                <c:pt idx="7043">
                  <c:v>4</c:v>
                </c:pt>
                <c:pt idx="7044">
                  <c:v>4</c:v>
                </c:pt>
                <c:pt idx="7045">
                  <c:v>4</c:v>
                </c:pt>
                <c:pt idx="7046">
                  <c:v>4</c:v>
                </c:pt>
                <c:pt idx="7047">
                  <c:v>4</c:v>
                </c:pt>
                <c:pt idx="7048">
                  <c:v>4</c:v>
                </c:pt>
                <c:pt idx="7049">
                  <c:v>4</c:v>
                </c:pt>
                <c:pt idx="7050">
                  <c:v>4</c:v>
                </c:pt>
                <c:pt idx="7051">
                  <c:v>4</c:v>
                </c:pt>
                <c:pt idx="7052">
                  <c:v>4</c:v>
                </c:pt>
                <c:pt idx="7053">
                  <c:v>4</c:v>
                </c:pt>
                <c:pt idx="7054">
                  <c:v>4</c:v>
                </c:pt>
                <c:pt idx="7055">
                  <c:v>4</c:v>
                </c:pt>
                <c:pt idx="7056">
                  <c:v>4</c:v>
                </c:pt>
                <c:pt idx="7057">
                  <c:v>4</c:v>
                </c:pt>
                <c:pt idx="7058">
                  <c:v>6</c:v>
                </c:pt>
                <c:pt idx="7059">
                  <c:v>4</c:v>
                </c:pt>
                <c:pt idx="7060">
                  <c:v>4</c:v>
                </c:pt>
                <c:pt idx="7061">
                  <c:v>4</c:v>
                </c:pt>
                <c:pt idx="7062">
                  <c:v>4</c:v>
                </c:pt>
                <c:pt idx="7063">
                  <c:v>4</c:v>
                </c:pt>
                <c:pt idx="7064">
                  <c:v>4</c:v>
                </c:pt>
                <c:pt idx="7065">
                  <c:v>6</c:v>
                </c:pt>
                <c:pt idx="7066">
                  <c:v>4</c:v>
                </c:pt>
                <c:pt idx="7067">
                  <c:v>6</c:v>
                </c:pt>
                <c:pt idx="7068">
                  <c:v>4</c:v>
                </c:pt>
                <c:pt idx="7069">
                  <c:v>4</c:v>
                </c:pt>
                <c:pt idx="7070">
                  <c:v>4</c:v>
                </c:pt>
                <c:pt idx="7071">
                  <c:v>4</c:v>
                </c:pt>
                <c:pt idx="7072">
                  <c:v>4</c:v>
                </c:pt>
                <c:pt idx="7073">
                  <c:v>6</c:v>
                </c:pt>
                <c:pt idx="7074">
                  <c:v>6</c:v>
                </c:pt>
                <c:pt idx="7075">
                  <c:v>6</c:v>
                </c:pt>
                <c:pt idx="7076">
                  <c:v>6</c:v>
                </c:pt>
                <c:pt idx="7077">
                  <c:v>6</c:v>
                </c:pt>
                <c:pt idx="7078">
                  <c:v>6</c:v>
                </c:pt>
                <c:pt idx="7079">
                  <c:v>6</c:v>
                </c:pt>
                <c:pt idx="7080">
                  <c:v>6</c:v>
                </c:pt>
                <c:pt idx="7081">
                  <c:v>6</c:v>
                </c:pt>
                <c:pt idx="7082">
                  <c:v>6</c:v>
                </c:pt>
                <c:pt idx="7083">
                  <c:v>6</c:v>
                </c:pt>
                <c:pt idx="7084">
                  <c:v>6</c:v>
                </c:pt>
                <c:pt idx="7085">
                  <c:v>6</c:v>
                </c:pt>
                <c:pt idx="7086">
                  <c:v>6</c:v>
                </c:pt>
                <c:pt idx="7087">
                  <c:v>6</c:v>
                </c:pt>
                <c:pt idx="7088">
                  <c:v>6</c:v>
                </c:pt>
                <c:pt idx="7089">
                  <c:v>6</c:v>
                </c:pt>
                <c:pt idx="7090">
                  <c:v>6</c:v>
                </c:pt>
                <c:pt idx="7091">
                  <c:v>6</c:v>
                </c:pt>
                <c:pt idx="7092">
                  <c:v>6</c:v>
                </c:pt>
                <c:pt idx="7093">
                  <c:v>6</c:v>
                </c:pt>
                <c:pt idx="7094">
                  <c:v>6</c:v>
                </c:pt>
                <c:pt idx="7095">
                  <c:v>6</c:v>
                </c:pt>
                <c:pt idx="7096">
                  <c:v>6</c:v>
                </c:pt>
                <c:pt idx="7097">
                  <c:v>6</c:v>
                </c:pt>
                <c:pt idx="7098">
                  <c:v>6</c:v>
                </c:pt>
                <c:pt idx="7099">
                  <c:v>6</c:v>
                </c:pt>
                <c:pt idx="7100">
                  <c:v>6</c:v>
                </c:pt>
                <c:pt idx="7101">
                  <c:v>6</c:v>
                </c:pt>
                <c:pt idx="7102">
                  <c:v>6</c:v>
                </c:pt>
                <c:pt idx="7103">
                  <c:v>6</c:v>
                </c:pt>
                <c:pt idx="7104">
                  <c:v>6</c:v>
                </c:pt>
                <c:pt idx="7105">
                  <c:v>6</c:v>
                </c:pt>
                <c:pt idx="7106">
                  <c:v>6</c:v>
                </c:pt>
                <c:pt idx="7107">
                  <c:v>6</c:v>
                </c:pt>
                <c:pt idx="7108">
                  <c:v>6</c:v>
                </c:pt>
                <c:pt idx="7109">
                  <c:v>6</c:v>
                </c:pt>
                <c:pt idx="7110">
                  <c:v>6</c:v>
                </c:pt>
                <c:pt idx="7111">
                  <c:v>6</c:v>
                </c:pt>
                <c:pt idx="7112">
                  <c:v>6</c:v>
                </c:pt>
                <c:pt idx="7113">
                  <c:v>6</c:v>
                </c:pt>
                <c:pt idx="7114">
                  <c:v>6</c:v>
                </c:pt>
                <c:pt idx="7115">
                  <c:v>6</c:v>
                </c:pt>
                <c:pt idx="7116">
                  <c:v>6</c:v>
                </c:pt>
                <c:pt idx="7117">
                  <c:v>6</c:v>
                </c:pt>
                <c:pt idx="7118">
                  <c:v>6</c:v>
                </c:pt>
                <c:pt idx="7119">
                  <c:v>6</c:v>
                </c:pt>
                <c:pt idx="7120">
                  <c:v>6</c:v>
                </c:pt>
                <c:pt idx="7121">
                  <c:v>6</c:v>
                </c:pt>
                <c:pt idx="7122">
                  <c:v>8</c:v>
                </c:pt>
                <c:pt idx="7123">
                  <c:v>12</c:v>
                </c:pt>
                <c:pt idx="7124">
                  <c:v>12</c:v>
                </c:pt>
                <c:pt idx="7125">
                  <c:v>8</c:v>
                </c:pt>
                <c:pt idx="7126">
                  <c:v>12</c:v>
                </c:pt>
                <c:pt idx="7127">
                  <c:v>8</c:v>
                </c:pt>
                <c:pt idx="7128">
                  <c:v>12</c:v>
                </c:pt>
                <c:pt idx="7129">
                  <c:v>12</c:v>
                </c:pt>
                <c:pt idx="7130">
                  <c:v>12</c:v>
                </c:pt>
                <c:pt idx="7131">
                  <c:v>8</c:v>
                </c:pt>
                <c:pt idx="7132">
                  <c:v>8</c:v>
                </c:pt>
                <c:pt idx="7133">
                  <c:v>12</c:v>
                </c:pt>
                <c:pt idx="7134">
                  <c:v>12</c:v>
                </c:pt>
                <c:pt idx="7135">
                  <c:v>12</c:v>
                </c:pt>
                <c:pt idx="7136">
                  <c:v>12</c:v>
                </c:pt>
                <c:pt idx="7137">
                  <c:v>12</c:v>
                </c:pt>
                <c:pt idx="7138">
                  <c:v>12</c:v>
                </c:pt>
                <c:pt idx="7139">
                  <c:v>12</c:v>
                </c:pt>
                <c:pt idx="7140">
                  <c:v>12</c:v>
                </c:pt>
                <c:pt idx="7141">
                  <c:v>12</c:v>
                </c:pt>
                <c:pt idx="7142">
                  <c:v>12</c:v>
                </c:pt>
                <c:pt idx="7143">
                  <c:v>12</c:v>
                </c:pt>
                <c:pt idx="7144">
                  <c:v>12</c:v>
                </c:pt>
                <c:pt idx="7145">
                  <c:v>6</c:v>
                </c:pt>
                <c:pt idx="7146">
                  <c:v>6</c:v>
                </c:pt>
                <c:pt idx="7147">
                  <c:v>6</c:v>
                </c:pt>
                <c:pt idx="7148">
                  <c:v>6</c:v>
                </c:pt>
                <c:pt idx="7149">
                  <c:v>4</c:v>
                </c:pt>
                <c:pt idx="7150">
                  <c:v>4</c:v>
                </c:pt>
                <c:pt idx="7151">
                  <c:v>4</c:v>
                </c:pt>
                <c:pt idx="7152">
                  <c:v>6</c:v>
                </c:pt>
                <c:pt idx="7153">
                  <c:v>4</c:v>
                </c:pt>
                <c:pt idx="7154">
                  <c:v>4</c:v>
                </c:pt>
                <c:pt idx="7155">
                  <c:v>4</c:v>
                </c:pt>
                <c:pt idx="7156">
                  <c:v>6</c:v>
                </c:pt>
                <c:pt idx="7157">
                  <c:v>6</c:v>
                </c:pt>
                <c:pt idx="7158">
                  <c:v>6</c:v>
                </c:pt>
                <c:pt idx="7159">
                  <c:v>6</c:v>
                </c:pt>
                <c:pt idx="7160">
                  <c:v>6</c:v>
                </c:pt>
                <c:pt idx="7161">
                  <c:v>6</c:v>
                </c:pt>
                <c:pt idx="7162">
                  <c:v>4</c:v>
                </c:pt>
                <c:pt idx="7163">
                  <c:v>4</c:v>
                </c:pt>
                <c:pt idx="7164">
                  <c:v>4</c:v>
                </c:pt>
                <c:pt idx="7165">
                  <c:v>6</c:v>
                </c:pt>
                <c:pt idx="7166">
                  <c:v>4</c:v>
                </c:pt>
                <c:pt idx="7167">
                  <c:v>6</c:v>
                </c:pt>
                <c:pt idx="7168">
                  <c:v>6</c:v>
                </c:pt>
                <c:pt idx="7169">
                  <c:v>6</c:v>
                </c:pt>
                <c:pt idx="7170">
                  <c:v>6</c:v>
                </c:pt>
                <c:pt idx="7171">
                  <c:v>6</c:v>
                </c:pt>
                <c:pt idx="7172">
                  <c:v>6</c:v>
                </c:pt>
                <c:pt idx="7173">
                  <c:v>6</c:v>
                </c:pt>
                <c:pt idx="7174">
                  <c:v>6</c:v>
                </c:pt>
                <c:pt idx="7175">
                  <c:v>6</c:v>
                </c:pt>
                <c:pt idx="7176">
                  <c:v>6</c:v>
                </c:pt>
                <c:pt idx="7177">
                  <c:v>6</c:v>
                </c:pt>
                <c:pt idx="7178">
                  <c:v>6</c:v>
                </c:pt>
                <c:pt idx="7179">
                  <c:v>6</c:v>
                </c:pt>
                <c:pt idx="7180">
                  <c:v>6</c:v>
                </c:pt>
                <c:pt idx="7181">
                  <c:v>6</c:v>
                </c:pt>
                <c:pt idx="7182">
                  <c:v>6</c:v>
                </c:pt>
                <c:pt idx="7183">
                  <c:v>6</c:v>
                </c:pt>
                <c:pt idx="7184">
                  <c:v>6</c:v>
                </c:pt>
                <c:pt idx="7185">
                  <c:v>6</c:v>
                </c:pt>
                <c:pt idx="7186">
                  <c:v>6</c:v>
                </c:pt>
                <c:pt idx="7187">
                  <c:v>6</c:v>
                </c:pt>
                <c:pt idx="7188">
                  <c:v>6</c:v>
                </c:pt>
                <c:pt idx="7189">
                  <c:v>6</c:v>
                </c:pt>
                <c:pt idx="7190">
                  <c:v>6</c:v>
                </c:pt>
                <c:pt idx="7191">
                  <c:v>6</c:v>
                </c:pt>
                <c:pt idx="7192">
                  <c:v>6</c:v>
                </c:pt>
                <c:pt idx="7193">
                  <c:v>6</c:v>
                </c:pt>
                <c:pt idx="7194">
                  <c:v>6</c:v>
                </c:pt>
                <c:pt idx="7195">
                  <c:v>6</c:v>
                </c:pt>
                <c:pt idx="7196">
                  <c:v>6</c:v>
                </c:pt>
                <c:pt idx="7197">
                  <c:v>6</c:v>
                </c:pt>
                <c:pt idx="7198">
                  <c:v>6</c:v>
                </c:pt>
                <c:pt idx="7199">
                  <c:v>6</c:v>
                </c:pt>
                <c:pt idx="7200">
                  <c:v>6</c:v>
                </c:pt>
                <c:pt idx="7201">
                  <c:v>6</c:v>
                </c:pt>
                <c:pt idx="7202">
                  <c:v>6</c:v>
                </c:pt>
                <c:pt idx="7203">
                  <c:v>6</c:v>
                </c:pt>
                <c:pt idx="7204">
                  <c:v>6</c:v>
                </c:pt>
                <c:pt idx="7205">
                  <c:v>6</c:v>
                </c:pt>
                <c:pt idx="7206">
                  <c:v>6</c:v>
                </c:pt>
                <c:pt idx="7207">
                  <c:v>6</c:v>
                </c:pt>
                <c:pt idx="7208">
                  <c:v>6</c:v>
                </c:pt>
                <c:pt idx="7209">
                  <c:v>6</c:v>
                </c:pt>
                <c:pt idx="7210">
                  <c:v>6</c:v>
                </c:pt>
                <c:pt idx="7211">
                  <c:v>6</c:v>
                </c:pt>
                <c:pt idx="7212">
                  <c:v>6</c:v>
                </c:pt>
                <c:pt idx="7213">
                  <c:v>4</c:v>
                </c:pt>
                <c:pt idx="7214">
                  <c:v>4</c:v>
                </c:pt>
                <c:pt idx="7215">
                  <c:v>4</c:v>
                </c:pt>
                <c:pt idx="7216">
                  <c:v>4</c:v>
                </c:pt>
                <c:pt idx="7217">
                  <c:v>4</c:v>
                </c:pt>
                <c:pt idx="7218">
                  <c:v>4</c:v>
                </c:pt>
                <c:pt idx="7219">
                  <c:v>4</c:v>
                </c:pt>
                <c:pt idx="7220">
                  <c:v>4</c:v>
                </c:pt>
                <c:pt idx="7221">
                  <c:v>4</c:v>
                </c:pt>
                <c:pt idx="7222">
                  <c:v>4</c:v>
                </c:pt>
                <c:pt idx="7223">
                  <c:v>4</c:v>
                </c:pt>
                <c:pt idx="7224">
                  <c:v>4</c:v>
                </c:pt>
                <c:pt idx="7225">
                  <c:v>4</c:v>
                </c:pt>
                <c:pt idx="7226">
                  <c:v>4</c:v>
                </c:pt>
                <c:pt idx="7227">
                  <c:v>4</c:v>
                </c:pt>
                <c:pt idx="7228">
                  <c:v>4</c:v>
                </c:pt>
                <c:pt idx="7229">
                  <c:v>4</c:v>
                </c:pt>
                <c:pt idx="7230">
                  <c:v>4</c:v>
                </c:pt>
                <c:pt idx="7231">
                  <c:v>4</c:v>
                </c:pt>
                <c:pt idx="7232">
                  <c:v>4</c:v>
                </c:pt>
                <c:pt idx="7233">
                  <c:v>4</c:v>
                </c:pt>
                <c:pt idx="7234">
                  <c:v>4</c:v>
                </c:pt>
                <c:pt idx="7235">
                  <c:v>4</c:v>
                </c:pt>
                <c:pt idx="7236">
                  <c:v>4</c:v>
                </c:pt>
                <c:pt idx="7237">
                  <c:v>4</c:v>
                </c:pt>
                <c:pt idx="7238">
                  <c:v>4</c:v>
                </c:pt>
                <c:pt idx="7239">
                  <c:v>4</c:v>
                </c:pt>
                <c:pt idx="7240">
                  <c:v>4</c:v>
                </c:pt>
                <c:pt idx="7241">
                  <c:v>4</c:v>
                </c:pt>
                <c:pt idx="7242">
                  <c:v>4</c:v>
                </c:pt>
                <c:pt idx="7243">
                  <c:v>4</c:v>
                </c:pt>
                <c:pt idx="7244">
                  <c:v>4</c:v>
                </c:pt>
                <c:pt idx="7245">
                  <c:v>4</c:v>
                </c:pt>
                <c:pt idx="7246">
                  <c:v>4</c:v>
                </c:pt>
                <c:pt idx="7247">
                  <c:v>4</c:v>
                </c:pt>
                <c:pt idx="7248">
                  <c:v>4</c:v>
                </c:pt>
                <c:pt idx="7249">
                  <c:v>4</c:v>
                </c:pt>
                <c:pt idx="7250">
                  <c:v>4</c:v>
                </c:pt>
                <c:pt idx="7251">
                  <c:v>4</c:v>
                </c:pt>
                <c:pt idx="7252">
                  <c:v>4</c:v>
                </c:pt>
                <c:pt idx="7253">
                  <c:v>4</c:v>
                </c:pt>
                <c:pt idx="7254">
                  <c:v>4</c:v>
                </c:pt>
                <c:pt idx="7255">
                  <c:v>4</c:v>
                </c:pt>
                <c:pt idx="7256">
                  <c:v>4</c:v>
                </c:pt>
                <c:pt idx="7257">
                  <c:v>4</c:v>
                </c:pt>
                <c:pt idx="7258">
                  <c:v>4</c:v>
                </c:pt>
                <c:pt idx="7259">
                  <c:v>4</c:v>
                </c:pt>
                <c:pt idx="7260">
                  <c:v>4</c:v>
                </c:pt>
                <c:pt idx="7261">
                  <c:v>4</c:v>
                </c:pt>
                <c:pt idx="7262">
                  <c:v>4</c:v>
                </c:pt>
                <c:pt idx="7263">
                  <c:v>4</c:v>
                </c:pt>
                <c:pt idx="7264">
                  <c:v>4</c:v>
                </c:pt>
                <c:pt idx="7265">
                  <c:v>4</c:v>
                </c:pt>
                <c:pt idx="7266">
                  <c:v>4</c:v>
                </c:pt>
                <c:pt idx="7267">
                  <c:v>4</c:v>
                </c:pt>
                <c:pt idx="7268">
                  <c:v>4</c:v>
                </c:pt>
                <c:pt idx="7269">
                  <c:v>4</c:v>
                </c:pt>
                <c:pt idx="7270">
                  <c:v>4</c:v>
                </c:pt>
                <c:pt idx="7271">
                  <c:v>4</c:v>
                </c:pt>
                <c:pt idx="7272">
                  <c:v>4</c:v>
                </c:pt>
                <c:pt idx="7273">
                  <c:v>4</c:v>
                </c:pt>
                <c:pt idx="7274">
                  <c:v>4</c:v>
                </c:pt>
                <c:pt idx="7275">
                  <c:v>4</c:v>
                </c:pt>
                <c:pt idx="7276">
                  <c:v>4</c:v>
                </c:pt>
                <c:pt idx="7277">
                  <c:v>4</c:v>
                </c:pt>
                <c:pt idx="7278">
                  <c:v>4</c:v>
                </c:pt>
                <c:pt idx="7279">
                  <c:v>4</c:v>
                </c:pt>
                <c:pt idx="7280">
                  <c:v>4</c:v>
                </c:pt>
                <c:pt idx="7281">
                  <c:v>4</c:v>
                </c:pt>
                <c:pt idx="7282">
                  <c:v>4</c:v>
                </c:pt>
                <c:pt idx="7283">
                  <c:v>4</c:v>
                </c:pt>
                <c:pt idx="7284">
                  <c:v>4</c:v>
                </c:pt>
                <c:pt idx="7285">
                  <c:v>4</c:v>
                </c:pt>
                <c:pt idx="7286">
                  <c:v>4</c:v>
                </c:pt>
                <c:pt idx="7287">
                  <c:v>4</c:v>
                </c:pt>
                <c:pt idx="7288">
                  <c:v>6</c:v>
                </c:pt>
                <c:pt idx="7289">
                  <c:v>6</c:v>
                </c:pt>
                <c:pt idx="7290">
                  <c:v>4</c:v>
                </c:pt>
                <c:pt idx="7291">
                  <c:v>4</c:v>
                </c:pt>
                <c:pt idx="7292">
                  <c:v>6</c:v>
                </c:pt>
                <c:pt idx="7293">
                  <c:v>4</c:v>
                </c:pt>
                <c:pt idx="7294">
                  <c:v>4</c:v>
                </c:pt>
                <c:pt idx="7295">
                  <c:v>4</c:v>
                </c:pt>
                <c:pt idx="7296">
                  <c:v>4</c:v>
                </c:pt>
                <c:pt idx="7297">
                  <c:v>4</c:v>
                </c:pt>
                <c:pt idx="7298">
                  <c:v>4</c:v>
                </c:pt>
                <c:pt idx="7299">
                  <c:v>4</c:v>
                </c:pt>
                <c:pt idx="7300">
                  <c:v>4</c:v>
                </c:pt>
                <c:pt idx="7301">
                  <c:v>4</c:v>
                </c:pt>
                <c:pt idx="7302">
                  <c:v>4</c:v>
                </c:pt>
                <c:pt idx="7303">
                  <c:v>4</c:v>
                </c:pt>
                <c:pt idx="7304">
                  <c:v>4</c:v>
                </c:pt>
                <c:pt idx="7305">
                  <c:v>4</c:v>
                </c:pt>
                <c:pt idx="7306">
                  <c:v>6</c:v>
                </c:pt>
                <c:pt idx="7307">
                  <c:v>6</c:v>
                </c:pt>
                <c:pt idx="7308">
                  <c:v>6</c:v>
                </c:pt>
                <c:pt idx="7309">
                  <c:v>6</c:v>
                </c:pt>
                <c:pt idx="7310">
                  <c:v>6</c:v>
                </c:pt>
                <c:pt idx="7311">
                  <c:v>4</c:v>
                </c:pt>
                <c:pt idx="7312">
                  <c:v>4</c:v>
                </c:pt>
                <c:pt idx="7313">
                  <c:v>4</c:v>
                </c:pt>
                <c:pt idx="7314">
                  <c:v>4</c:v>
                </c:pt>
                <c:pt idx="7315">
                  <c:v>4</c:v>
                </c:pt>
                <c:pt idx="7316">
                  <c:v>4</c:v>
                </c:pt>
                <c:pt idx="7317">
                  <c:v>4</c:v>
                </c:pt>
                <c:pt idx="7318">
                  <c:v>4</c:v>
                </c:pt>
                <c:pt idx="7319">
                  <c:v>4</c:v>
                </c:pt>
                <c:pt idx="7320">
                  <c:v>4</c:v>
                </c:pt>
                <c:pt idx="7321">
                  <c:v>4</c:v>
                </c:pt>
                <c:pt idx="7322">
                  <c:v>4</c:v>
                </c:pt>
                <c:pt idx="7323">
                  <c:v>4</c:v>
                </c:pt>
                <c:pt idx="7324">
                  <c:v>4</c:v>
                </c:pt>
                <c:pt idx="7325">
                  <c:v>4</c:v>
                </c:pt>
                <c:pt idx="7326">
                  <c:v>4</c:v>
                </c:pt>
                <c:pt idx="7327">
                  <c:v>4</c:v>
                </c:pt>
                <c:pt idx="7328">
                  <c:v>4</c:v>
                </c:pt>
                <c:pt idx="7329">
                  <c:v>4</c:v>
                </c:pt>
                <c:pt idx="7330">
                  <c:v>4</c:v>
                </c:pt>
                <c:pt idx="7331">
                  <c:v>4</c:v>
                </c:pt>
                <c:pt idx="7332">
                  <c:v>4</c:v>
                </c:pt>
                <c:pt idx="7333">
                  <c:v>4</c:v>
                </c:pt>
                <c:pt idx="7334">
                  <c:v>6</c:v>
                </c:pt>
                <c:pt idx="7335">
                  <c:v>6</c:v>
                </c:pt>
                <c:pt idx="7336">
                  <c:v>8</c:v>
                </c:pt>
                <c:pt idx="7337">
                  <c:v>8</c:v>
                </c:pt>
                <c:pt idx="7338">
                  <c:v>8</c:v>
                </c:pt>
                <c:pt idx="7339">
                  <c:v>8</c:v>
                </c:pt>
                <c:pt idx="7340">
                  <c:v>6</c:v>
                </c:pt>
                <c:pt idx="7341">
                  <c:v>6</c:v>
                </c:pt>
                <c:pt idx="7342">
                  <c:v>6</c:v>
                </c:pt>
                <c:pt idx="7343">
                  <c:v>6</c:v>
                </c:pt>
                <c:pt idx="7344">
                  <c:v>6</c:v>
                </c:pt>
                <c:pt idx="7345">
                  <c:v>6</c:v>
                </c:pt>
                <c:pt idx="7346">
                  <c:v>6</c:v>
                </c:pt>
                <c:pt idx="7347">
                  <c:v>6</c:v>
                </c:pt>
                <c:pt idx="7348">
                  <c:v>6</c:v>
                </c:pt>
                <c:pt idx="7349">
                  <c:v>6</c:v>
                </c:pt>
                <c:pt idx="7350">
                  <c:v>4</c:v>
                </c:pt>
                <c:pt idx="7351">
                  <c:v>6</c:v>
                </c:pt>
                <c:pt idx="7352">
                  <c:v>6</c:v>
                </c:pt>
                <c:pt idx="7353">
                  <c:v>6</c:v>
                </c:pt>
                <c:pt idx="7354">
                  <c:v>6</c:v>
                </c:pt>
                <c:pt idx="7355">
                  <c:v>6</c:v>
                </c:pt>
                <c:pt idx="7356">
                  <c:v>6</c:v>
                </c:pt>
                <c:pt idx="7357">
                  <c:v>4</c:v>
                </c:pt>
                <c:pt idx="7358">
                  <c:v>6</c:v>
                </c:pt>
                <c:pt idx="7359">
                  <c:v>6</c:v>
                </c:pt>
                <c:pt idx="7360">
                  <c:v>4</c:v>
                </c:pt>
                <c:pt idx="7361">
                  <c:v>4</c:v>
                </c:pt>
                <c:pt idx="7362">
                  <c:v>4</c:v>
                </c:pt>
                <c:pt idx="7363">
                  <c:v>6</c:v>
                </c:pt>
                <c:pt idx="7364">
                  <c:v>6</c:v>
                </c:pt>
                <c:pt idx="7365">
                  <c:v>4</c:v>
                </c:pt>
                <c:pt idx="7366">
                  <c:v>6</c:v>
                </c:pt>
                <c:pt idx="7367">
                  <c:v>6</c:v>
                </c:pt>
                <c:pt idx="7368">
                  <c:v>4</c:v>
                </c:pt>
                <c:pt idx="7369">
                  <c:v>6</c:v>
                </c:pt>
                <c:pt idx="7370">
                  <c:v>6</c:v>
                </c:pt>
                <c:pt idx="7371">
                  <c:v>4</c:v>
                </c:pt>
                <c:pt idx="7372">
                  <c:v>4</c:v>
                </c:pt>
                <c:pt idx="7373">
                  <c:v>4</c:v>
                </c:pt>
                <c:pt idx="7374">
                  <c:v>6</c:v>
                </c:pt>
                <c:pt idx="7375">
                  <c:v>6</c:v>
                </c:pt>
                <c:pt idx="7376">
                  <c:v>6</c:v>
                </c:pt>
                <c:pt idx="7377">
                  <c:v>6</c:v>
                </c:pt>
                <c:pt idx="7378">
                  <c:v>4</c:v>
                </c:pt>
                <c:pt idx="7379">
                  <c:v>4</c:v>
                </c:pt>
                <c:pt idx="7380">
                  <c:v>4</c:v>
                </c:pt>
                <c:pt idx="7381">
                  <c:v>6</c:v>
                </c:pt>
                <c:pt idx="7382">
                  <c:v>6</c:v>
                </c:pt>
                <c:pt idx="7383">
                  <c:v>6</c:v>
                </c:pt>
                <c:pt idx="7384">
                  <c:v>4</c:v>
                </c:pt>
                <c:pt idx="7385">
                  <c:v>4</c:v>
                </c:pt>
                <c:pt idx="7386">
                  <c:v>4</c:v>
                </c:pt>
                <c:pt idx="7387">
                  <c:v>6</c:v>
                </c:pt>
                <c:pt idx="7388">
                  <c:v>6</c:v>
                </c:pt>
                <c:pt idx="7389">
                  <c:v>6</c:v>
                </c:pt>
                <c:pt idx="7390">
                  <c:v>6</c:v>
                </c:pt>
                <c:pt idx="7391">
                  <c:v>6</c:v>
                </c:pt>
                <c:pt idx="7392">
                  <c:v>6</c:v>
                </c:pt>
                <c:pt idx="7393">
                  <c:v>4</c:v>
                </c:pt>
                <c:pt idx="7394">
                  <c:v>6</c:v>
                </c:pt>
                <c:pt idx="7395">
                  <c:v>4</c:v>
                </c:pt>
                <c:pt idx="7396">
                  <c:v>6</c:v>
                </c:pt>
                <c:pt idx="7397">
                  <c:v>6</c:v>
                </c:pt>
                <c:pt idx="7398">
                  <c:v>6</c:v>
                </c:pt>
                <c:pt idx="7399">
                  <c:v>6</c:v>
                </c:pt>
                <c:pt idx="7400">
                  <c:v>6</c:v>
                </c:pt>
                <c:pt idx="7401">
                  <c:v>6</c:v>
                </c:pt>
                <c:pt idx="7402">
                  <c:v>6</c:v>
                </c:pt>
                <c:pt idx="7403">
                  <c:v>6</c:v>
                </c:pt>
                <c:pt idx="7404">
                  <c:v>6</c:v>
                </c:pt>
                <c:pt idx="7405">
                  <c:v>6</c:v>
                </c:pt>
                <c:pt idx="7406">
                  <c:v>6</c:v>
                </c:pt>
                <c:pt idx="7407">
                  <c:v>6</c:v>
                </c:pt>
                <c:pt idx="7408">
                  <c:v>6</c:v>
                </c:pt>
                <c:pt idx="7409">
                  <c:v>6</c:v>
                </c:pt>
                <c:pt idx="7410">
                  <c:v>6</c:v>
                </c:pt>
                <c:pt idx="7411">
                  <c:v>6</c:v>
                </c:pt>
                <c:pt idx="7412">
                  <c:v>6</c:v>
                </c:pt>
                <c:pt idx="7413">
                  <c:v>6</c:v>
                </c:pt>
                <c:pt idx="7414">
                  <c:v>6</c:v>
                </c:pt>
                <c:pt idx="7415">
                  <c:v>4</c:v>
                </c:pt>
                <c:pt idx="7416">
                  <c:v>6</c:v>
                </c:pt>
                <c:pt idx="7417">
                  <c:v>4</c:v>
                </c:pt>
                <c:pt idx="7418">
                  <c:v>4</c:v>
                </c:pt>
                <c:pt idx="7419">
                  <c:v>4</c:v>
                </c:pt>
                <c:pt idx="7420">
                  <c:v>6</c:v>
                </c:pt>
                <c:pt idx="7421">
                  <c:v>6</c:v>
                </c:pt>
                <c:pt idx="7422">
                  <c:v>6</c:v>
                </c:pt>
                <c:pt idx="7423">
                  <c:v>8</c:v>
                </c:pt>
                <c:pt idx="7424">
                  <c:v>8</c:v>
                </c:pt>
                <c:pt idx="7425">
                  <c:v>6</c:v>
                </c:pt>
                <c:pt idx="7426">
                  <c:v>6</c:v>
                </c:pt>
                <c:pt idx="7427">
                  <c:v>6</c:v>
                </c:pt>
                <c:pt idx="7428">
                  <c:v>8</c:v>
                </c:pt>
                <c:pt idx="7429">
                  <c:v>8</c:v>
                </c:pt>
                <c:pt idx="7430">
                  <c:v>8</c:v>
                </c:pt>
                <c:pt idx="7431">
                  <c:v>6</c:v>
                </c:pt>
                <c:pt idx="7432">
                  <c:v>8</c:v>
                </c:pt>
                <c:pt idx="7433">
                  <c:v>6</c:v>
                </c:pt>
                <c:pt idx="7434">
                  <c:v>8</c:v>
                </c:pt>
                <c:pt idx="7435">
                  <c:v>6</c:v>
                </c:pt>
                <c:pt idx="7436">
                  <c:v>8</c:v>
                </c:pt>
                <c:pt idx="7437">
                  <c:v>6</c:v>
                </c:pt>
                <c:pt idx="7438">
                  <c:v>8</c:v>
                </c:pt>
                <c:pt idx="7439">
                  <c:v>8</c:v>
                </c:pt>
                <c:pt idx="7440">
                  <c:v>6</c:v>
                </c:pt>
                <c:pt idx="7441">
                  <c:v>6</c:v>
                </c:pt>
                <c:pt idx="7442">
                  <c:v>6</c:v>
                </c:pt>
                <c:pt idx="7443">
                  <c:v>6</c:v>
                </c:pt>
                <c:pt idx="7444">
                  <c:v>6</c:v>
                </c:pt>
                <c:pt idx="7445">
                  <c:v>6</c:v>
                </c:pt>
                <c:pt idx="7446">
                  <c:v>6</c:v>
                </c:pt>
                <c:pt idx="7447">
                  <c:v>6</c:v>
                </c:pt>
                <c:pt idx="7448">
                  <c:v>6</c:v>
                </c:pt>
                <c:pt idx="7449">
                  <c:v>6</c:v>
                </c:pt>
                <c:pt idx="7450">
                  <c:v>6</c:v>
                </c:pt>
                <c:pt idx="7451">
                  <c:v>6</c:v>
                </c:pt>
                <c:pt idx="7452">
                  <c:v>6</c:v>
                </c:pt>
                <c:pt idx="7453">
                  <c:v>6</c:v>
                </c:pt>
                <c:pt idx="7454">
                  <c:v>6</c:v>
                </c:pt>
                <c:pt idx="7455">
                  <c:v>6</c:v>
                </c:pt>
                <c:pt idx="7456">
                  <c:v>6</c:v>
                </c:pt>
                <c:pt idx="7457">
                  <c:v>6</c:v>
                </c:pt>
                <c:pt idx="7458">
                  <c:v>6</c:v>
                </c:pt>
                <c:pt idx="7459">
                  <c:v>8</c:v>
                </c:pt>
                <c:pt idx="7460">
                  <c:v>6</c:v>
                </c:pt>
                <c:pt idx="7461">
                  <c:v>6</c:v>
                </c:pt>
                <c:pt idx="7462">
                  <c:v>8</c:v>
                </c:pt>
                <c:pt idx="7463">
                  <c:v>6</c:v>
                </c:pt>
                <c:pt idx="7464">
                  <c:v>6</c:v>
                </c:pt>
                <c:pt idx="7465">
                  <c:v>8</c:v>
                </c:pt>
                <c:pt idx="7466">
                  <c:v>6</c:v>
                </c:pt>
                <c:pt idx="7467">
                  <c:v>6</c:v>
                </c:pt>
                <c:pt idx="7468">
                  <c:v>6</c:v>
                </c:pt>
                <c:pt idx="7469">
                  <c:v>6</c:v>
                </c:pt>
                <c:pt idx="7470">
                  <c:v>6</c:v>
                </c:pt>
                <c:pt idx="7471">
                  <c:v>6</c:v>
                </c:pt>
                <c:pt idx="7472">
                  <c:v>6</c:v>
                </c:pt>
                <c:pt idx="7473">
                  <c:v>6</c:v>
                </c:pt>
                <c:pt idx="7474">
                  <c:v>6</c:v>
                </c:pt>
                <c:pt idx="7475">
                  <c:v>6</c:v>
                </c:pt>
                <c:pt idx="7476">
                  <c:v>6</c:v>
                </c:pt>
                <c:pt idx="7477">
                  <c:v>6</c:v>
                </c:pt>
                <c:pt idx="7478">
                  <c:v>6</c:v>
                </c:pt>
                <c:pt idx="7479">
                  <c:v>6</c:v>
                </c:pt>
                <c:pt idx="7480">
                  <c:v>6</c:v>
                </c:pt>
                <c:pt idx="7481">
                  <c:v>6</c:v>
                </c:pt>
                <c:pt idx="7482">
                  <c:v>6</c:v>
                </c:pt>
                <c:pt idx="7483">
                  <c:v>6</c:v>
                </c:pt>
                <c:pt idx="7484">
                  <c:v>6</c:v>
                </c:pt>
                <c:pt idx="7485">
                  <c:v>6</c:v>
                </c:pt>
                <c:pt idx="7486">
                  <c:v>6</c:v>
                </c:pt>
                <c:pt idx="7487">
                  <c:v>6</c:v>
                </c:pt>
                <c:pt idx="7488">
                  <c:v>6</c:v>
                </c:pt>
                <c:pt idx="7489">
                  <c:v>6</c:v>
                </c:pt>
                <c:pt idx="7490">
                  <c:v>6</c:v>
                </c:pt>
                <c:pt idx="7491">
                  <c:v>6</c:v>
                </c:pt>
                <c:pt idx="7492">
                  <c:v>6</c:v>
                </c:pt>
                <c:pt idx="7493">
                  <c:v>6</c:v>
                </c:pt>
                <c:pt idx="7494">
                  <c:v>8</c:v>
                </c:pt>
                <c:pt idx="7495">
                  <c:v>8</c:v>
                </c:pt>
                <c:pt idx="7496">
                  <c:v>8</c:v>
                </c:pt>
                <c:pt idx="7497">
                  <c:v>8</c:v>
                </c:pt>
                <c:pt idx="7498">
                  <c:v>8</c:v>
                </c:pt>
                <c:pt idx="7499">
                  <c:v>8</c:v>
                </c:pt>
                <c:pt idx="7500">
                  <c:v>4</c:v>
                </c:pt>
                <c:pt idx="7501">
                  <c:v>6</c:v>
                </c:pt>
                <c:pt idx="7502">
                  <c:v>4</c:v>
                </c:pt>
                <c:pt idx="7503">
                  <c:v>6</c:v>
                </c:pt>
                <c:pt idx="7504">
                  <c:v>6</c:v>
                </c:pt>
                <c:pt idx="7505">
                  <c:v>4</c:v>
                </c:pt>
                <c:pt idx="7506">
                  <c:v>4</c:v>
                </c:pt>
                <c:pt idx="7507">
                  <c:v>6</c:v>
                </c:pt>
                <c:pt idx="7508">
                  <c:v>6</c:v>
                </c:pt>
                <c:pt idx="7509">
                  <c:v>6</c:v>
                </c:pt>
                <c:pt idx="7510">
                  <c:v>6</c:v>
                </c:pt>
                <c:pt idx="7511">
                  <c:v>6</c:v>
                </c:pt>
                <c:pt idx="7512">
                  <c:v>6</c:v>
                </c:pt>
                <c:pt idx="7513">
                  <c:v>6</c:v>
                </c:pt>
                <c:pt idx="7514">
                  <c:v>6</c:v>
                </c:pt>
                <c:pt idx="7515">
                  <c:v>6</c:v>
                </c:pt>
                <c:pt idx="7516">
                  <c:v>8</c:v>
                </c:pt>
                <c:pt idx="7517">
                  <c:v>8</c:v>
                </c:pt>
                <c:pt idx="7518">
                  <c:v>8</c:v>
                </c:pt>
                <c:pt idx="7519">
                  <c:v>8</c:v>
                </c:pt>
                <c:pt idx="7520">
                  <c:v>8</c:v>
                </c:pt>
                <c:pt idx="7521">
                  <c:v>8</c:v>
                </c:pt>
                <c:pt idx="7522">
                  <c:v>8</c:v>
                </c:pt>
                <c:pt idx="7523">
                  <c:v>8</c:v>
                </c:pt>
                <c:pt idx="7524">
                  <c:v>8</c:v>
                </c:pt>
                <c:pt idx="7525">
                  <c:v>8</c:v>
                </c:pt>
                <c:pt idx="7526">
                  <c:v>8</c:v>
                </c:pt>
                <c:pt idx="7527">
                  <c:v>6</c:v>
                </c:pt>
                <c:pt idx="7528">
                  <c:v>6</c:v>
                </c:pt>
                <c:pt idx="7529">
                  <c:v>6</c:v>
                </c:pt>
                <c:pt idx="7530">
                  <c:v>6</c:v>
                </c:pt>
                <c:pt idx="7531">
                  <c:v>6</c:v>
                </c:pt>
                <c:pt idx="7532">
                  <c:v>6</c:v>
                </c:pt>
                <c:pt idx="7533">
                  <c:v>6</c:v>
                </c:pt>
                <c:pt idx="7534">
                  <c:v>6</c:v>
                </c:pt>
                <c:pt idx="7535">
                  <c:v>10</c:v>
                </c:pt>
                <c:pt idx="7536">
                  <c:v>8</c:v>
                </c:pt>
                <c:pt idx="7537">
                  <c:v>10</c:v>
                </c:pt>
                <c:pt idx="7538">
                  <c:v>10</c:v>
                </c:pt>
                <c:pt idx="7539">
                  <c:v>8</c:v>
                </c:pt>
                <c:pt idx="7540">
                  <c:v>10</c:v>
                </c:pt>
                <c:pt idx="7541">
                  <c:v>8</c:v>
                </c:pt>
                <c:pt idx="7542">
                  <c:v>8</c:v>
                </c:pt>
                <c:pt idx="7543">
                  <c:v>10</c:v>
                </c:pt>
                <c:pt idx="7544">
                  <c:v>10</c:v>
                </c:pt>
                <c:pt idx="7545">
                  <c:v>10</c:v>
                </c:pt>
                <c:pt idx="7546">
                  <c:v>8</c:v>
                </c:pt>
                <c:pt idx="7547">
                  <c:v>8</c:v>
                </c:pt>
                <c:pt idx="7548">
                  <c:v>10</c:v>
                </c:pt>
                <c:pt idx="7549">
                  <c:v>10</c:v>
                </c:pt>
                <c:pt idx="7550">
                  <c:v>10</c:v>
                </c:pt>
                <c:pt idx="7551">
                  <c:v>10</c:v>
                </c:pt>
                <c:pt idx="7552">
                  <c:v>8</c:v>
                </c:pt>
                <c:pt idx="7553">
                  <c:v>8</c:v>
                </c:pt>
                <c:pt idx="7554">
                  <c:v>10</c:v>
                </c:pt>
                <c:pt idx="7555">
                  <c:v>10</c:v>
                </c:pt>
                <c:pt idx="7556">
                  <c:v>10</c:v>
                </c:pt>
                <c:pt idx="7557">
                  <c:v>10</c:v>
                </c:pt>
                <c:pt idx="7558">
                  <c:v>10</c:v>
                </c:pt>
                <c:pt idx="7559">
                  <c:v>10</c:v>
                </c:pt>
                <c:pt idx="7560">
                  <c:v>5</c:v>
                </c:pt>
                <c:pt idx="7561">
                  <c:v>5</c:v>
                </c:pt>
                <c:pt idx="7562">
                  <c:v>5</c:v>
                </c:pt>
                <c:pt idx="7563">
                  <c:v>5</c:v>
                </c:pt>
                <c:pt idx="7564">
                  <c:v>5</c:v>
                </c:pt>
                <c:pt idx="7565">
                  <c:v>5</c:v>
                </c:pt>
                <c:pt idx="7566">
                  <c:v>5</c:v>
                </c:pt>
                <c:pt idx="7567">
                  <c:v>5</c:v>
                </c:pt>
                <c:pt idx="7568">
                  <c:v>5</c:v>
                </c:pt>
                <c:pt idx="7569">
                  <c:v>5</c:v>
                </c:pt>
                <c:pt idx="7570">
                  <c:v>5</c:v>
                </c:pt>
                <c:pt idx="7571">
                  <c:v>6</c:v>
                </c:pt>
                <c:pt idx="7572">
                  <c:v>8</c:v>
                </c:pt>
                <c:pt idx="7573">
                  <c:v>6</c:v>
                </c:pt>
                <c:pt idx="7574">
                  <c:v>6</c:v>
                </c:pt>
                <c:pt idx="7575">
                  <c:v>6</c:v>
                </c:pt>
                <c:pt idx="7576">
                  <c:v>6</c:v>
                </c:pt>
                <c:pt idx="7577">
                  <c:v>8</c:v>
                </c:pt>
                <c:pt idx="7578">
                  <c:v>6</c:v>
                </c:pt>
                <c:pt idx="7579">
                  <c:v>6</c:v>
                </c:pt>
                <c:pt idx="7580">
                  <c:v>6</c:v>
                </c:pt>
                <c:pt idx="7581">
                  <c:v>6</c:v>
                </c:pt>
                <c:pt idx="7582">
                  <c:v>6</c:v>
                </c:pt>
                <c:pt idx="7583">
                  <c:v>6</c:v>
                </c:pt>
                <c:pt idx="7584">
                  <c:v>6</c:v>
                </c:pt>
                <c:pt idx="7585">
                  <c:v>6</c:v>
                </c:pt>
                <c:pt idx="7586">
                  <c:v>6</c:v>
                </c:pt>
                <c:pt idx="7587">
                  <c:v>6</c:v>
                </c:pt>
                <c:pt idx="7588">
                  <c:v>6</c:v>
                </c:pt>
                <c:pt idx="7589">
                  <c:v>6</c:v>
                </c:pt>
                <c:pt idx="7590">
                  <c:v>6</c:v>
                </c:pt>
                <c:pt idx="7591">
                  <c:v>6</c:v>
                </c:pt>
                <c:pt idx="7592">
                  <c:v>8</c:v>
                </c:pt>
                <c:pt idx="7593">
                  <c:v>6</c:v>
                </c:pt>
                <c:pt idx="7594">
                  <c:v>8</c:v>
                </c:pt>
                <c:pt idx="7595">
                  <c:v>6</c:v>
                </c:pt>
                <c:pt idx="7596">
                  <c:v>6</c:v>
                </c:pt>
                <c:pt idx="7597">
                  <c:v>8</c:v>
                </c:pt>
                <c:pt idx="7598">
                  <c:v>8</c:v>
                </c:pt>
                <c:pt idx="7599">
                  <c:v>6</c:v>
                </c:pt>
                <c:pt idx="7600">
                  <c:v>8</c:v>
                </c:pt>
                <c:pt idx="7601">
                  <c:v>6</c:v>
                </c:pt>
                <c:pt idx="7602">
                  <c:v>8</c:v>
                </c:pt>
                <c:pt idx="7603">
                  <c:v>6</c:v>
                </c:pt>
                <c:pt idx="7604">
                  <c:v>8</c:v>
                </c:pt>
                <c:pt idx="7605">
                  <c:v>6</c:v>
                </c:pt>
                <c:pt idx="7606">
                  <c:v>8</c:v>
                </c:pt>
                <c:pt idx="7607">
                  <c:v>8</c:v>
                </c:pt>
                <c:pt idx="7608">
                  <c:v>8</c:v>
                </c:pt>
                <c:pt idx="7609">
                  <c:v>8</c:v>
                </c:pt>
                <c:pt idx="7610">
                  <c:v>8</c:v>
                </c:pt>
                <c:pt idx="7611">
                  <c:v>8</c:v>
                </c:pt>
                <c:pt idx="7612">
                  <c:v>8</c:v>
                </c:pt>
                <c:pt idx="7613">
                  <c:v>8</c:v>
                </c:pt>
                <c:pt idx="7614">
                  <c:v>8</c:v>
                </c:pt>
                <c:pt idx="7615">
                  <c:v>6</c:v>
                </c:pt>
                <c:pt idx="7616">
                  <c:v>8</c:v>
                </c:pt>
                <c:pt idx="7617">
                  <c:v>8</c:v>
                </c:pt>
                <c:pt idx="7618">
                  <c:v>8</c:v>
                </c:pt>
                <c:pt idx="7619">
                  <c:v>6</c:v>
                </c:pt>
                <c:pt idx="7620">
                  <c:v>8</c:v>
                </c:pt>
                <c:pt idx="7621">
                  <c:v>8</c:v>
                </c:pt>
                <c:pt idx="7622">
                  <c:v>8</c:v>
                </c:pt>
                <c:pt idx="7623">
                  <c:v>4</c:v>
                </c:pt>
                <c:pt idx="7624">
                  <c:v>6</c:v>
                </c:pt>
                <c:pt idx="7625">
                  <c:v>6</c:v>
                </c:pt>
                <c:pt idx="7626">
                  <c:v>4</c:v>
                </c:pt>
                <c:pt idx="7627">
                  <c:v>4</c:v>
                </c:pt>
                <c:pt idx="7628">
                  <c:v>4</c:v>
                </c:pt>
                <c:pt idx="7629">
                  <c:v>4</c:v>
                </c:pt>
                <c:pt idx="7630">
                  <c:v>4</c:v>
                </c:pt>
                <c:pt idx="7631">
                  <c:v>4</c:v>
                </c:pt>
                <c:pt idx="7632">
                  <c:v>4</c:v>
                </c:pt>
                <c:pt idx="7633">
                  <c:v>8</c:v>
                </c:pt>
                <c:pt idx="7634">
                  <c:v>6</c:v>
                </c:pt>
                <c:pt idx="7635">
                  <c:v>6</c:v>
                </c:pt>
                <c:pt idx="7636">
                  <c:v>8</c:v>
                </c:pt>
                <c:pt idx="7637">
                  <c:v>6</c:v>
                </c:pt>
                <c:pt idx="7638">
                  <c:v>8</c:v>
                </c:pt>
                <c:pt idx="7639">
                  <c:v>6</c:v>
                </c:pt>
                <c:pt idx="7640">
                  <c:v>6</c:v>
                </c:pt>
                <c:pt idx="7641">
                  <c:v>8</c:v>
                </c:pt>
                <c:pt idx="7642">
                  <c:v>6</c:v>
                </c:pt>
                <c:pt idx="7643">
                  <c:v>6</c:v>
                </c:pt>
                <c:pt idx="7644">
                  <c:v>6</c:v>
                </c:pt>
                <c:pt idx="7645">
                  <c:v>6</c:v>
                </c:pt>
                <c:pt idx="7646">
                  <c:v>8</c:v>
                </c:pt>
                <c:pt idx="7647">
                  <c:v>8</c:v>
                </c:pt>
                <c:pt idx="7648">
                  <c:v>6</c:v>
                </c:pt>
                <c:pt idx="7649">
                  <c:v>8</c:v>
                </c:pt>
                <c:pt idx="7650">
                  <c:v>8</c:v>
                </c:pt>
                <c:pt idx="7651">
                  <c:v>8</c:v>
                </c:pt>
                <c:pt idx="7652">
                  <c:v>8</c:v>
                </c:pt>
                <c:pt idx="7653">
                  <c:v>8</c:v>
                </c:pt>
                <c:pt idx="7654">
                  <c:v>8</c:v>
                </c:pt>
                <c:pt idx="7655">
                  <c:v>8</c:v>
                </c:pt>
                <c:pt idx="7656">
                  <c:v>8</c:v>
                </c:pt>
                <c:pt idx="7657">
                  <c:v>8</c:v>
                </c:pt>
                <c:pt idx="7658">
                  <c:v>6</c:v>
                </c:pt>
                <c:pt idx="7659">
                  <c:v>8</c:v>
                </c:pt>
                <c:pt idx="7660">
                  <c:v>8</c:v>
                </c:pt>
                <c:pt idx="7661">
                  <c:v>8</c:v>
                </c:pt>
                <c:pt idx="7662">
                  <c:v>8</c:v>
                </c:pt>
                <c:pt idx="7663">
                  <c:v>8</c:v>
                </c:pt>
                <c:pt idx="7664">
                  <c:v>8</c:v>
                </c:pt>
                <c:pt idx="7665">
                  <c:v>8</c:v>
                </c:pt>
                <c:pt idx="7666">
                  <c:v>6</c:v>
                </c:pt>
                <c:pt idx="7667">
                  <c:v>8</c:v>
                </c:pt>
                <c:pt idx="7668">
                  <c:v>8</c:v>
                </c:pt>
                <c:pt idx="7669">
                  <c:v>8</c:v>
                </c:pt>
                <c:pt idx="7670">
                  <c:v>8</c:v>
                </c:pt>
                <c:pt idx="7671">
                  <c:v>8</c:v>
                </c:pt>
                <c:pt idx="7672">
                  <c:v>8</c:v>
                </c:pt>
                <c:pt idx="7673">
                  <c:v>8</c:v>
                </c:pt>
                <c:pt idx="7674">
                  <c:v>8</c:v>
                </c:pt>
                <c:pt idx="7675">
                  <c:v>8</c:v>
                </c:pt>
                <c:pt idx="7676">
                  <c:v>6</c:v>
                </c:pt>
                <c:pt idx="7677">
                  <c:v>8</c:v>
                </c:pt>
                <c:pt idx="7678">
                  <c:v>8</c:v>
                </c:pt>
                <c:pt idx="7679">
                  <c:v>8</c:v>
                </c:pt>
                <c:pt idx="7680">
                  <c:v>8</c:v>
                </c:pt>
                <c:pt idx="7681">
                  <c:v>8</c:v>
                </c:pt>
                <c:pt idx="7682">
                  <c:v>8</c:v>
                </c:pt>
                <c:pt idx="7683">
                  <c:v>8</c:v>
                </c:pt>
                <c:pt idx="7684">
                  <c:v>6</c:v>
                </c:pt>
                <c:pt idx="7685">
                  <c:v>6</c:v>
                </c:pt>
                <c:pt idx="7686">
                  <c:v>8</c:v>
                </c:pt>
                <c:pt idx="7687">
                  <c:v>8</c:v>
                </c:pt>
                <c:pt idx="7688">
                  <c:v>8</c:v>
                </c:pt>
                <c:pt idx="7689">
                  <c:v>8</c:v>
                </c:pt>
                <c:pt idx="7690">
                  <c:v>8</c:v>
                </c:pt>
                <c:pt idx="7691">
                  <c:v>8</c:v>
                </c:pt>
                <c:pt idx="7692">
                  <c:v>8</c:v>
                </c:pt>
                <c:pt idx="7693">
                  <c:v>6</c:v>
                </c:pt>
                <c:pt idx="7694">
                  <c:v>8</c:v>
                </c:pt>
                <c:pt idx="7695">
                  <c:v>8</c:v>
                </c:pt>
                <c:pt idx="7696">
                  <c:v>8</c:v>
                </c:pt>
                <c:pt idx="7697">
                  <c:v>6</c:v>
                </c:pt>
                <c:pt idx="7698">
                  <c:v>8</c:v>
                </c:pt>
                <c:pt idx="7699">
                  <c:v>8</c:v>
                </c:pt>
                <c:pt idx="7700">
                  <c:v>8</c:v>
                </c:pt>
                <c:pt idx="7701">
                  <c:v>6</c:v>
                </c:pt>
                <c:pt idx="7702">
                  <c:v>8</c:v>
                </c:pt>
                <c:pt idx="7703">
                  <c:v>8</c:v>
                </c:pt>
                <c:pt idx="7704">
                  <c:v>8</c:v>
                </c:pt>
                <c:pt idx="7705">
                  <c:v>8</c:v>
                </c:pt>
                <c:pt idx="7706">
                  <c:v>8</c:v>
                </c:pt>
                <c:pt idx="7707">
                  <c:v>8</c:v>
                </c:pt>
                <c:pt idx="7708">
                  <c:v>8</c:v>
                </c:pt>
                <c:pt idx="7709">
                  <c:v>8</c:v>
                </c:pt>
                <c:pt idx="7710">
                  <c:v>8</c:v>
                </c:pt>
                <c:pt idx="7711">
                  <c:v>6</c:v>
                </c:pt>
                <c:pt idx="7712">
                  <c:v>8</c:v>
                </c:pt>
                <c:pt idx="7713">
                  <c:v>6</c:v>
                </c:pt>
                <c:pt idx="7714">
                  <c:v>8</c:v>
                </c:pt>
                <c:pt idx="7715">
                  <c:v>6</c:v>
                </c:pt>
                <c:pt idx="7716">
                  <c:v>6</c:v>
                </c:pt>
                <c:pt idx="7717">
                  <c:v>6</c:v>
                </c:pt>
                <c:pt idx="7718">
                  <c:v>6</c:v>
                </c:pt>
                <c:pt idx="7719">
                  <c:v>8</c:v>
                </c:pt>
                <c:pt idx="7720">
                  <c:v>8</c:v>
                </c:pt>
                <c:pt idx="7721">
                  <c:v>6</c:v>
                </c:pt>
                <c:pt idx="7722">
                  <c:v>6</c:v>
                </c:pt>
                <c:pt idx="7723">
                  <c:v>8</c:v>
                </c:pt>
                <c:pt idx="7724">
                  <c:v>8</c:v>
                </c:pt>
                <c:pt idx="7725">
                  <c:v>6</c:v>
                </c:pt>
                <c:pt idx="7726">
                  <c:v>6</c:v>
                </c:pt>
                <c:pt idx="7727">
                  <c:v>8</c:v>
                </c:pt>
                <c:pt idx="7728">
                  <c:v>8</c:v>
                </c:pt>
                <c:pt idx="7729">
                  <c:v>8</c:v>
                </c:pt>
                <c:pt idx="7730">
                  <c:v>8</c:v>
                </c:pt>
                <c:pt idx="7731">
                  <c:v>8</c:v>
                </c:pt>
                <c:pt idx="7732">
                  <c:v>8</c:v>
                </c:pt>
                <c:pt idx="7733">
                  <c:v>4</c:v>
                </c:pt>
                <c:pt idx="7734">
                  <c:v>4</c:v>
                </c:pt>
                <c:pt idx="7735">
                  <c:v>4</c:v>
                </c:pt>
                <c:pt idx="7736">
                  <c:v>4</c:v>
                </c:pt>
                <c:pt idx="7737">
                  <c:v>4</c:v>
                </c:pt>
                <c:pt idx="7738">
                  <c:v>4</c:v>
                </c:pt>
                <c:pt idx="7739">
                  <c:v>4</c:v>
                </c:pt>
                <c:pt idx="7740">
                  <c:v>4</c:v>
                </c:pt>
                <c:pt idx="7741">
                  <c:v>4</c:v>
                </c:pt>
                <c:pt idx="7742">
                  <c:v>4</c:v>
                </c:pt>
                <c:pt idx="7743">
                  <c:v>4</c:v>
                </c:pt>
                <c:pt idx="7744">
                  <c:v>4</c:v>
                </c:pt>
                <c:pt idx="7745">
                  <c:v>4</c:v>
                </c:pt>
                <c:pt idx="7746">
                  <c:v>4</c:v>
                </c:pt>
                <c:pt idx="7747">
                  <c:v>4</c:v>
                </c:pt>
                <c:pt idx="7748">
                  <c:v>4</c:v>
                </c:pt>
                <c:pt idx="7749">
                  <c:v>4</c:v>
                </c:pt>
                <c:pt idx="7750">
                  <c:v>4</c:v>
                </c:pt>
                <c:pt idx="7751">
                  <c:v>4</c:v>
                </c:pt>
                <c:pt idx="7752">
                  <c:v>4</c:v>
                </c:pt>
                <c:pt idx="7753">
                  <c:v>4</c:v>
                </c:pt>
                <c:pt idx="7754">
                  <c:v>4</c:v>
                </c:pt>
                <c:pt idx="7755">
                  <c:v>4</c:v>
                </c:pt>
                <c:pt idx="7756">
                  <c:v>4</c:v>
                </c:pt>
                <c:pt idx="7757">
                  <c:v>4</c:v>
                </c:pt>
                <c:pt idx="7758">
                  <c:v>8</c:v>
                </c:pt>
                <c:pt idx="7759">
                  <c:v>6</c:v>
                </c:pt>
                <c:pt idx="7760">
                  <c:v>6</c:v>
                </c:pt>
                <c:pt idx="7761">
                  <c:v>8</c:v>
                </c:pt>
                <c:pt idx="7762">
                  <c:v>8</c:v>
                </c:pt>
                <c:pt idx="7763">
                  <c:v>8</c:v>
                </c:pt>
                <c:pt idx="7764">
                  <c:v>6</c:v>
                </c:pt>
                <c:pt idx="7765">
                  <c:v>6</c:v>
                </c:pt>
                <c:pt idx="7766">
                  <c:v>6</c:v>
                </c:pt>
                <c:pt idx="7767">
                  <c:v>6</c:v>
                </c:pt>
                <c:pt idx="7768">
                  <c:v>8</c:v>
                </c:pt>
                <c:pt idx="7769">
                  <c:v>8</c:v>
                </c:pt>
                <c:pt idx="7770">
                  <c:v>8</c:v>
                </c:pt>
                <c:pt idx="7771">
                  <c:v>6</c:v>
                </c:pt>
                <c:pt idx="7772">
                  <c:v>8</c:v>
                </c:pt>
                <c:pt idx="7773">
                  <c:v>8</c:v>
                </c:pt>
                <c:pt idx="7774">
                  <c:v>8</c:v>
                </c:pt>
                <c:pt idx="7775">
                  <c:v>8</c:v>
                </c:pt>
                <c:pt idx="7776">
                  <c:v>6</c:v>
                </c:pt>
                <c:pt idx="7777">
                  <c:v>6</c:v>
                </c:pt>
                <c:pt idx="7778">
                  <c:v>6</c:v>
                </c:pt>
                <c:pt idx="7779">
                  <c:v>6</c:v>
                </c:pt>
                <c:pt idx="7780">
                  <c:v>8</c:v>
                </c:pt>
                <c:pt idx="7781">
                  <c:v>8</c:v>
                </c:pt>
                <c:pt idx="7782">
                  <c:v>8</c:v>
                </c:pt>
                <c:pt idx="7783">
                  <c:v>8</c:v>
                </c:pt>
                <c:pt idx="7784">
                  <c:v>6</c:v>
                </c:pt>
                <c:pt idx="7785">
                  <c:v>8</c:v>
                </c:pt>
                <c:pt idx="7786">
                  <c:v>8</c:v>
                </c:pt>
                <c:pt idx="7787">
                  <c:v>8</c:v>
                </c:pt>
                <c:pt idx="7788">
                  <c:v>6</c:v>
                </c:pt>
                <c:pt idx="7789">
                  <c:v>8</c:v>
                </c:pt>
                <c:pt idx="7790">
                  <c:v>8</c:v>
                </c:pt>
                <c:pt idx="7791">
                  <c:v>8</c:v>
                </c:pt>
                <c:pt idx="7792">
                  <c:v>6</c:v>
                </c:pt>
                <c:pt idx="7793">
                  <c:v>8</c:v>
                </c:pt>
                <c:pt idx="7794">
                  <c:v>8</c:v>
                </c:pt>
                <c:pt idx="7795">
                  <c:v>6</c:v>
                </c:pt>
                <c:pt idx="7796">
                  <c:v>6</c:v>
                </c:pt>
                <c:pt idx="7797">
                  <c:v>8</c:v>
                </c:pt>
                <c:pt idx="7798">
                  <c:v>8</c:v>
                </c:pt>
                <c:pt idx="7799">
                  <c:v>8</c:v>
                </c:pt>
                <c:pt idx="7800">
                  <c:v>8</c:v>
                </c:pt>
                <c:pt idx="7801">
                  <c:v>6</c:v>
                </c:pt>
                <c:pt idx="7802">
                  <c:v>6</c:v>
                </c:pt>
                <c:pt idx="7803">
                  <c:v>6</c:v>
                </c:pt>
                <c:pt idx="7804">
                  <c:v>8</c:v>
                </c:pt>
                <c:pt idx="7805">
                  <c:v>8</c:v>
                </c:pt>
                <c:pt idx="7806">
                  <c:v>8</c:v>
                </c:pt>
                <c:pt idx="7807">
                  <c:v>6</c:v>
                </c:pt>
                <c:pt idx="7808">
                  <c:v>8</c:v>
                </c:pt>
                <c:pt idx="7809">
                  <c:v>8</c:v>
                </c:pt>
                <c:pt idx="7810">
                  <c:v>8</c:v>
                </c:pt>
                <c:pt idx="7811">
                  <c:v>6</c:v>
                </c:pt>
                <c:pt idx="7812">
                  <c:v>8</c:v>
                </c:pt>
                <c:pt idx="7813">
                  <c:v>8</c:v>
                </c:pt>
                <c:pt idx="7814">
                  <c:v>6</c:v>
                </c:pt>
                <c:pt idx="7815">
                  <c:v>6</c:v>
                </c:pt>
                <c:pt idx="7816">
                  <c:v>4</c:v>
                </c:pt>
                <c:pt idx="7817">
                  <c:v>4</c:v>
                </c:pt>
                <c:pt idx="7818">
                  <c:v>6</c:v>
                </c:pt>
                <c:pt idx="7819">
                  <c:v>6</c:v>
                </c:pt>
                <c:pt idx="7820">
                  <c:v>6</c:v>
                </c:pt>
                <c:pt idx="7821">
                  <c:v>4</c:v>
                </c:pt>
                <c:pt idx="7822">
                  <c:v>6</c:v>
                </c:pt>
                <c:pt idx="7823">
                  <c:v>4</c:v>
                </c:pt>
                <c:pt idx="7824">
                  <c:v>6</c:v>
                </c:pt>
                <c:pt idx="7825">
                  <c:v>6</c:v>
                </c:pt>
                <c:pt idx="7826">
                  <c:v>6</c:v>
                </c:pt>
                <c:pt idx="7827">
                  <c:v>4</c:v>
                </c:pt>
                <c:pt idx="7828">
                  <c:v>6</c:v>
                </c:pt>
                <c:pt idx="7829">
                  <c:v>6</c:v>
                </c:pt>
                <c:pt idx="7830">
                  <c:v>4</c:v>
                </c:pt>
                <c:pt idx="7831">
                  <c:v>6</c:v>
                </c:pt>
                <c:pt idx="7832">
                  <c:v>4</c:v>
                </c:pt>
                <c:pt idx="7833">
                  <c:v>4</c:v>
                </c:pt>
                <c:pt idx="7834">
                  <c:v>6</c:v>
                </c:pt>
                <c:pt idx="7835">
                  <c:v>6</c:v>
                </c:pt>
                <c:pt idx="7836">
                  <c:v>6</c:v>
                </c:pt>
                <c:pt idx="7837">
                  <c:v>6</c:v>
                </c:pt>
                <c:pt idx="7838">
                  <c:v>4</c:v>
                </c:pt>
                <c:pt idx="7839">
                  <c:v>4</c:v>
                </c:pt>
                <c:pt idx="7840">
                  <c:v>6</c:v>
                </c:pt>
                <c:pt idx="7841">
                  <c:v>4</c:v>
                </c:pt>
                <c:pt idx="7842">
                  <c:v>4</c:v>
                </c:pt>
                <c:pt idx="7843">
                  <c:v>6</c:v>
                </c:pt>
                <c:pt idx="7844">
                  <c:v>4</c:v>
                </c:pt>
                <c:pt idx="7845">
                  <c:v>6</c:v>
                </c:pt>
                <c:pt idx="7846">
                  <c:v>6</c:v>
                </c:pt>
                <c:pt idx="7847">
                  <c:v>4</c:v>
                </c:pt>
                <c:pt idx="7848">
                  <c:v>6</c:v>
                </c:pt>
                <c:pt idx="7849">
                  <c:v>4</c:v>
                </c:pt>
                <c:pt idx="7850">
                  <c:v>6</c:v>
                </c:pt>
                <c:pt idx="7851">
                  <c:v>6</c:v>
                </c:pt>
                <c:pt idx="7852">
                  <c:v>4</c:v>
                </c:pt>
                <c:pt idx="7853">
                  <c:v>12</c:v>
                </c:pt>
                <c:pt idx="7854">
                  <c:v>12</c:v>
                </c:pt>
                <c:pt idx="7855">
                  <c:v>12</c:v>
                </c:pt>
                <c:pt idx="7856">
                  <c:v>12</c:v>
                </c:pt>
                <c:pt idx="7857">
                  <c:v>12</c:v>
                </c:pt>
                <c:pt idx="7858">
                  <c:v>12</c:v>
                </c:pt>
                <c:pt idx="7859">
                  <c:v>12</c:v>
                </c:pt>
                <c:pt idx="7860">
                  <c:v>0</c:v>
                </c:pt>
                <c:pt idx="7861">
                  <c:v>0</c:v>
                </c:pt>
                <c:pt idx="7862">
                  <c:v>0</c:v>
                </c:pt>
                <c:pt idx="7863">
                  <c:v>4</c:v>
                </c:pt>
                <c:pt idx="7864">
                  <c:v>4</c:v>
                </c:pt>
                <c:pt idx="7865">
                  <c:v>4</c:v>
                </c:pt>
                <c:pt idx="7866">
                  <c:v>4</c:v>
                </c:pt>
                <c:pt idx="7867">
                  <c:v>4</c:v>
                </c:pt>
                <c:pt idx="7868">
                  <c:v>4</c:v>
                </c:pt>
                <c:pt idx="7869">
                  <c:v>4</c:v>
                </c:pt>
                <c:pt idx="7870">
                  <c:v>4</c:v>
                </c:pt>
                <c:pt idx="7871">
                  <c:v>4</c:v>
                </c:pt>
                <c:pt idx="7872">
                  <c:v>4</c:v>
                </c:pt>
                <c:pt idx="7873">
                  <c:v>4</c:v>
                </c:pt>
                <c:pt idx="7874">
                  <c:v>4</c:v>
                </c:pt>
                <c:pt idx="7875">
                  <c:v>4</c:v>
                </c:pt>
                <c:pt idx="7876">
                  <c:v>4</c:v>
                </c:pt>
                <c:pt idx="7877">
                  <c:v>4</c:v>
                </c:pt>
                <c:pt idx="7878">
                  <c:v>4</c:v>
                </c:pt>
                <c:pt idx="7879">
                  <c:v>4</c:v>
                </c:pt>
                <c:pt idx="7880">
                  <c:v>4</c:v>
                </c:pt>
                <c:pt idx="7881">
                  <c:v>4</c:v>
                </c:pt>
                <c:pt idx="7882">
                  <c:v>4</c:v>
                </c:pt>
                <c:pt idx="7883">
                  <c:v>4</c:v>
                </c:pt>
                <c:pt idx="7884">
                  <c:v>4</c:v>
                </c:pt>
                <c:pt idx="7885">
                  <c:v>4</c:v>
                </c:pt>
                <c:pt idx="7886">
                  <c:v>4</c:v>
                </c:pt>
                <c:pt idx="7887">
                  <c:v>4</c:v>
                </c:pt>
                <c:pt idx="7888">
                  <c:v>4</c:v>
                </c:pt>
                <c:pt idx="7889">
                  <c:v>4</c:v>
                </c:pt>
                <c:pt idx="7890">
                  <c:v>4</c:v>
                </c:pt>
                <c:pt idx="7891">
                  <c:v>4</c:v>
                </c:pt>
                <c:pt idx="7892">
                  <c:v>4</c:v>
                </c:pt>
                <c:pt idx="7893">
                  <c:v>4</c:v>
                </c:pt>
                <c:pt idx="7894">
                  <c:v>6</c:v>
                </c:pt>
                <c:pt idx="7895">
                  <c:v>6</c:v>
                </c:pt>
                <c:pt idx="7896">
                  <c:v>6</c:v>
                </c:pt>
                <c:pt idx="7897">
                  <c:v>6</c:v>
                </c:pt>
                <c:pt idx="7898">
                  <c:v>6</c:v>
                </c:pt>
                <c:pt idx="7899">
                  <c:v>6</c:v>
                </c:pt>
                <c:pt idx="7900">
                  <c:v>6</c:v>
                </c:pt>
                <c:pt idx="7901">
                  <c:v>6</c:v>
                </c:pt>
                <c:pt idx="7902">
                  <c:v>8</c:v>
                </c:pt>
                <c:pt idx="7903">
                  <c:v>8</c:v>
                </c:pt>
                <c:pt idx="7904">
                  <c:v>8</c:v>
                </c:pt>
                <c:pt idx="7905">
                  <c:v>6</c:v>
                </c:pt>
                <c:pt idx="7906">
                  <c:v>6</c:v>
                </c:pt>
                <c:pt idx="7907">
                  <c:v>6</c:v>
                </c:pt>
                <c:pt idx="7908">
                  <c:v>6</c:v>
                </c:pt>
                <c:pt idx="7909">
                  <c:v>6</c:v>
                </c:pt>
                <c:pt idx="7910">
                  <c:v>6</c:v>
                </c:pt>
                <c:pt idx="7911">
                  <c:v>6</c:v>
                </c:pt>
                <c:pt idx="7912">
                  <c:v>6</c:v>
                </c:pt>
                <c:pt idx="7913">
                  <c:v>6</c:v>
                </c:pt>
                <c:pt idx="7914">
                  <c:v>6</c:v>
                </c:pt>
                <c:pt idx="7915">
                  <c:v>6</c:v>
                </c:pt>
                <c:pt idx="7916">
                  <c:v>6</c:v>
                </c:pt>
                <c:pt idx="7917">
                  <c:v>6</c:v>
                </c:pt>
                <c:pt idx="7918">
                  <c:v>6</c:v>
                </c:pt>
                <c:pt idx="7919">
                  <c:v>6</c:v>
                </c:pt>
                <c:pt idx="7920">
                  <c:v>6</c:v>
                </c:pt>
                <c:pt idx="7921">
                  <c:v>6</c:v>
                </c:pt>
                <c:pt idx="7922">
                  <c:v>6</c:v>
                </c:pt>
                <c:pt idx="7923">
                  <c:v>6</c:v>
                </c:pt>
                <c:pt idx="7924">
                  <c:v>6</c:v>
                </c:pt>
                <c:pt idx="7925">
                  <c:v>6</c:v>
                </c:pt>
                <c:pt idx="7926">
                  <c:v>6</c:v>
                </c:pt>
                <c:pt idx="7927">
                  <c:v>6</c:v>
                </c:pt>
                <c:pt idx="7928">
                  <c:v>6</c:v>
                </c:pt>
                <c:pt idx="7929">
                  <c:v>6</c:v>
                </c:pt>
                <c:pt idx="7930">
                  <c:v>6</c:v>
                </c:pt>
                <c:pt idx="7931">
                  <c:v>6</c:v>
                </c:pt>
                <c:pt idx="7932">
                  <c:v>6</c:v>
                </c:pt>
                <c:pt idx="7933">
                  <c:v>4</c:v>
                </c:pt>
                <c:pt idx="7934">
                  <c:v>4</c:v>
                </c:pt>
                <c:pt idx="7935">
                  <c:v>4</c:v>
                </c:pt>
                <c:pt idx="7936">
                  <c:v>4</c:v>
                </c:pt>
                <c:pt idx="7937">
                  <c:v>4</c:v>
                </c:pt>
                <c:pt idx="7938">
                  <c:v>4</c:v>
                </c:pt>
                <c:pt idx="7939">
                  <c:v>4</c:v>
                </c:pt>
                <c:pt idx="7940">
                  <c:v>4</c:v>
                </c:pt>
                <c:pt idx="7941">
                  <c:v>4</c:v>
                </c:pt>
                <c:pt idx="7942">
                  <c:v>4</c:v>
                </c:pt>
                <c:pt idx="7943">
                  <c:v>4</c:v>
                </c:pt>
                <c:pt idx="7944">
                  <c:v>4</c:v>
                </c:pt>
                <c:pt idx="7945">
                  <c:v>4</c:v>
                </c:pt>
                <c:pt idx="7946">
                  <c:v>4</c:v>
                </c:pt>
                <c:pt idx="7947">
                  <c:v>4</c:v>
                </c:pt>
                <c:pt idx="7948">
                  <c:v>4</c:v>
                </c:pt>
                <c:pt idx="7949">
                  <c:v>4</c:v>
                </c:pt>
                <c:pt idx="7950">
                  <c:v>6</c:v>
                </c:pt>
                <c:pt idx="7951">
                  <c:v>6</c:v>
                </c:pt>
                <c:pt idx="7952">
                  <c:v>6</c:v>
                </c:pt>
                <c:pt idx="7953">
                  <c:v>6</c:v>
                </c:pt>
                <c:pt idx="7954">
                  <c:v>6</c:v>
                </c:pt>
                <c:pt idx="7955">
                  <c:v>6</c:v>
                </c:pt>
                <c:pt idx="7956">
                  <c:v>6</c:v>
                </c:pt>
                <c:pt idx="7957">
                  <c:v>6</c:v>
                </c:pt>
                <c:pt idx="7958">
                  <c:v>4</c:v>
                </c:pt>
                <c:pt idx="7959">
                  <c:v>4</c:v>
                </c:pt>
                <c:pt idx="7960">
                  <c:v>4</c:v>
                </c:pt>
                <c:pt idx="7961">
                  <c:v>4</c:v>
                </c:pt>
                <c:pt idx="7962">
                  <c:v>4</c:v>
                </c:pt>
                <c:pt idx="7963">
                  <c:v>4</c:v>
                </c:pt>
                <c:pt idx="7964">
                  <c:v>4</c:v>
                </c:pt>
                <c:pt idx="7965">
                  <c:v>4</c:v>
                </c:pt>
                <c:pt idx="7966">
                  <c:v>4</c:v>
                </c:pt>
                <c:pt idx="7967">
                  <c:v>4</c:v>
                </c:pt>
                <c:pt idx="7968">
                  <c:v>4</c:v>
                </c:pt>
                <c:pt idx="7969">
                  <c:v>4</c:v>
                </c:pt>
                <c:pt idx="7970">
                  <c:v>4</c:v>
                </c:pt>
                <c:pt idx="7971">
                  <c:v>4</c:v>
                </c:pt>
                <c:pt idx="7972">
                  <c:v>4</c:v>
                </c:pt>
                <c:pt idx="7973">
                  <c:v>12</c:v>
                </c:pt>
                <c:pt idx="7974">
                  <c:v>6</c:v>
                </c:pt>
                <c:pt idx="7975">
                  <c:v>6</c:v>
                </c:pt>
                <c:pt idx="7976">
                  <c:v>6</c:v>
                </c:pt>
                <c:pt idx="7977">
                  <c:v>6</c:v>
                </c:pt>
                <c:pt idx="7978">
                  <c:v>6</c:v>
                </c:pt>
                <c:pt idx="7979">
                  <c:v>6</c:v>
                </c:pt>
                <c:pt idx="7980">
                  <c:v>6</c:v>
                </c:pt>
                <c:pt idx="7981">
                  <c:v>6</c:v>
                </c:pt>
                <c:pt idx="7982">
                  <c:v>6</c:v>
                </c:pt>
                <c:pt idx="7983">
                  <c:v>6</c:v>
                </c:pt>
                <c:pt idx="7984">
                  <c:v>6</c:v>
                </c:pt>
                <c:pt idx="7985">
                  <c:v>6</c:v>
                </c:pt>
                <c:pt idx="7986">
                  <c:v>6</c:v>
                </c:pt>
                <c:pt idx="7987">
                  <c:v>6</c:v>
                </c:pt>
                <c:pt idx="7988">
                  <c:v>6</c:v>
                </c:pt>
                <c:pt idx="7989">
                  <c:v>6</c:v>
                </c:pt>
                <c:pt idx="7990">
                  <c:v>6</c:v>
                </c:pt>
                <c:pt idx="7991">
                  <c:v>6</c:v>
                </c:pt>
                <c:pt idx="7992">
                  <c:v>6</c:v>
                </c:pt>
                <c:pt idx="7993">
                  <c:v>6</c:v>
                </c:pt>
                <c:pt idx="7994">
                  <c:v>6</c:v>
                </c:pt>
                <c:pt idx="7995">
                  <c:v>6</c:v>
                </c:pt>
                <c:pt idx="7996">
                  <c:v>4</c:v>
                </c:pt>
                <c:pt idx="7997">
                  <c:v>4</c:v>
                </c:pt>
                <c:pt idx="7998">
                  <c:v>4</c:v>
                </c:pt>
                <c:pt idx="7999">
                  <c:v>4</c:v>
                </c:pt>
                <c:pt idx="8000">
                  <c:v>4</c:v>
                </c:pt>
                <c:pt idx="8001">
                  <c:v>4</c:v>
                </c:pt>
                <c:pt idx="8002">
                  <c:v>4</c:v>
                </c:pt>
                <c:pt idx="8003">
                  <c:v>4</c:v>
                </c:pt>
                <c:pt idx="8004">
                  <c:v>4</c:v>
                </c:pt>
                <c:pt idx="8005">
                  <c:v>4</c:v>
                </c:pt>
                <c:pt idx="8006">
                  <c:v>4</c:v>
                </c:pt>
                <c:pt idx="8007">
                  <c:v>4</c:v>
                </c:pt>
                <c:pt idx="8008">
                  <c:v>4</c:v>
                </c:pt>
                <c:pt idx="8009">
                  <c:v>4</c:v>
                </c:pt>
                <c:pt idx="8010">
                  <c:v>4</c:v>
                </c:pt>
                <c:pt idx="8011">
                  <c:v>4</c:v>
                </c:pt>
                <c:pt idx="8012">
                  <c:v>4</c:v>
                </c:pt>
                <c:pt idx="8013">
                  <c:v>4</c:v>
                </c:pt>
                <c:pt idx="8014">
                  <c:v>4</c:v>
                </c:pt>
                <c:pt idx="8015">
                  <c:v>4</c:v>
                </c:pt>
                <c:pt idx="8016">
                  <c:v>4</c:v>
                </c:pt>
                <c:pt idx="8017">
                  <c:v>6</c:v>
                </c:pt>
                <c:pt idx="8018">
                  <c:v>6</c:v>
                </c:pt>
                <c:pt idx="8019">
                  <c:v>6</c:v>
                </c:pt>
                <c:pt idx="8020">
                  <c:v>6</c:v>
                </c:pt>
                <c:pt idx="8021">
                  <c:v>6</c:v>
                </c:pt>
                <c:pt idx="8022">
                  <c:v>6</c:v>
                </c:pt>
                <c:pt idx="8023">
                  <c:v>6</c:v>
                </c:pt>
                <c:pt idx="8024">
                  <c:v>6</c:v>
                </c:pt>
                <c:pt idx="8025">
                  <c:v>6</c:v>
                </c:pt>
                <c:pt idx="8026">
                  <c:v>6</c:v>
                </c:pt>
                <c:pt idx="8027">
                  <c:v>6</c:v>
                </c:pt>
                <c:pt idx="8028">
                  <c:v>6</c:v>
                </c:pt>
                <c:pt idx="8029">
                  <c:v>6</c:v>
                </c:pt>
                <c:pt idx="8030">
                  <c:v>6</c:v>
                </c:pt>
                <c:pt idx="8031">
                  <c:v>6</c:v>
                </c:pt>
                <c:pt idx="8032">
                  <c:v>6</c:v>
                </c:pt>
                <c:pt idx="8033">
                  <c:v>6</c:v>
                </c:pt>
                <c:pt idx="8034">
                  <c:v>6</c:v>
                </c:pt>
                <c:pt idx="8035">
                  <c:v>6</c:v>
                </c:pt>
                <c:pt idx="8036">
                  <c:v>6</c:v>
                </c:pt>
                <c:pt idx="8037">
                  <c:v>6</c:v>
                </c:pt>
                <c:pt idx="8038">
                  <c:v>6</c:v>
                </c:pt>
                <c:pt idx="8039">
                  <c:v>6</c:v>
                </c:pt>
                <c:pt idx="8040">
                  <c:v>6</c:v>
                </c:pt>
                <c:pt idx="8041">
                  <c:v>6</c:v>
                </c:pt>
                <c:pt idx="8042">
                  <c:v>8</c:v>
                </c:pt>
                <c:pt idx="8043">
                  <c:v>8</c:v>
                </c:pt>
                <c:pt idx="8044">
                  <c:v>8</c:v>
                </c:pt>
                <c:pt idx="8045">
                  <c:v>8</c:v>
                </c:pt>
                <c:pt idx="8046">
                  <c:v>8</c:v>
                </c:pt>
                <c:pt idx="8047">
                  <c:v>8</c:v>
                </c:pt>
                <c:pt idx="8048">
                  <c:v>8</c:v>
                </c:pt>
                <c:pt idx="8049">
                  <c:v>4</c:v>
                </c:pt>
                <c:pt idx="8050">
                  <c:v>4</c:v>
                </c:pt>
                <c:pt idx="8051">
                  <c:v>4</c:v>
                </c:pt>
                <c:pt idx="8052">
                  <c:v>4</c:v>
                </c:pt>
                <c:pt idx="8053">
                  <c:v>4</c:v>
                </c:pt>
                <c:pt idx="8054">
                  <c:v>4</c:v>
                </c:pt>
                <c:pt idx="8055">
                  <c:v>4</c:v>
                </c:pt>
                <c:pt idx="8056">
                  <c:v>4</c:v>
                </c:pt>
                <c:pt idx="8057">
                  <c:v>4</c:v>
                </c:pt>
                <c:pt idx="8058">
                  <c:v>4</c:v>
                </c:pt>
                <c:pt idx="8059">
                  <c:v>4</c:v>
                </c:pt>
                <c:pt idx="8060">
                  <c:v>4</c:v>
                </c:pt>
                <c:pt idx="8061">
                  <c:v>4</c:v>
                </c:pt>
                <c:pt idx="8062">
                  <c:v>4</c:v>
                </c:pt>
                <c:pt idx="8063">
                  <c:v>4</c:v>
                </c:pt>
                <c:pt idx="8064">
                  <c:v>4</c:v>
                </c:pt>
                <c:pt idx="8065">
                  <c:v>4</c:v>
                </c:pt>
                <c:pt idx="8066">
                  <c:v>4</c:v>
                </c:pt>
                <c:pt idx="8067">
                  <c:v>4</c:v>
                </c:pt>
                <c:pt idx="8068">
                  <c:v>4</c:v>
                </c:pt>
                <c:pt idx="8069">
                  <c:v>4</c:v>
                </c:pt>
                <c:pt idx="8070">
                  <c:v>4</c:v>
                </c:pt>
                <c:pt idx="8071">
                  <c:v>4</c:v>
                </c:pt>
                <c:pt idx="8072">
                  <c:v>4</c:v>
                </c:pt>
                <c:pt idx="8073">
                  <c:v>4</c:v>
                </c:pt>
                <c:pt idx="8074">
                  <c:v>6</c:v>
                </c:pt>
                <c:pt idx="8075">
                  <c:v>4</c:v>
                </c:pt>
                <c:pt idx="8076">
                  <c:v>6</c:v>
                </c:pt>
                <c:pt idx="8077">
                  <c:v>4</c:v>
                </c:pt>
                <c:pt idx="8078">
                  <c:v>4</c:v>
                </c:pt>
                <c:pt idx="8079">
                  <c:v>6</c:v>
                </c:pt>
                <c:pt idx="8080">
                  <c:v>4</c:v>
                </c:pt>
                <c:pt idx="8081">
                  <c:v>6</c:v>
                </c:pt>
                <c:pt idx="8082">
                  <c:v>4</c:v>
                </c:pt>
                <c:pt idx="8083">
                  <c:v>6</c:v>
                </c:pt>
                <c:pt idx="8084">
                  <c:v>4</c:v>
                </c:pt>
                <c:pt idx="8085">
                  <c:v>6</c:v>
                </c:pt>
                <c:pt idx="8086">
                  <c:v>4</c:v>
                </c:pt>
                <c:pt idx="8087">
                  <c:v>4</c:v>
                </c:pt>
                <c:pt idx="8088">
                  <c:v>6</c:v>
                </c:pt>
                <c:pt idx="8089">
                  <c:v>6</c:v>
                </c:pt>
                <c:pt idx="8090">
                  <c:v>6</c:v>
                </c:pt>
                <c:pt idx="8091">
                  <c:v>6</c:v>
                </c:pt>
                <c:pt idx="8092">
                  <c:v>6</c:v>
                </c:pt>
                <c:pt idx="8093">
                  <c:v>6</c:v>
                </c:pt>
                <c:pt idx="8094">
                  <c:v>6</c:v>
                </c:pt>
                <c:pt idx="8095">
                  <c:v>6</c:v>
                </c:pt>
                <c:pt idx="8096">
                  <c:v>6</c:v>
                </c:pt>
                <c:pt idx="8097">
                  <c:v>6</c:v>
                </c:pt>
                <c:pt idx="8098">
                  <c:v>6</c:v>
                </c:pt>
                <c:pt idx="8099">
                  <c:v>6</c:v>
                </c:pt>
                <c:pt idx="8100">
                  <c:v>6</c:v>
                </c:pt>
                <c:pt idx="8101">
                  <c:v>6</c:v>
                </c:pt>
                <c:pt idx="8102">
                  <c:v>6</c:v>
                </c:pt>
                <c:pt idx="8103">
                  <c:v>6</c:v>
                </c:pt>
                <c:pt idx="8104">
                  <c:v>6</c:v>
                </c:pt>
                <c:pt idx="8105">
                  <c:v>6</c:v>
                </c:pt>
                <c:pt idx="8106">
                  <c:v>6</c:v>
                </c:pt>
                <c:pt idx="8107">
                  <c:v>6</c:v>
                </c:pt>
                <c:pt idx="8108">
                  <c:v>6</c:v>
                </c:pt>
                <c:pt idx="8109">
                  <c:v>8</c:v>
                </c:pt>
                <c:pt idx="8110">
                  <c:v>8</c:v>
                </c:pt>
                <c:pt idx="8111">
                  <c:v>8</c:v>
                </c:pt>
                <c:pt idx="8112">
                  <c:v>8</c:v>
                </c:pt>
                <c:pt idx="8113">
                  <c:v>8</c:v>
                </c:pt>
                <c:pt idx="8114">
                  <c:v>8</c:v>
                </c:pt>
                <c:pt idx="8115">
                  <c:v>8</c:v>
                </c:pt>
                <c:pt idx="8116">
                  <c:v>8</c:v>
                </c:pt>
                <c:pt idx="8117">
                  <c:v>8</c:v>
                </c:pt>
                <c:pt idx="8118">
                  <c:v>8</c:v>
                </c:pt>
                <c:pt idx="8119">
                  <c:v>8</c:v>
                </c:pt>
                <c:pt idx="8120">
                  <c:v>8</c:v>
                </c:pt>
                <c:pt idx="8121">
                  <c:v>8</c:v>
                </c:pt>
                <c:pt idx="8122">
                  <c:v>4</c:v>
                </c:pt>
                <c:pt idx="8123">
                  <c:v>4</c:v>
                </c:pt>
                <c:pt idx="8124">
                  <c:v>4</c:v>
                </c:pt>
                <c:pt idx="8125">
                  <c:v>4</c:v>
                </c:pt>
                <c:pt idx="8126">
                  <c:v>4</c:v>
                </c:pt>
                <c:pt idx="8127">
                  <c:v>4</c:v>
                </c:pt>
                <c:pt idx="8128">
                  <c:v>4</c:v>
                </c:pt>
                <c:pt idx="8129">
                  <c:v>4</c:v>
                </c:pt>
                <c:pt idx="8130">
                  <c:v>4</c:v>
                </c:pt>
                <c:pt idx="8131">
                  <c:v>4</c:v>
                </c:pt>
                <c:pt idx="8132">
                  <c:v>4</c:v>
                </c:pt>
                <c:pt idx="8133">
                  <c:v>4</c:v>
                </c:pt>
                <c:pt idx="8134">
                  <c:v>4</c:v>
                </c:pt>
                <c:pt idx="8135">
                  <c:v>4</c:v>
                </c:pt>
                <c:pt idx="8136">
                  <c:v>4</c:v>
                </c:pt>
                <c:pt idx="8137">
                  <c:v>6</c:v>
                </c:pt>
                <c:pt idx="8138">
                  <c:v>6</c:v>
                </c:pt>
                <c:pt idx="8139">
                  <c:v>6</c:v>
                </c:pt>
                <c:pt idx="8140">
                  <c:v>6</c:v>
                </c:pt>
                <c:pt idx="8141">
                  <c:v>6</c:v>
                </c:pt>
                <c:pt idx="8142">
                  <c:v>6</c:v>
                </c:pt>
                <c:pt idx="8143">
                  <c:v>6</c:v>
                </c:pt>
                <c:pt idx="8144">
                  <c:v>6</c:v>
                </c:pt>
                <c:pt idx="8145">
                  <c:v>6</c:v>
                </c:pt>
                <c:pt idx="8146">
                  <c:v>6</c:v>
                </c:pt>
                <c:pt idx="8147">
                  <c:v>6</c:v>
                </c:pt>
                <c:pt idx="8148">
                  <c:v>6</c:v>
                </c:pt>
                <c:pt idx="8149">
                  <c:v>6</c:v>
                </c:pt>
                <c:pt idx="8150">
                  <c:v>6</c:v>
                </c:pt>
                <c:pt idx="8151">
                  <c:v>6</c:v>
                </c:pt>
                <c:pt idx="8152">
                  <c:v>6</c:v>
                </c:pt>
                <c:pt idx="8153">
                  <c:v>6</c:v>
                </c:pt>
                <c:pt idx="8154">
                  <c:v>6</c:v>
                </c:pt>
                <c:pt idx="8155">
                  <c:v>6</c:v>
                </c:pt>
                <c:pt idx="8156">
                  <c:v>6</c:v>
                </c:pt>
                <c:pt idx="8157">
                  <c:v>6</c:v>
                </c:pt>
                <c:pt idx="8158">
                  <c:v>6</c:v>
                </c:pt>
                <c:pt idx="8159">
                  <c:v>6</c:v>
                </c:pt>
                <c:pt idx="8160">
                  <c:v>6</c:v>
                </c:pt>
                <c:pt idx="8161">
                  <c:v>6</c:v>
                </c:pt>
                <c:pt idx="8162">
                  <c:v>6</c:v>
                </c:pt>
                <c:pt idx="8163">
                  <c:v>6</c:v>
                </c:pt>
                <c:pt idx="8164">
                  <c:v>6</c:v>
                </c:pt>
                <c:pt idx="8165">
                  <c:v>6</c:v>
                </c:pt>
                <c:pt idx="8166">
                  <c:v>6</c:v>
                </c:pt>
                <c:pt idx="8167">
                  <c:v>6</c:v>
                </c:pt>
                <c:pt idx="8168">
                  <c:v>6</c:v>
                </c:pt>
                <c:pt idx="8169">
                  <c:v>6</c:v>
                </c:pt>
                <c:pt idx="8170">
                  <c:v>6</c:v>
                </c:pt>
                <c:pt idx="8171">
                  <c:v>6</c:v>
                </c:pt>
                <c:pt idx="8172">
                  <c:v>6</c:v>
                </c:pt>
                <c:pt idx="8173">
                  <c:v>2</c:v>
                </c:pt>
                <c:pt idx="8174">
                  <c:v>2</c:v>
                </c:pt>
                <c:pt idx="8175">
                  <c:v>2</c:v>
                </c:pt>
                <c:pt idx="8176">
                  <c:v>4</c:v>
                </c:pt>
                <c:pt idx="8177">
                  <c:v>4</c:v>
                </c:pt>
                <c:pt idx="8178">
                  <c:v>4</c:v>
                </c:pt>
                <c:pt idx="8179">
                  <c:v>4</c:v>
                </c:pt>
                <c:pt idx="8180">
                  <c:v>4</c:v>
                </c:pt>
                <c:pt idx="8181">
                  <c:v>4</c:v>
                </c:pt>
                <c:pt idx="8182">
                  <c:v>4</c:v>
                </c:pt>
                <c:pt idx="8183">
                  <c:v>4</c:v>
                </c:pt>
                <c:pt idx="8184">
                  <c:v>4</c:v>
                </c:pt>
                <c:pt idx="8185">
                  <c:v>4</c:v>
                </c:pt>
                <c:pt idx="8186">
                  <c:v>4</c:v>
                </c:pt>
                <c:pt idx="8187">
                  <c:v>4</c:v>
                </c:pt>
                <c:pt idx="8188">
                  <c:v>4</c:v>
                </c:pt>
                <c:pt idx="8189">
                  <c:v>4</c:v>
                </c:pt>
                <c:pt idx="8190">
                  <c:v>4</c:v>
                </c:pt>
                <c:pt idx="8191">
                  <c:v>4</c:v>
                </c:pt>
                <c:pt idx="8192">
                  <c:v>4</c:v>
                </c:pt>
                <c:pt idx="8193">
                  <c:v>6</c:v>
                </c:pt>
                <c:pt idx="8194">
                  <c:v>6</c:v>
                </c:pt>
                <c:pt idx="8195">
                  <c:v>6</c:v>
                </c:pt>
                <c:pt idx="8196">
                  <c:v>6</c:v>
                </c:pt>
                <c:pt idx="8197">
                  <c:v>6</c:v>
                </c:pt>
                <c:pt idx="8198">
                  <c:v>6</c:v>
                </c:pt>
                <c:pt idx="8199">
                  <c:v>6</c:v>
                </c:pt>
                <c:pt idx="8200">
                  <c:v>6</c:v>
                </c:pt>
                <c:pt idx="8201">
                  <c:v>6</c:v>
                </c:pt>
                <c:pt idx="8202">
                  <c:v>6</c:v>
                </c:pt>
                <c:pt idx="8203">
                  <c:v>6</c:v>
                </c:pt>
                <c:pt idx="8204">
                  <c:v>6</c:v>
                </c:pt>
                <c:pt idx="8205">
                  <c:v>6</c:v>
                </c:pt>
                <c:pt idx="8206">
                  <c:v>4</c:v>
                </c:pt>
                <c:pt idx="8207">
                  <c:v>4</c:v>
                </c:pt>
                <c:pt idx="8208">
                  <c:v>6</c:v>
                </c:pt>
                <c:pt idx="8209">
                  <c:v>6</c:v>
                </c:pt>
                <c:pt idx="8210">
                  <c:v>4</c:v>
                </c:pt>
                <c:pt idx="8211">
                  <c:v>6</c:v>
                </c:pt>
                <c:pt idx="8212">
                  <c:v>6</c:v>
                </c:pt>
                <c:pt idx="8213">
                  <c:v>4</c:v>
                </c:pt>
                <c:pt idx="8214">
                  <c:v>4</c:v>
                </c:pt>
                <c:pt idx="8215">
                  <c:v>6</c:v>
                </c:pt>
                <c:pt idx="8216">
                  <c:v>6</c:v>
                </c:pt>
                <c:pt idx="8217">
                  <c:v>6</c:v>
                </c:pt>
                <c:pt idx="8218">
                  <c:v>6</c:v>
                </c:pt>
                <c:pt idx="8219">
                  <c:v>4</c:v>
                </c:pt>
                <c:pt idx="8220">
                  <c:v>6</c:v>
                </c:pt>
                <c:pt idx="8221">
                  <c:v>4</c:v>
                </c:pt>
                <c:pt idx="8222">
                  <c:v>6</c:v>
                </c:pt>
                <c:pt idx="8223">
                  <c:v>6</c:v>
                </c:pt>
                <c:pt idx="8224">
                  <c:v>6</c:v>
                </c:pt>
                <c:pt idx="8225">
                  <c:v>4</c:v>
                </c:pt>
                <c:pt idx="8226">
                  <c:v>6</c:v>
                </c:pt>
                <c:pt idx="8227">
                  <c:v>4</c:v>
                </c:pt>
                <c:pt idx="8228">
                  <c:v>4</c:v>
                </c:pt>
                <c:pt idx="8229">
                  <c:v>6</c:v>
                </c:pt>
                <c:pt idx="8230">
                  <c:v>4</c:v>
                </c:pt>
                <c:pt idx="8231">
                  <c:v>4</c:v>
                </c:pt>
                <c:pt idx="8232">
                  <c:v>6</c:v>
                </c:pt>
                <c:pt idx="8233">
                  <c:v>4</c:v>
                </c:pt>
                <c:pt idx="8234">
                  <c:v>4</c:v>
                </c:pt>
                <c:pt idx="8235">
                  <c:v>4</c:v>
                </c:pt>
                <c:pt idx="8236">
                  <c:v>6</c:v>
                </c:pt>
                <c:pt idx="8237">
                  <c:v>4</c:v>
                </c:pt>
                <c:pt idx="8238">
                  <c:v>4</c:v>
                </c:pt>
                <c:pt idx="8239">
                  <c:v>6</c:v>
                </c:pt>
                <c:pt idx="8240">
                  <c:v>6</c:v>
                </c:pt>
                <c:pt idx="8241">
                  <c:v>6</c:v>
                </c:pt>
                <c:pt idx="8242">
                  <c:v>6</c:v>
                </c:pt>
                <c:pt idx="8243">
                  <c:v>6</c:v>
                </c:pt>
                <c:pt idx="8244">
                  <c:v>6</c:v>
                </c:pt>
                <c:pt idx="8245">
                  <c:v>6</c:v>
                </c:pt>
                <c:pt idx="8246">
                  <c:v>4</c:v>
                </c:pt>
                <c:pt idx="8247">
                  <c:v>6</c:v>
                </c:pt>
                <c:pt idx="8248">
                  <c:v>4</c:v>
                </c:pt>
                <c:pt idx="8249">
                  <c:v>6</c:v>
                </c:pt>
                <c:pt idx="8250">
                  <c:v>8</c:v>
                </c:pt>
                <c:pt idx="8251">
                  <c:v>8</c:v>
                </c:pt>
                <c:pt idx="8252">
                  <c:v>8</c:v>
                </c:pt>
                <c:pt idx="8253">
                  <c:v>8</c:v>
                </c:pt>
                <c:pt idx="8254">
                  <c:v>12</c:v>
                </c:pt>
                <c:pt idx="8255">
                  <c:v>12</c:v>
                </c:pt>
                <c:pt idx="8256">
                  <c:v>12</c:v>
                </c:pt>
                <c:pt idx="8257">
                  <c:v>8</c:v>
                </c:pt>
                <c:pt idx="8258">
                  <c:v>12</c:v>
                </c:pt>
                <c:pt idx="8259">
                  <c:v>8</c:v>
                </c:pt>
                <c:pt idx="8260">
                  <c:v>8</c:v>
                </c:pt>
                <c:pt idx="8261">
                  <c:v>8</c:v>
                </c:pt>
                <c:pt idx="8262">
                  <c:v>12</c:v>
                </c:pt>
                <c:pt idx="8263">
                  <c:v>8</c:v>
                </c:pt>
                <c:pt idx="8264">
                  <c:v>8</c:v>
                </c:pt>
                <c:pt idx="8265">
                  <c:v>12</c:v>
                </c:pt>
                <c:pt idx="8266">
                  <c:v>8</c:v>
                </c:pt>
                <c:pt idx="8267">
                  <c:v>8</c:v>
                </c:pt>
                <c:pt idx="8268">
                  <c:v>8</c:v>
                </c:pt>
                <c:pt idx="8269">
                  <c:v>12</c:v>
                </c:pt>
                <c:pt idx="8270">
                  <c:v>8</c:v>
                </c:pt>
                <c:pt idx="8271">
                  <c:v>12</c:v>
                </c:pt>
                <c:pt idx="8272">
                  <c:v>12</c:v>
                </c:pt>
                <c:pt idx="8273">
                  <c:v>8</c:v>
                </c:pt>
                <c:pt idx="8274">
                  <c:v>4</c:v>
                </c:pt>
                <c:pt idx="8275">
                  <c:v>4</c:v>
                </c:pt>
                <c:pt idx="8276">
                  <c:v>4</c:v>
                </c:pt>
                <c:pt idx="8277">
                  <c:v>4</c:v>
                </c:pt>
                <c:pt idx="8278">
                  <c:v>4</c:v>
                </c:pt>
                <c:pt idx="8279">
                  <c:v>4</c:v>
                </c:pt>
                <c:pt idx="8280">
                  <c:v>4</c:v>
                </c:pt>
                <c:pt idx="8281">
                  <c:v>4</c:v>
                </c:pt>
                <c:pt idx="8282">
                  <c:v>4</c:v>
                </c:pt>
                <c:pt idx="8283">
                  <c:v>4</c:v>
                </c:pt>
                <c:pt idx="8284">
                  <c:v>4</c:v>
                </c:pt>
                <c:pt idx="8285">
                  <c:v>4</c:v>
                </c:pt>
                <c:pt idx="8286">
                  <c:v>4</c:v>
                </c:pt>
                <c:pt idx="8287">
                  <c:v>5</c:v>
                </c:pt>
                <c:pt idx="8288">
                  <c:v>5</c:v>
                </c:pt>
                <c:pt idx="8289">
                  <c:v>5</c:v>
                </c:pt>
                <c:pt idx="8290">
                  <c:v>5</c:v>
                </c:pt>
                <c:pt idx="8291">
                  <c:v>5</c:v>
                </c:pt>
                <c:pt idx="8292">
                  <c:v>5</c:v>
                </c:pt>
                <c:pt idx="8293">
                  <c:v>5</c:v>
                </c:pt>
                <c:pt idx="8294">
                  <c:v>5</c:v>
                </c:pt>
                <c:pt idx="8295">
                  <c:v>6</c:v>
                </c:pt>
                <c:pt idx="8296">
                  <c:v>6</c:v>
                </c:pt>
                <c:pt idx="8297">
                  <c:v>6</c:v>
                </c:pt>
                <c:pt idx="8298">
                  <c:v>6</c:v>
                </c:pt>
                <c:pt idx="8299">
                  <c:v>6</c:v>
                </c:pt>
                <c:pt idx="8300">
                  <c:v>6</c:v>
                </c:pt>
                <c:pt idx="8301">
                  <c:v>6</c:v>
                </c:pt>
                <c:pt idx="8302">
                  <c:v>6</c:v>
                </c:pt>
                <c:pt idx="8303">
                  <c:v>6</c:v>
                </c:pt>
                <c:pt idx="8304">
                  <c:v>6</c:v>
                </c:pt>
                <c:pt idx="8305">
                  <c:v>6</c:v>
                </c:pt>
                <c:pt idx="8306">
                  <c:v>6</c:v>
                </c:pt>
                <c:pt idx="8307">
                  <c:v>6</c:v>
                </c:pt>
                <c:pt idx="8308">
                  <c:v>6</c:v>
                </c:pt>
                <c:pt idx="8309">
                  <c:v>6</c:v>
                </c:pt>
                <c:pt idx="8310">
                  <c:v>6</c:v>
                </c:pt>
                <c:pt idx="8311">
                  <c:v>6</c:v>
                </c:pt>
                <c:pt idx="8312">
                  <c:v>6</c:v>
                </c:pt>
                <c:pt idx="8313">
                  <c:v>6</c:v>
                </c:pt>
                <c:pt idx="8314">
                  <c:v>6</c:v>
                </c:pt>
                <c:pt idx="8315">
                  <c:v>6</c:v>
                </c:pt>
                <c:pt idx="8316">
                  <c:v>4</c:v>
                </c:pt>
                <c:pt idx="8317">
                  <c:v>5</c:v>
                </c:pt>
                <c:pt idx="8318">
                  <c:v>4</c:v>
                </c:pt>
                <c:pt idx="8319">
                  <c:v>5</c:v>
                </c:pt>
                <c:pt idx="8320">
                  <c:v>6</c:v>
                </c:pt>
                <c:pt idx="8321">
                  <c:v>6</c:v>
                </c:pt>
                <c:pt idx="8322">
                  <c:v>4</c:v>
                </c:pt>
                <c:pt idx="8323">
                  <c:v>4</c:v>
                </c:pt>
                <c:pt idx="8324">
                  <c:v>4</c:v>
                </c:pt>
                <c:pt idx="8325">
                  <c:v>4</c:v>
                </c:pt>
                <c:pt idx="8326">
                  <c:v>4</c:v>
                </c:pt>
                <c:pt idx="8327">
                  <c:v>6</c:v>
                </c:pt>
                <c:pt idx="8328">
                  <c:v>4</c:v>
                </c:pt>
                <c:pt idx="8329">
                  <c:v>5</c:v>
                </c:pt>
                <c:pt idx="8330">
                  <c:v>5</c:v>
                </c:pt>
                <c:pt idx="8331">
                  <c:v>4</c:v>
                </c:pt>
                <c:pt idx="8332">
                  <c:v>4</c:v>
                </c:pt>
                <c:pt idx="8333">
                  <c:v>5</c:v>
                </c:pt>
                <c:pt idx="8334">
                  <c:v>4</c:v>
                </c:pt>
                <c:pt idx="8335">
                  <c:v>5</c:v>
                </c:pt>
                <c:pt idx="8336">
                  <c:v>4</c:v>
                </c:pt>
                <c:pt idx="8337">
                  <c:v>5</c:v>
                </c:pt>
                <c:pt idx="8338">
                  <c:v>4</c:v>
                </c:pt>
                <c:pt idx="8339">
                  <c:v>6</c:v>
                </c:pt>
                <c:pt idx="8340">
                  <c:v>6</c:v>
                </c:pt>
                <c:pt idx="8341">
                  <c:v>4</c:v>
                </c:pt>
                <c:pt idx="8342">
                  <c:v>4</c:v>
                </c:pt>
                <c:pt idx="8343">
                  <c:v>4</c:v>
                </c:pt>
                <c:pt idx="8344">
                  <c:v>4</c:v>
                </c:pt>
                <c:pt idx="8345">
                  <c:v>8</c:v>
                </c:pt>
                <c:pt idx="8346">
                  <c:v>8</c:v>
                </c:pt>
                <c:pt idx="8347">
                  <c:v>8</c:v>
                </c:pt>
                <c:pt idx="8348">
                  <c:v>8</c:v>
                </c:pt>
                <c:pt idx="8349">
                  <c:v>8</c:v>
                </c:pt>
                <c:pt idx="8350">
                  <c:v>5</c:v>
                </c:pt>
                <c:pt idx="8351">
                  <c:v>5</c:v>
                </c:pt>
                <c:pt idx="8352">
                  <c:v>5</c:v>
                </c:pt>
                <c:pt idx="8353">
                  <c:v>5</c:v>
                </c:pt>
                <c:pt idx="8354">
                  <c:v>5</c:v>
                </c:pt>
                <c:pt idx="8355">
                  <c:v>5</c:v>
                </c:pt>
                <c:pt idx="8356">
                  <c:v>5</c:v>
                </c:pt>
                <c:pt idx="8357">
                  <c:v>5</c:v>
                </c:pt>
                <c:pt idx="8358">
                  <c:v>5</c:v>
                </c:pt>
                <c:pt idx="8359">
                  <c:v>5</c:v>
                </c:pt>
                <c:pt idx="8360">
                  <c:v>5</c:v>
                </c:pt>
                <c:pt idx="8361">
                  <c:v>5</c:v>
                </c:pt>
                <c:pt idx="8362">
                  <c:v>5</c:v>
                </c:pt>
                <c:pt idx="8363">
                  <c:v>8</c:v>
                </c:pt>
                <c:pt idx="8364">
                  <c:v>8</c:v>
                </c:pt>
                <c:pt idx="8365">
                  <c:v>8</c:v>
                </c:pt>
                <c:pt idx="8366">
                  <c:v>8</c:v>
                </c:pt>
                <c:pt idx="8367">
                  <c:v>6</c:v>
                </c:pt>
                <c:pt idx="8368">
                  <c:v>6</c:v>
                </c:pt>
                <c:pt idx="8369">
                  <c:v>6</c:v>
                </c:pt>
                <c:pt idx="8370">
                  <c:v>6</c:v>
                </c:pt>
                <c:pt idx="8371">
                  <c:v>4</c:v>
                </c:pt>
                <c:pt idx="8372">
                  <c:v>4</c:v>
                </c:pt>
                <c:pt idx="8373">
                  <c:v>4</c:v>
                </c:pt>
                <c:pt idx="8374">
                  <c:v>4</c:v>
                </c:pt>
                <c:pt idx="8375">
                  <c:v>8</c:v>
                </c:pt>
                <c:pt idx="8376">
                  <c:v>8</c:v>
                </c:pt>
                <c:pt idx="8377">
                  <c:v>8</c:v>
                </c:pt>
                <c:pt idx="8378">
                  <c:v>8</c:v>
                </c:pt>
                <c:pt idx="8379">
                  <c:v>6</c:v>
                </c:pt>
                <c:pt idx="8380">
                  <c:v>4</c:v>
                </c:pt>
                <c:pt idx="8381">
                  <c:v>4</c:v>
                </c:pt>
                <c:pt idx="8382">
                  <c:v>4</c:v>
                </c:pt>
                <c:pt idx="8383">
                  <c:v>4</c:v>
                </c:pt>
                <c:pt idx="8384">
                  <c:v>6</c:v>
                </c:pt>
                <c:pt idx="8385">
                  <c:v>6</c:v>
                </c:pt>
                <c:pt idx="8386">
                  <c:v>6</c:v>
                </c:pt>
                <c:pt idx="8387">
                  <c:v>6</c:v>
                </c:pt>
                <c:pt idx="8388">
                  <c:v>6</c:v>
                </c:pt>
                <c:pt idx="8389">
                  <c:v>6</c:v>
                </c:pt>
                <c:pt idx="8390">
                  <c:v>6</c:v>
                </c:pt>
                <c:pt idx="8391">
                  <c:v>6</c:v>
                </c:pt>
                <c:pt idx="8392">
                  <c:v>6</c:v>
                </c:pt>
                <c:pt idx="8393">
                  <c:v>6</c:v>
                </c:pt>
                <c:pt idx="8394">
                  <c:v>6</c:v>
                </c:pt>
                <c:pt idx="8395">
                  <c:v>6</c:v>
                </c:pt>
                <c:pt idx="8396">
                  <c:v>4</c:v>
                </c:pt>
                <c:pt idx="8397">
                  <c:v>4</c:v>
                </c:pt>
                <c:pt idx="8398">
                  <c:v>4</c:v>
                </c:pt>
                <c:pt idx="8399">
                  <c:v>4</c:v>
                </c:pt>
                <c:pt idx="8400">
                  <c:v>4</c:v>
                </c:pt>
                <c:pt idx="8401">
                  <c:v>4</c:v>
                </c:pt>
                <c:pt idx="8402">
                  <c:v>4</c:v>
                </c:pt>
                <c:pt idx="8403">
                  <c:v>4</c:v>
                </c:pt>
                <c:pt idx="8404">
                  <c:v>4</c:v>
                </c:pt>
                <c:pt idx="8405">
                  <c:v>4</c:v>
                </c:pt>
                <c:pt idx="8406">
                  <c:v>4</c:v>
                </c:pt>
                <c:pt idx="8407">
                  <c:v>4</c:v>
                </c:pt>
                <c:pt idx="8408">
                  <c:v>4</c:v>
                </c:pt>
                <c:pt idx="8409">
                  <c:v>4</c:v>
                </c:pt>
                <c:pt idx="8410">
                  <c:v>4</c:v>
                </c:pt>
                <c:pt idx="8411">
                  <c:v>4</c:v>
                </c:pt>
                <c:pt idx="8412">
                  <c:v>4</c:v>
                </c:pt>
                <c:pt idx="8413">
                  <c:v>4</c:v>
                </c:pt>
                <c:pt idx="8414">
                  <c:v>6</c:v>
                </c:pt>
                <c:pt idx="8415">
                  <c:v>6</c:v>
                </c:pt>
                <c:pt idx="8416">
                  <c:v>6</c:v>
                </c:pt>
                <c:pt idx="8417">
                  <c:v>6</c:v>
                </c:pt>
                <c:pt idx="8418">
                  <c:v>6</c:v>
                </c:pt>
                <c:pt idx="8419">
                  <c:v>6</c:v>
                </c:pt>
                <c:pt idx="8420">
                  <c:v>6</c:v>
                </c:pt>
                <c:pt idx="8421">
                  <c:v>6</c:v>
                </c:pt>
                <c:pt idx="8422">
                  <c:v>6</c:v>
                </c:pt>
                <c:pt idx="8423">
                  <c:v>6</c:v>
                </c:pt>
                <c:pt idx="8424">
                  <c:v>6</c:v>
                </c:pt>
                <c:pt idx="8425">
                  <c:v>6</c:v>
                </c:pt>
                <c:pt idx="8426">
                  <c:v>6</c:v>
                </c:pt>
                <c:pt idx="8427">
                  <c:v>6</c:v>
                </c:pt>
                <c:pt idx="8428">
                  <c:v>6</c:v>
                </c:pt>
                <c:pt idx="8429">
                  <c:v>6</c:v>
                </c:pt>
                <c:pt idx="8430">
                  <c:v>8</c:v>
                </c:pt>
                <c:pt idx="8431">
                  <c:v>8</c:v>
                </c:pt>
                <c:pt idx="8432">
                  <c:v>8</c:v>
                </c:pt>
                <c:pt idx="8433">
                  <c:v>6</c:v>
                </c:pt>
                <c:pt idx="8434">
                  <c:v>8</c:v>
                </c:pt>
                <c:pt idx="8435">
                  <c:v>8</c:v>
                </c:pt>
                <c:pt idx="8436">
                  <c:v>8</c:v>
                </c:pt>
                <c:pt idx="8437">
                  <c:v>8</c:v>
                </c:pt>
                <c:pt idx="8438">
                  <c:v>8</c:v>
                </c:pt>
                <c:pt idx="8439">
                  <c:v>8</c:v>
                </c:pt>
                <c:pt idx="8440">
                  <c:v>8</c:v>
                </c:pt>
                <c:pt idx="8441">
                  <c:v>8</c:v>
                </c:pt>
                <c:pt idx="8442">
                  <c:v>8</c:v>
                </c:pt>
                <c:pt idx="8443">
                  <c:v>8</c:v>
                </c:pt>
                <c:pt idx="8444">
                  <c:v>8</c:v>
                </c:pt>
                <c:pt idx="8445">
                  <c:v>8</c:v>
                </c:pt>
                <c:pt idx="8446">
                  <c:v>8</c:v>
                </c:pt>
                <c:pt idx="8447">
                  <c:v>8</c:v>
                </c:pt>
                <c:pt idx="8448">
                  <c:v>8</c:v>
                </c:pt>
                <c:pt idx="8449">
                  <c:v>8</c:v>
                </c:pt>
                <c:pt idx="8450">
                  <c:v>8</c:v>
                </c:pt>
                <c:pt idx="8451">
                  <c:v>8</c:v>
                </c:pt>
                <c:pt idx="8452">
                  <c:v>8</c:v>
                </c:pt>
                <c:pt idx="8453">
                  <c:v>8</c:v>
                </c:pt>
                <c:pt idx="8454">
                  <c:v>8</c:v>
                </c:pt>
                <c:pt idx="8455">
                  <c:v>8</c:v>
                </c:pt>
                <c:pt idx="8456">
                  <c:v>8</c:v>
                </c:pt>
                <c:pt idx="8457">
                  <c:v>8</c:v>
                </c:pt>
                <c:pt idx="8458">
                  <c:v>8</c:v>
                </c:pt>
                <c:pt idx="8459">
                  <c:v>8</c:v>
                </c:pt>
                <c:pt idx="8460">
                  <c:v>8</c:v>
                </c:pt>
                <c:pt idx="8461">
                  <c:v>6</c:v>
                </c:pt>
                <c:pt idx="8462">
                  <c:v>6</c:v>
                </c:pt>
                <c:pt idx="8463">
                  <c:v>6</c:v>
                </c:pt>
                <c:pt idx="8464">
                  <c:v>8</c:v>
                </c:pt>
                <c:pt idx="8465">
                  <c:v>8</c:v>
                </c:pt>
                <c:pt idx="8466">
                  <c:v>8</c:v>
                </c:pt>
                <c:pt idx="8467">
                  <c:v>8</c:v>
                </c:pt>
                <c:pt idx="8468">
                  <c:v>8</c:v>
                </c:pt>
                <c:pt idx="8469">
                  <c:v>8</c:v>
                </c:pt>
                <c:pt idx="8470">
                  <c:v>4</c:v>
                </c:pt>
                <c:pt idx="8471">
                  <c:v>4</c:v>
                </c:pt>
                <c:pt idx="8472">
                  <c:v>4</c:v>
                </c:pt>
                <c:pt idx="8473">
                  <c:v>4</c:v>
                </c:pt>
                <c:pt idx="8474">
                  <c:v>4</c:v>
                </c:pt>
                <c:pt idx="8475">
                  <c:v>4</c:v>
                </c:pt>
                <c:pt idx="8476">
                  <c:v>6</c:v>
                </c:pt>
                <c:pt idx="8477">
                  <c:v>4</c:v>
                </c:pt>
                <c:pt idx="8478">
                  <c:v>4</c:v>
                </c:pt>
                <c:pt idx="8479">
                  <c:v>4</c:v>
                </c:pt>
                <c:pt idx="8480">
                  <c:v>4</c:v>
                </c:pt>
                <c:pt idx="8481">
                  <c:v>6</c:v>
                </c:pt>
                <c:pt idx="8482">
                  <c:v>6</c:v>
                </c:pt>
                <c:pt idx="8483">
                  <c:v>4</c:v>
                </c:pt>
                <c:pt idx="8484">
                  <c:v>4</c:v>
                </c:pt>
                <c:pt idx="8485">
                  <c:v>6</c:v>
                </c:pt>
                <c:pt idx="8486">
                  <c:v>6</c:v>
                </c:pt>
                <c:pt idx="8487">
                  <c:v>4</c:v>
                </c:pt>
                <c:pt idx="8488">
                  <c:v>4</c:v>
                </c:pt>
                <c:pt idx="8489">
                  <c:v>4</c:v>
                </c:pt>
                <c:pt idx="8490">
                  <c:v>4</c:v>
                </c:pt>
                <c:pt idx="8491">
                  <c:v>6</c:v>
                </c:pt>
                <c:pt idx="8492">
                  <c:v>4</c:v>
                </c:pt>
                <c:pt idx="8493">
                  <c:v>6</c:v>
                </c:pt>
                <c:pt idx="8494">
                  <c:v>4</c:v>
                </c:pt>
                <c:pt idx="8495">
                  <c:v>4</c:v>
                </c:pt>
                <c:pt idx="8496">
                  <c:v>6</c:v>
                </c:pt>
                <c:pt idx="8497">
                  <c:v>6</c:v>
                </c:pt>
                <c:pt idx="8498">
                  <c:v>6</c:v>
                </c:pt>
                <c:pt idx="8499">
                  <c:v>6</c:v>
                </c:pt>
                <c:pt idx="8500">
                  <c:v>6</c:v>
                </c:pt>
                <c:pt idx="8501">
                  <c:v>6</c:v>
                </c:pt>
                <c:pt idx="8502">
                  <c:v>6</c:v>
                </c:pt>
                <c:pt idx="8503">
                  <c:v>6</c:v>
                </c:pt>
                <c:pt idx="8504">
                  <c:v>6</c:v>
                </c:pt>
                <c:pt idx="8505">
                  <c:v>6</c:v>
                </c:pt>
                <c:pt idx="8506">
                  <c:v>6</c:v>
                </c:pt>
                <c:pt idx="8507">
                  <c:v>6</c:v>
                </c:pt>
                <c:pt idx="8508">
                  <c:v>6</c:v>
                </c:pt>
                <c:pt idx="8509">
                  <c:v>6</c:v>
                </c:pt>
                <c:pt idx="8510">
                  <c:v>6</c:v>
                </c:pt>
                <c:pt idx="8511">
                  <c:v>4</c:v>
                </c:pt>
                <c:pt idx="8512">
                  <c:v>4</c:v>
                </c:pt>
                <c:pt idx="8513">
                  <c:v>4</c:v>
                </c:pt>
                <c:pt idx="8514">
                  <c:v>4</c:v>
                </c:pt>
                <c:pt idx="8515">
                  <c:v>4</c:v>
                </c:pt>
                <c:pt idx="8516">
                  <c:v>4</c:v>
                </c:pt>
                <c:pt idx="8517">
                  <c:v>4</c:v>
                </c:pt>
                <c:pt idx="8518">
                  <c:v>4</c:v>
                </c:pt>
                <c:pt idx="8519">
                  <c:v>4</c:v>
                </c:pt>
                <c:pt idx="8520">
                  <c:v>4</c:v>
                </c:pt>
                <c:pt idx="8521">
                  <c:v>4</c:v>
                </c:pt>
                <c:pt idx="8522">
                  <c:v>4</c:v>
                </c:pt>
                <c:pt idx="8523">
                  <c:v>4</c:v>
                </c:pt>
                <c:pt idx="8524">
                  <c:v>4</c:v>
                </c:pt>
                <c:pt idx="8525">
                  <c:v>4</c:v>
                </c:pt>
                <c:pt idx="8526">
                  <c:v>4</c:v>
                </c:pt>
                <c:pt idx="8527">
                  <c:v>4</c:v>
                </c:pt>
                <c:pt idx="8528">
                  <c:v>4</c:v>
                </c:pt>
                <c:pt idx="8529">
                  <c:v>4</c:v>
                </c:pt>
                <c:pt idx="8530">
                  <c:v>4</c:v>
                </c:pt>
                <c:pt idx="8531">
                  <c:v>4</c:v>
                </c:pt>
                <c:pt idx="8532">
                  <c:v>4</c:v>
                </c:pt>
                <c:pt idx="8533">
                  <c:v>4</c:v>
                </c:pt>
                <c:pt idx="8534">
                  <c:v>4</c:v>
                </c:pt>
                <c:pt idx="8535">
                  <c:v>4</c:v>
                </c:pt>
                <c:pt idx="8536">
                  <c:v>8</c:v>
                </c:pt>
                <c:pt idx="8537">
                  <c:v>8</c:v>
                </c:pt>
                <c:pt idx="8538">
                  <c:v>8</c:v>
                </c:pt>
                <c:pt idx="8539">
                  <c:v>8</c:v>
                </c:pt>
                <c:pt idx="8540">
                  <c:v>8</c:v>
                </c:pt>
                <c:pt idx="8541">
                  <c:v>8</c:v>
                </c:pt>
                <c:pt idx="8542">
                  <c:v>8</c:v>
                </c:pt>
                <c:pt idx="8543">
                  <c:v>8</c:v>
                </c:pt>
                <c:pt idx="8544">
                  <c:v>8</c:v>
                </c:pt>
                <c:pt idx="8545">
                  <c:v>8</c:v>
                </c:pt>
                <c:pt idx="8546">
                  <c:v>8</c:v>
                </c:pt>
                <c:pt idx="8547">
                  <c:v>8</c:v>
                </c:pt>
                <c:pt idx="8548">
                  <c:v>8</c:v>
                </c:pt>
                <c:pt idx="8549">
                  <c:v>8</c:v>
                </c:pt>
                <c:pt idx="8550">
                  <c:v>8</c:v>
                </c:pt>
                <c:pt idx="8551">
                  <c:v>8</c:v>
                </c:pt>
                <c:pt idx="8552">
                  <c:v>8</c:v>
                </c:pt>
                <c:pt idx="8553">
                  <c:v>8</c:v>
                </c:pt>
                <c:pt idx="8554">
                  <c:v>8</c:v>
                </c:pt>
                <c:pt idx="8555">
                  <c:v>8</c:v>
                </c:pt>
                <c:pt idx="8556">
                  <c:v>8</c:v>
                </c:pt>
                <c:pt idx="8557">
                  <c:v>8</c:v>
                </c:pt>
                <c:pt idx="8558">
                  <c:v>8</c:v>
                </c:pt>
                <c:pt idx="8559">
                  <c:v>8</c:v>
                </c:pt>
                <c:pt idx="8560">
                  <c:v>8</c:v>
                </c:pt>
                <c:pt idx="8561">
                  <c:v>8</c:v>
                </c:pt>
                <c:pt idx="8562">
                  <c:v>8</c:v>
                </c:pt>
                <c:pt idx="8563">
                  <c:v>8</c:v>
                </c:pt>
                <c:pt idx="8564">
                  <c:v>8</c:v>
                </c:pt>
                <c:pt idx="8565">
                  <c:v>8</c:v>
                </c:pt>
                <c:pt idx="8566">
                  <c:v>8</c:v>
                </c:pt>
                <c:pt idx="8567">
                  <c:v>8</c:v>
                </c:pt>
                <c:pt idx="8568">
                  <c:v>4</c:v>
                </c:pt>
                <c:pt idx="8569">
                  <c:v>4</c:v>
                </c:pt>
                <c:pt idx="8570">
                  <c:v>4</c:v>
                </c:pt>
                <c:pt idx="8571">
                  <c:v>4</c:v>
                </c:pt>
                <c:pt idx="8572">
                  <c:v>4</c:v>
                </c:pt>
                <c:pt idx="8573">
                  <c:v>4</c:v>
                </c:pt>
                <c:pt idx="8574">
                  <c:v>4</c:v>
                </c:pt>
                <c:pt idx="8575">
                  <c:v>4</c:v>
                </c:pt>
                <c:pt idx="8576">
                  <c:v>4</c:v>
                </c:pt>
                <c:pt idx="8577">
                  <c:v>4</c:v>
                </c:pt>
                <c:pt idx="8578">
                  <c:v>4</c:v>
                </c:pt>
                <c:pt idx="8579">
                  <c:v>4</c:v>
                </c:pt>
                <c:pt idx="8580">
                  <c:v>4</c:v>
                </c:pt>
                <c:pt idx="8581">
                  <c:v>4</c:v>
                </c:pt>
                <c:pt idx="8582">
                  <c:v>4</c:v>
                </c:pt>
                <c:pt idx="8583">
                  <c:v>4</c:v>
                </c:pt>
                <c:pt idx="8584">
                  <c:v>4</c:v>
                </c:pt>
                <c:pt idx="8585">
                  <c:v>8</c:v>
                </c:pt>
                <c:pt idx="8586">
                  <c:v>8</c:v>
                </c:pt>
                <c:pt idx="8587">
                  <c:v>8</c:v>
                </c:pt>
                <c:pt idx="8588">
                  <c:v>8</c:v>
                </c:pt>
                <c:pt idx="8589">
                  <c:v>8</c:v>
                </c:pt>
                <c:pt idx="8590">
                  <c:v>8</c:v>
                </c:pt>
                <c:pt idx="8591">
                  <c:v>8</c:v>
                </c:pt>
                <c:pt idx="8592">
                  <c:v>8</c:v>
                </c:pt>
                <c:pt idx="8593">
                  <c:v>8</c:v>
                </c:pt>
                <c:pt idx="8594">
                  <c:v>8</c:v>
                </c:pt>
                <c:pt idx="8595">
                  <c:v>8</c:v>
                </c:pt>
                <c:pt idx="8596">
                  <c:v>4</c:v>
                </c:pt>
                <c:pt idx="8597">
                  <c:v>4</c:v>
                </c:pt>
                <c:pt idx="8598">
                  <c:v>4</c:v>
                </c:pt>
                <c:pt idx="8599">
                  <c:v>4</c:v>
                </c:pt>
                <c:pt idx="8600">
                  <c:v>4</c:v>
                </c:pt>
                <c:pt idx="8601">
                  <c:v>4</c:v>
                </c:pt>
                <c:pt idx="8602">
                  <c:v>4</c:v>
                </c:pt>
                <c:pt idx="8603">
                  <c:v>4</c:v>
                </c:pt>
                <c:pt idx="8604">
                  <c:v>4</c:v>
                </c:pt>
                <c:pt idx="8605">
                  <c:v>4</c:v>
                </c:pt>
                <c:pt idx="8606">
                  <c:v>4</c:v>
                </c:pt>
                <c:pt idx="8607">
                  <c:v>4</c:v>
                </c:pt>
                <c:pt idx="8608">
                  <c:v>4</c:v>
                </c:pt>
                <c:pt idx="8609">
                  <c:v>4</c:v>
                </c:pt>
                <c:pt idx="8610">
                  <c:v>4</c:v>
                </c:pt>
                <c:pt idx="8611">
                  <c:v>4</c:v>
                </c:pt>
                <c:pt idx="8612">
                  <c:v>4</c:v>
                </c:pt>
                <c:pt idx="8613">
                  <c:v>4</c:v>
                </c:pt>
                <c:pt idx="8614">
                  <c:v>4</c:v>
                </c:pt>
                <c:pt idx="8615">
                  <c:v>4</c:v>
                </c:pt>
                <c:pt idx="8616">
                  <c:v>4</c:v>
                </c:pt>
                <c:pt idx="8617">
                  <c:v>6</c:v>
                </c:pt>
                <c:pt idx="8618">
                  <c:v>6</c:v>
                </c:pt>
                <c:pt idx="8619">
                  <c:v>6</c:v>
                </c:pt>
                <c:pt idx="8620">
                  <c:v>6</c:v>
                </c:pt>
                <c:pt idx="8621">
                  <c:v>6</c:v>
                </c:pt>
                <c:pt idx="8622">
                  <c:v>6</c:v>
                </c:pt>
                <c:pt idx="8623">
                  <c:v>6</c:v>
                </c:pt>
                <c:pt idx="8624">
                  <c:v>6</c:v>
                </c:pt>
                <c:pt idx="8625">
                  <c:v>6</c:v>
                </c:pt>
                <c:pt idx="8626">
                  <c:v>6</c:v>
                </c:pt>
                <c:pt idx="8627">
                  <c:v>6</c:v>
                </c:pt>
                <c:pt idx="8628">
                  <c:v>6</c:v>
                </c:pt>
                <c:pt idx="8629">
                  <c:v>6</c:v>
                </c:pt>
                <c:pt idx="8630">
                  <c:v>6</c:v>
                </c:pt>
                <c:pt idx="8631">
                  <c:v>6</c:v>
                </c:pt>
                <c:pt idx="8632">
                  <c:v>6</c:v>
                </c:pt>
                <c:pt idx="8633">
                  <c:v>6</c:v>
                </c:pt>
                <c:pt idx="8634">
                  <c:v>6</c:v>
                </c:pt>
                <c:pt idx="8635">
                  <c:v>6</c:v>
                </c:pt>
                <c:pt idx="8636">
                  <c:v>6</c:v>
                </c:pt>
                <c:pt idx="8637">
                  <c:v>6</c:v>
                </c:pt>
                <c:pt idx="8638">
                  <c:v>6</c:v>
                </c:pt>
                <c:pt idx="8639">
                  <c:v>6</c:v>
                </c:pt>
                <c:pt idx="8640">
                  <c:v>6</c:v>
                </c:pt>
                <c:pt idx="8641">
                  <c:v>6</c:v>
                </c:pt>
                <c:pt idx="8642">
                  <c:v>6</c:v>
                </c:pt>
                <c:pt idx="8643">
                  <c:v>6</c:v>
                </c:pt>
                <c:pt idx="8644">
                  <c:v>6</c:v>
                </c:pt>
                <c:pt idx="8645">
                  <c:v>6</c:v>
                </c:pt>
                <c:pt idx="8646">
                  <c:v>6</c:v>
                </c:pt>
                <c:pt idx="8647">
                  <c:v>6</c:v>
                </c:pt>
                <c:pt idx="8648">
                  <c:v>6</c:v>
                </c:pt>
                <c:pt idx="8649">
                  <c:v>6</c:v>
                </c:pt>
                <c:pt idx="8650">
                  <c:v>6</c:v>
                </c:pt>
                <c:pt idx="8651">
                  <c:v>6</c:v>
                </c:pt>
                <c:pt idx="8652">
                  <c:v>6</c:v>
                </c:pt>
                <c:pt idx="8653">
                  <c:v>6</c:v>
                </c:pt>
                <c:pt idx="8654">
                  <c:v>6</c:v>
                </c:pt>
                <c:pt idx="8655">
                  <c:v>6</c:v>
                </c:pt>
                <c:pt idx="8656">
                  <c:v>6</c:v>
                </c:pt>
                <c:pt idx="8657">
                  <c:v>6</c:v>
                </c:pt>
                <c:pt idx="8658">
                  <c:v>6</c:v>
                </c:pt>
                <c:pt idx="8659">
                  <c:v>6</c:v>
                </c:pt>
                <c:pt idx="8660">
                  <c:v>6</c:v>
                </c:pt>
                <c:pt idx="8661">
                  <c:v>6</c:v>
                </c:pt>
                <c:pt idx="8662">
                  <c:v>6</c:v>
                </c:pt>
                <c:pt idx="8663">
                  <c:v>6</c:v>
                </c:pt>
                <c:pt idx="8664">
                  <c:v>6</c:v>
                </c:pt>
                <c:pt idx="8665">
                  <c:v>6</c:v>
                </c:pt>
                <c:pt idx="8666">
                  <c:v>6</c:v>
                </c:pt>
                <c:pt idx="8667">
                  <c:v>6</c:v>
                </c:pt>
                <c:pt idx="8668">
                  <c:v>8</c:v>
                </c:pt>
                <c:pt idx="8669">
                  <c:v>8</c:v>
                </c:pt>
                <c:pt idx="8670">
                  <c:v>8</c:v>
                </c:pt>
                <c:pt idx="8671">
                  <c:v>8</c:v>
                </c:pt>
                <c:pt idx="8672">
                  <c:v>8</c:v>
                </c:pt>
                <c:pt idx="8673">
                  <c:v>8</c:v>
                </c:pt>
                <c:pt idx="8674">
                  <c:v>6</c:v>
                </c:pt>
                <c:pt idx="8675">
                  <c:v>8</c:v>
                </c:pt>
                <c:pt idx="8676">
                  <c:v>8</c:v>
                </c:pt>
                <c:pt idx="8677">
                  <c:v>6</c:v>
                </c:pt>
                <c:pt idx="8678">
                  <c:v>8</c:v>
                </c:pt>
                <c:pt idx="8679">
                  <c:v>8</c:v>
                </c:pt>
                <c:pt idx="8680">
                  <c:v>8</c:v>
                </c:pt>
                <c:pt idx="8681">
                  <c:v>6</c:v>
                </c:pt>
                <c:pt idx="8682">
                  <c:v>8</c:v>
                </c:pt>
                <c:pt idx="8683">
                  <c:v>8</c:v>
                </c:pt>
                <c:pt idx="8684">
                  <c:v>8</c:v>
                </c:pt>
                <c:pt idx="8685">
                  <c:v>8</c:v>
                </c:pt>
                <c:pt idx="8686">
                  <c:v>8</c:v>
                </c:pt>
                <c:pt idx="8687">
                  <c:v>6</c:v>
                </c:pt>
                <c:pt idx="8688">
                  <c:v>8</c:v>
                </c:pt>
                <c:pt idx="8689">
                  <c:v>8</c:v>
                </c:pt>
                <c:pt idx="8690">
                  <c:v>8</c:v>
                </c:pt>
                <c:pt idx="8691">
                  <c:v>8</c:v>
                </c:pt>
                <c:pt idx="8692">
                  <c:v>6</c:v>
                </c:pt>
                <c:pt idx="8693">
                  <c:v>8</c:v>
                </c:pt>
                <c:pt idx="8694">
                  <c:v>8</c:v>
                </c:pt>
                <c:pt idx="8695">
                  <c:v>8</c:v>
                </c:pt>
                <c:pt idx="8696">
                  <c:v>8</c:v>
                </c:pt>
                <c:pt idx="8697">
                  <c:v>8</c:v>
                </c:pt>
                <c:pt idx="8698">
                  <c:v>8</c:v>
                </c:pt>
                <c:pt idx="8699">
                  <c:v>8</c:v>
                </c:pt>
                <c:pt idx="8700">
                  <c:v>8</c:v>
                </c:pt>
                <c:pt idx="8701">
                  <c:v>6</c:v>
                </c:pt>
                <c:pt idx="8702">
                  <c:v>8</c:v>
                </c:pt>
                <c:pt idx="8703">
                  <c:v>8</c:v>
                </c:pt>
                <c:pt idx="8704">
                  <c:v>6</c:v>
                </c:pt>
                <c:pt idx="8705">
                  <c:v>8</c:v>
                </c:pt>
                <c:pt idx="8706">
                  <c:v>8</c:v>
                </c:pt>
                <c:pt idx="8707">
                  <c:v>8</c:v>
                </c:pt>
                <c:pt idx="8708">
                  <c:v>8</c:v>
                </c:pt>
                <c:pt idx="8709">
                  <c:v>8</c:v>
                </c:pt>
                <c:pt idx="8710">
                  <c:v>8</c:v>
                </c:pt>
                <c:pt idx="8711">
                  <c:v>8</c:v>
                </c:pt>
                <c:pt idx="8712">
                  <c:v>8</c:v>
                </c:pt>
                <c:pt idx="8713">
                  <c:v>8</c:v>
                </c:pt>
                <c:pt idx="8714">
                  <c:v>8</c:v>
                </c:pt>
                <c:pt idx="8715">
                  <c:v>8</c:v>
                </c:pt>
                <c:pt idx="8716">
                  <c:v>8</c:v>
                </c:pt>
                <c:pt idx="8717">
                  <c:v>8</c:v>
                </c:pt>
                <c:pt idx="8718">
                  <c:v>8</c:v>
                </c:pt>
                <c:pt idx="8719">
                  <c:v>8</c:v>
                </c:pt>
                <c:pt idx="8720">
                  <c:v>8</c:v>
                </c:pt>
                <c:pt idx="8721">
                  <c:v>8</c:v>
                </c:pt>
                <c:pt idx="8722">
                  <c:v>8</c:v>
                </c:pt>
                <c:pt idx="8723">
                  <c:v>8</c:v>
                </c:pt>
                <c:pt idx="8724">
                  <c:v>8</c:v>
                </c:pt>
                <c:pt idx="8725">
                  <c:v>8</c:v>
                </c:pt>
                <c:pt idx="8726">
                  <c:v>8</c:v>
                </c:pt>
                <c:pt idx="8727">
                  <c:v>8</c:v>
                </c:pt>
                <c:pt idx="8728">
                  <c:v>8</c:v>
                </c:pt>
                <c:pt idx="8729">
                  <c:v>8</c:v>
                </c:pt>
                <c:pt idx="8730">
                  <c:v>6</c:v>
                </c:pt>
                <c:pt idx="8731">
                  <c:v>8</c:v>
                </c:pt>
                <c:pt idx="8732">
                  <c:v>6</c:v>
                </c:pt>
                <c:pt idx="8733">
                  <c:v>6</c:v>
                </c:pt>
                <c:pt idx="8734">
                  <c:v>6</c:v>
                </c:pt>
                <c:pt idx="8735">
                  <c:v>8</c:v>
                </c:pt>
                <c:pt idx="8736">
                  <c:v>6</c:v>
                </c:pt>
                <c:pt idx="8737">
                  <c:v>6</c:v>
                </c:pt>
                <c:pt idx="8738">
                  <c:v>8</c:v>
                </c:pt>
                <c:pt idx="8739">
                  <c:v>8</c:v>
                </c:pt>
                <c:pt idx="8740">
                  <c:v>6</c:v>
                </c:pt>
                <c:pt idx="8741">
                  <c:v>6</c:v>
                </c:pt>
                <c:pt idx="8742">
                  <c:v>6</c:v>
                </c:pt>
                <c:pt idx="8743">
                  <c:v>6</c:v>
                </c:pt>
                <c:pt idx="8744">
                  <c:v>6</c:v>
                </c:pt>
                <c:pt idx="8745">
                  <c:v>6</c:v>
                </c:pt>
                <c:pt idx="8746">
                  <c:v>6</c:v>
                </c:pt>
                <c:pt idx="8747">
                  <c:v>6</c:v>
                </c:pt>
                <c:pt idx="8748">
                  <c:v>6</c:v>
                </c:pt>
                <c:pt idx="8749">
                  <c:v>6</c:v>
                </c:pt>
                <c:pt idx="8750">
                  <c:v>8</c:v>
                </c:pt>
                <c:pt idx="8751">
                  <c:v>8</c:v>
                </c:pt>
                <c:pt idx="8752">
                  <c:v>6</c:v>
                </c:pt>
                <c:pt idx="8753">
                  <c:v>8</c:v>
                </c:pt>
                <c:pt idx="8754">
                  <c:v>6</c:v>
                </c:pt>
                <c:pt idx="8755">
                  <c:v>6</c:v>
                </c:pt>
                <c:pt idx="8756">
                  <c:v>8</c:v>
                </c:pt>
                <c:pt idx="8757">
                  <c:v>8</c:v>
                </c:pt>
                <c:pt idx="8758">
                  <c:v>6</c:v>
                </c:pt>
                <c:pt idx="8759">
                  <c:v>8</c:v>
                </c:pt>
                <c:pt idx="8760">
                  <c:v>6</c:v>
                </c:pt>
                <c:pt idx="8761">
                  <c:v>8</c:v>
                </c:pt>
                <c:pt idx="8762">
                  <c:v>6</c:v>
                </c:pt>
                <c:pt idx="8763">
                  <c:v>8</c:v>
                </c:pt>
                <c:pt idx="8764">
                  <c:v>8</c:v>
                </c:pt>
                <c:pt idx="8765">
                  <c:v>6</c:v>
                </c:pt>
                <c:pt idx="8766">
                  <c:v>6</c:v>
                </c:pt>
                <c:pt idx="8767">
                  <c:v>6</c:v>
                </c:pt>
                <c:pt idx="8768">
                  <c:v>8</c:v>
                </c:pt>
                <c:pt idx="8769">
                  <c:v>8</c:v>
                </c:pt>
                <c:pt idx="8770">
                  <c:v>6</c:v>
                </c:pt>
                <c:pt idx="8771">
                  <c:v>6</c:v>
                </c:pt>
                <c:pt idx="8772">
                  <c:v>8</c:v>
                </c:pt>
                <c:pt idx="8773">
                  <c:v>6</c:v>
                </c:pt>
                <c:pt idx="8774">
                  <c:v>6</c:v>
                </c:pt>
                <c:pt idx="8775">
                  <c:v>6</c:v>
                </c:pt>
                <c:pt idx="8776">
                  <c:v>8</c:v>
                </c:pt>
                <c:pt idx="8777">
                  <c:v>8</c:v>
                </c:pt>
                <c:pt idx="8778">
                  <c:v>8</c:v>
                </c:pt>
                <c:pt idx="8779">
                  <c:v>6</c:v>
                </c:pt>
                <c:pt idx="8780">
                  <c:v>6</c:v>
                </c:pt>
                <c:pt idx="8781">
                  <c:v>8</c:v>
                </c:pt>
                <c:pt idx="8782">
                  <c:v>6</c:v>
                </c:pt>
                <c:pt idx="8783">
                  <c:v>8</c:v>
                </c:pt>
                <c:pt idx="8784">
                  <c:v>6</c:v>
                </c:pt>
                <c:pt idx="8785">
                  <c:v>6</c:v>
                </c:pt>
                <c:pt idx="8786">
                  <c:v>6</c:v>
                </c:pt>
                <c:pt idx="8787">
                  <c:v>8</c:v>
                </c:pt>
                <c:pt idx="8788">
                  <c:v>8</c:v>
                </c:pt>
                <c:pt idx="8789">
                  <c:v>8</c:v>
                </c:pt>
                <c:pt idx="8790">
                  <c:v>8</c:v>
                </c:pt>
                <c:pt idx="8791">
                  <c:v>8</c:v>
                </c:pt>
                <c:pt idx="8792">
                  <c:v>6</c:v>
                </c:pt>
                <c:pt idx="8793">
                  <c:v>6</c:v>
                </c:pt>
                <c:pt idx="8794">
                  <c:v>8</c:v>
                </c:pt>
                <c:pt idx="8795">
                  <c:v>6</c:v>
                </c:pt>
                <c:pt idx="8796">
                  <c:v>8</c:v>
                </c:pt>
                <c:pt idx="8797">
                  <c:v>6</c:v>
                </c:pt>
                <c:pt idx="8798">
                  <c:v>8</c:v>
                </c:pt>
                <c:pt idx="8799">
                  <c:v>8</c:v>
                </c:pt>
                <c:pt idx="8800">
                  <c:v>6</c:v>
                </c:pt>
                <c:pt idx="8801">
                  <c:v>6</c:v>
                </c:pt>
                <c:pt idx="8802">
                  <c:v>8</c:v>
                </c:pt>
                <c:pt idx="8803">
                  <c:v>6</c:v>
                </c:pt>
                <c:pt idx="8804">
                  <c:v>8</c:v>
                </c:pt>
                <c:pt idx="8805">
                  <c:v>6</c:v>
                </c:pt>
                <c:pt idx="8806">
                  <c:v>8</c:v>
                </c:pt>
                <c:pt idx="8807">
                  <c:v>6</c:v>
                </c:pt>
                <c:pt idx="8808">
                  <c:v>6</c:v>
                </c:pt>
                <c:pt idx="8809">
                  <c:v>6</c:v>
                </c:pt>
                <c:pt idx="8810">
                  <c:v>6</c:v>
                </c:pt>
                <c:pt idx="8811">
                  <c:v>6</c:v>
                </c:pt>
                <c:pt idx="8812">
                  <c:v>8</c:v>
                </c:pt>
                <c:pt idx="8813">
                  <c:v>8</c:v>
                </c:pt>
                <c:pt idx="8814">
                  <c:v>8</c:v>
                </c:pt>
                <c:pt idx="8815">
                  <c:v>6</c:v>
                </c:pt>
                <c:pt idx="8816">
                  <c:v>8</c:v>
                </c:pt>
                <c:pt idx="8817">
                  <c:v>6</c:v>
                </c:pt>
                <c:pt idx="8818">
                  <c:v>6</c:v>
                </c:pt>
                <c:pt idx="8819">
                  <c:v>8</c:v>
                </c:pt>
                <c:pt idx="8820">
                  <c:v>8</c:v>
                </c:pt>
                <c:pt idx="8821">
                  <c:v>8</c:v>
                </c:pt>
                <c:pt idx="8822">
                  <c:v>8</c:v>
                </c:pt>
                <c:pt idx="8823">
                  <c:v>8</c:v>
                </c:pt>
                <c:pt idx="8824">
                  <c:v>8</c:v>
                </c:pt>
                <c:pt idx="8825">
                  <c:v>8</c:v>
                </c:pt>
                <c:pt idx="8826">
                  <c:v>8</c:v>
                </c:pt>
                <c:pt idx="8827">
                  <c:v>8</c:v>
                </c:pt>
                <c:pt idx="8828">
                  <c:v>8</c:v>
                </c:pt>
                <c:pt idx="8829">
                  <c:v>8</c:v>
                </c:pt>
                <c:pt idx="8830">
                  <c:v>6</c:v>
                </c:pt>
                <c:pt idx="8831">
                  <c:v>6</c:v>
                </c:pt>
                <c:pt idx="8832">
                  <c:v>6</c:v>
                </c:pt>
                <c:pt idx="8833">
                  <c:v>6</c:v>
                </c:pt>
                <c:pt idx="8834">
                  <c:v>6</c:v>
                </c:pt>
                <c:pt idx="8835">
                  <c:v>6</c:v>
                </c:pt>
                <c:pt idx="8836">
                  <c:v>6</c:v>
                </c:pt>
                <c:pt idx="8837">
                  <c:v>6</c:v>
                </c:pt>
                <c:pt idx="8838">
                  <c:v>6</c:v>
                </c:pt>
                <c:pt idx="8839">
                  <c:v>6</c:v>
                </c:pt>
                <c:pt idx="8840">
                  <c:v>6</c:v>
                </c:pt>
                <c:pt idx="8841">
                  <c:v>6</c:v>
                </c:pt>
                <c:pt idx="8842">
                  <c:v>6</c:v>
                </c:pt>
                <c:pt idx="8843">
                  <c:v>6</c:v>
                </c:pt>
                <c:pt idx="8844">
                  <c:v>6</c:v>
                </c:pt>
                <c:pt idx="8845">
                  <c:v>6</c:v>
                </c:pt>
                <c:pt idx="8846">
                  <c:v>12</c:v>
                </c:pt>
                <c:pt idx="8847">
                  <c:v>12</c:v>
                </c:pt>
                <c:pt idx="8848">
                  <c:v>8</c:v>
                </c:pt>
                <c:pt idx="8849">
                  <c:v>8</c:v>
                </c:pt>
                <c:pt idx="8850">
                  <c:v>8</c:v>
                </c:pt>
                <c:pt idx="8851">
                  <c:v>8</c:v>
                </c:pt>
                <c:pt idx="8852">
                  <c:v>8</c:v>
                </c:pt>
                <c:pt idx="8853">
                  <c:v>8</c:v>
                </c:pt>
                <c:pt idx="8854">
                  <c:v>6</c:v>
                </c:pt>
                <c:pt idx="8855">
                  <c:v>8</c:v>
                </c:pt>
                <c:pt idx="8856">
                  <c:v>8</c:v>
                </c:pt>
                <c:pt idx="8857">
                  <c:v>8</c:v>
                </c:pt>
                <c:pt idx="8858">
                  <c:v>8</c:v>
                </c:pt>
                <c:pt idx="8859">
                  <c:v>6</c:v>
                </c:pt>
                <c:pt idx="8860">
                  <c:v>6</c:v>
                </c:pt>
                <c:pt idx="8861">
                  <c:v>8</c:v>
                </c:pt>
                <c:pt idx="8862">
                  <c:v>8</c:v>
                </c:pt>
                <c:pt idx="8863">
                  <c:v>6</c:v>
                </c:pt>
                <c:pt idx="8864">
                  <c:v>8</c:v>
                </c:pt>
                <c:pt idx="8865">
                  <c:v>8</c:v>
                </c:pt>
                <c:pt idx="8866">
                  <c:v>8</c:v>
                </c:pt>
                <c:pt idx="8867">
                  <c:v>6</c:v>
                </c:pt>
                <c:pt idx="8868">
                  <c:v>8</c:v>
                </c:pt>
                <c:pt idx="8869">
                  <c:v>8</c:v>
                </c:pt>
                <c:pt idx="8870">
                  <c:v>8</c:v>
                </c:pt>
                <c:pt idx="8871">
                  <c:v>8</c:v>
                </c:pt>
                <c:pt idx="8872">
                  <c:v>6</c:v>
                </c:pt>
                <c:pt idx="8873">
                  <c:v>8</c:v>
                </c:pt>
                <c:pt idx="8874">
                  <c:v>8</c:v>
                </c:pt>
                <c:pt idx="8875">
                  <c:v>6</c:v>
                </c:pt>
                <c:pt idx="8876">
                  <c:v>8</c:v>
                </c:pt>
                <c:pt idx="8877">
                  <c:v>8</c:v>
                </c:pt>
                <c:pt idx="8878">
                  <c:v>8</c:v>
                </c:pt>
                <c:pt idx="8879">
                  <c:v>8</c:v>
                </c:pt>
                <c:pt idx="8880">
                  <c:v>6</c:v>
                </c:pt>
                <c:pt idx="8881">
                  <c:v>8</c:v>
                </c:pt>
                <c:pt idx="8882">
                  <c:v>8</c:v>
                </c:pt>
                <c:pt idx="8883">
                  <c:v>8</c:v>
                </c:pt>
                <c:pt idx="8884">
                  <c:v>8</c:v>
                </c:pt>
                <c:pt idx="8885">
                  <c:v>8</c:v>
                </c:pt>
                <c:pt idx="8886">
                  <c:v>8</c:v>
                </c:pt>
                <c:pt idx="8887">
                  <c:v>8</c:v>
                </c:pt>
                <c:pt idx="8888">
                  <c:v>6</c:v>
                </c:pt>
                <c:pt idx="8889">
                  <c:v>8</c:v>
                </c:pt>
                <c:pt idx="8890">
                  <c:v>8</c:v>
                </c:pt>
                <c:pt idx="8891">
                  <c:v>6</c:v>
                </c:pt>
                <c:pt idx="8892">
                  <c:v>8</c:v>
                </c:pt>
                <c:pt idx="8893">
                  <c:v>8</c:v>
                </c:pt>
                <c:pt idx="8894">
                  <c:v>8</c:v>
                </c:pt>
                <c:pt idx="8895">
                  <c:v>8</c:v>
                </c:pt>
                <c:pt idx="8896">
                  <c:v>8</c:v>
                </c:pt>
                <c:pt idx="8897">
                  <c:v>8</c:v>
                </c:pt>
                <c:pt idx="8898">
                  <c:v>8</c:v>
                </c:pt>
                <c:pt idx="8899">
                  <c:v>8</c:v>
                </c:pt>
                <c:pt idx="8900">
                  <c:v>8</c:v>
                </c:pt>
                <c:pt idx="8901">
                  <c:v>8</c:v>
                </c:pt>
                <c:pt idx="8902">
                  <c:v>8</c:v>
                </c:pt>
                <c:pt idx="8903">
                  <c:v>8</c:v>
                </c:pt>
                <c:pt idx="8904">
                  <c:v>8</c:v>
                </c:pt>
                <c:pt idx="8905">
                  <c:v>8</c:v>
                </c:pt>
                <c:pt idx="8906">
                  <c:v>8</c:v>
                </c:pt>
                <c:pt idx="8907">
                  <c:v>8</c:v>
                </c:pt>
                <c:pt idx="8908">
                  <c:v>8</c:v>
                </c:pt>
                <c:pt idx="8909">
                  <c:v>8</c:v>
                </c:pt>
                <c:pt idx="8910">
                  <c:v>6</c:v>
                </c:pt>
                <c:pt idx="8911">
                  <c:v>6</c:v>
                </c:pt>
                <c:pt idx="8912">
                  <c:v>8</c:v>
                </c:pt>
                <c:pt idx="8913">
                  <c:v>6</c:v>
                </c:pt>
                <c:pt idx="8914">
                  <c:v>6</c:v>
                </c:pt>
                <c:pt idx="8915">
                  <c:v>6</c:v>
                </c:pt>
                <c:pt idx="8916">
                  <c:v>6</c:v>
                </c:pt>
                <c:pt idx="8917">
                  <c:v>6</c:v>
                </c:pt>
                <c:pt idx="8918">
                  <c:v>8</c:v>
                </c:pt>
                <c:pt idx="8919">
                  <c:v>8</c:v>
                </c:pt>
                <c:pt idx="8920">
                  <c:v>8</c:v>
                </c:pt>
                <c:pt idx="8921">
                  <c:v>6</c:v>
                </c:pt>
                <c:pt idx="8922">
                  <c:v>6</c:v>
                </c:pt>
                <c:pt idx="8923">
                  <c:v>6</c:v>
                </c:pt>
                <c:pt idx="8924">
                  <c:v>6</c:v>
                </c:pt>
                <c:pt idx="8925">
                  <c:v>6</c:v>
                </c:pt>
                <c:pt idx="8926">
                  <c:v>8</c:v>
                </c:pt>
                <c:pt idx="8927">
                  <c:v>6</c:v>
                </c:pt>
                <c:pt idx="8928">
                  <c:v>8</c:v>
                </c:pt>
                <c:pt idx="8929">
                  <c:v>8</c:v>
                </c:pt>
                <c:pt idx="8930">
                  <c:v>6</c:v>
                </c:pt>
                <c:pt idx="8931">
                  <c:v>6</c:v>
                </c:pt>
                <c:pt idx="8932">
                  <c:v>6</c:v>
                </c:pt>
                <c:pt idx="8933">
                  <c:v>6</c:v>
                </c:pt>
                <c:pt idx="8934">
                  <c:v>6</c:v>
                </c:pt>
                <c:pt idx="8935">
                  <c:v>6</c:v>
                </c:pt>
                <c:pt idx="8936">
                  <c:v>6</c:v>
                </c:pt>
                <c:pt idx="8937">
                  <c:v>6</c:v>
                </c:pt>
                <c:pt idx="8938">
                  <c:v>8</c:v>
                </c:pt>
                <c:pt idx="8939">
                  <c:v>6</c:v>
                </c:pt>
                <c:pt idx="8940">
                  <c:v>8</c:v>
                </c:pt>
                <c:pt idx="8941">
                  <c:v>6</c:v>
                </c:pt>
                <c:pt idx="8942">
                  <c:v>6</c:v>
                </c:pt>
                <c:pt idx="8943">
                  <c:v>8</c:v>
                </c:pt>
                <c:pt idx="8944">
                  <c:v>8</c:v>
                </c:pt>
                <c:pt idx="8945">
                  <c:v>8</c:v>
                </c:pt>
                <c:pt idx="8946">
                  <c:v>8</c:v>
                </c:pt>
                <c:pt idx="8947">
                  <c:v>8</c:v>
                </c:pt>
                <c:pt idx="8948">
                  <c:v>6</c:v>
                </c:pt>
                <c:pt idx="8949">
                  <c:v>6</c:v>
                </c:pt>
                <c:pt idx="8950">
                  <c:v>6</c:v>
                </c:pt>
                <c:pt idx="8951">
                  <c:v>6</c:v>
                </c:pt>
                <c:pt idx="8952">
                  <c:v>6</c:v>
                </c:pt>
                <c:pt idx="8953">
                  <c:v>6</c:v>
                </c:pt>
                <c:pt idx="8954">
                  <c:v>6</c:v>
                </c:pt>
                <c:pt idx="8955">
                  <c:v>6</c:v>
                </c:pt>
                <c:pt idx="8956">
                  <c:v>8</c:v>
                </c:pt>
                <c:pt idx="8957">
                  <c:v>6</c:v>
                </c:pt>
                <c:pt idx="8958">
                  <c:v>6</c:v>
                </c:pt>
                <c:pt idx="8959">
                  <c:v>6</c:v>
                </c:pt>
                <c:pt idx="8960">
                  <c:v>6</c:v>
                </c:pt>
                <c:pt idx="8961">
                  <c:v>6</c:v>
                </c:pt>
                <c:pt idx="8962">
                  <c:v>6</c:v>
                </c:pt>
                <c:pt idx="8963">
                  <c:v>6</c:v>
                </c:pt>
                <c:pt idx="8964">
                  <c:v>6</c:v>
                </c:pt>
                <c:pt idx="8965">
                  <c:v>6</c:v>
                </c:pt>
                <c:pt idx="8966">
                  <c:v>8</c:v>
                </c:pt>
                <c:pt idx="8967">
                  <c:v>6</c:v>
                </c:pt>
                <c:pt idx="8968">
                  <c:v>6</c:v>
                </c:pt>
                <c:pt idx="8969">
                  <c:v>6</c:v>
                </c:pt>
                <c:pt idx="8970">
                  <c:v>6</c:v>
                </c:pt>
                <c:pt idx="8971">
                  <c:v>6</c:v>
                </c:pt>
                <c:pt idx="8972">
                  <c:v>6</c:v>
                </c:pt>
                <c:pt idx="8973">
                  <c:v>8</c:v>
                </c:pt>
                <c:pt idx="8974">
                  <c:v>6</c:v>
                </c:pt>
                <c:pt idx="8975">
                  <c:v>8</c:v>
                </c:pt>
                <c:pt idx="8976">
                  <c:v>8</c:v>
                </c:pt>
                <c:pt idx="8977">
                  <c:v>8</c:v>
                </c:pt>
                <c:pt idx="8978">
                  <c:v>6</c:v>
                </c:pt>
                <c:pt idx="8979">
                  <c:v>8</c:v>
                </c:pt>
                <c:pt idx="8980">
                  <c:v>6</c:v>
                </c:pt>
                <c:pt idx="8981">
                  <c:v>8</c:v>
                </c:pt>
                <c:pt idx="8982">
                  <c:v>6</c:v>
                </c:pt>
                <c:pt idx="8983">
                  <c:v>6</c:v>
                </c:pt>
                <c:pt idx="8984">
                  <c:v>6</c:v>
                </c:pt>
                <c:pt idx="8985">
                  <c:v>8</c:v>
                </c:pt>
                <c:pt idx="8986">
                  <c:v>6</c:v>
                </c:pt>
                <c:pt idx="8987">
                  <c:v>8</c:v>
                </c:pt>
                <c:pt idx="8988">
                  <c:v>6</c:v>
                </c:pt>
                <c:pt idx="8989">
                  <c:v>6</c:v>
                </c:pt>
                <c:pt idx="8990">
                  <c:v>8</c:v>
                </c:pt>
                <c:pt idx="8991">
                  <c:v>6</c:v>
                </c:pt>
                <c:pt idx="8992">
                  <c:v>8</c:v>
                </c:pt>
                <c:pt idx="8993">
                  <c:v>8</c:v>
                </c:pt>
                <c:pt idx="8994">
                  <c:v>6</c:v>
                </c:pt>
                <c:pt idx="8995">
                  <c:v>6</c:v>
                </c:pt>
                <c:pt idx="8996">
                  <c:v>8</c:v>
                </c:pt>
                <c:pt idx="8997">
                  <c:v>8</c:v>
                </c:pt>
                <c:pt idx="8998">
                  <c:v>6</c:v>
                </c:pt>
                <c:pt idx="8999">
                  <c:v>6</c:v>
                </c:pt>
                <c:pt idx="9000">
                  <c:v>8</c:v>
                </c:pt>
                <c:pt idx="9001">
                  <c:v>6</c:v>
                </c:pt>
                <c:pt idx="9002">
                  <c:v>6</c:v>
                </c:pt>
                <c:pt idx="9003">
                  <c:v>8</c:v>
                </c:pt>
                <c:pt idx="9004">
                  <c:v>8</c:v>
                </c:pt>
                <c:pt idx="9005">
                  <c:v>8</c:v>
                </c:pt>
                <c:pt idx="9006">
                  <c:v>6</c:v>
                </c:pt>
                <c:pt idx="9007">
                  <c:v>8</c:v>
                </c:pt>
                <c:pt idx="9008">
                  <c:v>6</c:v>
                </c:pt>
                <c:pt idx="9009">
                  <c:v>8</c:v>
                </c:pt>
                <c:pt idx="9010">
                  <c:v>6</c:v>
                </c:pt>
                <c:pt idx="9011">
                  <c:v>6</c:v>
                </c:pt>
                <c:pt idx="9012">
                  <c:v>6</c:v>
                </c:pt>
                <c:pt idx="9013">
                  <c:v>6</c:v>
                </c:pt>
                <c:pt idx="9014">
                  <c:v>6</c:v>
                </c:pt>
                <c:pt idx="9015">
                  <c:v>6</c:v>
                </c:pt>
                <c:pt idx="9016">
                  <c:v>6</c:v>
                </c:pt>
                <c:pt idx="9017">
                  <c:v>8</c:v>
                </c:pt>
                <c:pt idx="9018">
                  <c:v>6</c:v>
                </c:pt>
                <c:pt idx="9019">
                  <c:v>6</c:v>
                </c:pt>
                <c:pt idx="9020">
                  <c:v>8</c:v>
                </c:pt>
                <c:pt idx="9021">
                  <c:v>6</c:v>
                </c:pt>
                <c:pt idx="9022">
                  <c:v>6</c:v>
                </c:pt>
                <c:pt idx="9023">
                  <c:v>8</c:v>
                </c:pt>
                <c:pt idx="9024">
                  <c:v>8</c:v>
                </c:pt>
                <c:pt idx="9025">
                  <c:v>6</c:v>
                </c:pt>
                <c:pt idx="9026">
                  <c:v>6</c:v>
                </c:pt>
                <c:pt idx="9027">
                  <c:v>8</c:v>
                </c:pt>
                <c:pt idx="9028">
                  <c:v>8</c:v>
                </c:pt>
                <c:pt idx="9029">
                  <c:v>6</c:v>
                </c:pt>
                <c:pt idx="9030">
                  <c:v>6</c:v>
                </c:pt>
                <c:pt idx="9031">
                  <c:v>6</c:v>
                </c:pt>
                <c:pt idx="9032">
                  <c:v>6</c:v>
                </c:pt>
                <c:pt idx="9033">
                  <c:v>8</c:v>
                </c:pt>
                <c:pt idx="9034">
                  <c:v>8</c:v>
                </c:pt>
                <c:pt idx="9035">
                  <c:v>6</c:v>
                </c:pt>
                <c:pt idx="9036">
                  <c:v>8</c:v>
                </c:pt>
                <c:pt idx="9037">
                  <c:v>6</c:v>
                </c:pt>
                <c:pt idx="9038">
                  <c:v>6</c:v>
                </c:pt>
                <c:pt idx="9039">
                  <c:v>6</c:v>
                </c:pt>
                <c:pt idx="9040">
                  <c:v>8</c:v>
                </c:pt>
                <c:pt idx="9041">
                  <c:v>8</c:v>
                </c:pt>
                <c:pt idx="9042">
                  <c:v>8</c:v>
                </c:pt>
                <c:pt idx="9043">
                  <c:v>8</c:v>
                </c:pt>
                <c:pt idx="9044">
                  <c:v>8</c:v>
                </c:pt>
                <c:pt idx="9045">
                  <c:v>6</c:v>
                </c:pt>
                <c:pt idx="9046">
                  <c:v>8</c:v>
                </c:pt>
                <c:pt idx="9047">
                  <c:v>6</c:v>
                </c:pt>
                <c:pt idx="9048">
                  <c:v>8</c:v>
                </c:pt>
                <c:pt idx="9049">
                  <c:v>6</c:v>
                </c:pt>
                <c:pt idx="9050">
                  <c:v>6</c:v>
                </c:pt>
                <c:pt idx="9051">
                  <c:v>6</c:v>
                </c:pt>
                <c:pt idx="9052">
                  <c:v>8</c:v>
                </c:pt>
                <c:pt idx="9053">
                  <c:v>6</c:v>
                </c:pt>
                <c:pt idx="9054">
                  <c:v>6</c:v>
                </c:pt>
                <c:pt idx="9055">
                  <c:v>8</c:v>
                </c:pt>
                <c:pt idx="9056">
                  <c:v>8</c:v>
                </c:pt>
                <c:pt idx="9057">
                  <c:v>6</c:v>
                </c:pt>
                <c:pt idx="9058">
                  <c:v>6</c:v>
                </c:pt>
                <c:pt idx="9059">
                  <c:v>6</c:v>
                </c:pt>
                <c:pt idx="9060">
                  <c:v>8</c:v>
                </c:pt>
                <c:pt idx="9061">
                  <c:v>6</c:v>
                </c:pt>
                <c:pt idx="9062">
                  <c:v>6</c:v>
                </c:pt>
                <c:pt idx="9063">
                  <c:v>6</c:v>
                </c:pt>
                <c:pt idx="9064">
                  <c:v>6</c:v>
                </c:pt>
                <c:pt idx="9065">
                  <c:v>8</c:v>
                </c:pt>
                <c:pt idx="9066">
                  <c:v>4</c:v>
                </c:pt>
                <c:pt idx="9067">
                  <c:v>4</c:v>
                </c:pt>
                <c:pt idx="9068">
                  <c:v>6</c:v>
                </c:pt>
                <c:pt idx="9069">
                  <c:v>6</c:v>
                </c:pt>
                <c:pt idx="9070">
                  <c:v>4</c:v>
                </c:pt>
                <c:pt idx="9071">
                  <c:v>4</c:v>
                </c:pt>
                <c:pt idx="9072">
                  <c:v>4</c:v>
                </c:pt>
                <c:pt idx="9073">
                  <c:v>6</c:v>
                </c:pt>
                <c:pt idx="9074">
                  <c:v>8</c:v>
                </c:pt>
                <c:pt idx="9075">
                  <c:v>12</c:v>
                </c:pt>
                <c:pt idx="9076">
                  <c:v>8</c:v>
                </c:pt>
                <c:pt idx="9077">
                  <c:v>8</c:v>
                </c:pt>
                <c:pt idx="9078">
                  <c:v>6</c:v>
                </c:pt>
                <c:pt idx="9079">
                  <c:v>12</c:v>
                </c:pt>
                <c:pt idx="9080">
                  <c:v>8</c:v>
                </c:pt>
                <c:pt idx="9081">
                  <c:v>8</c:v>
                </c:pt>
                <c:pt idx="9082">
                  <c:v>8</c:v>
                </c:pt>
                <c:pt idx="9083">
                  <c:v>12</c:v>
                </c:pt>
                <c:pt idx="9084">
                  <c:v>6</c:v>
                </c:pt>
                <c:pt idx="9085">
                  <c:v>6</c:v>
                </c:pt>
                <c:pt idx="9086">
                  <c:v>4</c:v>
                </c:pt>
                <c:pt idx="9087">
                  <c:v>6</c:v>
                </c:pt>
                <c:pt idx="9088">
                  <c:v>8</c:v>
                </c:pt>
                <c:pt idx="9089">
                  <c:v>4</c:v>
                </c:pt>
                <c:pt idx="9090">
                  <c:v>4</c:v>
                </c:pt>
                <c:pt idx="9091">
                  <c:v>6</c:v>
                </c:pt>
                <c:pt idx="9092">
                  <c:v>8</c:v>
                </c:pt>
                <c:pt idx="9093">
                  <c:v>6</c:v>
                </c:pt>
                <c:pt idx="9094">
                  <c:v>4</c:v>
                </c:pt>
                <c:pt idx="9095">
                  <c:v>8</c:v>
                </c:pt>
                <c:pt idx="9096">
                  <c:v>8</c:v>
                </c:pt>
                <c:pt idx="9097">
                  <c:v>8</c:v>
                </c:pt>
                <c:pt idx="9098">
                  <c:v>8</c:v>
                </c:pt>
                <c:pt idx="9099">
                  <c:v>8</c:v>
                </c:pt>
                <c:pt idx="9100">
                  <c:v>8</c:v>
                </c:pt>
                <c:pt idx="9101">
                  <c:v>8</c:v>
                </c:pt>
                <c:pt idx="9102">
                  <c:v>8</c:v>
                </c:pt>
                <c:pt idx="9103">
                  <c:v>8</c:v>
                </c:pt>
                <c:pt idx="9104">
                  <c:v>8</c:v>
                </c:pt>
                <c:pt idx="9105">
                  <c:v>8</c:v>
                </c:pt>
                <c:pt idx="9106">
                  <c:v>8</c:v>
                </c:pt>
                <c:pt idx="9107">
                  <c:v>8</c:v>
                </c:pt>
                <c:pt idx="9108">
                  <c:v>8</c:v>
                </c:pt>
                <c:pt idx="9109">
                  <c:v>6</c:v>
                </c:pt>
                <c:pt idx="9110">
                  <c:v>6</c:v>
                </c:pt>
                <c:pt idx="9111">
                  <c:v>6</c:v>
                </c:pt>
                <c:pt idx="9112">
                  <c:v>6</c:v>
                </c:pt>
                <c:pt idx="9113">
                  <c:v>4</c:v>
                </c:pt>
                <c:pt idx="9114">
                  <c:v>4</c:v>
                </c:pt>
                <c:pt idx="9115">
                  <c:v>4</c:v>
                </c:pt>
                <c:pt idx="9116">
                  <c:v>4</c:v>
                </c:pt>
                <c:pt idx="9117">
                  <c:v>4</c:v>
                </c:pt>
                <c:pt idx="9118">
                  <c:v>4</c:v>
                </c:pt>
                <c:pt idx="9119">
                  <c:v>4</c:v>
                </c:pt>
                <c:pt idx="9120">
                  <c:v>4</c:v>
                </c:pt>
                <c:pt idx="9121">
                  <c:v>4</c:v>
                </c:pt>
                <c:pt idx="9122">
                  <c:v>4</c:v>
                </c:pt>
                <c:pt idx="9123">
                  <c:v>4</c:v>
                </c:pt>
                <c:pt idx="9124">
                  <c:v>4</c:v>
                </c:pt>
                <c:pt idx="9125">
                  <c:v>4</c:v>
                </c:pt>
                <c:pt idx="9126">
                  <c:v>4</c:v>
                </c:pt>
                <c:pt idx="9127">
                  <c:v>4</c:v>
                </c:pt>
                <c:pt idx="9128">
                  <c:v>4</c:v>
                </c:pt>
                <c:pt idx="9129">
                  <c:v>4</c:v>
                </c:pt>
                <c:pt idx="9130">
                  <c:v>4</c:v>
                </c:pt>
                <c:pt idx="9131">
                  <c:v>4</c:v>
                </c:pt>
                <c:pt idx="9132">
                  <c:v>4</c:v>
                </c:pt>
                <c:pt idx="9133">
                  <c:v>4</c:v>
                </c:pt>
                <c:pt idx="9134">
                  <c:v>4</c:v>
                </c:pt>
                <c:pt idx="9135">
                  <c:v>4</c:v>
                </c:pt>
                <c:pt idx="9136">
                  <c:v>4</c:v>
                </c:pt>
                <c:pt idx="9137">
                  <c:v>4</c:v>
                </c:pt>
                <c:pt idx="9138">
                  <c:v>4</c:v>
                </c:pt>
                <c:pt idx="9139">
                  <c:v>4</c:v>
                </c:pt>
                <c:pt idx="9140">
                  <c:v>4</c:v>
                </c:pt>
                <c:pt idx="9141">
                  <c:v>4</c:v>
                </c:pt>
                <c:pt idx="9142">
                  <c:v>4</c:v>
                </c:pt>
                <c:pt idx="9143">
                  <c:v>4</c:v>
                </c:pt>
                <c:pt idx="9144">
                  <c:v>4</c:v>
                </c:pt>
                <c:pt idx="9145">
                  <c:v>4</c:v>
                </c:pt>
                <c:pt idx="9146">
                  <c:v>4</c:v>
                </c:pt>
                <c:pt idx="9147">
                  <c:v>4</c:v>
                </c:pt>
                <c:pt idx="9148">
                  <c:v>4</c:v>
                </c:pt>
                <c:pt idx="9149">
                  <c:v>4</c:v>
                </c:pt>
                <c:pt idx="9150">
                  <c:v>4</c:v>
                </c:pt>
                <c:pt idx="9151">
                  <c:v>4</c:v>
                </c:pt>
                <c:pt idx="9152">
                  <c:v>4</c:v>
                </c:pt>
                <c:pt idx="9153">
                  <c:v>4</c:v>
                </c:pt>
                <c:pt idx="9154">
                  <c:v>4</c:v>
                </c:pt>
                <c:pt idx="9155">
                  <c:v>4</c:v>
                </c:pt>
                <c:pt idx="9156">
                  <c:v>4</c:v>
                </c:pt>
                <c:pt idx="9157">
                  <c:v>4</c:v>
                </c:pt>
                <c:pt idx="9158">
                  <c:v>4</c:v>
                </c:pt>
                <c:pt idx="9159">
                  <c:v>4</c:v>
                </c:pt>
                <c:pt idx="9160">
                  <c:v>4</c:v>
                </c:pt>
                <c:pt idx="9161">
                  <c:v>4</c:v>
                </c:pt>
                <c:pt idx="9162">
                  <c:v>4</c:v>
                </c:pt>
                <c:pt idx="9163">
                  <c:v>4</c:v>
                </c:pt>
                <c:pt idx="9164">
                  <c:v>4</c:v>
                </c:pt>
                <c:pt idx="9165">
                  <c:v>4</c:v>
                </c:pt>
                <c:pt idx="9166">
                  <c:v>4</c:v>
                </c:pt>
                <c:pt idx="9167">
                  <c:v>4</c:v>
                </c:pt>
                <c:pt idx="9168">
                  <c:v>4</c:v>
                </c:pt>
                <c:pt idx="9169">
                  <c:v>4</c:v>
                </c:pt>
                <c:pt idx="9170">
                  <c:v>4</c:v>
                </c:pt>
                <c:pt idx="9171">
                  <c:v>4</c:v>
                </c:pt>
                <c:pt idx="9172">
                  <c:v>4</c:v>
                </c:pt>
                <c:pt idx="9173">
                  <c:v>4</c:v>
                </c:pt>
                <c:pt idx="9174">
                  <c:v>4</c:v>
                </c:pt>
                <c:pt idx="9175">
                  <c:v>4</c:v>
                </c:pt>
                <c:pt idx="9176">
                  <c:v>4</c:v>
                </c:pt>
                <c:pt idx="9177">
                  <c:v>4</c:v>
                </c:pt>
                <c:pt idx="9178">
                  <c:v>4</c:v>
                </c:pt>
                <c:pt idx="9179">
                  <c:v>4</c:v>
                </c:pt>
                <c:pt idx="9180">
                  <c:v>4</c:v>
                </c:pt>
                <c:pt idx="9181">
                  <c:v>4</c:v>
                </c:pt>
                <c:pt idx="9182">
                  <c:v>4</c:v>
                </c:pt>
                <c:pt idx="9183">
                  <c:v>4</c:v>
                </c:pt>
                <c:pt idx="9184">
                  <c:v>4</c:v>
                </c:pt>
                <c:pt idx="9185">
                  <c:v>4</c:v>
                </c:pt>
                <c:pt idx="9186">
                  <c:v>4</c:v>
                </c:pt>
                <c:pt idx="9187">
                  <c:v>4</c:v>
                </c:pt>
                <c:pt idx="9188">
                  <c:v>4</c:v>
                </c:pt>
                <c:pt idx="9189">
                  <c:v>6</c:v>
                </c:pt>
                <c:pt idx="9190">
                  <c:v>4</c:v>
                </c:pt>
                <c:pt idx="9191">
                  <c:v>6</c:v>
                </c:pt>
                <c:pt idx="9192">
                  <c:v>4</c:v>
                </c:pt>
                <c:pt idx="9193">
                  <c:v>4</c:v>
                </c:pt>
                <c:pt idx="9194">
                  <c:v>6</c:v>
                </c:pt>
                <c:pt idx="9195">
                  <c:v>4</c:v>
                </c:pt>
                <c:pt idx="9196">
                  <c:v>4</c:v>
                </c:pt>
                <c:pt idx="9197">
                  <c:v>6</c:v>
                </c:pt>
                <c:pt idx="9198">
                  <c:v>4</c:v>
                </c:pt>
                <c:pt idx="9199">
                  <c:v>4</c:v>
                </c:pt>
                <c:pt idx="9200">
                  <c:v>6</c:v>
                </c:pt>
                <c:pt idx="9201">
                  <c:v>6</c:v>
                </c:pt>
                <c:pt idx="9202">
                  <c:v>4</c:v>
                </c:pt>
                <c:pt idx="9203">
                  <c:v>4</c:v>
                </c:pt>
                <c:pt idx="9204">
                  <c:v>6</c:v>
                </c:pt>
                <c:pt idx="9205">
                  <c:v>4</c:v>
                </c:pt>
                <c:pt idx="9206">
                  <c:v>4</c:v>
                </c:pt>
                <c:pt idx="9207">
                  <c:v>6</c:v>
                </c:pt>
                <c:pt idx="9208">
                  <c:v>4</c:v>
                </c:pt>
                <c:pt idx="9209">
                  <c:v>6</c:v>
                </c:pt>
                <c:pt idx="9210">
                  <c:v>6</c:v>
                </c:pt>
                <c:pt idx="9211">
                  <c:v>6</c:v>
                </c:pt>
                <c:pt idx="9212">
                  <c:v>6</c:v>
                </c:pt>
                <c:pt idx="9213">
                  <c:v>6</c:v>
                </c:pt>
                <c:pt idx="9214">
                  <c:v>4</c:v>
                </c:pt>
                <c:pt idx="9215">
                  <c:v>6</c:v>
                </c:pt>
                <c:pt idx="9216">
                  <c:v>6</c:v>
                </c:pt>
                <c:pt idx="9217">
                  <c:v>6</c:v>
                </c:pt>
                <c:pt idx="9218">
                  <c:v>4</c:v>
                </c:pt>
                <c:pt idx="9219">
                  <c:v>6</c:v>
                </c:pt>
                <c:pt idx="9220">
                  <c:v>6</c:v>
                </c:pt>
                <c:pt idx="9221">
                  <c:v>6</c:v>
                </c:pt>
                <c:pt idx="9222">
                  <c:v>4</c:v>
                </c:pt>
                <c:pt idx="9223">
                  <c:v>4</c:v>
                </c:pt>
                <c:pt idx="9224">
                  <c:v>6</c:v>
                </c:pt>
                <c:pt idx="9225">
                  <c:v>6</c:v>
                </c:pt>
                <c:pt idx="9226">
                  <c:v>4</c:v>
                </c:pt>
                <c:pt idx="9227">
                  <c:v>6</c:v>
                </c:pt>
                <c:pt idx="9228">
                  <c:v>4</c:v>
                </c:pt>
                <c:pt idx="9229">
                  <c:v>6</c:v>
                </c:pt>
                <c:pt idx="9230">
                  <c:v>4</c:v>
                </c:pt>
                <c:pt idx="9231">
                  <c:v>4</c:v>
                </c:pt>
                <c:pt idx="9232">
                  <c:v>4</c:v>
                </c:pt>
                <c:pt idx="9233">
                  <c:v>6</c:v>
                </c:pt>
                <c:pt idx="9234">
                  <c:v>6</c:v>
                </c:pt>
                <c:pt idx="9235">
                  <c:v>6</c:v>
                </c:pt>
                <c:pt idx="9236">
                  <c:v>4</c:v>
                </c:pt>
                <c:pt idx="9237">
                  <c:v>6</c:v>
                </c:pt>
                <c:pt idx="9238">
                  <c:v>6</c:v>
                </c:pt>
                <c:pt idx="9239">
                  <c:v>6</c:v>
                </c:pt>
                <c:pt idx="9240">
                  <c:v>6</c:v>
                </c:pt>
                <c:pt idx="9241">
                  <c:v>4</c:v>
                </c:pt>
                <c:pt idx="9242">
                  <c:v>6</c:v>
                </c:pt>
                <c:pt idx="9243">
                  <c:v>4</c:v>
                </c:pt>
                <c:pt idx="9244">
                  <c:v>4</c:v>
                </c:pt>
                <c:pt idx="9245">
                  <c:v>0</c:v>
                </c:pt>
                <c:pt idx="9246">
                  <c:v>0</c:v>
                </c:pt>
                <c:pt idx="9247">
                  <c:v>0</c:v>
                </c:pt>
                <c:pt idx="9248">
                  <c:v>0</c:v>
                </c:pt>
                <c:pt idx="9249">
                  <c:v>0</c:v>
                </c:pt>
                <c:pt idx="9250">
                  <c:v>4</c:v>
                </c:pt>
                <c:pt idx="9251">
                  <c:v>4</c:v>
                </c:pt>
                <c:pt idx="9252">
                  <c:v>4</c:v>
                </c:pt>
                <c:pt idx="9253">
                  <c:v>4</c:v>
                </c:pt>
                <c:pt idx="9254">
                  <c:v>4</c:v>
                </c:pt>
                <c:pt idx="9255">
                  <c:v>4</c:v>
                </c:pt>
                <c:pt idx="9256">
                  <c:v>4</c:v>
                </c:pt>
                <c:pt idx="9257">
                  <c:v>4</c:v>
                </c:pt>
                <c:pt idx="9258">
                  <c:v>4</c:v>
                </c:pt>
                <c:pt idx="9259">
                  <c:v>4</c:v>
                </c:pt>
                <c:pt idx="9260">
                  <c:v>4</c:v>
                </c:pt>
                <c:pt idx="9261">
                  <c:v>4</c:v>
                </c:pt>
                <c:pt idx="9262">
                  <c:v>0</c:v>
                </c:pt>
                <c:pt idx="9263">
                  <c:v>0</c:v>
                </c:pt>
                <c:pt idx="9264">
                  <c:v>0</c:v>
                </c:pt>
                <c:pt idx="9265">
                  <c:v>0</c:v>
                </c:pt>
                <c:pt idx="9266">
                  <c:v>0</c:v>
                </c:pt>
                <c:pt idx="9267">
                  <c:v>0</c:v>
                </c:pt>
                <c:pt idx="9268">
                  <c:v>4</c:v>
                </c:pt>
                <c:pt idx="9269">
                  <c:v>4</c:v>
                </c:pt>
                <c:pt idx="9270">
                  <c:v>4</c:v>
                </c:pt>
                <c:pt idx="9271">
                  <c:v>4</c:v>
                </c:pt>
                <c:pt idx="9272">
                  <c:v>4</c:v>
                </c:pt>
                <c:pt idx="9273">
                  <c:v>4</c:v>
                </c:pt>
                <c:pt idx="9274">
                  <c:v>4</c:v>
                </c:pt>
                <c:pt idx="9275">
                  <c:v>4</c:v>
                </c:pt>
                <c:pt idx="9276">
                  <c:v>4</c:v>
                </c:pt>
                <c:pt idx="9277">
                  <c:v>4</c:v>
                </c:pt>
                <c:pt idx="9278">
                  <c:v>4</c:v>
                </c:pt>
                <c:pt idx="9279">
                  <c:v>4</c:v>
                </c:pt>
                <c:pt idx="9280">
                  <c:v>4</c:v>
                </c:pt>
                <c:pt idx="9281">
                  <c:v>4</c:v>
                </c:pt>
                <c:pt idx="9282">
                  <c:v>4</c:v>
                </c:pt>
                <c:pt idx="9283">
                  <c:v>4</c:v>
                </c:pt>
                <c:pt idx="9284">
                  <c:v>4</c:v>
                </c:pt>
                <c:pt idx="9285">
                  <c:v>4</c:v>
                </c:pt>
                <c:pt idx="9286">
                  <c:v>4</c:v>
                </c:pt>
                <c:pt idx="9287">
                  <c:v>4</c:v>
                </c:pt>
                <c:pt idx="9288">
                  <c:v>4</c:v>
                </c:pt>
                <c:pt idx="9289">
                  <c:v>4</c:v>
                </c:pt>
                <c:pt idx="9290">
                  <c:v>4</c:v>
                </c:pt>
                <c:pt idx="9291">
                  <c:v>4</c:v>
                </c:pt>
                <c:pt idx="9292">
                  <c:v>4</c:v>
                </c:pt>
                <c:pt idx="9293">
                  <c:v>4</c:v>
                </c:pt>
                <c:pt idx="9294">
                  <c:v>4</c:v>
                </c:pt>
                <c:pt idx="9295">
                  <c:v>4</c:v>
                </c:pt>
                <c:pt idx="9296">
                  <c:v>4</c:v>
                </c:pt>
                <c:pt idx="9297">
                  <c:v>4</c:v>
                </c:pt>
                <c:pt idx="9298">
                  <c:v>4</c:v>
                </c:pt>
                <c:pt idx="9299">
                  <c:v>4</c:v>
                </c:pt>
                <c:pt idx="9300">
                  <c:v>4</c:v>
                </c:pt>
                <c:pt idx="9301">
                  <c:v>4</c:v>
                </c:pt>
                <c:pt idx="9302">
                  <c:v>4</c:v>
                </c:pt>
                <c:pt idx="9303">
                  <c:v>4</c:v>
                </c:pt>
                <c:pt idx="9304">
                  <c:v>4</c:v>
                </c:pt>
                <c:pt idx="9305">
                  <c:v>4</c:v>
                </c:pt>
                <c:pt idx="9306">
                  <c:v>4</c:v>
                </c:pt>
                <c:pt idx="9307">
                  <c:v>4</c:v>
                </c:pt>
                <c:pt idx="9308">
                  <c:v>4</c:v>
                </c:pt>
                <c:pt idx="9309">
                  <c:v>4</c:v>
                </c:pt>
                <c:pt idx="9310">
                  <c:v>4</c:v>
                </c:pt>
                <c:pt idx="9311">
                  <c:v>4</c:v>
                </c:pt>
                <c:pt idx="9312">
                  <c:v>4</c:v>
                </c:pt>
                <c:pt idx="9313">
                  <c:v>4</c:v>
                </c:pt>
                <c:pt idx="9314">
                  <c:v>4</c:v>
                </c:pt>
                <c:pt idx="9315">
                  <c:v>4</c:v>
                </c:pt>
                <c:pt idx="9316">
                  <c:v>4</c:v>
                </c:pt>
                <c:pt idx="9317">
                  <c:v>4</c:v>
                </c:pt>
                <c:pt idx="9318">
                  <c:v>4</c:v>
                </c:pt>
                <c:pt idx="9319">
                  <c:v>4</c:v>
                </c:pt>
                <c:pt idx="9320">
                  <c:v>4</c:v>
                </c:pt>
                <c:pt idx="9321">
                  <c:v>4</c:v>
                </c:pt>
                <c:pt idx="9322">
                  <c:v>4</c:v>
                </c:pt>
                <c:pt idx="9323">
                  <c:v>4</c:v>
                </c:pt>
                <c:pt idx="9324">
                  <c:v>4</c:v>
                </c:pt>
                <c:pt idx="9325">
                  <c:v>4</c:v>
                </c:pt>
                <c:pt idx="9326">
                  <c:v>4</c:v>
                </c:pt>
                <c:pt idx="9327">
                  <c:v>4</c:v>
                </c:pt>
                <c:pt idx="9328">
                  <c:v>4</c:v>
                </c:pt>
                <c:pt idx="9329">
                  <c:v>4</c:v>
                </c:pt>
                <c:pt idx="9330">
                  <c:v>4</c:v>
                </c:pt>
                <c:pt idx="9331">
                  <c:v>8</c:v>
                </c:pt>
                <c:pt idx="9332">
                  <c:v>8</c:v>
                </c:pt>
                <c:pt idx="9333">
                  <c:v>6</c:v>
                </c:pt>
                <c:pt idx="9334">
                  <c:v>6</c:v>
                </c:pt>
                <c:pt idx="9335">
                  <c:v>8</c:v>
                </c:pt>
                <c:pt idx="9336">
                  <c:v>8</c:v>
                </c:pt>
                <c:pt idx="9337">
                  <c:v>8</c:v>
                </c:pt>
                <c:pt idx="9338">
                  <c:v>8</c:v>
                </c:pt>
                <c:pt idx="9339">
                  <c:v>8</c:v>
                </c:pt>
                <c:pt idx="9340">
                  <c:v>8</c:v>
                </c:pt>
                <c:pt idx="9341">
                  <c:v>6</c:v>
                </c:pt>
                <c:pt idx="9342">
                  <c:v>6</c:v>
                </c:pt>
                <c:pt idx="9343">
                  <c:v>6</c:v>
                </c:pt>
                <c:pt idx="9344">
                  <c:v>6</c:v>
                </c:pt>
                <c:pt idx="9345">
                  <c:v>6</c:v>
                </c:pt>
                <c:pt idx="9346">
                  <c:v>6</c:v>
                </c:pt>
                <c:pt idx="9347">
                  <c:v>10</c:v>
                </c:pt>
                <c:pt idx="9348">
                  <c:v>10</c:v>
                </c:pt>
                <c:pt idx="9349">
                  <c:v>10</c:v>
                </c:pt>
                <c:pt idx="9350">
                  <c:v>10</c:v>
                </c:pt>
                <c:pt idx="9351">
                  <c:v>6</c:v>
                </c:pt>
                <c:pt idx="9352">
                  <c:v>6</c:v>
                </c:pt>
                <c:pt idx="9353">
                  <c:v>6</c:v>
                </c:pt>
                <c:pt idx="9354">
                  <c:v>6</c:v>
                </c:pt>
                <c:pt idx="9355">
                  <c:v>6</c:v>
                </c:pt>
                <c:pt idx="9356">
                  <c:v>6</c:v>
                </c:pt>
                <c:pt idx="9357">
                  <c:v>6</c:v>
                </c:pt>
                <c:pt idx="9358">
                  <c:v>6</c:v>
                </c:pt>
                <c:pt idx="9359">
                  <c:v>6</c:v>
                </c:pt>
                <c:pt idx="9360">
                  <c:v>6</c:v>
                </c:pt>
                <c:pt idx="9361">
                  <c:v>6</c:v>
                </c:pt>
                <c:pt idx="9362">
                  <c:v>6</c:v>
                </c:pt>
                <c:pt idx="9363">
                  <c:v>6</c:v>
                </c:pt>
                <c:pt idx="9364">
                  <c:v>6</c:v>
                </c:pt>
                <c:pt idx="9365">
                  <c:v>6</c:v>
                </c:pt>
                <c:pt idx="9366">
                  <c:v>6</c:v>
                </c:pt>
                <c:pt idx="9367">
                  <c:v>6</c:v>
                </c:pt>
                <c:pt idx="9368">
                  <c:v>6</c:v>
                </c:pt>
                <c:pt idx="9369">
                  <c:v>6</c:v>
                </c:pt>
                <c:pt idx="9370">
                  <c:v>6</c:v>
                </c:pt>
                <c:pt idx="9371">
                  <c:v>6</c:v>
                </c:pt>
                <c:pt idx="9372">
                  <c:v>8</c:v>
                </c:pt>
                <c:pt idx="9373">
                  <c:v>8</c:v>
                </c:pt>
                <c:pt idx="9374">
                  <c:v>8</c:v>
                </c:pt>
                <c:pt idx="9375">
                  <c:v>8</c:v>
                </c:pt>
                <c:pt idx="9376">
                  <c:v>8</c:v>
                </c:pt>
                <c:pt idx="9377">
                  <c:v>8</c:v>
                </c:pt>
                <c:pt idx="9378">
                  <c:v>4</c:v>
                </c:pt>
                <c:pt idx="9379">
                  <c:v>4</c:v>
                </c:pt>
                <c:pt idx="9380">
                  <c:v>4</c:v>
                </c:pt>
                <c:pt idx="9381">
                  <c:v>4</c:v>
                </c:pt>
                <c:pt idx="9382">
                  <c:v>6</c:v>
                </c:pt>
                <c:pt idx="9383">
                  <c:v>6</c:v>
                </c:pt>
                <c:pt idx="9384">
                  <c:v>6</c:v>
                </c:pt>
                <c:pt idx="9385">
                  <c:v>6</c:v>
                </c:pt>
                <c:pt idx="9386">
                  <c:v>6</c:v>
                </c:pt>
                <c:pt idx="9387">
                  <c:v>6</c:v>
                </c:pt>
                <c:pt idx="9388">
                  <c:v>6</c:v>
                </c:pt>
                <c:pt idx="9389">
                  <c:v>6</c:v>
                </c:pt>
                <c:pt idx="9390">
                  <c:v>6</c:v>
                </c:pt>
                <c:pt idx="9391">
                  <c:v>6</c:v>
                </c:pt>
                <c:pt idx="9392">
                  <c:v>6</c:v>
                </c:pt>
                <c:pt idx="9393">
                  <c:v>6</c:v>
                </c:pt>
                <c:pt idx="9394">
                  <c:v>6</c:v>
                </c:pt>
                <c:pt idx="9395">
                  <c:v>6</c:v>
                </c:pt>
                <c:pt idx="9396">
                  <c:v>6</c:v>
                </c:pt>
                <c:pt idx="9397">
                  <c:v>4</c:v>
                </c:pt>
                <c:pt idx="9398">
                  <c:v>6</c:v>
                </c:pt>
                <c:pt idx="9399">
                  <c:v>6</c:v>
                </c:pt>
                <c:pt idx="9400">
                  <c:v>4</c:v>
                </c:pt>
                <c:pt idx="9401">
                  <c:v>4</c:v>
                </c:pt>
                <c:pt idx="9402">
                  <c:v>6</c:v>
                </c:pt>
                <c:pt idx="9403">
                  <c:v>6</c:v>
                </c:pt>
                <c:pt idx="9404">
                  <c:v>6</c:v>
                </c:pt>
                <c:pt idx="9405">
                  <c:v>4</c:v>
                </c:pt>
                <c:pt idx="9406">
                  <c:v>4</c:v>
                </c:pt>
                <c:pt idx="9407">
                  <c:v>6</c:v>
                </c:pt>
                <c:pt idx="9408">
                  <c:v>4</c:v>
                </c:pt>
                <c:pt idx="9409">
                  <c:v>8</c:v>
                </c:pt>
                <c:pt idx="9410">
                  <c:v>8</c:v>
                </c:pt>
                <c:pt idx="9411">
                  <c:v>8</c:v>
                </c:pt>
                <c:pt idx="9412">
                  <c:v>8</c:v>
                </c:pt>
                <c:pt idx="9413">
                  <c:v>6</c:v>
                </c:pt>
                <c:pt idx="9414">
                  <c:v>6</c:v>
                </c:pt>
                <c:pt idx="9415">
                  <c:v>8</c:v>
                </c:pt>
                <c:pt idx="9416">
                  <c:v>6</c:v>
                </c:pt>
                <c:pt idx="9417">
                  <c:v>6</c:v>
                </c:pt>
                <c:pt idx="9418">
                  <c:v>8</c:v>
                </c:pt>
                <c:pt idx="9419">
                  <c:v>6</c:v>
                </c:pt>
                <c:pt idx="9420">
                  <c:v>6</c:v>
                </c:pt>
                <c:pt idx="9421">
                  <c:v>6</c:v>
                </c:pt>
                <c:pt idx="9422">
                  <c:v>8</c:v>
                </c:pt>
                <c:pt idx="9423">
                  <c:v>8</c:v>
                </c:pt>
                <c:pt idx="9424">
                  <c:v>8</c:v>
                </c:pt>
                <c:pt idx="9425">
                  <c:v>8</c:v>
                </c:pt>
                <c:pt idx="9426">
                  <c:v>8</c:v>
                </c:pt>
                <c:pt idx="9427">
                  <c:v>8</c:v>
                </c:pt>
                <c:pt idx="9428">
                  <c:v>8</c:v>
                </c:pt>
                <c:pt idx="9429">
                  <c:v>8</c:v>
                </c:pt>
                <c:pt idx="9430">
                  <c:v>8</c:v>
                </c:pt>
                <c:pt idx="9431">
                  <c:v>8</c:v>
                </c:pt>
                <c:pt idx="9432">
                  <c:v>8</c:v>
                </c:pt>
                <c:pt idx="9433">
                  <c:v>8</c:v>
                </c:pt>
                <c:pt idx="9434">
                  <c:v>8</c:v>
                </c:pt>
                <c:pt idx="9435">
                  <c:v>8</c:v>
                </c:pt>
                <c:pt idx="9436">
                  <c:v>8</c:v>
                </c:pt>
                <c:pt idx="9437">
                  <c:v>8</c:v>
                </c:pt>
                <c:pt idx="9438">
                  <c:v>8</c:v>
                </c:pt>
                <c:pt idx="9439">
                  <c:v>8</c:v>
                </c:pt>
                <c:pt idx="9440">
                  <c:v>8</c:v>
                </c:pt>
                <c:pt idx="9441">
                  <c:v>8</c:v>
                </c:pt>
                <c:pt idx="9442">
                  <c:v>8</c:v>
                </c:pt>
                <c:pt idx="9443">
                  <c:v>8</c:v>
                </c:pt>
                <c:pt idx="9444">
                  <c:v>8</c:v>
                </c:pt>
                <c:pt idx="9445">
                  <c:v>8</c:v>
                </c:pt>
                <c:pt idx="9446">
                  <c:v>4</c:v>
                </c:pt>
                <c:pt idx="9447">
                  <c:v>6</c:v>
                </c:pt>
                <c:pt idx="9448">
                  <c:v>4</c:v>
                </c:pt>
                <c:pt idx="9449">
                  <c:v>4</c:v>
                </c:pt>
                <c:pt idx="9450">
                  <c:v>4</c:v>
                </c:pt>
                <c:pt idx="9451">
                  <c:v>4</c:v>
                </c:pt>
                <c:pt idx="9452">
                  <c:v>4</c:v>
                </c:pt>
                <c:pt idx="9453">
                  <c:v>6</c:v>
                </c:pt>
                <c:pt idx="9454">
                  <c:v>4</c:v>
                </c:pt>
                <c:pt idx="9455">
                  <c:v>4</c:v>
                </c:pt>
                <c:pt idx="9456">
                  <c:v>4</c:v>
                </c:pt>
                <c:pt idx="9457">
                  <c:v>6</c:v>
                </c:pt>
                <c:pt idx="9458">
                  <c:v>4</c:v>
                </c:pt>
                <c:pt idx="9459">
                  <c:v>4</c:v>
                </c:pt>
                <c:pt idx="9460">
                  <c:v>4</c:v>
                </c:pt>
                <c:pt idx="9461">
                  <c:v>4</c:v>
                </c:pt>
                <c:pt idx="9462">
                  <c:v>4</c:v>
                </c:pt>
                <c:pt idx="9463">
                  <c:v>4</c:v>
                </c:pt>
                <c:pt idx="9464">
                  <c:v>4</c:v>
                </c:pt>
                <c:pt idx="9465">
                  <c:v>4</c:v>
                </c:pt>
                <c:pt idx="9466">
                  <c:v>4</c:v>
                </c:pt>
                <c:pt idx="9467">
                  <c:v>4</c:v>
                </c:pt>
                <c:pt idx="9468">
                  <c:v>4</c:v>
                </c:pt>
                <c:pt idx="9469">
                  <c:v>4</c:v>
                </c:pt>
                <c:pt idx="9470">
                  <c:v>4</c:v>
                </c:pt>
                <c:pt idx="9471">
                  <c:v>4</c:v>
                </c:pt>
                <c:pt idx="9472">
                  <c:v>4</c:v>
                </c:pt>
                <c:pt idx="9473">
                  <c:v>4</c:v>
                </c:pt>
                <c:pt idx="9474">
                  <c:v>4</c:v>
                </c:pt>
                <c:pt idx="9475">
                  <c:v>12</c:v>
                </c:pt>
                <c:pt idx="9476">
                  <c:v>12</c:v>
                </c:pt>
                <c:pt idx="9477">
                  <c:v>12</c:v>
                </c:pt>
                <c:pt idx="9478">
                  <c:v>6</c:v>
                </c:pt>
                <c:pt idx="9479">
                  <c:v>6</c:v>
                </c:pt>
                <c:pt idx="9480">
                  <c:v>6</c:v>
                </c:pt>
                <c:pt idx="9481">
                  <c:v>6</c:v>
                </c:pt>
                <c:pt idx="9482">
                  <c:v>6</c:v>
                </c:pt>
                <c:pt idx="9483">
                  <c:v>6</c:v>
                </c:pt>
                <c:pt idx="9484">
                  <c:v>6</c:v>
                </c:pt>
                <c:pt idx="9485">
                  <c:v>6</c:v>
                </c:pt>
                <c:pt idx="9486">
                  <c:v>6</c:v>
                </c:pt>
                <c:pt idx="9487">
                  <c:v>6</c:v>
                </c:pt>
                <c:pt idx="9488">
                  <c:v>6</c:v>
                </c:pt>
                <c:pt idx="9489">
                  <c:v>6</c:v>
                </c:pt>
                <c:pt idx="9490">
                  <c:v>6</c:v>
                </c:pt>
                <c:pt idx="9491">
                  <c:v>4</c:v>
                </c:pt>
                <c:pt idx="9492">
                  <c:v>4</c:v>
                </c:pt>
                <c:pt idx="9493">
                  <c:v>4</c:v>
                </c:pt>
                <c:pt idx="9494">
                  <c:v>4</c:v>
                </c:pt>
                <c:pt idx="9495">
                  <c:v>4</c:v>
                </c:pt>
                <c:pt idx="9496">
                  <c:v>4</c:v>
                </c:pt>
                <c:pt idx="9497">
                  <c:v>4</c:v>
                </c:pt>
                <c:pt idx="9498">
                  <c:v>4</c:v>
                </c:pt>
                <c:pt idx="9499">
                  <c:v>4</c:v>
                </c:pt>
                <c:pt idx="9500">
                  <c:v>4</c:v>
                </c:pt>
                <c:pt idx="9501">
                  <c:v>4</c:v>
                </c:pt>
                <c:pt idx="9502">
                  <c:v>4</c:v>
                </c:pt>
                <c:pt idx="9503">
                  <c:v>4</c:v>
                </c:pt>
                <c:pt idx="9504">
                  <c:v>4</c:v>
                </c:pt>
                <c:pt idx="9505">
                  <c:v>4</c:v>
                </c:pt>
                <c:pt idx="9506">
                  <c:v>4</c:v>
                </c:pt>
                <c:pt idx="9507">
                  <c:v>4</c:v>
                </c:pt>
                <c:pt idx="9508">
                  <c:v>4</c:v>
                </c:pt>
                <c:pt idx="9509">
                  <c:v>4</c:v>
                </c:pt>
                <c:pt idx="9510">
                  <c:v>4</c:v>
                </c:pt>
                <c:pt idx="9511">
                  <c:v>4</c:v>
                </c:pt>
                <c:pt idx="9512">
                  <c:v>4</c:v>
                </c:pt>
                <c:pt idx="9513">
                  <c:v>4</c:v>
                </c:pt>
                <c:pt idx="9514">
                  <c:v>4</c:v>
                </c:pt>
                <c:pt idx="9515">
                  <c:v>4</c:v>
                </c:pt>
                <c:pt idx="9516">
                  <c:v>4</c:v>
                </c:pt>
                <c:pt idx="9517">
                  <c:v>4</c:v>
                </c:pt>
                <c:pt idx="9518">
                  <c:v>4</c:v>
                </c:pt>
                <c:pt idx="9519">
                  <c:v>4</c:v>
                </c:pt>
                <c:pt idx="9520">
                  <c:v>4</c:v>
                </c:pt>
                <c:pt idx="9521">
                  <c:v>4</c:v>
                </c:pt>
                <c:pt idx="9522">
                  <c:v>4</c:v>
                </c:pt>
                <c:pt idx="9523">
                  <c:v>4</c:v>
                </c:pt>
                <c:pt idx="9524">
                  <c:v>4</c:v>
                </c:pt>
                <c:pt idx="9525">
                  <c:v>4</c:v>
                </c:pt>
                <c:pt idx="9526">
                  <c:v>4</c:v>
                </c:pt>
                <c:pt idx="9527">
                  <c:v>4</c:v>
                </c:pt>
                <c:pt idx="9528">
                  <c:v>4</c:v>
                </c:pt>
                <c:pt idx="9529">
                  <c:v>4</c:v>
                </c:pt>
                <c:pt idx="9530">
                  <c:v>6</c:v>
                </c:pt>
                <c:pt idx="9531">
                  <c:v>6</c:v>
                </c:pt>
                <c:pt idx="9532">
                  <c:v>6</c:v>
                </c:pt>
                <c:pt idx="9533">
                  <c:v>6</c:v>
                </c:pt>
                <c:pt idx="9534">
                  <c:v>4</c:v>
                </c:pt>
                <c:pt idx="9535">
                  <c:v>6</c:v>
                </c:pt>
                <c:pt idx="9536">
                  <c:v>6</c:v>
                </c:pt>
                <c:pt idx="9537">
                  <c:v>6</c:v>
                </c:pt>
                <c:pt idx="9538">
                  <c:v>4</c:v>
                </c:pt>
                <c:pt idx="9539">
                  <c:v>6</c:v>
                </c:pt>
                <c:pt idx="9540">
                  <c:v>6</c:v>
                </c:pt>
                <c:pt idx="9541">
                  <c:v>4</c:v>
                </c:pt>
                <c:pt idx="9542">
                  <c:v>6</c:v>
                </c:pt>
                <c:pt idx="9543">
                  <c:v>6</c:v>
                </c:pt>
                <c:pt idx="9544">
                  <c:v>6</c:v>
                </c:pt>
                <c:pt idx="9545">
                  <c:v>6</c:v>
                </c:pt>
                <c:pt idx="9546">
                  <c:v>6</c:v>
                </c:pt>
                <c:pt idx="9547">
                  <c:v>4</c:v>
                </c:pt>
                <c:pt idx="9548">
                  <c:v>6</c:v>
                </c:pt>
                <c:pt idx="9549">
                  <c:v>4</c:v>
                </c:pt>
                <c:pt idx="9550">
                  <c:v>4</c:v>
                </c:pt>
                <c:pt idx="9551">
                  <c:v>6</c:v>
                </c:pt>
                <c:pt idx="9552">
                  <c:v>4</c:v>
                </c:pt>
                <c:pt idx="9553">
                  <c:v>4</c:v>
                </c:pt>
                <c:pt idx="9554">
                  <c:v>6</c:v>
                </c:pt>
                <c:pt idx="9555">
                  <c:v>6</c:v>
                </c:pt>
                <c:pt idx="9556">
                  <c:v>6</c:v>
                </c:pt>
                <c:pt idx="9557">
                  <c:v>6</c:v>
                </c:pt>
                <c:pt idx="9558">
                  <c:v>6</c:v>
                </c:pt>
                <c:pt idx="9559">
                  <c:v>6</c:v>
                </c:pt>
                <c:pt idx="9560">
                  <c:v>6</c:v>
                </c:pt>
                <c:pt idx="9561">
                  <c:v>6</c:v>
                </c:pt>
                <c:pt idx="9562">
                  <c:v>4</c:v>
                </c:pt>
                <c:pt idx="9563">
                  <c:v>6</c:v>
                </c:pt>
                <c:pt idx="9564">
                  <c:v>4</c:v>
                </c:pt>
                <c:pt idx="9565">
                  <c:v>4</c:v>
                </c:pt>
                <c:pt idx="9566">
                  <c:v>6</c:v>
                </c:pt>
                <c:pt idx="9567">
                  <c:v>4</c:v>
                </c:pt>
                <c:pt idx="9568">
                  <c:v>6</c:v>
                </c:pt>
                <c:pt idx="9569">
                  <c:v>6</c:v>
                </c:pt>
                <c:pt idx="9570">
                  <c:v>6</c:v>
                </c:pt>
                <c:pt idx="9571">
                  <c:v>6</c:v>
                </c:pt>
                <c:pt idx="9572">
                  <c:v>6</c:v>
                </c:pt>
                <c:pt idx="9573">
                  <c:v>4</c:v>
                </c:pt>
                <c:pt idx="9574">
                  <c:v>6</c:v>
                </c:pt>
                <c:pt idx="9575">
                  <c:v>6</c:v>
                </c:pt>
                <c:pt idx="9576">
                  <c:v>6</c:v>
                </c:pt>
                <c:pt idx="9577">
                  <c:v>6</c:v>
                </c:pt>
                <c:pt idx="9578">
                  <c:v>6</c:v>
                </c:pt>
                <c:pt idx="9579">
                  <c:v>6</c:v>
                </c:pt>
                <c:pt idx="9580">
                  <c:v>6</c:v>
                </c:pt>
                <c:pt idx="9581">
                  <c:v>6</c:v>
                </c:pt>
                <c:pt idx="9582">
                  <c:v>4</c:v>
                </c:pt>
                <c:pt idx="9583">
                  <c:v>6</c:v>
                </c:pt>
                <c:pt idx="9584">
                  <c:v>4</c:v>
                </c:pt>
                <c:pt idx="9585">
                  <c:v>6</c:v>
                </c:pt>
                <c:pt idx="9586">
                  <c:v>6</c:v>
                </c:pt>
                <c:pt idx="9587">
                  <c:v>6</c:v>
                </c:pt>
                <c:pt idx="9588">
                  <c:v>4</c:v>
                </c:pt>
                <c:pt idx="9589">
                  <c:v>4</c:v>
                </c:pt>
                <c:pt idx="9590">
                  <c:v>6</c:v>
                </c:pt>
                <c:pt idx="9591">
                  <c:v>6</c:v>
                </c:pt>
                <c:pt idx="9592">
                  <c:v>6</c:v>
                </c:pt>
                <c:pt idx="9593">
                  <c:v>4</c:v>
                </c:pt>
                <c:pt idx="9594">
                  <c:v>6</c:v>
                </c:pt>
                <c:pt idx="9595">
                  <c:v>6</c:v>
                </c:pt>
                <c:pt idx="9596">
                  <c:v>6</c:v>
                </c:pt>
                <c:pt idx="9597">
                  <c:v>6</c:v>
                </c:pt>
                <c:pt idx="9598">
                  <c:v>4</c:v>
                </c:pt>
                <c:pt idx="9599">
                  <c:v>6</c:v>
                </c:pt>
                <c:pt idx="9600">
                  <c:v>4</c:v>
                </c:pt>
                <c:pt idx="9601">
                  <c:v>6</c:v>
                </c:pt>
                <c:pt idx="9602">
                  <c:v>6</c:v>
                </c:pt>
                <c:pt idx="9603">
                  <c:v>4</c:v>
                </c:pt>
                <c:pt idx="9604">
                  <c:v>6</c:v>
                </c:pt>
                <c:pt idx="9605">
                  <c:v>6</c:v>
                </c:pt>
                <c:pt idx="9606">
                  <c:v>4</c:v>
                </c:pt>
                <c:pt idx="9607">
                  <c:v>6</c:v>
                </c:pt>
                <c:pt idx="9608">
                  <c:v>6</c:v>
                </c:pt>
                <c:pt idx="9609">
                  <c:v>4</c:v>
                </c:pt>
                <c:pt idx="9610">
                  <c:v>6</c:v>
                </c:pt>
                <c:pt idx="9611">
                  <c:v>4</c:v>
                </c:pt>
                <c:pt idx="9612">
                  <c:v>6</c:v>
                </c:pt>
                <c:pt idx="9613">
                  <c:v>6</c:v>
                </c:pt>
                <c:pt idx="9614">
                  <c:v>6</c:v>
                </c:pt>
                <c:pt idx="9615">
                  <c:v>6</c:v>
                </c:pt>
                <c:pt idx="9616">
                  <c:v>6</c:v>
                </c:pt>
                <c:pt idx="9617">
                  <c:v>8</c:v>
                </c:pt>
                <c:pt idx="9618">
                  <c:v>8</c:v>
                </c:pt>
                <c:pt idx="9619">
                  <c:v>8</c:v>
                </c:pt>
                <c:pt idx="9620">
                  <c:v>8</c:v>
                </c:pt>
                <c:pt idx="9621">
                  <c:v>8</c:v>
                </c:pt>
                <c:pt idx="9622">
                  <c:v>8</c:v>
                </c:pt>
                <c:pt idx="9623">
                  <c:v>8</c:v>
                </c:pt>
                <c:pt idx="9624">
                  <c:v>8</c:v>
                </c:pt>
                <c:pt idx="9625">
                  <c:v>8</c:v>
                </c:pt>
                <c:pt idx="9626">
                  <c:v>8</c:v>
                </c:pt>
                <c:pt idx="9627">
                  <c:v>8</c:v>
                </c:pt>
                <c:pt idx="9628">
                  <c:v>8</c:v>
                </c:pt>
                <c:pt idx="9629">
                  <c:v>8</c:v>
                </c:pt>
                <c:pt idx="9630">
                  <c:v>8</c:v>
                </c:pt>
                <c:pt idx="9631">
                  <c:v>8</c:v>
                </c:pt>
                <c:pt idx="9632">
                  <c:v>8</c:v>
                </c:pt>
                <c:pt idx="9633">
                  <c:v>8</c:v>
                </c:pt>
                <c:pt idx="9634">
                  <c:v>8</c:v>
                </c:pt>
                <c:pt idx="9635">
                  <c:v>8</c:v>
                </c:pt>
                <c:pt idx="9636">
                  <c:v>8</c:v>
                </c:pt>
                <c:pt idx="9637">
                  <c:v>8</c:v>
                </c:pt>
                <c:pt idx="9638">
                  <c:v>8</c:v>
                </c:pt>
                <c:pt idx="9639">
                  <c:v>8</c:v>
                </c:pt>
                <c:pt idx="9640">
                  <c:v>8</c:v>
                </c:pt>
                <c:pt idx="9641">
                  <c:v>8</c:v>
                </c:pt>
                <c:pt idx="9642">
                  <c:v>8</c:v>
                </c:pt>
                <c:pt idx="9643">
                  <c:v>6</c:v>
                </c:pt>
                <c:pt idx="9644">
                  <c:v>6</c:v>
                </c:pt>
                <c:pt idx="9645">
                  <c:v>6</c:v>
                </c:pt>
                <c:pt idx="9646">
                  <c:v>6</c:v>
                </c:pt>
                <c:pt idx="9647">
                  <c:v>6</c:v>
                </c:pt>
                <c:pt idx="9648">
                  <c:v>6</c:v>
                </c:pt>
                <c:pt idx="9649">
                  <c:v>6</c:v>
                </c:pt>
                <c:pt idx="9650">
                  <c:v>6</c:v>
                </c:pt>
                <c:pt idx="9651">
                  <c:v>6</c:v>
                </c:pt>
                <c:pt idx="9652">
                  <c:v>6</c:v>
                </c:pt>
                <c:pt idx="9653">
                  <c:v>6</c:v>
                </c:pt>
                <c:pt idx="9654">
                  <c:v>6</c:v>
                </c:pt>
                <c:pt idx="9655">
                  <c:v>6</c:v>
                </c:pt>
                <c:pt idx="9656">
                  <c:v>6</c:v>
                </c:pt>
                <c:pt idx="9657">
                  <c:v>6</c:v>
                </c:pt>
                <c:pt idx="9658">
                  <c:v>6</c:v>
                </c:pt>
                <c:pt idx="9659">
                  <c:v>6</c:v>
                </c:pt>
                <c:pt idx="9660">
                  <c:v>6</c:v>
                </c:pt>
                <c:pt idx="9661">
                  <c:v>6</c:v>
                </c:pt>
                <c:pt idx="9662">
                  <c:v>6</c:v>
                </c:pt>
                <c:pt idx="9663">
                  <c:v>6</c:v>
                </c:pt>
                <c:pt idx="9664">
                  <c:v>6</c:v>
                </c:pt>
                <c:pt idx="9665">
                  <c:v>6</c:v>
                </c:pt>
                <c:pt idx="9666">
                  <c:v>6</c:v>
                </c:pt>
                <c:pt idx="9667">
                  <c:v>6</c:v>
                </c:pt>
                <c:pt idx="9668">
                  <c:v>6</c:v>
                </c:pt>
                <c:pt idx="9669">
                  <c:v>6</c:v>
                </c:pt>
                <c:pt idx="9670">
                  <c:v>6</c:v>
                </c:pt>
                <c:pt idx="9671">
                  <c:v>6</c:v>
                </c:pt>
                <c:pt idx="9672">
                  <c:v>6</c:v>
                </c:pt>
                <c:pt idx="9673">
                  <c:v>6</c:v>
                </c:pt>
                <c:pt idx="9674">
                  <c:v>4</c:v>
                </c:pt>
                <c:pt idx="9675">
                  <c:v>6</c:v>
                </c:pt>
                <c:pt idx="9676">
                  <c:v>4</c:v>
                </c:pt>
                <c:pt idx="9677">
                  <c:v>4</c:v>
                </c:pt>
                <c:pt idx="9678">
                  <c:v>4</c:v>
                </c:pt>
                <c:pt idx="9679">
                  <c:v>4</c:v>
                </c:pt>
                <c:pt idx="9680">
                  <c:v>4</c:v>
                </c:pt>
                <c:pt idx="9681">
                  <c:v>4</c:v>
                </c:pt>
                <c:pt idx="9682">
                  <c:v>4</c:v>
                </c:pt>
                <c:pt idx="9683">
                  <c:v>4</c:v>
                </c:pt>
                <c:pt idx="9684">
                  <c:v>4</c:v>
                </c:pt>
                <c:pt idx="9685">
                  <c:v>4</c:v>
                </c:pt>
                <c:pt idx="9686">
                  <c:v>4</c:v>
                </c:pt>
                <c:pt idx="9687">
                  <c:v>4</c:v>
                </c:pt>
                <c:pt idx="9688">
                  <c:v>4</c:v>
                </c:pt>
                <c:pt idx="9689">
                  <c:v>4</c:v>
                </c:pt>
                <c:pt idx="9690">
                  <c:v>4</c:v>
                </c:pt>
                <c:pt idx="9691">
                  <c:v>6</c:v>
                </c:pt>
                <c:pt idx="9692">
                  <c:v>4</c:v>
                </c:pt>
                <c:pt idx="9693">
                  <c:v>6</c:v>
                </c:pt>
                <c:pt idx="9694">
                  <c:v>4</c:v>
                </c:pt>
                <c:pt idx="9695">
                  <c:v>4</c:v>
                </c:pt>
                <c:pt idx="9696">
                  <c:v>4</c:v>
                </c:pt>
                <c:pt idx="9697">
                  <c:v>4</c:v>
                </c:pt>
                <c:pt idx="9698">
                  <c:v>4</c:v>
                </c:pt>
                <c:pt idx="9699">
                  <c:v>4</c:v>
                </c:pt>
                <c:pt idx="9700">
                  <c:v>4</c:v>
                </c:pt>
                <c:pt idx="9701">
                  <c:v>4</c:v>
                </c:pt>
                <c:pt idx="9702">
                  <c:v>4</c:v>
                </c:pt>
                <c:pt idx="9703">
                  <c:v>4</c:v>
                </c:pt>
                <c:pt idx="9704">
                  <c:v>4</c:v>
                </c:pt>
                <c:pt idx="9705">
                  <c:v>4</c:v>
                </c:pt>
                <c:pt idx="9706">
                  <c:v>4</c:v>
                </c:pt>
                <c:pt idx="9707">
                  <c:v>4</c:v>
                </c:pt>
                <c:pt idx="9708">
                  <c:v>4</c:v>
                </c:pt>
                <c:pt idx="9709">
                  <c:v>4</c:v>
                </c:pt>
                <c:pt idx="9710">
                  <c:v>4</c:v>
                </c:pt>
                <c:pt idx="9711">
                  <c:v>4</c:v>
                </c:pt>
                <c:pt idx="9712">
                  <c:v>4</c:v>
                </c:pt>
                <c:pt idx="9713">
                  <c:v>4</c:v>
                </c:pt>
                <c:pt idx="9714">
                  <c:v>4</c:v>
                </c:pt>
                <c:pt idx="9715">
                  <c:v>4</c:v>
                </c:pt>
                <c:pt idx="9716">
                  <c:v>4</c:v>
                </c:pt>
                <c:pt idx="9717">
                  <c:v>4</c:v>
                </c:pt>
                <c:pt idx="9718">
                  <c:v>4</c:v>
                </c:pt>
                <c:pt idx="9719">
                  <c:v>4</c:v>
                </c:pt>
                <c:pt idx="9720">
                  <c:v>4</c:v>
                </c:pt>
                <c:pt idx="9721">
                  <c:v>4</c:v>
                </c:pt>
                <c:pt idx="9722">
                  <c:v>4</c:v>
                </c:pt>
                <c:pt idx="9723">
                  <c:v>4</c:v>
                </c:pt>
                <c:pt idx="9724">
                  <c:v>4</c:v>
                </c:pt>
                <c:pt idx="9725">
                  <c:v>4</c:v>
                </c:pt>
                <c:pt idx="9726">
                  <c:v>4</c:v>
                </c:pt>
                <c:pt idx="9727">
                  <c:v>4</c:v>
                </c:pt>
                <c:pt idx="9728">
                  <c:v>4</c:v>
                </c:pt>
                <c:pt idx="9729">
                  <c:v>4</c:v>
                </c:pt>
                <c:pt idx="9730">
                  <c:v>4</c:v>
                </c:pt>
                <c:pt idx="9731">
                  <c:v>4</c:v>
                </c:pt>
                <c:pt idx="9732">
                  <c:v>4</c:v>
                </c:pt>
                <c:pt idx="9733">
                  <c:v>4</c:v>
                </c:pt>
                <c:pt idx="9734">
                  <c:v>6</c:v>
                </c:pt>
                <c:pt idx="9735">
                  <c:v>6</c:v>
                </c:pt>
                <c:pt idx="9736">
                  <c:v>6</c:v>
                </c:pt>
                <c:pt idx="9737">
                  <c:v>6</c:v>
                </c:pt>
                <c:pt idx="9738">
                  <c:v>6</c:v>
                </c:pt>
                <c:pt idx="9739">
                  <c:v>6</c:v>
                </c:pt>
                <c:pt idx="9740">
                  <c:v>6</c:v>
                </c:pt>
                <c:pt idx="9741">
                  <c:v>6</c:v>
                </c:pt>
                <c:pt idx="9742">
                  <c:v>6</c:v>
                </c:pt>
                <c:pt idx="9743">
                  <c:v>6</c:v>
                </c:pt>
                <c:pt idx="9744">
                  <c:v>6</c:v>
                </c:pt>
                <c:pt idx="9745">
                  <c:v>8</c:v>
                </c:pt>
                <c:pt idx="9746">
                  <c:v>8</c:v>
                </c:pt>
                <c:pt idx="9747">
                  <c:v>8</c:v>
                </c:pt>
                <c:pt idx="9748">
                  <c:v>8</c:v>
                </c:pt>
                <c:pt idx="9749">
                  <c:v>8</c:v>
                </c:pt>
                <c:pt idx="9750">
                  <c:v>8</c:v>
                </c:pt>
                <c:pt idx="9751">
                  <c:v>8</c:v>
                </c:pt>
                <c:pt idx="9752">
                  <c:v>8</c:v>
                </c:pt>
                <c:pt idx="9753">
                  <c:v>4</c:v>
                </c:pt>
                <c:pt idx="9754">
                  <c:v>6</c:v>
                </c:pt>
                <c:pt idx="9755">
                  <c:v>6</c:v>
                </c:pt>
                <c:pt idx="9756">
                  <c:v>4</c:v>
                </c:pt>
                <c:pt idx="9757">
                  <c:v>6</c:v>
                </c:pt>
                <c:pt idx="9758">
                  <c:v>6</c:v>
                </c:pt>
                <c:pt idx="9759">
                  <c:v>6</c:v>
                </c:pt>
                <c:pt idx="9760">
                  <c:v>6</c:v>
                </c:pt>
                <c:pt idx="9761">
                  <c:v>6</c:v>
                </c:pt>
                <c:pt idx="9762">
                  <c:v>4</c:v>
                </c:pt>
                <c:pt idx="9763">
                  <c:v>6</c:v>
                </c:pt>
                <c:pt idx="9764">
                  <c:v>6</c:v>
                </c:pt>
                <c:pt idx="9765">
                  <c:v>4</c:v>
                </c:pt>
                <c:pt idx="9766">
                  <c:v>6</c:v>
                </c:pt>
                <c:pt idx="9767">
                  <c:v>4</c:v>
                </c:pt>
                <c:pt idx="9768">
                  <c:v>6</c:v>
                </c:pt>
                <c:pt idx="9769">
                  <c:v>6</c:v>
                </c:pt>
                <c:pt idx="9770">
                  <c:v>6</c:v>
                </c:pt>
                <c:pt idx="9771">
                  <c:v>4</c:v>
                </c:pt>
                <c:pt idx="9772">
                  <c:v>6</c:v>
                </c:pt>
                <c:pt idx="9773">
                  <c:v>4</c:v>
                </c:pt>
                <c:pt idx="9774">
                  <c:v>4</c:v>
                </c:pt>
                <c:pt idx="9775">
                  <c:v>4</c:v>
                </c:pt>
                <c:pt idx="9776">
                  <c:v>4</c:v>
                </c:pt>
                <c:pt idx="9777">
                  <c:v>4</c:v>
                </c:pt>
                <c:pt idx="9778">
                  <c:v>4</c:v>
                </c:pt>
                <c:pt idx="9779">
                  <c:v>4</c:v>
                </c:pt>
                <c:pt idx="9780">
                  <c:v>4</c:v>
                </c:pt>
                <c:pt idx="9781">
                  <c:v>4</c:v>
                </c:pt>
                <c:pt idx="9782">
                  <c:v>4</c:v>
                </c:pt>
                <c:pt idx="9783">
                  <c:v>4</c:v>
                </c:pt>
                <c:pt idx="9784">
                  <c:v>4</c:v>
                </c:pt>
                <c:pt idx="9785">
                  <c:v>4</c:v>
                </c:pt>
                <c:pt idx="9786">
                  <c:v>4</c:v>
                </c:pt>
                <c:pt idx="9787">
                  <c:v>4</c:v>
                </c:pt>
                <c:pt idx="9788">
                  <c:v>4</c:v>
                </c:pt>
                <c:pt idx="9789">
                  <c:v>4</c:v>
                </c:pt>
                <c:pt idx="9790">
                  <c:v>4</c:v>
                </c:pt>
                <c:pt idx="9791">
                  <c:v>4</c:v>
                </c:pt>
                <c:pt idx="9792">
                  <c:v>4</c:v>
                </c:pt>
                <c:pt idx="9793">
                  <c:v>4</c:v>
                </c:pt>
                <c:pt idx="9794">
                  <c:v>4</c:v>
                </c:pt>
                <c:pt idx="9795">
                  <c:v>4</c:v>
                </c:pt>
                <c:pt idx="9796">
                  <c:v>4</c:v>
                </c:pt>
                <c:pt idx="9797">
                  <c:v>4</c:v>
                </c:pt>
                <c:pt idx="9798">
                  <c:v>4</c:v>
                </c:pt>
                <c:pt idx="9799">
                  <c:v>8</c:v>
                </c:pt>
                <c:pt idx="9800">
                  <c:v>8</c:v>
                </c:pt>
                <c:pt idx="9801">
                  <c:v>8</c:v>
                </c:pt>
                <c:pt idx="9802">
                  <c:v>8</c:v>
                </c:pt>
                <c:pt idx="9803">
                  <c:v>8</c:v>
                </c:pt>
                <c:pt idx="9804">
                  <c:v>8</c:v>
                </c:pt>
                <c:pt idx="9805">
                  <c:v>8</c:v>
                </c:pt>
                <c:pt idx="9806">
                  <c:v>8</c:v>
                </c:pt>
                <c:pt idx="9807">
                  <c:v>8</c:v>
                </c:pt>
                <c:pt idx="9808">
                  <c:v>8</c:v>
                </c:pt>
                <c:pt idx="9809">
                  <c:v>8</c:v>
                </c:pt>
                <c:pt idx="9810">
                  <c:v>8</c:v>
                </c:pt>
                <c:pt idx="9811">
                  <c:v>8</c:v>
                </c:pt>
                <c:pt idx="9812">
                  <c:v>8</c:v>
                </c:pt>
                <c:pt idx="9813">
                  <c:v>8</c:v>
                </c:pt>
                <c:pt idx="9814">
                  <c:v>8</c:v>
                </c:pt>
                <c:pt idx="9815">
                  <c:v>8</c:v>
                </c:pt>
                <c:pt idx="9816">
                  <c:v>8</c:v>
                </c:pt>
                <c:pt idx="9817">
                  <c:v>8</c:v>
                </c:pt>
                <c:pt idx="9818">
                  <c:v>8</c:v>
                </c:pt>
                <c:pt idx="9819">
                  <c:v>8</c:v>
                </c:pt>
                <c:pt idx="9820">
                  <c:v>8</c:v>
                </c:pt>
                <c:pt idx="9821">
                  <c:v>8</c:v>
                </c:pt>
                <c:pt idx="9822">
                  <c:v>8</c:v>
                </c:pt>
                <c:pt idx="9823">
                  <c:v>8</c:v>
                </c:pt>
                <c:pt idx="9824">
                  <c:v>8</c:v>
                </c:pt>
                <c:pt idx="9825">
                  <c:v>8</c:v>
                </c:pt>
                <c:pt idx="9826">
                  <c:v>8</c:v>
                </c:pt>
                <c:pt idx="9827">
                  <c:v>8</c:v>
                </c:pt>
                <c:pt idx="9828">
                  <c:v>8</c:v>
                </c:pt>
                <c:pt idx="9829">
                  <c:v>8</c:v>
                </c:pt>
                <c:pt idx="9830">
                  <c:v>8</c:v>
                </c:pt>
                <c:pt idx="9831">
                  <c:v>8</c:v>
                </c:pt>
                <c:pt idx="9832">
                  <c:v>8</c:v>
                </c:pt>
                <c:pt idx="9833">
                  <c:v>8</c:v>
                </c:pt>
                <c:pt idx="9834">
                  <c:v>6</c:v>
                </c:pt>
                <c:pt idx="9835">
                  <c:v>6</c:v>
                </c:pt>
                <c:pt idx="9836">
                  <c:v>6</c:v>
                </c:pt>
                <c:pt idx="9837">
                  <c:v>6</c:v>
                </c:pt>
                <c:pt idx="9838">
                  <c:v>6</c:v>
                </c:pt>
                <c:pt idx="9839">
                  <c:v>6</c:v>
                </c:pt>
                <c:pt idx="9840">
                  <c:v>6</c:v>
                </c:pt>
                <c:pt idx="9841">
                  <c:v>6</c:v>
                </c:pt>
                <c:pt idx="9842">
                  <c:v>6</c:v>
                </c:pt>
                <c:pt idx="9843">
                  <c:v>6</c:v>
                </c:pt>
                <c:pt idx="9844">
                  <c:v>6</c:v>
                </c:pt>
                <c:pt idx="9845">
                  <c:v>6</c:v>
                </c:pt>
                <c:pt idx="9846">
                  <c:v>6</c:v>
                </c:pt>
                <c:pt idx="9847">
                  <c:v>6</c:v>
                </c:pt>
                <c:pt idx="9848">
                  <c:v>6</c:v>
                </c:pt>
                <c:pt idx="9849">
                  <c:v>6</c:v>
                </c:pt>
                <c:pt idx="9850">
                  <c:v>6</c:v>
                </c:pt>
                <c:pt idx="9851">
                  <c:v>6</c:v>
                </c:pt>
                <c:pt idx="9852">
                  <c:v>6</c:v>
                </c:pt>
                <c:pt idx="9853">
                  <c:v>6</c:v>
                </c:pt>
                <c:pt idx="9854">
                  <c:v>6</c:v>
                </c:pt>
                <c:pt idx="9855">
                  <c:v>6</c:v>
                </c:pt>
                <c:pt idx="9856">
                  <c:v>6</c:v>
                </c:pt>
                <c:pt idx="9857">
                  <c:v>6</c:v>
                </c:pt>
                <c:pt idx="9858">
                  <c:v>4</c:v>
                </c:pt>
                <c:pt idx="9859">
                  <c:v>6</c:v>
                </c:pt>
                <c:pt idx="9860">
                  <c:v>6</c:v>
                </c:pt>
                <c:pt idx="9861">
                  <c:v>6</c:v>
                </c:pt>
                <c:pt idx="9862">
                  <c:v>4</c:v>
                </c:pt>
                <c:pt idx="9863">
                  <c:v>6</c:v>
                </c:pt>
                <c:pt idx="9864">
                  <c:v>6</c:v>
                </c:pt>
                <c:pt idx="9865">
                  <c:v>6</c:v>
                </c:pt>
                <c:pt idx="9866">
                  <c:v>6</c:v>
                </c:pt>
                <c:pt idx="9867">
                  <c:v>4</c:v>
                </c:pt>
                <c:pt idx="9868">
                  <c:v>6</c:v>
                </c:pt>
                <c:pt idx="9869">
                  <c:v>6</c:v>
                </c:pt>
                <c:pt idx="9870">
                  <c:v>4</c:v>
                </c:pt>
                <c:pt idx="9871">
                  <c:v>6</c:v>
                </c:pt>
                <c:pt idx="9872">
                  <c:v>4</c:v>
                </c:pt>
                <c:pt idx="9873">
                  <c:v>6</c:v>
                </c:pt>
                <c:pt idx="9874">
                  <c:v>4</c:v>
                </c:pt>
                <c:pt idx="9875">
                  <c:v>6</c:v>
                </c:pt>
                <c:pt idx="9876">
                  <c:v>6</c:v>
                </c:pt>
                <c:pt idx="9877">
                  <c:v>6</c:v>
                </c:pt>
                <c:pt idx="9878">
                  <c:v>6</c:v>
                </c:pt>
                <c:pt idx="9879">
                  <c:v>6</c:v>
                </c:pt>
                <c:pt idx="9880">
                  <c:v>6</c:v>
                </c:pt>
                <c:pt idx="9881">
                  <c:v>6</c:v>
                </c:pt>
                <c:pt idx="9882">
                  <c:v>6</c:v>
                </c:pt>
                <c:pt idx="9883">
                  <c:v>6</c:v>
                </c:pt>
                <c:pt idx="9884">
                  <c:v>6</c:v>
                </c:pt>
                <c:pt idx="9885">
                  <c:v>6</c:v>
                </c:pt>
                <c:pt idx="9886">
                  <c:v>6</c:v>
                </c:pt>
                <c:pt idx="9887">
                  <c:v>6</c:v>
                </c:pt>
                <c:pt idx="9888">
                  <c:v>6</c:v>
                </c:pt>
                <c:pt idx="9889">
                  <c:v>6</c:v>
                </c:pt>
                <c:pt idx="9890">
                  <c:v>6</c:v>
                </c:pt>
                <c:pt idx="9891">
                  <c:v>8</c:v>
                </c:pt>
                <c:pt idx="9892">
                  <c:v>6</c:v>
                </c:pt>
                <c:pt idx="9893">
                  <c:v>10</c:v>
                </c:pt>
                <c:pt idx="9894">
                  <c:v>6</c:v>
                </c:pt>
                <c:pt idx="9895">
                  <c:v>6</c:v>
                </c:pt>
                <c:pt idx="9896">
                  <c:v>8</c:v>
                </c:pt>
                <c:pt idx="9897">
                  <c:v>6</c:v>
                </c:pt>
                <c:pt idx="9898">
                  <c:v>6</c:v>
                </c:pt>
                <c:pt idx="9899">
                  <c:v>6</c:v>
                </c:pt>
                <c:pt idx="9900">
                  <c:v>6</c:v>
                </c:pt>
                <c:pt idx="9901">
                  <c:v>6</c:v>
                </c:pt>
                <c:pt idx="9902">
                  <c:v>6</c:v>
                </c:pt>
                <c:pt idx="9903">
                  <c:v>6</c:v>
                </c:pt>
                <c:pt idx="9904">
                  <c:v>6</c:v>
                </c:pt>
                <c:pt idx="9905">
                  <c:v>6</c:v>
                </c:pt>
                <c:pt idx="9906">
                  <c:v>6</c:v>
                </c:pt>
                <c:pt idx="9907">
                  <c:v>6</c:v>
                </c:pt>
                <c:pt idx="9908">
                  <c:v>6</c:v>
                </c:pt>
                <c:pt idx="9909">
                  <c:v>6</c:v>
                </c:pt>
                <c:pt idx="9910">
                  <c:v>6</c:v>
                </c:pt>
                <c:pt idx="9911">
                  <c:v>6</c:v>
                </c:pt>
                <c:pt idx="9912">
                  <c:v>6</c:v>
                </c:pt>
                <c:pt idx="9913">
                  <c:v>6</c:v>
                </c:pt>
                <c:pt idx="9914">
                  <c:v>6</c:v>
                </c:pt>
                <c:pt idx="9915">
                  <c:v>6</c:v>
                </c:pt>
                <c:pt idx="9916">
                  <c:v>6</c:v>
                </c:pt>
                <c:pt idx="9917">
                  <c:v>6</c:v>
                </c:pt>
                <c:pt idx="9918">
                  <c:v>6</c:v>
                </c:pt>
                <c:pt idx="9919">
                  <c:v>6</c:v>
                </c:pt>
                <c:pt idx="9920">
                  <c:v>6</c:v>
                </c:pt>
                <c:pt idx="9921">
                  <c:v>6</c:v>
                </c:pt>
                <c:pt idx="9922">
                  <c:v>6</c:v>
                </c:pt>
                <c:pt idx="9923">
                  <c:v>6</c:v>
                </c:pt>
                <c:pt idx="9924">
                  <c:v>6</c:v>
                </c:pt>
                <c:pt idx="9925">
                  <c:v>6</c:v>
                </c:pt>
                <c:pt idx="9926">
                  <c:v>6</c:v>
                </c:pt>
                <c:pt idx="9927">
                  <c:v>6</c:v>
                </c:pt>
                <c:pt idx="9928">
                  <c:v>6</c:v>
                </c:pt>
                <c:pt idx="9929">
                  <c:v>6</c:v>
                </c:pt>
                <c:pt idx="9930">
                  <c:v>6</c:v>
                </c:pt>
                <c:pt idx="9931">
                  <c:v>6</c:v>
                </c:pt>
                <c:pt idx="9932">
                  <c:v>8</c:v>
                </c:pt>
                <c:pt idx="9933">
                  <c:v>8</c:v>
                </c:pt>
                <c:pt idx="9934">
                  <c:v>8</c:v>
                </c:pt>
                <c:pt idx="9935">
                  <c:v>8</c:v>
                </c:pt>
                <c:pt idx="9936">
                  <c:v>8</c:v>
                </c:pt>
                <c:pt idx="9937">
                  <c:v>8</c:v>
                </c:pt>
                <c:pt idx="9938">
                  <c:v>8</c:v>
                </c:pt>
                <c:pt idx="9939">
                  <c:v>8</c:v>
                </c:pt>
                <c:pt idx="9940">
                  <c:v>4</c:v>
                </c:pt>
                <c:pt idx="9941">
                  <c:v>4</c:v>
                </c:pt>
                <c:pt idx="9942">
                  <c:v>4</c:v>
                </c:pt>
                <c:pt idx="9943">
                  <c:v>6</c:v>
                </c:pt>
                <c:pt idx="9944">
                  <c:v>4</c:v>
                </c:pt>
                <c:pt idx="9945">
                  <c:v>6</c:v>
                </c:pt>
                <c:pt idx="9946">
                  <c:v>4</c:v>
                </c:pt>
                <c:pt idx="9947">
                  <c:v>6</c:v>
                </c:pt>
                <c:pt idx="9948">
                  <c:v>6</c:v>
                </c:pt>
                <c:pt idx="9949">
                  <c:v>6</c:v>
                </c:pt>
                <c:pt idx="9950">
                  <c:v>4</c:v>
                </c:pt>
                <c:pt idx="9951">
                  <c:v>4</c:v>
                </c:pt>
                <c:pt idx="9952">
                  <c:v>4</c:v>
                </c:pt>
                <c:pt idx="9953">
                  <c:v>4</c:v>
                </c:pt>
                <c:pt idx="9954">
                  <c:v>6</c:v>
                </c:pt>
                <c:pt idx="9955">
                  <c:v>4</c:v>
                </c:pt>
                <c:pt idx="9956">
                  <c:v>6</c:v>
                </c:pt>
                <c:pt idx="9957">
                  <c:v>6</c:v>
                </c:pt>
                <c:pt idx="9958">
                  <c:v>6</c:v>
                </c:pt>
                <c:pt idx="9959">
                  <c:v>6</c:v>
                </c:pt>
                <c:pt idx="9960">
                  <c:v>6</c:v>
                </c:pt>
                <c:pt idx="9961">
                  <c:v>6</c:v>
                </c:pt>
                <c:pt idx="9962">
                  <c:v>6</c:v>
                </c:pt>
                <c:pt idx="9963">
                  <c:v>6</c:v>
                </c:pt>
                <c:pt idx="9964">
                  <c:v>6</c:v>
                </c:pt>
                <c:pt idx="9965">
                  <c:v>6</c:v>
                </c:pt>
                <c:pt idx="9966">
                  <c:v>6</c:v>
                </c:pt>
                <c:pt idx="9967">
                  <c:v>6</c:v>
                </c:pt>
                <c:pt idx="9968">
                  <c:v>6</c:v>
                </c:pt>
                <c:pt idx="9969">
                  <c:v>6</c:v>
                </c:pt>
                <c:pt idx="9970">
                  <c:v>6</c:v>
                </c:pt>
                <c:pt idx="9971">
                  <c:v>6</c:v>
                </c:pt>
                <c:pt idx="9972">
                  <c:v>6</c:v>
                </c:pt>
                <c:pt idx="9973">
                  <c:v>6</c:v>
                </c:pt>
                <c:pt idx="9974">
                  <c:v>8</c:v>
                </c:pt>
                <c:pt idx="9975">
                  <c:v>8</c:v>
                </c:pt>
                <c:pt idx="9976">
                  <c:v>6</c:v>
                </c:pt>
                <c:pt idx="9977">
                  <c:v>8</c:v>
                </c:pt>
                <c:pt idx="9978">
                  <c:v>8</c:v>
                </c:pt>
                <c:pt idx="9979">
                  <c:v>6</c:v>
                </c:pt>
                <c:pt idx="9980">
                  <c:v>6</c:v>
                </c:pt>
                <c:pt idx="9981">
                  <c:v>6</c:v>
                </c:pt>
                <c:pt idx="9982">
                  <c:v>6</c:v>
                </c:pt>
                <c:pt idx="9983">
                  <c:v>6</c:v>
                </c:pt>
                <c:pt idx="9984">
                  <c:v>6</c:v>
                </c:pt>
                <c:pt idx="9985">
                  <c:v>6</c:v>
                </c:pt>
                <c:pt idx="9986">
                  <c:v>6</c:v>
                </c:pt>
                <c:pt idx="9987">
                  <c:v>8</c:v>
                </c:pt>
                <c:pt idx="9988">
                  <c:v>6</c:v>
                </c:pt>
                <c:pt idx="9989">
                  <c:v>8</c:v>
                </c:pt>
                <c:pt idx="9990">
                  <c:v>8</c:v>
                </c:pt>
                <c:pt idx="9991">
                  <c:v>6</c:v>
                </c:pt>
                <c:pt idx="9992">
                  <c:v>8</c:v>
                </c:pt>
                <c:pt idx="9993">
                  <c:v>6</c:v>
                </c:pt>
                <c:pt idx="9994">
                  <c:v>6</c:v>
                </c:pt>
                <c:pt idx="9995">
                  <c:v>6</c:v>
                </c:pt>
                <c:pt idx="9996">
                  <c:v>6</c:v>
                </c:pt>
                <c:pt idx="9997">
                  <c:v>8</c:v>
                </c:pt>
                <c:pt idx="9998">
                  <c:v>6</c:v>
                </c:pt>
                <c:pt idx="9999">
                  <c:v>6</c:v>
                </c:pt>
                <c:pt idx="10000">
                  <c:v>8</c:v>
                </c:pt>
                <c:pt idx="10001">
                  <c:v>6</c:v>
                </c:pt>
                <c:pt idx="10002">
                  <c:v>6</c:v>
                </c:pt>
                <c:pt idx="10003">
                  <c:v>6</c:v>
                </c:pt>
                <c:pt idx="10004">
                  <c:v>6</c:v>
                </c:pt>
                <c:pt idx="10005">
                  <c:v>6</c:v>
                </c:pt>
                <c:pt idx="10006">
                  <c:v>6</c:v>
                </c:pt>
                <c:pt idx="10007">
                  <c:v>6</c:v>
                </c:pt>
                <c:pt idx="10008">
                  <c:v>6</c:v>
                </c:pt>
                <c:pt idx="10009">
                  <c:v>6</c:v>
                </c:pt>
                <c:pt idx="10010">
                  <c:v>4</c:v>
                </c:pt>
                <c:pt idx="10011">
                  <c:v>4</c:v>
                </c:pt>
                <c:pt idx="10012">
                  <c:v>4</c:v>
                </c:pt>
                <c:pt idx="10013">
                  <c:v>4</c:v>
                </c:pt>
                <c:pt idx="10014">
                  <c:v>4</c:v>
                </c:pt>
                <c:pt idx="10015">
                  <c:v>4</c:v>
                </c:pt>
                <c:pt idx="10016">
                  <c:v>4</c:v>
                </c:pt>
                <c:pt idx="10017">
                  <c:v>4</c:v>
                </c:pt>
                <c:pt idx="10018">
                  <c:v>4</c:v>
                </c:pt>
                <c:pt idx="10019">
                  <c:v>4</c:v>
                </c:pt>
                <c:pt idx="10020">
                  <c:v>4</c:v>
                </c:pt>
                <c:pt idx="10021">
                  <c:v>4</c:v>
                </c:pt>
                <c:pt idx="10022">
                  <c:v>4</c:v>
                </c:pt>
                <c:pt idx="10023">
                  <c:v>4</c:v>
                </c:pt>
                <c:pt idx="10024">
                  <c:v>4</c:v>
                </c:pt>
                <c:pt idx="10025">
                  <c:v>4</c:v>
                </c:pt>
                <c:pt idx="10026">
                  <c:v>4</c:v>
                </c:pt>
                <c:pt idx="10027">
                  <c:v>4</c:v>
                </c:pt>
                <c:pt idx="10028">
                  <c:v>4</c:v>
                </c:pt>
                <c:pt idx="10029">
                  <c:v>4</c:v>
                </c:pt>
                <c:pt idx="10030">
                  <c:v>4</c:v>
                </c:pt>
                <c:pt idx="10031">
                  <c:v>4</c:v>
                </c:pt>
                <c:pt idx="10032">
                  <c:v>4</c:v>
                </c:pt>
                <c:pt idx="10033">
                  <c:v>4</c:v>
                </c:pt>
                <c:pt idx="10034">
                  <c:v>4</c:v>
                </c:pt>
                <c:pt idx="10035">
                  <c:v>6</c:v>
                </c:pt>
                <c:pt idx="10036">
                  <c:v>6</c:v>
                </c:pt>
                <c:pt idx="10037">
                  <c:v>6</c:v>
                </c:pt>
                <c:pt idx="10038">
                  <c:v>6</c:v>
                </c:pt>
                <c:pt idx="10039">
                  <c:v>6</c:v>
                </c:pt>
                <c:pt idx="10040">
                  <c:v>6</c:v>
                </c:pt>
                <c:pt idx="10041">
                  <c:v>6</c:v>
                </c:pt>
                <c:pt idx="10042">
                  <c:v>6</c:v>
                </c:pt>
                <c:pt idx="10043">
                  <c:v>6</c:v>
                </c:pt>
                <c:pt idx="10044">
                  <c:v>6</c:v>
                </c:pt>
                <c:pt idx="10045">
                  <c:v>6</c:v>
                </c:pt>
                <c:pt idx="10046">
                  <c:v>6</c:v>
                </c:pt>
                <c:pt idx="10047">
                  <c:v>6</c:v>
                </c:pt>
                <c:pt idx="10048">
                  <c:v>6</c:v>
                </c:pt>
                <c:pt idx="10049">
                  <c:v>6</c:v>
                </c:pt>
                <c:pt idx="10050">
                  <c:v>6</c:v>
                </c:pt>
                <c:pt idx="10051">
                  <c:v>6</c:v>
                </c:pt>
                <c:pt idx="10052">
                  <c:v>6</c:v>
                </c:pt>
                <c:pt idx="10053">
                  <c:v>6</c:v>
                </c:pt>
                <c:pt idx="10054">
                  <c:v>6</c:v>
                </c:pt>
                <c:pt idx="10055">
                  <c:v>6</c:v>
                </c:pt>
                <c:pt idx="10056">
                  <c:v>6</c:v>
                </c:pt>
                <c:pt idx="10057">
                  <c:v>6</c:v>
                </c:pt>
                <c:pt idx="10058">
                  <c:v>6</c:v>
                </c:pt>
                <c:pt idx="10059">
                  <c:v>6</c:v>
                </c:pt>
                <c:pt idx="10060">
                  <c:v>6</c:v>
                </c:pt>
                <c:pt idx="10061">
                  <c:v>6</c:v>
                </c:pt>
                <c:pt idx="10062">
                  <c:v>6</c:v>
                </c:pt>
                <c:pt idx="10063">
                  <c:v>6</c:v>
                </c:pt>
                <c:pt idx="10064">
                  <c:v>6</c:v>
                </c:pt>
                <c:pt idx="10065">
                  <c:v>6</c:v>
                </c:pt>
                <c:pt idx="10066">
                  <c:v>6</c:v>
                </c:pt>
                <c:pt idx="10067">
                  <c:v>6</c:v>
                </c:pt>
                <c:pt idx="10068">
                  <c:v>6</c:v>
                </c:pt>
                <c:pt idx="10069">
                  <c:v>6</c:v>
                </c:pt>
                <c:pt idx="10070">
                  <c:v>6</c:v>
                </c:pt>
                <c:pt idx="10071">
                  <c:v>6</c:v>
                </c:pt>
                <c:pt idx="10072">
                  <c:v>6</c:v>
                </c:pt>
                <c:pt idx="10073">
                  <c:v>6</c:v>
                </c:pt>
                <c:pt idx="10074">
                  <c:v>6</c:v>
                </c:pt>
                <c:pt idx="10075">
                  <c:v>6</c:v>
                </c:pt>
                <c:pt idx="10076">
                  <c:v>6</c:v>
                </c:pt>
                <c:pt idx="10077">
                  <c:v>6</c:v>
                </c:pt>
                <c:pt idx="10078">
                  <c:v>6</c:v>
                </c:pt>
                <c:pt idx="10079">
                  <c:v>6</c:v>
                </c:pt>
                <c:pt idx="10080">
                  <c:v>6</c:v>
                </c:pt>
                <c:pt idx="10081">
                  <c:v>6</c:v>
                </c:pt>
                <c:pt idx="10082">
                  <c:v>6</c:v>
                </c:pt>
                <c:pt idx="10083">
                  <c:v>6</c:v>
                </c:pt>
                <c:pt idx="10084">
                  <c:v>6</c:v>
                </c:pt>
                <c:pt idx="10085">
                  <c:v>6</c:v>
                </c:pt>
                <c:pt idx="10086">
                  <c:v>6</c:v>
                </c:pt>
                <c:pt idx="10087">
                  <c:v>6</c:v>
                </c:pt>
                <c:pt idx="10088">
                  <c:v>6</c:v>
                </c:pt>
                <c:pt idx="10089">
                  <c:v>6</c:v>
                </c:pt>
                <c:pt idx="10090">
                  <c:v>6</c:v>
                </c:pt>
                <c:pt idx="10091">
                  <c:v>6</c:v>
                </c:pt>
                <c:pt idx="10092">
                  <c:v>6</c:v>
                </c:pt>
                <c:pt idx="10093">
                  <c:v>6</c:v>
                </c:pt>
                <c:pt idx="10094">
                  <c:v>6</c:v>
                </c:pt>
                <c:pt idx="10095">
                  <c:v>6</c:v>
                </c:pt>
                <c:pt idx="10096">
                  <c:v>6</c:v>
                </c:pt>
                <c:pt idx="10097">
                  <c:v>6</c:v>
                </c:pt>
                <c:pt idx="10098">
                  <c:v>6</c:v>
                </c:pt>
                <c:pt idx="10099">
                  <c:v>6</c:v>
                </c:pt>
                <c:pt idx="10100">
                  <c:v>6</c:v>
                </c:pt>
                <c:pt idx="10101">
                  <c:v>6</c:v>
                </c:pt>
                <c:pt idx="10102">
                  <c:v>6</c:v>
                </c:pt>
                <c:pt idx="10103">
                  <c:v>6</c:v>
                </c:pt>
                <c:pt idx="10104">
                  <c:v>6</c:v>
                </c:pt>
                <c:pt idx="10105">
                  <c:v>6</c:v>
                </c:pt>
                <c:pt idx="10106">
                  <c:v>6</c:v>
                </c:pt>
                <c:pt idx="10107">
                  <c:v>6</c:v>
                </c:pt>
                <c:pt idx="10108">
                  <c:v>6</c:v>
                </c:pt>
                <c:pt idx="10109">
                  <c:v>4</c:v>
                </c:pt>
                <c:pt idx="10110">
                  <c:v>4</c:v>
                </c:pt>
                <c:pt idx="10111">
                  <c:v>4</c:v>
                </c:pt>
                <c:pt idx="10112">
                  <c:v>4</c:v>
                </c:pt>
                <c:pt idx="10113">
                  <c:v>4</c:v>
                </c:pt>
                <c:pt idx="10114">
                  <c:v>4</c:v>
                </c:pt>
                <c:pt idx="10115">
                  <c:v>4</c:v>
                </c:pt>
                <c:pt idx="10116">
                  <c:v>4</c:v>
                </c:pt>
                <c:pt idx="10117">
                  <c:v>4</c:v>
                </c:pt>
                <c:pt idx="10118">
                  <c:v>4</c:v>
                </c:pt>
                <c:pt idx="10119">
                  <c:v>4</c:v>
                </c:pt>
                <c:pt idx="10120">
                  <c:v>4</c:v>
                </c:pt>
                <c:pt idx="10121">
                  <c:v>4</c:v>
                </c:pt>
                <c:pt idx="10122">
                  <c:v>4</c:v>
                </c:pt>
                <c:pt idx="10123">
                  <c:v>4</c:v>
                </c:pt>
                <c:pt idx="10124">
                  <c:v>4</c:v>
                </c:pt>
                <c:pt idx="10125">
                  <c:v>4</c:v>
                </c:pt>
                <c:pt idx="10126">
                  <c:v>4</c:v>
                </c:pt>
                <c:pt idx="10127">
                  <c:v>4</c:v>
                </c:pt>
                <c:pt idx="10128">
                  <c:v>4</c:v>
                </c:pt>
                <c:pt idx="10129">
                  <c:v>6</c:v>
                </c:pt>
                <c:pt idx="10130">
                  <c:v>6</c:v>
                </c:pt>
                <c:pt idx="10131">
                  <c:v>6</c:v>
                </c:pt>
                <c:pt idx="10132">
                  <c:v>6</c:v>
                </c:pt>
                <c:pt idx="10133">
                  <c:v>6</c:v>
                </c:pt>
                <c:pt idx="10134">
                  <c:v>4</c:v>
                </c:pt>
                <c:pt idx="10135">
                  <c:v>4</c:v>
                </c:pt>
                <c:pt idx="10136">
                  <c:v>4</c:v>
                </c:pt>
                <c:pt idx="10137">
                  <c:v>4</c:v>
                </c:pt>
                <c:pt idx="10138">
                  <c:v>4</c:v>
                </c:pt>
                <c:pt idx="10139">
                  <c:v>4</c:v>
                </c:pt>
                <c:pt idx="10140">
                  <c:v>4</c:v>
                </c:pt>
                <c:pt idx="10141">
                  <c:v>4</c:v>
                </c:pt>
                <c:pt idx="10142">
                  <c:v>4</c:v>
                </c:pt>
                <c:pt idx="10143">
                  <c:v>4</c:v>
                </c:pt>
                <c:pt idx="10144">
                  <c:v>6</c:v>
                </c:pt>
                <c:pt idx="10145">
                  <c:v>4</c:v>
                </c:pt>
                <c:pt idx="10146">
                  <c:v>6</c:v>
                </c:pt>
                <c:pt idx="10147">
                  <c:v>4</c:v>
                </c:pt>
                <c:pt idx="10148">
                  <c:v>4</c:v>
                </c:pt>
                <c:pt idx="10149">
                  <c:v>6</c:v>
                </c:pt>
                <c:pt idx="10150">
                  <c:v>4</c:v>
                </c:pt>
                <c:pt idx="10151">
                  <c:v>4</c:v>
                </c:pt>
                <c:pt idx="10152">
                  <c:v>6</c:v>
                </c:pt>
                <c:pt idx="10153">
                  <c:v>6</c:v>
                </c:pt>
                <c:pt idx="10154">
                  <c:v>6</c:v>
                </c:pt>
                <c:pt idx="10155">
                  <c:v>4</c:v>
                </c:pt>
                <c:pt idx="10156">
                  <c:v>4</c:v>
                </c:pt>
                <c:pt idx="10157">
                  <c:v>4</c:v>
                </c:pt>
                <c:pt idx="10158">
                  <c:v>4</c:v>
                </c:pt>
                <c:pt idx="10159">
                  <c:v>4</c:v>
                </c:pt>
                <c:pt idx="10160">
                  <c:v>4</c:v>
                </c:pt>
                <c:pt idx="10161">
                  <c:v>6</c:v>
                </c:pt>
                <c:pt idx="10162">
                  <c:v>6</c:v>
                </c:pt>
                <c:pt idx="10163">
                  <c:v>4</c:v>
                </c:pt>
                <c:pt idx="10164">
                  <c:v>4</c:v>
                </c:pt>
                <c:pt idx="10165">
                  <c:v>4</c:v>
                </c:pt>
                <c:pt idx="10166">
                  <c:v>4</c:v>
                </c:pt>
                <c:pt idx="10167">
                  <c:v>6</c:v>
                </c:pt>
                <c:pt idx="10168">
                  <c:v>4</c:v>
                </c:pt>
                <c:pt idx="10169">
                  <c:v>4</c:v>
                </c:pt>
                <c:pt idx="10170">
                  <c:v>4</c:v>
                </c:pt>
                <c:pt idx="10171">
                  <c:v>4</c:v>
                </c:pt>
                <c:pt idx="10172">
                  <c:v>6</c:v>
                </c:pt>
                <c:pt idx="10173">
                  <c:v>4</c:v>
                </c:pt>
                <c:pt idx="10174">
                  <c:v>6</c:v>
                </c:pt>
                <c:pt idx="10175">
                  <c:v>6</c:v>
                </c:pt>
                <c:pt idx="10176">
                  <c:v>6</c:v>
                </c:pt>
                <c:pt idx="10177">
                  <c:v>6</c:v>
                </c:pt>
                <c:pt idx="10178">
                  <c:v>6</c:v>
                </c:pt>
                <c:pt idx="10179">
                  <c:v>6</c:v>
                </c:pt>
                <c:pt idx="10180">
                  <c:v>6</c:v>
                </c:pt>
                <c:pt idx="10181">
                  <c:v>6</c:v>
                </c:pt>
                <c:pt idx="10182">
                  <c:v>6</c:v>
                </c:pt>
                <c:pt idx="10183">
                  <c:v>4</c:v>
                </c:pt>
                <c:pt idx="10184">
                  <c:v>6</c:v>
                </c:pt>
                <c:pt idx="10185">
                  <c:v>6</c:v>
                </c:pt>
                <c:pt idx="10186">
                  <c:v>4</c:v>
                </c:pt>
                <c:pt idx="10187">
                  <c:v>6</c:v>
                </c:pt>
                <c:pt idx="10188">
                  <c:v>4</c:v>
                </c:pt>
                <c:pt idx="10189">
                  <c:v>6</c:v>
                </c:pt>
                <c:pt idx="10190">
                  <c:v>4</c:v>
                </c:pt>
                <c:pt idx="10191">
                  <c:v>6</c:v>
                </c:pt>
                <c:pt idx="10192">
                  <c:v>4</c:v>
                </c:pt>
                <c:pt idx="10193">
                  <c:v>6</c:v>
                </c:pt>
                <c:pt idx="10194">
                  <c:v>6</c:v>
                </c:pt>
                <c:pt idx="10195">
                  <c:v>4</c:v>
                </c:pt>
                <c:pt idx="10196">
                  <c:v>4</c:v>
                </c:pt>
                <c:pt idx="10197">
                  <c:v>4</c:v>
                </c:pt>
                <c:pt idx="10198">
                  <c:v>4</c:v>
                </c:pt>
                <c:pt idx="10199">
                  <c:v>4</c:v>
                </c:pt>
                <c:pt idx="10200">
                  <c:v>4</c:v>
                </c:pt>
                <c:pt idx="10201">
                  <c:v>4</c:v>
                </c:pt>
                <c:pt idx="10202">
                  <c:v>4</c:v>
                </c:pt>
                <c:pt idx="10203">
                  <c:v>4</c:v>
                </c:pt>
                <c:pt idx="10204">
                  <c:v>4</c:v>
                </c:pt>
                <c:pt idx="10205">
                  <c:v>4</c:v>
                </c:pt>
                <c:pt idx="10206">
                  <c:v>4</c:v>
                </c:pt>
                <c:pt idx="10207">
                  <c:v>4</c:v>
                </c:pt>
                <c:pt idx="10208">
                  <c:v>4</c:v>
                </c:pt>
                <c:pt idx="10209">
                  <c:v>4</c:v>
                </c:pt>
                <c:pt idx="10210">
                  <c:v>4</c:v>
                </c:pt>
                <c:pt idx="10211">
                  <c:v>4</c:v>
                </c:pt>
                <c:pt idx="10212">
                  <c:v>4</c:v>
                </c:pt>
                <c:pt idx="10213">
                  <c:v>4</c:v>
                </c:pt>
                <c:pt idx="10214">
                  <c:v>4</c:v>
                </c:pt>
                <c:pt idx="10215">
                  <c:v>4</c:v>
                </c:pt>
                <c:pt idx="10216">
                  <c:v>4</c:v>
                </c:pt>
                <c:pt idx="10217">
                  <c:v>6</c:v>
                </c:pt>
                <c:pt idx="10218">
                  <c:v>6</c:v>
                </c:pt>
                <c:pt idx="10219">
                  <c:v>4</c:v>
                </c:pt>
                <c:pt idx="10220">
                  <c:v>4</c:v>
                </c:pt>
                <c:pt idx="10221">
                  <c:v>4</c:v>
                </c:pt>
                <c:pt idx="10222">
                  <c:v>4</c:v>
                </c:pt>
                <c:pt idx="10223">
                  <c:v>4</c:v>
                </c:pt>
                <c:pt idx="10224">
                  <c:v>4</c:v>
                </c:pt>
                <c:pt idx="10225">
                  <c:v>4</c:v>
                </c:pt>
                <c:pt idx="10226">
                  <c:v>6</c:v>
                </c:pt>
                <c:pt idx="10227">
                  <c:v>4</c:v>
                </c:pt>
                <c:pt idx="10228">
                  <c:v>4</c:v>
                </c:pt>
                <c:pt idx="10229">
                  <c:v>6</c:v>
                </c:pt>
                <c:pt idx="10230">
                  <c:v>4</c:v>
                </c:pt>
                <c:pt idx="10231">
                  <c:v>4</c:v>
                </c:pt>
                <c:pt idx="10232">
                  <c:v>5</c:v>
                </c:pt>
                <c:pt idx="10233">
                  <c:v>5</c:v>
                </c:pt>
                <c:pt idx="10234">
                  <c:v>4</c:v>
                </c:pt>
                <c:pt idx="10235">
                  <c:v>4</c:v>
                </c:pt>
                <c:pt idx="10236">
                  <c:v>4</c:v>
                </c:pt>
                <c:pt idx="10237">
                  <c:v>4</c:v>
                </c:pt>
                <c:pt idx="10238">
                  <c:v>4</c:v>
                </c:pt>
                <c:pt idx="10239">
                  <c:v>4</c:v>
                </c:pt>
                <c:pt idx="10240">
                  <c:v>4</c:v>
                </c:pt>
                <c:pt idx="10241">
                  <c:v>4</c:v>
                </c:pt>
                <c:pt idx="10242">
                  <c:v>4</c:v>
                </c:pt>
                <c:pt idx="10243">
                  <c:v>4</c:v>
                </c:pt>
                <c:pt idx="10244">
                  <c:v>4</c:v>
                </c:pt>
                <c:pt idx="10245">
                  <c:v>4</c:v>
                </c:pt>
                <c:pt idx="10246">
                  <c:v>4</c:v>
                </c:pt>
                <c:pt idx="10247">
                  <c:v>4</c:v>
                </c:pt>
                <c:pt idx="10248">
                  <c:v>4</c:v>
                </c:pt>
                <c:pt idx="10249">
                  <c:v>4</c:v>
                </c:pt>
                <c:pt idx="10250">
                  <c:v>4</c:v>
                </c:pt>
                <c:pt idx="10251">
                  <c:v>4</c:v>
                </c:pt>
                <c:pt idx="10252">
                  <c:v>4</c:v>
                </c:pt>
                <c:pt idx="10253">
                  <c:v>4</c:v>
                </c:pt>
                <c:pt idx="10254">
                  <c:v>4</c:v>
                </c:pt>
                <c:pt idx="10255">
                  <c:v>4</c:v>
                </c:pt>
                <c:pt idx="10256">
                  <c:v>4</c:v>
                </c:pt>
                <c:pt idx="10257">
                  <c:v>4</c:v>
                </c:pt>
                <c:pt idx="10258">
                  <c:v>4</c:v>
                </c:pt>
                <c:pt idx="10259">
                  <c:v>4</c:v>
                </c:pt>
                <c:pt idx="10260">
                  <c:v>4</c:v>
                </c:pt>
                <c:pt idx="10261">
                  <c:v>4</c:v>
                </c:pt>
                <c:pt idx="10262">
                  <c:v>4</c:v>
                </c:pt>
                <c:pt idx="10263">
                  <c:v>4</c:v>
                </c:pt>
                <c:pt idx="10264">
                  <c:v>4</c:v>
                </c:pt>
                <c:pt idx="10265">
                  <c:v>4</c:v>
                </c:pt>
                <c:pt idx="10266">
                  <c:v>4</c:v>
                </c:pt>
                <c:pt idx="10267">
                  <c:v>4</c:v>
                </c:pt>
                <c:pt idx="10268">
                  <c:v>8</c:v>
                </c:pt>
                <c:pt idx="10269">
                  <c:v>8</c:v>
                </c:pt>
                <c:pt idx="10270">
                  <c:v>8</c:v>
                </c:pt>
                <c:pt idx="10271">
                  <c:v>8</c:v>
                </c:pt>
                <c:pt idx="10272">
                  <c:v>8</c:v>
                </c:pt>
                <c:pt idx="10273">
                  <c:v>8</c:v>
                </c:pt>
                <c:pt idx="10274">
                  <c:v>8</c:v>
                </c:pt>
                <c:pt idx="10275">
                  <c:v>8</c:v>
                </c:pt>
                <c:pt idx="10276">
                  <c:v>8</c:v>
                </c:pt>
                <c:pt idx="10277">
                  <c:v>8</c:v>
                </c:pt>
                <c:pt idx="10278">
                  <c:v>8</c:v>
                </c:pt>
                <c:pt idx="10279">
                  <c:v>8</c:v>
                </c:pt>
                <c:pt idx="10280">
                  <c:v>8</c:v>
                </c:pt>
                <c:pt idx="10281">
                  <c:v>8</c:v>
                </c:pt>
                <c:pt idx="10282">
                  <c:v>8</c:v>
                </c:pt>
                <c:pt idx="10283">
                  <c:v>8</c:v>
                </c:pt>
                <c:pt idx="10284">
                  <c:v>8</c:v>
                </c:pt>
                <c:pt idx="10285">
                  <c:v>8</c:v>
                </c:pt>
                <c:pt idx="10286">
                  <c:v>8</c:v>
                </c:pt>
                <c:pt idx="10287">
                  <c:v>8</c:v>
                </c:pt>
                <c:pt idx="10288">
                  <c:v>8</c:v>
                </c:pt>
                <c:pt idx="10289">
                  <c:v>8</c:v>
                </c:pt>
                <c:pt idx="10290">
                  <c:v>8</c:v>
                </c:pt>
                <c:pt idx="10291">
                  <c:v>8</c:v>
                </c:pt>
                <c:pt idx="10292">
                  <c:v>8</c:v>
                </c:pt>
                <c:pt idx="10293">
                  <c:v>8</c:v>
                </c:pt>
                <c:pt idx="10294">
                  <c:v>8</c:v>
                </c:pt>
                <c:pt idx="10295">
                  <c:v>8</c:v>
                </c:pt>
                <c:pt idx="10296">
                  <c:v>8</c:v>
                </c:pt>
                <c:pt idx="10297">
                  <c:v>8</c:v>
                </c:pt>
                <c:pt idx="10298">
                  <c:v>8</c:v>
                </c:pt>
                <c:pt idx="10299">
                  <c:v>8</c:v>
                </c:pt>
                <c:pt idx="10300">
                  <c:v>8</c:v>
                </c:pt>
                <c:pt idx="10301">
                  <c:v>8</c:v>
                </c:pt>
                <c:pt idx="10302">
                  <c:v>8</c:v>
                </c:pt>
                <c:pt idx="10303">
                  <c:v>8</c:v>
                </c:pt>
                <c:pt idx="10304">
                  <c:v>8</c:v>
                </c:pt>
                <c:pt idx="10305">
                  <c:v>8</c:v>
                </c:pt>
                <c:pt idx="10306">
                  <c:v>8</c:v>
                </c:pt>
                <c:pt idx="10307">
                  <c:v>8</c:v>
                </c:pt>
                <c:pt idx="10308">
                  <c:v>8</c:v>
                </c:pt>
                <c:pt idx="10309">
                  <c:v>8</c:v>
                </c:pt>
                <c:pt idx="10310">
                  <c:v>8</c:v>
                </c:pt>
                <c:pt idx="10311">
                  <c:v>8</c:v>
                </c:pt>
                <c:pt idx="10312">
                  <c:v>8</c:v>
                </c:pt>
                <c:pt idx="10313">
                  <c:v>8</c:v>
                </c:pt>
                <c:pt idx="10314">
                  <c:v>8</c:v>
                </c:pt>
                <c:pt idx="10315">
                  <c:v>8</c:v>
                </c:pt>
                <c:pt idx="10316">
                  <c:v>8</c:v>
                </c:pt>
                <c:pt idx="10317">
                  <c:v>8</c:v>
                </c:pt>
                <c:pt idx="10318">
                  <c:v>8</c:v>
                </c:pt>
                <c:pt idx="10319">
                  <c:v>8</c:v>
                </c:pt>
                <c:pt idx="10320">
                  <c:v>8</c:v>
                </c:pt>
                <c:pt idx="10321">
                  <c:v>8</c:v>
                </c:pt>
                <c:pt idx="10322">
                  <c:v>8</c:v>
                </c:pt>
                <c:pt idx="10323">
                  <c:v>8</c:v>
                </c:pt>
                <c:pt idx="10324">
                  <c:v>8</c:v>
                </c:pt>
                <c:pt idx="10325">
                  <c:v>8</c:v>
                </c:pt>
                <c:pt idx="10326">
                  <c:v>8</c:v>
                </c:pt>
                <c:pt idx="10327">
                  <c:v>8</c:v>
                </c:pt>
                <c:pt idx="10328">
                  <c:v>8</c:v>
                </c:pt>
                <c:pt idx="10329">
                  <c:v>8</c:v>
                </c:pt>
                <c:pt idx="10330">
                  <c:v>8</c:v>
                </c:pt>
                <c:pt idx="10331">
                  <c:v>8</c:v>
                </c:pt>
                <c:pt idx="10332">
                  <c:v>8</c:v>
                </c:pt>
                <c:pt idx="10333">
                  <c:v>8</c:v>
                </c:pt>
                <c:pt idx="10334">
                  <c:v>8</c:v>
                </c:pt>
                <c:pt idx="10335">
                  <c:v>8</c:v>
                </c:pt>
                <c:pt idx="10336">
                  <c:v>8</c:v>
                </c:pt>
                <c:pt idx="10337">
                  <c:v>8</c:v>
                </c:pt>
                <c:pt idx="10338">
                  <c:v>8</c:v>
                </c:pt>
                <c:pt idx="10339">
                  <c:v>8</c:v>
                </c:pt>
                <c:pt idx="10340">
                  <c:v>8</c:v>
                </c:pt>
                <c:pt idx="10341">
                  <c:v>8</c:v>
                </c:pt>
                <c:pt idx="10342">
                  <c:v>8</c:v>
                </c:pt>
                <c:pt idx="10343">
                  <c:v>8</c:v>
                </c:pt>
                <c:pt idx="10344">
                  <c:v>8</c:v>
                </c:pt>
                <c:pt idx="10345">
                  <c:v>8</c:v>
                </c:pt>
                <c:pt idx="10346">
                  <c:v>8</c:v>
                </c:pt>
                <c:pt idx="10347">
                  <c:v>8</c:v>
                </c:pt>
                <c:pt idx="10348">
                  <c:v>8</c:v>
                </c:pt>
                <c:pt idx="10349">
                  <c:v>8</c:v>
                </c:pt>
                <c:pt idx="10350">
                  <c:v>8</c:v>
                </c:pt>
                <c:pt idx="10351">
                  <c:v>8</c:v>
                </c:pt>
                <c:pt idx="10352">
                  <c:v>8</c:v>
                </c:pt>
                <c:pt idx="10353">
                  <c:v>8</c:v>
                </c:pt>
                <c:pt idx="10354">
                  <c:v>8</c:v>
                </c:pt>
                <c:pt idx="10355">
                  <c:v>8</c:v>
                </c:pt>
                <c:pt idx="10356">
                  <c:v>8</c:v>
                </c:pt>
                <c:pt idx="10357">
                  <c:v>8</c:v>
                </c:pt>
                <c:pt idx="10358">
                  <c:v>8</c:v>
                </c:pt>
                <c:pt idx="10359">
                  <c:v>8</c:v>
                </c:pt>
                <c:pt idx="10360">
                  <c:v>8</c:v>
                </c:pt>
                <c:pt idx="10361">
                  <c:v>8</c:v>
                </c:pt>
                <c:pt idx="10362">
                  <c:v>8</c:v>
                </c:pt>
                <c:pt idx="10363">
                  <c:v>8</c:v>
                </c:pt>
                <c:pt idx="10364">
                  <c:v>8</c:v>
                </c:pt>
                <c:pt idx="10365">
                  <c:v>8</c:v>
                </c:pt>
                <c:pt idx="10366">
                  <c:v>8</c:v>
                </c:pt>
                <c:pt idx="10367">
                  <c:v>8</c:v>
                </c:pt>
                <c:pt idx="10368">
                  <c:v>8</c:v>
                </c:pt>
                <c:pt idx="10369">
                  <c:v>8</c:v>
                </c:pt>
                <c:pt idx="10370">
                  <c:v>8</c:v>
                </c:pt>
                <c:pt idx="10371">
                  <c:v>8</c:v>
                </c:pt>
                <c:pt idx="10372">
                  <c:v>8</c:v>
                </c:pt>
                <c:pt idx="10373">
                  <c:v>8</c:v>
                </c:pt>
                <c:pt idx="10374">
                  <c:v>8</c:v>
                </c:pt>
                <c:pt idx="10375">
                  <c:v>8</c:v>
                </c:pt>
                <c:pt idx="10376">
                  <c:v>8</c:v>
                </c:pt>
                <c:pt idx="10377">
                  <c:v>8</c:v>
                </c:pt>
                <c:pt idx="10378">
                  <c:v>8</c:v>
                </c:pt>
                <c:pt idx="10379">
                  <c:v>8</c:v>
                </c:pt>
                <c:pt idx="10380">
                  <c:v>8</c:v>
                </c:pt>
                <c:pt idx="10381">
                  <c:v>8</c:v>
                </c:pt>
                <c:pt idx="10382">
                  <c:v>8</c:v>
                </c:pt>
                <c:pt idx="10383">
                  <c:v>8</c:v>
                </c:pt>
                <c:pt idx="10384">
                  <c:v>8</c:v>
                </c:pt>
                <c:pt idx="10385">
                  <c:v>8</c:v>
                </c:pt>
                <c:pt idx="10386">
                  <c:v>8</c:v>
                </c:pt>
                <c:pt idx="10387">
                  <c:v>8</c:v>
                </c:pt>
                <c:pt idx="10388">
                  <c:v>8</c:v>
                </c:pt>
                <c:pt idx="10389">
                  <c:v>8</c:v>
                </c:pt>
                <c:pt idx="10390">
                  <c:v>8</c:v>
                </c:pt>
                <c:pt idx="10391">
                  <c:v>8</c:v>
                </c:pt>
                <c:pt idx="10392">
                  <c:v>8</c:v>
                </c:pt>
                <c:pt idx="10393">
                  <c:v>8</c:v>
                </c:pt>
                <c:pt idx="10394">
                  <c:v>8</c:v>
                </c:pt>
                <c:pt idx="10395">
                  <c:v>8</c:v>
                </c:pt>
                <c:pt idx="10396">
                  <c:v>8</c:v>
                </c:pt>
                <c:pt idx="10397">
                  <c:v>6</c:v>
                </c:pt>
                <c:pt idx="10398">
                  <c:v>6</c:v>
                </c:pt>
                <c:pt idx="10399">
                  <c:v>6</c:v>
                </c:pt>
                <c:pt idx="10400">
                  <c:v>6</c:v>
                </c:pt>
                <c:pt idx="10401">
                  <c:v>6</c:v>
                </c:pt>
                <c:pt idx="10402">
                  <c:v>6</c:v>
                </c:pt>
                <c:pt idx="10403">
                  <c:v>6</c:v>
                </c:pt>
                <c:pt idx="10404">
                  <c:v>6</c:v>
                </c:pt>
                <c:pt idx="10405">
                  <c:v>6</c:v>
                </c:pt>
                <c:pt idx="10406">
                  <c:v>6</c:v>
                </c:pt>
                <c:pt idx="10407">
                  <c:v>6</c:v>
                </c:pt>
                <c:pt idx="10408">
                  <c:v>6</c:v>
                </c:pt>
                <c:pt idx="10409">
                  <c:v>6</c:v>
                </c:pt>
                <c:pt idx="10410">
                  <c:v>6</c:v>
                </c:pt>
                <c:pt idx="10411">
                  <c:v>6</c:v>
                </c:pt>
                <c:pt idx="10412">
                  <c:v>6</c:v>
                </c:pt>
                <c:pt idx="10413">
                  <c:v>6</c:v>
                </c:pt>
                <c:pt idx="10414">
                  <c:v>6</c:v>
                </c:pt>
                <c:pt idx="10415">
                  <c:v>6</c:v>
                </c:pt>
                <c:pt idx="10416">
                  <c:v>12</c:v>
                </c:pt>
                <c:pt idx="10417">
                  <c:v>12</c:v>
                </c:pt>
                <c:pt idx="10418">
                  <c:v>12</c:v>
                </c:pt>
                <c:pt idx="10419">
                  <c:v>12</c:v>
                </c:pt>
                <c:pt idx="10420">
                  <c:v>12</c:v>
                </c:pt>
                <c:pt idx="10421">
                  <c:v>12</c:v>
                </c:pt>
                <c:pt idx="10422">
                  <c:v>12</c:v>
                </c:pt>
                <c:pt idx="10423">
                  <c:v>12</c:v>
                </c:pt>
                <c:pt idx="10424">
                  <c:v>12</c:v>
                </c:pt>
                <c:pt idx="10425">
                  <c:v>12</c:v>
                </c:pt>
                <c:pt idx="10426">
                  <c:v>12</c:v>
                </c:pt>
                <c:pt idx="10427">
                  <c:v>4</c:v>
                </c:pt>
                <c:pt idx="10428">
                  <c:v>4</c:v>
                </c:pt>
                <c:pt idx="10429">
                  <c:v>4</c:v>
                </c:pt>
                <c:pt idx="10430">
                  <c:v>4</c:v>
                </c:pt>
                <c:pt idx="10431">
                  <c:v>5</c:v>
                </c:pt>
                <c:pt idx="10432">
                  <c:v>5</c:v>
                </c:pt>
                <c:pt idx="10433">
                  <c:v>5</c:v>
                </c:pt>
                <c:pt idx="10434">
                  <c:v>5</c:v>
                </c:pt>
                <c:pt idx="10435">
                  <c:v>5</c:v>
                </c:pt>
                <c:pt idx="10436">
                  <c:v>5</c:v>
                </c:pt>
                <c:pt idx="10437">
                  <c:v>5</c:v>
                </c:pt>
                <c:pt idx="10438">
                  <c:v>5</c:v>
                </c:pt>
                <c:pt idx="10439">
                  <c:v>5</c:v>
                </c:pt>
                <c:pt idx="10440">
                  <c:v>5</c:v>
                </c:pt>
                <c:pt idx="10441">
                  <c:v>4</c:v>
                </c:pt>
                <c:pt idx="10442">
                  <c:v>4</c:v>
                </c:pt>
                <c:pt idx="10443">
                  <c:v>6</c:v>
                </c:pt>
                <c:pt idx="10444">
                  <c:v>5</c:v>
                </c:pt>
                <c:pt idx="10445">
                  <c:v>4</c:v>
                </c:pt>
                <c:pt idx="10446">
                  <c:v>6</c:v>
                </c:pt>
                <c:pt idx="10447">
                  <c:v>5</c:v>
                </c:pt>
                <c:pt idx="10448">
                  <c:v>4</c:v>
                </c:pt>
                <c:pt idx="10449">
                  <c:v>4</c:v>
                </c:pt>
                <c:pt idx="10450">
                  <c:v>5</c:v>
                </c:pt>
                <c:pt idx="10451">
                  <c:v>6</c:v>
                </c:pt>
                <c:pt idx="10452">
                  <c:v>5</c:v>
                </c:pt>
                <c:pt idx="10453">
                  <c:v>4</c:v>
                </c:pt>
                <c:pt idx="10454">
                  <c:v>4</c:v>
                </c:pt>
                <c:pt idx="10455">
                  <c:v>4</c:v>
                </c:pt>
                <c:pt idx="10456">
                  <c:v>6</c:v>
                </c:pt>
                <c:pt idx="10457">
                  <c:v>6</c:v>
                </c:pt>
                <c:pt idx="10458">
                  <c:v>4</c:v>
                </c:pt>
                <c:pt idx="10459">
                  <c:v>5</c:v>
                </c:pt>
                <c:pt idx="10460">
                  <c:v>4</c:v>
                </c:pt>
                <c:pt idx="10461">
                  <c:v>4</c:v>
                </c:pt>
                <c:pt idx="10462">
                  <c:v>4</c:v>
                </c:pt>
                <c:pt idx="10463">
                  <c:v>4</c:v>
                </c:pt>
                <c:pt idx="10464">
                  <c:v>6</c:v>
                </c:pt>
                <c:pt idx="10465">
                  <c:v>6</c:v>
                </c:pt>
                <c:pt idx="10466">
                  <c:v>6</c:v>
                </c:pt>
                <c:pt idx="10467">
                  <c:v>6</c:v>
                </c:pt>
                <c:pt idx="10468">
                  <c:v>8</c:v>
                </c:pt>
                <c:pt idx="10469">
                  <c:v>8</c:v>
                </c:pt>
                <c:pt idx="10470">
                  <c:v>8</c:v>
                </c:pt>
                <c:pt idx="10471">
                  <c:v>8</c:v>
                </c:pt>
                <c:pt idx="10472">
                  <c:v>8</c:v>
                </c:pt>
                <c:pt idx="10473">
                  <c:v>8</c:v>
                </c:pt>
                <c:pt idx="10474">
                  <c:v>8</c:v>
                </c:pt>
                <c:pt idx="10475">
                  <c:v>8</c:v>
                </c:pt>
                <c:pt idx="10476">
                  <c:v>8</c:v>
                </c:pt>
                <c:pt idx="10477">
                  <c:v>8</c:v>
                </c:pt>
                <c:pt idx="10478">
                  <c:v>8</c:v>
                </c:pt>
                <c:pt idx="10479">
                  <c:v>8</c:v>
                </c:pt>
                <c:pt idx="10480">
                  <c:v>8</c:v>
                </c:pt>
                <c:pt idx="10481">
                  <c:v>8</c:v>
                </c:pt>
                <c:pt idx="10482">
                  <c:v>8</c:v>
                </c:pt>
                <c:pt idx="10483">
                  <c:v>8</c:v>
                </c:pt>
                <c:pt idx="10484">
                  <c:v>8</c:v>
                </c:pt>
                <c:pt idx="10485">
                  <c:v>8</c:v>
                </c:pt>
                <c:pt idx="10486">
                  <c:v>8</c:v>
                </c:pt>
                <c:pt idx="10487">
                  <c:v>8</c:v>
                </c:pt>
                <c:pt idx="10488">
                  <c:v>8</c:v>
                </c:pt>
                <c:pt idx="10489">
                  <c:v>8</c:v>
                </c:pt>
                <c:pt idx="10490">
                  <c:v>8</c:v>
                </c:pt>
                <c:pt idx="10491">
                  <c:v>8</c:v>
                </c:pt>
                <c:pt idx="10492">
                  <c:v>8</c:v>
                </c:pt>
                <c:pt idx="10493">
                  <c:v>8</c:v>
                </c:pt>
                <c:pt idx="10494">
                  <c:v>8</c:v>
                </c:pt>
                <c:pt idx="10495">
                  <c:v>8</c:v>
                </c:pt>
                <c:pt idx="10496">
                  <c:v>8</c:v>
                </c:pt>
                <c:pt idx="10497">
                  <c:v>8</c:v>
                </c:pt>
                <c:pt idx="10498">
                  <c:v>8</c:v>
                </c:pt>
                <c:pt idx="10499">
                  <c:v>8</c:v>
                </c:pt>
                <c:pt idx="10500">
                  <c:v>8</c:v>
                </c:pt>
                <c:pt idx="10501">
                  <c:v>8</c:v>
                </c:pt>
                <c:pt idx="10502">
                  <c:v>8</c:v>
                </c:pt>
                <c:pt idx="10503">
                  <c:v>6</c:v>
                </c:pt>
                <c:pt idx="10504">
                  <c:v>4</c:v>
                </c:pt>
                <c:pt idx="10505">
                  <c:v>4</c:v>
                </c:pt>
                <c:pt idx="10506">
                  <c:v>4</c:v>
                </c:pt>
                <c:pt idx="10507">
                  <c:v>4</c:v>
                </c:pt>
                <c:pt idx="10508">
                  <c:v>6</c:v>
                </c:pt>
                <c:pt idx="10509">
                  <c:v>6</c:v>
                </c:pt>
                <c:pt idx="10510">
                  <c:v>6</c:v>
                </c:pt>
                <c:pt idx="10511">
                  <c:v>8</c:v>
                </c:pt>
                <c:pt idx="10512">
                  <c:v>6</c:v>
                </c:pt>
                <c:pt idx="10513">
                  <c:v>6</c:v>
                </c:pt>
                <c:pt idx="10514">
                  <c:v>6</c:v>
                </c:pt>
                <c:pt idx="10515">
                  <c:v>4</c:v>
                </c:pt>
                <c:pt idx="10516">
                  <c:v>4</c:v>
                </c:pt>
                <c:pt idx="10517">
                  <c:v>12</c:v>
                </c:pt>
                <c:pt idx="10518">
                  <c:v>12</c:v>
                </c:pt>
                <c:pt idx="10519">
                  <c:v>12</c:v>
                </c:pt>
                <c:pt idx="10520">
                  <c:v>12</c:v>
                </c:pt>
                <c:pt idx="10521">
                  <c:v>12</c:v>
                </c:pt>
                <c:pt idx="10522">
                  <c:v>12</c:v>
                </c:pt>
                <c:pt idx="10523">
                  <c:v>12</c:v>
                </c:pt>
                <c:pt idx="10524">
                  <c:v>12</c:v>
                </c:pt>
                <c:pt idx="10525">
                  <c:v>4</c:v>
                </c:pt>
                <c:pt idx="10526">
                  <c:v>4</c:v>
                </c:pt>
                <c:pt idx="10527">
                  <c:v>4</c:v>
                </c:pt>
                <c:pt idx="10528">
                  <c:v>4</c:v>
                </c:pt>
                <c:pt idx="10529">
                  <c:v>4</c:v>
                </c:pt>
                <c:pt idx="10530">
                  <c:v>4</c:v>
                </c:pt>
                <c:pt idx="10531">
                  <c:v>4</c:v>
                </c:pt>
                <c:pt idx="10532">
                  <c:v>4</c:v>
                </c:pt>
                <c:pt idx="10533">
                  <c:v>4</c:v>
                </c:pt>
                <c:pt idx="10534">
                  <c:v>4</c:v>
                </c:pt>
                <c:pt idx="10535">
                  <c:v>4</c:v>
                </c:pt>
                <c:pt idx="10536">
                  <c:v>4</c:v>
                </c:pt>
                <c:pt idx="10537">
                  <c:v>4</c:v>
                </c:pt>
                <c:pt idx="10538">
                  <c:v>4</c:v>
                </c:pt>
                <c:pt idx="10539">
                  <c:v>4</c:v>
                </c:pt>
                <c:pt idx="10540">
                  <c:v>4</c:v>
                </c:pt>
                <c:pt idx="10541">
                  <c:v>4</c:v>
                </c:pt>
                <c:pt idx="10542">
                  <c:v>4</c:v>
                </c:pt>
                <c:pt idx="10543">
                  <c:v>4</c:v>
                </c:pt>
                <c:pt idx="10544">
                  <c:v>4</c:v>
                </c:pt>
                <c:pt idx="10545">
                  <c:v>6</c:v>
                </c:pt>
                <c:pt idx="10546">
                  <c:v>6</c:v>
                </c:pt>
                <c:pt idx="10547">
                  <c:v>6</c:v>
                </c:pt>
                <c:pt idx="10548">
                  <c:v>6</c:v>
                </c:pt>
                <c:pt idx="10549">
                  <c:v>6</c:v>
                </c:pt>
                <c:pt idx="10550">
                  <c:v>6</c:v>
                </c:pt>
                <c:pt idx="10551">
                  <c:v>6</c:v>
                </c:pt>
                <c:pt idx="10552">
                  <c:v>6</c:v>
                </c:pt>
                <c:pt idx="10553">
                  <c:v>6</c:v>
                </c:pt>
                <c:pt idx="10554">
                  <c:v>6</c:v>
                </c:pt>
                <c:pt idx="10555">
                  <c:v>6</c:v>
                </c:pt>
                <c:pt idx="10556">
                  <c:v>6</c:v>
                </c:pt>
                <c:pt idx="10557">
                  <c:v>6</c:v>
                </c:pt>
                <c:pt idx="10558">
                  <c:v>6</c:v>
                </c:pt>
                <c:pt idx="10559">
                  <c:v>6</c:v>
                </c:pt>
                <c:pt idx="10560">
                  <c:v>6</c:v>
                </c:pt>
                <c:pt idx="10561">
                  <c:v>6</c:v>
                </c:pt>
                <c:pt idx="10562">
                  <c:v>6</c:v>
                </c:pt>
                <c:pt idx="10563">
                  <c:v>6</c:v>
                </c:pt>
                <c:pt idx="10564">
                  <c:v>6</c:v>
                </c:pt>
                <c:pt idx="10565">
                  <c:v>6</c:v>
                </c:pt>
                <c:pt idx="10566">
                  <c:v>6</c:v>
                </c:pt>
                <c:pt idx="10567">
                  <c:v>4</c:v>
                </c:pt>
                <c:pt idx="10568">
                  <c:v>6</c:v>
                </c:pt>
                <c:pt idx="10569">
                  <c:v>6</c:v>
                </c:pt>
                <c:pt idx="10570">
                  <c:v>6</c:v>
                </c:pt>
                <c:pt idx="10571">
                  <c:v>6</c:v>
                </c:pt>
                <c:pt idx="10572">
                  <c:v>6</c:v>
                </c:pt>
                <c:pt idx="10573">
                  <c:v>4</c:v>
                </c:pt>
                <c:pt idx="10574">
                  <c:v>4</c:v>
                </c:pt>
                <c:pt idx="10575">
                  <c:v>6</c:v>
                </c:pt>
                <c:pt idx="10576">
                  <c:v>4</c:v>
                </c:pt>
                <c:pt idx="10577">
                  <c:v>6</c:v>
                </c:pt>
                <c:pt idx="10578">
                  <c:v>6</c:v>
                </c:pt>
                <c:pt idx="10579">
                  <c:v>4</c:v>
                </c:pt>
                <c:pt idx="10580">
                  <c:v>6</c:v>
                </c:pt>
                <c:pt idx="10581">
                  <c:v>6</c:v>
                </c:pt>
                <c:pt idx="10582">
                  <c:v>6</c:v>
                </c:pt>
                <c:pt idx="10583">
                  <c:v>4</c:v>
                </c:pt>
                <c:pt idx="10584">
                  <c:v>6</c:v>
                </c:pt>
                <c:pt idx="10585">
                  <c:v>4</c:v>
                </c:pt>
                <c:pt idx="10586">
                  <c:v>4</c:v>
                </c:pt>
                <c:pt idx="10587">
                  <c:v>6</c:v>
                </c:pt>
                <c:pt idx="10588">
                  <c:v>4</c:v>
                </c:pt>
                <c:pt idx="10589">
                  <c:v>6</c:v>
                </c:pt>
                <c:pt idx="10590">
                  <c:v>4</c:v>
                </c:pt>
                <c:pt idx="10591">
                  <c:v>4</c:v>
                </c:pt>
                <c:pt idx="10592">
                  <c:v>6</c:v>
                </c:pt>
                <c:pt idx="10593">
                  <c:v>4</c:v>
                </c:pt>
                <c:pt idx="10594">
                  <c:v>6</c:v>
                </c:pt>
                <c:pt idx="10595">
                  <c:v>6</c:v>
                </c:pt>
                <c:pt idx="10596">
                  <c:v>6</c:v>
                </c:pt>
                <c:pt idx="10597">
                  <c:v>6</c:v>
                </c:pt>
                <c:pt idx="10598">
                  <c:v>6</c:v>
                </c:pt>
                <c:pt idx="10599">
                  <c:v>6</c:v>
                </c:pt>
                <c:pt idx="10600">
                  <c:v>6</c:v>
                </c:pt>
                <c:pt idx="10601">
                  <c:v>6</c:v>
                </c:pt>
                <c:pt idx="10602">
                  <c:v>6</c:v>
                </c:pt>
                <c:pt idx="10603">
                  <c:v>6</c:v>
                </c:pt>
                <c:pt idx="10604">
                  <c:v>6</c:v>
                </c:pt>
                <c:pt idx="10605">
                  <c:v>6</c:v>
                </c:pt>
                <c:pt idx="10606">
                  <c:v>4</c:v>
                </c:pt>
                <c:pt idx="10607">
                  <c:v>4</c:v>
                </c:pt>
                <c:pt idx="10608">
                  <c:v>4</c:v>
                </c:pt>
                <c:pt idx="10609">
                  <c:v>4</c:v>
                </c:pt>
                <c:pt idx="10610">
                  <c:v>4</c:v>
                </c:pt>
                <c:pt idx="10611">
                  <c:v>4</c:v>
                </c:pt>
                <c:pt idx="10612">
                  <c:v>4</c:v>
                </c:pt>
                <c:pt idx="10613">
                  <c:v>4</c:v>
                </c:pt>
                <c:pt idx="10614">
                  <c:v>4</c:v>
                </c:pt>
                <c:pt idx="10615">
                  <c:v>4</c:v>
                </c:pt>
                <c:pt idx="10616">
                  <c:v>4</c:v>
                </c:pt>
                <c:pt idx="10617">
                  <c:v>4</c:v>
                </c:pt>
                <c:pt idx="10618">
                  <c:v>4</c:v>
                </c:pt>
                <c:pt idx="10619">
                  <c:v>4</c:v>
                </c:pt>
                <c:pt idx="10620">
                  <c:v>6</c:v>
                </c:pt>
                <c:pt idx="10621">
                  <c:v>6</c:v>
                </c:pt>
                <c:pt idx="10622">
                  <c:v>6</c:v>
                </c:pt>
                <c:pt idx="10623">
                  <c:v>6</c:v>
                </c:pt>
                <c:pt idx="10624">
                  <c:v>6</c:v>
                </c:pt>
                <c:pt idx="10625">
                  <c:v>6</c:v>
                </c:pt>
                <c:pt idx="10626">
                  <c:v>6</c:v>
                </c:pt>
                <c:pt idx="10627">
                  <c:v>6</c:v>
                </c:pt>
                <c:pt idx="10628">
                  <c:v>6</c:v>
                </c:pt>
                <c:pt idx="10629">
                  <c:v>4</c:v>
                </c:pt>
                <c:pt idx="10630">
                  <c:v>4</c:v>
                </c:pt>
                <c:pt idx="10631">
                  <c:v>4</c:v>
                </c:pt>
                <c:pt idx="10632">
                  <c:v>4</c:v>
                </c:pt>
                <c:pt idx="10633">
                  <c:v>4</c:v>
                </c:pt>
                <c:pt idx="10634">
                  <c:v>4</c:v>
                </c:pt>
                <c:pt idx="10635">
                  <c:v>4</c:v>
                </c:pt>
                <c:pt idx="10636">
                  <c:v>4</c:v>
                </c:pt>
                <c:pt idx="10637">
                  <c:v>4</c:v>
                </c:pt>
                <c:pt idx="10638">
                  <c:v>4</c:v>
                </c:pt>
                <c:pt idx="10639">
                  <c:v>4</c:v>
                </c:pt>
                <c:pt idx="10640">
                  <c:v>4</c:v>
                </c:pt>
                <c:pt idx="10641">
                  <c:v>4</c:v>
                </c:pt>
                <c:pt idx="10642">
                  <c:v>4</c:v>
                </c:pt>
                <c:pt idx="10643">
                  <c:v>4</c:v>
                </c:pt>
                <c:pt idx="10644">
                  <c:v>4</c:v>
                </c:pt>
                <c:pt idx="10645">
                  <c:v>4</c:v>
                </c:pt>
                <c:pt idx="10646">
                  <c:v>4</c:v>
                </c:pt>
                <c:pt idx="10647">
                  <c:v>4</c:v>
                </c:pt>
                <c:pt idx="10648">
                  <c:v>4</c:v>
                </c:pt>
                <c:pt idx="10649">
                  <c:v>4</c:v>
                </c:pt>
                <c:pt idx="10650">
                  <c:v>4</c:v>
                </c:pt>
                <c:pt idx="10651">
                  <c:v>4</c:v>
                </c:pt>
                <c:pt idx="10652">
                  <c:v>4</c:v>
                </c:pt>
                <c:pt idx="10653">
                  <c:v>4</c:v>
                </c:pt>
                <c:pt idx="10654">
                  <c:v>4</c:v>
                </c:pt>
                <c:pt idx="10655">
                  <c:v>4</c:v>
                </c:pt>
                <c:pt idx="10656">
                  <c:v>4</c:v>
                </c:pt>
                <c:pt idx="10657">
                  <c:v>4</c:v>
                </c:pt>
                <c:pt idx="10658">
                  <c:v>4</c:v>
                </c:pt>
                <c:pt idx="10659">
                  <c:v>4</c:v>
                </c:pt>
                <c:pt idx="10660">
                  <c:v>4</c:v>
                </c:pt>
                <c:pt idx="10661">
                  <c:v>16</c:v>
                </c:pt>
                <c:pt idx="10662">
                  <c:v>16</c:v>
                </c:pt>
                <c:pt idx="10663">
                  <c:v>16</c:v>
                </c:pt>
                <c:pt idx="10664">
                  <c:v>4</c:v>
                </c:pt>
                <c:pt idx="10665">
                  <c:v>4</c:v>
                </c:pt>
                <c:pt idx="10666">
                  <c:v>4</c:v>
                </c:pt>
                <c:pt idx="10667">
                  <c:v>4</c:v>
                </c:pt>
                <c:pt idx="10668">
                  <c:v>4</c:v>
                </c:pt>
                <c:pt idx="10669">
                  <c:v>4</c:v>
                </c:pt>
                <c:pt idx="10670">
                  <c:v>4</c:v>
                </c:pt>
                <c:pt idx="10671">
                  <c:v>4</c:v>
                </c:pt>
                <c:pt idx="10672">
                  <c:v>4</c:v>
                </c:pt>
                <c:pt idx="10673">
                  <c:v>5</c:v>
                </c:pt>
                <c:pt idx="10674">
                  <c:v>5</c:v>
                </c:pt>
                <c:pt idx="10675">
                  <c:v>5</c:v>
                </c:pt>
                <c:pt idx="10676">
                  <c:v>10</c:v>
                </c:pt>
                <c:pt idx="10677">
                  <c:v>10</c:v>
                </c:pt>
                <c:pt idx="10678">
                  <c:v>10</c:v>
                </c:pt>
                <c:pt idx="10679">
                  <c:v>10</c:v>
                </c:pt>
                <c:pt idx="10680">
                  <c:v>10</c:v>
                </c:pt>
                <c:pt idx="10681">
                  <c:v>10</c:v>
                </c:pt>
                <c:pt idx="10682">
                  <c:v>10</c:v>
                </c:pt>
                <c:pt idx="10683">
                  <c:v>10</c:v>
                </c:pt>
                <c:pt idx="10684">
                  <c:v>10</c:v>
                </c:pt>
                <c:pt idx="10685">
                  <c:v>10</c:v>
                </c:pt>
                <c:pt idx="10686">
                  <c:v>10</c:v>
                </c:pt>
                <c:pt idx="10687">
                  <c:v>12</c:v>
                </c:pt>
                <c:pt idx="10688">
                  <c:v>12</c:v>
                </c:pt>
                <c:pt idx="10689">
                  <c:v>4</c:v>
                </c:pt>
                <c:pt idx="10690">
                  <c:v>4</c:v>
                </c:pt>
                <c:pt idx="10691">
                  <c:v>4</c:v>
                </c:pt>
                <c:pt idx="10692">
                  <c:v>4</c:v>
                </c:pt>
                <c:pt idx="10693">
                  <c:v>4</c:v>
                </c:pt>
                <c:pt idx="10694">
                  <c:v>4</c:v>
                </c:pt>
                <c:pt idx="10695">
                  <c:v>4</c:v>
                </c:pt>
                <c:pt idx="10696">
                  <c:v>4</c:v>
                </c:pt>
                <c:pt idx="10697">
                  <c:v>4</c:v>
                </c:pt>
                <c:pt idx="10698">
                  <c:v>4</c:v>
                </c:pt>
                <c:pt idx="10699">
                  <c:v>4</c:v>
                </c:pt>
                <c:pt idx="10700">
                  <c:v>4</c:v>
                </c:pt>
                <c:pt idx="10701">
                  <c:v>6</c:v>
                </c:pt>
                <c:pt idx="10702">
                  <c:v>6</c:v>
                </c:pt>
                <c:pt idx="10703">
                  <c:v>6</c:v>
                </c:pt>
                <c:pt idx="10704">
                  <c:v>6</c:v>
                </c:pt>
                <c:pt idx="10705">
                  <c:v>6</c:v>
                </c:pt>
                <c:pt idx="10706">
                  <c:v>4</c:v>
                </c:pt>
                <c:pt idx="10707">
                  <c:v>6</c:v>
                </c:pt>
                <c:pt idx="10708">
                  <c:v>4</c:v>
                </c:pt>
                <c:pt idx="10709">
                  <c:v>4</c:v>
                </c:pt>
                <c:pt idx="10710">
                  <c:v>4</c:v>
                </c:pt>
                <c:pt idx="10711">
                  <c:v>6</c:v>
                </c:pt>
                <c:pt idx="10712">
                  <c:v>4</c:v>
                </c:pt>
                <c:pt idx="10713">
                  <c:v>6</c:v>
                </c:pt>
                <c:pt idx="10714">
                  <c:v>6</c:v>
                </c:pt>
                <c:pt idx="10715">
                  <c:v>6</c:v>
                </c:pt>
                <c:pt idx="10716">
                  <c:v>4</c:v>
                </c:pt>
                <c:pt idx="10717">
                  <c:v>6</c:v>
                </c:pt>
                <c:pt idx="10718">
                  <c:v>4</c:v>
                </c:pt>
                <c:pt idx="10719">
                  <c:v>6</c:v>
                </c:pt>
                <c:pt idx="10720">
                  <c:v>6</c:v>
                </c:pt>
                <c:pt idx="10721">
                  <c:v>6</c:v>
                </c:pt>
                <c:pt idx="10722">
                  <c:v>6</c:v>
                </c:pt>
                <c:pt idx="10723">
                  <c:v>6</c:v>
                </c:pt>
                <c:pt idx="10724">
                  <c:v>6</c:v>
                </c:pt>
                <c:pt idx="10725">
                  <c:v>6</c:v>
                </c:pt>
                <c:pt idx="10726">
                  <c:v>6</c:v>
                </c:pt>
                <c:pt idx="10727">
                  <c:v>6</c:v>
                </c:pt>
                <c:pt idx="10728">
                  <c:v>6</c:v>
                </c:pt>
                <c:pt idx="10729">
                  <c:v>6</c:v>
                </c:pt>
                <c:pt idx="10730">
                  <c:v>6</c:v>
                </c:pt>
                <c:pt idx="10731">
                  <c:v>6</c:v>
                </c:pt>
                <c:pt idx="10732">
                  <c:v>6</c:v>
                </c:pt>
                <c:pt idx="10733">
                  <c:v>6</c:v>
                </c:pt>
                <c:pt idx="10734">
                  <c:v>6</c:v>
                </c:pt>
                <c:pt idx="10735">
                  <c:v>6</c:v>
                </c:pt>
                <c:pt idx="10736">
                  <c:v>6</c:v>
                </c:pt>
                <c:pt idx="10737">
                  <c:v>6</c:v>
                </c:pt>
                <c:pt idx="10738">
                  <c:v>6</c:v>
                </c:pt>
                <c:pt idx="10739">
                  <c:v>6</c:v>
                </c:pt>
                <c:pt idx="10740">
                  <c:v>12</c:v>
                </c:pt>
                <c:pt idx="10741">
                  <c:v>12</c:v>
                </c:pt>
                <c:pt idx="10742">
                  <c:v>12</c:v>
                </c:pt>
                <c:pt idx="10743">
                  <c:v>4</c:v>
                </c:pt>
                <c:pt idx="10744">
                  <c:v>4</c:v>
                </c:pt>
                <c:pt idx="10745">
                  <c:v>4</c:v>
                </c:pt>
                <c:pt idx="10746">
                  <c:v>4</c:v>
                </c:pt>
                <c:pt idx="10747">
                  <c:v>4</c:v>
                </c:pt>
                <c:pt idx="10748">
                  <c:v>4</c:v>
                </c:pt>
                <c:pt idx="10749">
                  <c:v>4</c:v>
                </c:pt>
                <c:pt idx="10750">
                  <c:v>4</c:v>
                </c:pt>
                <c:pt idx="10751">
                  <c:v>4</c:v>
                </c:pt>
                <c:pt idx="10752">
                  <c:v>4</c:v>
                </c:pt>
                <c:pt idx="10753">
                  <c:v>4</c:v>
                </c:pt>
                <c:pt idx="10754">
                  <c:v>4</c:v>
                </c:pt>
                <c:pt idx="10755">
                  <c:v>4</c:v>
                </c:pt>
                <c:pt idx="10756">
                  <c:v>4</c:v>
                </c:pt>
                <c:pt idx="10757">
                  <c:v>4</c:v>
                </c:pt>
                <c:pt idx="10758">
                  <c:v>4</c:v>
                </c:pt>
                <c:pt idx="10759">
                  <c:v>4</c:v>
                </c:pt>
                <c:pt idx="10760">
                  <c:v>4</c:v>
                </c:pt>
                <c:pt idx="10761">
                  <c:v>4</c:v>
                </c:pt>
                <c:pt idx="10762">
                  <c:v>4</c:v>
                </c:pt>
                <c:pt idx="10763">
                  <c:v>4</c:v>
                </c:pt>
                <c:pt idx="10764">
                  <c:v>4</c:v>
                </c:pt>
                <c:pt idx="10765">
                  <c:v>4</c:v>
                </c:pt>
                <c:pt idx="10766">
                  <c:v>4</c:v>
                </c:pt>
                <c:pt idx="10767">
                  <c:v>4</c:v>
                </c:pt>
                <c:pt idx="10768">
                  <c:v>4</c:v>
                </c:pt>
                <c:pt idx="10769">
                  <c:v>4</c:v>
                </c:pt>
                <c:pt idx="10770">
                  <c:v>4</c:v>
                </c:pt>
                <c:pt idx="10771">
                  <c:v>4</c:v>
                </c:pt>
                <c:pt idx="10772">
                  <c:v>4</c:v>
                </c:pt>
                <c:pt idx="10773">
                  <c:v>4</c:v>
                </c:pt>
                <c:pt idx="10774">
                  <c:v>6</c:v>
                </c:pt>
                <c:pt idx="10775">
                  <c:v>4</c:v>
                </c:pt>
                <c:pt idx="10776">
                  <c:v>4</c:v>
                </c:pt>
                <c:pt idx="10777">
                  <c:v>4</c:v>
                </c:pt>
                <c:pt idx="10778">
                  <c:v>6</c:v>
                </c:pt>
                <c:pt idx="10779">
                  <c:v>4</c:v>
                </c:pt>
                <c:pt idx="10780">
                  <c:v>4</c:v>
                </c:pt>
                <c:pt idx="10781">
                  <c:v>4</c:v>
                </c:pt>
                <c:pt idx="10782">
                  <c:v>4</c:v>
                </c:pt>
                <c:pt idx="10783">
                  <c:v>6</c:v>
                </c:pt>
                <c:pt idx="10784">
                  <c:v>4</c:v>
                </c:pt>
                <c:pt idx="10785">
                  <c:v>4</c:v>
                </c:pt>
                <c:pt idx="10786">
                  <c:v>4</c:v>
                </c:pt>
                <c:pt idx="10787">
                  <c:v>6</c:v>
                </c:pt>
                <c:pt idx="10788">
                  <c:v>4</c:v>
                </c:pt>
                <c:pt idx="10789">
                  <c:v>4</c:v>
                </c:pt>
                <c:pt idx="10790">
                  <c:v>4</c:v>
                </c:pt>
                <c:pt idx="10791">
                  <c:v>6</c:v>
                </c:pt>
                <c:pt idx="10792">
                  <c:v>6</c:v>
                </c:pt>
                <c:pt idx="10793">
                  <c:v>4</c:v>
                </c:pt>
                <c:pt idx="10794">
                  <c:v>6</c:v>
                </c:pt>
                <c:pt idx="10795">
                  <c:v>6</c:v>
                </c:pt>
                <c:pt idx="10796">
                  <c:v>4</c:v>
                </c:pt>
                <c:pt idx="10797">
                  <c:v>8</c:v>
                </c:pt>
                <c:pt idx="10798">
                  <c:v>8</c:v>
                </c:pt>
                <c:pt idx="10799">
                  <c:v>8</c:v>
                </c:pt>
                <c:pt idx="10800">
                  <c:v>6</c:v>
                </c:pt>
                <c:pt idx="10801">
                  <c:v>6</c:v>
                </c:pt>
                <c:pt idx="10802">
                  <c:v>6</c:v>
                </c:pt>
                <c:pt idx="10803">
                  <c:v>8</c:v>
                </c:pt>
                <c:pt idx="10804">
                  <c:v>6</c:v>
                </c:pt>
                <c:pt idx="10805">
                  <c:v>8</c:v>
                </c:pt>
                <c:pt idx="10806">
                  <c:v>6</c:v>
                </c:pt>
                <c:pt idx="10807">
                  <c:v>6</c:v>
                </c:pt>
                <c:pt idx="10808">
                  <c:v>6</c:v>
                </c:pt>
                <c:pt idx="10809">
                  <c:v>6</c:v>
                </c:pt>
                <c:pt idx="10810">
                  <c:v>6</c:v>
                </c:pt>
                <c:pt idx="10811">
                  <c:v>8</c:v>
                </c:pt>
                <c:pt idx="10812">
                  <c:v>8</c:v>
                </c:pt>
                <c:pt idx="10813">
                  <c:v>8</c:v>
                </c:pt>
                <c:pt idx="10814">
                  <c:v>8</c:v>
                </c:pt>
                <c:pt idx="10815">
                  <c:v>6</c:v>
                </c:pt>
                <c:pt idx="10816">
                  <c:v>8</c:v>
                </c:pt>
                <c:pt idx="10817">
                  <c:v>6</c:v>
                </c:pt>
                <c:pt idx="10818">
                  <c:v>6</c:v>
                </c:pt>
                <c:pt idx="10819">
                  <c:v>6</c:v>
                </c:pt>
                <c:pt idx="10820">
                  <c:v>8</c:v>
                </c:pt>
                <c:pt idx="10821">
                  <c:v>6</c:v>
                </c:pt>
                <c:pt idx="10822">
                  <c:v>8</c:v>
                </c:pt>
                <c:pt idx="10823">
                  <c:v>6</c:v>
                </c:pt>
                <c:pt idx="10824">
                  <c:v>4</c:v>
                </c:pt>
                <c:pt idx="10825">
                  <c:v>4</c:v>
                </c:pt>
                <c:pt idx="10826">
                  <c:v>4</c:v>
                </c:pt>
                <c:pt idx="10827">
                  <c:v>4</c:v>
                </c:pt>
                <c:pt idx="10828">
                  <c:v>4</c:v>
                </c:pt>
                <c:pt idx="10829">
                  <c:v>4</c:v>
                </c:pt>
                <c:pt idx="10830">
                  <c:v>4</c:v>
                </c:pt>
                <c:pt idx="10831">
                  <c:v>4</c:v>
                </c:pt>
                <c:pt idx="10832">
                  <c:v>4</c:v>
                </c:pt>
                <c:pt idx="10833">
                  <c:v>4</c:v>
                </c:pt>
                <c:pt idx="10834">
                  <c:v>4</c:v>
                </c:pt>
                <c:pt idx="10835">
                  <c:v>4</c:v>
                </c:pt>
                <c:pt idx="10836">
                  <c:v>4</c:v>
                </c:pt>
                <c:pt idx="10837">
                  <c:v>4</c:v>
                </c:pt>
                <c:pt idx="10838">
                  <c:v>4</c:v>
                </c:pt>
                <c:pt idx="10839">
                  <c:v>4</c:v>
                </c:pt>
                <c:pt idx="10840">
                  <c:v>6</c:v>
                </c:pt>
                <c:pt idx="10841">
                  <c:v>6</c:v>
                </c:pt>
                <c:pt idx="10842">
                  <c:v>4</c:v>
                </c:pt>
                <c:pt idx="10843">
                  <c:v>6</c:v>
                </c:pt>
                <c:pt idx="10844">
                  <c:v>6</c:v>
                </c:pt>
                <c:pt idx="10845">
                  <c:v>6</c:v>
                </c:pt>
                <c:pt idx="10846">
                  <c:v>4</c:v>
                </c:pt>
                <c:pt idx="10847">
                  <c:v>4</c:v>
                </c:pt>
                <c:pt idx="10848">
                  <c:v>6</c:v>
                </c:pt>
                <c:pt idx="10849">
                  <c:v>6</c:v>
                </c:pt>
                <c:pt idx="10850">
                  <c:v>4</c:v>
                </c:pt>
                <c:pt idx="10851">
                  <c:v>6</c:v>
                </c:pt>
                <c:pt idx="10852">
                  <c:v>4</c:v>
                </c:pt>
                <c:pt idx="10853">
                  <c:v>4</c:v>
                </c:pt>
                <c:pt idx="10854">
                  <c:v>4</c:v>
                </c:pt>
                <c:pt idx="10855">
                  <c:v>6</c:v>
                </c:pt>
                <c:pt idx="10856">
                  <c:v>4</c:v>
                </c:pt>
                <c:pt idx="10857">
                  <c:v>4</c:v>
                </c:pt>
                <c:pt idx="10858">
                  <c:v>6</c:v>
                </c:pt>
                <c:pt idx="10859">
                  <c:v>6</c:v>
                </c:pt>
                <c:pt idx="10860">
                  <c:v>6</c:v>
                </c:pt>
                <c:pt idx="10861">
                  <c:v>4</c:v>
                </c:pt>
                <c:pt idx="10862">
                  <c:v>4</c:v>
                </c:pt>
                <c:pt idx="10863">
                  <c:v>6</c:v>
                </c:pt>
                <c:pt idx="10864">
                  <c:v>6</c:v>
                </c:pt>
                <c:pt idx="10865">
                  <c:v>5</c:v>
                </c:pt>
                <c:pt idx="10866">
                  <c:v>4</c:v>
                </c:pt>
                <c:pt idx="10867">
                  <c:v>5</c:v>
                </c:pt>
                <c:pt idx="10868">
                  <c:v>4</c:v>
                </c:pt>
                <c:pt idx="10869">
                  <c:v>5</c:v>
                </c:pt>
                <c:pt idx="10870">
                  <c:v>6</c:v>
                </c:pt>
                <c:pt idx="10871">
                  <c:v>4</c:v>
                </c:pt>
                <c:pt idx="10872">
                  <c:v>6</c:v>
                </c:pt>
                <c:pt idx="10873">
                  <c:v>4</c:v>
                </c:pt>
                <c:pt idx="10874">
                  <c:v>5</c:v>
                </c:pt>
                <c:pt idx="10875">
                  <c:v>5</c:v>
                </c:pt>
                <c:pt idx="10876">
                  <c:v>6</c:v>
                </c:pt>
                <c:pt idx="10877">
                  <c:v>6</c:v>
                </c:pt>
                <c:pt idx="10878">
                  <c:v>4</c:v>
                </c:pt>
                <c:pt idx="10879">
                  <c:v>6</c:v>
                </c:pt>
                <c:pt idx="10880">
                  <c:v>4</c:v>
                </c:pt>
                <c:pt idx="10881">
                  <c:v>4</c:v>
                </c:pt>
                <c:pt idx="10882">
                  <c:v>4</c:v>
                </c:pt>
                <c:pt idx="10883">
                  <c:v>6</c:v>
                </c:pt>
                <c:pt idx="10884">
                  <c:v>5</c:v>
                </c:pt>
                <c:pt idx="10885">
                  <c:v>4</c:v>
                </c:pt>
                <c:pt idx="10886">
                  <c:v>4</c:v>
                </c:pt>
                <c:pt idx="10887">
                  <c:v>4</c:v>
                </c:pt>
                <c:pt idx="10888">
                  <c:v>4</c:v>
                </c:pt>
                <c:pt idx="10889">
                  <c:v>4</c:v>
                </c:pt>
                <c:pt idx="10890">
                  <c:v>4</c:v>
                </c:pt>
                <c:pt idx="10891">
                  <c:v>4</c:v>
                </c:pt>
                <c:pt idx="10892">
                  <c:v>6</c:v>
                </c:pt>
                <c:pt idx="10893">
                  <c:v>6</c:v>
                </c:pt>
                <c:pt idx="10894">
                  <c:v>6</c:v>
                </c:pt>
                <c:pt idx="10895">
                  <c:v>6</c:v>
                </c:pt>
                <c:pt idx="10896">
                  <c:v>4</c:v>
                </c:pt>
                <c:pt idx="10897">
                  <c:v>6</c:v>
                </c:pt>
                <c:pt idx="10898">
                  <c:v>6</c:v>
                </c:pt>
                <c:pt idx="10899">
                  <c:v>4</c:v>
                </c:pt>
                <c:pt idx="10900">
                  <c:v>4</c:v>
                </c:pt>
                <c:pt idx="10901">
                  <c:v>5</c:v>
                </c:pt>
                <c:pt idx="10902">
                  <c:v>5</c:v>
                </c:pt>
                <c:pt idx="10903">
                  <c:v>4</c:v>
                </c:pt>
                <c:pt idx="10904">
                  <c:v>5</c:v>
                </c:pt>
                <c:pt idx="10905">
                  <c:v>5</c:v>
                </c:pt>
                <c:pt idx="10906">
                  <c:v>4</c:v>
                </c:pt>
                <c:pt idx="10907">
                  <c:v>4</c:v>
                </c:pt>
                <c:pt idx="10908">
                  <c:v>5</c:v>
                </c:pt>
                <c:pt idx="10909">
                  <c:v>4</c:v>
                </c:pt>
                <c:pt idx="10910">
                  <c:v>6</c:v>
                </c:pt>
                <c:pt idx="10911">
                  <c:v>6</c:v>
                </c:pt>
                <c:pt idx="10912">
                  <c:v>4</c:v>
                </c:pt>
                <c:pt idx="10913">
                  <c:v>4</c:v>
                </c:pt>
                <c:pt idx="10914">
                  <c:v>4</c:v>
                </c:pt>
                <c:pt idx="10915">
                  <c:v>4</c:v>
                </c:pt>
                <c:pt idx="10916">
                  <c:v>4</c:v>
                </c:pt>
                <c:pt idx="10917">
                  <c:v>4</c:v>
                </c:pt>
                <c:pt idx="10918">
                  <c:v>4</c:v>
                </c:pt>
                <c:pt idx="10919">
                  <c:v>4</c:v>
                </c:pt>
                <c:pt idx="10920">
                  <c:v>4</c:v>
                </c:pt>
                <c:pt idx="10921">
                  <c:v>4</c:v>
                </c:pt>
                <c:pt idx="10922">
                  <c:v>4</c:v>
                </c:pt>
                <c:pt idx="10923">
                  <c:v>4</c:v>
                </c:pt>
                <c:pt idx="10924">
                  <c:v>4</c:v>
                </c:pt>
                <c:pt idx="10925">
                  <c:v>4</c:v>
                </c:pt>
                <c:pt idx="10926">
                  <c:v>4</c:v>
                </c:pt>
                <c:pt idx="10927">
                  <c:v>5</c:v>
                </c:pt>
                <c:pt idx="10928">
                  <c:v>4</c:v>
                </c:pt>
                <c:pt idx="10929">
                  <c:v>4</c:v>
                </c:pt>
                <c:pt idx="10930">
                  <c:v>4</c:v>
                </c:pt>
                <c:pt idx="10931">
                  <c:v>4</c:v>
                </c:pt>
                <c:pt idx="10932">
                  <c:v>4</c:v>
                </c:pt>
                <c:pt idx="10933">
                  <c:v>4</c:v>
                </c:pt>
                <c:pt idx="10934">
                  <c:v>4</c:v>
                </c:pt>
                <c:pt idx="10935">
                  <c:v>4</c:v>
                </c:pt>
                <c:pt idx="10936">
                  <c:v>4</c:v>
                </c:pt>
                <c:pt idx="10937">
                  <c:v>4</c:v>
                </c:pt>
                <c:pt idx="10938">
                  <c:v>6</c:v>
                </c:pt>
                <c:pt idx="10939">
                  <c:v>6</c:v>
                </c:pt>
                <c:pt idx="10940">
                  <c:v>6</c:v>
                </c:pt>
                <c:pt idx="10941">
                  <c:v>6</c:v>
                </c:pt>
                <c:pt idx="10942">
                  <c:v>6</c:v>
                </c:pt>
                <c:pt idx="10943">
                  <c:v>6</c:v>
                </c:pt>
                <c:pt idx="10944">
                  <c:v>6</c:v>
                </c:pt>
                <c:pt idx="10945">
                  <c:v>6</c:v>
                </c:pt>
                <c:pt idx="10946">
                  <c:v>6</c:v>
                </c:pt>
                <c:pt idx="10947">
                  <c:v>6</c:v>
                </c:pt>
                <c:pt idx="10948">
                  <c:v>6</c:v>
                </c:pt>
                <c:pt idx="10949">
                  <c:v>6</c:v>
                </c:pt>
                <c:pt idx="10950">
                  <c:v>6</c:v>
                </c:pt>
                <c:pt idx="10951">
                  <c:v>6</c:v>
                </c:pt>
                <c:pt idx="10952">
                  <c:v>6</c:v>
                </c:pt>
                <c:pt idx="10953">
                  <c:v>6</c:v>
                </c:pt>
                <c:pt idx="10954">
                  <c:v>6</c:v>
                </c:pt>
                <c:pt idx="10955">
                  <c:v>6</c:v>
                </c:pt>
                <c:pt idx="10956">
                  <c:v>6</c:v>
                </c:pt>
                <c:pt idx="10957">
                  <c:v>6</c:v>
                </c:pt>
                <c:pt idx="10958">
                  <c:v>6</c:v>
                </c:pt>
                <c:pt idx="10959">
                  <c:v>6</c:v>
                </c:pt>
                <c:pt idx="10960">
                  <c:v>6</c:v>
                </c:pt>
                <c:pt idx="10961">
                  <c:v>6</c:v>
                </c:pt>
                <c:pt idx="10962">
                  <c:v>6</c:v>
                </c:pt>
                <c:pt idx="10963">
                  <c:v>6</c:v>
                </c:pt>
                <c:pt idx="10964">
                  <c:v>6</c:v>
                </c:pt>
                <c:pt idx="10965">
                  <c:v>6</c:v>
                </c:pt>
                <c:pt idx="10966">
                  <c:v>6</c:v>
                </c:pt>
                <c:pt idx="10967">
                  <c:v>6</c:v>
                </c:pt>
                <c:pt idx="10968">
                  <c:v>6</c:v>
                </c:pt>
                <c:pt idx="10969">
                  <c:v>6</c:v>
                </c:pt>
                <c:pt idx="10970">
                  <c:v>6</c:v>
                </c:pt>
                <c:pt idx="10971">
                  <c:v>6</c:v>
                </c:pt>
                <c:pt idx="10972">
                  <c:v>6</c:v>
                </c:pt>
                <c:pt idx="10973">
                  <c:v>6</c:v>
                </c:pt>
                <c:pt idx="10974">
                  <c:v>6</c:v>
                </c:pt>
                <c:pt idx="10975">
                  <c:v>6</c:v>
                </c:pt>
                <c:pt idx="10976">
                  <c:v>6</c:v>
                </c:pt>
                <c:pt idx="10977">
                  <c:v>6</c:v>
                </c:pt>
                <c:pt idx="10978">
                  <c:v>6</c:v>
                </c:pt>
                <c:pt idx="10979">
                  <c:v>6</c:v>
                </c:pt>
                <c:pt idx="10980">
                  <c:v>6</c:v>
                </c:pt>
                <c:pt idx="10981">
                  <c:v>6</c:v>
                </c:pt>
                <c:pt idx="10982">
                  <c:v>6</c:v>
                </c:pt>
                <c:pt idx="10983">
                  <c:v>6</c:v>
                </c:pt>
                <c:pt idx="10984">
                  <c:v>6</c:v>
                </c:pt>
                <c:pt idx="10985">
                  <c:v>6</c:v>
                </c:pt>
                <c:pt idx="10986">
                  <c:v>6</c:v>
                </c:pt>
                <c:pt idx="10987">
                  <c:v>6</c:v>
                </c:pt>
                <c:pt idx="10988">
                  <c:v>6</c:v>
                </c:pt>
                <c:pt idx="10989">
                  <c:v>6</c:v>
                </c:pt>
                <c:pt idx="10990">
                  <c:v>6</c:v>
                </c:pt>
                <c:pt idx="10991">
                  <c:v>6</c:v>
                </c:pt>
                <c:pt idx="10992">
                  <c:v>6</c:v>
                </c:pt>
                <c:pt idx="10993">
                  <c:v>6</c:v>
                </c:pt>
                <c:pt idx="10994">
                  <c:v>6</c:v>
                </c:pt>
                <c:pt idx="10995">
                  <c:v>6</c:v>
                </c:pt>
                <c:pt idx="10996">
                  <c:v>6</c:v>
                </c:pt>
                <c:pt idx="10997">
                  <c:v>6</c:v>
                </c:pt>
                <c:pt idx="10998">
                  <c:v>6</c:v>
                </c:pt>
                <c:pt idx="10999">
                  <c:v>6</c:v>
                </c:pt>
                <c:pt idx="11000">
                  <c:v>6</c:v>
                </c:pt>
                <c:pt idx="11001">
                  <c:v>6</c:v>
                </c:pt>
                <c:pt idx="11002">
                  <c:v>6</c:v>
                </c:pt>
                <c:pt idx="11003">
                  <c:v>6</c:v>
                </c:pt>
                <c:pt idx="11004">
                  <c:v>6</c:v>
                </c:pt>
                <c:pt idx="11005">
                  <c:v>6</c:v>
                </c:pt>
                <c:pt idx="11006">
                  <c:v>6</c:v>
                </c:pt>
                <c:pt idx="11007">
                  <c:v>6</c:v>
                </c:pt>
                <c:pt idx="11008">
                  <c:v>6</c:v>
                </c:pt>
                <c:pt idx="11009">
                  <c:v>6</c:v>
                </c:pt>
                <c:pt idx="11010">
                  <c:v>6</c:v>
                </c:pt>
                <c:pt idx="11011">
                  <c:v>6</c:v>
                </c:pt>
                <c:pt idx="11012">
                  <c:v>8</c:v>
                </c:pt>
                <c:pt idx="11013">
                  <c:v>8</c:v>
                </c:pt>
                <c:pt idx="11014">
                  <c:v>8</c:v>
                </c:pt>
                <c:pt idx="11015">
                  <c:v>8</c:v>
                </c:pt>
                <c:pt idx="11016">
                  <c:v>8</c:v>
                </c:pt>
                <c:pt idx="11017">
                  <c:v>8</c:v>
                </c:pt>
                <c:pt idx="11018">
                  <c:v>8</c:v>
                </c:pt>
                <c:pt idx="11019">
                  <c:v>8</c:v>
                </c:pt>
                <c:pt idx="11020">
                  <c:v>8</c:v>
                </c:pt>
                <c:pt idx="11021">
                  <c:v>8</c:v>
                </c:pt>
                <c:pt idx="11022">
                  <c:v>8</c:v>
                </c:pt>
                <c:pt idx="11023">
                  <c:v>6</c:v>
                </c:pt>
                <c:pt idx="11024">
                  <c:v>6</c:v>
                </c:pt>
                <c:pt idx="11025">
                  <c:v>6</c:v>
                </c:pt>
                <c:pt idx="11026">
                  <c:v>6</c:v>
                </c:pt>
                <c:pt idx="11027">
                  <c:v>6</c:v>
                </c:pt>
                <c:pt idx="11028">
                  <c:v>6</c:v>
                </c:pt>
                <c:pt idx="11029">
                  <c:v>6</c:v>
                </c:pt>
                <c:pt idx="11030">
                  <c:v>6</c:v>
                </c:pt>
                <c:pt idx="11031">
                  <c:v>6</c:v>
                </c:pt>
                <c:pt idx="11032">
                  <c:v>6</c:v>
                </c:pt>
                <c:pt idx="11033">
                  <c:v>6</c:v>
                </c:pt>
                <c:pt idx="11034">
                  <c:v>6</c:v>
                </c:pt>
                <c:pt idx="11035">
                  <c:v>6</c:v>
                </c:pt>
                <c:pt idx="11036">
                  <c:v>6</c:v>
                </c:pt>
                <c:pt idx="11037">
                  <c:v>6</c:v>
                </c:pt>
                <c:pt idx="11038">
                  <c:v>6</c:v>
                </c:pt>
                <c:pt idx="11039">
                  <c:v>6</c:v>
                </c:pt>
                <c:pt idx="11040">
                  <c:v>6</c:v>
                </c:pt>
                <c:pt idx="11041">
                  <c:v>6</c:v>
                </c:pt>
                <c:pt idx="11042">
                  <c:v>6</c:v>
                </c:pt>
                <c:pt idx="11043">
                  <c:v>6</c:v>
                </c:pt>
                <c:pt idx="11044">
                  <c:v>6</c:v>
                </c:pt>
                <c:pt idx="11045">
                  <c:v>6</c:v>
                </c:pt>
                <c:pt idx="11046">
                  <c:v>6</c:v>
                </c:pt>
                <c:pt idx="11047">
                  <c:v>6</c:v>
                </c:pt>
                <c:pt idx="11048">
                  <c:v>6</c:v>
                </c:pt>
                <c:pt idx="11049">
                  <c:v>6</c:v>
                </c:pt>
                <c:pt idx="11050">
                  <c:v>6</c:v>
                </c:pt>
                <c:pt idx="11051">
                  <c:v>6</c:v>
                </c:pt>
                <c:pt idx="11052">
                  <c:v>6</c:v>
                </c:pt>
                <c:pt idx="11053">
                  <c:v>6</c:v>
                </c:pt>
                <c:pt idx="11054">
                  <c:v>6</c:v>
                </c:pt>
                <c:pt idx="11055">
                  <c:v>6</c:v>
                </c:pt>
                <c:pt idx="11056">
                  <c:v>6</c:v>
                </c:pt>
                <c:pt idx="11057">
                  <c:v>6</c:v>
                </c:pt>
                <c:pt idx="11058">
                  <c:v>6</c:v>
                </c:pt>
                <c:pt idx="11059">
                  <c:v>6</c:v>
                </c:pt>
                <c:pt idx="11060">
                  <c:v>6</c:v>
                </c:pt>
                <c:pt idx="11061">
                  <c:v>6</c:v>
                </c:pt>
                <c:pt idx="11062">
                  <c:v>6</c:v>
                </c:pt>
                <c:pt idx="11063">
                  <c:v>6</c:v>
                </c:pt>
                <c:pt idx="11064">
                  <c:v>6</c:v>
                </c:pt>
                <c:pt idx="11065">
                  <c:v>6</c:v>
                </c:pt>
                <c:pt idx="11066">
                  <c:v>6</c:v>
                </c:pt>
                <c:pt idx="11067">
                  <c:v>6</c:v>
                </c:pt>
                <c:pt idx="11068">
                  <c:v>6</c:v>
                </c:pt>
                <c:pt idx="11069">
                  <c:v>6</c:v>
                </c:pt>
                <c:pt idx="11070">
                  <c:v>6</c:v>
                </c:pt>
                <c:pt idx="11071">
                  <c:v>6</c:v>
                </c:pt>
                <c:pt idx="11072">
                  <c:v>6</c:v>
                </c:pt>
                <c:pt idx="11073">
                  <c:v>6</c:v>
                </c:pt>
                <c:pt idx="11074">
                  <c:v>6</c:v>
                </c:pt>
                <c:pt idx="11075">
                  <c:v>6</c:v>
                </c:pt>
                <c:pt idx="11076">
                  <c:v>6</c:v>
                </c:pt>
                <c:pt idx="11077">
                  <c:v>4</c:v>
                </c:pt>
                <c:pt idx="11078">
                  <c:v>6</c:v>
                </c:pt>
                <c:pt idx="11079">
                  <c:v>6</c:v>
                </c:pt>
                <c:pt idx="11080">
                  <c:v>4</c:v>
                </c:pt>
                <c:pt idx="11081">
                  <c:v>4</c:v>
                </c:pt>
                <c:pt idx="11082">
                  <c:v>4</c:v>
                </c:pt>
                <c:pt idx="11083">
                  <c:v>4</c:v>
                </c:pt>
                <c:pt idx="11084">
                  <c:v>4</c:v>
                </c:pt>
                <c:pt idx="11085">
                  <c:v>4</c:v>
                </c:pt>
                <c:pt idx="11086">
                  <c:v>4</c:v>
                </c:pt>
                <c:pt idx="11087">
                  <c:v>4</c:v>
                </c:pt>
                <c:pt idx="11088">
                  <c:v>4</c:v>
                </c:pt>
                <c:pt idx="11089">
                  <c:v>4</c:v>
                </c:pt>
                <c:pt idx="11090">
                  <c:v>4</c:v>
                </c:pt>
                <c:pt idx="11091">
                  <c:v>4</c:v>
                </c:pt>
                <c:pt idx="11092">
                  <c:v>4</c:v>
                </c:pt>
                <c:pt idx="11093">
                  <c:v>4</c:v>
                </c:pt>
                <c:pt idx="11094">
                  <c:v>4</c:v>
                </c:pt>
                <c:pt idx="11095">
                  <c:v>4</c:v>
                </c:pt>
                <c:pt idx="11096">
                  <c:v>4</c:v>
                </c:pt>
                <c:pt idx="11097">
                  <c:v>4</c:v>
                </c:pt>
                <c:pt idx="11098">
                  <c:v>4</c:v>
                </c:pt>
                <c:pt idx="11099">
                  <c:v>4</c:v>
                </c:pt>
                <c:pt idx="11100">
                  <c:v>4</c:v>
                </c:pt>
                <c:pt idx="11101">
                  <c:v>4</c:v>
                </c:pt>
                <c:pt idx="11102">
                  <c:v>4</c:v>
                </c:pt>
                <c:pt idx="11103">
                  <c:v>4</c:v>
                </c:pt>
                <c:pt idx="11104">
                  <c:v>4</c:v>
                </c:pt>
                <c:pt idx="11105">
                  <c:v>4</c:v>
                </c:pt>
                <c:pt idx="11106">
                  <c:v>4</c:v>
                </c:pt>
                <c:pt idx="11107">
                  <c:v>4</c:v>
                </c:pt>
                <c:pt idx="11108">
                  <c:v>4</c:v>
                </c:pt>
                <c:pt idx="11109">
                  <c:v>4</c:v>
                </c:pt>
                <c:pt idx="11110">
                  <c:v>4</c:v>
                </c:pt>
                <c:pt idx="11111">
                  <c:v>4</c:v>
                </c:pt>
                <c:pt idx="11112">
                  <c:v>4</c:v>
                </c:pt>
                <c:pt idx="11113">
                  <c:v>4</c:v>
                </c:pt>
                <c:pt idx="11114">
                  <c:v>4</c:v>
                </c:pt>
                <c:pt idx="11115">
                  <c:v>4</c:v>
                </c:pt>
                <c:pt idx="11116">
                  <c:v>4</c:v>
                </c:pt>
                <c:pt idx="11117">
                  <c:v>8</c:v>
                </c:pt>
                <c:pt idx="11118">
                  <c:v>8</c:v>
                </c:pt>
                <c:pt idx="11119">
                  <c:v>8</c:v>
                </c:pt>
                <c:pt idx="11120">
                  <c:v>8</c:v>
                </c:pt>
                <c:pt idx="11121">
                  <c:v>8</c:v>
                </c:pt>
                <c:pt idx="11122">
                  <c:v>8</c:v>
                </c:pt>
                <c:pt idx="11123">
                  <c:v>8</c:v>
                </c:pt>
                <c:pt idx="11124">
                  <c:v>8</c:v>
                </c:pt>
                <c:pt idx="11125">
                  <c:v>8</c:v>
                </c:pt>
                <c:pt idx="11126">
                  <c:v>8</c:v>
                </c:pt>
                <c:pt idx="11127">
                  <c:v>8</c:v>
                </c:pt>
                <c:pt idx="11128">
                  <c:v>8</c:v>
                </c:pt>
                <c:pt idx="11129">
                  <c:v>8</c:v>
                </c:pt>
                <c:pt idx="11130">
                  <c:v>8</c:v>
                </c:pt>
                <c:pt idx="11131">
                  <c:v>8</c:v>
                </c:pt>
                <c:pt idx="11132">
                  <c:v>8</c:v>
                </c:pt>
                <c:pt idx="11133">
                  <c:v>8</c:v>
                </c:pt>
                <c:pt idx="11134">
                  <c:v>8</c:v>
                </c:pt>
                <c:pt idx="11135">
                  <c:v>8</c:v>
                </c:pt>
                <c:pt idx="11136">
                  <c:v>8</c:v>
                </c:pt>
                <c:pt idx="11137">
                  <c:v>8</c:v>
                </c:pt>
                <c:pt idx="11138">
                  <c:v>8</c:v>
                </c:pt>
                <c:pt idx="11139">
                  <c:v>8</c:v>
                </c:pt>
                <c:pt idx="11140">
                  <c:v>8</c:v>
                </c:pt>
                <c:pt idx="11141">
                  <c:v>8</c:v>
                </c:pt>
                <c:pt idx="11142">
                  <c:v>8</c:v>
                </c:pt>
                <c:pt idx="11143">
                  <c:v>8</c:v>
                </c:pt>
                <c:pt idx="11144">
                  <c:v>8</c:v>
                </c:pt>
                <c:pt idx="11145">
                  <c:v>8</c:v>
                </c:pt>
                <c:pt idx="11146">
                  <c:v>8</c:v>
                </c:pt>
                <c:pt idx="11147">
                  <c:v>8</c:v>
                </c:pt>
                <c:pt idx="11148">
                  <c:v>8</c:v>
                </c:pt>
                <c:pt idx="11149">
                  <c:v>8</c:v>
                </c:pt>
                <c:pt idx="11150">
                  <c:v>8</c:v>
                </c:pt>
                <c:pt idx="11151">
                  <c:v>8</c:v>
                </c:pt>
                <c:pt idx="11152">
                  <c:v>8</c:v>
                </c:pt>
                <c:pt idx="11153">
                  <c:v>8</c:v>
                </c:pt>
                <c:pt idx="11154">
                  <c:v>8</c:v>
                </c:pt>
                <c:pt idx="11155">
                  <c:v>8</c:v>
                </c:pt>
                <c:pt idx="11156">
                  <c:v>8</c:v>
                </c:pt>
                <c:pt idx="11157">
                  <c:v>8</c:v>
                </c:pt>
                <c:pt idx="11158">
                  <c:v>8</c:v>
                </c:pt>
                <c:pt idx="11159">
                  <c:v>8</c:v>
                </c:pt>
                <c:pt idx="11160">
                  <c:v>8</c:v>
                </c:pt>
                <c:pt idx="11161">
                  <c:v>8</c:v>
                </c:pt>
                <c:pt idx="11162">
                  <c:v>8</c:v>
                </c:pt>
                <c:pt idx="11163">
                  <c:v>8</c:v>
                </c:pt>
                <c:pt idx="11164">
                  <c:v>8</c:v>
                </c:pt>
                <c:pt idx="11165">
                  <c:v>8</c:v>
                </c:pt>
                <c:pt idx="11166">
                  <c:v>6</c:v>
                </c:pt>
                <c:pt idx="11167">
                  <c:v>6</c:v>
                </c:pt>
                <c:pt idx="11168">
                  <c:v>6</c:v>
                </c:pt>
                <c:pt idx="11169">
                  <c:v>6</c:v>
                </c:pt>
                <c:pt idx="11170">
                  <c:v>6</c:v>
                </c:pt>
                <c:pt idx="11171">
                  <c:v>6</c:v>
                </c:pt>
                <c:pt idx="11172">
                  <c:v>6</c:v>
                </c:pt>
                <c:pt idx="11173">
                  <c:v>6</c:v>
                </c:pt>
                <c:pt idx="11174">
                  <c:v>6</c:v>
                </c:pt>
                <c:pt idx="11175">
                  <c:v>6</c:v>
                </c:pt>
                <c:pt idx="11176">
                  <c:v>6</c:v>
                </c:pt>
                <c:pt idx="11177">
                  <c:v>6</c:v>
                </c:pt>
                <c:pt idx="11178">
                  <c:v>6</c:v>
                </c:pt>
                <c:pt idx="11179">
                  <c:v>4</c:v>
                </c:pt>
                <c:pt idx="11180">
                  <c:v>6</c:v>
                </c:pt>
                <c:pt idx="11181">
                  <c:v>6</c:v>
                </c:pt>
                <c:pt idx="11182">
                  <c:v>4</c:v>
                </c:pt>
                <c:pt idx="11183">
                  <c:v>6</c:v>
                </c:pt>
                <c:pt idx="11184">
                  <c:v>6</c:v>
                </c:pt>
                <c:pt idx="11185">
                  <c:v>6</c:v>
                </c:pt>
                <c:pt idx="11186">
                  <c:v>4</c:v>
                </c:pt>
                <c:pt idx="11187">
                  <c:v>6</c:v>
                </c:pt>
                <c:pt idx="11188">
                  <c:v>8</c:v>
                </c:pt>
                <c:pt idx="11189">
                  <c:v>8</c:v>
                </c:pt>
                <c:pt idx="11190">
                  <c:v>8</c:v>
                </c:pt>
                <c:pt idx="11191">
                  <c:v>6</c:v>
                </c:pt>
                <c:pt idx="11192">
                  <c:v>6</c:v>
                </c:pt>
                <c:pt idx="11193">
                  <c:v>6</c:v>
                </c:pt>
                <c:pt idx="11194">
                  <c:v>6</c:v>
                </c:pt>
                <c:pt idx="11195">
                  <c:v>6</c:v>
                </c:pt>
                <c:pt idx="11196">
                  <c:v>6</c:v>
                </c:pt>
                <c:pt idx="11197">
                  <c:v>6</c:v>
                </c:pt>
                <c:pt idx="11198">
                  <c:v>6</c:v>
                </c:pt>
              </c:numCache>
            </c:numRef>
          </c:xVal>
          <c:yVal>
            <c:numRef>
              <c:f>'5.Scatter and Correlation'!$B$2:$B$11200</c:f>
              <c:numCache>
                <c:formatCode>General</c:formatCode>
                <c:ptCount val="11199"/>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25</c:v>
                </c:pt>
                <c:pt idx="15">
                  <c:v>28</c:v>
                </c:pt>
                <c:pt idx="16">
                  <c:v>24</c:v>
                </c:pt>
                <c:pt idx="17">
                  <c:v>20</c:v>
                </c:pt>
                <c:pt idx="18">
                  <c:v>21</c:v>
                </c:pt>
                <c:pt idx="19">
                  <c:v>24</c:v>
                </c:pt>
                <c:pt idx="20">
                  <c:v>20</c:v>
                </c:pt>
                <c:pt idx="21">
                  <c:v>21</c:v>
                </c:pt>
                <c:pt idx="22">
                  <c:v>21</c:v>
                </c:pt>
                <c:pt idx="23">
                  <c:v>22</c:v>
                </c:pt>
                <c:pt idx="24">
                  <c:v>22</c:v>
                </c:pt>
                <c:pt idx="25">
                  <c:v>22</c:v>
                </c:pt>
                <c:pt idx="26">
                  <c:v>21</c:v>
                </c:pt>
                <c:pt idx="27">
                  <c:v>35</c:v>
                </c:pt>
                <c:pt idx="28">
                  <c:v>35</c:v>
                </c:pt>
                <c:pt idx="29">
                  <c:v>35</c:v>
                </c:pt>
                <c:pt idx="30">
                  <c:v>26</c:v>
                </c:pt>
                <c:pt idx="31">
                  <c:v>25</c:v>
                </c:pt>
                <c:pt idx="32">
                  <c:v>25</c:v>
                </c:pt>
                <c:pt idx="33">
                  <c:v>26</c:v>
                </c:pt>
                <c:pt idx="34">
                  <c:v>26</c:v>
                </c:pt>
                <c:pt idx="35">
                  <c:v>25</c:v>
                </c:pt>
                <c:pt idx="36">
                  <c:v>35</c:v>
                </c:pt>
                <c:pt idx="37">
                  <c:v>34</c:v>
                </c:pt>
                <c:pt idx="38">
                  <c:v>31</c:v>
                </c:pt>
                <c:pt idx="39">
                  <c:v>35</c:v>
                </c:pt>
                <c:pt idx="40">
                  <c:v>34</c:v>
                </c:pt>
                <c:pt idx="41">
                  <c:v>31</c:v>
                </c:pt>
                <c:pt idx="42">
                  <c:v>34</c:v>
                </c:pt>
                <c:pt idx="43">
                  <c:v>30</c:v>
                </c:pt>
                <c:pt idx="44">
                  <c:v>30</c:v>
                </c:pt>
                <c:pt idx="45">
                  <c:v>31</c:v>
                </c:pt>
                <c:pt idx="46">
                  <c:v>32</c:v>
                </c:pt>
                <c:pt idx="47">
                  <c:v>32</c:v>
                </c:pt>
                <c:pt idx="48">
                  <c:v>32</c:v>
                </c:pt>
                <c:pt idx="49">
                  <c:v>34</c:v>
                </c:pt>
                <c:pt idx="50">
                  <c:v>35</c:v>
                </c:pt>
                <c:pt idx="51">
                  <c:v>33</c:v>
                </c:pt>
                <c:pt idx="52">
                  <c:v>33</c:v>
                </c:pt>
                <c:pt idx="53">
                  <c:v>20</c:v>
                </c:pt>
                <c:pt idx="54">
                  <c:v>22</c:v>
                </c:pt>
                <c:pt idx="55">
                  <c:v>23</c:v>
                </c:pt>
                <c:pt idx="56">
                  <c:v>22</c:v>
                </c:pt>
                <c:pt idx="57">
                  <c:v>22</c:v>
                </c:pt>
                <c:pt idx="58">
                  <c:v>20</c:v>
                </c:pt>
                <c:pt idx="59">
                  <c:v>36</c:v>
                </c:pt>
                <c:pt idx="60">
                  <c:v>36</c:v>
                </c:pt>
                <c:pt idx="61">
                  <c:v>29</c:v>
                </c:pt>
                <c:pt idx="62">
                  <c:v>36</c:v>
                </c:pt>
                <c:pt idx="63">
                  <c:v>36</c:v>
                </c:pt>
                <c:pt idx="64">
                  <c:v>29</c:v>
                </c:pt>
                <c:pt idx="65">
                  <c:v>36</c:v>
                </c:pt>
                <c:pt idx="66">
                  <c:v>36</c:v>
                </c:pt>
                <c:pt idx="67">
                  <c:v>29</c:v>
                </c:pt>
                <c:pt idx="68">
                  <c:v>29</c:v>
                </c:pt>
                <c:pt idx="69">
                  <c:v>36</c:v>
                </c:pt>
                <c:pt idx="70">
                  <c:v>36</c:v>
                </c:pt>
                <c:pt idx="71">
                  <c:v>36</c:v>
                </c:pt>
                <c:pt idx="72">
                  <c:v>36</c:v>
                </c:pt>
                <c:pt idx="73">
                  <c:v>28</c:v>
                </c:pt>
                <c:pt idx="74">
                  <c:v>28</c:v>
                </c:pt>
                <c:pt idx="75">
                  <c:v>36</c:v>
                </c:pt>
                <c:pt idx="76">
                  <c:v>36</c:v>
                </c:pt>
                <c:pt idx="77">
                  <c:v>36</c:v>
                </c:pt>
                <c:pt idx="78">
                  <c:v>28</c:v>
                </c:pt>
                <c:pt idx="79">
                  <c:v>36</c:v>
                </c:pt>
                <c:pt idx="80">
                  <c:v>36</c:v>
                </c:pt>
                <c:pt idx="81">
                  <c:v>36</c:v>
                </c:pt>
                <c:pt idx="82">
                  <c:v>36</c:v>
                </c:pt>
                <c:pt idx="83">
                  <c:v>29</c:v>
                </c:pt>
                <c:pt idx="84">
                  <c:v>29</c:v>
                </c:pt>
                <c:pt idx="85">
                  <c:v>35</c:v>
                </c:pt>
                <c:pt idx="86">
                  <c:v>35</c:v>
                </c:pt>
                <c:pt idx="87">
                  <c:v>28</c:v>
                </c:pt>
                <c:pt idx="88">
                  <c:v>26</c:v>
                </c:pt>
                <c:pt idx="89">
                  <c:v>26</c:v>
                </c:pt>
                <c:pt idx="90">
                  <c:v>26</c:v>
                </c:pt>
                <c:pt idx="91">
                  <c:v>26</c:v>
                </c:pt>
                <c:pt idx="92">
                  <c:v>26</c:v>
                </c:pt>
                <c:pt idx="93">
                  <c:v>25</c:v>
                </c:pt>
                <c:pt idx="94">
                  <c:v>25</c:v>
                </c:pt>
                <c:pt idx="95">
                  <c:v>25</c:v>
                </c:pt>
                <c:pt idx="96">
                  <c:v>26</c:v>
                </c:pt>
                <c:pt idx="97">
                  <c:v>23</c:v>
                </c:pt>
                <c:pt idx="98">
                  <c:v>26</c:v>
                </c:pt>
                <c:pt idx="99">
                  <c:v>26</c:v>
                </c:pt>
                <c:pt idx="100">
                  <c:v>26</c:v>
                </c:pt>
                <c:pt idx="101">
                  <c:v>26</c:v>
                </c:pt>
                <c:pt idx="102">
                  <c:v>25</c:v>
                </c:pt>
                <c:pt idx="103">
                  <c:v>35</c:v>
                </c:pt>
                <c:pt idx="104">
                  <c:v>35</c:v>
                </c:pt>
                <c:pt idx="105">
                  <c:v>34</c:v>
                </c:pt>
                <c:pt idx="106">
                  <c:v>34</c:v>
                </c:pt>
                <c:pt idx="107">
                  <c:v>34</c:v>
                </c:pt>
                <c:pt idx="108">
                  <c:v>34</c:v>
                </c:pt>
                <c:pt idx="109">
                  <c:v>35</c:v>
                </c:pt>
                <c:pt idx="110">
                  <c:v>35</c:v>
                </c:pt>
                <c:pt idx="111">
                  <c:v>34</c:v>
                </c:pt>
                <c:pt idx="112">
                  <c:v>34</c:v>
                </c:pt>
                <c:pt idx="113">
                  <c:v>35</c:v>
                </c:pt>
                <c:pt idx="114">
                  <c:v>35</c:v>
                </c:pt>
                <c:pt idx="115">
                  <c:v>30</c:v>
                </c:pt>
                <c:pt idx="116">
                  <c:v>33</c:v>
                </c:pt>
                <c:pt idx="117">
                  <c:v>34</c:v>
                </c:pt>
                <c:pt idx="118">
                  <c:v>30</c:v>
                </c:pt>
                <c:pt idx="119">
                  <c:v>30</c:v>
                </c:pt>
                <c:pt idx="120">
                  <c:v>33</c:v>
                </c:pt>
                <c:pt idx="121">
                  <c:v>33</c:v>
                </c:pt>
                <c:pt idx="122">
                  <c:v>33</c:v>
                </c:pt>
                <c:pt idx="123">
                  <c:v>35</c:v>
                </c:pt>
                <c:pt idx="124">
                  <c:v>32</c:v>
                </c:pt>
                <c:pt idx="125">
                  <c:v>45</c:v>
                </c:pt>
                <c:pt idx="126">
                  <c:v>33</c:v>
                </c:pt>
                <c:pt idx="127">
                  <c:v>35</c:v>
                </c:pt>
                <c:pt idx="128">
                  <c:v>30</c:v>
                </c:pt>
                <c:pt idx="129">
                  <c:v>43</c:v>
                </c:pt>
                <c:pt idx="130">
                  <c:v>43</c:v>
                </c:pt>
                <c:pt idx="131">
                  <c:v>36</c:v>
                </c:pt>
                <c:pt idx="132">
                  <c:v>40</c:v>
                </c:pt>
                <c:pt idx="133">
                  <c:v>33</c:v>
                </c:pt>
                <c:pt idx="134">
                  <c:v>42</c:v>
                </c:pt>
                <c:pt idx="135">
                  <c:v>34</c:v>
                </c:pt>
                <c:pt idx="136">
                  <c:v>34</c:v>
                </c:pt>
                <c:pt idx="137">
                  <c:v>34</c:v>
                </c:pt>
                <c:pt idx="138">
                  <c:v>34</c:v>
                </c:pt>
                <c:pt idx="139">
                  <c:v>36</c:v>
                </c:pt>
                <c:pt idx="140">
                  <c:v>35</c:v>
                </c:pt>
                <c:pt idx="141">
                  <c:v>40</c:v>
                </c:pt>
                <c:pt idx="142">
                  <c:v>33</c:v>
                </c:pt>
                <c:pt idx="143">
                  <c:v>34</c:v>
                </c:pt>
                <c:pt idx="144">
                  <c:v>34</c:v>
                </c:pt>
                <c:pt idx="145">
                  <c:v>35</c:v>
                </c:pt>
                <c:pt idx="146">
                  <c:v>33</c:v>
                </c:pt>
                <c:pt idx="147">
                  <c:v>40</c:v>
                </c:pt>
                <c:pt idx="148">
                  <c:v>33</c:v>
                </c:pt>
                <c:pt idx="149">
                  <c:v>42</c:v>
                </c:pt>
                <c:pt idx="150">
                  <c:v>31</c:v>
                </c:pt>
                <c:pt idx="151">
                  <c:v>32</c:v>
                </c:pt>
                <c:pt idx="152">
                  <c:v>40</c:v>
                </c:pt>
                <c:pt idx="153">
                  <c:v>19</c:v>
                </c:pt>
                <c:pt idx="154">
                  <c:v>20</c:v>
                </c:pt>
                <c:pt idx="155">
                  <c:v>22</c:v>
                </c:pt>
                <c:pt idx="156">
                  <c:v>20</c:v>
                </c:pt>
                <c:pt idx="157">
                  <c:v>18</c:v>
                </c:pt>
                <c:pt idx="158">
                  <c:v>22</c:v>
                </c:pt>
                <c:pt idx="159">
                  <c:v>19</c:v>
                </c:pt>
                <c:pt idx="160">
                  <c:v>21</c:v>
                </c:pt>
                <c:pt idx="161">
                  <c:v>22</c:v>
                </c:pt>
                <c:pt idx="162">
                  <c:v>30</c:v>
                </c:pt>
                <c:pt idx="163">
                  <c:v>29</c:v>
                </c:pt>
                <c:pt idx="164">
                  <c:v>17</c:v>
                </c:pt>
                <c:pt idx="165">
                  <c:v>21</c:v>
                </c:pt>
                <c:pt idx="166">
                  <c:v>19</c:v>
                </c:pt>
                <c:pt idx="167">
                  <c:v>20</c:v>
                </c:pt>
                <c:pt idx="168">
                  <c:v>21</c:v>
                </c:pt>
                <c:pt idx="169">
                  <c:v>22</c:v>
                </c:pt>
                <c:pt idx="170">
                  <c:v>22</c:v>
                </c:pt>
                <c:pt idx="171">
                  <c:v>18</c:v>
                </c:pt>
                <c:pt idx="172">
                  <c:v>23</c:v>
                </c:pt>
                <c:pt idx="173">
                  <c:v>19</c:v>
                </c:pt>
                <c:pt idx="174">
                  <c:v>22</c:v>
                </c:pt>
                <c:pt idx="175">
                  <c:v>30</c:v>
                </c:pt>
                <c:pt idx="176">
                  <c:v>21</c:v>
                </c:pt>
                <c:pt idx="177">
                  <c:v>22</c:v>
                </c:pt>
                <c:pt idx="178">
                  <c:v>22</c:v>
                </c:pt>
                <c:pt idx="179">
                  <c:v>19</c:v>
                </c:pt>
                <c:pt idx="180">
                  <c:v>23</c:v>
                </c:pt>
                <c:pt idx="181">
                  <c:v>18</c:v>
                </c:pt>
                <c:pt idx="182">
                  <c:v>23</c:v>
                </c:pt>
                <c:pt idx="183">
                  <c:v>22</c:v>
                </c:pt>
                <c:pt idx="184">
                  <c:v>22</c:v>
                </c:pt>
                <c:pt idx="185">
                  <c:v>22</c:v>
                </c:pt>
                <c:pt idx="186">
                  <c:v>22</c:v>
                </c:pt>
                <c:pt idx="187">
                  <c:v>23</c:v>
                </c:pt>
                <c:pt idx="188">
                  <c:v>23</c:v>
                </c:pt>
                <c:pt idx="189">
                  <c:v>22</c:v>
                </c:pt>
                <c:pt idx="190">
                  <c:v>22</c:v>
                </c:pt>
                <c:pt idx="191">
                  <c:v>27</c:v>
                </c:pt>
                <c:pt idx="192">
                  <c:v>31</c:v>
                </c:pt>
                <c:pt idx="193">
                  <c:v>31</c:v>
                </c:pt>
                <c:pt idx="194">
                  <c:v>27</c:v>
                </c:pt>
                <c:pt idx="195">
                  <c:v>31</c:v>
                </c:pt>
                <c:pt idx="196">
                  <c:v>31</c:v>
                </c:pt>
                <c:pt idx="197">
                  <c:v>27</c:v>
                </c:pt>
                <c:pt idx="198">
                  <c:v>27</c:v>
                </c:pt>
                <c:pt idx="199">
                  <c:v>27</c:v>
                </c:pt>
                <c:pt idx="200">
                  <c:v>31</c:v>
                </c:pt>
                <c:pt idx="201">
                  <c:v>27</c:v>
                </c:pt>
                <c:pt idx="202">
                  <c:v>31</c:v>
                </c:pt>
                <c:pt idx="203">
                  <c:v>27</c:v>
                </c:pt>
                <c:pt idx="204">
                  <c:v>27</c:v>
                </c:pt>
                <c:pt idx="205">
                  <c:v>31</c:v>
                </c:pt>
                <c:pt idx="206">
                  <c:v>31</c:v>
                </c:pt>
                <c:pt idx="207">
                  <c:v>31</c:v>
                </c:pt>
                <c:pt idx="208">
                  <c:v>31</c:v>
                </c:pt>
                <c:pt idx="209">
                  <c:v>27</c:v>
                </c:pt>
                <c:pt idx="210">
                  <c:v>27</c:v>
                </c:pt>
                <c:pt idx="211">
                  <c:v>27</c:v>
                </c:pt>
                <c:pt idx="212">
                  <c:v>27</c:v>
                </c:pt>
                <c:pt idx="213">
                  <c:v>27</c:v>
                </c:pt>
                <c:pt idx="214">
                  <c:v>30</c:v>
                </c:pt>
                <c:pt idx="215">
                  <c:v>30</c:v>
                </c:pt>
                <c:pt idx="216">
                  <c:v>27</c:v>
                </c:pt>
                <c:pt idx="217">
                  <c:v>30</c:v>
                </c:pt>
                <c:pt idx="218">
                  <c:v>30</c:v>
                </c:pt>
                <c:pt idx="219">
                  <c:v>27</c:v>
                </c:pt>
                <c:pt idx="220">
                  <c:v>30</c:v>
                </c:pt>
                <c:pt idx="221">
                  <c:v>24</c:v>
                </c:pt>
                <c:pt idx="222">
                  <c:v>24</c:v>
                </c:pt>
                <c:pt idx="223">
                  <c:v>25</c:v>
                </c:pt>
                <c:pt idx="224">
                  <c:v>25</c:v>
                </c:pt>
                <c:pt idx="225">
                  <c:v>25</c:v>
                </c:pt>
                <c:pt idx="226">
                  <c:v>25</c:v>
                </c:pt>
                <c:pt idx="227">
                  <c:v>22</c:v>
                </c:pt>
                <c:pt idx="228">
                  <c:v>22</c:v>
                </c:pt>
                <c:pt idx="229">
                  <c:v>22</c:v>
                </c:pt>
                <c:pt idx="230">
                  <c:v>22</c:v>
                </c:pt>
                <c:pt idx="231">
                  <c:v>22</c:v>
                </c:pt>
                <c:pt idx="232">
                  <c:v>22</c:v>
                </c:pt>
                <c:pt idx="233">
                  <c:v>22</c:v>
                </c:pt>
                <c:pt idx="234">
                  <c:v>22</c:v>
                </c:pt>
                <c:pt idx="235">
                  <c:v>22</c:v>
                </c:pt>
                <c:pt idx="236">
                  <c:v>22</c:v>
                </c:pt>
                <c:pt idx="237">
                  <c:v>22</c:v>
                </c:pt>
                <c:pt idx="238">
                  <c:v>22</c:v>
                </c:pt>
                <c:pt idx="239">
                  <c:v>33</c:v>
                </c:pt>
                <c:pt idx="240">
                  <c:v>33</c:v>
                </c:pt>
                <c:pt idx="241">
                  <c:v>32</c:v>
                </c:pt>
                <c:pt idx="242">
                  <c:v>33</c:v>
                </c:pt>
                <c:pt idx="243">
                  <c:v>23</c:v>
                </c:pt>
                <c:pt idx="244">
                  <c:v>23</c:v>
                </c:pt>
                <c:pt idx="245">
                  <c:v>23</c:v>
                </c:pt>
                <c:pt idx="246">
                  <c:v>23</c:v>
                </c:pt>
                <c:pt idx="247">
                  <c:v>23</c:v>
                </c:pt>
                <c:pt idx="248">
                  <c:v>23</c:v>
                </c:pt>
                <c:pt idx="249">
                  <c:v>24</c:v>
                </c:pt>
                <c:pt idx="250">
                  <c:v>24</c:v>
                </c:pt>
                <c:pt idx="251">
                  <c:v>25</c:v>
                </c:pt>
                <c:pt idx="252">
                  <c:v>25</c:v>
                </c:pt>
                <c:pt idx="253">
                  <c:v>24</c:v>
                </c:pt>
                <c:pt idx="254">
                  <c:v>24</c:v>
                </c:pt>
                <c:pt idx="255">
                  <c:v>25</c:v>
                </c:pt>
                <c:pt idx="256">
                  <c:v>24</c:v>
                </c:pt>
                <c:pt idx="257">
                  <c:v>24</c:v>
                </c:pt>
                <c:pt idx="258">
                  <c:v>25</c:v>
                </c:pt>
                <c:pt idx="259">
                  <c:v>25</c:v>
                </c:pt>
                <c:pt idx="260">
                  <c:v>23</c:v>
                </c:pt>
                <c:pt idx="261">
                  <c:v>24</c:v>
                </c:pt>
                <c:pt idx="262">
                  <c:v>24</c:v>
                </c:pt>
                <c:pt idx="263">
                  <c:v>23</c:v>
                </c:pt>
                <c:pt idx="264">
                  <c:v>24</c:v>
                </c:pt>
                <c:pt idx="265">
                  <c:v>23</c:v>
                </c:pt>
                <c:pt idx="266">
                  <c:v>24</c:v>
                </c:pt>
                <c:pt idx="267">
                  <c:v>25</c:v>
                </c:pt>
                <c:pt idx="268">
                  <c:v>24</c:v>
                </c:pt>
                <c:pt idx="269">
                  <c:v>25</c:v>
                </c:pt>
                <c:pt idx="270">
                  <c:v>25</c:v>
                </c:pt>
                <c:pt idx="271">
                  <c:v>25</c:v>
                </c:pt>
                <c:pt idx="272">
                  <c:v>24</c:v>
                </c:pt>
                <c:pt idx="273">
                  <c:v>25</c:v>
                </c:pt>
                <c:pt idx="274">
                  <c:v>23</c:v>
                </c:pt>
                <c:pt idx="275">
                  <c:v>24</c:v>
                </c:pt>
                <c:pt idx="276">
                  <c:v>24</c:v>
                </c:pt>
                <c:pt idx="277">
                  <c:v>23</c:v>
                </c:pt>
                <c:pt idx="278">
                  <c:v>23</c:v>
                </c:pt>
                <c:pt idx="279">
                  <c:v>24</c:v>
                </c:pt>
                <c:pt idx="280">
                  <c:v>23</c:v>
                </c:pt>
                <c:pt idx="281">
                  <c:v>15</c:v>
                </c:pt>
                <c:pt idx="282">
                  <c:v>15</c:v>
                </c:pt>
                <c:pt idx="283">
                  <c:v>15</c:v>
                </c:pt>
                <c:pt idx="284">
                  <c:v>15</c:v>
                </c:pt>
                <c:pt idx="285">
                  <c:v>15</c:v>
                </c:pt>
                <c:pt idx="286">
                  <c:v>15</c:v>
                </c:pt>
                <c:pt idx="287">
                  <c:v>15</c:v>
                </c:pt>
                <c:pt idx="288">
                  <c:v>15</c:v>
                </c:pt>
                <c:pt idx="289">
                  <c:v>15</c:v>
                </c:pt>
                <c:pt idx="290">
                  <c:v>15</c:v>
                </c:pt>
                <c:pt idx="291">
                  <c:v>15</c:v>
                </c:pt>
                <c:pt idx="292">
                  <c:v>15</c:v>
                </c:pt>
                <c:pt idx="293">
                  <c:v>15</c:v>
                </c:pt>
                <c:pt idx="294">
                  <c:v>26</c:v>
                </c:pt>
                <c:pt idx="295">
                  <c:v>24</c:v>
                </c:pt>
                <c:pt idx="296">
                  <c:v>26</c:v>
                </c:pt>
                <c:pt idx="297">
                  <c:v>25</c:v>
                </c:pt>
                <c:pt idx="298">
                  <c:v>26</c:v>
                </c:pt>
                <c:pt idx="299">
                  <c:v>26</c:v>
                </c:pt>
                <c:pt idx="300">
                  <c:v>26</c:v>
                </c:pt>
                <c:pt idx="301">
                  <c:v>25</c:v>
                </c:pt>
                <c:pt idx="302">
                  <c:v>26</c:v>
                </c:pt>
                <c:pt idx="303">
                  <c:v>26</c:v>
                </c:pt>
                <c:pt idx="304">
                  <c:v>25</c:v>
                </c:pt>
                <c:pt idx="305">
                  <c:v>24</c:v>
                </c:pt>
                <c:pt idx="306">
                  <c:v>26</c:v>
                </c:pt>
                <c:pt idx="307">
                  <c:v>26</c:v>
                </c:pt>
                <c:pt idx="308">
                  <c:v>26</c:v>
                </c:pt>
                <c:pt idx="309">
                  <c:v>26</c:v>
                </c:pt>
                <c:pt idx="310">
                  <c:v>26</c:v>
                </c:pt>
                <c:pt idx="311">
                  <c:v>25</c:v>
                </c:pt>
                <c:pt idx="312">
                  <c:v>24</c:v>
                </c:pt>
                <c:pt idx="313">
                  <c:v>26</c:v>
                </c:pt>
                <c:pt idx="314">
                  <c:v>26</c:v>
                </c:pt>
                <c:pt idx="315">
                  <c:v>26</c:v>
                </c:pt>
                <c:pt idx="316">
                  <c:v>26</c:v>
                </c:pt>
                <c:pt idx="317">
                  <c:v>26</c:v>
                </c:pt>
                <c:pt idx="318">
                  <c:v>24</c:v>
                </c:pt>
                <c:pt idx="319">
                  <c:v>26</c:v>
                </c:pt>
                <c:pt idx="320">
                  <c:v>26</c:v>
                </c:pt>
                <c:pt idx="321">
                  <c:v>25</c:v>
                </c:pt>
                <c:pt idx="322">
                  <c:v>26</c:v>
                </c:pt>
                <c:pt idx="323">
                  <c:v>25</c:v>
                </c:pt>
                <c:pt idx="324">
                  <c:v>26</c:v>
                </c:pt>
                <c:pt idx="325">
                  <c:v>26</c:v>
                </c:pt>
                <c:pt idx="326">
                  <c:v>26</c:v>
                </c:pt>
                <c:pt idx="327">
                  <c:v>26</c:v>
                </c:pt>
                <c:pt idx="328">
                  <c:v>26</c:v>
                </c:pt>
                <c:pt idx="329">
                  <c:v>26</c:v>
                </c:pt>
                <c:pt idx="330">
                  <c:v>26</c:v>
                </c:pt>
                <c:pt idx="331">
                  <c:v>26</c:v>
                </c:pt>
                <c:pt idx="332">
                  <c:v>26</c:v>
                </c:pt>
                <c:pt idx="333">
                  <c:v>26</c:v>
                </c:pt>
                <c:pt idx="334">
                  <c:v>24</c:v>
                </c:pt>
                <c:pt idx="335">
                  <c:v>26</c:v>
                </c:pt>
                <c:pt idx="336">
                  <c:v>24</c:v>
                </c:pt>
                <c:pt idx="337">
                  <c:v>26</c:v>
                </c:pt>
                <c:pt idx="338">
                  <c:v>25</c:v>
                </c:pt>
                <c:pt idx="339">
                  <c:v>25</c:v>
                </c:pt>
                <c:pt idx="340">
                  <c:v>26</c:v>
                </c:pt>
                <c:pt idx="341">
                  <c:v>25</c:v>
                </c:pt>
                <c:pt idx="342">
                  <c:v>26</c:v>
                </c:pt>
                <c:pt idx="343">
                  <c:v>26</c:v>
                </c:pt>
                <c:pt idx="344">
                  <c:v>26</c:v>
                </c:pt>
                <c:pt idx="345">
                  <c:v>37</c:v>
                </c:pt>
                <c:pt idx="346">
                  <c:v>39</c:v>
                </c:pt>
                <c:pt idx="347">
                  <c:v>41</c:v>
                </c:pt>
                <c:pt idx="348">
                  <c:v>41</c:v>
                </c:pt>
                <c:pt idx="349">
                  <c:v>41</c:v>
                </c:pt>
                <c:pt idx="350">
                  <c:v>37</c:v>
                </c:pt>
                <c:pt idx="351">
                  <c:v>37</c:v>
                </c:pt>
                <c:pt idx="352">
                  <c:v>39</c:v>
                </c:pt>
                <c:pt idx="353">
                  <c:v>35</c:v>
                </c:pt>
                <c:pt idx="354">
                  <c:v>40</c:v>
                </c:pt>
                <c:pt idx="355">
                  <c:v>41</c:v>
                </c:pt>
                <c:pt idx="356">
                  <c:v>40</c:v>
                </c:pt>
                <c:pt idx="357">
                  <c:v>40</c:v>
                </c:pt>
                <c:pt idx="358">
                  <c:v>40</c:v>
                </c:pt>
                <c:pt idx="359">
                  <c:v>40</c:v>
                </c:pt>
                <c:pt idx="360">
                  <c:v>41</c:v>
                </c:pt>
                <c:pt idx="361">
                  <c:v>35</c:v>
                </c:pt>
                <c:pt idx="362">
                  <c:v>41</c:v>
                </c:pt>
                <c:pt idx="363">
                  <c:v>40</c:v>
                </c:pt>
                <c:pt idx="364">
                  <c:v>37</c:v>
                </c:pt>
                <c:pt idx="365">
                  <c:v>41</c:v>
                </c:pt>
                <c:pt idx="366">
                  <c:v>41</c:v>
                </c:pt>
                <c:pt idx="367">
                  <c:v>41</c:v>
                </c:pt>
                <c:pt idx="368">
                  <c:v>41</c:v>
                </c:pt>
                <c:pt idx="369">
                  <c:v>37</c:v>
                </c:pt>
                <c:pt idx="370">
                  <c:v>40</c:v>
                </c:pt>
                <c:pt idx="371">
                  <c:v>40</c:v>
                </c:pt>
                <c:pt idx="372">
                  <c:v>41</c:v>
                </c:pt>
                <c:pt idx="373">
                  <c:v>40</c:v>
                </c:pt>
                <c:pt idx="374">
                  <c:v>41</c:v>
                </c:pt>
                <c:pt idx="375">
                  <c:v>37</c:v>
                </c:pt>
                <c:pt idx="376">
                  <c:v>37</c:v>
                </c:pt>
                <c:pt idx="377">
                  <c:v>41</c:v>
                </c:pt>
                <c:pt idx="378">
                  <c:v>40</c:v>
                </c:pt>
                <c:pt idx="379">
                  <c:v>40</c:v>
                </c:pt>
                <c:pt idx="380">
                  <c:v>40</c:v>
                </c:pt>
                <c:pt idx="381">
                  <c:v>39</c:v>
                </c:pt>
                <c:pt idx="382">
                  <c:v>41</c:v>
                </c:pt>
                <c:pt idx="383">
                  <c:v>35</c:v>
                </c:pt>
                <c:pt idx="384">
                  <c:v>39</c:v>
                </c:pt>
                <c:pt idx="385">
                  <c:v>37</c:v>
                </c:pt>
                <c:pt idx="386">
                  <c:v>37</c:v>
                </c:pt>
                <c:pt idx="387">
                  <c:v>34</c:v>
                </c:pt>
                <c:pt idx="388">
                  <c:v>36</c:v>
                </c:pt>
                <c:pt idx="389">
                  <c:v>37</c:v>
                </c:pt>
                <c:pt idx="390">
                  <c:v>35</c:v>
                </c:pt>
                <c:pt idx="391">
                  <c:v>33</c:v>
                </c:pt>
                <c:pt idx="392">
                  <c:v>37</c:v>
                </c:pt>
                <c:pt idx="393">
                  <c:v>35</c:v>
                </c:pt>
                <c:pt idx="394">
                  <c:v>37</c:v>
                </c:pt>
                <c:pt idx="395">
                  <c:v>37</c:v>
                </c:pt>
                <c:pt idx="396">
                  <c:v>33</c:v>
                </c:pt>
                <c:pt idx="397">
                  <c:v>37</c:v>
                </c:pt>
                <c:pt idx="398">
                  <c:v>33</c:v>
                </c:pt>
                <c:pt idx="399">
                  <c:v>34</c:v>
                </c:pt>
                <c:pt idx="400">
                  <c:v>32</c:v>
                </c:pt>
                <c:pt idx="401">
                  <c:v>31</c:v>
                </c:pt>
                <c:pt idx="402">
                  <c:v>34</c:v>
                </c:pt>
                <c:pt idx="403">
                  <c:v>30</c:v>
                </c:pt>
                <c:pt idx="404">
                  <c:v>31</c:v>
                </c:pt>
                <c:pt idx="405">
                  <c:v>34</c:v>
                </c:pt>
                <c:pt idx="406">
                  <c:v>32</c:v>
                </c:pt>
                <c:pt idx="407">
                  <c:v>31</c:v>
                </c:pt>
                <c:pt idx="408">
                  <c:v>33</c:v>
                </c:pt>
                <c:pt idx="409">
                  <c:v>34</c:v>
                </c:pt>
                <c:pt idx="410">
                  <c:v>29</c:v>
                </c:pt>
                <c:pt idx="411">
                  <c:v>32</c:v>
                </c:pt>
                <c:pt idx="412">
                  <c:v>33</c:v>
                </c:pt>
                <c:pt idx="413">
                  <c:v>33</c:v>
                </c:pt>
                <c:pt idx="414">
                  <c:v>34</c:v>
                </c:pt>
                <c:pt idx="415">
                  <c:v>30</c:v>
                </c:pt>
                <c:pt idx="416">
                  <c:v>35</c:v>
                </c:pt>
                <c:pt idx="417">
                  <c:v>31</c:v>
                </c:pt>
                <c:pt idx="418">
                  <c:v>33</c:v>
                </c:pt>
                <c:pt idx="419">
                  <c:v>34</c:v>
                </c:pt>
                <c:pt idx="420">
                  <c:v>34</c:v>
                </c:pt>
                <c:pt idx="421">
                  <c:v>30</c:v>
                </c:pt>
                <c:pt idx="422">
                  <c:v>35</c:v>
                </c:pt>
                <c:pt idx="423">
                  <c:v>29</c:v>
                </c:pt>
                <c:pt idx="424">
                  <c:v>34</c:v>
                </c:pt>
                <c:pt idx="425">
                  <c:v>31</c:v>
                </c:pt>
                <c:pt idx="426">
                  <c:v>31</c:v>
                </c:pt>
                <c:pt idx="427">
                  <c:v>34</c:v>
                </c:pt>
                <c:pt idx="428">
                  <c:v>32</c:v>
                </c:pt>
                <c:pt idx="429">
                  <c:v>31</c:v>
                </c:pt>
                <c:pt idx="430">
                  <c:v>33</c:v>
                </c:pt>
                <c:pt idx="431">
                  <c:v>34</c:v>
                </c:pt>
                <c:pt idx="432">
                  <c:v>30</c:v>
                </c:pt>
                <c:pt idx="433">
                  <c:v>29</c:v>
                </c:pt>
                <c:pt idx="434">
                  <c:v>32</c:v>
                </c:pt>
                <c:pt idx="435">
                  <c:v>20</c:v>
                </c:pt>
                <c:pt idx="436">
                  <c:v>16</c:v>
                </c:pt>
                <c:pt idx="437">
                  <c:v>22</c:v>
                </c:pt>
                <c:pt idx="438">
                  <c:v>17</c:v>
                </c:pt>
                <c:pt idx="439">
                  <c:v>17</c:v>
                </c:pt>
                <c:pt idx="440">
                  <c:v>17</c:v>
                </c:pt>
                <c:pt idx="441">
                  <c:v>14</c:v>
                </c:pt>
                <c:pt idx="442">
                  <c:v>15</c:v>
                </c:pt>
                <c:pt idx="443">
                  <c:v>14</c:v>
                </c:pt>
                <c:pt idx="444">
                  <c:v>15</c:v>
                </c:pt>
                <c:pt idx="445">
                  <c:v>14</c:v>
                </c:pt>
                <c:pt idx="446">
                  <c:v>15</c:v>
                </c:pt>
                <c:pt idx="447">
                  <c:v>17</c:v>
                </c:pt>
                <c:pt idx="448">
                  <c:v>17</c:v>
                </c:pt>
                <c:pt idx="449">
                  <c:v>17</c:v>
                </c:pt>
                <c:pt idx="450">
                  <c:v>17</c:v>
                </c:pt>
                <c:pt idx="451">
                  <c:v>17</c:v>
                </c:pt>
                <c:pt idx="452">
                  <c:v>17</c:v>
                </c:pt>
                <c:pt idx="453">
                  <c:v>17</c:v>
                </c:pt>
                <c:pt idx="454">
                  <c:v>17</c:v>
                </c:pt>
                <c:pt idx="455">
                  <c:v>34</c:v>
                </c:pt>
                <c:pt idx="456">
                  <c:v>34</c:v>
                </c:pt>
                <c:pt idx="457">
                  <c:v>34</c:v>
                </c:pt>
                <c:pt idx="458">
                  <c:v>34</c:v>
                </c:pt>
                <c:pt idx="459">
                  <c:v>34</c:v>
                </c:pt>
                <c:pt idx="460">
                  <c:v>23</c:v>
                </c:pt>
                <c:pt idx="461">
                  <c:v>23</c:v>
                </c:pt>
                <c:pt idx="462">
                  <c:v>22</c:v>
                </c:pt>
                <c:pt idx="463">
                  <c:v>22</c:v>
                </c:pt>
                <c:pt idx="464">
                  <c:v>22</c:v>
                </c:pt>
                <c:pt idx="465">
                  <c:v>22</c:v>
                </c:pt>
                <c:pt idx="466">
                  <c:v>23</c:v>
                </c:pt>
                <c:pt idx="467">
                  <c:v>22</c:v>
                </c:pt>
                <c:pt idx="468">
                  <c:v>21</c:v>
                </c:pt>
                <c:pt idx="469">
                  <c:v>21</c:v>
                </c:pt>
                <c:pt idx="470">
                  <c:v>21</c:v>
                </c:pt>
                <c:pt idx="471">
                  <c:v>22</c:v>
                </c:pt>
                <c:pt idx="472">
                  <c:v>22</c:v>
                </c:pt>
                <c:pt idx="473">
                  <c:v>21</c:v>
                </c:pt>
                <c:pt idx="474">
                  <c:v>22</c:v>
                </c:pt>
                <c:pt idx="475">
                  <c:v>21</c:v>
                </c:pt>
                <c:pt idx="476">
                  <c:v>21</c:v>
                </c:pt>
                <c:pt idx="477">
                  <c:v>22</c:v>
                </c:pt>
                <c:pt idx="478">
                  <c:v>21</c:v>
                </c:pt>
                <c:pt idx="479">
                  <c:v>21</c:v>
                </c:pt>
                <c:pt idx="480">
                  <c:v>21</c:v>
                </c:pt>
                <c:pt idx="481">
                  <c:v>22</c:v>
                </c:pt>
                <c:pt idx="482">
                  <c:v>21</c:v>
                </c:pt>
                <c:pt idx="483">
                  <c:v>21</c:v>
                </c:pt>
                <c:pt idx="484">
                  <c:v>21</c:v>
                </c:pt>
                <c:pt idx="485">
                  <c:v>22</c:v>
                </c:pt>
                <c:pt idx="486">
                  <c:v>28</c:v>
                </c:pt>
                <c:pt idx="487">
                  <c:v>24</c:v>
                </c:pt>
                <c:pt idx="488">
                  <c:v>26</c:v>
                </c:pt>
                <c:pt idx="489">
                  <c:v>25</c:v>
                </c:pt>
                <c:pt idx="490">
                  <c:v>26</c:v>
                </c:pt>
                <c:pt idx="491">
                  <c:v>24</c:v>
                </c:pt>
                <c:pt idx="492">
                  <c:v>28</c:v>
                </c:pt>
                <c:pt idx="493">
                  <c:v>26</c:v>
                </c:pt>
                <c:pt idx="494">
                  <c:v>27</c:v>
                </c:pt>
                <c:pt idx="495">
                  <c:v>24</c:v>
                </c:pt>
                <c:pt idx="496">
                  <c:v>25</c:v>
                </c:pt>
                <c:pt idx="497">
                  <c:v>29</c:v>
                </c:pt>
                <c:pt idx="498">
                  <c:v>38</c:v>
                </c:pt>
                <c:pt idx="499">
                  <c:v>33</c:v>
                </c:pt>
                <c:pt idx="500">
                  <c:v>37</c:v>
                </c:pt>
                <c:pt idx="501">
                  <c:v>25</c:v>
                </c:pt>
                <c:pt idx="502">
                  <c:v>34</c:v>
                </c:pt>
                <c:pt idx="503">
                  <c:v>31</c:v>
                </c:pt>
                <c:pt idx="504">
                  <c:v>38</c:v>
                </c:pt>
                <c:pt idx="505">
                  <c:v>29</c:v>
                </c:pt>
                <c:pt idx="506">
                  <c:v>31</c:v>
                </c:pt>
                <c:pt idx="507">
                  <c:v>34</c:v>
                </c:pt>
                <c:pt idx="508">
                  <c:v>34</c:v>
                </c:pt>
                <c:pt idx="509">
                  <c:v>25</c:v>
                </c:pt>
                <c:pt idx="510">
                  <c:v>25</c:v>
                </c:pt>
                <c:pt idx="511">
                  <c:v>37</c:v>
                </c:pt>
                <c:pt idx="512">
                  <c:v>17</c:v>
                </c:pt>
                <c:pt idx="513">
                  <c:v>15</c:v>
                </c:pt>
                <c:pt idx="514">
                  <c:v>16</c:v>
                </c:pt>
                <c:pt idx="515">
                  <c:v>17</c:v>
                </c:pt>
                <c:pt idx="516">
                  <c:v>16</c:v>
                </c:pt>
                <c:pt idx="517">
                  <c:v>18</c:v>
                </c:pt>
                <c:pt idx="518">
                  <c:v>19</c:v>
                </c:pt>
                <c:pt idx="519">
                  <c:v>16</c:v>
                </c:pt>
                <c:pt idx="520">
                  <c:v>108</c:v>
                </c:pt>
                <c:pt idx="521">
                  <c:v>103</c:v>
                </c:pt>
                <c:pt idx="522">
                  <c:v>103</c:v>
                </c:pt>
                <c:pt idx="523">
                  <c:v>34</c:v>
                </c:pt>
                <c:pt idx="524">
                  <c:v>40</c:v>
                </c:pt>
                <c:pt idx="525">
                  <c:v>34</c:v>
                </c:pt>
                <c:pt idx="526">
                  <c:v>34</c:v>
                </c:pt>
                <c:pt idx="527">
                  <c:v>34</c:v>
                </c:pt>
                <c:pt idx="528">
                  <c:v>34</c:v>
                </c:pt>
                <c:pt idx="529">
                  <c:v>40</c:v>
                </c:pt>
                <c:pt idx="530">
                  <c:v>34</c:v>
                </c:pt>
                <c:pt idx="531">
                  <c:v>40</c:v>
                </c:pt>
                <c:pt idx="532">
                  <c:v>40</c:v>
                </c:pt>
                <c:pt idx="533">
                  <c:v>40</c:v>
                </c:pt>
                <c:pt idx="534">
                  <c:v>34</c:v>
                </c:pt>
                <c:pt idx="535">
                  <c:v>40</c:v>
                </c:pt>
                <c:pt idx="536">
                  <c:v>40</c:v>
                </c:pt>
                <c:pt idx="537">
                  <c:v>40</c:v>
                </c:pt>
                <c:pt idx="538">
                  <c:v>34</c:v>
                </c:pt>
                <c:pt idx="539">
                  <c:v>40</c:v>
                </c:pt>
                <c:pt idx="540">
                  <c:v>40</c:v>
                </c:pt>
                <c:pt idx="541">
                  <c:v>40</c:v>
                </c:pt>
                <c:pt idx="542">
                  <c:v>34</c:v>
                </c:pt>
                <c:pt idx="543">
                  <c:v>40</c:v>
                </c:pt>
                <c:pt idx="544">
                  <c:v>40</c:v>
                </c:pt>
                <c:pt idx="545">
                  <c:v>33</c:v>
                </c:pt>
                <c:pt idx="546">
                  <c:v>33</c:v>
                </c:pt>
                <c:pt idx="547">
                  <c:v>33</c:v>
                </c:pt>
                <c:pt idx="548">
                  <c:v>33</c:v>
                </c:pt>
                <c:pt idx="549">
                  <c:v>33</c:v>
                </c:pt>
                <c:pt idx="550">
                  <c:v>33</c:v>
                </c:pt>
                <c:pt idx="551">
                  <c:v>33</c:v>
                </c:pt>
                <c:pt idx="552">
                  <c:v>33</c:v>
                </c:pt>
                <c:pt idx="553">
                  <c:v>30</c:v>
                </c:pt>
                <c:pt idx="554">
                  <c:v>33</c:v>
                </c:pt>
                <c:pt idx="555">
                  <c:v>33</c:v>
                </c:pt>
                <c:pt idx="556">
                  <c:v>33</c:v>
                </c:pt>
                <c:pt idx="557">
                  <c:v>33</c:v>
                </c:pt>
                <c:pt idx="558">
                  <c:v>30</c:v>
                </c:pt>
                <c:pt idx="559">
                  <c:v>33</c:v>
                </c:pt>
                <c:pt idx="560">
                  <c:v>33</c:v>
                </c:pt>
                <c:pt idx="561">
                  <c:v>30</c:v>
                </c:pt>
                <c:pt idx="562">
                  <c:v>30</c:v>
                </c:pt>
                <c:pt idx="563">
                  <c:v>30</c:v>
                </c:pt>
                <c:pt idx="564">
                  <c:v>30</c:v>
                </c:pt>
                <c:pt idx="565">
                  <c:v>31</c:v>
                </c:pt>
                <c:pt idx="566">
                  <c:v>30</c:v>
                </c:pt>
                <c:pt idx="567">
                  <c:v>31</c:v>
                </c:pt>
                <c:pt idx="568">
                  <c:v>31</c:v>
                </c:pt>
                <c:pt idx="569">
                  <c:v>30</c:v>
                </c:pt>
                <c:pt idx="570">
                  <c:v>34</c:v>
                </c:pt>
                <c:pt idx="571">
                  <c:v>31</c:v>
                </c:pt>
                <c:pt idx="572">
                  <c:v>30</c:v>
                </c:pt>
                <c:pt idx="573">
                  <c:v>29</c:v>
                </c:pt>
                <c:pt idx="574">
                  <c:v>30</c:v>
                </c:pt>
                <c:pt idx="575">
                  <c:v>29</c:v>
                </c:pt>
                <c:pt idx="576">
                  <c:v>29</c:v>
                </c:pt>
                <c:pt idx="577">
                  <c:v>30</c:v>
                </c:pt>
                <c:pt idx="578">
                  <c:v>33</c:v>
                </c:pt>
                <c:pt idx="579">
                  <c:v>12</c:v>
                </c:pt>
                <c:pt idx="580">
                  <c:v>12</c:v>
                </c:pt>
                <c:pt idx="581">
                  <c:v>16</c:v>
                </c:pt>
                <c:pt idx="582">
                  <c:v>16</c:v>
                </c:pt>
                <c:pt idx="583">
                  <c:v>16</c:v>
                </c:pt>
                <c:pt idx="584">
                  <c:v>16</c:v>
                </c:pt>
                <c:pt idx="585">
                  <c:v>23</c:v>
                </c:pt>
                <c:pt idx="586">
                  <c:v>15</c:v>
                </c:pt>
                <c:pt idx="587">
                  <c:v>16</c:v>
                </c:pt>
                <c:pt idx="588">
                  <c:v>15</c:v>
                </c:pt>
                <c:pt idx="589">
                  <c:v>16</c:v>
                </c:pt>
                <c:pt idx="590">
                  <c:v>16</c:v>
                </c:pt>
                <c:pt idx="591">
                  <c:v>15</c:v>
                </c:pt>
                <c:pt idx="592">
                  <c:v>16</c:v>
                </c:pt>
                <c:pt idx="593">
                  <c:v>16</c:v>
                </c:pt>
                <c:pt idx="594">
                  <c:v>16</c:v>
                </c:pt>
                <c:pt idx="595">
                  <c:v>16</c:v>
                </c:pt>
                <c:pt idx="596">
                  <c:v>16</c:v>
                </c:pt>
                <c:pt idx="597">
                  <c:v>16</c:v>
                </c:pt>
                <c:pt idx="598">
                  <c:v>16</c:v>
                </c:pt>
                <c:pt idx="599">
                  <c:v>15</c:v>
                </c:pt>
                <c:pt idx="600">
                  <c:v>15</c:v>
                </c:pt>
                <c:pt idx="601">
                  <c:v>15</c:v>
                </c:pt>
                <c:pt idx="602">
                  <c:v>15</c:v>
                </c:pt>
                <c:pt idx="603">
                  <c:v>15</c:v>
                </c:pt>
                <c:pt idx="604">
                  <c:v>28</c:v>
                </c:pt>
                <c:pt idx="605">
                  <c:v>28</c:v>
                </c:pt>
                <c:pt idx="606">
                  <c:v>28</c:v>
                </c:pt>
                <c:pt idx="607">
                  <c:v>28</c:v>
                </c:pt>
                <c:pt idx="608">
                  <c:v>28</c:v>
                </c:pt>
                <c:pt idx="609">
                  <c:v>28</c:v>
                </c:pt>
                <c:pt idx="610">
                  <c:v>28</c:v>
                </c:pt>
                <c:pt idx="611">
                  <c:v>28</c:v>
                </c:pt>
                <c:pt idx="612">
                  <c:v>28</c:v>
                </c:pt>
                <c:pt idx="613">
                  <c:v>28</c:v>
                </c:pt>
                <c:pt idx="614">
                  <c:v>28</c:v>
                </c:pt>
                <c:pt idx="615">
                  <c:v>24</c:v>
                </c:pt>
                <c:pt idx="616">
                  <c:v>29</c:v>
                </c:pt>
                <c:pt idx="617">
                  <c:v>31</c:v>
                </c:pt>
                <c:pt idx="618">
                  <c:v>25</c:v>
                </c:pt>
                <c:pt idx="619">
                  <c:v>24</c:v>
                </c:pt>
                <c:pt idx="620">
                  <c:v>29</c:v>
                </c:pt>
                <c:pt idx="621">
                  <c:v>25</c:v>
                </c:pt>
                <c:pt idx="622">
                  <c:v>31</c:v>
                </c:pt>
                <c:pt idx="623">
                  <c:v>24</c:v>
                </c:pt>
                <c:pt idx="624">
                  <c:v>28</c:v>
                </c:pt>
                <c:pt idx="625">
                  <c:v>24</c:v>
                </c:pt>
                <c:pt idx="626">
                  <c:v>29</c:v>
                </c:pt>
                <c:pt idx="627">
                  <c:v>25</c:v>
                </c:pt>
                <c:pt idx="628">
                  <c:v>29</c:v>
                </c:pt>
                <c:pt idx="629">
                  <c:v>29</c:v>
                </c:pt>
                <c:pt idx="630">
                  <c:v>32</c:v>
                </c:pt>
                <c:pt idx="631">
                  <c:v>25</c:v>
                </c:pt>
                <c:pt idx="632">
                  <c:v>31</c:v>
                </c:pt>
                <c:pt idx="633">
                  <c:v>25</c:v>
                </c:pt>
                <c:pt idx="634">
                  <c:v>24</c:v>
                </c:pt>
                <c:pt idx="635">
                  <c:v>29</c:v>
                </c:pt>
                <c:pt idx="636">
                  <c:v>31</c:v>
                </c:pt>
                <c:pt idx="637">
                  <c:v>24</c:v>
                </c:pt>
                <c:pt idx="638">
                  <c:v>25</c:v>
                </c:pt>
                <c:pt idx="639">
                  <c:v>29</c:v>
                </c:pt>
                <c:pt idx="640">
                  <c:v>31</c:v>
                </c:pt>
                <c:pt idx="641">
                  <c:v>25</c:v>
                </c:pt>
                <c:pt idx="642">
                  <c:v>25</c:v>
                </c:pt>
                <c:pt idx="643">
                  <c:v>24</c:v>
                </c:pt>
                <c:pt idx="644">
                  <c:v>30</c:v>
                </c:pt>
                <c:pt idx="645">
                  <c:v>24</c:v>
                </c:pt>
                <c:pt idx="646">
                  <c:v>28</c:v>
                </c:pt>
                <c:pt idx="647">
                  <c:v>29</c:v>
                </c:pt>
                <c:pt idx="648">
                  <c:v>28</c:v>
                </c:pt>
                <c:pt idx="649">
                  <c:v>24</c:v>
                </c:pt>
                <c:pt idx="650">
                  <c:v>24</c:v>
                </c:pt>
                <c:pt idx="651">
                  <c:v>14</c:v>
                </c:pt>
                <c:pt idx="652">
                  <c:v>15</c:v>
                </c:pt>
                <c:pt idx="653">
                  <c:v>16</c:v>
                </c:pt>
                <c:pt idx="654">
                  <c:v>15</c:v>
                </c:pt>
                <c:pt idx="655">
                  <c:v>27</c:v>
                </c:pt>
                <c:pt idx="656">
                  <c:v>29</c:v>
                </c:pt>
                <c:pt idx="657">
                  <c:v>27</c:v>
                </c:pt>
                <c:pt idx="658">
                  <c:v>27</c:v>
                </c:pt>
                <c:pt idx="659">
                  <c:v>28</c:v>
                </c:pt>
                <c:pt idx="660">
                  <c:v>28</c:v>
                </c:pt>
                <c:pt idx="661">
                  <c:v>28</c:v>
                </c:pt>
                <c:pt idx="662">
                  <c:v>16</c:v>
                </c:pt>
                <c:pt idx="663">
                  <c:v>16</c:v>
                </c:pt>
                <c:pt idx="664">
                  <c:v>16</c:v>
                </c:pt>
                <c:pt idx="665">
                  <c:v>25</c:v>
                </c:pt>
                <c:pt idx="666">
                  <c:v>25</c:v>
                </c:pt>
                <c:pt idx="667">
                  <c:v>29</c:v>
                </c:pt>
                <c:pt idx="668">
                  <c:v>25</c:v>
                </c:pt>
                <c:pt idx="669">
                  <c:v>25</c:v>
                </c:pt>
                <c:pt idx="670">
                  <c:v>25</c:v>
                </c:pt>
                <c:pt idx="671">
                  <c:v>25</c:v>
                </c:pt>
                <c:pt idx="672">
                  <c:v>29</c:v>
                </c:pt>
                <c:pt idx="673">
                  <c:v>25</c:v>
                </c:pt>
                <c:pt idx="674">
                  <c:v>29</c:v>
                </c:pt>
                <c:pt idx="675">
                  <c:v>25</c:v>
                </c:pt>
                <c:pt idx="676">
                  <c:v>16</c:v>
                </c:pt>
                <c:pt idx="677">
                  <c:v>16</c:v>
                </c:pt>
                <c:pt idx="678">
                  <c:v>16</c:v>
                </c:pt>
                <c:pt idx="679">
                  <c:v>16</c:v>
                </c:pt>
                <c:pt idx="680">
                  <c:v>16</c:v>
                </c:pt>
                <c:pt idx="681">
                  <c:v>16</c:v>
                </c:pt>
                <c:pt idx="682">
                  <c:v>16</c:v>
                </c:pt>
                <c:pt idx="683">
                  <c:v>22</c:v>
                </c:pt>
                <c:pt idx="684">
                  <c:v>22</c:v>
                </c:pt>
                <c:pt idx="685">
                  <c:v>38</c:v>
                </c:pt>
                <c:pt idx="686">
                  <c:v>38</c:v>
                </c:pt>
                <c:pt idx="687">
                  <c:v>37</c:v>
                </c:pt>
                <c:pt idx="688">
                  <c:v>37</c:v>
                </c:pt>
                <c:pt idx="689">
                  <c:v>40</c:v>
                </c:pt>
                <c:pt idx="690">
                  <c:v>38</c:v>
                </c:pt>
                <c:pt idx="691">
                  <c:v>38</c:v>
                </c:pt>
                <c:pt idx="692">
                  <c:v>37</c:v>
                </c:pt>
                <c:pt idx="693">
                  <c:v>38</c:v>
                </c:pt>
                <c:pt idx="694">
                  <c:v>37</c:v>
                </c:pt>
                <c:pt idx="695">
                  <c:v>35</c:v>
                </c:pt>
                <c:pt idx="696">
                  <c:v>34</c:v>
                </c:pt>
                <c:pt idx="697">
                  <c:v>34</c:v>
                </c:pt>
                <c:pt idx="698">
                  <c:v>35</c:v>
                </c:pt>
                <c:pt idx="699">
                  <c:v>35</c:v>
                </c:pt>
                <c:pt idx="700">
                  <c:v>20</c:v>
                </c:pt>
                <c:pt idx="701">
                  <c:v>29</c:v>
                </c:pt>
                <c:pt idx="702">
                  <c:v>25</c:v>
                </c:pt>
                <c:pt idx="703">
                  <c:v>24</c:v>
                </c:pt>
                <c:pt idx="704">
                  <c:v>28</c:v>
                </c:pt>
                <c:pt idx="705">
                  <c:v>29</c:v>
                </c:pt>
                <c:pt idx="706">
                  <c:v>25</c:v>
                </c:pt>
                <c:pt idx="707">
                  <c:v>24</c:v>
                </c:pt>
                <c:pt idx="708">
                  <c:v>31</c:v>
                </c:pt>
                <c:pt idx="709">
                  <c:v>25</c:v>
                </c:pt>
                <c:pt idx="710">
                  <c:v>29</c:v>
                </c:pt>
                <c:pt idx="711">
                  <c:v>25</c:v>
                </c:pt>
                <c:pt idx="712">
                  <c:v>26</c:v>
                </c:pt>
                <c:pt idx="713">
                  <c:v>25</c:v>
                </c:pt>
                <c:pt idx="714">
                  <c:v>28</c:v>
                </c:pt>
                <c:pt idx="715">
                  <c:v>29</c:v>
                </c:pt>
                <c:pt idx="716">
                  <c:v>28</c:v>
                </c:pt>
                <c:pt idx="717">
                  <c:v>26</c:v>
                </c:pt>
                <c:pt idx="718">
                  <c:v>26</c:v>
                </c:pt>
                <c:pt idx="719">
                  <c:v>26</c:v>
                </c:pt>
                <c:pt idx="720">
                  <c:v>26</c:v>
                </c:pt>
                <c:pt idx="721">
                  <c:v>23</c:v>
                </c:pt>
                <c:pt idx="722">
                  <c:v>20</c:v>
                </c:pt>
                <c:pt idx="723">
                  <c:v>24</c:v>
                </c:pt>
                <c:pt idx="724">
                  <c:v>24</c:v>
                </c:pt>
                <c:pt idx="725">
                  <c:v>20</c:v>
                </c:pt>
                <c:pt idx="726">
                  <c:v>24</c:v>
                </c:pt>
                <c:pt idx="727">
                  <c:v>24</c:v>
                </c:pt>
                <c:pt idx="728">
                  <c:v>20</c:v>
                </c:pt>
                <c:pt idx="729">
                  <c:v>26</c:v>
                </c:pt>
                <c:pt idx="730">
                  <c:v>26</c:v>
                </c:pt>
                <c:pt idx="731">
                  <c:v>19</c:v>
                </c:pt>
                <c:pt idx="732">
                  <c:v>20</c:v>
                </c:pt>
                <c:pt idx="733">
                  <c:v>20</c:v>
                </c:pt>
                <c:pt idx="734">
                  <c:v>20</c:v>
                </c:pt>
                <c:pt idx="735">
                  <c:v>19</c:v>
                </c:pt>
                <c:pt idx="736">
                  <c:v>22</c:v>
                </c:pt>
                <c:pt idx="737">
                  <c:v>19</c:v>
                </c:pt>
                <c:pt idx="738">
                  <c:v>18</c:v>
                </c:pt>
                <c:pt idx="739">
                  <c:v>19</c:v>
                </c:pt>
                <c:pt idx="740">
                  <c:v>19</c:v>
                </c:pt>
                <c:pt idx="741">
                  <c:v>19</c:v>
                </c:pt>
                <c:pt idx="742">
                  <c:v>19</c:v>
                </c:pt>
                <c:pt idx="743">
                  <c:v>28</c:v>
                </c:pt>
                <c:pt idx="744">
                  <c:v>22</c:v>
                </c:pt>
                <c:pt idx="745">
                  <c:v>24</c:v>
                </c:pt>
                <c:pt idx="746">
                  <c:v>22</c:v>
                </c:pt>
                <c:pt idx="747">
                  <c:v>24</c:v>
                </c:pt>
                <c:pt idx="748">
                  <c:v>22</c:v>
                </c:pt>
                <c:pt idx="749">
                  <c:v>24</c:v>
                </c:pt>
                <c:pt idx="750">
                  <c:v>26</c:v>
                </c:pt>
                <c:pt idx="751">
                  <c:v>24</c:v>
                </c:pt>
                <c:pt idx="752">
                  <c:v>26</c:v>
                </c:pt>
                <c:pt idx="753">
                  <c:v>24</c:v>
                </c:pt>
                <c:pt idx="754">
                  <c:v>24</c:v>
                </c:pt>
                <c:pt idx="755">
                  <c:v>24</c:v>
                </c:pt>
                <c:pt idx="756">
                  <c:v>24</c:v>
                </c:pt>
                <c:pt idx="757">
                  <c:v>26</c:v>
                </c:pt>
                <c:pt idx="758">
                  <c:v>24</c:v>
                </c:pt>
                <c:pt idx="759">
                  <c:v>26</c:v>
                </c:pt>
                <c:pt idx="760">
                  <c:v>24</c:v>
                </c:pt>
                <c:pt idx="761">
                  <c:v>26</c:v>
                </c:pt>
                <c:pt idx="762">
                  <c:v>26</c:v>
                </c:pt>
                <c:pt idx="763">
                  <c:v>24</c:v>
                </c:pt>
                <c:pt idx="764">
                  <c:v>24</c:v>
                </c:pt>
                <c:pt idx="765">
                  <c:v>24</c:v>
                </c:pt>
                <c:pt idx="766">
                  <c:v>24</c:v>
                </c:pt>
                <c:pt idx="767">
                  <c:v>24</c:v>
                </c:pt>
                <c:pt idx="768">
                  <c:v>24</c:v>
                </c:pt>
                <c:pt idx="769">
                  <c:v>28</c:v>
                </c:pt>
                <c:pt idx="770">
                  <c:v>32</c:v>
                </c:pt>
                <c:pt idx="771">
                  <c:v>24</c:v>
                </c:pt>
                <c:pt idx="772">
                  <c:v>27</c:v>
                </c:pt>
                <c:pt idx="773">
                  <c:v>25</c:v>
                </c:pt>
                <c:pt idx="774">
                  <c:v>26</c:v>
                </c:pt>
                <c:pt idx="775">
                  <c:v>33</c:v>
                </c:pt>
                <c:pt idx="776">
                  <c:v>33</c:v>
                </c:pt>
                <c:pt idx="777">
                  <c:v>33</c:v>
                </c:pt>
                <c:pt idx="778">
                  <c:v>30</c:v>
                </c:pt>
                <c:pt idx="779">
                  <c:v>33</c:v>
                </c:pt>
                <c:pt idx="780">
                  <c:v>33</c:v>
                </c:pt>
                <c:pt idx="781">
                  <c:v>28</c:v>
                </c:pt>
                <c:pt idx="782">
                  <c:v>28</c:v>
                </c:pt>
                <c:pt idx="783">
                  <c:v>28</c:v>
                </c:pt>
                <c:pt idx="784">
                  <c:v>30</c:v>
                </c:pt>
                <c:pt idx="785">
                  <c:v>29</c:v>
                </c:pt>
                <c:pt idx="786">
                  <c:v>29</c:v>
                </c:pt>
                <c:pt idx="787">
                  <c:v>29</c:v>
                </c:pt>
                <c:pt idx="788">
                  <c:v>30</c:v>
                </c:pt>
                <c:pt idx="789">
                  <c:v>29</c:v>
                </c:pt>
                <c:pt idx="790">
                  <c:v>29</c:v>
                </c:pt>
                <c:pt idx="791">
                  <c:v>33</c:v>
                </c:pt>
                <c:pt idx="792">
                  <c:v>28</c:v>
                </c:pt>
                <c:pt idx="793">
                  <c:v>27</c:v>
                </c:pt>
                <c:pt idx="794">
                  <c:v>24</c:v>
                </c:pt>
                <c:pt idx="795">
                  <c:v>27</c:v>
                </c:pt>
                <c:pt idx="796">
                  <c:v>24</c:v>
                </c:pt>
                <c:pt idx="797">
                  <c:v>29</c:v>
                </c:pt>
                <c:pt idx="798">
                  <c:v>27</c:v>
                </c:pt>
                <c:pt idx="799">
                  <c:v>24</c:v>
                </c:pt>
                <c:pt idx="800">
                  <c:v>29</c:v>
                </c:pt>
                <c:pt idx="801">
                  <c:v>27</c:v>
                </c:pt>
                <c:pt idx="802">
                  <c:v>28</c:v>
                </c:pt>
                <c:pt idx="803">
                  <c:v>28</c:v>
                </c:pt>
                <c:pt idx="804">
                  <c:v>27</c:v>
                </c:pt>
                <c:pt idx="805">
                  <c:v>27</c:v>
                </c:pt>
                <c:pt idx="806">
                  <c:v>27</c:v>
                </c:pt>
                <c:pt idx="807">
                  <c:v>27</c:v>
                </c:pt>
                <c:pt idx="808">
                  <c:v>31</c:v>
                </c:pt>
                <c:pt idx="809">
                  <c:v>31</c:v>
                </c:pt>
                <c:pt idx="810">
                  <c:v>29</c:v>
                </c:pt>
                <c:pt idx="811">
                  <c:v>27</c:v>
                </c:pt>
                <c:pt idx="812">
                  <c:v>27</c:v>
                </c:pt>
                <c:pt idx="813">
                  <c:v>28</c:v>
                </c:pt>
                <c:pt idx="814">
                  <c:v>27</c:v>
                </c:pt>
                <c:pt idx="815">
                  <c:v>27</c:v>
                </c:pt>
                <c:pt idx="816">
                  <c:v>31</c:v>
                </c:pt>
                <c:pt idx="817">
                  <c:v>27</c:v>
                </c:pt>
                <c:pt idx="818">
                  <c:v>27</c:v>
                </c:pt>
                <c:pt idx="819">
                  <c:v>29</c:v>
                </c:pt>
                <c:pt idx="820">
                  <c:v>31</c:v>
                </c:pt>
                <c:pt idx="821">
                  <c:v>27</c:v>
                </c:pt>
                <c:pt idx="822">
                  <c:v>28</c:v>
                </c:pt>
                <c:pt idx="823">
                  <c:v>27</c:v>
                </c:pt>
                <c:pt idx="824">
                  <c:v>27</c:v>
                </c:pt>
                <c:pt idx="825">
                  <c:v>25</c:v>
                </c:pt>
                <c:pt idx="826">
                  <c:v>23</c:v>
                </c:pt>
                <c:pt idx="827">
                  <c:v>25</c:v>
                </c:pt>
                <c:pt idx="828">
                  <c:v>23</c:v>
                </c:pt>
                <c:pt idx="829">
                  <c:v>22</c:v>
                </c:pt>
                <c:pt idx="830">
                  <c:v>27</c:v>
                </c:pt>
                <c:pt idx="831">
                  <c:v>27</c:v>
                </c:pt>
                <c:pt idx="832">
                  <c:v>27</c:v>
                </c:pt>
                <c:pt idx="833">
                  <c:v>27</c:v>
                </c:pt>
                <c:pt idx="834">
                  <c:v>27</c:v>
                </c:pt>
                <c:pt idx="835">
                  <c:v>27</c:v>
                </c:pt>
                <c:pt idx="836">
                  <c:v>27</c:v>
                </c:pt>
                <c:pt idx="837">
                  <c:v>33</c:v>
                </c:pt>
                <c:pt idx="838">
                  <c:v>27</c:v>
                </c:pt>
                <c:pt idx="839">
                  <c:v>28</c:v>
                </c:pt>
                <c:pt idx="840">
                  <c:v>27</c:v>
                </c:pt>
                <c:pt idx="841">
                  <c:v>20</c:v>
                </c:pt>
                <c:pt idx="842">
                  <c:v>19</c:v>
                </c:pt>
                <c:pt idx="843">
                  <c:v>19</c:v>
                </c:pt>
                <c:pt idx="844">
                  <c:v>20</c:v>
                </c:pt>
                <c:pt idx="845">
                  <c:v>16</c:v>
                </c:pt>
                <c:pt idx="846">
                  <c:v>16</c:v>
                </c:pt>
                <c:pt idx="847">
                  <c:v>20</c:v>
                </c:pt>
                <c:pt idx="848">
                  <c:v>20</c:v>
                </c:pt>
                <c:pt idx="849">
                  <c:v>25</c:v>
                </c:pt>
                <c:pt idx="850">
                  <c:v>24</c:v>
                </c:pt>
                <c:pt idx="851">
                  <c:v>25</c:v>
                </c:pt>
                <c:pt idx="852">
                  <c:v>25</c:v>
                </c:pt>
                <c:pt idx="853">
                  <c:v>24</c:v>
                </c:pt>
                <c:pt idx="854">
                  <c:v>26</c:v>
                </c:pt>
                <c:pt idx="855">
                  <c:v>26</c:v>
                </c:pt>
                <c:pt idx="856">
                  <c:v>26</c:v>
                </c:pt>
                <c:pt idx="857">
                  <c:v>26</c:v>
                </c:pt>
                <c:pt idx="858">
                  <c:v>25</c:v>
                </c:pt>
                <c:pt idx="859">
                  <c:v>26</c:v>
                </c:pt>
                <c:pt idx="860">
                  <c:v>23</c:v>
                </c:pt>
                <c:pt idx="861">
                  <c:v>26</c:v>
                </c:pt>
                <c:pt idx="862">
                  <c:v>23</c:v>
                </c:pt>
                <c:pt idx="863">
                  <c:v>26</c:v>
                </c:pt>
                <c:pt idx="864">
                  <c:v>23</c:v>
                </c:pt>
                <c:pt idx="865">
                  <c:v>26</c:v>
                </c:pt>
                <c:pt idx="866">
                  <c:v>26</c:v>
                </c:pt>
                <c:pt idx="867">
                  <c:v>25</c:v>
                </c:pt>
                <c:pt idx="868">
                  <c:v>23</c:v>
                </c:pt>
                <c:pt idx="869">
                  <c:v>26</c:v>
                </c:pt>
                <c:pt idx="870">
                  <c:v>26</c:v>
                </c:pt>
                <c:pt idx="871">
                  <c:v>25</c:v>
                </c:pt>
                <c:pt idx="872">
                  <c:v>25</c:v>
                </c:pt>
                <c:pt idx="873">
                  <c:v>23</c:v>
                </c:pt>
                <c:pt idx="874">
                  <c:v>26</c:v>
                </c:pt>
                <c:pt idx="875">
                  <c:v>25</c:v>
                </c:pt>
                <c:pt idx="876">
                  <c:v>25</c:v>
                </c:pt>
                <c:pt idx="877">
                  <c:v>24</c:v>
                </c:pt>
                <c:pt idx="878">
                  <c:v>25</c:v>
                </c:pt>
                <c:pt idx="879">
                  <c:v>24</c:v>
                </c:pt>
                <c:pt idx="880">
                  <c:v>20</c:v>
                </c:pt>
                <c:pt idx="881">
                  <c:v>24</c:v>
                </c:pt>
                <c:pt idx="882">
                  <c:v>22</c:v>
                </c:pt>
                <c:pt idx="883">
                  <c:v>24</c:v>
                </c:pt>
                <c:pt idx="884">
                  <c:v>23</c:v>
                </c:pt>
                <c:pt idx="885">
                  <c:v>24</c:v>
                </c:pt>
                <c:pt idx="886">
                  <c:v>27</c:v>
                </c:pt>
                <c:pt idx="887">
                  <c:v>25</c:v>
                </c:pt>
                <c:pt idx="888">
                  <c:v>26</c:v>
                </c:pt>
                <c:pt idx="889">
                  <c:v>26</c:v>
                </c:pt>
                <c:pt idx="890">
                  <c:v>27</c:v>
                </c:pt>
                <c:pt idx="891">
                  <c:v>24</c:v>
                </c:pt>
                <c:pt idx="892">
                  <c:v>26</c:v>
                </c:pt>
                <c:pt idx="893">
                  <c:v>24</c:v>
                </c:pt>
                <c:pt idx="894">
                  <c:v>27</c:v>
                </c:pt>
                <c:pt idx="895">
                  <c:v>27</c:v>
                </c:pt>
                <c:pt idx="896">
                  <c:v>26</c:v>
                </c:pt>
                <c:pt idx="897">
                  <c:v>24</c:v>
                </c:pt>
                <c:pt idx="898">
                  <c:v>24</c:v>
                </c:pt>
                <c:pt idx="899">
                  <c:v>20</c:v>
                </c:pt>
                <c:pt idx="900">
                  <c:v>27</c:v>
                </c:pt>
                <c:pt idx="901">
                  <c:v>26</c:v>
                </c:pt>
                <c:pt idx="902">
                  <c:v>25</c:v>
                </c:pt>
                <c:pt idx="903">
                  <c:v>26</c:v>
                </c:pt>
                <c:pt idx="904">
                  <c:v>26</c:v>
                </c:pt>
                <c:pt idx="905">
                  <c:v>26</c:v>
                </c:pt>
                <c:pt idx="906">
                  <c:v>26</c:v>
                </c:pt>
                <c:pt idx="907">
                  <c:v>26</c:v>
                </c:pt>
                <c:pt idx="908">
                  <c:v>25</c:v>
                </c:pt>
                <c:pt idx="909">
                  <c:v>27</c:v>
                </c:pt>
                <c:pt idx="910">
                  <c:v>27</c:v>
                </c:pt>
                <c:pt idx="911">
                  <c:v>25</c:v>
                </c:pt>
                <c:pt idx="912">
                  <c:v>27</c:v>
                </c:pt>
                <c:pt idx="913">
                  <c:v>24</c:v>
                </c:pt>
                <c:pt idx="914">
                  <c:v>26</c:v>
                </c:pt>
                <c:pt idx="915">
                  <c:v>26</c:v>
                </c:pt>
                <c:pt idx="916">
                  <c:v>26</c:v>
                </c:pt>
                <c:pt idx="917">
                  <c:v>26</c:v>
                </c:pt>
                <c:pt idx="918">
                  <c:v>27</c:v>
                </c:pt>
                <c:pt idx="919">
                  <c:v>24</c:v>
                </c:pt>
                <c:pt idx="920">
                  <c:v>27</c:v>
                </c:pt>
                <c:pt idx="921">
                  <c:v>26</c:v>
                </c:pt>
                <c:pt idx="922">
                  <c:v>27</c:v>
                </c:pt>
                <c:pt idx="923">
                  <c:v>27</c:v>
                </c:pt>
                <c:pt idx="924">
                  <c:v>26</c:v>
                </c:pt>
                <c:pt idx="925">
                  <c:v>27</c:v>
                </c:pt>
                <c:pt idx="926">
                  <c:v>24</c:v>
                </c:pt>
                <c:pt idx="927">
                  <c:v>24</c:v>
                </c:pt>
                <c:pt idx="928">
                  <c:v>20</c:v>
                </c:pt>
                <c:pt idx="929">
                  <c:v>20</c:v>
                </c:pt>
                <c:pt idx="930">
                  <c:v>29</c:v>
                </c:pt>
                <c:pt idx="931">
                  <c:v>28</c:v>
                </c:pt>
                <c:pt idx="932">
                  <c:v>28</c:v>
                </c:pt>
                <c:pt idx="933">
                  <c:v>28</c:v>
                </c:pt>
                <c:pt idx="934">
                  <c:v>28</c:v>
                </c:pt>
                <c:pt idx="935">
                  <c:v>28</c:v>
                </c:pt>
                <c:pt idx="936">
                  <c:v>28</c:v>
                </c:pt>
                <c:pt idx="937">
                  <c:v>29</c:v>
                </c:pt>
                <c:pt idx="938">
                  <c:v>29</c:v>
                </c:pt>
                <c:pt idx="939">
                  <c:v>29</c:v>
                </c:pt>
                <c:pt idx="940">
                  <c:v>28</c:v>
                </c:pt>
                <c:pt idx="941">
                  <c:v>29</c:v>
                </c:pt>
                <c:pt idx="942">
                  <c:v>28</c:v>
                </c:pt>
                <c:pt idx="943">
                  <c:v>29</c:v>
                </c:pt>
                <c:pt idx="944">
                  <c:v>17</c:v>
                </c:pt>
                <c:pt idx="945">
                  <c:v>17</c:v>
                </c:pt>
                <c:pt idx="946">
                  <c:v>17</c:v>
                </c:pt>
                <c:pt idx="947">
                  <c:v>22</c:v>
                </c:pt>
                <c:pt idx="948">
                  <c:v>22</c:v>
                </c:pt>
                <c:pt idx="949">
                  <c:v>22</c:v>
                </c:pt>
                <c:pt idx="950">
                  <c:v>25</c:v>
                </c:pt>
                <c:pt idx="951">
                  <c:v>25</c:v>
                </c:pt>
                <c:pt idx="952">
                  <c:v>22</c:v>
                </c:pt>
                <c:pt idx="953">
                  <c:v>22</c:v>
                </c:pt>
                <c:pt idx="954">
                  <c:v>24</c:v>
                </c:pt>
                <c:pt idx="955">
                  <c:v>24</c:v>
                </c:pt>
                <c:pt idx="956">
                  <c:v>22</c:v>
                </c:pt>
                <c:pt idx="957">
                  <c:v>22</c:v>
                </c:pt>
                <c:pt idx="958">
                  <c:v>22</c:v>
                </c:pt>
                <c:pt idx="959">
                  <c:v>24</c:v>
                </c:pt>
                <c:pt idx="960">
                  <c:v>22</c:v>
                </c:pt>
                <c:pt idx="961">
                  <c:v>24</c:v>
                </c:pt>
                <c:pt idx="962">
                  <c:v>24</c:v>
                </c:pt>
                <c:pt idx="963">
                  <c:v>24</c:v>
                </c:pt>
                <c:pt idx="964">
                  <c:v>24</c:v>
                </c:pt>
                <c:pt idx="965">
                  <c:v>24</c:v>
                </c:pt>
                <c:pt idx="966">
                  <c:v>23</c:v>
                </c:pt>
                <c:pt idx="967">
                  <c:v>23</c:v>
                </c:pt>
                <c:pt idx="968">
                  <c:v>24</c:v>
                </c:pt>
                <c:pt idx="969">
                  <c:v>24</c:v>
                </c:pt>
                <c:pt idx="970">
                  <c:v>24</c:v>
                </c:pt>
                <c:pt idx="971">
                  <c:v>24</c:v>
                </c:pt>
                <c:pt idx="972">
                  <c:v>24</c:v>
                </c:pt>
                <c:pt idx="973">
                  <c:v>24</c:v>
                </c:pt>
                <c:pt idx="974">
                  <c:v>24</c:v>
                </c:pt>
                <c:pt idx="975">
                  <c:v>24</c:v>
                </c:pt>
                <c:pt idx="976">
                  <c:v>24</c:v>
                </c:pt>
                <c:pt idx="977">
                  <c:v>24</c:v>
                </c:pt>
                <c:pt idx="978">
                  <c:v>43</c:v>
                </c:pt>
                <c:pt idx="979">
                  <c:v>43</c:v>
                </c:pt>
                <c:pt idx="980">
                  <c:v>33</c:v>
                </c:pt>
                <c:pt idx="981">
                  <c:v>35</c:v>
                </c:pt>
                <c:pt idx="982">
                  <c:v>33</c:v>
                </c:pt>
                <c:pt idx="983">
                  <c:v>33</c:v>
                </c:pt>
                <c:pt idx="984">
                  <c:v>35</c:v>
                </c:pt>
                <c:pt idx="985">
                  <c:v>33</c:v>
                </c:pt>
                <c:pt idx="986">
                  <c:v>43</c:v>
                </c:pt>
                <c:pt idx="987">
                  <c:v>32</c:v>
                </c:pt>
                <c:pt idx="988">
                  <c:v>33</c:v>
                </c:pt>
                <c:pt idx="989">
                  <c:v>35</c:v>
                </c:pt>
                <c:pt idx="990">
                  <c:v>32</c:v>
                </c:pt>
                <c:pt idx="991">
                  <c:v>32</c:v>
                </c:pt>
                <c:pt idx="992">
                  <c:v>33</c:v>
                </c:pt>
                <c:pt idx="993">
                  <c:v>33</c:v>
                </c:pt>
                <c:pt idx="994">
                  <c:v>32</c:v>
                </c:pt>
                <c:pt idx="995">
                  <c:v>33</c:v>
                </c:pt>
                <c:pt idx="996">
                  <c:v>43</c:v>
                </c:pt>
                <c:pt idx="997">
                  <c:v>33</c:v>
                </c:pt>
                <c:pt idx="998">
                  <c:v>35</c:v>
                </c:pt>
                <c:pt idx="999">
                  <c:v>35</c:v>
                </c:pt>
                <c:pt idx="1000">
                  <c:v>33</c:v>
                </c:pt>
                <c:pt idx="1001">
                  <c:v>35</c:v>
                </c:pt>
                <c:pt idx="1002">
                  <c:v>32</c:v>
                </c:pt>
                <c:pt idx="1003">
                  <c:v>43</c:v>
                </c:pt>
                <c:pt idx="1004">
                  <c:v>33</c:v>
                </c:pt>
                <c:pt idx="1005">
                  <c:v>43</c:v>
                </c:pt>
                <c:pt idx="1006">
                  <c:v>32</c:v>
                </c:pt>
                <c:pt idx="1007">
                  <c:v>33</c:v>
                </c:pt>
                <c:pt idx="1008">
                  <c:v>33</c:v>
                </c:pt>
                <c:pt idx="1009">
                  <c:v>33</c:v>
                </c:pt>
                <c:pt idx="1010">
                  <c:v>35</c:v>
                </c:pt>
                <c:pt idx="1011">
                  <c:v>32</c:v>
                </c:pt>
                <c:pt idx="1012">
                  <c:v>43</c:v>
                </c:pt>
                <c:pt idx="1013">
                  <c:v>35</c:v>
                </c:pt>
                <c:pt idx="1014">
                  <c:v>35</c:v>
                </c:pt>
                <c:pt idx="1015">
                  <c:v>35</c:v>
                </c:pt>
                <c:pt idx="1016">
                  <c:v>34</c:v>
                </c:pt>
                <c:pt idx="1017">
                  <c:v>35</c:v>
                </c:pt>
                <c:pt idx="1018">
                  <c:v>34</c:v>
                </c:pt>
                <c:pt idx="1019">
                  <c:v>34</c:v>
                </c:pt>
                <c:pt idx="1020">
                  <c:v>34</c:v>
                </c:pt>
                <c:pt idx="1021">
                  <c:v>35</c:v>
                </c:pt>
                <c:pt idx="1022">
                  <c:v>34</c:v>
                </c:pt>
                <c:pt idx="1023">
                  <c:v>34</c:v>
                </c:pt>
                <c:pt idx="1024">
                  <c:v>35</c:v>
                </c:pt>
                <c:pt idx="1025">
                  <c:v>28</c:v>
                </c:pt>
                <c:pt idx="1026">
                  <c:v>28</c:v>
                </c:pt>
                <c:pt idx="1027">
                  <c:v>28</c:v>
                </c:pt>
                <c:pt idx="1028">
                  <c:v>31</c:v>
                </c:pt>
                <c:pt idx="1029">
                  <c:v>31</c:v>
                </c:pt>
                <c:pt idx="1030">
                  <c:v>32</c:v>
                </c:pt>
                <c:pt idx="1031">
                  <c:v>32</c:v>
                </c:pt>
                <c:pt idx="1032">
                  <c:v>32</c:v>
                </c:pt>
                <c:pt idx="1033">
                  <c:v>32</c:v>
                </c:pt>
                <c:pt idx="1034">
                  <c:v>32</c:v>
                </c:pt>
                <c:pt idx="1035">
                  <c:v>32</c:v>
                </c:pt>
                <c:pt idx="1036">
                  <c:v>31</c:v>
                </c:pt>
                <c:pt idx="1037">
                  <c:v>32</c:v>
                </c:pt>
                <c:pt idx="1038">
                  <c:v>31</c:v>
                </c:pt>
                <c:pt idx="1039">
                  <c:v>31</c:v>
                </c:pt>
                <c:pt idx="1040">
                  <c:v>31</c:v>
                </c:pt>
                <c:pt idx="1041">
                  <c:v>31</c:v>
                </c:pt>
                <c:pt idx="1042">
                  <c:v>32</c:v>
                </c:pt>
                <c:pt idx="1043">
                  <c:v>33</c:v>
                </c:pt>
                <c:pt idx="1044">
                  <c:v>37</c:v>
                </c:pt>
                <c:pt idx="1045">
                  <c:v>31</c:v>
                </c:pt>
                <c:pt idx="1046">
                  <c:v>31</c:v>
                </c:pt>
                <c:pt idx="1047">
                  <c:v>33</c:v>
                </c:pt>
                <c:pt idx="1048">
                  <c:v>33</c:v>
                </c:pt>
                <c:pt idx="1049">
                  <c:v>31</c:v>
                </c:pt>
                <c:pt idx="1050">
                  <c:v>37</c:v>
                </c:pt>
                <c:pt idx="1051">
                  <c:v>37</c:v>
                </c:pt>
                <c:pt idx="1052">
                  <c:v>31</c:v>
                </c:pt>
                <c:pt idx="1053">
                  <c:v>31</c:v>
                </c:pt>
                <c:pt idx="1054">
                  <c:v>31</c:v>
                </c:pt>
                <c:pt idx="1055">
                  <c:v>29</c:v>
                </c:pt>
                <c:pt idx="1056">
                  <c:v>29</c:v>
                </c:pt>
                <c:pt idx="1057">
                  <c:v>32</c:v>
                </c:pt>
                <c:pt idx="1058">
                  <c:v>32</c:v>
                </c:pt>
                <c:pt idx="1059">
                  <c:v>32</c:v>
                </c:pt>
                <c:pt idx="1060">
                  <c:v>21</c:v>
                </c:pt>
                <c:pt idx="1061">
                  <c:v>22</c:v>
                </c:pt>
                <c:pt idx="1062">
                  <c:v>38</c:v>
                </c:pt>
                <c:pt idx="1063">
                  <c:v>29</c:v>
                </c:pt>
                <c:pt idx="1064">
                  <c:v>33</c:v>
                </c:pt>
                <c:pt idx="1065">
                  <c:v>27</c:v>
                </c:pt>
                <c:pt idx="1066">
                  <c:v>33</c:v>
                </c:pt>
                <c:pt idx="1067">
                  <c:v>27</c:v>
                </c:pt>
                <c:pt idx="1068">
                  <c:v>29</c:v>
                </c:pt>
                <c:pt idx="1069">
                  <c:v>38</c:v>
                </c:pt>
                <c:pt idx="1070">
                  <c:v>32</c:v>
                </c:pt>
                <c:pt idx="1071">
                  <c:v>35</c:v>
                </c:pt>
                <c:pt idx="1072">
                  <c:v>35</c:v>
                </c:pt>
                <c:pt idx="1073">
                  <c:v>38</c:v>
                </c:pt>
                <c:pt idx="1074">
                  <c:v>30</c:v>
                </c:pt>
                <c:pt idx="1075">
                  <c:v>30</c:v>
                </c:pt>
                <c:pt idx="1076">
                  <c:v>38</c:v>
                </c:pt>
                <c:pt idx="1077">
                  <c:v>32</c:v>
                </c:pt>
                <c:pt idx="1078">
                  <c:v>31</c:v>
                </c:pt>
                <c:pt idx="1079">
                  <c:v>31</c:v>
                </c:pt>
                <c:pt idx="1080">
                  <c:v>31</c:v>
                </c:pt>
                <c:pt idx="1081">
                  <c:v>29</c:v>
                </c:pt>
                <c:pt idx="1082">
                  <c:v>32</c:v>
                </c:pt>
                <c:pt idx="1083">
                  <c:v>31</c:v>
                </c:pt>
                <c:pt idx="1084">
                  <c:v>34</c:v>
                </c:pt>
                <c:pt idx="1085">
                  <c:v>28</c:v>
                </c:pt>
                <c:pt idx="1086">
                  <c:v>28</c:v>
                </c:pt>
                <c:pt idx="1087">
                  <c:v>38</c:v>
                </c:pt>
                <c:pt idx="1088">
                  <c:v>38</c:v>
                </c:pt>
                <c:pt idx="1089">
                  <c:v>38</c:v>
                </c:pt>
                <c:pt idx="1090">
                  <c:v>30</c:v>
                </c:pt>
                <c:pt idx="1091">
                  <c:v>35</c:v>
                </c:pt>
                <c:pt idx="1092">
                  <c:v>30</c:v>
                </c:pt>
                <c:pt idx="1093">
                  <c:v>29</c:v>
                </c:pt>
                <c:pt idx="1094">
                  <c:v>29</c:v>
                </c:pt>
                <c:pt idx="1095">
                  <c:v>36</c:v>
                </c:pt>
                <c:pt idx="1096">
                  <c:v>22</c:v>
                </c:pt>
                <c:pt idx="1097">
                  <c:v>29</c:v>
                </c:pt>
                <c:pt idx="1098">
                  <c:v>28</c:v>
                </c:pt>
                <c:pt idx="1099">
                  <c:v>29</c:v>
                </c:pt>
                <c:pt idx="1100">
                  <c:v>29</c:v>
                </c:pt>
                <c:pt idx="1101">
                  <c:v>22</c:v>
                </c:pt>
                <c:pt idx="1102">
                  <c:v>22</c:v>
                </c:pt>
                <c:pt idx="1103">
                  <c:v>24</c:v>
                </c:pt>
                <c:pt idx="1104">
                  <c:v>24</c:v>
                </c:pt>
                <c:pt idx="1105">
                  <c:v>23</c:v>
                </c:pt>
                <c:pt idx="1106">
                  <c:v>24</c:v>
                </c:pt>
                <c:pt idx="1107">
                  <c:v>23</c:v>
                </c:pt>
                <c:pt idx="1108">
                  <c:v>23</c:v>
                </c:pt>
                <c:pt idx="1109">
                  <c:v>24</c:v>
                </c:pt>
                <c:pt idx="1110">
                  <c:v>23</c:v>
                </c:pt>
                <c:pt idx="1111">
                  <c:v>23</c:v>
                </c:pt>
                <c:pt idx="1112">
                  <c:v>24</c:v>
                </c:pt>
                <c:pt idx="1113">
                  <c:v>22</c:v>
                </c:pt>
                <c:pt idx="1114">
                  <c:v>22</c:v>
                </c:pt>
                <c:pt idx="1115">
                  <c:v>22</c:v>
                </c:pt>
                <c:pt idx="1116">
                  <c:v>22</c:v>
                </c:pt>
                <c:pt idx="1117">
                  <c:v>22</c:v>
                </c:pt>
                <c:pt idx="1118">
                  <c:v>22</c:v>
                </c:pt>
                <c:pt idx="1119">
                  <c:v>22</c:v>
                </c:pt>
                <c:pt idx="1120">
                  <c:v>22</c:v>
                </c:pt>
                <c:pt idx="1121">
                  <c:v>22</c:v>
                </c:pt>
                <c:pt idx="1122">
                  <c:v>22</c:v>
                </c:pt>
                <c:pt idx="1123">
                  <c:v>22</c:v>
                </c:pt>
                <c:pt idx="1124">
                  <c:v>26</c:v>
                </c:pt>
                <c:pt idx="1125">
                  <c:v>25</c:v>
                </c:pt>
                <c:pt idx="1126">
                  <c:v>26</c:v>
                </c:pt>
                <c:pt idx="1127">
                  <c:v>26</c:v>
                </c:pt>
                <c:pt idx="1128">
                  <c:v>25</c:v>
                </c:pt>
                <c:pt idx="1129">
                  <c:v>25</c:v>
                </c:pt>
                <c:pt idx="1130">
                  <c:v>25</c:v>
                </c:pt>
                <c:pt idx="1131">
                  <c:v>26</c:v>
                </c:pt>
                <c:pt idx="1132">
                  <c:v>25</c:v>
                </c:pt>
                <c:pt idx="1133">
                  <c:v>25</c:v>
                </c:pt>
                <c:pt idx="1134">
                  <c:v>25</c:v>
                </c:pt>
                <c:pt idx="1135">
                  <c:v>37</c:v>
                </c:pt>
                <c:pt idx="1136">
                  <c:v>38</c:v>
                </c:pt>
                <c:pt idx="1137">
                  <c:v>37</c:v>
                </c:pt>
                <c:pt idx="1138">
                  <c:v>37</c:v>
                </c:pt>
                <c:pt idx="1139">
                  <c:v>38</c:v>
                </c:pt>
                <c:pt idx="1140">
                  <c:v>38</c:v>
                </c:pt>
                <c:pt idx="1141">
                  <c:v>38</c:v>
                </c:pt>
                <c:pt idx="1142">
                  <c:v>38</c:v>
                </c:pt>
                <c:pt idx="1143">
                  <c:v>37</c:v>
                </c:pt>
                <c:pt idx="1144">
                  <c:v>37</c:v>
                </c:pt>
                <c:pt idx="1145">
                  <c:v>38</c:v>
                </c:pt>
                <c:pt idx="1146">
                  <c:v>37</c:v>
                </c:pt>
                <c:pt idx="1147">
                  <c:v>37</c:v>
                </c:pt>
                <c:pt idx="1148">
                  <c:v>37</c:v>
                </c:pt>
                <c:pt idx="1149">
                  <c:v>37</c:v>
                </c:pt>
                <c:pt idx="1150">
                  <c:v>38</c:v>
                </c:pt>
                <c:pt idx="1151">
                  <c:v>38</c:v>
                </c:pt>
                <c:pt idx="1152">
                  <c:v>38</c:v>
                </c:pt>
                <c:pt idx="1153">
                  <c:v>29</c:v>
                </c:pt>
                <c:pt idx="1154">
                  <c:v>25</c:v>
                </c:pt>
                <c:pt idx="1155">
                  <c:v>26</c:v>
                </c:pt>
                <c:pt idx="1156">
                  <c:v>25</c:v>
                </c:pt>
                <c:pt idx="1157">
                  <c:v>25</c:v>
                </c:pt>
                <c:pt idx="1158">
                  <c:v>27</c:v>
                </c:pt>
                <c:pt idx="1159">
                  <c:v>27</c:v>
                </c:pt>
                <c:pt idx="1160">
                  <c:v>27</c:v>
                </c:pt>
                <c:pt idx="1161">
                  <c:v>27</c:v>
                </c:pt>
                <c:pt idx="1162">
                  <c:v>27</c:v>
                </c:pt>
                <c:pt idx="1163">
                  <c:v>26</c:v>
                </c:pt>
                <c:pt idx="1164">
                  <c:v>26</c:v>
                </c:pt>
                <c:pt idx="1165">
                  <c:v>27</c:v>
                </c:pt>
                <c:pt idx="1166">
                  <c:v>45</c:v>
                </c:pt>
                <c:pt idx="1167">
                  <c:v>45</c:v>
                </c:pt>
                <c:pt idx="1168">
                  <c:v>45</c:v>
                </c:pt>
                <c:pt idx="1169">
                  <c:v>45</c:v>
                </c:pt>
                <c:pt idx="1170">
                  <c:v>45</c:v>
                </c:pt>
                <c:pt idx="1171">
                  <c:v>45</c:v>
                </c:pt>
                <c:pt idx="1172">
                  <c:v>47</c:v>
                </c:pt>
                <c:pt idx="1173">
                  <c:v>47</c:v>
                </c:pt>
                <c:pt idx="1174">
                  <c:v>47</c:v>
                </c:pt>
                <c:pt idx="1175">
                  <c:v>46</c:v>
                </c:pt>
                <c:pt idx="1176">
                  <c:v>28</c:v>
                </c:pt>
                <c:pt idx="1177">
                  <c:v>34</c:v>
                </c:pt>
                <c:pt idx="1178">
                  <c:v>32</c:v>
                </c:pt>
                <c:pt idx="1179">
                  <c:v>34</c:v>
                </c:pt>
                <c:pt idx="1180">
                  <c:v>35</c:v>
                </c:pt>
                <c:pt idx="1181">
                  <c:v>36</c:v>
                </c:pt>
                <c:pt idx="1182">
                  <c:v>34</c:v>
                </c:pt>
                <c:pt idx="1183">
                  <c:v>28</c:v>
                </c:pt>
                <c:pt idx="1184">
                  <c:v>35</c:v>
                </c:pt>
                <c:pt idx="1185">
                  <c:v>34</c:v>
                </c:pt>
                <c:pt idx="1186">
                  <c:v>35</c:v>
                </c:pt>
                <c:pt idx="1187">
                  <c:v>36</c:v>
                </c:pt>
                <c:pt idx="1188">
                  <c:v>35</c:v>
                </c:pt>
                <c:pt idx="1189">
                  <c:v>34</c:v>
                </c:pt>
                <c:pt idx="1190">
                  <c:v>32</c:v>
                </c:pt>
                <c:pt idx="1191">
                  <c:v>34</c:v>
                </c:pt>
                <c:pt idx="1192">
                  <c:v>36</c:v>
                </c:pt>
                <c:pt idx="1193">
                  <c:v>34</c:v>
                </c:pt>
                <c:pt idx="1194">
                  <c:v>35</c:v>
                </c:pt>
                <c:pt idx="1195">
                  <c:v>34</c:v>
                </c:pt>
                <c:pt idx="1196">
                  <c:v>36</c:v>
                </c:pt>
                <c:pt idx="1197">
                  <c:v>34</c:v>
                </c:pt>
                <c:pt idx="1198">
                  <c:v>37</c:v>
                </c:pt>
                <c:pt idx="1199">
                  <c:v>35</c:v>
                </c:pt>
                <c:pt idx="1200">
                  <c:v>35</c:v>
                </c:pt>
                <c:pt idx="1201">
                  <c:v>34</c:v>
                </c:pt>
                <c:pt idx="1202">
                  <c:v>37</c:v>
                </c:pt>
                <c:pt idx="1203">
                  <c:v>34</c:v>
                </c:pt>
                <c:pt idx="1204">
                  <c:v>35</c:v>
                </c:pt>
                <c:pt idx="1205">
                  <c:v>35</c:v>
                </c:pt>
                <c:pt idx="1206">
                  <c:v>34</c:v>
                </c:pt>
                <c:pt idx="1207">
                  <c:v>37</c:v>
                </c:pt>
                <c:pt idx="1208">
                  <c:v>35</c:v>
                </c:pt>
                <c:pt idx="1209">
                  <c:v>34</c:v>
                </c:pt>
                <c:pt idx="1210">
                  <c:v>37</c:v>
                </c:pt>
                <c:pt idx="1211">
                  <c:v>34</c:v>
                </c:pt>
                <c:pt idx="1212">
                  <c:v>35</c:v>
                </c:pt>
                <c:pt idx="1213">
                  <c:v>35</c:v>
                </c:pt>
                <c:pt idx="1214">
                  <c:v>34</c:v>
                </c:pt>
                <c:pt idx="1215">
                  <c:v>35</c:v>
                </c:pt>
                <c:pt idx="1216">
                  <c:v>37</c:v>
                </c:pt>
                <c:pt idx="1217">
                  <c:v>28</c:v>
                </c:pt>
                <c:pt idx="1218">
                  <c:v>32</c:v>
                </c:pt>
                <c:pt idx="1219">
                  <c:v>32</c:v>
                </c:pt>
                <c:pt idx="1220">
                  <c:v>34</c:v>
                </c:pt>
                <c:pt idx="1221">
                  <c:v>32</c:v>
                </c:pt>
                <c:pt idx="1222">
                  <c:v>37</c:v>
                </c:pt>
                <c:pt idx="1223">
                  <c:v>34</c:v>
                </c:pt>
                <c:pt idx="1224">
                  <c:v>32</c:v>
                </c:pt>
                <c:pt idx="1225">
                  <c:v>34</c:v>
                </c:pt>
                <c:pt idx="1226">
                  <c:v>32</c:v>
                </c:pt>
                <c:pt idx="1227">
                  <c:v>33</c:v>
                </c:pt>
                <c:pt idx="1228">
                  <c:v>32</c:v>
                </c:pt>
                <c:pt idx="1229">
                  <c:v>33</c:v>
                </c:pt>
                <c:pt idx="1230">
                  <c:v>34</c:v>
                </c:pt>
                <c:pt idx="1231">
                  <c:v>36</c:v>
                </c:pt>
                <c:pt idx="1232">
                  <c:v>36</c:v>
                </c:pt>
                <c:pt idx="1233">
                  <c:v>36</c:v>
                </c:pt>
                <c:pt idx="1234">
                  <c:v>32</c:v>
                </c:pt>
                <c:pt idx="1235">
                  <c:v>33</c:v>
                </c:pt>
                <c:pt idx="1236">
                  <c:v>32</c:v>
                </c:pt>
                <c:pt idx="1237">
                  <c:v>28</c:v>
                </c:pt>
                <c:pt idx="1238">
                  <c:v>34</c:v>
                </c:pt>
                <c:pt idx="1239">
                  <c:v>34</c:v>
                </c:pt>
                <c:pt idx="1240">
                  <c:v>32</c:v>
                </c:pt>
                <c:pt idx="1241">
                  <c:v>34</c:v>
                </c:pt>
                <c:pt idx="1242">
                  <c:v>36</c:v>
                </c:pt>
                <c:pt idx="1243">
                  <c:v>32</c:v>
                </c:pt>
                <c:pt idx="1244">
                  <c:v>34</c:v>
                </c:pt>
                <c:pt idx="1245">
                  <c:v>36</c:v>
                </c:pt>
                <c:pt idx="1246">
                  <c:v>36</c:v>
                </c:pt>
                <c:pt idx="1247">
                  <c:v>32</c:v>
                </c:pt>
                <c:pt idx="1248">
                  <c:v>32</c:v>
                </c:pt>
                <c:pt idx="1249">
                  <c:v>34</c:v>
                </c:pt>
                <c:pt idx="1250">
                  <c:v>30</c:v>
                </c:pt>
                <c:pt idx="1251">
                  <c:v>30</c:v>
                </c:pt>
                <c:pt idx="1252">
                  <c:v>29</c:v>
                </c:pt>
                <c:pt idx="1253">
                  <c:v>29</c:v>
                </c:pt>
                <c:pt idx="1254">
                  <c:v>27</c:v>
                </c:pt>
                <c:pt idx="1255">
                  <c:v>30</c:v>
                </c:pt>
                <c:pt idx="1256">
                  <c:v>30</c:v>
                </c:pt>
                <c:pt idx="1257">
                  <c:v>30</c:v>
                </c:pt>
                <c:pt idx="1258">
                  <c:v>30</c:v>
                </c:pt>
                <c:pt idx="1259">
                  <c:v>30</c:v>
                </c:pt>
                <c:pt idx="1260">
                  <c:v>30</c:v>
                </c:pt>
                <c:pt idx="1261">
                  <c:v>19</c:v>
                </c:pt>
                <c:pt idx="1262">
                  <c:v>19</c:v>
                </c:pt>
                <c:pt idx="1263">
                  <c:v>26</c:v>
                </c:pt>
                <c:pt idx="1264">
                  <c:v>28</c:v>
                </c:pt>
                <c:pt idx="1265">
                  <c:v>28</c:v>
                </c:pt>
                <c:pt idx="1266">
                  <c:v>28</c:v>
                </c:pt>
                <c:pt idx="1267">
                  <c:v>28</c:v>
                </c:pt>
                <c:pt idx="1268">
                  <c:v>26</c:v>
                </c:pt>
                <c:pt idx="1269">
                  <c:v>28</c:v>
                </c:pt>
                <c:pt idx="1270">
                  <c:v>26</c:v>
                </c:pt>
                <c:pt idx="1271">
                  <c:v>28</c:v>
                </c:pt>
                <c:pt idx="1272">
                  <c:v>28</c:v>
                </c:pt>
                <c:pt idx="1273">
                  <c:v>26</c:v>
                </c:pt>
                <c:pt idx="1274">
                  <c:v>26</c:v>
                </c:pt>
                <c:pt idx="1275">
                  <c:v>28</c:v>
                </c:pt>
                <c:pt idx="1276">
                  <c:v>26</c:v>
                </c:pt>
                <c:pt idx="1277">
                  <c:v>26</c:v>
                </c:pt>
                <c:pt idx="1278">
                  <c:v>28</c:v>
                </c:pt>
                <c:pt idx="1279">
                  <c:v>28</c:v>
                </c:pt>
                <c:pt idx="1280">
                  <c:v>28</c:v>
                </c:pt>
                <c:pt idx="1281">
                  <c:v>26</c:v>
                </c:pt>
                <c:pt idx="1282">
                  <c:v>28</c:v>
                </c:pt>
                <c:pt idx="1283">
                  <c:v>28</c:v>
                </c:pt>
                <c:pt idx="1284">
                  <c:v>26</c:v>
                </c:pt>
                <c:pt idx="1285">
                  <c:v>26</c:v>
                </c:pt>
                <c:pt idx="1286">
                  <c:v>28</c:v>
                </c:pt>
                <c:pt idx="1287">
                  <c:v>28</c:v>
                </c:pt>
                <c:pt idx="1288">
                  <c:v>28</c:v>
                </c:pt>
                <c:pt idx="1289">
                  <c:v>28</c:v>
                </c:pt>
                <c:pt idx="1290">
                  <c:v>26</c:v>
                </c:pt>
                <c:pt idx="1291">
                  <c:v>26</c:v>
                </c:pt>
                <c:pt idx="1292">
                  <c:v>28</c:v>
                </c:pt>
                <c:pt idx="1293">
                  <c:v>28</c:v>
                </c:pt>
                <c:pt idx="1294">
                  <c:v>22</c:v>
                </c:pt>
                <c:pt idx="1295">
                  <c:v>22</c:v>
                </c:pt>
                <c:pt idx="1296">
                  <c:v>18</c:v>
                </c:pt>
                <c:pt idx="1297">
                  <c:v>22</c:v>
                </c:pt>
                <c:pt idx="1298">
                  <c:v>21</c:v>
                </c:pt>
                <c:pt idx="1299">
                  <c:v>19</c:v>
                </c:pt>
                <c:pt idx="1300">
                  <c:v>21</c:v>
                </c:pt>
                <c:pt idx="1301">
                  <c:v>22</c:v>
                </c:pt>
                <c:pt idx="1302">
                  <c:v>21</c:v>
                </c:pt>
                <c:pt idx="1303">
                  <c:v>22</c:v>
                </c:pt>
                <c:pt idx="1304">
                  <c:v>17</c:v>
                </c:pt>
                <c:pt idx="1305">
                  <c:v>22</c:v>
                </c:pt>
                <c:pt idx="1306">
                  <c:v>27</c:v>
                </c:pt>
                <c:pt idx="1307">
                  <c:v>27</c:v>
                </c:pt>
                <c:pt idx="1308">
                  <c:v>30</c:v>
                </c:pt>
                <c:pt idx="1309">
                  <c:v>27</c:v>
                </c:pt>
                <c:pt idx="1310">
                  <c:v>30</c:v>
                </c:pt>
                <c:pt idx="1311">
                  <c:v>30</c:v>
                </c:pt>
                <c:pt idx="1312">
                  <c:v>30</c:v>
                </c:pt>
                <c:pt idx="1313">
                  <c:v>27</c:v>
                </c:pt>
                <c:pt idx="1314">
                  <c:v>27</c:v>
                </c:pt>
                <c:pt idx="1315">
                  <c:v>30</c:v>
                </c:pt>
                <c:pt idx="1316">
                  <c:v>27</c:v>
                </c:pt>
                <c:pt idx="1317">
                  <c:v>30</c:v>
                </c:pt>
                <c:pt idx="1318">
                  <c:v>27</c:v>
                </c:pt>
                <c:pt idx="1319">
                  <c:v>27</c:v>
                </c:pt>
                <c:pt idx="1320">
                  <c:v>30</c:v>
                </c:pt>
                <c:pt idx="1321">
                  <c:v>30</c:v>
                </c:pt>
                <c:pt idx="1322">
                  <c:v>27</c:v>
                </c:pt>
                <c:pt idx="1323">
                  <c:v>31</c:v>
                </c:pt>
                <c:pt idx="1324">
                  <c:v>27</c:v>
                </c:pt>
                <c:pt idx="1325">
                  <c:v>31</c:v>
                </c:pt>
                <c:pt idx="1326">
                  <c:v>31</c:v>
                </c:pt>
                <c:pt idx="1327">
                  <c:v>31</c:v>
                </c:pt>
                <c:pt idx="1328">
                  <c:v>27</c:v>
                </c:pt>
                <c:pt idx="1329">
                  <c:v>27</c:v>
                </c:pt>
                <c:pt idx="1330">
                  <c:v>20</c:v>
                </c:pt>
                <c:pt idx="1331">
                  <c:v>20</c:v>
                </c:pt>
                <c:pt idx="1332">
                  <c:v>20</c:v>
                </c:pt>
                <c:pt idx="1333">
                  <c:v>21</c:v>
                </c:pt>
                <c:pt idx="1334">
                  <c:v>20</c:v>
                </c:pt>
                <c:pt idx="1335">
                  <c:v>19</c:v>
                </c:pt>
                <c:pt idx="1336">
                  <c:v>20</c:v>
                </c:pt>
                <c:pt idx="1337">
                  <c:v>21</c:v>
                </c:pt>
                <c:pt idx="1338">
                  <c:v>21</c:v>
                </c:pt>
                <c:pt idx="1339">
                  <c:v>19</c:v>
                </c:pt>
                <c:pt idx="1340">
                  <c:v>20</c:v>
                </c:pt>
                <c:pt idx="1341">
                  <c:v>27</c:v>
                </c:pt>
                <c:pt idx="1342">
                  <c:v>27</c:v>
                </c:pt>
                <c:pt idx="1343">
                  <c:v>27</c:v>
                </c:pt>
                <c:pt idx="1344">
                  <c:v>28</c:v>
                </c:pt>
                <c:pt idx="1345">
                  <c:v>28</c:v>
                </c:pt>
                <c:pt idx="1346">
                  <c:v>28</c:v>
                </c:pt>
                <c:pt idx="1347">
                  <c:v>28</c:v>
                </c:pt>
                <c:pt idx="1348">
                  <c:v>28</c:v>
                </c:pt>
                <c:pt idx="1349">
                  <c:v>24</c:v>
                </c:pt>
                <c:pt idx="1350">
                  <c:v>24</c:v>
                </c:pt>
                <c:pt idx="1351">
                  <c:v>24</c:v>
                </c:pt>
                <c:pt idx="1352">
                  <c:v>24</c:v>
                </c:pt>
                <c:pt idx="1353">
                  <c:v>25</c:v>
                </c:pt>
                <c:pt idx="1354">
                  <c:v>24</c:v>
                </c:pt>
                <c:pt idx="1355">
                  <c:v>25</c:v>
                </c:pt>
                <c:pt idx="1356">
                  <c:v>25</c:v>
                </c:pt>
                <c:pt idx="1357">
                  <c:v>24</c:v>
                </c:pt>
                <c:pt idx="1358">
                  <c:v>24</c:v>
                </c:pt>
                <c:pt idx="1359">
                  <c:v>25</c:v>
                </c:pt>
                <c:pt idx="1360">
                  <c:v>24</c:v>
                </c:pt>
                <c:pt idx="1361">
                  <c:v>19</c:v>
                </c:pt>
                <c:pt idx="1362">
                  <c:v>33</c:v>
                </c:pt>
                <c:pt idx="1363">
                  <c:v>33</c:v>
                </c:pt>
                <c:pt idx="1364">
                  <c:v>33</c:v>
                </c:pt>
                <c:pt idx="1365">
                  <c:v>38</c:v>
                </c:pt>
                <c:pt idx="1366">
                  <c:v>38</c:v>
                </c:pt>
                <c:pt idx="1367">
                  <c:v>32</c:v>
                </c:pt>
                <c:pt idx="1368">
                  <c:v>38</c:v>
                </c:pt>
                <c:pt idx="1369">
                  <c:v>32</c:v>
                </c:pt>
                <c:pt idx="1370">
                  <c:v>32</c:v>
                </c:pt>
                <c:pt idx="1371">
                  <c:v>32</c:v>
                </c:pt>
                <c:pt idx="1372">
                  <c:v>38</c:v>
                </c:pt>
                <c:pt idx="1373">
                  <c:v>32</c:v>
                </c:pt>
                <c:pt idx="1374">
                  <c:v>32</c:v>
                </c:pt>
                <c:pt idx="1375">
                  <c:v>39</c:v>
                </c:pt>
                <c:pt idx="1376">
                  <c:v>39</c:v>
                </c:pt>
                <c:pt idx="1377">
                  <c:v>37</c:v>
                </c:pt>
                <c:pt idx="1378">
                  <c:v>39</c:v>
                </c:pt>
                <c:pt idx="1379">
                  <c:v>39</c:v>
                </c:pt>
                <c:pt idx="1380">
                  <c:v>32</c:v>
                </c:pt>
                <c:pt idx="1381">
                  <c:v>32</c:v>
                </c:pt>
                <c:pt idx="1382">
                  <c:v>39</c:v>
                </c:pt>
                <c:pt idx="1383">
                  <c:v>39</c:v>
                </c:pt>
                <c:pt idx="1384">
                  <c:v>32</c:v>
                </c:pt>
                <c:pt idx="1385">
                  <c:v>39</c:v>
                </c:pt>
                <c:pt idx="1386">
                  <c:v>32</c:v>
                </c:pt>
                <c:pt idx="1387">
                  <c:v>37</c:v>
                </c:pt>
                <c:pt idx="1388">
                  <c:v>39</c:v>
                </c:pt>
                <c:pt idx="1389">
                  <c:v>24</c:v>
                </c:pt>
                <c:pt idx="1390">
                  <c:v>24</c:v>
                </c:pt>
                <c:pt idx="1391">
                  <c:v>24</c:v>
                </c:pt>
                <c:pt idx="1392">
                  <c:v>22</c:v>
                </c:pt>
                <c:pt idx="1393">
                  <c:v>22</c:v>
                </c:pt>
                <c:pt idx="1394">
                  <c:v>22</c:v>
                </c:pt>
                <c:pt idx="1395">
                  <c:v>19</c:v>
                </c:pt>
                <c:pt idx="1396">
                  <c:v>18</c:v>
                </c:pt>
                <c:pt idx="1397">
                  <c:v>19</c:v>
                </c:pt>
                <c:pt idx="1398">
                  <c:v>18</c:v>
                </c:pt>
                <c:pt idx="1399">
                  <c:v>18</c:v>
                </c:pt>
                <c:pt idx="1400">
                  <c:v>19</c:v>
                </c:pt>
                <c:pt idx="1401">
                  <c:v>19</c:v>
                </c:pt>
                <c:pt idx="1402">
                  <c:v>18</c:v>
                </c:pt>
                <c:pt idx="1403">
                  <c:v>18</c:v>
                </c:pt>
                <c:pt idx="1404">
                  <c:v>18</c:v>
                </c:pt>
                <c:pt idx="1405">
                  <c:v>19</c:v>
                </c:pt>
                <c:pt idx="1406">
                  <c:v>19</c:v>
                </c:pt>
                <c:pt idx="1407">
                  <c:v>19</c:v>
                </c:pt>
                <c:pt idx="1408">
                  <c:v>18</c:v>
                </c:pt>
                <c:pt idx="1409">
                  <c:v>19</c:v>
                </c:pt>
                <c:pt idx="1410">
                  <c:v>19</c:v>
                </c:pt>
                <c:pt idx="1411">
                  <c:v>18</c:v>
                </c:pt>
                <c:pt idx="1412">
                  <c:v>18</c:v>
                </c:pt>
                <c:pt idx="1413">
                  <c:v>19</c:v>
                </c:pt>
                <c:pt idx="1414">
                  <c:v>18</c:v>
                </c:pt>
                <c:pt idx="1415">
                  <c:v>15</c:v>
                </c:pt>
                <c:pt idx="1416">
                  <c:v>15</c:v>
                </c:pt>
                <c:pt idx="1417">
                  <c:v>14</c:v>
                </c:pt>
                <c:pt idx="1418">
                  <c:v>15</c:v>
                </c:pt>
                <c:pt idx="1419">
                  <c:v>15</c:v>
                </c:pt>
                <c:pt idx="1420">
                  <c:v>15</c:v>
                </c:pt>
                <c:pt idx="1421">
                  <c:v>14</c:v>
                </c:pt>
                <c:pt idx="1422">
                  <c:v>14</c:v>
                </c:pt>
                <c:pt idx="1423">
                  <c:v>14</c:v>
                </c:pt>
                <c:pt idx="1424">
                  <c:v>15</c:v>
                </c:pt>
                <c:pt idx="1425">
                  <c:v>17</c:v>
                </c:pt>
                <c:pt idx="1426">
                  <c:v>17</c:v>
                </c:pt>
                <c:pt idx="1427">
                  <c:v>19</c:v>
                </c:pt>
                <c:pt idx="1428">
                  <c:v>17</c:v>
                </c:pt>
                <c:pt idx="1429">
                  <c:v>22</c:v>
                </c:pt>
                <c:pt idx="1430">
                  <c:v>18</c:v>
                </c:pt>
                <c:pt idx="1431">
                  <c:v>19</c:v>
                </c:pt>
                <c:pt idx="1432">
                  <c:v>38</c:v>
                </c:pt>
                <c:pt idx="1433">
                  <c:v>38</c:v>
                </c:pt>
                <c:pt idx="1434">
                  <c:v>38</c:v>
                </c:pt>
                <c:pt idx="1435">
                  <c:v>38</c:v>
                </c:pt>
                <c:pt idx="1436">
                  <c:v>38</c:v>
                </c:pt>
                <c:pt idx="1437">
                  <c:v>38</c:v>
                </c:pt>
                <c:pt idx="1438">
                  <c:v>21</c:v>
                </c:pt>
                <c:pt idx="1439">
                  <c:v>18</c:v>
                </c:pt>
                <c:pt idx="1440">
                  <c:v>18</c:v>
                </c:pt>
                <c:pt idx="1441">
                  <c:v>19</c:v>
                </c:pt>
                <c:pt idx="1442">
                  <c:v>20</c:v>
                </c:pt>
                <c:pt idx="1443">
                  <c:v>18</c:v>
                </c:pt>
                <c:pt idx="1444">
                  <c:v>16</c:v>
                </c:pt>
                <c:pt idx="1445">
                  <c:v>19</c:v>
                </c:pt>
                <c:pt idx="1446">
                  <c:v>16</c:v>
                </c:pt>
                <c:pt idx="1447">
                  <c:v>19</c:v>
                </c:pt>
                <c:pt idx="1448">
                  <c:v>20</c:v>
                </c:pt>
                <c:pt idx="1449">
                  <c:v>16</c:v>
                </c:pt>
                <c:pt idx="1450">
                  <c:v>28</c:v>
                </c:pt>
                <c:pt idx="1451">
                  <c:v>26</c:v>
                </c:pt>
                <c:pt idx="1452">
                  <c:v>31</c:v>
                </c:pt>
                <c:pt idx="1453">
                  <c:v>29</c:v>
                </c:pt>
                <c:pt idx="1454">
                  <c:v>29</c:v>
                </c:pt>
                <c:pt idx="1455">
                  <c:v>26</c:v>
                </c:pt>
                <c:pt idx="1456">
                  <c:v>28</c:v>
                </c:pt>
                <c:pt idx="1457">
                  <c:v>31</c:v>
                </c:pt>
                <c:pt idx="1458">
                  <c:v>29</c:v>
                </c:pt>
                <c:pt idx="1459">
                  <c:v>26</c:v>
                </c:pt>
                <c:pt idx="1460">
                  <c:v>28</c:v>
                </c:pt>
                <c:pt idx="1461">
                  <c:v>31</c:v>
                </c:pt>
                <c:pt idx="1462">
                  <c:v>31</c:v>
                </c:pt>
                <c:pt idx="1463">
                  <c:v>29</c:v>
                </c:pt>
                <c:pt idx="1464">
                  <c:v>31</c:v>
                </c:pt>
                <c:pt idx="1465">
                  <c:v>31</c:v>
                </c:pt>
                <c:pt idx="1466">
                  <c:v>30</c:v>
                </c:pt>
                <c:pt idx="1467">
                  <c:v>30</c:v>
                </c:pt>
                <c:pt idx="1468">
                  <c:v>31</c:v>
                </c:pt>
                <c:pt idx="1469">
                  <c:v>30</c:v>
                </c:pt>
                <c:pt idx="1470">
                  <c:v>30</c:v>
                </c:pt>
                <c:pt idx="1471">
                  <c:v>28</c:v>
                </c:pt>
                <c:pt idx="1472">
                  <c:v>30</c:v>
                </c:pt>
                <c:pt idx="1473">
                  <c:v>28</c:v>
                </c:pt>
                <c:pt idx="1474">
                  <c:v>31</c:v>
                </c:pt>
                <c:pt idx="1475">
                  <c:v>28</c:v>
                </c:pt>
                <c:pt idx="1476">
                  <c:v>30</c:v>
                </c:pt>
                <c:pt idx="1477">
                  <c:v>30</c:v>
                </c:pt>
                <c:pt idx="1478">
                  <c:v>30</c:v>
                </c:pt>
                <c:pt idx="1479">
                  <c:v>31</c:v>
                </c:pt>
                <c:pt idx="1480">
                  <c:v>30</c:v>
                </c:pt>
                <c:pt idx="1481">
                  <c:v>30</c:v>
                </c:pt>
                <c:pt idx="1482">
                  <c:v>31</c:v>
                </c:pt>
                <c:pt idx="1483">
                  <c:v>30</c:v>
                </c:pt>
                <c:pt idx="1484">
                  <c:v>27</c:v>
                </c:pt>
                <c:pt idx="1485">
                  <c:v>23</c:v>
                </c:pt>
                <c:pt idx="1486">
                  <c:v>23</c:v>
                </c:pt>
                <c:pt idx="1487">
                  <c:v>23</c:v>
                </c:pt>
                <c:pt idx="1488">
                  <c:v>23</c:v>
                </c:pt>
                <c:pt idx="1489">
                  <c:v>28</c:v>
                </c:pt>
                <c:pt idx="1490">
                  <c:v>30</c:v>
                </c:pt>
                <c:pt idx="1491">
                  <c:v>33</c:v>
                </c:pt>
                <c:pt idx="1492">
                  <c:v>30</c:v>
                </c:pt>
                <c:pt idx="1493">
                  <c:v>28</c:v>
                </c:pt>
                <c:pt idx="1494">
                  <c:v>28</c:v>
                </c:pt>
                <c:pt idx="1495">
                  <c:v>28</c:v>
                </c:pt>
                <c:pt idx="1496">
                  <c:v>28</c:v>
                </c:pt>
                <c:pt idx="1497">
                  <c:v>28</c:v>
                </c:pt>
                <c:pt idx="1498">
                  <c:v>26</c:v>
                </c:pt>
                <c:pt idx="1499">
                  <c:v>26</c:v>
                </c:pt>
                <c:pt idx="1500">
                  <c:v>28</c:v>
                </c:pt>
                <c:pt idx="1501">
                  <c:v>30</c:v>
                </c:pt>
                <c:pt idx="1502">
                  <c:v>30</c:v>
                </c:pt>
                <c:pt idx="1503">
                  <c:v>33</c:v>
                </c:pt>
                <c:pt idx="1504">
                  <c:v>26</c:v>
                </c:pt>
                <c:pt idx="1505">
                  <c:v>30</c:v>
                </c:pt>
                <c:pt idx="1506">
                  <c:v>31</c:v>
                </c:pt>
                <c:pt idx="1507">
                  <c:v>30</c:v>
                </c:pt>
                <c:pt idx="1508">
                  <c:v>31</c:v>
                </c:pt>
                <c:pt idx="1509">
                  <c:v>28</c:v>
                </c:pt>
                <c:pt idx="1510">
                  <c:v>31</c:v>
                </c:pt>
                <c:pt idx="1511">
                  <c:v>30</c:v>
                </c:pt>
                <c:pt idx="1512">
                  <c:v>30</c:v>
                </c:pt>
                <c:pt idx="1513">
                  <c:v>32</c:v>
                </c:pt>
                <c:pt idx="1514">
                  <c:v>31</c:v>
                </c:pt>
                <c:pt idx="1515">
                  <c:v>28</c:v>
                </c:pt>
                <c:pt idx="1516">
                  <c:v>32</c:v>
                </c:pt>
                <c:pt idx="1517">
                  <c:v>30</c:v>
                </c:pt>
                <c:pt idx="1518">
                  <c:v>30</c:v>
                </c:pt>
                <c:pt idx="1519">
                  <c:v>30</c:v>
                </c:pt>
                <c:pt idx="1520">
                  <c:v>28</c:v>
                </c:pt>
                <c:pt idx="1521">
                  <c:v>30</c:v>
                </c:pt>
                <c:pt idx="1522">
                  <c:v>30</c:v>
                </c:pt>
                <c:pt idx="1523">
                  <c:v>30</c:v>
                </c:pt>
                <c:pt idx="1524">
                  <c:v>27</c:v>
                </c:pt>
                <c:pt idx="1525">
                  <c:v>31</c:v>
                </c:pt>
                <c:pt idx="1526">
                  <c:v>30</c:v>
                </c:pt>
                <c:pt idx="1527">
                  <c:v>31</c:v>
                </c:pt>
                <c:pt idx="1528">
                  <c:v>23</c:v>
                </c:pt>
                <c:pt idx="1529">
                  <c:v>25</c:v>
                </c:pt>
                <c:pt idx="1530">
                  <c:v>25</c:v>
                </c:pt>
                <c:pt idx="1531">
                  <c:v>24</c:v>
                </c:pt>
                <c:pt idx="1532">
                  <c:v>24</c:v>
                </c:pt>
                <c:pt idx="1533">
                  <c:v>21</c:v>
                </c:pt>
                <c:pt idx="1534">
                  <c:v>21</c:v>
                </c:pt>
                <c:pt idx="1535">
                  <c:v>21</c:v>
                </c:pt>
                <c:pt idx="1536">
                  <c:v>21</c:v>
                </c:pt>
                <c:pt idx="1537">
                  <c:v>21</c:v>
                </c:pt>
                <c:pt idx="1538">
                  <c:v>21</c:v>
                </c:pt>
                <c:pt idx="1539">
                  <c:v>21</c:v>
                </c:pt>
                <c:pt idx="1540">
                  <c:v>21</c:v>
                </c:pt>
                <c:pt idx="1541">
                  <c:v>21</c:v>
                </c:pt>
                <c:pt idx="1542">
                  <c:v>21</c:v>
                </c:pt>
                <c:pt idx="1543">
                  <c:v>21</c:v>
                </c:pt>
                <c:pt idx="1544">
                  <c:v>21</c:v>
                </c:pt>
                <c:pt idx="1545">
                  <c:v>21</c:v>
                </c:pt>
                <c:pt idx="1546">
                  <c:v>21</c:v>
                </c:pt>
                <c:pt idx="1547">
                  <c:v>21</c:v>
                </c:pt>
                <c:pt idx="1548">
                  <c:v>39</c:v>
                </c:pt>
                <c:pt idx="1549">
                  <c:v>39</c:v>
                </c:pt>
                <c:pt idx="1550">
                  <c:v>39</c:v>
                </c:pt>
                <c:pt idx="1551">
                  <c:v>39</c:v>
                </c:pt>
                <c:pt idx="1552">
                  <c:v>39</c:v>
                </c:pt>
                <c:pt idx="1553">
                  <c:v>39</c:v>
                </c:pt>
                <c:pt idx="1554">
                  <c:v>39</c:v>
                </c:pt>
                <c:pt idx="1555">
                  <c:v>39</c:v>
                </c:pt>
                <c:pt idx="1556">
                  <c:v>39</c:v>
                </c:pt>
                <c:pt idx="1557">
                  <c:v>31</c:v>
                </c:pt>
                <c:pt idx="1558">
                  <c:v>31</c:v>
                </c:pt>
                <c:pt idx="1559">
                  <c:v>31</c:v>
                </c:pt>
                <c:pt idx="1560">
                  <c:v>31</c:v>
                </c:pt>
                <c:pt idx="1561">
                  <c:v>31</c:v>
                </c:pt>
                <c:pt idx="1562">
                  <c:v>31</c:v>
                </c:pt>
                <c:pt idx="1563">
                  <c:v>31</c:v>
                </c:pt>
                <c:pt idx="1564">
                  <c:v>31</c:v>
                </c:pt>
                <c:pt idx="1565">
                  <c:v>31</c:v>
                </c:pt>
                <c:pt idx="1566">
                  <c:v>31</c:v>
                </c:pt>
                <c:pt idx="1567">
                  <c:v>30</c:v>
                </c:pt>
                <c:pt idx="1568">
                  <c:v>30</c:v>
                </c:pt>
                <c:pt idx="1569">
                  <c:v>30</c:v>
                </c:pt>
                <c:pt idx="1570">
                  <c:v>30</c:v>
                </c:pt>
                <c:pt idx="1571">
                  <c:v>30</c:v>
                </c:pt>
                <c:pt idx="1572">
                  <c:v>29</c:v>
                </c:pt>
                <c:pt idx="1573">
                  <c:v>31</c:v>
                </c:pt>
                <c:pt idx="1574">
                  <c:v>29</c:v>
                </c:pt>
                <c:pt idx="1575">
                  <c:v>30</c:v>
                </c:pt>
                <c:pt idx="1576">
                  <c:v>29</c:v>
                </c:pt>
                <c:pt idx="1577">
                  <c:v>29</c:v>
                </c:pt>
                <c:pt idx="1578">
                  <c:v>31</c:v>
                </c:pt>
                <c:pt idx="1579">
                  <c:v>29</c:v>
                </c:pt>
                <c:pt idx="1580">
                  <c:v>29</c:v>
                </c:pt>
                <c:pt idx="1581">
                  <c:v>31</c:v>
                </c:pt>
                <c:pt idx="1582">
                  <c:v>16</c:v>
                </c:pt>
                <c:pt idx="1583">
                  <c:v>18</c:v>
                </c:pt>
                <c:pt idx="1584">
                  <c:v>16</c:v>
                </c:pt>
                <c:pt idx="1585">
                  <c:v>18</c:v>
                </c:pt>
                <c:pt idx="1586">
                  <c:v>16</c:v>
                </c:pt>
                <c:pt idx="1587">
                  <c:v>18</c:v>
                </c:pt>
                <c:pt idx="1588">
                  <c:v>16</c:v>
                </c:pt>
                <c:pt idx="1589">
                  <c:v>18</c:v>
                </c:pt>
                <c:pt idx="1590">
                  <c:v>17</c:v>
                </c:pt>
                <c:pt idx="1591">
                  <c:v>18</c:v>
                </c:pt>
                <c:pt idx="1592">
                  <c:v>18</c:v>
                </c:pt>
                <c:pt idx="1593">
                  <c:v>18</c:v>
                </c:pt>
                <c:pt idx="1594">
                  <c:v>34</c:v>
                </c:pt>
                <c:pt idx="1595">
                  <c:v>34</c:v>
                </c:pt>
                <c:pt idx="1596">
                  <c:v>34</c:v>
                </c:pt>
                <c:pt idx="1597">
                  <c:v>34</c:v>
                </c:pt>
                <c:pt idx="1598">
                  <c:v>34</c:v>
                </c:pt>
                <c:pt idx="1599">
                  <c:v>34</c:v>
                </c:pt>
                <c:pt idx="1600">
                  <c:v>35</c:v>
                </c:pt>
                <c:pt idx="1601">
                  <c:v>35</c:v>
                </c:pt>
                <c:pt idx="1602">
                  <c:v>35</c:v>
                </c:pt>
                <c:pt idx="1603">
                  <c:v>35</c:v>
                </c:pt>
                <c:pt idx="1604">
                  <c:v>35</c:v>
                </c:pt>
                <c:pt idx="1605">
                  <c:v>35</c:v>
                </c:pt>
                <c:pt idx="1606">
                  <c:v>35</c:v>
                </c:pt>
                <c:pt idx="1607">
                  <c:v>35</c:v>
                </c:pt>
                <c:pt idx="1608">
                  <c:v>35</c:v>
                </c:pt>
                <c:pt idx="1609">
                  <c:v>35</c:v>
                </c:pt>
                <c:pt idx="1610">
                  <c:v>35</c:v>
                </c:pt>
                <c:pt idx="1611">
                  <c:v>35</c:v>
                </c:pt>
                <c:pt idx="1612">
                  <c:v>17</c:v>
                </c:pt>
                <c:pt idx="1613">
                  <c:v>17</c:v>
                </c:pt>
                <c:pt idx="1614">
                  <c:v>17</c:v>
                </c:pt>
                <c:pt idx="1615">
                  <c:v>17</c:v>
                </c:pt>
                <c:pt idx="1616">
                  <c:v>16</c:v>
                </c:pt>
                <c:pt idx="1617">
                  <c:v>17</c:v>
                </c:pt>
                <c:pt idx="1618">
                  <c:v>17</c:v>
                </c:pt>
                <c:pt idx="1619">
                  <c:v>16</c:v>
                </c:pt>
                <c:pt idx="1620">
                  <c:v>17</c:v>
                </c:pt>
                <c:pt idx="1621">
                  <c:v>16</c:v>
                </c:pt>
                <c:pt idx="1622">
                  <c:v>24</c:v>
                </c:pt>
                <c:pt idx="1623">
                  <c:v>22</c:v>
                </c:pt>
                <c:pt idx="1624">
                  <c:v>20</c:v>
                </c:pt>
                <c:pt idx="1625">
                  <c:v>22</c:v>
                </c:pt>
                <c:pt idx="1626">
                  <c:v>28</c:v>
                </c:pt>
                <c:pt idx="1627">
                  <c:v>29</c:v>
                </c:pt>
                <c:pt idx="1628">
                  <c:v>29</c:v>
                </c:pt>
                <c:pt idx="1629">
                  <c:v>28</c:v>
                </c:pt>
                <c:pt idx="1630">
                  <c:v>28</c:v>
                </c:pt>
                <c:pt idx="1631">
                  <c:v>28</c:v>
                </c:pt>
                <c:pt idx="1632">
                  <c:v>22</c:v>
                </c:pt>
                <c:pt idx="1633">
                  <c:v>24</c:v>
                </c:pt>
                <c:pt idx="1634">
                  <c:v>22</c:v>
                </c:pt>
                <c:pt idx="1635">
                  <c:v>24</c:v>
                </c:pt>
                <c:pt idx="1636">
                  <c:v>22</c:v>
                </c:pt>
                <c:pt idx="1637">
                  <c:v>24</c:v>
                </c:pt>
                <c:pt idx="1638">
                  <c:v>15</c:v>
                </c:pt>
                <c:pt idx="1639">
                  <c:v>15</c:v>
                </c:pt>
                <c:pt idx="1640">
                  <c:v>15</c:v>
                </c:pt>
                <c:pt idx="1641">
                  <c:v>15</c:v>
                </c:pt>
                <c:pt idx="1642">
                  <c:v>82</c:v>
                </c:pt>
                <c:pt idx="1643">
                  <c:v>82</c:v>
                </c:pt>
                <c:pt idx="1644">
                  <c:v>82</c:v>
                </c:pt>
                <c:pt idx="1645">
                  <c:v>24</c:v>
                </c:pt>
                <c:pt idx="1646">
                  <c:v>19</c:v>
                </c:pt>
                <c:pt idx="1647">
                  <c:v>20</c:v>
                </c:pt>
                <c:pt idx="1648">
                  <c:v>21</c:v>
                </c:pt>
                <c:pt idx="1649">
                  <c:v>24</c:v>
                </c:pt>
                <c:pt idx="1650">
                  <c:v>20</c:v>
                </c:pt>
                <c:pt idx="1651">
                  <c:v>24</c:v>
                </c:pt>
                <c:pt idx="1652">
                  <c:v>20</c:v>
                </c:pt>
                <c:pt idx="1653">
                  <c:v>20</c:v>
                </c:pt>
                <c:pt idx="1654">
                  <c:v>24</c:v>
                </c:pt>
                <c:pt idx="1655">
                  <c:v>19</c:v>
                </c:pt>
                <c:pt idx="1656">
                  <c:v>19</c:v>
                </c:pt>
                <c:pt idx="1657">
                  <c:v>24</c:v>
                </c:pt>
                <c:pt idx="1658">
                  <c:v>19</c:v>
                </c:pt>
                <c:pt idx="1659">
                  <c:v>20</c:v>
                </c:pt>
                <c:pt idx="1660">
                  <c:v>24</c:v>
                </c:pt>
                <c:pt idx="1661">
                  <c:v>20</c:v>
                </c:pt>
                <c:pt idx="1662">
                  <c:v>21</c:v>
                </c:pt>
                <c:pt idx="1663">
                  <c:v>20</c:v>
                </c:pt>
                <c:pt idx="1664">
                  <c:v>21</c:v>
                </c:pt>
                <c:pt idx="1665">
                  <c:v>20</c:v>
                </c:pt>
                <c:pt idx="1666">
                  <c:v>24</c:v>
                </c:pt>
                <c:pt idx="1667">
                  <c:v>21</c:v>
                </c:pt>
                <c:pt idx="1668">
                  <c:v>20</c:v>
                </c:pt>
                <c:pt idx="1669">
                  <c:v>24</c:v>
                </c:pt>
                <c:pt idx="1670">
                  <c:v>20</c:v>
                </c:pt>
                <c:pt idx="1671">
                  <c:v>24</c:v>
                </c:pt>
                <c:pt idx="1672">
                  <c:v>24</c:v>
                </c:pt>
                <c:pt idx="1673">
                  <c:v>24</c:v>
                </c:pt>
                <c:pt idx="1674">
                  <c:v>21</c:v>
                </c:pt>
                <c:pt idx="1675">
                  <c:v>20</c:v>
                </c:pt>
                <c:pt idx="1676">
                  <c:v>21</c:v>
                </c:pt>
                <c:pt idx="1677">
                  <c:v>19</c:v>
                </c:pt>
                <c:pt idx="1678">
                  <c:v>24</c:v>
                </c:pt>
                <c:pt idx="1679">
                  <c:v>21</c:v>
                </c:pt>
                <c:pt idx="1680">
                  <c:v>21</c:v>
                </c:pt>
                <c:pt idx="1681">
                  <c:v>19</c:v>
                </c:pt>
                <c:pt idx="1682">
                  <c:v>19</c:v>
                </c:pt>
                <c:pt idx="1683">
                  <c:v>21</c:v>
                </c:pt>
                <c:pt idx="1684">
                  <c:v>20</c:v>
                </c:pt>
                <c:pt idx="1685">
                  <c:v>17</c:v>
                </c:pt>
                <c:pt idx="1686">
                  <c:v>21</c:v>
                </c:pt>
                <c:pt idx="1687">
                  <c:v>26</c:v>
                </c:pt>
                <c:pt idx="1688">
                  <c:v>21</c:v>
                </c:pt>
                <c:pt idx="1689">
                  <c:v>21</c:v>
                </c:pt>
                <c:pt idx="1690">
                  <c:v>19</c:v>
                </c:pt>
                <c:pt idx="1691">
                  <c:v>17</c:v>
                </c:pt>
                <c:pt idx="1692">
                  <c:v>19</c:v>
                </c:pt>
                <c:pt idx="1693">
                  <c:v>26</c:v>
                </c:pt>
                <c:pt idx="1694">
                  <c:v>26</c:v>
                </c:pt>
                <c:pt idx="1695">
                  <c:v>19</c:v>
                </c:pt>
                <c:pt idx="1696">
                  <c:v>19</c:v>
                </c:pt>
                <c:pt idx="1697">
                  <c:v>21</c:v>
                </c:pt>
                <c:pt idx="1698">
                  <c:v>21</c:v>
                </c:pt>
                <c:pt idx="1699">
                  <c:v>21</c:v>
                </c:pt>
                <c:pt idx="1700">
                  <c:v>24</c:v>
                </c:pt>
                <c:pt idx="1701">
                  <c:v>24</c:v>
                </c:pt>
                <c:pt idx="1702">
                  <c:v>19</c:v>
                </c:pt>
                <c:pt idx="1703">
                  <c:v>20</c:v>
                </c:pt>
                <c:pt idx="1704">
                  <c:v>21</c:v>
                </c:pt>
                <c:pt idx="1705">
                  <c:v>26</c:v>
                </c:pt>
                <c:pt idx="1706">
                  <c:v>18</c:v>
                </c:pt>
                <c:pt idx="1707">
                  <c:v>26</c:v>
                </c:pt>
                <c:pt idx="1708">
                  <c:v>21</c:v>
                </c:pt>
                <c:pt idx="1709">
                  <c:v>21</c:v>
                </c:pt>
                <c:pt idx="1710">
                  <c:v>21</c:v>
                </c:pt>
                <c:pt idx="1711">
                  <c:v>21</c:v>
                </c:pt>
                <c:pt idx="1712">
                  <c:v>21</c:v>
                </c:pt>
                <c:pt idx="1713">
                  <c:v>21</c:v>
                </c:pt>
                <c:pt idx="1714">
                  <c:v>21</c:v>
                </c:pt>
                <c:pt idx="1715">
                  <c:v>21</c:v>
                </c:pt>
                <c:pt idx="1716">
                  <c:v>21</c:v>
                </c:pt>
                <c:pt idx="1717">
                  <c:v>21</c:v>
                </c:pt>
                <c:pt idx="1718">
                  <c:v>21</c:v>
                </c:pt>
                <c:pt idx="1719">
                  <c:v>21</c:v>
                </c:pt>
                <c:pt idx="1720">
                  <c:v>21</c:v>
                </c:pt>
                <c:pt idx="1721">
                  <c:v>21</c:v>
                </c:pt>
                <c:pt idx="1722">
                  <c:v>21</c:v>
                </c:pt>
                <c:pt idx="1723">
                  <c:v>21</c:v>
                </c:pt>
                <c:pt idx="1724">
                  <c:v>21</c:v>
                </c:pt>
                <c:pt idx="1725">
                  <c:v>25</c:v>
                </c:pt>
                <c:pt idx="1726">
                  <c:v>22</c:v>
                </c:pt>
                <c:pt idx="1727">
                  <c:v>21</c:v>
                </c:pt>
                <c:pt idx="1728">
                  <c:v>25</c:v>
                </c:pt>
                <c:pt idx="1729">
                  <c:v>21</c:v>
                </c:pt>
                <c:pt idx="1730">
                  <c:v>25</c:v>
                </c:pt>
                <c:pt idx="1731">
                  <c:v>23</c:v>
                </c:pt>
                <c:pt idx="1732">
                  <c:v>21</c:v>
                </c:pt>
                <c:pt idx="1733">
                  <c:v>21</c:v>
                </c:pt>
                <c:pt idx="1734">
                  <c:v>25</c:v>
                </c:pt>
                <c:pt idx="1735">
                  <c:v>23</c:v>
                </c:pt>
                <c:pt idx="1736">
                  <c:v>26</c:v>
                </c:pt>
                <c:pt idx="1737">
                  <c:v>21</c:v>
                </c:pt>
                <c:pt idx="1738">
                  <c:v>21</c:v>
                </c:pt>
                <c:pt idx="1739">
                  <c:v>25</c:v>
                </c:pt>
                <c:pt idx="1740">
                  <c:v>32</c:v>
                </c:pt>
                <c:pt idx="1741">
                  <c:v>29</c:v>
                </c:pt>
                <c:pt idx="1742">
                  <c:v>29</c:v>
                </c:pt>
                <c:pt idx="1743">
                  <c:v>27</c:v>
                </c:pt>
                <c:pt idx="1744">
                  <c:v>41</c:v>
                </c:pt>
                <c:pt idx="1745">
                  <c:v>31</c:v>
                </c:pt>
                <c:pt idx="1746">
                  <c:v>32</c:v>
                </c:pt>
                <c:pt idx="1747">
                  <c:v>32</c:v>
                </c:pt>
                <c:pt idx="1748">
                  <c:v>29</c:v>
                </c:pt>
                <c:pt idx="1749">
                  <c:v>31</c:v>
                </c:pt>
                <c:pt idx="1750">
                  <c:v>41</c:v>
                </c:pt>
                <c:pt idx="1751">
                  <c:v>32</c:v>
                </c:pt>
                <c:pt idx="1752">
                  <c:v>31</c:v>
                </c:pt>
                <c:pt idx="1753">
                  <c:v>41</c:v>
                </c:pt>
                <c:pt idx="1754">
                  <c:v>27</c:v>
                </c:pt>
                <c:pt idx="1755">
                  <c:v>41</c:v>
                </c:pt>
                <c:pt idx="1756">
                  <c:v>27</c:v>
                </c:pt>
                <c:pt idx="1757">
                  <c:v>41</c:v>
                </c:pt>
                <c:pt idx="1758">
                  <c:v>40</c:v>
                </c:pt>
                <c:pt idx="1759">
                  <c:v>29</c:v>
                </c:pt>
                <c:pt idx="1760">
                  <c:v>31</c:v>
                </c:pt>
                <c:pt idx="1761">
                  <c:v>40</c:v>
                </c:pt>
                <c:pt idx="1762">
                  <c:v>29</c:v>
                </c:pt>
                <c:pt idx="1763">
                  <c:v>32</c:v>
                </c:pt>
                <c:pt idx="1764">
                  <c:v>29</c:v>
                </c:pt>
                <c:pt idx="1765">
                  <c:v>32</c:v>
                </c:pt>
                <c:pt idx="1766">
                  <c:v>32</c:v>
                </c:pt>
                <c:pt idx="1767">
                  <c:v>31</c:v>
                </c:pt>
                <c:pt idx="1768">
                  <c:v>40</c:v>
                </c:pt>
                <c:pt idx="1769">
                  <c:v>40</c:v>
                </c:pt>
                <c:pt idx="1770">
                  <c:v>29</c:v>
                </c:pt>
                <c:pt idx="1771">
                  <c:v>31</c:v>
                </c:pt>
                <c:pt idx="1772">
                  <c:v>31</c:v>
                </c:pt>
                <c:pt idx="1773">
                  <c:v>40</c:v>
                </c:pt>
                <c:pt idx="1774">
                  <c:v>40</c:v>
                </c:pt>
                <c:pt idx="1775">
                  <c:v>32</c:v>
                </c:pt>
                <c:pt idx="1776">
                  <c:v>32</c:v>
                </c:pt>
                <c:pt idx="1777">
                  <c:v>29</c:v>
                </c:pt>
                <c:pt idx="1778">
                  <c:v>40</c:v>
                </c:pt>
                <c:pt idx="1779">
                  <c:v>40</c:v>
                </c:pt>
                <c:pt idx="1780">
                  <c:v>31</c:v>
                </c:pt>
                <c:pt idx="1781">
                  <c:v>32</c:v>
                </c:pt>
                <c:pt idx="1782">
                  <c:v>31</c:v>
                </c:pt>
                <c:pt idx="1783">
                  <c:v>34</c:v>
                </c:pt>
                <c:pt idx="1784">
                  <c:v>31</c:v>
                </c:pt>
                <c:pt idx="1785">
                  <c:v>31</c:v>
                </c:pt>
                <c:pt idx="1786">
                  <c:v>31</c:v>
                </c:pt>
                <c:pt idx="1787">
                  <c:v>34</c:v>
                </c:pt>
                <c:pt idx="1788">
                  <c:v>34</c:v>
                </c:pt>
                <c:pt idx="1789">
                  <c:v>31</c:v>
                </c:pt>
                <c:pt idx="1790">
                  <c:v>31</c:v>
                </c:pt>
                <c:pt idx="1791">
                  <c:v>34</c:v>
                </c:pt>
                <c:pt idx="1792">
                  <c:v>41</c:v>
                </c:pt>
                <c:pt idx="1793">
                  <c:v>30</c:v>
                </c:pt>
                <c:pt idx="1794">
                  <c:v>33</c:v>
                </c:pt>
                <c:pt idx="1795">
                  <c:v>33</c:v>
                </c:pt>
                <c:pt idx="1796">
                  <c:v>33</c:v>
                </c:pt>
                <c:pt idx="1797">
                  <c:v>31</c:v>
                </c:pt>
                <c:pt idx="1798">
                  <c:v>33</c:v>
                </c:pt>
                <c:pt idx="1799">
                  <c:v>33</c:v>
                </c:pt>
                <c:pt idx="1800">
                  <c:v>33</c:v>
                </c:pt>
                <c:pt idx="1801">
                  <c:v>31</c:v>
                </c:pt>
                <c:pt idx="1802">
                  <c:v>30</c:v>
                </c:pt>
                <c:pt idx="1803">
                  <c:v>31</c:v>
                </c:pt>
                <c:pt idx="1804">
                  <c:v>33</c:v>
                </c:pt>
                <c:pt idx="1805">
                  <c:v>31</c:v>
                </c:pt>
                <c:pt idx="1806">
                  <c:v>41</c:v>
                </c:pt>
                <c:pt idx="1807">
                  <c:v>30</c:v>
                </c:pt>
                <c:pt idx="1808">
                  <c:v>33</c:v>
                </c:pt>
                <c:pt idx="1809">
                  <c:v>30</c:v>
                </c:pt>
                <c:pt idx="1810">
                  <c:v>33</c:v>
                </c:pt>
                <c:pt idx="1811">
                  <c:v>41</c:v>
                </c:pt>
                <c:pt idx="1812">
                  <c:v>41</c:v>
                </c:pt>
                <c:pt idx="1813">
                  <c:v>31</c:v>
                </c:pt>
                <c:pt idx="1814">
                  <c:v>41</c:v>
                </c:pt>
                <c:pt idx="1815">
                  <c:v>41</c:v>
                </c:pt>
                <c:pt idx="1816">
                  <c:v>33</c:v>
                </c:pt>
                <c:pt idx="1817">
                  <c:v>33</c:v>
                </c:pt>
                <c:pt idx="1818">
                  <c:v>41</c:v>
                </c:pt>
                <c:pt idx="1819">
                  <c:v>30</c:v>
                </c:pt>
                <c:pt idx="1820">
                  <c:v>41</c:v>
                </c:pt>
                <c:pt idx="1821">
                  <c:v>31</c:v>
                </c:pt>
                <c:pt idx="1822">
                  <c:v>31</c:v>
                </c:pt>
                <c:pt idx="1823">
                  <c:v>34</c:v>
                </c:pt>
                <c:pt idx="1824">
                  <c:v>34</c:v>
                </c:pt>
                <c:pt idx="1825">
                  <c:v>34</c:v>
                </c:pt>
                <c:pt idx="1826">
                  <c:v>34</c:v>
                </c:pt>
                <c:pt idx="1827">
                  <c:v>34</c:v>
                </c:pt>
                <c:pt idx="1828">
                  <c:v>31</c:v>
                </c:pt>
                <c:pt idx="1829">
                  <c:v>31</c:v>
                </c:pt>
                <c:pt idx="1830">
                  <c:v>31</c:v>
                </c:pt>
                <c:pt idx="1831">
                  <c:v>33</c:v>
                </c:pt>
                <c:pt idx="1832">
                  <c:v>33</c:v>
                </c:pt>
                <c:pt idx="1833">
                  <c:v>31</c:v>
                </c:pt>
                <c:pt idx="1834">
                  <c:v>33</c:v>
                </c:pt>
                <c:pt idx="1835">
                  <c:v>29</c:v>
                </c:pt>
                <c:pt idx="1836">
                  <c:v>33</c:v>
                </c:pt>
                <c:pt idx="1837">
                  <c:v>33</c:v>
                </c:pt>
                <c:pt idx="1838">
                  <c:v>27</c:v>
                </c:pt>
                <c:pt idx="1839">
                  <c:v>31</c:v>
                </c:pt>
                <c:pt idx="1840">
                  <c:v>33</c:v>
                </c:pt>
                <c:pt idx="1841">
                  <c:v>27</c:v>
                </c:pt>
                <c:pt idx="1842">
                  <c:v>33</c:v>
                </c:pt>
                <c:pt idx="1843">
                  <c:v>27</c:v>
                </c:pt>
                <c:pt idx="1844">
                  <c:v>21</c:v>
                </c:pt>
                <c:pt idx="1845">
                  <c:v>21</c:v>
                </c:pt>
                <c:pt idx="1846">
                  <c:v>21</c:v>
                </c:pt>
                <c:pt idx="1847">
                  <c:v>21</c:v>
                </c:pt>
                <c:pt idx="1848">
                  <c:v>21</c:v>
                </c:pt>
                <c:pt idx="1849">
                  <c:v>21</c:v>
                </c:pt>
                <c:pt idx="1850">
                  <c:v>15</c:v>
                </c:pt>
                <c:pt idx="1851">
                  <c:v>20</c:v>
                </c:pt>
                <c:pt idx="1852">
                  <c:v>18</c:v>
                </c:pt>
                <c:pt idx="1853">
                  <c:v>21</c:v>
                </c:pt>
                <c:pt idx="1854">
                  <c:v>17</c:v>
                </c:pt>
                <c:pt idx="1855">
                  <c:v>20</c:v>
                </c:pt>
                <c:pt idx="1856">
                  <c:v>19</c:v>
                </c:pt>
                <c:pt idx="1857">
                  <c:v>17</c:v>
                </c:pt>
                <c:pt idx="1858">
                  <c:v>18</c:v>
                </c:pt>
                <c:pt idx="1859">
                  <c:v>19</c:v>
                </c:pt>
                <c:pt idx="1860">
                  <c:v>19</c:v>
                </c:pt>
                <c:pt idx="1861">
                  <c:v>17</c:v>
                </c:pt>
                <c:pt idx="1862">
                  <c:v>20</c:v>
                </c:pt>
                <c:pt idx="1863">
                  <c:v>20</c:v>
                </c:pt>
                <c:pt idx="1864">
                  <c:v>18</c:v>
                </c:pt>
                <c:pt idx="1865">
                  <c:v>110</c:v>
                </c:pt>
                <c:pt idx="1866">
                  <c:v>110</c:v>
                </c:pt>
                <c:pt idx="1867">
                  <c:v>27</c:v>
                </c:pt>
                <c:pt idx="1868">
                  <c:v>27</c:v>
                </c:pt>
                <c:pt idx="1869">
                  <c:v>25</c:v>
                </c:pt>
                <c:pt idx="1870">
                  <c:v>27</c:v>
                </c:pt>
                <c:pt idx="1871">
                  <c:v>22</c:v>
                </c:pt>
                <c:pt idx="1872">
                  <c:v>27</c:v>
                </c:pt>
                <c:pt idx="1873">
                  <c:v>22</c:v>
                </c:pt>
                <c:pt idx="1874">
                  <c:v>27</c:v>
                </c:pt>
                <c:pt idx="1875">
                  <c:v>27</c:v>
                </c:pt>
                <c:pt idx="1876">
                  <c:v>22</c:v>
                </c:pt>
                <c:pt idx="1877">
                  <c:v>21</c:v>
                </c:pt>
                <c:pt idx="1878">
                  <c:v>21</c:v>
                </c:pt>
                <c:pt idx="1879">
                  <c:v>21</c:v>
                </c:pt>
                <c:pt idx="1880">
                  <c:v>20</c:v>
                </c:pt>
                <c:pt idx="1881">
                  <c:v>22</c:v>
                </c:pt>
                <c:pt idx="1882">
                  <c:v>20</c:v>
                </c:pt>
                <c:pt idx="1883">
                  <c:v>20</c:v>
                </c:pt>
                <c:pt idx="1884">
                  <c:v>21</c:v>
                </c:pt>
                <c:pt idx="1885">
                  <c:v>28</c:v>
                </c:pt>
                <c:pt idx="1886">
                  <c:v>30</c:v>
                </c:pt>
                <c:pt idx="1887">
                  <c:v>26</c:v>
                </c:pt>
                <c:pt idx="1888">
                  <c:v>28</c:v>
                </c:pt>
                <c:pt idx="1889">
                  <c:v>30</c:v>
                </c:pt>
                <c:pt idx="1890">
                  <c:v>26</c:v>
                </c:pt>
                <c:pt idx="1891">
                  <c:v>28</c:v>
                </c:pt>
                <c:pt idx="1892">
                  <c:v>30</c:v>
                </c:pt>
                <c:pt idx="1893">
                  <c:v>19</c:v>
                </c:pt>
                <c:pt idx="1894">
                  <c:v>20</c:v>
                </c:pt>
                <c:pt idx="1895">
                  <c:v>20</c:v>
                </c:pt>
                <c:pt idx="1896">
                  <c:v>20</c:v>
                </c:pt>
                <c:pt idx="1897">
                  <c:v>19</c:v>
                </c:pt>
                <c:pt idx="1898">
                  <c:v>19</c:v>
                </c:pt>
                <c:pt idx="1899">
                  <c:v>19</c:v>
                </c:pt>
                <c:pt idx="1900">
                  <c:v>33</c:v>
                </c:pt>
                <c:pt idx="1901">
                  <c:v>33</c:v>
                </c:pt>
                <c:pt idx="1902">
                  <c:v>34</c:v>
                </c:pt>
                <c:pt idx="1903">
                  <c:v>20</c:v>
                </c:pt>
                <c:pt idx="1904">
                  <c:v>20</c:v>
                </c:pt>
                <c:pt idx="1905">
                  <c:v>16</c:v>
                </c:pt>
                <c:pt idx="1906">
                  <c:v>17</c:v>
                </c:pt>
                <c:pt idx="1907">
                  <c:v>16</c:v>
                </c:pt>
                <c:pt idx="1908">
                  <c:v>16</c:v>
                </c:pt>
                <c:pt idx="1909">
                  <c:v>17</c:v>
                </c:pt>
                <c:pt idx="1910">
                  <c:v>16</c:v>
                </c:pt>
                <c:pt idx="1911">
                  <c:v>16</c:v>
                </c:pt>
                <c:pt idx="1912">
                  <c:v>16</c:v>
                </c:pt>
                <c:pt idx="1913">
                  <c:v>16</c:v>
                </c:pt>
                <c:pt idx="1914">
                  <c:v>14</c:v>
                </c:pt>
                <c:pt idx="1915">
                  <c:v>15</c:v>
                </c:pt>
                <c:pt idx="1916">
                  <c:v>22</c:v>
                </c:pt>
                <c:pt idx="1917">
                  <c:v>23</c:v>
                </c:pt>
                <c:pt idx="1918">
                  <c:v>23</c:v>
                </c:pt>
                <c:pt idx="1919">
                  <c:v>30</c:v>
                </c:pt>
                <c:pt idx="1920">
                  <c:v>34</c:v>
                </c:pt>
                <c:pt idx="1921">
                  <c:v>30</c:v>
                </c:pt>
                <c:pt idx="1922">
                  <c:v>30</c:v>
                </c:pt>
                <c:pt idx="1923">
                  <c:v>30</c:v>
                </c:pt>
                <c:pt idx="1924">
                  <c:v>30</c:v>
                </c:pt>
                <c:pt idx="1925">
                  <c:v>34</c:v>
                </c:pt>
                <c:pt idx="1926">
                  <c:v>30</c:v>
                </c:pt>
                <c:pt idx="1927">
                  <c:v>33</c:v>
                </c:pt>
                <c:pt idx="1928">
                  <c:v>29</c:v>
                </c:pt>
                <c:pt idx="1929">
                  <c:v>29</c:v>
                </c:pt>
                <c:pt idx="1930">
                  <c:v>29</c:v>
                </c:pt>
                <c:pt idx="1931">
                  <c:v>31</c:v>
                </c:pt>
                <c:pt idx="1932">
                  <c:v>27</c:v>
                </c:pt>
                <c:pt idx="1933">
                  <c:v>27</c:v>
                </c:pt>
                <c:pt idx="1934">
                  <c:v>19</c:v>
                </c:pt>
                <c:pt idx="1935">
                  <c:v>34</c:v>
                </c:pt>
                <c:pt idx="1936">
                  <c:v>28</c:v>
                </c:pt>
                <c:pt idx="1937">
                  <c:v>31</c:v>
                </c:pt>
                <c:pt idx="1938">
                  <c:v>29</c:v>
                </c:pt>
                <c:pt idx="1939">
                  <c:v>34</c:v>
                </c:pt>
                <c:pt idx="1940">
                  <c:v>25</c:v>
                </c:pt>
                <c:pt idx="1941">
                  <c:v>34</c:v>
                </c:pt>
                <c:pt idx="1942">
                  <c:v>25</c:v>
                </c:pt>
                <c:pt idx="1943">
                  <c:v>31</c:v>
                </c:pt>
                <c:pt idx="1944">
                  <c:v>31</c:v>
                </c:pt>
                <c:pt idx="1945">
                  <c:v>29</c:v>
                </c:pt>
                <c:pt idx="1946">
                  <c:v>34</c:v>
                </c:pt>
                <c:pt idx="1947">
                  <c:v>31</c:v>
                </c:pt>
                <c:pt idx="1948">
                  <c:v>25</c:v>
                </c:pt>
                <c:pt idx="1949">
                  <c:v>25</c:v>
                </c:pt>
                <c:pt idx="1950">
                  <c:v>34</c:v>
                </c:pt>
                <c:pt idx="1951">
                  <c:v>34</c:v>
                </c:pt>
                <c:pt idx="1952">
                  <c:v>31</c:v>
                </c:pt>
                <c:pt idx="1953">
                  <c:v>34</c:v>
                </c:pt>
                <c:pt idx="1954">
                  <c:v>34</c:v>
                </c:pt>
                <c:pt idx="1955">
                  <c:v>29</c:v>
                </c:pt>
                <c:pt idx="1956">
                  <c:v>24</c:v>
                </c:pt>
                <c:pt idx="1957">
                  <c:v>23</c:v>
                </c:pt>
                <c:pt idx="1958">
                  <c:v>34</c:v>
                </c:pt>
                <c:pt idx="1959">
                  <c:v>31</c:v>
                </c:pt>
                <c:pt idx="1960">
                  <c:v>30</c:v>
                </c:pt>
                <c:pt idx="1961">
                  <c:v>31</c:v>
                </c:pt>
                <c:pt idx="1962">
                  <c:v>24</c:v>
                </c:pt>
                <c:pt idx="1963">
                  <c:v>31</c:v>
                </c:pt>
                <c:pt idx="1964">
                  <c:v>31</c:v>
                </c:pt>
                <c:pt idx="1965">
                  <c:v>23</c:v>
                </c:pt>
                <c:pt idx="1966">
                  <c:v>29</c:v>
                </c:pt>
                <c:pt idx="1967">
                  <c:v>31</c:v>
                </c:pt>
                <c:pt idx="1968">
                  <c:v>37</c:v>
                </c:pt>
                <c:pt idx="1969">
                  <c:v>37</c:v>
                </c:pt>
                <c:pt idx="1970">
                  <c:v>37</c:v>
                </c:pt>
                <c:pt idx="1971">
                  <c:v>37</c:v>
                </c:pt>
                <c:pt idx="1972">
                  <c:v>37</c:v>
                </c:pt>
                <c:pt idx="1973">
                  <c:v>37</c:v>
                </c:pt>
                <c:pt idx="1974">
                  <c:v>29</c:v>
                </c:pt>
                <c:pt idx="1975">
                  <c:v>29</c:v>
                </c:pt>
                <c:pt idx="1976">
                  <c:v>29</c:v>
                </c:pt>
                <c:pt idx="1977">
                  <c:v>29</c:v>
                </c:pt>
                <c:pt idx="1978">
                  <c:v>29</c:v>
                </c:pt>
                <c:pt idx="1979">
                  <c:v>29</c:v>
                </c:pt>
                <c:pt idx="1980">
                  <c:v>20</c:v>
                </c:pt>
                <c:pt idx="1981">
                  <c:v>20</c:v>
                </c:pt>
                <c:pt idx="1982">
                  <c:v>22</c:v>
                </c:pt>
                <c:pt idx="1983">
                  <c:v>21</c:v>
                </c:pt>
                <c:pt idx="1984">
                  <c:v>21</c:v>
                </c:pt>
                <c:pt idx="1985">
                  <c:v>21</c:v>
                </c:pt>
                <c:pt idx="1986">
                  <c:v>28</c:v>
                </c:pt>
                <c:pt idx="1987">
                  <c:v>28</c:v>
                </c:pt>
                <c:pt idx="1988">
                  <c:v>28</c:v>
                </c:pt>
                <c:pt idx="1989">
                  <c:v>18</c:v>
                </c:pt>
                <c:pt idx="1990">
                  <c:v>18</c:v>
                </c:pt>
                <c:pt idx="1991">
                  <c:v>22</c:v>
                </c:pt>
                <c:pt idx="1992">
                  <c:v>22</c:v>
                </c:pt>
                <c:pt idx="1993">
                  <c:v>22</c:v>
                </c:pt>
                <c:pt idx="1994">
                  <c:v>29</c:v>
                </c:pt>
                <c:pt idx="1995">
                  <c:v>29</c:v>
                </c:pt>
                <c:pt idx="1996">
                  <c:v>27</c:v>
                </c:pt>
                <c:pt idx="1997">
                  <c:v>28</c:v>
                </c:pt>
                <c:pt idx="1998">
                  <c:v>28</c:v>
                </c:pt>
                <c:pt idx="1999">
                  <c:v>28</c:v>
                </c:pt>
                <c:pt idx="2000">
                  <c:v>26</c:v>
                </c:pt>
                <c:pt idx="2001">
                  <c:v>28</c:v>
                </c:pt>
                <c:pt idx="2002">
                  <c:v>26</c:v>
                </c:pt>
                <c:pt idx="2003">
                  <c:v>26</c:v>
                </c:pt>
                <c:pt idx="2004">
                  <c:v>28</c:v>
                </c:pt>
                <c:pt idx="2005">
                  <c:v>27</c:v>
                </c:pt>
                <c:pt idx="2006">
                  <c:v>27</c:v>
                </c:pt>
                <c:pt idx="2007">
                  <c:v>28</c:v>
                </c:pt>
                <c:pt idx="2008">
                  <c:v>28</c:v>
                </c:pt>
                <c:pt idx="2009">
                  <c:v>28</c:v>
                </c:pt>
                <c:pt idx="2010">
                  <c:v>27</c:v>
                </c:pt>
                <c:pt idx="2011">
                  <c:v>28</c:v>
                </c:pt>
                <c:pt idx="2012">
                  <c:v>28</c:v>
                </c:pt>
                <c:pt idx="2013">
                  <c:v>28</c:v>
                </c:pt>
                <c:pt idx="2014">
                  <c:v>28</c:v>
                </c:pt>
                <c:pt idx="2015">
                  <c:v>28</c:v>
                </c:pt>
                <c:pt idx="2016">
                  <c:v>28</c:v>
                </c:pt>
                <c:pt idx="2017">
                  <c:v>28</c:v>
                </c:pt>
                <c:pt idx="2018">
                  <c:v>28</c:v>
                </c:pt>
                <c:pt idx="2019">
                  <c:v>31</c:v>
                </c:pt>
                <c:pt idx="2020">
                  <c:v>29</c:v>
                </c:pt>
                <c:pt idx="2021">
                  <c:v>31</c:v>
                </c:pt>
                <c:pt idx="2022">
                  <c:v>27</c:v>
                </c:pt>
                <c:pt idx="2023">
                  <c:v>27</c:v>
                </c:pt>
                <c:pt idx="2024">
                  <c:v>31</c:v>
                </c:pt>
                <c:pt idx="2025">
                  <c:v>31</c:v>
                </c:pt>
                <c:pt idx="2026">
                  <c:v>29</c:v>
                </c:pt>
                <c:pt idx="2027">
                  <c:v>27</c:v>
                </c:pt>
                <c:pt idx="2028">
                  <c:v>27</c:v>
                </c:pt>
                <c:pt idx="2029">
                  <c:v>32</c:v>
                </c:pt>
                <c:pt idx="2030">
                  <c:v>29</c:v>
                </c:pt>
                <c:pt idx="2031">
                  <c:v>32</c:v>
                </c:pt>
                <c:pt idx="2032">
                  <c:v>32</c:v>
                </c:pt>
                <c:pt idx="2033">
                  <c:v>32</c:v>
                </c:pt>
                <c:pt idx="2034">
                  <c:v>27</c:v>
                </c:pt>
                <c:pt idx="2035">
                  <c:v>23</c:v>
                </c:pt>
                <c:pt idx="2036">
                  <c:v>19</c:v>
                </c:pt>
                <c:pt idx="2037">
                  <c:v>19</c:v>
                </c:pt>
                <c:pt idx="2038">
                  <c:v>19</c:v>
                </c:pt>
                <c:pt idx="2039">
                  <c:v>28</c:v>
                </c:pt>
                <c:pt idx="2040">
                  <c:v>28</c:v>
                </c:pt>
                <c:pt idx="2041">
                  <c:v>19</c:v>
                </c:pt>
                <c:pt idx="2042">
                  <c:v>24</c:v>
                </c:pt>
                <c:pt idx="2043">
                  <c:v>24</c:v>
                </c:pt>
                <c:pt idx="2044">
                  <c:v>24</c:v>
                </c:pt>
                <c:pt idx="2045">
                  <c:v>24</c:v>
                </c:pt>
                <c:pt idx="2046">
                  <c:v>28</c:v>
                </c:pt>
                <c:pt idx="2047">
                  <c:v>28</c:v>
                </c:pt>
                <c:pt idx="2048">
                  <c:v>19</c:v>
                </c:pt>
                <c:pt idx="2049">
                  <c:v>28</c:v>
                </c:pt>
                <c:pt idx="2050">
                  <c:v>30</c:v>
                </c:pt>
                <c:pt idx="2051">
                  <c:v>19</c:v>
                </c:pt>
                <c:pt idx="2052">
                  <c:v>25</c:v>
                </c:pt>
                <c:pt idx="2053">
                  <c:v>30</c:v>
                </c:pt>
                <c:pt idx="2054">
                  <c:v>25</c:v>
                </c:pt>
                <c:pt idx="2055">
                  <c:v>30</c:v>
                </c:pt>
                <c:pt idx="2056">
                  <c:v>30</c:v>
                </c:pt>
                <c:pt idx="2057">
                  <c:v>30</c:v>
                </c:pt>
                <c:pt idx="2058">
                  <c:v>25</c:v>
                </c:pt>
                <c:pt idx="2059">
                  <c:v>25</c:v>
                </c:pt>
                <c:pt idx="2060">
                  <c:v>25</c:v>
                </c:pt>
                <c:pt idx="2061">
                  <c:v>25</c:v>
                </c:pt>
                <c:pt idx="2062">
                  <c:v>30</c:v>
                </c:pt>
                <c:pt idx="2063">
                  <c:v>31</c:v>
                </c:pt>
                <c:pt idx="2064">
                  <c:v>25</c:v>
                </c:pt>
                <c:pt idx="2065">
                  <c:v>25</c:v>
                </c:pt>
                <c:pt idx="2066">
                  <c:v>30</c:v>
                </c:pt>
                <c:pt idx="2067">
                  <c:v>31</c:v>
                </c:pt>
                <c:pt idx="2068">
                  <c:v>30</c:v>
                </c:pt>
                <c:pt idx="2069">
                  <c:v>20</c:v>
                </c:pt>
                <c:pt idx="2070">
                  <c:v>30</c:v>
                </c:pt>
                <c:pt idx="2071">
                  <c:v>20</c:v>
                </c:pt>
                <c:pt idx="2072">
                  <c:v>38</c:v>
                </c:pt>
                <c:pt idx="2073">
                  <c:v>38</c:v>
                </c:pt>
                <c:pt idx="2074">
                  <c:v>39</c:v>
                </c:pt>
                <c:pt idx="2075">
                  <c:v>38</c:v>
                </c:pt>
                <c:pt idx="2076">
                  <c:v>38</c:v>
                </c:pt>
                <c:pt idx="2077">
                  <c:v>39</c:v>
                </c:pt>
                <c:pt idx="2078">
                  <c:v>38</c:v>
                </c:pt>
                <c:pt idx="2079">
                  <c:v>37</c:v>
                </c:pt>
                <c:pt idx="2080">
                  <c:v>37</c:v>
                </c:pt>
                <c:pt idx="2081">
                  <c:v>30</c:v>
                </c:pt>
                <c:pt idx="2082">
                  <c:v>26</c:v>
                </c:pt>
                <c:pt idx="2083">
                  <c:v>27</c:v>
                </c:pt>
                <c:pt idx="2084">
                  <c:v>26</c:v>
                </c:pt>
                <c:pt idx="2085">
                  <c:v>30</c:v>
                </c:pt>
                <c:pt idx="2086">
                  <c:v>27</c:v>
                </c:pt>
                <c:pt idx="2087">
                  <c:v>30</c:v>
                </c:pt>
                <c:pt idx="2088">
                  <c:v>30</c:v>
                </c:pt>
                <c:pt idx="2089">
                  <c:v>27</c:v>
                </c:pt>
                <c:pt idx="2090">
                  <c:v>30</c:v>
                </c:pt>
                <c:pt idx="2091">
                  <c:v>31</c:v>
                </c:pt>
                <c:pt idx="2092">
                  <c:v>26</c:v>
                </c:pt>
                <c:pt idx="2093">
                  <c:v>26</c:v>
                </c:pt>
                <c:pt idx="2094">
                  <c:v>31</c:v>
                </c:pt>
                <c:pt idx="2095">
                  <c:v>31</c:v>
                </c:pt>
                <c:pt idx="2096">
                  <c:v>27</c:v>
                </c:pt>
                <c:pt idx="2097">
                  <c:v>31</c:v>
                </c:pt>
                <c:pt idx="2098">
                  <c:v>27</c:v>
                </c:pt>
                <c:pt idx="2099">
                  <c:v>26</c:v>
                </c:pt>
                <c:pt idx="2100">
                  <c:v>27</c:v>
                </c:pt>
                <c:pt idx="2101">
                  <c:v>31</c:v>
                </c:pt>
                <c:pt idx="2102">
                  <c:v>26</c:v>
                </c:pt>
                <c:pt idx="2103">
                  <c:v>31</c:v>
                </c:pt>
                <c:pt idx="2104">
                  <c:v>31</c:v>
                </c:pt>
                <c:pt idx="2105">
                  <c:v>27</c:v>
                </c:pt>
                <c:pt idx="2106">
                  <c:v>27</c:v>
                </c:pt>
                <c:pt idx="2107">
                  <c:v>26</c:v>
                </c:pt>
                <c:pt idx="2108">
                  <c:v>31</c:v>
                </c:pt>
                <c:pt idx="2109">
                  <c:v>27</c:v>
                </c:pt>
                <c:pt idx="2110">
                  <c:v>31</c:v>
                </c:pt>
                <c:pt idx="2111">
                  <c:v>26</c:v>
                </c:pt>
                <c:pt idx="2112">
                  <c:v>31</c:v>
                </c:pt>
                <c:pt idx="2113">
                  <c:v>35</c:v>
                </c:pt>
                <c:pt idx="2114">
                  <c:v>31</c:v>
                </c:pt>
                <c:pt idx="2115">
                  <c:v>31</c:v>
                </c:pt>
                <c:pt idx="2116">
                  <c:v>35</c:v>
                </c:pt>
                <c:pt idx="2117">
                  <c:v>35</c:v>
                </c:pt>
                <c:pt idx="2118">
                  <c:v>35</c:v>
                </c:pt>
                <c:pt idx="2119">
                  <c:v>35</c:v>
                </c:pt>
                <c:pt idx="2120">
                  <c:v>35</c:v>
                </c:pt>
                <c:pt idx="2121">
                  <c:v>35</c:v>
                </c:pt>
                <c:pt idx="2122">
                  <c:v>31</c:v>
                </c:pt>
                <c:pt idx="2123">
                  <c:v>31</c:v>
                </c:pt>
                <c:pt idx="2124">
                  <c:v>33</c:v>
                </c:pt>
                <c:pt idx="2125">
                  <c:v>33</c:v>
                </c:pt>
                <c:pt idx="2126">
                  <c:v>33</c:v>
                </c:pt>
                <c:pt idx="2127">
                  <c:v>30</c:v>
                </c:pt>
                <c:pt idx="2128">
                  <c:v>30</c:v>
                </c:pt>
                <c:pt idx="2129">
                  <c:v>25</c:v>
                </c:pt>
                <c:pt idx="2130">
                  <c:v>23</c:v>
                </c:pt>
                <c:pt idx="2131">
                  <c:v>25</c:v>
                </c:pt>
                <c:pt idx="2132">
                  <c:v>21</c:v>
                </c:pt>
                <c:pt idx="2133">
                  <c:v>21</c:v>
                </c:pt>
                <c:pt idx="2134">
                  <c:v>25</c:v>
                </c:pt>
                <c:pt idx="2135">
                  <c:v>25</c:v>
                </c:pt>
                <c:pt idx="2136">
                  <c:v>23</c:v>
                </c:pt>
                <c:pt idx="2137">
                  <c:v>21</c:v>
                </c:pt>
                <c:pt idx="2138">
                  <c:v>25</c:v>
                </c:pt>
                <c:pt idx="2139">
                  <c:v>23</c:v>
                </c:pt>
                <c:pt idx="2140">
                  <c:v>23</c:v>
                </c:pt>
                <c:pt idx="2141">
                  <c:v>23</c:v>
                </c:pt>
                <c:pt idx="2142">
                  <c:v>23</c:v>
                </c:pt>
                <c:pt idx="2143">
                  <c:v>27</c:v>
                </c:pt>
                <c:pt idx="2144">
                  <c:v>25</c:v>
                </c:pt>
                <c:pt idx="2145">
                  <c:v>24</c:v>
                </c:pt>
                <c:pt idx="2146">
                  <c:v>26</c:v>
                </c:pt>
                <c:pt idx="2147">
                  <c:v>27</c:v>
                </c:pt>
                <c:pt idx="2148">
                  <c:v>26</c:v>
                </c:pt>
                <c:pt idx="2149">
                  <c:v>26</c:v>
                </c:pt>
                <c:pt idx="2150">
                  <c:v>27</c:v>
                </c:pt>
                <c:pt idx="2151">
                  <c:v>27</c:v>
                </c:pt>
                <c:pt idx="2152">
                  <c:v>25</c:v>
                </c:pt>
                <c:pt idx="2153">
                  <c:v>24</c:v>
                </c:pt>
                <c:pt idx="2154">
                  <c:v>27</c:v>
                </c:pt>
                <c:pt idx="2155">
                  <c:v>24</c:v>
                </c:pt>
                <c:pt idx="2156">
                  <c:v>26</c:v>
                </c:pt>
                <c:pt idx="2157">
                  <c:v>25</c:v>
                </c:pt>
                <c:pt idx="2158">
                  <c:v>26</c:v>
                </c:pt>
                <c:pt idx="2159">
                  <c:v>24</c:v>
                </c:pt>
                <c:pt idx="2160">
                  <c:v>26</c:v>
                </c:pt>
                <c:pt idx="2161">
                  <c:v>24</c:v>
                </c:pt>
                <c:pt idx="2162">
                  <c:v>24</c:v>
                </c:pt>
                <c:pt idx="2163">
                  <c:v>24</c:v>
                </c:pt>
                <c:pt idx="2164">
                  <c:v>24</c:v>
                </c:pt>
                <c:pt idx="2165">
                  <c:v>26</c:v>
                </c:pt>
                <c:pt idx="2166">
                  <c:v>26</c:v>
                </c:pt>
                <c:pt idx="2167">
                  <c:v>25</c:v>
                </c:pt>
                <c:pt idx="2168">
                  <c:v>26</c:v>
                </c:pt>
                <c:pt idx="2169">
                  <c:v>27</c:v>
                </c:pt>
                <c:pt idx="2170">
                  <c:v>27</c:v>
                </c:pt>
                <c:pt idx="2171">
                  <c:v>26</c:v>
                </c:pt>
                <c:pt idx="2172">
                  <c:v>26</c:v>
                </c:pt>
                <c:pt idx="2173">
                  <c:v>25</c:v>
                </c:pt>
                <c:pt idx="2174">
                  <c:v>26</c:v>
                </c:pt>
                <c:pt idx="2175">
                  <c:v>24</c:v>
                </c:pt>
                <c:pt idx="2176">
                  <c:v>27</c:v>
                </c:pt>
                <c:pt idx="2177">
                  <c:v>23</c:v>
                </c:pt>
                <c:pt idx="2178">
                  <c:v>24</c:v>
                </c:pt>
                <c:pt idx="2179">
                  <c:v>24</c:v>
                </c:pt>
                <c:pt idx="2180">
                  <c:v>23</c:v>
                </c:pt>
                <c:pt idx="2181">
                  <c:v>24</c:v>
                </c:pt>
                <c:pt idx="2182">
                  <c:v>24</c:v>
                </c:pt>
                <c:pt idx="2183">
                  <c:v>28</c:v>
                </c:pt>
                <c:pt idx="2184">
                  <c:v>28</c:v>
                </c:pt>
                <c:pt idx="2185">
                  <c:v>28</c:v>
                </c:pt>
                <c:pt idx="2186">
                  <c:v>28</c:v>
                </c:pt>
                <c:pt idx="2187">
                  <c:v>28</c:v>
                </c:pt>
                <c:pt idx="2188">
                  <c:v>28</c:v>
                </c:pt>
                <c:pt idx="2189">
                  <c:v>28</c:v>
                </c:pt>
                <c:pt idx="2190">
                  <c:v>28</c:v>
                </c:pt>
                <c:pt idx="2191">
                  <c:v>28</c:v>
                </c:pt>
                <c:pt idx="2192">
                  <c:v>28</c:v>
                </c:pt>
                <c:pt idx="2193">
                  <c:v>28</c:v>
                </c:pt>
                <c:pt idx="2194">
                  <c:v>28</c:v>
                </c:pt>
                <c:pt idx="2195">
                  <c:v>24</c:v>
                </c:pt>
                <c:pt idx="2196">
                  <c:v>24</c:v>
                </c:pt>
                <c:pt idx="2197">
                  <c:v>24</c:v>
                </c:pt>
                <c:pt idx="2198">
                  <c:v>24</c:v>
                </c:pt>
                <c:pt idx="2199">
                  <c:v>24</c:v>
                </c:pt>
                <c:pt idx="2200">
                  <c:v>24</c:v>
                </c:pt>
                <c:pt idx="2201">
                  <c:v>24</c:v>
                </c:pt>
                <c:pt idx="2202">
                  <c:v>24</c:v>
                </c:pt>
                <c:pt idx="2203">
                  <c:v>24</c:v>
                </c:pt>
                <c:pt idx="2204">
                  <c:v>15</c:v>
                </c:pt>
                <c:pt idx="2205">
                  <c:v>15</c:v>
                </c:pt>
                <c:pt idx="2206">
                  <c:v>27</c:v>
                </c:pt>
                <c:pt idx="2207">
                  <c:v>27</c:v>
                </c:pt>
                <c:pt idx="2208">
                  <c:v>27</c:v>
                </c:pt>
                <c:pt idx="2209">
                  <c:v>27</c:v>
                </c:pt>
                <c:pt idx="2210">
                  <c:v>27</c:v>
                </c:pt>
                <c:pt idx="2211">
                  <c:v>23</c:v>
                </c:pt>
                <c:pt idx="2212">
                  <c:v>23</c:v>
                </c:pt>
                <c:pt idx="2213">
                  <c:v>23</c:v>
                </c:pt>
                <c:pt idx="2214">
                  <c:v>22</c:v>
                </c:pt>
                <c:pt idx="2215">
                  <c:v>30</c:v>
                </c:pt>
                <c:pt idx="2216">
                  <c:v>30</c:v>
                </c:pt>
                <c:pt idx="2217">
                  <c:v>30</c:v>
                </c:pt>
                <c:pt idx="2218">
                  <c:v>30</c:v>
                </c:pt>
                <c:pt idx="2219">
                  <c:v>30</c:v>
                </c:pt>
                <c:pt idx="2220">
                  <c:v>30</c:v>
                </c:pt>
                <c:pt idx="2221">
                  <c:v>33</c:v>
                </c:pt>
                <c:pt idx="2222">
                  <c:v>33</c:v>
                </c:pt>
                <c:pt idx="2223">
                  <c:v>33</c:v>
                </c:pt>
                <c:pt idx="2224">
                  <c:v>33</c:v>
                </c:pt>
                <c:pt idx="2225">
                  <c:v>33</c:v>
                </c:pt>
                <c:pt idx="2226">
                  <c:v>33</c:v>
                </c:pt>
                <c:pt idx="2227">
                  <c:v>33</c:v>
                </c:pt>
                <c:pt idx="2228">
                  <c:v>33</c:v>
                </c:pt>
                <c:pt idx="2229">
                  <c:v>33</c:v>
                </c:pt>
                <c:pt idx="2230">
                  <c:v>33</c:v>
                </c:pt>
                <c:pt idx="2231">
                  <c:v>33</c:v>
                </c:pt>
                <c:pt idx="2232">
                  <c:v>33</c:v>
                </c:pt>
                <c:pt idx="2233">
                  <c:v>33</c:v>
                </c:pt>
                <c:pt idx="2234">
                  <c:v>33</c:v>
                </c:pt>
                <c:pt idx="2235">
                  <c:v>24</c:v>
                </c:pt>
                <c:pt idx="2236">
                  <c:v>21</c:v>
                </c:pt>
                <c:pt idx="2237">
                  <c:v>29</c:v>
                </c:pt>
                <c:pt idx="2238">
                  <c:v>23</c:v>
                </c:pt>
                <c:pt idx="2239">
                  <c:v>24</c:v>
                </c:pt>
                <c:pt idx="2240">
                  <c:v>21</c:v>
                </c:pt>
                <c:pt idx="2241">
                  <c:v>24</c:v>
                </c:pt>
                <c:pt idx="2242">
                  <c:v>21</c:v>
                </c:pt>
                <c:pt idx="2243">
                  <c:v>29</c:v>
                </c:pt>
                <c:pt idx="2244">
                  <c:v>21</c:v>
                </c:pt>
                <c:pt idx="2245">
                  <c:v>24</c:v>
                </c:pt>
                <c:pt idx="2246">
                  <c:v>23</c:v>
                </c:pt>
                <c:pt idx="2247">
                  <c:v>21</c:v>
                </c:pt>
                <c:pt idx="2248">
                  <c:v>24</c:v>
                </c:pt>
                <c:pt idx="2249">
                  <c:v>26</c:v>
                </c:pt>
                <c:pt idx="2250">
                  <c:v>30</c:v>
                </c:pt>
                <c:pt idx="2251">
                  <c:v>28</c:v>
                </c:pt>
                <c:pt idx="2252">
                  <c:v>28</c:v>
                </c:pt>
                <c:pt idx="2253">
                  <c:v>26</c:v>
                </c:pt>
                <c:pt idx="2254">
                  <c:v>30</c:v>
                </c:pt>
                <c:pt idx="2255">
                  <c:v>28</c:v>
                </c:pt>
                <c:pt idx="2256">
                  <c:v>26</c:v>
                </c:pt>
                <c:pt idx="2257">
                  <c:v>30</c:v>
                </c:pt>
                <c:pt idx="2258">
                  <c:v>32</c:v>
                </c:pt>
                <c:pt idx="2259">
                  <c:v>31</c:v>
                </c:pt>
                <c:pt idx="2260">
                  <c:v>32</c:v>
                </c:pt>
                <c:pt idx="2261">
                  <c:v>25</c:v>
                </c:pt>
                <c:pt idx="2262">
                  <c:v>31</c:v>
                </c:pt>
                <c:pt idx="2263">
                  <c:v>31</c:v>
                </c:pt>
                <c:pt idx="2264">
                  <c:v>31</c:v>
                </c:pt>
                <c:pt idx="2265">
                  <c:v>32</c:v>
                </c:pt>
                <c:pt idx="2266">
                  <c:v>31</c:v>
                </c:pt>
                <c:pt idx="2267">
                  <c:v>31</c:v>
                </c:pt>
                <c:pt idx="2268">
                  <c:v>25</c:v>
                </c:pt>
                <c:pt idx="2269">
                  <c:v>31</c:v>
                </c:pt>
                <c:pt idx="2270">
                  <c:v>32</c:v>
                </c:pt>
                <c:pt idx="2271">
                  <c:v>31</c:v>
                </c:pt>
                <c:pt idx="2272">
                  <c:v>31</c:v>
                </c:pt>
                <c:pt idx="2273">
                  <c:v>27</c:v>
                </c:pt>
                <c:pt idx="2274">
                  <c:v>29</c:v>
                </c:pt>
                <c:pt idx="2275">
                  <c:v>33</c:v>
                </c:pt>
                <c:pt idx="2276">
                  <c:v>29</c:v>
                </c:pt>
                <c:pt idx="2277">
                  <c:v>27</c:v>
                </c:pt>
                <c:pt idx="2278">
                  <c:v>30</c:v>
                </c:pt>
                <c:pt idx="2279">
                  <c:v>30</c:v>
                </c:pt>
                <c:pt idx="2280">
                  <c:v>28</c:v>
                </c:pt>
                <c:pt idx="2281">
                  <c:v>28</c:v>
                </c:pt>
                <c:pt idx="2282">
                  <c:v>30</c:v>
                </c:pt>
                <c:pt idx="2283">
                  <c:v>33</c:v>
                </c:pt>
                <c:pt idx="2284">
                  <c:v>30</c:v>
                </c:pt>
                <c:pt idx="2285">
                  <c:v>33</c:v>
                </c:pt>
                <c:pt idx="2286">
                  <c:v>30</c:v>
                </c:pt>
                <c:pt idx="2287">
                  <c:v>30</c:v>
                </c:pt>
                <c:pt idx="2288">
                  <c:v>30</c:v>
                </c:pt>
                <c:pt idx="2289">
                  <c:v>28</c:v>
                </c:pt>
                <c:pt idx="2290">
                  <c:v>33</c:v>
                </c:pt>
                <c:pt idx="2291">
                  <c:v>26</c:v>
                </c:pt>
                <c:pt idx="2292">
                  <c:v>27</c:v>
                </c:pt>
                <c:pt idx="2293">
                  <c:v>27</c:v>
                </c:pt>
                <c:pt idx="2294">
                  <c:v>23</c:v>
                </c:pt>
                <c:pt idx="2295">
                  <c:v>23</c:v>
                </c:pt>
                <c:pt idx="2296">
                  <c:v>23</c:v>
                </c:pt>
                <c:pt idx="2297">
                  <c:v>23</c:v>
                </c:pt>
                <c:pt idx="2298">
                  <c:v>30</c:v>
                </c:pt>
                <c:pt idx="2299">
                  <c:v>23</c:v>
                </c:pt>
                <c:pt idx="2300">
                  <c:v>22</c:v>
                </c:pt>
                <c:pt idx="2301">
                  <c:v>23</c:v>
                </c:pt>
                <c:pt idx="2302">
                  <c:v>23</c:v>
                </c:pt>
                <c:pt idx="2303">
                  <c:v>30</c:v>
                </c:pt>
                <c:pt idx="2304">
                  <c:v>23</c:v>
                </c:pt>
                <c:pt idx="2305">
                  <c:v>23</c:v>
                </c:pt>
                <c:pt idx="2306">
                  <c:v>30</c:v>
                </c:pt>
                <c:pt idx="2307">
                  <c:v>23</c:v>
                </c:pt>
                <c:pt idx="2308">
                  <c:v>23</c:v>
                </c:pt>
                <c:pt idx="2309">
                  <c:v>23</c:v>
                </c:pt>
                <c:pt idx="2310">
                  <c:v>30</c:v>
                </c:pt>
                <c:pt idx="2311">
                  <c:v>21</c:v>
                </c:pt>
                <c:pt idx="2312">
                  <c:v>23</c:v>
                </c:pt>
                <c:pt idx="2313">
                  <c:v>23</c:v>
                </c:pt>
                <c:pt idx="2314">
                  <c:v>23</c:v>
                </c:pt>
                <c:pt idx="2315">
                  <c:v>23</c:v>
                </c:pt>
                <c:pt idx="2316">
                  <c:v>23</c:v>
                </c:pt>
                <c:pt idx="2317">
                  <c:v>23</c:v>
                </c:pt>
                <c:pt idx="2318">
                  <c:v>21</c:v>
                </c:pt>
                <c:pt idx="2319">
                  <c:v>23</c:v>
                </c:pt>
                <c:pt idx="2320">
                  <c:v>30</c:v>
                </c:pt>
                <c:pt idx="2321">
                  <c:v>23</c:v>
                </c:pt>
                <c:pt idx="2322">
                  <c:v>23</c:v>
                </c:pt>
                <c:pt idx="2323">
                  <c:v>30</c:v>
                </c:pt>
                <c:pt idx="2324">
                  <c:v>23</c:v>
                </c:pt>
                <c:pt idx="2325">
                  <c:v>23</c:v>
                </c:pt>
                <c:pt idx="2326">
                  <c:v>23</c:v>
                </c:pt>
                <c:pt idx="2327">
                  <c:v>25</c:v>
                </c:pt>
                <c:pt idx="2328">
                  <c:v>25</c:v>
                </c:pt>
                <c:pt idx="2329">
                  <c:v>22</c:v>
                </c:pt>
                <c:pt idx="2330">
                  <c:v>25</c:v>
                </c:pt>
                <c:pt idx="2331">
                  <c:v>31</c:v>
                </c:pt>
                <c:pt idx="2332">
                  <c:v>25</c:v>
                </c:pt>
                <c:pt idx="2333">
                  <c:v>27</c:v>
                </c:pt>
                <c:pt idx="2334">
                  <c:v>27</c:v>
                </c:pt>
                <c:pt idx="2335">
                  <c:v>31</c:v>
                </c:pt>
                <c:pt idx="2336">
                  <c:v>31</c:v>
                </c:pt>
                <c:pt idx="2337">
                  <c:v>22</c:v>
                </c:pt>
                <c:pt idx="2338">
                  <c:v>31</c:v>
                </c:pt>
                <c:pt idx="2339">
                  <c:v>25</c:v>
                </c:pt>
                <c:pt idx="2340">
                  <c:v>25</c:v>
                </c:pt>
                <c:pt idx="2341">
                  <c:v>25</c:v>
                </c:pt>
                <c:pt idx="2342">
                  <c:v>31</c:v>
                </c:pt>
                <c:pt idx="2343">
                  <c:v>25</c:v>
                </c:pt>
                <c:pt idx="2344">
                  <c:v>31</c:v>
                </c:pt>
                <c:pt idx="2345">
                  <c:v>30</c:v>
                </c:pt>
                <c:pt idx="2346">
                  <c:v>25</c:v>
                </c:pt>
                <c:pt idx="2347">
                  <c:v>25</c:v>
                </c:pt>
                <c:pt idx="2348">
                  <c:v>22</c:v>
                </c:pt>
                <c:pt idx="2349">
                  <c:v>27</c:v>
                </c:pt>
                <c:pt idx="2350">
                  <c:v>30</c:v>
                </c:pt>
                <c:pt idx="2351">
                  <c:v>25</c:v>
                </c:pt>
                <c:pt idx="2352">
                  <c:v>25</c:v>
                </c:pt>
                <c:pt idx="2353">
                  <c:v>27</c:v>
                </c:pt>
                <c:pt idx="2354">
                  <c:v>25</c:v>
                </c:pt>
                <c:pt idx="2355">
                  <c:v>17</c:v>
                </c:pt>
                <c:pt idx="2356">
                  <c:v>17</c:v>
                </c:pt>
                <c:pt idx="2357">
                  <c:v>17</c:v>
                </c:pt>
                <c:pt idx="2358">
                  <c:v>17</c:v>
                </c:pt>
                <c:pt idx="2359">
                  <c:v>18</c:v>
                </c:pt>
                <c:pt idx="2360">
                  <c:v>18</c:v>
                </c:pt>
                <c:pt idx="2361">
                  <c:v>18</c:v>
                </c:pt>
                <c:pt idx="2362">
                  <c:v>26</c:v>
                </c:pt>
                <c:pt idx="2363">
                  <c:v>29</c:v>
                </c:pt>
                <c:pt idx="2364">
                  <c:v>26</c:v>
                </c:pt>
                <c:pt idx="2365">
                  <c:v>25</c:v>
                </c:pt>
                <c:pt idx="2366">
                  <c:v>25</c:v>
                </c:pt>
                <c:pt idx="2367">
                  <c:v>24</c:v>
                </c:pt>
                <c:pt idx="2368">
                  <c:v>26</c:v>
                </c:pt>
                <c:pt idx="2369">
                  <c:v>26</c:v>
                </c:pt>
                <c:pt idx="2370">
                  <c:v>26</c:v>
                </c:pt>
                <c:pt idx="2371">
                  <c:v>26</c:v>
                </c:pt>
                <c:pt idx="2372">
                  <c:v>26</c:v>
                </c:pt>
                <c:pt idx="2373">
                  <c:v>26</c:v>
                </c:pt>
                <c:pt idx="2374">
                  <c:v>44</c:v>
                </c:pt>
                <c:pt idx="2375">
                  <c:v>30</c:v>
                </c:pt>
                <c:pt idx="2376">
                  <c:v>32</c:v>
                </c:pt>
                <c:pt idx="2377">
                  <c:v>30</c:v>
                </c:pt>
                <c:pt idx="2378">
                  <c:v>33</c:v>
                </c:pt>
                <c:pt idx="2379">
                  <c:v>44</c:v>
                </c:pt>
                <c:pt idx="2380">
                  <c:v>37</c:v>
                </c:pt>
                <c:pt idx="2381">
                  <c:v>32</c:v>
                </c:pt>
                <c:pt idx="2382">
                  <c:v>27</c:v>
                </c:pt>
                <c:pt idx="2383">
                  <c:v>35</c:v>
                </c:pt>
                <c:pt idx="2384">
                  <c:v>27</c:v>
                </c:pt>
                <c:pt idx="2385">
                  <c:v>33</c:v>
                </c:pt>
                <c:pt idx="2386">
                  <c:v>27</c:v>
                </c:pt>
                <c:pt idx="2387">
                  <c:v>35</c:v>
                </c:pt>
                <c:pt idx="2388">
                  <c:v>33</c:v>
                </c:pt>
                <c:pt idx="2389">
                  <c:v>39</c:v>
                </c:pt>
                <c:pt idx="2390">
                  <c:v>41</c:v>
                </c:pt>
                <c:pt idx="2391">
                  <c:v>39</c:v>
                </c:pt>
                <c:pt idx="2392">
                  <c:v>31</c:v>
                </c:pt>
                <c:pt idx="2393">
                  <c:v>47</c:v>
                </c:pt>
                <c:pt idx="2394">
                  <c:v>31</c:v>
                </c:pt>
                <c:pt idx="2395">
                  <c:v>36</c:v>
                </c:pt>
                <c:pt idx="2396">
                  <c:v>31</c:v>
                </c:pt>
                <c:pt idx="2397">
                  <c:v>39</c:v>
                </c:pt>
                <c:pt idx="2398">
                  <c:v>47</c:v>
                </c:pt>
                <c:pt idx="2399">
                  <c:v>31</c:v>
                </c:pt>
                <c:pt idx="2400">
                  <c:v>39</c:v>
                </c:pt>
                <c:pt idx="2401">
                  <c:v>31</c:v>
                </c:pt>
                <c:pt idx="2402">
                  <c:v>38</c:v>
                </c:pt>
                <c:pt idx="2403">
                  <c:v>47</c:v>
                </c:pt>
                <c:pt idx="2404">
                  <c:v>47</c:v>
                </c:pt>
                <c:pt idx="2405">
                  <c:v>39</c:v>
                </c:pt>
                <c:pt idx="2406">
                  <c:v>38</c:v>
                </c:pt>
                <c:pt idx="2407">
                  <c:v>38</c:v>
                </c:pt>
                <c:pt idx="2408">
                  <c:v>36</c:v>
                </c:pt>
                <c:pt idx="2409">
                  <c:v>36</c:v>
                </c:pt>
                <c:pt idx="2410">
                  <c:v>31</c:v>
                </c:pt>
                <c:pt idx="2411">
                  <c:v>38</c:v>
                </c:pt>
                <c:pt idx="2412">
                  <c:v>38</c:v>
                </c:pt>
                <c:pt idx="2413">
                  <c:v>31</c:v>
                </c:pt>
                <c:pt idx="2414">
                  <c:v>39</c:v>
                </c:pt>
                <c:pt idx="2415">
                  <c:v>41</c:v>
                </c:pt>
                <c:pt idx="2416">
                  <c:v>41</c:v>
                </c:pt>
                <c:pt idx="2417">
                  <c:v>42</c:v>
                </c:pt>
                <c:pt idx="2418">
                  <c:v>41</c:v>
                </c:pt>
                <c:pt idx="2419">
                  <c:v>40</c:v>
                </c:pt>
                <c:pt idx="2420">
                  <c:v>41</c:v>
                </c:pt>
                <c:pt idx="2421">
                  <c:v>42</c:v>
                </c:pt>
                <c:pt idx="2422">
                  <c:v>41</c:v>
                </c:pt>
                <c:pt idx="2423">
                  <c:v>41</c:v>
                </c:pt>
                <c:pt idx="2424">
                  <c:v>42</c:v>
                </c:pt>
                <c:pt idx="2425">
                  <c:v>38</c:v>
                </c:pt>
                <c:pt idx="2426">
                  <c:v>41</c:v>
                </c:pt>
                <c:pt idx="2427">
                  <c:v>42</c:v>
                </c:pt>
                <c:pt idx="2428">
                  <c:v>42</c:v>
                </c:pt>
                <c:pt idx="2429">
                  <c:v>41</c:v>
                </c:pt>
                <c:pt idx="2430">
                  <c:v>41</c:v>
                </c:pt>
                <c:pt idx="2431">
                  <c:v>39</c:v>
                </c:pt>
                <c:pt idx="2432">
                  <c:v>39</c:v>
                </c:pt>
                <c:pt idx="2433">
                  <c:v>40</c:v>
                </c:pt>
                <c:pt idx="2434">
                  <c:v>40</c:v>
                </c:pt>
                <c:pt idx="2435">
                  <c:v>40</c:v>
                </c:pt>
                <c:pt idx="2436">
                  <c:v>36</c:v>
                </c:pt>
                <c:pt idx="2437">
                  <c:v>42</c:v>
                </c:pt>
                <c:pt idx="2438">
                  <c:v>40</c:v>
                </c:pt>
                <c:pt idx="2439">
                  <c:v>42</c:v>
                </c:pt>
                <c:pt idx="2440">
                  <c:v>40</c:v>
                </c:pt>
                <c:pt idx="2441">
                  <c:v>42</c:v>
                </c:pt>
                <c:pt idx="2442">
                  <c:v>42</c:v>
                </c:pt>
                <c:pt idx="2443">
                  <c:v>40</c:v>
                </c:pt>
                <c:pt idx="2444">
                  <c:v>40</c:v>
                </c:pt>
                <c:pt idx="2445">
                  <c:v>39</c:v>
                </c:pt>
                <c:pt idx="2446">
                  <c:v>40</c:v>
                </c:pt>
                <c:pt idx="2447">
                  <c:v>42</c:v>
                </c:pt>
                <c:pt idx="2448">
                  <c:v>42</c:v>
                </c:pt>
                <c:pt idx="2449">
                  <c:v>40</c:v>
                </c:pt>
                <c:pt idx="2450">
                  <c:v>40</c:v>
                </c:pt>
                <c:pt idx="2451">
                  <c:v>39</c:v>
                </c:pt>
                <c:pt idx="2452">
                  <c:v>40</c:v>
                </c:pt>
                <c:pt idx="2453">
                  <c:v>39</c:v>
                </c:pt>
                <c:pt idx="2454">
                  <c:v>41</c:v>
                </c:pt>
                <c:pt idx="2455">
                  <c:v>18</c:v>
                </c:pt>
                <c:pt idx="2456">
                  <c:v>18</c:v>
                </c:pt>
                <c:pt idx="2457">
                  <c:v>20</c:v>
                </c:pt>
                <c:pt idx="2458">
                  <c:v>18</c:v>
                </c:pt>
                <c:pt idx="2459">
                  <c:v>19</c:v>
                </c:pt>
                <c:pt idx="2460">
                  <c:v>18</c:v>
                </c:pt>
                <c:pt idx="2461">
                  <c:v>20</c:v>
                </c:pt>
                <c:pt idx="2462">
                  <c:v>20</c:v>
                </c:pt>
                <c:pt idx="2463">
                  <c:v>17</c:v>
                </c:pt>
                <c:pt idx="2464">
                  <c:v>20</c:v>
                </c:pt>
                <c:pt idx="2465">
                  <c:v>18</c:v>
                </c:pt>
                <c:pt idx="2466">
                  <c:v>20</c:v>
                </c:pt>
                <c:pt idx="2467">
                  <c:v>19</c:v>
                </c:pt>
                <c:pt idx="2468">
                  <c:v>20</c:v>
                </c:pt>
                <c:pt idx="2469">
                  <c:v>17</c:v>
                </c:pt>
                <c:pt idx="2470">
                  <c:v>18</c:v>
                </c:pt>
                <c:pt idx="2471">
                  <c:v>18</c:v>
                </c:pt>
                <c:pt idx="2472">
                  <c:v>20</c:v>
                </c:pt>
                <c:pt idx="2473">
                  <c:v>20</c:v>
                </c:pt>
                <c:pt idx="2474">
                  <c:v>20</c:v>
                </c:pt>
                <c:pt idx="2475">
                  <c:v>18</c:v>
                </c:pt>
                <c:pt idx="2476">
                  <c:v>20</c:v>
                </c:pt>
                <c:pt idx="2477">
                  <c:v>20</c:v>
                </c:pt>
                <c:pt idx="2478">
                  <c:v>18</c:v>
                </c:pt>
                <c:pt idx="2479">
                  <c:v>18</c:v>
                </c:pt>
                <c:pt idx="2480">
                  <c:v>18</c:v>
                </c:pt>
                <c:pt idx="2481">
                  <c:v>18</c:v>
                </c:pt>
                <c:pt idx="2482">
                  <c:v>20</c:v>
                </c:pt>
                <c:pt idx="2483">
                  <c:v>19</c:v>
                </c:pt>
                <c:pt idx="2484">
                  <c:v>17</c:v>
                </c:pt>
                <c:pt idx="2485">
                  <c:v>19</c:v>
                </c:pt>
                <c:pt idx="2486">
                  <c:v>17</c:v>
                </c:pt>
                <c:pt idx="2487">
                  <c:v>21</c:v>
                </c:pt>
                <c:pt idx="2488">
                  <c:v>19</c:v>
                </c:pt>
                <c:pt idx="2489">
                  <c:v>21</c:v>
                </c:pt>
                <c:pt idx="2490">
                  <c:v>18</c:v>
                </c:pt>
                <c:pt idx="2491">
                  <c:v>21</c:v>
                </c:pt>
                <c:pt idx="2492">
                  <c:v>19</c:v>
                </c:pt>
                <c:pt idx="2493">
                  <c:v>21</c:v>
                </c:pt>
                <c:pt idx="2494">
                  <c:v>21</c:v>
                </c:pt>
                <c:pt idx="2495">
                  <c:v>17</c:v>
                </c:pt>
                <c:pt idx="2496">
                  <c:v>21</c:v>
                </c:pt>
                <c:pt idx="2497">
                  <c:v>19</c:v>
                </c:pt>
                <c:pt idx="2498">
                  <c:v>19</c:v>
                </c:pt>
                <c:pt idx="2499">
                  <c:v>18</c:v>
                </c:pt>
                <c:pt idx="2500">
                  <c:v>19</c:v>
                </c:pt>
                <c:pt idx="2501">
                  <c:v>21</c:v>
                </c:pt>
                <c:pt idx="2502">
                  <c:v>21</c:v>
                </c:pt>
                <c:pt idx="2503">
                  <c:v>21</c:v>
                </c:pt>
                <c:pt idx="2504">
                  <c:v>19</c:v>
                </c:pt>
                <c:pt idx="2505">
                  <c:v>21</c:v>
                </c:pt>
                <c:pt idx="2506">
                  <c:v>19</c:v>
                </c:pt>
                <c:pt idx="2507">
                  <c:v>19</c:v>
                </c:pt>
                <c:pt idx="2508">
                  <c:v>21</c:v>
                </c:pt>
                <c:pt idx="2509">
                  <c:v>17</c:v>
                </c:pt>
                <c:pt idx="2510">
                  <c:v>17</c:v>
                </c:pt>
                <c:pt idx="2511">
                  <c:v>17</c:v>
                </c:pt>
                <c:pt idx="2512">
                  <c:v>17</c:v>
                </c:pt>
                <c:pt idx="2513">
                  <c:v>17</c:v>
                </c:pt>
                <c:pt idx="2514">
                  <c:v>17</c:v>
                </c:pt>
                <c:pt idx="2515">
                  <c:v>18</c:v>
                </c:pt>
                <c:pt idx="2516">
                  <c:v>18</c:v>
                </c:pt>
                <c:pt idx="2517">
                  <c:v>18</c:v>
                </c:pt>
                <c:pt idx="2518">
                  <c:v>18</c:v>
                </c:pt>
                <c:pt idx="2519">
                  <c:v>18</c:v>
                </c:pt>
                <c:pt idx="2520">
                  <c:v>18</c:v>
                </c:pt>
                <c:pt idx="2521">
                  <c:v>24</c:v>
                </c:pt>
                <c:pt idx="2522">
                  <c:v>22</c:v>
                </c:pt>
                <c:pt idx="2523">
                  <c:v>18</c:v>
                </c:pt>
                <c:pt idx="2524">
                  <c:v>22</c:v>
                </c:pt>
                <c:pt idx="2525">
                  <c:v>24</c:v>
                </c:pt>
                <c:pt idx="2526">
                  <c:v>18</c:v>
                </c:pt>
                <c:pt idx="2527">
                  <c:v>18</c:v>
                </c:pt>
                <c:pt idx="2528">
                  <c:v>24</c:v>
                </c:pt>
                <c:pt idx="2529">
                  <c:v>18</c:v>
                </c:pt>
                <c:pt idx="2530">
                  <c:v>22</c:v>
                </c:pt>
                <c:pt idx="2531">
                  <c:v>38</c:v>
                </c:pt>
                <c:pt idx="2532">
                  <c:v>32</c:v>
                </c:pt>
                <c:pt idx="2533">
                  <c:v>31</c:v>
                </c:pt>
                <c:pt idx="2534">
                  <c:v>38</c:v>
                </c:pt>
                <c:pt idx="2535">
                  <c:v>31</c:v>
                </c:pt>
                <c:pt idx="2536">
                  <c:v>33</c:v>
                </c:pt>
                <c:pt idx="2537">
                  <c:v>38</c:v>
                </c:pt>
                <c:pt idx="2538">
                  <c:v>32</c:v>
                </c:pt>
                <c:pt idx="2539">
                  <c:v>30</c:v>
                </c:pt>
                <c:pt idx="2540">
                  <c:v>27</c:v>
                </c:pt>
                <c:pt idx="2541">
                  <c:v>27</c:v>
                </c:pt>
                <c:pt idx="2542">
                  <c:v>27</c:v>
                </c:pt>
                <c:pt idx="2543">
                  <c:v>27</c:v>
                </c:pt>
                <c:pt idx="2544">
                  <c:v>26</c:v>
                </c:pt>
                <c:pt idx="2545">
                  <c:v>27</c:v>
                </c:pt>
                <c:pt idx="2546">
                  <c:v>27</c:v>
                </c:pt>
                <c:pt idx="2547">
                  <c:v>27</c:v>
                </c:pt>
                <c:pt idx="2548">
                  <c:v>26</c:v>
                </c:pt>
                <c:pt idx="2549">
                  <c:v>31</c:v>
                </c:pt>
                <c:pt idx="2550">
                  <c:v>31</c:v>
                </c:pt>
                <c:pt idx="2551">
                  <c:v>25</c:v>
                </c:pt>
                <c:pt idx="2552">
                  <c:v>18</c:v>
                </c:pt>
                <c:pt idx="2553">
                  <c:v>25</c:v>
                </c:pt>
                <c:pt idx="2554">
                  <c:v>22</c:v>
                </c:pt>
                <c:pt idx="2555">
                  <c:v>22</c:v>
                </c:pt>
                <c:pt idx="2556">
                  <c:v>25</c:v>
                </c:pt>
                <c:pt idx="2557">
                  <c:v>22</c:v>
                </c:pt>
                <c:pt idx="2558">
                  <c:v>19</c:v>
                </c:pt>
                <c:pt idx="2559">
                  <c:v>21</c:v>
                </c:pt>
                <c:pt idx="2560">
                  <c:v>18</c:v>
                </c:pt>
                <c:pt idx="2561">
                  <c:v>25</c:v>
                </c:pt>
                <c:pt idx="2562">
                  <c:v>25</c:v>
                </c:pt>
                <c:pt idx="2563">
                  <c:v>21</c:v>
                </c:pt>
                <c:pt idx="2564">
                  <c:v>22</c:v>
                </c:pt>
                <c:pt idx="2565">
                  <c:v>25</c:v>
                </c:pt>
                <c:pt idx="2566">
                  <c:v>26</c:v>
                </c:pt>
                <c:pt idx="2567">
                  <c:v>22</c:v>
                </c:pt>
                <c:pt idx="2568">
                  <c:v>30</c:v>
                </c:pt>
                <c:pt idx="2569">
                  <c:v>28</c:v>
                </c:pt>
                <c:pt idx="2570">
                  <c:v>24</c:v>
                </c:pt>
                <c:pt idx="2571">
                  <c:v>30</c:v>
                </c:pt>
                <c:pt idx="2572">
                  <c:v>26</c:v>
                </c:pt>
                <c:pt idx="2573">
                  <c:v>22</c:v>
                </c:pt>
                <c:pt idx="2574">
                  <c:v>25</c:v>
                </c:pt>
                <c:pt idx="2575">
                  <c:v>26</c:v>
                </c:pt>
                <c:pt idx="2576">
                  <c:v>26</c:v>
                </c:pt>
                <c:pt idx="2577">
                  <c:v>25</c:v>
                </c:pt>
                <c:pt idx="2578">
                  <c:v>22</c:v>
                </c:pt>
                <c:pt idx="2579">
                  <c:v>33</c:v>
                </c:pt>
                <c:pt idx="2580">
                  <c:v>33</c:v>
                </c:pt>
                <c:pt idx="2581">
                  <c:v>30</c:v>
                </c:pt>
                <c:pt idx="2582">
                  <c:v>33</c:v>
                </c:pt>
                <c:pt idx="2583">
                  <c:v>32</c:v>
                </c:pt>
                <c:pt idx="2584">
                  <c:v>33</c:v>
                </c:pt>
                <c:pt idx="2585">
                  <c:v>32</c:v>
                </c:pt>
                <c:pt idx="2586">
                  <c:v>35</c:v>
                </c:pt>
                <c:pt idx="2587">
                  <c:v>35</c:v>
                </c:pt>
                <c:pt idx="2588">
                  <c:v>30</c:v>
                </c:pt>
                <c:pt idx="2589">
                  <c:v>35</c:v>
                </c:pt>
                <c:pt idx="2590">
                  <c:v>30</c:v>
                </c:pt>
                <c:pt idx="2591">
                  <c:v>37</c:v>
                </c:pt>
                <c:pt idx="2592">
                  <c:v>37</c:v>
                </c:pt>
                <c:pt idx="2593">
                  <c:v>35</c:v>
                </c:pt>
                <c:pt idx="2594">
                  <c:v>37</c:v>
                </c:pt>
                <c:pt idx="2595">
                  <c:v>30</c:v>
                </c:pt>
                <c:pt idx="2596">
                  <c:v>37</c:v>
                </c:pt>
                <c:pt idx="2597">
                  <c:v>37</c:v>
                </c:pt>
                <c:pt idx="2598">
                  <c:v>37</c:v>
                </c:pt>
                <c:pt idx="2599">
                  <c:v>37</c:v>
                </c:pt>
                <c:pt idx="2600">
                  <c:v>37</c:v>
                </c:pt>
                <c:pt idx="2601">
                  <c:v>20</c:v>
                </c:pt>
                <c:pt idx="2602">
                  <c:v>23</c:v>
                </c:pt>
                <c:pt idx="2603">
                  <c:v>24</c:v>
                </c:pt>
                <c:pt idx="2604">
                  <c:v>24</c:v>
                </c:pt>
                <c:pt idx="2605">
                  <c:v>21</c:v>
                </c:pt>
                <c:pt idx="2606">
                  <c:v>23</c:v>
                </c:pt>
                <c:pt idx="2607">
                  <c:v>23</c:v>
                </c:pt>
                <c:pt idx="2608">
                  <c:v>25</c:v>
                </c:pt>
                <c:pt idx="2609">
                  <c:v>25</c:v>
                </c:pt>
                <c:pt idx="2610">
                  <c:v>23</c:v>
                </c:pt>
                <c:pt idx="2611">
                  <c:v>25</c:v>
                </c:pt>
                <c:pt idx="2612">
                  <c:v>25</c:v>
                </c:pt>
                <c:pt idx="2613">
                  <c:v>23</c:v>
                </c:pt>
                <c:pt idx="2614">
                  <c:v>25</c:v>
                </c:pt>
                <c:pt idx="2615">
                  <c:v>20</c:v>
                </c:pt>
                <c:pt idx="2616">
                  <c:v>21</c:v>
                </c:pt>
                <c:pt idx="2617">
                  <c:v>25</c:v>
                </c:pt>
                <c:pt idx="2618">
                  <c:v>27</c:v>
                </c:pt>
                <c:pt idx="2619">
                  <c:v>26</c:v>
                </c:pt>
                <c:pt idx="2620">
                  <c:v>26</c:v>
                </c:pt>
                <c:pt idx="2621">
                  <c:v>27</c:v>
                </c:pt>
                <c:pt idx="2622">
                  <c:v>27</c:v>
                </c:pt>
                <c:pt idx="2623">
                  <c:v>25</c:v>
                </c:pt>
                <c:pt idx="2624">
                  <c:v>24</c:v>
                </c:pt>
                <c:pt idx="2625">
                  <c:v>24</c:v>
                </c:pt>
                <c:pt idx="2626">
                  <c:v>26</c:v>
                </c:pt>
                <c:pt idx="2627">
                  <c:v>24</c:v>
                </c:pt>
                <c:pt idx="2628">
                  <c:v>26</c:v>
                </c:pt>
                <c:pt idx="2629">
                  <c:v>24</c:v>
                </c:pt>
                <c:pt idx="2630">
                  <c:v>24</c:v>
                </c:pt>
                <c:pt idx="2631">
                  <c:v>27</c:v>
                </c:pt>
                <c:pt idx="2632">
                  <c:v>26</c:v>
                </c:pt>
                <c:pt idx="2633">
                  <c:v>27</c:v>
                </c:pt>
                <c:pt idx="2634">
                  <c:v>24</c:v>
                </c:pt>
                <c:pt idx="2635">
                  <c:v>25</c:v>
                </c:pt>
                <c:pt idx="2636">
                  <c:v>24</c:v>
                </c:pt>
                <c:pt idx="2637">
                  <c:v>24</c:v>
                </c:pt>
                <c:pt idx="2638">
                  <c:v>24</c:v>
                </c:pt>
                <c:pt idx="2639">
                  <c:v>24</c:v>
                </c:pt>
                <c:pt idx="2640">
                  <c:v>27</c:v>
                </c:pt>
                <c:pt idx="2641">
                  <c:v>24</c:v>
                </c:pt>
                <c:pt idx="2642">
                  <c:v>25</c:v>
                </c:pt>
                <c:pt idx="2643">
                  <c:v>26</c:v>
                </c:pt>
                <c:pt idx="2644">
                  <c:v>25</c:v>
                </c:pt>
                <c:pt idx="2645">
                  <c:v>26</c:v>
                </c:pt>
                <c:pt idx="2646">
                  <c:v>26</c:v>
                </c:pt>
                <c:pt idx="2647">
                  <c:v>27</c:v>
                </c:pt>
                <c:pt idx="2648">
                  <c:v>25</c:v>
                </c:pt>
                <c:pt idx="2649">
                  <c:v>27</c:v>
                </c:pt>
                <c:pt idx="2650">
                  <c:v>24</c:v>
                </c:pt>
                <c:pt idx="2651">
                  <c:v>27</c:v>
                </c:pt>
                <c:pt idx="2652">
                  <c:v>26</c:v>
                </c:pt>
                <c:pt idx="2653">
                  <c:v>27</c:v>
                </c:pt>
                <c:pt idx="2654">
                  <c:v>26</c:v>
                </c:pt>
                <c:pt idx="2655">
                  <c:v>33</c:v>
                </c:pt>
                <c:pt idx="2656">
                  <c:v>32</c:v>
                </c:pt>
                <c:pt idx="2657">
                  <c:v>36</c:v>
                </c:pt>
                <c:pt idx="2658">
                  <c:v>31</c:v>
                </c:pt>
                <c:pt idx="2659">
                  <c:v>36</c:v>
                </c:pt>
                <c:pt idx="2660">
                  <c:v>30</c:v>
                </c:pt>
                <c:pt idx="2661">
                  <c:v>35</c:v>
                </c:pt>
                <c:pt idx="2662">
                  <c:v>26</c:v>
                </c:pt>
                <c:pt idx="2663">
                  <c:v>32</c:v>
                </c:pt>
                <c:pt idx="2664">
                  <c:v>33</c:v>
                </c:pt>
                <c:pt idx="2665">
                  <c:v>24</c:v>
                </c:pt>
                <c:pt idx="2666">
                  <c:v>36</c:v>
                </c:pt>
                <c:pt idx="2667">
                  <c:v>24</c:v>
                </c:pt>
                <c:pt idx="2668">
                  <c:v>31</c:v>
                </c:pt>
                <c:pt idx="2669">
                  <c:v>36</c:v>
                </c:pt>
                <c:pt idx="2670">
                  <c:v>26</c:v>
                </c:pt>
                <c:pt idx="2671">
                  <c:v>26</c:v>
                </c:pt>
                <c:pt idx="2672">
                  <c:v>27</c:v>
                </c:pt>
                <c:pt idx="2673">
                  <c:v>25</c:v>
                </c:pt>
                <c:pt idx="2674">
                  <c:v>22</c:v>
                </c:pt>
                <c:pt idx="2675">
                  <c:v>35</c:v>
                </c:pt>
                <c:pt idx="2676">
                  <c:v>30</c:v>
                </c:pt>
                <c:pt idx="2677">
                  <c:v>24</c:v>
                </c:pt>
                <c:pt idx="2678">
                  <c:v>26</c:v>
                </c:pt>
                <c:pt idx="2679">
                  <c:v>24</c:v>
                </c:pt>
                <c:pt idx="2680">
                  <c:v>27</c:v>
                </c:pt>
                <c:pt idx="2681">
                  <c:v>25</c:v>
                </c:pt>
                <c:pt idx="2682">
                  <c:v>25</c:v>
                </c:pt>
                <c:pt idx="2683">
                  <c:v>27</c:v>
                </c:pt>
                <c:pt idx="2684">
                  <c:v>25</c:v>
                </c:pt>
                <c:pt idx="2685">
                  <c:v>25</c:v>
                </c:pt>
                <c:pt idx="2686">
                  <c:v>17</c:v>
                </c:pt>
                <c:pt idx="2687">
                  <c:v>17</c:v>
                </c:pt>
                <c:pt idx="2688">
                  <c:v>17</c:v>
                </c:pt>
                <c:pt idx="2689">
                  <c:v>18</c:v>
                </c:pt>
                <c:pt idx="2690">
                  <c:v>19</c:v>
                </c:pt>
                <c:pt idx="2691">
                  <c:v>19</c:v>
                </c:pt>
                <c:pt idx="2692">
                  <c:v>20</c:v>
                </c:pt>
                <c:pt idx="2693">
                  <c:v>17</c:v>
                </c:pt>
                <c:pt idx="2694">
                  <c:v>20</c:v>
                </c:pt>
                <c:pt idx="2695">
                  <c:v>23</c:v>
                </c:pt>
                <c:pt idx="2696">
                  <c:v>24</c:v>
                </c:pt>
                <c:pt idx="2697">
                  <c:v>24</c:v>
                </c:pt>
                <c:pt idx="2698">
                  <c:v>21</c:v>
                </c:pt>
                <c:pt idx="2699">
                  <c:v>20</c:v>
                </c:pt>
                <c:pt idx="2700">
                  <c:v>21</c:v>
                </c:pt>
                <c:pt idx="2701">
                  <c:v>21</c:v>
                </c:pt>
                <c:pt idx="2702">
                  <c:v>24</c:v>
                </c:pt>
                <c:pt idx="2703">
                  <c:v>24</c:v>
                </c:pt>
                <c:pt idx="2704">
                  <c:v>25</c:v>
                </c:pt>
                <c:pt idx="2705">
                  <c:v>20</c:v>
                </c:pt>
                <c:pt idx="2706">
                  <c:v>25</c:v>
                </c:pt>
                <c:pt idx="2707">
                  <c:v>24</c:v>
                </c:pt>
                <c:pt idx="2708">
                  <c:v>25</c:v>
                </c:pt>
                <c:pt idx="2709">
                  <c:v>24</c:v>
                </c:pt>
                <c:pt idx="2710">
                  <c:v>21</c:v>
                </c:pt>
                <c:pt idx="2711">
                  <c:v>20</c:v>
                </c:pt>
                <c:pt idx="2712">
                  <c:v>21</c:v>
                </c:pt>
                <c:pt idx="2713">
                  <c:v>25</c:v>
                </c:pt>
                <c:pt idx="2714">
                  <c:v>20</c:v>
                </c:pt>
                <c:pt idx="2715">
                  <c:v>17</c:v>
                </c:pt>
                <c:pt idx="2716">
                  <c:v>17</c:v>
                </c:pt>
                <c:pt idx="2717">
                  <c:v>19</c:v>
                </c:pt>
                <c:pt idx="2718">
                  <c:v>19</c:v>
                </c:pt>
                <c:pt idx="2719">
                  <c:v>24</c:v>
                </c:pt>
                <c:pt idx="2720">
                  <c:v>24</c:v>
                </c:pt>
                <c:pt idx="2721">
                  <c:v>20</c:v>
                </c:pt>
                <c:pt idx="2722">
                  <c:v>24</c:v>
                </c:pt>
                <c:pt idx="2723">
                  <c:v>19</c:v>
                </c:pt>
                <c:pt idx="2724">
                  <c:v>19</c:v>
                </c:pt>
                <c:pt idx="2725">
                  <c:v>19</c:v>
                </c:pt>
                <c:pt idx="2726">
                  <c:v>19</c:v>
                </c:pt>
                <c:pt idx="2727">
                  <c:v>19</c:v>
                </c:pt>
                <c:pt idx="2728">
                  <c:v>15</c:v>
                </c:pt>
                <c:pt idx="2729">
                  <c:v>15</c:v>
                </c:pt>
                <c:pt idx="2730">
                  <c:v>15</c:v>
                </c:pt>
                <c:pt idx="2731">
                  <c:v>15</c:v>
                </c:pt>
                <c:pt idx="2732">
                  <c:v>15</c:v>
                </c:pt>
                <c:pt idx="2733">
                  <c:v>15</c:v>
                </c:pt>
                <c:pt idx="2734">
                  <c:v>23</c:v>
                </c:pt>
                <c:pt idx="2735">
                  <c:v>23</c:v>
                </c:pt>
                <c:pt idx="2736">
                  <c:v>23</c:v>
                </c:pt>
                <c:pt idx="2737">
                  <c:v>23</c:v>
                </c:pt>
                <c:pt idx="2738">
                  <c:v>23</c:v>
                </c:pt>
                <c:pt idx="2739">
                  <c:v>26</c:v>
                </c:pt>
                <c:pt idx="2740">
                  <c:v>24</c:v>
                </c:pt>
                <c:pt idx="2741">
                  <c:v>24</c:v>
                </c:pt>
                <c:pt idx="2742">
                  <c:v>25</c:v>
                </c:pt>
                <c:pt idx="2743">
                  <c:v>27</c:v>
                </c:pt>
                <c:pt idx="2744">
                  <c:v>27</c:v>
                </c:pt>
                <c:pt idx="2745">
                  <c:v>25</c:v>
                </c:pt>
                <c:pt idx="2746">
                  <c:v>26</c:v>
                </c:pt>
                <c:pt idx="2747">
                  <c:v>26</c:v>
                </c:pt>
                <c:pt idx="2748">
                  <c:v>26</c:v>
                </c:pt>
                <c:pt idx="2749">
                  <c:v>27</c:v>
                </c:pt>
                <c:pt idx="2750">
                  <c:v>32</c:v>
                </c:pt>
                <c:pt idx="2751">
                  <c:v>31</c:v>
                </c:pt>
                <c:pt idx="2752">
                  <c:v>27</c:v>
                </c:pt>
                <c:pt idx="2753">
                  <c:v>31</c:v>
                </c:pt>
                <c:pt idx="2754">
                  <c:v>15</c:v>
                </c:pt>
                <c:pt idx="2755">
                  <c:v>35</c:v>
                </c:pt>
                <c:pt idx="2756">
                  <c:v>36</c:v>
                </c:pt>
                <c:pt idx="2757">
                  <c:v>42</c:v>
                </c:pt>
                <c:pt idx="2758">
                  <c:v>38</c:v>
                </c:pt>
                <c:pt idx="2759">
                  <c:v>40</c:v>
                </c:pt>
                <c:pt idx="2760">
                  <c:v>37</c:v>
                </c:pt>
                <c:pt idx="2761">
                  <c:v>36</c:v>
                </c:pt>
                <c:pt idx="2762">
                  <c:v>37</c:v>
                </c:pt>
                <c:pt idx="2763">
                  <c:v>37</c:v>
                </c:pt>
                <c:pt idx="2764">
                  <c:v>38</c:v>
                </c:pt>
                <c:pt idx="2765">
                  <c:v>37</c:v>
                </c:pt>
                <c:pt idx="2766">
                  <c:v>37</c:v>
                </c:pt>
                <c:pt idx="2767">
                  <c:v>40</c:v>
                </c:pt>
                <c:pt idx="2768">
                  <c:v>38</c:v>
                </c:pt>
                <c:pt idx="2769">
                  <c:v>42</c:v>
                </c:pt>
                <c:pt idx="2770">
                  <c:v>38</c:v>
                </c:pt>
                <c:pt idx="2771">
                  <c:v>37</c:v>
                </c:pt>
                <c:pt idx="2772">
                  <c:v>37</c:v>
                </c:pt>
                <c:pt idx="2773">
                  <c:v>37</c:v>
                </c:pt>
                <c:pt idx="2774">
                  <c:v>37</c:v>
                </c:pt>
                <c:pt idx="2775">
                  <c:v>38</c:v>
                </c:pt>
                <c:pt idx="2776">
                  <c:v>40</c:v>
                </c:pt>
                <c:pt idx="2777">
                  <c:v>37</c:v>
                </c:pt>
                <c:pt idx="2778">
                  <c:v>40</c:v>
                </c:pt>
                <c:pt idx="2779">
                  <c:v>36</c:v>
                </c:pt>
                <c:pt idx="2780">
                  <c:v>38</c:v>
                </c:pt>
                <c:pt idx="2781">
                  <c:v>37</c:v>
                </c:pt>
                <c:pt idx="2782">
                  <c:v>35</c:v>
                </c:pt>
                <c:pt idx="2783">
                  <c:v>40</c:v>
                </c:pt>
                <c:pt idx="2784">
                  <c:v>36</c:v>
                </c:pt>
                <c:pt idx="2785">
                  <c:v>35</c:v>
                </c:pt>
                <c:pt idx="2786">
                  <c:v>40</c:v>
                </c:pt>
                <c:pt idx="2787">
                  <c:v>35</c:v>
                </c:pt>
                <c:pt idx="2788">
                  <c:v>36</c:v>
                </c:pt>
                <c:pt idx="2789">
                  <c:v>36</c:v>
                </c:pt>
                <c:pt idx="2790">
                  <c:v>35</c:v>
                </c:pt>
                <c:pt idx="2791">
                  <c:v>26</c:v>
                </c:pt>
                <c:pt idx="2792">
                  <c:v>23</c:v>
                </c:pt>
                <c:pt idx="2793">
                  <c:v>23</c:v>
                </c:pt>
                <c:pt idx="2794">
                  <c:v>22</c:v>
                </c:pt>
                <c:pt idx="2795">
                  <c:v>28</c:v>
                </c:pt>
                <c:pt idx="2796">
                  <c:v>29</c:v>
                </c:pt>
                <c:pt idx="2797">
                  <c:v>29</c:v>
                </c:pt>
                <c:pt idx="2798">
                  <c:v>29</c:v>
                </c:pt>
                <c:pt idx="2799">
                  <c:v>29</c:v>
                </c:pt>
                <c:pt idx="2800">
                  <c:v>29</c:v>
                </c:pt>
                <c:pt idx="2801">
                  <c:v>29</c:v>
                </c:pt>
                <c:pt idx="2802">
                  <c:v>29</c:v>
                </c:pt>
                <c:pt idx="2803">
                  <c:v>22</c:v>
                </c:pt>
                <c:pt idx="2804">
                  <c:v>29</c:v>
                </c:pt>
                <c:pt idx="2805">
                  <c:v>29</c:v>
                </c:pt>
                <c:pt idx="2806">
                  <c:v>29</c:v>
                </c:pt>
                <c:pt idx="2807">
                  <c:v>22</c:v>
                </c:pt>
                <c:pt idx="2808">
                  <c:v>29</c:v>
                </c:pt>
                <c:pt idx="2809">
                  <c:v>29</c:v>
                </c:pt>
                <c:pt idx="2810">
                  <c:v>29</c:v>
                </c:pt>
                <c:pt idx="2811">
                  <c:v>29</c:v>
                </c:pt>
                <c:pt idx="2812">
                  <c:v>29</c:v>
                </c:pt>
                <c:pt idx="2813">
                  <c:v>22</c:v>
                </c:pt>
                <c:pt idx="2814">
                  <c:v>22</c:v>
                </c:pt>
                <c:pt idx="2815">
                  <c:v>22</c:v>
                </c:pt>
                <c:pt idx="2816">
                  <c:v>22</c:v>
                </c:pt>
                <c:pt idx="2817">
                  <c:v>29</c:v>
                </c:pt>
                <c:pt idx="2818">
                  <c:v>29</c:v>
                </c:pt>
                <c:pt idx="2819">
                  <c:v>22</c:v>
                </c:pt>
                <c:pt idx="2820">
                  <c:v>22</c:v>
                </c:pt>
                <c:pt idx="2821">
                  <c:v>29</c:v>
                </c:pt>
                <c:pt idx="2822">
                  <c:v>29</c:v>
                </c:pt>
                <c:pt idx="2823">
                  <c:v>22</c:v>
                </c:pt>
                <c:pt idx="2824">
                  <c:v>22</c:v>
                </c:pt>
                <c:pt idx="2825">
                  <c:v>29</c:v>
                </c:pt>
                <c:pt idx="2826">
                  <c:v>29</c:v>
                </c:pt>
                <c:pt idx="2827">
                  <c:v>29</c:v>
                </c:pt>
                <c:pt idx="2828">
                  <c:v>29</c:v>
                </c:pt>
                <c:pt idx="2829">
                  <c:v>29</c:v>
                </c:pt>
                <c:pt idx="2830">
                  <c:v>22</c:v>
                </c:pt>
                <c:pt idx="2831">
                  <c:v>29</c:v>
                </c:pt>
                <c:pt idx="2832">
                  <c:v>22</c:v>
                </c:pt>
                <c:pt idx="2833">
                  <c:v>29</c:v>
                </c:pt>
                <c:pt idx="2834">
                  <c:v>29</c:v>
                </c:pt>
                <c:pt idx="2835">
                  <c:v>29</c:v>
                </c:pt>
                <c:pt idx="2836">
                  <c:v>29</c:v>
                </c:pt>
                <c:pt idx="2837">
                  <c:v>22</c:v>
                </c:pt>
                <c:pt idx="2838">
                  <c:v>25</c:v>
                </c:pt>
                <c:pt idx="2839">
                  <c:v>25</c:v>
                </c:pt>
                <c:pt idx="2840">
                  <c:v>25</c:v>
                </c:pt>
                <c:pt idx="2841">
                  <c:v>22</c:v>
                </c:pt>
                <c:pt idx="2842">
                  <c:v>25</c:v>
                </c:pt>
                <c:pt idx="2843">
                  <c:v>25</c:v>
                </c:pt>
                <c:pt idx="2844">
                  <c:v>25</c:v>
                </c:pt>
                <c:pt idx="2845">
                  <c:v>25</c:v>
                </c:pt>
                <c:pt idx="2846">
                  <c:v>25</c:v>
                </c:pt>
                <c:pt idx="2847">
                  <c:v>22</c:v>
                </c:pt>
                <c:pt idx="2848">
                  <c:v>25</c:v>
                </c:pt>
                <c:pt idx="2849">
                  <c:v>25</c:v>
                </c:pt>
                <c:pt idx="2850">
                  <c:v>25</c:v>
                </c:pt>
                <c:pt idx="2851">
                  <c:v>25</c:v>
                </c:pt>
                <c:pt idx="2852">
                  <c:v>25</c:v>
                </c:pt>
                <c:pt idx="2853">
                  <c:v>25</c:v>
                </c:pt>
                <c:pt idx="2854">
                  <c:v>22</c:v>
                </c:pt>
                <c:pt idx="2855">
                  <c:v>22</c:v>
                </c:pt>
                <c:pt idx="2856">
                  <c:v>22</c:v>
                </c:pt>
                <c:pt idx="2857">
                  <c:v>25</c:v>
                </c:pt>
                <c:pt idx="2858">
                  <c:v>25</c:v>
                </c:pt>
                <c:pt idx="2859">
                  <c:v>25</c:v>
                </c:pt>
                <c:pt idx="2860">
                  <c:v>25</c:v>
                </c:pt>
                <c:pt idx="2861">
                  <c:v>22</c:v>
                </c:pt>
                <c:pt idx="2862">
                  <c:v>22</c:v>
                </c:pt>
                <c:pt idx="2863">
                  <c:v>15</c:v>
                </c:pt>
                <c:pt idx="2864">
                  <c:v>16</c:v>
                </c:pt>
                <c:pt idx="2865">
                  <c:v>16</c:v>
                </c:pt>
                <c:pt idx="2866">
                  <c:v>15</c:v>
                </c:pt>
                <c:pt idx="2867">
                  <c:v>18</c:v>
                </c:pt>
                <c:pt idx="2868">
                  <c:v>17</c:v>
                </c:pt>
                <c:pt idx="2869">
                  <c:v>20</c:v>
                </c:pt>
                <c:pt idx="2870">
                  <c:v>30</c:v>
                </c:pt>
                <c:pt idx="2871">
                  <c:v>31</c:v>
                </c:pt>
                <c:pt idx="2872">
                  <c:v>30</c:v>
                </c:pt>
                <c:pt idx="2873">
                  <c:v>31</c:v>
                </c:pt>
                <c:pt idx="2874">
                  <c:v>30</c:v>
                </c:pt>
                <c:pt idx="2875">
                  <c:v>30</c:v>
                </c:pt>
                <c:pt idx="2876">
                  <c:v>30</c:v>
                </c:pt>
                <c:pt idx="2877">
                  <c:v>31</c:v>
                </c:pt>
                <c:pt idx="2878">
                  <c:v>31</c:v>
                </c:pt>
                <c:pt idx="2879">
                  <c:v>31</c:v>
                </c:pt>
                <c:pt idx="2880">
                  <c:v>33</c:v>
                </c:pt>
                <c:pt idx="2881">
                  <c:v>34</c:v>
                </c:pt>
                <c:pt idx="2882">
                  <c:v>33</c:v>
                </c:pt>
                <c:pt idx="2883">
                  <c:v>34</c:v>
                </c:pt>
                <c:pt idx="2884">
                  <c:v>33</c:v>
                </c:pt>
                <c:pt idx="2885">
                  <c:v>33</c:v>
                </c:pt>
                <c:pt idx="2886">
                  <c:v>33</c:v>
                </c:pt>
                <c:pt idx="2887">
                  <c:v>34</c:v>
                </c:pt>
                <c:pt idx="2888">
                  <c:v>34</c:v>
                </c:pt>
                <c:pt idx="2889">
                  <c:v>34</c:v>
                </c:pt>
                <c:pt idx="2890">
                  <c:v>31</c:v>
                </c:pt>
                <c:pt idx="2891">
                  <c:v>31</c:v>
                </c:pt>
                <c:pt idx="2892">
                  <c:v>33</c:v>
                </c:pt>
                <c:pt idx="2893">
                  <c:v>31</c:v>
                </c:pt>
                <c:pt idx="2894">
                  <c:v>33</c:v>
                </c:pt>
                <c:pt idx="2895">
                  <c:v>33</c:v>
                </c:pt>
                <c:pt idx="2896">
                  <c:v>31</c:v>
                </c:pt>
                <c:pt idx="2897">
                  <c:v>33</c:v>
                </c:pt>
                <c:pt idx="2898">
                  <c:v>33</c:v>
                </c:pt>
                <c:pt idx="2899">
                  <c:v>31</c:v>
                </c:pt>
                <c:pt idx="2900">
                  <c:v>33</c:v>
                </c:pt>
                <c:pt idx="2901">
                  <c:v>31</c:v>
                </c:pt>
                <c:pt idx="2902">
                  <c:v>39</c:v>
                </c:pt>
                <c:pt idx="2903">
                  <c:v>38</c:v>
                </c:pt>
                <c:pt idx="2904">
                  <c:v>38</c:v>
                </c:pt>
                <c:pt idx="2905">
                  <c:v>38</c:v>
                </c:pt>
                <c:pt idx="2906">
                  <c:v>39</c:v>
                </c:pt>
                <c:pt idx="2907">
                  <c:v>39</c:v>
                </c:pt>
                <c:pt idx="2908">
                  <c:v>38</c:v>
                </c:pt>
                <c:pt idx="2909">
                  <c:v>39</c:v>
                </c:pt>
                <c:pt idx="2910">
                  <c:v>38</c:v>
                </c:pt>
                <c:pt idx="2911">
                  <c:v>38</c:v>
                </c:pt>
                <c:pt idx="2912">
                  <c:v>39</c:v>
                </c:pt>
                <c:pt idx="2913">
                  <c:v>39</c:v>
                </c:pt>
                <c:pt idx="2914">
                  <c:v>38</c:v>
                </c:pt>
                <c:pt idx="2915">
                  <c:v>38</c:v>
                </c:pt>
                <c:pt idx="2916">
                  <c:v>39</c:v>
                </c:pt>
                <c:pt idx="2917">
                  <c:v>38</c:v>
                </c:pt>
                <c:pt idx="2918">
                  <c:v>39</c:v>
                </c:pt>
                <c:pt idx="2919">
                  <c:v>39</c:v>
                </c:pt>
                <c:pt idx="2920">
                  <c:v>22</c:v>
                </c:pt>
                <c:pt idx="2921">
                  <c:v>22</c:v>
                </c:pt>
                <c:pt idx="2922">
                  <c:v>22</c:v>
                </c:pt>
                <c:pt idx="2923">
                  <c:v>23</c:v>
                </c:pt>
                <c:pt idx="2924">
                  <c:v>23</c:v>
                </c:pt>
                <c:pt idx="2925">
                  <c:v>22</c:v>
                </c:pt>
                <c:pt idx="2926">
                  <c:v>23</c:v>
                </c:pt>
                <c:pt idx="2927">
                  <c:v>22</c:v>
                </c:pt>
                <c:pt idx="2928">
                  <c:v>23</c:v>
                </c:pt>
                <c:pt idx="2929">
                  <c:v>23</c:v>
                </c:pt>
                <c:pt idx="2930">
                  <c:v>23</c:v>
                </c:pt>
                <c:pt idx="2931">
                  <c:v>23</c:v>
                </c:pt>
                <c:pt idx="2932">
                  <c:v>23</c:v>
                </c:pt>
                <c:pt idx="2933">
                  <c:v>23</c:v>
                </c:pt>
                <c:pt idx="2934">
                  <c:v>23</c:v>
                </c:pt>
                <c:pt idx="2935">
                  <c:v>30</c:v>
                </c:pt>
                <c:pt idx="2936">
                  <c:v>28</c:v>
                </c:pt>
                <c:pt idx="2937">
                  <c:v>30</c:v>
                </c:pt>
                <c:pt idx="2938">
                  <c:v>31</c:v>
                </c:pt>
                <c:pt idx="2939">
                  <c:v>30</c:v>
                </c:pt>
                <c:pt idx="2940">
                  <c:v>31</c:v>
                </c:pt>
                <c:pt idx="2941">
                  <c:v>28</c:v>
                </c:pt>
                <c:pt idx="2942">
                  <c:v>31</c:v>
                </c:pt>
                <c:pt idx="2943">
                  <c:v>30</c:v>
                </c:pt>
                <c:pt idx="2944">
                  <c:v>31</c:v>
                </c:pt>
                <c:pt idx="2945">
                  <c:v>31</c:v>
                </c:pt>
                <c:pt idx="2946">
                  <c:v>31</c:v>
                </c:pt>
                <c:pt idx="2947">
                  <c:v>30</c:v>
                </c:pt>
                <c:pt idx="2948">
                  <c:v>28</c:v>
                </c:pt>
                <c:pt idx="2949">
                  <c:v>28</c:v>
                </c:pt>
                <c:pt idx="2950">
                  <c:v>30</c:v>
                </c:pt>
                <c:pt idx="2951">
                  <c:v>31</c:v>
                </c:pt>
                <c:pt idx="2952">
                  <c:v>28</c:v>
                </c:pt>
                <c:pt idx="2953">
                  <c:v>30</c:v>
                </c:pt>
                <c:pt idx="2954">
                  <c:v>30</c:v>
                </c:pt>
                <c:pt idx="2955">
                  <c:v>31</c:v>
                </c:pt>
                <c:pt idx="2956">
                  <c:v>28</c:v>
                </c:pt>
                <c:pt idx="2957">
                  <c:v>31</c:v>
                </c:pt>
                <c:pt idx="2958">
                  <c:v>30</c:v>
                </c:pt>
                <c:pt idx="2959">
                  <c:v>34</c:v>
                </c:pt>
                <c:pt idx="2960">
                  <c:v>31</c:v>
                </c:pt>
                <c:pt idx="2961">
                  <c:v>34</c:v>
                </c:pt>
                <c:pt idx="2962">
                  <c:v>34</c:v>
                </c:pt>
                <c:pt idx="2963">
                  <c:v>31</c:v>
                </c:pt>
                <c:pt idx="2964">
                  <c:v>34</c:v>
                </c:pt>
                <c:pt idx="2965">
                  <c:v>30</c:v>
                </c:pt>
                <c:pt idx="2966">
                  <c:v>33</c:v>
                </c:pt>
                <c:pt idx="2967">
                  <c:v>33</c:v>
                </c:pt>
                <c:pt idx="2968">
                  <c:v>30</c:v>
                </c:pt>
                <c:pt idx="2969">
                  <c:v>24</c:v>
                </c:pt>
                <c:pt idx="2970">
                  <c:v>24</c:v>
                </c:pt>
                <c:pt idx="2971">
                  <c:v>24</c:v>
                </c:pt>
                <c:pt idx="2972">
                  <c:v>42</c:v>
                </c:pt>
                <c:pt idx="2973">
                  <c:v>36</c:v>
                </c:pt>
                <c:pt idx="2974">
                  <c:v>38</c:v>
                </c:pt>
                <c:pt idx="2975">
                  <c:v>38</c:v>
                </c:pt>
                <c:pt idx="2976">
                  <c:v>38</c:v>
                </c:pt>
                <c:pt idx="2977">
                  <c:v>39</c:v>
                </c:pt>
                <c:pt idx="2978">
                  <c:v>36</c:v>
                </c:pt>
                <c:pt idx="2979">
                  <c:v>38</c:v>
                </c:pt>
                <c:pt idx="2980">
                  <c:v>35</c:v>
                </c:pt>
                <c:pt idx="2981">
                  <c:v>36</c:v>
                </c:pt>
                <c:pt idx="2982">
                  <c:v>38</c:v>
                </c:pt>
                <c:pt idx="2983">
                  <c:v>42</c:v>
                </c:pt>
                <c:pt idx="2984">
                  <c:v>36</c:v>
                </c:pt>
                <c:pt idx="2985">
                  <c:v>38</c:v>
                </c:pt>
                <c:pt idx="2986">
                  <c:v>38</c:v>
                </c:pt>
                <c:pt idx="2987">
                  <c:v>35</c:v>
                </c:pt>
                <c:pt idx="2988">
                  <c:v>38</c:v>
                </c:pt>
                <c:pt idx="2989">
                  <c:v>39</c:v>
                </c:pt>
                <c:pt idx="2990">
                  <c:v>46</c:v>
                </c:pt>
                <c:pt idx="2991">
                  <c:v>42</c:v>
                </c:pt>
                <c:pt idx="2992">
                  <c:v>41</c:v>
                </c:pt>
                <c:pt idx="2993">
                  <c:v>41</c:v>
                </c:pt>
                <c:pt idx="2994">
                  <c:v>42</c:v>
                </c:pt>
                <c:pt idx="2995">
                  <c:v>41</c:v>
                </c:pt>
                <c:pt idx="2996">
                  <c:v>42</c:v>
                </c:pt>
                <c:pt idx="2997">
                  <c:v>38</c:v>
                </c:pt>
                <c:pt idx="2998">
                  <c:v>37</c:v>
                </c:pt>
                <c:pt idx="2999">
                  <c:v>40</c:v>
                </c:pt>
                <c:pt idx="3000">
                  <c:v>39</c:v>
                </c:pt>
                <c:pt idx="3001">
                  <c:v>39</c:v>
                </c:pt>
                <c:pt idx="3002">
                  <c:v>39</c:v>
                </c:pt>
                <c:pt idx="3003">
                  <c:v>39</c:v>
                </c:pt>
                <c:pt idx="3004">
                  <c:v>40</c:v>
                </c:pt>
                <c:pt idx="3005">
                  <c:v>37</c:v>
                </c:pt>
                <c:pt idx="3006">
                  <c:v>40</c:v>
                </c:pt>
                <c:pt idx="3007">
                  <c:v>40</c:v>
                </c:pt>
                <c:pt idx="3008">
                  <c:v>40</c:v>
                </c:pt>
                <c:pt idx="3009">
                  <c:v>31</c:v>
                </c:pt>
                <c:pt idx="3010">
                  <c:v>26</c:v>
                </c:pt>
                <c:pt idx="3011">
                  <c:v>27</c:v>
                </c:pt>
                <c:pt idx="3012">
                  <c:v>27</c:v>
                </c:pt>
                <c:pt idx="3013">
                  <c:v>27</c:v>
                </c:pt>
                <c:pt idx="3014">
                  <c:v>31</c:v>
                </c:pt>
                <c:pt idx="3015">
                  <c:v>26</c:v>
                </c:pt>
                <c:pt idx="3016">
                  <c:v>27</c:v>
                </c:pt>
                <c:pt idx="3017">
                  <c:v>26</c:v>
                </c:pt>
                <c:pt idx="3018">
                  <c:v>26</c:v>
                </c:pt>
                <c:pt idx="3019">
                  <c:v>27</c:v>
                </c:pt>
                <c:pt idx="3020">
                  <c:v>26</c:v>
                </c:pt>
                <c:pt idx="3021">
                  <c:v>30</c:v>
                </c:pt>
                <c:pt idx="3022">
                  <c:v>27</c:v>
                </c:pt>
                <c:pt idx="3023">
                  <c:v>30</c:v>
                </c:pt>
                <c:pt idx="3024">
                  <c:v>26</c:v>
                </c:pt>
                <c:pt idx="3025">
                  <c:v>27</c:v>
                </c:pt>
                <c:pt idx="3026">
                  <c:v>27</c:v>
                </c:pt>
                <c:pt idx="3027">
                  <c:v>27</c:v>
                </c:pt>
                <c:pt idx="3028">
                  <c:v>27</c:v>
                </c:pt>
                <c:pt idx="3029">
                  <c:v>27</c:v>
                </c:pt>
                <c:pt idx="3030">
                  <c:v>27</c:v>
                </c:pt>
                <c:pt idx="3031">
                  <c:v>27</c:v>
                </c:pt>
                <c:pt idx="3032">
                  <c:v>27</c:v>
                </c:pt>
                <c:pt idx="3033">
                  <c:v>27</c:v>
                </c:pt>
                <c:pt idx="3034">
                  <c:v>27</c:v>
                </c:pt>
                <c:pt idx="3035">
                  <c:v>27</c:v>
                </c:pt>
                <c:pt idx="3036">
                  <c:v>27</c:v>
                </c:pt>
                <c:pt idx="3037">
                  <c:v>27</c:v>
                </c:pt>
                <c:pt idx="3038">
                  <c:v>27</c:v>
                </c:pt>
                <c:pt idx="3039">
                  <c:v>27</c:v>
                </c:pt>
                <c:pt idx="3040">
                  <c:v>27</c:v>
                </c:pt>
                <c:pt idx="3041">
                  <c:v>27</c:v>
                </c:pt>
                <c:pt idx="3042">
                  <c:v>27</c:v>
                </c:pt>
                <c:pt idx="3043">
                  <c:v>27</c:v>
                </c:pt>
                <c:pt idx="3044">
                  <c:v>27</c:v>
                </c:pt>
                <c:pt idx="3045">
                  <c:v>19</c:v>
                </c:pt>
                <c:pt idx="3046">
                  <c:v>19</c:v>
                </c:pt>
                <c:pt idx="3047">
                  <c:v>19</c:v>
                </c:pt>
                <c:pt idx="3048">
                  <c:v>19</c:v>
                </c:pt>
                <c:pt idx="3049">
                  <c:v>19</c:v>
                </c:pt>
                <c:pt idx="3050">
                  <c:v>19</c:v>
                </c:pt>
                <c:pt idx="3051">
                  <c:v>19</c:v>
                </c:pt>
                <c:pt idx="3052">
                  <c:v>21</c:v>
                </c:pt>
                <c:pt idx="3053">
                  <c:v>21</c:v>
                </c:pt>
                <c:pt idx="3054">
                  <c:v>27</c:v>
                </c:pt>
                <c:pt idx="3055">
                  <c:v>26</c:v>
                </c:pt>
                <c:pt idx="3056">
                  <c:v>26</c:v>
                </c:pt>
                <c:pt idx="3057">
                  <c:v>26</c:v>
                </c:pt>
                <c:pt idx="3058">
                  <c:v>26</c:v>
                </c:pt>
                <c:pt idx="3059">
                  <c:v>27</c:v>
                </c:pt>
                <c:pt idx="3060">
                  <c:v>26</c:v>
                </c:pt>
                <c:pt idx="3061">
                  <c:v>26</c:v>
                </c:pt>
                <c:pt idx="3062">
                  <c:v>26</c:v>
                </c:pt>
                <c:pt idx="3063">
                  <c:v>26</c:v>
                </c:pt>
                <c:pt idx="3064">
                  <c:v>26</c:v>
                </c:pt>
                <c:pt idx="3065">
                  <c:v>26</c:v>
                </c:pt>
                <c:pt idx="3066">
                  <c:v>26</c:v>
                </c:pt>
                <c:pt idx="3067">
                  <c:v>26</c:v>
                </c:pt>
                <c:pt idx="3068">
                  <c:v>26</c:v>
                </c:pt>
                <c:pt idx="3069">
                  <c:v>26</c:v>
                </c:pt>
                <c:pt idx="3070">
                  <c:v>26</c:v>
                </c:pt>
                <c:pt idx="3071">
                  <c:v>26</c:v>
                </c:pt>
                <c:pt idx="3072">
                  <c:v>26</c:v>
                </c:pt>
                <c:pt idx="3073">
                  <c:v>26</c:v>
                </c:pt>
                <c:pt idx="3074">
                  <c:v>26</c:v>
                </c:pt>
                <c:pt idx="3075">
                  <c:v>26</c:v>
                </c:pt>
                <c:pt idx="3076">
                  <c:v>26</c:v>
                </c:pt>
                <c:pt idx="3077">
                  <c:v>30</c:v>
                </c:pt>
                <c:pt idx="3078">
                  <c:v>28</c:v>
                </c:pt>
                <c:pt idx="3079">
                  <c:v>28</c:v>
                </c:pt>
                <c:pt idx="3080">
                  <c:v>26</c:v>
                </c:pt>
                <c:pt idx="3081">
                  <c:v>29</c:v>
                </c:pt>
                <c:pt idx="3082">
                  <c:v>24</c:v>
                </c:pt>
                <c:pt idx="3083">
                  <c:v>28</c:v>
                </c:pt>
                <c:pt idx="3084">
                  <c:v>26</c:v>
                </c:pt>
                <c:pt idx="3085">
                  <c:v>30</c:v>
                </c:pt>
                <c:pt idx="3086">
                  <c:v>30</c:v>
                </c:pt>
                <c:pt idx="3087">
                  <c:v>28</c:v>
                </c:pt>
                <c:pt idx="3088">
                  <c:v>30</c:v>
                </c:pt>
                <c:pt idx="3089">
                  <c:v>29</c:v>
                </c:pt>
                <c:pt idx="3090">
                  <c:v>29</c:v>
                </c:pt>
                <c:pt idx="3091">
                  <c:v>24</c:v>
                </c:pt>
                <c:pt idx="3092">
                  <c:v>30</c:v>
                </c:pt>
                <c:pt idx="3093">
                  <c:v>31</c:v>
                </c:pt>
                <c:pt idx="3094">
                  <c:v>31</c:v>
                </c:pt>
                <c:pt idx="3095">
                  <c:v>24</c:v>
                </c:pt>
                <c:pt idx="3096">
                  <c:v>31</c:v>
                </c:pt>
                <c:pt idx="3097">
                  <c:v>24</c:v>
                </c:pt>
                <c:pt idx="3098">
                  <c:v>29</c:v>
                </c:pt>
                <c:pt idx="3099">
                  <c:v>28</c:v>
                </c:pt>
                <c:pt idx="3100">
                  <c:v>30</c:v>
                </c:pt>
                <c:pt idx="3101">
                  <c:v>30</c:v>
                </c:pt>
                <c:pt idx="3102">
                  <c:v>29</c:v>
                </c:pt>
                <c:pt idx="3103">
                  <c:v>28</c:v>
                </c:pt>
                <c:pt idx="3104">
                  <c:v>29</c:v>
                </c:pt>
                <c:pt idx="3105">
                  <c:v>31</c:v>
                </c:pt>
                <c:pt idx="3106">
                  <c:v>28</c:v>
                </c:pt>
                <c:pt idx="3107">
                  <c:v>29</c:v>
                </c:pt>
                <c:pt idx="3108">
                  <c:v>27</c:v>
                </c:pt>
                <c:pt idx="3109">
                  <c:v>30</c:v>
                </c:pt>
                <c:pt idx="3110">
                  <c:v>24</c:v>
                </c:pt>
                <c:pt idx="3111">
                  <c:v>29</c:v>
                </c:pt>
                <c:pt idx="3112">
                  <c:v>27</c:v>
                </c:pt>
                <c:pt idx="3113">
                  <c:v>30</c:v>
                </c:pt>
                <c:pt idx="3114">
                  <c:v>30</c:v>
                </c:pt>
                <c:pt idx="3115">
                  <c:v>29</c:v>
                </c:pt>
                <c:pt idx="3116">
                  <c:v>24</c:v>
                </c:pt>
                <c:pt idx="3117">
                  <c:v>30</c:v>
                </c:pt>
                <c:pt idx="3118">
                  <c:v>30</c:v>
                </c:pt>
                <c:pt idx="3119">
                  <c:v>31</c:v>
                </c:pt>
                <c:pt idx="3120">
                  <c:v>30</c:v>
                </c:pt>
                <c:pt idx="3121">
                  <c:v>31</c:v>
                </c:pt>
                <c:pt idx="3122">
                  <c:v>30</c:v>
                </c:pt>
                <c:pt idx="3123">
                  <c:v>31</c:v>
                </c:pt>
                <c:pt idx="3124">
                  <c:v>31</c:v>
                </c:pt>
                <c:pt idx="3125">
                  <c:v>31</c:v>
                </c:pt>
                <c:pt idx="3126">
                  <c:v>30</c:v>
                </c:pt>
                <c:pt idx="3127">
                  <c:v>31</c:v>
                </c:pt>
                <c:pt idx="3128">
                  <c:v>22</c:v>
                </c:pt>
                <c:pt idx="3129">
                  <c:v>23</c:v>
                </c:pt>
                <c:pt idx="3130">
                  <c:v>23</c:v>
                </c:pt>
                <c:pt idx="3131">
                  <c:v>30</c:v>
                </c:pt>
                <c:pt idx="3132">
                  <c:v>28</c:v>
                </c:pt>
                <c:pt idx="3133">
                  <c:v>29</c:v>
                </c:pt>
                <c:pt idx="3134">
                  <c:v>30</c:v>
                </c:pt>
                <c:pt idx="3135">
                  <c:v>29</c:v>
                </c:pt>
                <c:pt idx="3136">
                  <c:v>28</c:v>
                </c:pt>
                <c:pt idx="3137">
                  <c:v>31</c:v>
                </c:pt>
                <c:pt idx="3138">
                  <c:v>31</c:v>
                </c:pt>
                <c:pt idx="3139">
                  <c:v>30</c:v>
                </c:pt>
                <c:pt idx="3140">
                  <c:v>30</c:v>
                </c:pt>
                <c:pt idx="3141">
                  <c:v>30</c:v>
                </c:pt>
                <c:pt idx="3142">
                  <c:v>30</c:v>
                </c:pt>
                <c:pt idx="3143">
                  <c:v>24</c:v>
                </c:pt>
                <c:pt idx="3144">
                  <c:v>27</c:v>
                </c:pt>
                <c:pt idx="3145">
                  <c:v>28</c:v>
                </c:pt>
                <c:pt idx="3146">
                  <c:v>28</c:v>
                </c:pt>
                <c:pt idx="3147">
                  <c:v>28</c:v>
                </c:pt>
                <c:pt idx="3148">
                  <c:v>26</c:v>
                </c:pt>
                <c:pt idx="3149">
                  <c:v>26</c:v>
                </c:pt>
                <c:pt idx="3150">
                  <c:v>24</c:v>
                </c:pt>
                <c:pt idx="3151">
                  <c:v>28</c:v>
                </c:pt>
                <c:pt idx="3152">
                  <c:v>26</c:v>
                </c:pt>
                <c:pt idx="3153">
                  <c:v>26</c:v>
                </c:pt>
                <c:pt idx="3154">
                  <c:v>26</c:v>
                </c:pt>
                <c:pt idx="3155">
                  <c:v>26</c:v>
                </c:pt>
                <c:pt idx="3156">
                  <c:v>26</c:v>
                </c:pt>
                <c:pt idx="3157">
                  <c:v>26</c:v>
                </c:pt>
                <c:pt idx="3158">
                  <c:v>26</c:v>
                </c:pt>
                <c:pt idx="3159">
                  <c:v>26</c:v>
                </c:pt>
                <c:pt idx="3160">
                  <c:v>26</c:v>
                </c:pt>
                <c:pt idx="3161">
                  <c:v>26</c:v>
                </c:pt>
                <c:pt idx="3162">
                  <c:v>27</c:v>
                </c:pt>
                <c:pt idx="3163">
                  <c:v>27</c:v>
                </c:pt>
                <c:pt idx="3164">
                  <c:v>26</c:v>
                </c:pt>
                <c:pt idx="3165">
                  <c:v>26</c:v>
                </c:pt>
                <c:pt idx="3166">
                  <c:v>35</c:v>
                </c:pt>
                <c:pt idx="3167">
                  <c:v>35</c:v>
                </c:pt>
                <c:pt idx="3168">
                  <c:v>32</c:v>
                </c:pt>
                <c:pt idx="3169">
                  <c:v>32</c:v>
                </c:pt>
                <c:pt idx="3170">
                  <c:v>32</c:v>
                </c:pt>
                <c:pt idx="3171">
                  <c:v>35</c:v>
                </c:pt>
                <c:pt idx="3172">
                  <c:v>34</c:v>
                </c:pt>
                <c:pt idx="3173">
                  <c:v>34</c:v>
                </c:pt>
                <c:pt idx="3174">
                  <c:v>34</c:v>
                </c:pt>
                <c:pt idx="3175">
                  <c:v>32</c:v>
                </c:pt>
                <c:pt idx="3176">
                  <c:v>32</c:v>
                </c:pt>
                <c:pt idx="3177">
                  <c:v>32</c:v>
                </c:pt>
                <c:pt idx="3178">
                  <c:v>32</c:v>
                </c:pt>
                <c:pt idx="3179">
                  <c:v>31</c:v>
                </c:pt>
                <c:pt idx="3180">
                  <c:v>32</c:v>
                </c:pt>
                <c:pt idx="3181">
                  <c:v>30</c:v>
                </c:pt>
                <c:pt idx="3182">
                  <c:v>30</c:v>
                </c:pt>
                <c:pt idx="3183">
                  <c:v>35</c:v>
                </c:pt>
                <c:pt idx="3184">
                  <c:v>32</c:v>
                </c:pt>
                <c:pt idx="3185">
                  <c:v>32</c:v>
                </c:pt>
                <c:pt idx="3186">
                  <c:v>30</c:v>
                </c:pt>
                <c:pt idx="3187">
                  <c:v>30</c:v>
                </c:pt>
                <c:pt idx="3188">
                  <c:v>35</c:v>
                </c:pt>
                <c:pt idx="3189">
                  <c:v>32</c:v>
                </c:pt>
                <c:pt idx="3190">
                  <c:v>32</c:v>
                </c:pt>
                <c:pt idx="3191">
                  <c:v>31</c:v>
                </c:pt>
                <c:pt idx="3192">
                  <c:v>30</c:v>
                </c:pt>
                <c:pt idx="3193">
                  <c:v>35</c:v>
                </c:pt>
                <c:pt idx="3194">
                  <c:v>30</c:v>
                </c:pt>
                <c:pt idx="3195">
                  <c:v>30</c:v>
                </c:pt>
                <c:pt idx="3196">
                  <c:v>33</c:v>
                </c:pt>
                <c:pt idx="3197">
                  <c:v>30</c:v>
                </c:pt>
                <c:pt idx="3198">
                  <c:v>30</c:v>
                </c:pt>
                <c:pt idx="3199">
                  <c:v>33</c:v>
                </c:pt>
                <c:pt idx="3200">
                  <c:v>30</c:v>
                </c:pt>
                <c:pt idx="3201">
                  <c:v>33</c:v>
                </c:pt>
                <c:pt idx="3202">
                  <c:v>33</c:v>
                </c:pt>
                <c:pt idx="3203">
                  <c:v>33</c:v>
                </c:pt>
                <c:pt idx="3204">
                  <c:v>30</c:v>
                </c:pt>
                <c:pt idx="3205">
                  <c:v>25</c:v>
                </c:pt>
                <c:pt idx="3206">
                  <c:v>23</c:v>
                </c:pt>
                <c:pt idx="3207">
                  <c:v>25</c:v>
                </c:pt>
                <c:pt idx="3208">
                  <c:v>23</c:v>
                </c:pt>
                <c:pt idx="3209">
                  <c:v>28</c:v>
                </c:pt>
                <c:pt idx="3210">
                  <c:v>28</c:v>
                </c:pt>
                <c:pt idx="3211">
                  <c:v>21</c:v>
                </c:pt>
                <c:pt idx="3212">
                  <c:v>24</c:v>
                </c:pt>
                <c:pt idx="3213">
                  <c:v>28</c:v>
                </c:pt>
                <c:pt idx="3214">
                  <c:v>21</c:v>
                </c:pt>
                <c:pt idx="3215">
                  <c:v>28</c:v>
                </c:pt>
                <c:pt idx="3216">
                  <c:v>28</c:v>
                </c:pt>
                <c:pt idx="3217">
                  <c:v>24</c:v>
                </c:pt>
                <c:pt idx="3218">
                  <c:v>24</c:v>
                </c:pt>
                <c:pt idx="3219">
                  <c:v>24</c:v>
                </c:pt>
                <c:pt idx="3220">
                  <c:v>27</c:v>
                </c:pt>
                <c:pt idx="3221">
                  <c:v>27</c:v>
                </c:pt>
                <c:pt idx="3222">
                  <c:v>21</c:v>
                </c:pt>
                <c:pt idx="3223">
                  <c:v>21</c:v>
                </c:pt>
                <c:pt idx="3224">
                  <c:v>27</c:v>
                </c:pt>
                <c:pt idx="3225">
                  <c:v>22</c:v>
                </c:pt>
                <c:pt idx="3226">
                  <c:v>24</c:v>
                </c:pt>
                <c:pt idx="3227">
                  <c:v>24</c:v>
                </c:pt>
                <c:pt idx="3228">
                  <c:v>22</c:v>
                </c:pt>
                <c:pt idx="3229">
                  <c:v>24</c:v>
                </c:pt>
                <c:pt idx="3230">
                  <c:v>22</c:v>
                </c:pt>
                <c:pt idx="3231">
                  <c:v>24</c:v>
                </c:pt>
                <c:pt idx="3232">
                  <c:v>22</c:v>
                </c:pt>
                <c:pt idx="3233">
                  <c:v>22</c:v>
                </c:pt>
                <c:pt idx="3234">
                  <c:v>22</c:v>
                </c:pt>
                <c:pt idx="3235">
                  <c:v>24</c:v>
                </c:pt>
                <c:pt idx="3236">
                  <c:v>24</c:v>
                </c:pt>
                <c:pt idx="3237">
                  <c:v>28</c:v>
                </c:pt>
                <c:pt idx="3238">
                  <c:v>27</c:v>
                </c:pt>
                <c:pt idx="3239">
                  <c:v>27</c:v>
                </c:pt>
                <c:pt idx="3240">
                  <c:v>28</c:v>
                </c:pt>
                <c:pt idx="3241">
                  <c:v>28</c:v>
                </c:pt>
                <c:pt idx="3242">
                  <c:v>27</c:v>
                </c:pt>
                <c:pt idx="3243">
                  <c:v>27</c:v>
                </c:pt>
                <c:pt idx="3244">
                  <c:v>20</c:v>
                </c:pt>
                <c:pt idx="3245">
                  <c:v>19</c:v>
                </c:pt>
                <c:pt idx="3246">
                  <c:v>20</c:v>
                </c:pt>
                <c:pt idx="3247">
                  <c:v>18</c:v>
                </c:pt>
                <c:pt idx="3248">
                  <c:v>19</c:v>
                </c:pt>
                <c:pt idx="3249">
                  <c:v>18</c:v>
                </c:pt>
                <c:pt idx="3250">
                  <c:v>19</c:v>
                </c:pt>
                <c:pt idx="3251">
                  <c:v>18</c:v>
                </c:pt>
                <c:pt idx="3252">
                  <c:v>18</c:v>
                </c:pt>
                <c:pt idx="3253">
                  <c:v>20</c:v>
                </c:pt>
                <c:pt idx="3254">
                  <c:v>20</c:v>
                </c:pt>
                <c:pt idx="3255">
                  <c:v>19</c:v>
                </c:pt>
                <c:pt idx="3256">
                  <c:v>19</c:v>
                </c:pt>
                <c:pt idx="3257">
                  <c:v>20</c:v>
                </c:pt>
                <c:pt idx="3258">
                  <c:v>18</c:v>
                </c:pt>
                <c:pt idx="3259">
                  <c:v>19</c:v>
                </c:pt>
                <c:pt idx="3260">
                  <c:v>20</c:v>
                </c:pt>
                <c:pt idx="3261">
                  <c:v>20</c:v>
                </c:pt>
                <c:pt idx="3262">
                  <c:v>18</c:v>
                </c:pt>
                <c:pt idx="3263">
                  <c:v>19</c:v>
                </c:pt>
                <c:pt idx="3264">
                  <c:v>20</c:v>
                </c:pt>
                <c:pt idx="3265">
                  <c:v>20</c:v>
                </c:pt>
                <c:pt idx="3266">
                  <c:v>20</c:v>
                </c:pt>
                <c:pt idx="3267">
                  <c:v>19</c:v>
                </c:pt>
                <c:pt idx="3268">
                  <c:v>19</c:v>
                </c:pt>
                <c:pt idx="3269">
                  <c:v>18</c:v>
                </c:pt>
                <c:pt idx="3270">
                  <c:v>20</c:v>
                </c:pt>
                <c:pt idx="3271">
                  <c:v>20</c:v>
                </c:pt>
                <c:pt idx="3272">
                  <c:v>20</c:v>
                </c:pt>
                <c:pt idx="3273">
                  <c:v>18</c:v>
                </c:pt>
                <c:pt idx="3274">
                  <c:v>20</c:v>
                </c:pt>
                <c:pt idx="3275">
                  <c:v>20</c:v>
                </c:pt>
                <c:pt idx="3276">
                  <c:v>18</c:v>
                </c:pt>
                <c:pt idx="3277">
                  <c:v>18</c:v>
                </c:pt>
                <c:pt idx="3278">
                  <c:v>18</c:v>
                </c:pt>
                <c:pt idx="3279">
                  <c:v>18</c:v>
                </c:pt>
                <c:pt idx="3280">
                  <c:v>19</c:v>
                </c:pt>
                <c:pt idx="3281">
                  <c:v>20</c:v>
                </c:pt>
                <c:pt idx="3282">
                  <c:v>18</c:v>
                </c:pt>
                <c:pt idx="3283">
                  <c:v>18</c:v>
                </c:pt>
                <c:pt idx="3284">
                  <c:v>20</c:v>
                </c:pt>
                <c:pt idx="3285">
                  <c:v>20</c:v>
                </c:pt>
                <c:pt idx="3286">
                  <c:v>20</c:v>
                </c:pt>
                <c:pt idx="3287">
                  <c:v>18</c:v>
                </c:pt>
                <c:pt idx="3288">
                  <c:v>20</c:v>
                </c:pt>
                <c:pt idx="3289">
                  <c:v>18</c:v>
                </c:pt>
                <c:pt idx="3290">
                  <c:v>20</c:v>
                </c:pt>
                <c:pt idx="3291">
                  <c:v>18</c:v>
                </c:pt>
                <c:pt idx="3292">
                  <c:v>18</c:v>
                </c:pt>
                <c:pt idx="3293">
                  <c:v>20</c:v>
                </c:pt>
                <c:pt idx="3294">
                  <c:v>18</c:v>
                </c:pt>
                <c:pt idx="3295">
                  <c:v>19</c:v>
                </c:pt>
                <c:pt idx="3296">
                  <c:v>20</c:v>
                </c:pt>
                <c:pt idx="3297">
                  <c:v>36</c:v>
                </c:pt>
                <c:pt idx="3298">
                  <c:v>35</c:v>
                </c:pt>
                <c:pt idx="3299">
                  <c:v>35</c:v>
                </c:pt>
                <c:pt idx="3300">
                  <c:v>41</c:v>
                </c:pt>
                <c:pt idx="3301">
                  <c:v>33</c:v>
                </c:pt>
                <c:pt idx="3302">
                  <c:v>33</c:v>
                </c:pt>
                <c:pt idx="3303">
                  <c:v>35</c:v>
                </c:pt>
                <c:pt idx="3304">
                  <c:v>41</c:v>
                </c:pt>
                <c:pt idx="3305">
                  <c:v>35</c:v>
                </c:pt>
                <c:pt idx="3306">
                  <c:v>36</c:v>
                </c:pt>
                <c:pt idx="3307">
                  <c:v>39</c:v>
                </c:pt>
                <c:pt idx="3308">
                  <c:v>36</c:v>
                </c:pt>
                <c:pt idx="3309">
                  <c:v>35</c:v>
                </c:pt>
                <c:pt idx="3310">
                  <c:v>36</c:v>
                </c:pt>
                <c:pt idx="3311">
                  <c:v>35</c:v>
                </c:pt>
                <c:pt idx="3312">
                  <c:v>36</c:v>
                </c:pt>
                <c:pt idx="3313">
                  <c:v>36</c:v>
                </c:pt>
                <c:pt idx="3314">
                  <c:v>39</c:v>
                </c:pt>
                <c:pt idx="3315">
                  <c:v>35</c:v>
                </c:pt>
                <c:pt idx="3316">
                  <c:v>35</c:v>
                </c:pt>
                <c:pt idx="3317">
                  <c:v>35</c:v>
                </c:pt>
                <c:pt idx="3318">
                  <c:v>19</c:v>
                </c:pt>
                <c:pt idx="3319">
                  <c:v>24</c:v>
                </c:pt>
                <c:pt idx="3320">
                  <c:v>24</c:v>
                </c:pt>
                <c:pt idx="3321">
                  <c:v>31</c:v>
                </c:pt>
                <c:pt idx="3322">
                  <c:v>25</c:v>
                </c:pt>
                <c:pt idx="3323">
                  <c:v>24</c:v>
                </c:pt>
                <c:pt idx="3324">
                  <c:v>26</c:v>
                </c:pt>
                <c:pt idx="3325">
                  <c:v>29</c:v>
                </c:pt>
                <c:pt idx="3326">
                  <c:v>29</c:v>
                </c:pt>
                <c:pt idx="3327">
                  <c:v>25</c:v>
                </c:pt>
                <c:pt idx="3328">
                  <c:v>24</c:v>
                </c:pt>
                <c:pt idx="3329">
                  <c:v>18</c:v>
                </c:pt>
                <c:pt idx="3330">
                  <c:v>17</c:v>
                </c:pt>
                <c:pt idx="3331">
                  <c:v>15</c:v>
                </c:pt>
                <c:pt idx="3332">
                  <c:v>17</c:v>
                </c:pt>
                <c:pt idx="3333">
                  <c:v>19</c:v>
                </c:pt>
                <c:pt idx="3334">
                  <c:v>19</c:v>
                </c:pt>
                <c:pt idx="3335">
                  <c:v>19</c:v>
                </c:pt>
                <c:pt idx="3336">
                  <c:v>19</c:v>
                </c:pt>
                <c:pt idx="3337">
                  <c:v>19</c:v>
                </c:pt>
                <c:pt idx="3338">
                  <c:v>19</c:v>
                </c:pt>
                <c:pt idx="3339">
                  <c:v>19</c:v>
                </c:pt>
                <c:pt idx="3340">
                  <c:v>19</c:v>
                </c:pt>
                <c:pt idx="3341">
                  <c:v>19</c:v>
                </c:pt>
                <c:pt idx="3342">
                  <c:v>19</c:v>
                </c:pt>
                <c:pt idx="3343">
                  <c:v>19</c:v>
                </c:pt>
                <c:pt idx="3344">
                  <c:v>18</c:v>
                </c:pt>
                <c:pt idx="3345">
                  <c:v>17</c:v>
                </c:pt>
                <c:pt idx="3346">
                  <c:v>18</c:v>
                </c:pt>
                <c:pt idx="3347">
                  <c:v>17</c:v>
                </c:pt>
                <c:pt idx="3348">
                  <c:v>17</c:v>
                </c:pt>
                <c:pt idx="3349">
                  <c:v>17</c:v>
                </c:pt>
                <c:pt idx="3350">
                  <c:v>18</c:v>
                </c:pt>
                <c:pt idx="3351">
                  <c:v>18</c:v>
                </c:pt>
                <c:pt idx="3352">
                  <c:v>17</c:v>
                </c:pt>
                <c:pt idx="3353">
                  <c:v>18</c:v>
                </c:pt>
                <c:pt idx="3354">
                  <c:v>17</c:v>
                </c:pt>
                <c:pt idx="3355">
                  <c:v>18</c:v>
                </c:pt>
                <c:pt idx="3356">
                  <c:v>17</c:v>
                </c:pt>
                <c:pt idx="3357">
                  <c:v>18</c:v>
                </c:pt>
                <c:pt idx="3358">
                  <c:v>18</c:v>
                </c:pt>
                <c:pt idx="3359">
                  <c:v>17</c:v>
                </c:pt>
                <c:pt idx="3360">
                  <c:v>15</c:v>
                </c:pt>
                <c:pt idx="3361">
                  <c:v>15</c:v>
                </c:pt>
                <c:pt idx="3362">
                  <c:v>14</c:v>
                </c:pt>
                <c:pt idx="3363">
                  <c:v>14</c:v>
                </c:pt>
                <c:pt idx="3364">
                  <c:v>25</c:v>
                </c:pt>
                <c:pt idx="3365">
                  <c:v>25</c:v>
                </c:pt>
                <c:pt idx="3366">
                  <c:v>25</c:v>
                </c:pt>
                <c:pt idx="3367">
                  <c:v>24</c:v>
                </c:pt>
                <c:pt idx="3368">
                  <c:v>24</c:v>
                </c:pt>
                <c:pt idx="3369">
                  <c:v>24</c:v>
                </c:pt>
                <c:pt idx="3370">
                  <c:v>22</c:v>
                </c:pt>
                <c:pt idx="3371">
                  <c:v>22</c:v>
                </c:pt>
                <c:pt idx="3372">
                  <c:v>22</c:v>
                </c:pt>
                <c:pt idx="3373">
                  <c:v>24</c:v>
                </c:pt>
                <c:pt idx="3374">
                  <c:v>12</c:v>
                </c:pt>
                <c:pt idx="3375">
                  <c:v>23</c:v>
                </c:pt>
                <c:pt idx="3376">
                  <c:v>23</c:v>
                </c:pt>
                <c:pt idx="3377">
                  <c:v>23</c:v>
                </c:pt>
                <c:pt idx="3378">
                  <c:v>23</c:v>
                </c:pt>
                <c:pt idx="3379">
                  <c:v>23</c:v>
                </c:pt>
                <c:pt idx="3380">
                  <c:v>23</c:v>
                </c:pt>
                <c:pt idx="3381">
                  <c:v>23</c:v>
                </c:pt>
                <c:pt idx="3382">
                  <c:v>23</c:v>
                </c:pt>
                <c:pt idx="3383">
                  <c:v>23</c:v>
                </c:pt>
                <c:pt idx="3384">
                  <c:v>16</c:v>
                </c:pt>
                <c:pt idx="3385">
                  <c:v>16</c:v>
                </c:pt>
                <c:pt idx="3386">
                  <c:v>16</c:v>
                </c:pt>
                <c:pt idx="3387">
                  <c:v>16</c:v>
                </c:pt>
                <c:pt idx="3388">
                  <c:v>16</c:v>
                </c:pt>
                <c:pt idx="3389">
                  <c:v>16</c:v>
                </c:pt>
                <c:pt idx="3390">
                  <c:v>26</c:v>
                </c:pt>
                <c:pt idx="3391">
                  <c:v>26</c:v>
                </c:pt>
                <c:pt idx="3392">
                  <c:v>26</c:v>
                </c:pt>
                <c:pt idx="3393">
                  <c:v>26</c:v>
                </c:pt>
                <c:pt idx="3394">
                  <c:v>26</c:v>
                </c:pt>
                <c:pt idx="3395">
                  <c:v>26</c:v>
                </c:pt>
                <c:pt idx="3396">
                  <c:v>25</c:v>
                </c:pt>
                <c:pt idx="3397">
                  <c:v>25</c:v>
                </c:pt>
                <c:pt idx="3398">
                  <c:v>25</c:v>
                </c:pt>
                <c:pt idx="3399">
                  <c:v>14</c:v>
                </c:pt>
                <c:pt idx="3400">
                  <c:v>14</c:v>
                </c:pt>
                <c:pt idx="3401">
                  <c:v>14</c:v>
                </c:pt>
                <c:pt idx="3402">
                  <c:v>14</c:v>
                </c:pt>
                <c:pt idx="3403">
                  <c:v>14</c:v>
                </c:pt>
                <c:pt idx="3404">
                  <c:v>14</c:v>
                </c:pt>
                <c:pt idx="3405">
                  <c:v>23</c:v>
                </c:pt>
                <c:pt idx="3406">
                  <c:v>23</c:v>
                </c:pt>
                <c:pt idx="3407">
                  <c:v>23</c:v>
                </c:pt>
                <c:pt idx="3408">
                  <c:v>22</c:v>
                </c:pt>
                <c:pt idx="3409">
                  <c:v>23</c:v>
                </c:pt>
                <c:pt idx="3410">
                  <c:v>23</c:v>
                </c:pt>
                <c:pt idx="3411">
                  <c:v>23</c:v>
                </c:pt>
                <c:pt idx="3412">
                  <c:v>23</c:v>
                </c:pt>
                <c:pt idx="3413">
                  <c:v>23</c:v>
                </c:pt>
                <c:pt idx="3414">
                  <c:v>22</c:v>
                </c:pt>
                <c:pt idx="3415">
                  <c:v>23</c:v>
                </c:pt>
                <c:pt idx="3416">
                  <c:v>23</c:v>
                </c:pt>
                <c:pt idx="3417">
                  <c:v>23</c:v>
                </c:pt>
                <c:pt idx="3418">
                  <c:v>23</c:v>
                </c:pt>
                <c:pt idx="3419">
                  <c:v>25</c:v>
                </c:pt>
                <c:pt idx="3420">
                  <c:v>22</c:v>
                </c:pt>
                <c:pt idx="3421">
                  <c:v>24</c:v>
                </c:pt>
                <c:pt idx="3422">
                  <c:v>25</c:v>
                </c:pt>
                <c:pt idx="3423">
                  <c:v>24</c:v>
                </c:pt>
                <c:pt idx="3424">
                  <c:v>24</c:v>
                </c:pt>
                <c:pt idx="3425">
                  <c:v>23</c:v>
                </c:pt>
                <c:pt idx="3426">
                  <c:v>25</c:v>
                </c:pt>
                <c:pt idx="3427">
                  <c:v>22</c:v>
                </c:pt>
                <c:pt idx="3428">
                  <c:v>25</c:v>
                </c:pt>
                <c:pt idx="3429">
                  <c:v>27</c:v>
                </c:pt>
                <c:pt idx="3430">
                  <c:v>25</c:v>
                </c:pt>
                <c:pt idx="3431">
                  <c:v>25</c:v>
                </c:pt>
                <c:pt idx="3432">
                  <c:v>22</c:v>
                </c:pt>
                <c:pt idx="3433">
                  <c:v>27</c:v>
                </c:pt>
                <c:pt idx="3434">
                  <c:v>27</c:v>
                </c:pt>
                <c:pt idx="3435">
                  <c:v>27</c:v>
                </c:pt>
                <c:pt idx="3436">
                  <c:v>25</c:v>
                </c:pt>
                <c:pt idx="3437">
                  <c:v>26</c:v>
                </c:pt>
                <c:pt idx="3438">
                  <c:v>26</c:v>
                </c:pt>
                <c:pt idx="3439">
                  <c:v>25</c:v>
                </c:pt>
                <c:pt idx="3440">
                  <c:v>22</c:v>
                </c:pt>
                <c:pt idx="3441">
                  <c:v>26</c:v>
                </c:pt>
                <c:pt idx="3442">
                  <c:v>22</c:v>
                </c:pt>
                <c:pt idx="3443">
                  <c:v>26</c:v>
                </c:pt>
                <c:pt idx="3444">
                  <c:v>25</c:v>
                </c:pt>
                <c:pt idx="3445">
                  <c:v>25</c:v>
                </c:pt>
                <c:pt idx="3446">
                  <c:v>25</c:v>
                </c:pt>
                <c:pt idx="3447">
                  <c:v>24</c:v>
                </c:pt>
                <c:pt idx="3448">
                  <c:v>24</c:v>
                </c:pt>
                <c:pt idx="3449">
                  <c:v>26</c:v>
                </c:pt>
                <c:pt idx="3450">
                  <c:v>24</c:v>
                </c:pt>
                <c:pt idx="3451">
                  <c:v>26</c:v>
                </c:pt>
                <c:pt idx="3452">
                  <c:v>24</c:v>
                </c:pt>
                <c:pt idx="3453">
                  <c:v>15</c:v>
                </c:pt>
                <c:pt idx="3454">
                  <c:v>14</c:v>
                </c:pt>
                <c:pt idx="3455">
                  <c:v>15</c:v>
                </c:pt>
                <c:pt idx="3456">
                  <c:v>17</c:v>
                </c:pt>
                <c:pt idx="3457">
                  <c:v>17</c:v>
                </c:pt>
                <c:pt idx="3458">
                  <c:v>17</c:v>
                </c:pt>
                <c:pt idx="3459">
                  <c:v>18</c:v>
                </c:pt>
                <c:pt idx="3460">
                  <c:v>17</c:v>
                </c:pt>
                <c:pt idx="3461">
                  <c:v>18</c:v>
                </c:pt>
                <c:pt idx="3462">
                  <c:v>17</c:v>
                </c:pt>
                <c:pt idx="3463">
                  <c:v>17</c:v>
                </c:pt>
                <c:pt idx="3464">
                  <c:v>13</c:v>
                </c:pt>
                <c:pt idx="3465">
                  <c:v>13</c:v>
                </c:pt>
                <c:pt idx="3466">
                  <c:v>17</c:v>
                </c:pt>
                <c:pt idx="3467">
                  <c:v>17</c:v>
                </c:pt>
                <c:pt idx="3468">
                  <c:v>17</c:v>
                </c:pt>
                <c:pt idx="3469">
                  <c:v>17</c:v>
                </c:pt>
                <c:pt idx="3470">
                  <c:v>28</c:v>
                </c:pt>
                <c:pt idx="3471">
                  <c:v>23</c:v>
                </c:pt>
                <c:pt idx="3472">
                  <c:v>29</c:v>
                </c:pt>
                <c:pt idx="3473">
                  <c:v>29</c:v>
                </c:pt>
                <c:pt idx="3474">
                  <c:v>28</c:v>
                </c:pt>
                <c:pt idx="3475">
                  <c:v>27</c:v>
                </c:pt>
                <c:pt idx="3476">
                  <c:v>38</c:v>
                </c:pt>
                <c:pt idx="3477">
                  <c:v>26</c:v>
                </c:pt>
                <c:pt idx="3478">
                  <c:v>29</c:v>
                </c:pt>
                <c:pt idx="3479">
                  <c:v>22</c:v>
                </c:pt>
                <c:pt idx="3480">
                  <c:v>21</c:v>
                </c:pt>
                <c:pt idx="3481">
                  <c:v>28</c:v>
                </c:pt>
                <c:pt idx="3482">
                  <c:v>26</c:v>
                </c:pt>
                <c:pt idx="3483">
                  <c:v>29</c:v>
                </c:pt>
                <c:pt idx="3484">
                  <c:v>42</c:v>
                </c:pt>
                <c:pt idx="3485">
                  <c:v>29</c:v>
                </c:pt>
                <c:pt idx="3486">
                  <c:v>29</c:v>
                </c:pt>
                <c:pt idx="3487">
                  <c:v>27</c:v>
                </c:pt>
                <c:pt idx="3488">
                  <c:v>38</c:v>
                </c:pt>
                <c:pt idx="3489">
                  <c:v>29</c:v>
                </c:pt>
                <c:pt idx="3490">
                  <c:v>28</c:v>
                </c:pt>
                <c:pt idx="3491">
                  <c:v>22</c:v>
                </c:pt>
                <c:pt idx="3492">
                  <c:v>28</c:v>
                </c:pt>
                <c:pt idx="3493">
                  <c:v>29</c:v>
                </c:pt>
                <c:pt idx="3494">
                  <c:v>26</c:v>
                </c:pt>
                <c:pt idx="3495">
                  <c:v>29</c:v>
                </c:pt>
                <c:pt idx="3496">
                  <c:v>26</c:v>
                </c:pt>
                <c:pt idx="3497">
                  <c:v>21</c:v>
                </c:pt>
                <c:pt idx="3498">
                  <c:v>42</c:v>
                </c:pt>
                <c:pt idx="3499">
                  <c:v>28</c:v>
                </c:pt>
                <c:pt idx="3500">
                  <c:v>29</c:v>
                </c:pt>
                <c:pt idx="3501">
                  <c:v>29</c:v>
                </c:pt>
                <c:pt idx="3502">
                  <c:v>28</c:v>
                </c:pt>
                <c:pt idx="3503">
                  <c:v>30</c:v>
                </c:pt>
                <c:pt idx="3504">
                  <c:v>29</c:v>
                </c:pt>
                <c:pt idx="3505">
                  <c:v>26</c:v>
                </c:pt>
                <c:pt idx="3506">
                  <c:v>25</c:v>
                </c:pt>
                <c:pt idx="3507">
                  <c:v>105</c:v>
                </c:pt>
                <c:pt idx="3508">
                  <c:v>105</c:v>
                </c:pt>
                <c:pt idx="3509">
                  <c:v>105</c:v>
                </c:pt>
                <c:pt idx="3510">
                  <c:v>105</c:v>
                </c:pt>
                <c:pt idx="3511">
                  <c:v>16</c:v>
                </c:pt>
                <c:pt idx="3512">
                  <c:v>17</c:v>
                </c:pt>
                <c:pt idx="3513">
                  <c:v>17</c:v>
                </c:pt>
                <c:pt idx="3514">
                  <c:v>17</c:v>
                </c:pt>
                <c:pt idx="3515">
                  <c:v>17</c:v>
                </c:pt>
                <c:pt idx="3516">
                  <c:v>16</c:v>
                </c:pt>
                <c:pt idx="3517">
                  <c:v>17</c:v>
                </c:pt>
                <c:pt idx="3518">
                  <c:v>16</c:v>
                </c:pt>
                <c:pt idx="3519">
                  <c:v>17</c:v>
                </c:pt>
                <c:pt idx="3520">
                  <c:v>17</c:v>
                </c:pt>
                <c:pt idx="3521">
                  <c:v>17</c:v>
                </c:pt>
                <c:pt idx="3522">
                  <c:v>16</c:v>
                </c:pt>
                <c:pt idx="3523">
                  <c:v>16</c:v>
                </c:pt>
                <c:pt idx="3524">
                  <c:v>16</c:v>
                </c:pt>
                <c:pt idx="3525">
                  <c:v>16</c:v>
                </c:pt>
                <c:pt idx="3526">
                  <c:v>16</c:v>
                </c:pt>
                <c:pt idx="3527">
                  <c:v>16</c:v>
                </c:pt>
                <c:pt idx="3528">
                  <c:v>16</c:v>
                </c:pt>
                <c:pt idx="3529">
                  <c:v>16</c:v>
                </c:pt>
                <c:pt idx="3530">
                  <c:v>15</c:v>
                </c:pt>
                <c:pt idx="3531">
                  <c:v>15</c:v>
                </c:pt>
                <c:pt idx="3532">
                  <c:v>15</c:v>
                </c:pt>
                <c:pt idx="3533">
                  <c:v>16</c:v>
                </c:pt>
                <c:pt idx="3534">
                  <c:v>15</c:v>
                </c:pt>
                <c:pt idx="3535">
                  <c:v>15</c:v>
                </c:pt>
                <c:pt idx="3536">
                  <c:v>15</c:v>
                </c:pt>
                <c:pt idx="3537">
                  <c:v>15</c:v>
                </c:pt>
                <c:pt idx="3538">
                  <c:v>15</c:v>
                </c:pt>
                <c:pt idx="3539">
                  <c:v>16</c:v>
                </c:pt>
                <c:pt idx="3540">
                  <c:v>16</c:v>
                </c:pt>
                <c:pt idx="3541">
                  <c:v>16</c:v>
                </c:pt>
                <c:pt idx="3542">
                  <c:v>15</c:v>
                </c:pt>
                <c:pt idx="3543">
                  <c:v>15</c:v>
                </c:pt>
                <c:pt idx="3544">
                  <c:v>15</c:v>
                </c:pt>
                <c:pt idx="3545">
                  <c:v>15</c:v>
                </c:pt>
                <c:pt idx="3546">
                  <c:v>16</c:v>
                </c:pt>
                <c:pt idx="3547">
                  <c:v>21</c:v>
                </c:pt>
                <c:pt idx="3548">
                  <c:v>21</c:v>
                </c:pt>
                <c:pt idx="3549">
                  <c:v>38</c:v>
                </c:pt>
                <c:pt idx="3550">
                  <c:v>36</c:v>
                </c:pt>
                <c:pt idx="3551">
                  <c:v>38</c:v>
                </c:pt>
                <c:pt idx="3552">
                  <c:v>36</c:v>
                </c:pt>
                <c:pt idx="3553">
                  <c:v>38</c:v>
                </c:pt>
                <c:pt idx="3554">
                  <c:v>36</c:v>
                </c:pt>
                <c:pt idx="3555">
                  <c:v>36</c:v>
                </c:pt>
                <c:pt idx="3556">
                  <c:v>38</c:v>
                </c:pt>
                <c:pt idx="3557">
                  <c:v>38</c:v>
                </c:pt>
                <c:pt idx="3558">
                  <c:v>36</c:v>
                </c:pt>
                <c:pt idx="3559">
                  <c:v>36</c:v>
                </c:pt>
                <c:pt idx="3560">
                  <c:v>38</c:v>
                </c:pt>
                <c:pt idx="3561">
                  <c:v>26</c:v>
                </c:pt>
                <c:pt idx="3562">
                  <c:v>24</c:v>
                </c:pt>
                <c:pt idx="3563">
                  <c:v>24</c:v>
                </c:pt>
                <c:pt idx="3564">
                  <c:v>27</c:v>
                </c:pt>
                <c:pt idx="3565">
                  <c:v>27</c:v>
                </c:pt>
                <c:pt idx="3566">
                  <c:v>24</c:v>
                </c:pt>
                <c:pt idx="3567">
                  <c:v>27</c:v>
                </c:pt>
                <c:pt idx="3568">
                  <c:v>27</c:v>
                </c:pt>
                <c:pt idx="3569">
                  <c:v>28</c:v>
                </c:pt>
                <c:pt idx="3570">
                  <c:v>24</c:v>
                </c:pt>
                <c:pt idx="3571">
                  <c:v>27</c:v>
                </c:pt>
                <c:pt idx="3572">
                  <c:v>25</c:v>
                </c:pt>
                <c:pt idx="3573">
                  <c:v>28</c:v>
                </c:pt>
                <c:pt idx="3574">
                  <c:v>28</c:v>
                </c:pt>
                <c:pt idx="3575">
                  <c:v>28</c:v>
                </c:pt>
                <c:pt idx="3576">
                  <c:v>25</c:v>
                </c:pt>
                <c:pt idx="3577">
                  <c:v>28</c:v>
                </c:pt>
                <c:pt idx="3578">
                  <c:v>28</c:v>
                </c:pt>
                <c:pt idx="3579">
                  <c:v>28</c:v>
                </c:pt>
                <c:pt idx="3580">
                  <c:v>25</c:v>
                </c:pt>
                <c:pt idx="3581">
                  <c:v>28</c:v>
                </c:pt>
                <c:pt idx="3582">
                  <c:v>28</c:v>
                </c:pt>
                <c:pt idx="3583">
                  <c:v>30</c:v>
                </c:pt>
                <c:pt idx="3584">
                  <c:v>30</c:v>
                </c:pt>
                <c:pt idx="3585">
                  <c:v>24</c:v>
                </c:pt>
                <c:pt idx="3586">
                  <c:v>27</c:v>
                </c:pt>
                <c:pt idx="3587">
                  <c:v>28</c:v>
                </c:pt>
                <c:pt idx="3588">
                  <c:v>30</c:v>
                </c:pt>
                <c:pt idx="3589">
                  <c:v>30</c:v>
                </c:pt>
                <c:pt idx="3590">
                  <c:v>28</c:v>
                </c:pt>
                <c:pt idx="3591">
                  <c:v>30</c:v>
                </c:pt>
                <c:pt idx="3592">
                  <c:v>28</c:v>
                </c:pt>
                <c:pt idx="3593">
                  <c:v>24</c:v>
                </c:pt>
                <c:pt idx="3594">
                  <c:v>28</c:v>
                </c:pt>
                <c:pt idx="3595">
                  <c:v>30</c:v>
                </c:pt>
                <c:pt idx="3596">
                  <c:v>29</c:v>
                </c:pt>
                <c:pt idx="3597">
                  <c:v>27</c:v>
                </c:pt>
                <c:pt idx="3598">
                  <c:v>24</c:v>
                </c:pt>
                <c:pt idx="3599">
                  <c:v>27</c:v>
                </c:pt>
                <c:pt idx="3600">
                  <c:v>27</c:v>
                </c:pt>
                <c:pt idx="3601">
                  <c:v>29</c:v>
                </c:pt>
                <c:pt idx="3602">
                  <c:v>29</c:v>
                </c:pt>
                <c:pt idx="3603">
                  <c:v>26</c:v>
                </c:pt>
                <c:pt idx="3604">
                  <c:v>26</c:v>
                </c:pt>
                <c:pt idx="3605">
                  <c:v>26</c:v>
                </c:pt>
                <c:pt idx="3606">
                  <c:v>26</c:v>
                </c:pt>
                <c:pt idx="3607">
                  <c:v>26</c:v>
                </c:pt>
                <c:pt idx="3608">
                  <c:v>27</c:v>
                </c:pt>
                <c:pt idx="3609">
                  <c:v>27</c:v>
                </c:pt>
                <c:pt idx="3610">
                  <c:v>27</c:v>
                </c:pt>
                <c:pt idx="3611">
                  <c:v>27</c:v>
                </c:pt>
                <c:pt idx="3612">
                  <c:v>27</c:v>
                </c:pt>
                <c:pt idx="3613">
                  <c:v>37</c:v>
                </c:pt>
                <c:pt idx="3614">
                  <c:v>37</c:v>
                </c:pt>
                <c:pt idx="3615">
                  <c:v>38</c:v>
                </c:pt>
                <c:pt idx="3616">
                  <c:v>37</c:v>
                </c:pt>
                <c:pt idx="3617">
                  <c:v>37</c:v>
                </c:pt>
                <c:pt idx="3618">
                  <c:v>38</c:v>
                </c:pt>
                <c:pt idx="3619">
                  <c:v>34</c:v>
                </c:pt>
                <c:pt idx="3620">
                  <c:v>34</c:v>
                </c:pt>
                <c:pt idx="3621">
                  <c:v>33</c:v>
                </c:pt>
                <c:pt idx="3622">
                  <c:v>34</c:v>
                </c:pt>
                <c:pt idx="3623">
                  <c:v>33</c:v>
                </c:pt>
                <c:pt idx="3624">
                  <c:v>33</c:v>
                </c:pt>
                <c:pt idx="3625">
                  <c:v>32</c:v>
                </c:pt>
                <c:pt idx="3626">
                  <c:v>32</c:v>
                </c:pt>
                <c:pt idx="3627">
                  <c:v>30</c:v>
                </c:pt>
                <c:pt idx="3628">
                  <c:v>30</c:v>
                </c:pt>
                <c:pt idx="3629">
                  <c:v>31</c:v>
                </c:pt>
                <c:pt idx="3630">
                  <c:v>31</c:v>
                </c:pt>
                <c:pt idx="3631">
                  <c:v>31</c:v>
                </c:pt>
                <c:pt idx="3632">
                  <c:v>31</c:v>
                </c:pt>
                <c:pt idx="3633">
                  <c:v>30</c:v>
                </c:pt>
                <c:pt idx="3634">
                  <c:v>30</c:v>
                </c:pt>
                <c:pt idx="3635">
                  <c:v>30</c:v>
                </c:pt>
                <c:pt idx="3636">
                  <c:v>31</c:v>
                </c:pt>
                <c:pt idx="3637">
                  <c:v>31</c:v>
                </c:pt>
                <c:pt idx="3638">
                  <c:v>30</c:v>
                </c:pt>
                <c:pt idx="3639">
                  <c:v>35</c:v>
                </c:pt>
                <c:pt idx="3640">
                  <c:v>37</c:v>
                </c:pt>
                <c:pt idx="3641">
                  <c:v>38</c:v>
                </c:pt>
                <c:pt idx="3642">
                  <c:v>37</c:v>
                </c:pt>
                <c:pt idx="3643">
                  <c:v>35</c:v>
                </c:pt>
                <c:pt idx="3644">
                  <c:v>34</c:v>
                </c:pt>
                <c:pt idx="3645">
                  <c:v>35</c:v>
                </c:pt>
                <c:pt idx="3646">
                  <c:v>38</c:v>
                </c:pt>
                <c:pt idx="3647">
                  <c:v>35</c:v>
                </c:pt>
                <c:pt idx="3648">
                  <c:v>37</c:v>
                </c:pt>
                <c:pt idx="3649">
                  <c:v>34</c:v>
                </c:pt>
                <c:pt idx="3650">
                  <c:v>37</c:v>
                </c:pt>
                <c:pt idx="3651">
                  <c:v>38</c:v>
                </c:pt>
                <c:pt idx="3652">
                  <c:v>38</c:v>
                </c:pt>
                <c:pt idx="3653">
                  <c:v>37</c:v>
                </c:pt>
                <c:pt idx="3654">
                  <c:v>40</c:v>
                </c:pt>
                <c:pt idx="3655">
                  <c:v>36</c:v>
                </c:pt>
                <c:pt idx="3656">
                  <c:v>33</c:v>
                </c:pt>
                <c:pt idx="3657">
                  <c:v>30</c:v>
                </c:pt>
                <c:pt idx="3658">
                  <c:v>38</c:v>
                </c:pt>
                <c:pt idx="3659">
                  <c:v>25</c:v>
                </c:pt>
                <c:pt idx="3660">
                  <c:v>25</c:v>
                </c:pt>
                <c:pt idx="3661">
                  <c:v>25</c:v>
                </c:pt>
                <c:pt idx="3662">
                  <c:v>25</c:v>
                </c:pt>
                <c:pt idx="3663">
                  <c:v>25</c:v>
                </c:pt>
                <c:pt idx="3664">
                  <c:v>25</c:v>
                </c:pt>
                <c:pt idx="3665">
                  <c:v>25</c:v>
                </c:pt>
                <c:pt idx="3666">
                  <c:v>25</c:v>
                </c:pt>
                <c:pt idx="3667">
                  <c:v>23</c:v>
                </c:pt>
                <c:pt idx="3668">
                  <c:v>25</c:v>
                </c:pt>
                <c:pt idx="3669">
                  <c:v>23</c:v>
                </c:pt>
                <c:pt idx="3670">
                  <c:v>24</c:v>
                </c:pt>
                <c:pt idx="3671">
                  <c:v>25</c:v>
                </c:pt>
                <c:pt idx="3672">
                  <c:v>25</c:v>
                </c:pt>
                <c:pt idx="3673">
                  <c:v>24</c:v>
                </c:pt>
                <c:pt idx="3674">
                  <c:v>24</c:v>
                </c:pt>
                <c:pt idx="3675">
                  <c:v>25</c:v>
                </c:pt>
                <c:pt idx="3676">
                  <c:v>25</c:v>
                </c:pt>
                <c:pt idx="3677">
                  <c:v>24</c:v>
                </c:pt>
                <c:pt idx="3678">
                  <c:v>25</c:v>
                </c:pt>
                <c:pt idx="3679">
                  <c:v>25</c:v>
                </c:pt>
                <c:pt idx="3680">
                  <c:v>24</c:v>
                </c:pt>
                <c:pt idx="3681">
                  <c:v>25</c:v>
                </c:pt>
                <c:pt idx="3682">
                  <c:v>24</c:v>
                </c:pt>
                <c:pt idx="3683">
                  <c:v>25</c:v>
                </c:pt>
                <c:pt idx="3684">
                  <c:v>24</c:v>
                </c:pt>
                <c:pt idx="3685">
                  <c:v>24</c:v>
                </c:pt>
                <c:pt idx="3686">
                  <c:v>25</c:v>
                </c:pt>
                <c:pt idx="3687">
                  <c:v>25</c:v>
                </c:pt>
                <c:pt idx="3688">
                  <c:v>27</c:v>
                </c:pt>
                <c:pt idx="3689">
                  <c:v>26</c:v>
                </c:pt>
                <c:pt idx="3690">
                  <c:v>27</c:v>
                </c:pt>
                <c:pt idx="3691">
                  <c:v>27</c:v>
                </c:pt>
                <c:pt idx="3692">
                  <c:v>26</c:v>
                </c:pt>
                <c:pt idx="3693">
                  <c:v>27</c:v>
                </c:pt>
                <c:pt idx="3694">
                  <c:v>26</c:v>
                </c:pt>
                <c:pt idx="3695">
                  <c:v>26</c:v>
                </c:pt>
                <c:pt idx="3696">
                  <c:v>22</c:v>
                </c:pt>
                <c:pt idx="3697">
                  <c:v>24</c:v>
                </c:pt>
                <c:pt idx="3698">
                  <c:v>24</c:v>
                </c:pt>
                <c:pt idx="3699">
                  <c:v>22</c:v>
                </c:pt>
                <c:pt idx="3700">
                  <c:v>24</c:v>
                </c:pt>
                <c:pt idx="3701">
                  <c:v>22</c:v>
                </c:pt>
                <c:pt idx="3702">
                  <c:v>22</c:v>
                </c:pt>
                <c:pt idx="3703">
                  <c:v>22</c:v>
                </c:pt>
                <c:pt idx="3704">
                  <c:v>22</c:v>
                </c:pt>
                <c:pt idx="3705">
                  <c:v>22</c:v>
                </c:pt>
                <c:pt idx="3706">
                  <c:v>22</c:v>
                </c:pt>
                <c:pt idx="3707">
                  <c:v>22</c:v>
                </c:pt>
                <c:pt idx="3708">
                  <c:v>22</c:v>
                </c:pt>
                <c:pt idx="3709">
                  <c:v>22</c:v>
                </c:pt>
                <c:pt idx="3710">
                  <c:v>22</c:v>
                </c:pt>
                <c:pt idx="3711">
                  <c:v>30</c:v>
                </c:pt>
                <c:pt idx="3712">
                  <c:v>30</c:v>
                </c:pt>
                <c:pt idx="3713">
                  <c:v>30</c:v>
                </c:pt>
                <c:pt idx="3714">
                  <c:v>33</c:v>
                </c:pt>
                <c:pt idx="3715">
                  <c:v>33</c:v>
                </c:pt>
                <c:pt idx="3716">
                  <c:v>33</c:v>
                </c:pt>
                <c:pt idx="3717">
                  <c:v>33</c:v>
                </c:pt>
                <c:pt idx="3718">
                  <c:v>30</c:v>
                </c:pt>
                <c:pt idx="3719">
                  <c:v>30</c:v>
                </c:pt>
                <c:pt idx="3720">
                  <c:v>30</c:v>
                </c:pt>
                <c:pt idx="3721">
                  <c:v>33</c:v>
                </c:pt>
                <c:pt idx="3722">
                  <c:v>33</c:v>
                </c:pt>
                <c:pt idx="3723">
                  <c:v>32</c:v>
                </c:pt>
                <c:pt idx="3724">
                  <c:v>33</c:v>
                </c:pt>
                <c:pt idx="3725">
                  <c:v>34</c:v>
                </c:pt>
                <c:pt idx="3726">
                  <c:v>30</c:v>
                </c:pt>
                <c:pt idx="3727">
                  <c:v>33</c:v>
                </c:pt>
                <c:pt idx="3728">
                  <c:v>30</c:v>
                </c:pt>
                <c:pt idx="3729">
                  <c:v>30</c:v>
                </c:pt>
                <c:pt idx="3730">
                  <c:v>33</c:v>
                </c:pt>
                <c:pt idx="3731">
                  <c:v>30</c:v>
                </c:pt>
                <c:pt idx="3732">
                  <c:v>34</c:v>
                </c:pt>
                <c:pt idx="3733">
                  <c:v>31</c:v>
                </c:pt>
                <c:pt idx="3734">
                  <c:v>30</c:v>
                </c:pt>
                <c:pt idx="3735">
                  <c:v>33</c:v>
                </c:pt>
                <c:pt idx="3736">
                  <c:v>33</c:v>
                </c:pt>
                <c:pt idx="3737">
                  <c:v>30</c:v>
                </c:pt>
                <c:pt idx="3738">
                  <c:v>33</c:v>
                </c:pt>
                <c:pt idx="3739">
                  <c:v>19</c:v>
                </c:pt>
                <c:pt idx="3740">
                  <c:v>22</c:v>
                </c:pt>
                <c:pt idx="3741">
                  <c:v>21</c:v>
                </c:pt>
                <c:pt idx="3742">
                  <c:v>19</c:v>
                </c:pt>
                <c:pt idx="3743">
                  <c:v>21</c:v>
                </c:pt>
                <c:pt idx="3744">
                  <c:v>21</c:v>
                </c:pt>
                <c:pt idx="3745">
                  <c:v>21</c:v>
                </c:pt>
                <c:pt idx="3746">
                  <c:v>19</c:v>
                </c:pt>
                <c:pt idx="3747">
                  <c:v>23</c:v>
                </c:pt>
                <c:pt idx="3748">
                  <c:v>23</c:v>
                </c:pt>
                <c:pt idx="3749">
                  <c:v>23</c:v>
                </c:pt>
                <c:pt idx="3750">
                  <c:v>23</c:v>
                </c:pt>
                <c:pt idx="3751">
                  <c:v>23</c:v>
                </c:pt>
                <c:pt idx="3752">
                  <c:v>26</c:v>
                </c:pt>
                <c:pt idx="3753">
                  <c:v>26</c:v>
                </c:pt>
                <c:pt idx="3754">
                  <c:v>28</c:v>
                </c:pt>
                <c:pt idx="3755">
                  <c:v>26</c:v>
                </c:pt>
                <c:pt idx="3756">
                  <c:v>29</c:v>
                </c:pt>
                <c:pt idx="3757">
                  <c:v>26</c:v>
                </c:pt>
                <c:pt idx="3758">
                  <c:v>28</c:v>
                </c:pt>
                <c:pt idx="3759">
                  <c:v>29</c:v>
                </c:pt>
                <c:pt idx="3760">
                  <c:v>18</c:v>
                </c:pt>
                <c:pt idx="3761">
                  <c:v>18</c:v>
                </c:pt>
                <c:pt idx="3762">
                  <c:v>18</c:v>
                </c:pt>
                <c:pt idx="3763">
                  <c:v>18</c:v>
                </c:pt>
                <c:pt idx="3764">
                  <c:v>18</c:v>
                </c:pt>
                <c:pt idx="3765">
                  <c:v>17</c:v>
                </c:pt>
                <c:pt idx="3766">
                  <c:v>19</c:v>
                </c:pt>
                <c:pt idx="3767">
                  <c:v>17</c:v>
                </c:pt>
                <c:pt idx="3768">
                  <c:v>18</c:v>
                </c:pt>
                <c:pt idx="3769">
                  <c:v>18</c:v>
                </c:pt>
                <c:pt idx="3770">
                  <c:v>18</c:v>
                </c:pt>
                <c:pt idx="3771">
                  <c:v>18</c:v>
                </c:pt>
                <c:pt idx="3772">
                  <c:v>18</c:v>
                </c:pt>
                <c:pt idx="3773">
                  <c:v>19</c:v>
                </c:pt>
                <c:pt idx="3774">
                  <c:v>19</c:v>
                </c:pt>
                <c:pt idx="3775">
                  <c:v>19</c:v>
                </c:pt>
                <c:pt idx="3776">
                  <c:v>17</c:v>
                </c:pt>
                <c:pt idx="3777">
                  <c:v>18</c:v>
                </c:pt>
                <c:pt idx="3778">
                  <c:v>18</c:v>
                </c:pt>
                <c:pt idx="3779">
                  <c:v>17</c:v>
                </c:pt>
                <c:pt idx="3780">
                  <c:v>20</c:v>
                </c:pt>
                <c:pt idx="3781">
                  <c:v>20</c:v>
                </c:pt>
                <c:pt idx="3782">
                  <c:v>20</c:v>
                </c:pt>
                <c:pt idx="3783">
                  <c:v>20</c:v>
                </c:pt>
                <c:pt idx="3784">
                  <c:v>20</c:v>
                </c:pt>
                <c:pt idx="3785">
                  <c:v>19</c:v>
                </c:pt>
                <c:pt idx="3786">
                  <c:v>20</c:v>
                </c:pt>
                <c:pt idx="3787">
                  <c:v>20</c:v>
                </c:pt>
                <c:pt idx="3788">
                  <c:v>19</c:v>
                </c:pt>
                <c:pt idx="3789">
                  <c:v>20</c:v>
                </c:pt>
                <c:pt idx="3790">
                  <c:v>20</c:v>
                </c:pt>
                <c:pt idx="3791">
                  <c:v>20</c:v>
                </c:pt>
                <c:pt idx="3792">
                  <c:v>20</c:v>
                </c:pt>
                <c:pt idx="3793">
                  <c:v>21</c:v>
                </c:pt>
                <c:pt idx="3794">
                  <c:v>20</c:v>
                </c:pt>
                <c:pt idx="3795">
                  <c:v>20</c:v>
                </c:pt>
                <c:pt idx="3796">
                  <c:v>20</c:v>
                </c:pt>
                <c:pt idx="3797">
                  <c:v>20</c:v>
                </c:pt>
                <c:pt idx="3798">
                  <c:v>12</c:v>
                </c:pt>
                <c:pt idx="3799">
                  <c:v>30</c:v>
                </c:pt>
                <c:pt idx="3800">
                  <c:v>30</c:v>
                </c:pt>
                <c:pt idx="3801">
                  <c:v>30</c:v>
                </c:pt>
                <c:pt idx="3802">
                  <c:v>30</c:v>
                </c:pt>
                <c:pt idx="3803">
                  <c:v>30</c:v>
                </c:pt>
                <c:pt idx="3804">
                  <c:v>30</c:v>
                </c:pt>
                <c:pt idx="3805">
                  <c:v>30</c:v>
                </c:pt>
                <c:pt idx="3806">
                  <c:v>22</c:v>
                </c:pt>
                <c:pt idx="3807">
                  <c:v>19</c:v>
                </c:pt>
                <c:pt idx="3808">
                  <c:v>20</c:v>
                </c:pt>
                <c:pt idx="3809">
                  <c:v>19</c:v>
                </c:pt>
                <c:pt idx="3810">
                  <c:v>19</c:v>
                </c:pt>
                <c:pt idx="3811">
                  <c:v>23</c:v>
                </c:pt>
                <c:pt idx="3812">
                  <c:v>20</c:v>
                </c:pt>
                <c:pt idx="3813">
                  <c:v>20</c:v>
                </c:pt>
                <c:pt idx="3814">
                  <c:v>19</c:v>
                </c:pt>
                <c:pt idx="3815">
                  <c:v>23</c:v>
                </c:pt>
                <c:pt idx="3816">
                  <c:v>19</c:v>
                </c:pt>
                <c:pt idx="3817">
                  <c:v>20</c:v>
                </c:pt>
                <c:pt idx="3818">
                  <c:v>19</c:v>
                </c:pt>
                <c:pt idx="3819">
                  <c:v>23</c:v>
                </c:pt>
                <c:pt idx="3820">
                  <c:v>19</c:v>
                </c:pt>
                <c:pt idx="3821">
                  <c:v>22</c:v>
                </c:pt>
                <c:pt idx="3822">
                  <c:v>23</c:v>
                </c:pt>
                <c:pt idx="3823">
                  <c:v>23</c:v>
                </c:pt>
                <c:pt idx="3824">
                  <c:v>19</c:v>
                </c:pt>
                <c:pt idx="3825">
                  <c:v>20</c:v>
                </c:pt>
                <c:pt idx="3826">
                  <c:v>22</c:v>
                </c:pt>
                <c:pt idx="3827">
                  <c:v>19</c:v>
                </c:pt>
                <c:pt idx="3828">
                  <c:v>19</c:v>
                </c:pt>
                <c:pt idx="3829">
                  <c:v>29</c:v>
                </c:pt>
                <c:pt idx="3830">
                  <c:v>32</c:v>
                </c:pt>
                <c:pt idx="3831">
                  <c:v>29</c:v>
                </c:pt>
                <c:pt idx="3832">
                  <c:v>32</c:v>
                </c:pt>
                <c:pt idx="3833">
                  <c:v>32</c:v>
                </c:pt>
                <c:pt idx="3834">
                  <c:v>29</c:v>
                </c:pt>
                <c:pt idx="3835">
                  <c:v>32</c:v>
                </c:pt>
                <c:pt idx="3836">
                  <c:v>32</c:v>
                </c:pt>
                <c:pt idx="3837">
                  <c:v>29</c:v>
                </c:pt>
                <c:pt idx="3838">
                  <c:v>32</c:v>
                </c:pt>
                <c:pt idx="3839">
                  <c:v>29</c:v>
                </c:pt>
                <c:pt idx="3840">
                  <c:v>32</c:v>
                </c:pt>
                <c:pt idx="3841">
                  <c:v>29</c:v>
                </c:pt>
                <c:pt idx="3842">
                  <c:v>29</c:v>
                </c:pt>
                <c:pt idx="3843">
                  <c:v>32</c:v>
                </c:pt>
                <c:pt idx="3844">
                  <c:v>32</c:v>
                </c:pt>
                <c:pt idx="3845">
                  <c:v>32</c:v>
                </c:pt>
                <c:pt idx="3846">
                  <c:v>28</c:v>
                </c:pt>
                <c:pt idx="3847">
                  <c:v>32</c:v>
                </c:pt>
                <c:pt idx="3848">
                  <c:v>32</c:v>
                </c:pt>
                <c:pt idx="3849">
                  <c:v>28</c:v>
                </c:pt>
                <c:pt idx="3850">
                  <c:v>32</c:v>
                </c:pt>
                <c:pt idx="3851">
                  <c:v>28</c:v>
                </c:pt>
                <c:pt idx="3852">
                  <c:v>23</c:v>
                </c:pt>
                <c:pt idx="3853">
                  <c:v>23</c:v>
                </c:pt>
                <c:pt idx="3854">
                  <c:v>23</c:v>
                </c:pt>
                <c:pt idx="3855">
                  <c:v>23</c:v>
                </c:pt>
                <c:pt idx="3856">
                  <c:v>23</c:v>
                </c:pt>
                <c:pt idx="3857">
                  <c:v>23</c:v>
                </c:pt>
                <c:pt idx="3858">
                  <c:v>24</c:v>
                </c:pt>
                <c:pt idx="3859">
                  <c:v>23</c:v>
                </c:pt>
                <c:pt idx="3860">
                  <c:v>39</c:v>
                </c:pt>
                <c:pt idx="3861">
                  <c:v>39</c:v>
                </c:pt>
                <c:pt idx="3862">
                  <c:v>39</c:v>
                </c:pt>
                <c:pt idx="3863">
                  <c:v>24</c:v>
                </c:pt>
                <c:pt idx="3864">
                  <c:v>27</c:v>
                </c:pt>
                <c:pt idx="3865">
                  <c:v>27</c:v>
                </c:pt>
                <c:pt idx="3866">
                  <c:v>27</c:v>
                </c:pt>
                <c:pt idx="3867">
                  <c:v>27</c:v>
                </c:pt>
                <c:pt idx="3868">
                  <c:v>27</c:v>
                </c:pt>
                <c:pt idx="3869">
                  <c:v>31</c:v>
                </c:pt>
                <c:pt idx="3870">
                  <c:v>31</c:v>
                </c:pt>
                <c:pt idx="3871">
                  <c:v>31</c:v>
                </c:pt>
                <c:pt idx="3872">
                  <c:v>30</c:v>
                </c:pt>
                <c:pt idx="3873">
                  <c:v>20</c:v>
                </c:pt>
                <c:pt idx="3874">
                  <c:v>21</c:v>
                </c:pt>
                <c:pt idx="3875">
                  <c:v>21</c:v>
                </c:pt>
                <c:pt idx="3876">
                  <c:v>20</c:v>
                </c:pt>
                <c:pt idx="3877">
                  <c:v>20</c:v>
                </c:pt>
                <c:pt idx="3878">
                  <c:v>21</c:v>
                </c:pt>
                <c:pt idx="3879">
                  <c:v>20</c:v>
                </c:pt>
                <c:pt idx="3880">
                  <c:v>22</c:v>
                </c:pt>
                <c:pt idx="3881">
                  <c:v>22</c:v>
                </c:pt>
                <c:pt idx="3882">
                  <c:v>20</c:v>
                </c:pt>
                <c:pt idx="3883">
                  <c:v>22</c:v>
                </c:pt>
                <c:pt idx="3884">
                  <c:v>20</c:v>
                </c:pt>
                <c:pt idx="3885">
                  <c:v>20</c:v>
                </c:pt>
                <c:pt idx="3886">
                  <c:v>22</c:v>
                </c:pt>
                <c:pt idx="3887">
                  <c:v>22</c:v>
                </c:pt>
                <c:pt idx="3888">
                  <c:v>21</c:v>
                </c:pt>
                <c:pt idx="3889">
                  <c:v>21</c:v>
                </c:pt>
                <c:pt idx="3890">
                  <c:v>22</c:v>
                </c:pt>
                <c:pt idx="3891">
                  <c:v>21</c:v>
                </c:pt>
                <c:pt idx="3892">
                  <c:v>22</c:v>
                </c:pt>
                <c:pt idx="3893">
                  <c:v>22</c:v>
                </c:pt>
                <c:pt idx="3894">
                  <c:v>21</c:v>
                </c:pt>
                <c:pt idx="3895">
                  <c:v>20</c:v>
                </c:pt>
                <c:pt idx="3896">
                  <c:v>22</c:v>
                </c:pt>
                <c:pt idx="3897">
                  <c:v>22</c:v>
                </c:pt>
                <c:pt idx="3898">
                  <c:v>20</c:v>
                </c:pt>
                <c:pt idx="3899">
                  <c:v>20</c:v>
                </c:pt>
                <c:pt idx="3900">
                  <c:v>22</c:v>
                </c:pt>
                <c:pt idx="3901">
                  <c:v>20</c:v>
                </c:pt>
                <c:pt idx="3902">
                  <c:v>22</c:v>
                </c:pt>
                <c:pt idx="3903">
                  <c:v>18</c:v>
                </c:pt>
                <c:pt idx="3904">
                  <c:v>18</c:v>
                </c:pt>
                <c:pt idx="3905">
                  <c:v>18</c:v>
                </c:pt>
                <c:pt idx="3906">
                  <c:v>18</c:v>
                </c:pt>
                <c:pt idx="3907">
                  <c:v>18</c:v>
                </c:pt>
                <c:pt idx="3908">
                  <c:v>18</c:v>
                </c:pt>
                <c:pt idx="3909">
                  <c:v>18</c:v>
                </c:pt>
                <c:pt idx="3910">
                  <c:v>18</c:v>
                </c:pt>
                <c:pt idx="3911">
                  <c:v>18</c:v>
                </c:pt>
                <c:pt idx="3912">
                  <c:v>23</c:v>
                </c:pt>
                <c:pt idx="3913">
                  <c:v>23</c:v>
                </c:pt>
                <c:pt idx="3914">
                  <c:v>23</c:v>
                </c:pt>
                <c:pt idx="3915">
                  <c:v>23</c:v>
                </c:pt>
                <c:pt idx="3916">
                  <c:v>23</c:v>
                </c:pt>
                <c:pt idx="3917">
                  <c:v>23</c:v>
                </c:pt>
                <c:pt idx="3918">
                  <c:v>23</c:v>
                </c:pt>
                <c:pt idx="3919">
                  <c:v>23</c:v>
                </c:pt>
                <c:pt idx="3920">
                  <c:v>23</c:v>
                </c:pt>
                <c:pt idx="3921">
                  <c:v>23</c:v>
                </c:pt>
                <c:pt idx="3922">
                  <c:v>23</c:v>
                </c:pt>
                <c:pt idx="3923">
                  <c:v>23</c:v>
                </c:pt>
                <c:pt idx="3924">
                  <c:v>21</c:v>
                </c:pt>
                <c:pt idx="3925">
                  <c:v>21</c:v>
                </c:pt>
                <c:pt idx="3926">
                  <c:v>21</c:v>
                </c:pt>
                <c:pt idx="3927">
                  <c:v>22</c:v>
                </c:pt>
                <c:pt idx="3928">
                  <c:v>21</c:v>
                </c:pt>
                <c:pt idx="3929">
                  <c:v>22</c:v>
                </c:pt>
                <c:pt idx="3930">
                  <c:v>21</c:v>
                </c:pt>
                <c:pt idx="3931">
                  <c:v>22</c:v>
                </c:pt>
                <c:pt idx="3932">
                  <c:v>21</c:v>
                </c:pt>
                <c:pt idx="3933">
                  <c:v>21</c:v>
                </c:pt>
                <c:pt idx="3934">
                  <c:v>21</c:v>
                </c:pt>
                <c:pt idx="3935">
                  <c:v>21</c:v>
                </c:pt>
                <c:pt idx="3936">
                  <c:v>21</c:v>
                </c:pt>
                <c:pt idx="3937">
                  <c:v>22</c:v>
                </c:pt>
                <c:pt idx="3938">
                  <c:v>22</c:v>
                </c:pt>
                <c:pt idx="3939">
                  <c:v>22</c:v>
                </c:pt>
                <c:pt idx="3940">
                  <c:v>21</c:v>
                </c:pt>
                <c:pt idx="3941">
                  <c:v>21</c:v>
                </c:pt>
                <c:pt idx="3942">
                  <c:v>21</c:v>
                </c:pt>
                <c:pt idx="3943">
                  <c:v>22</c:v>
                </c:pt>
                <c:pt idx="3944">
                  <c:v>21</c:v>
                </c:pt>
                <c:pt idx="3945">
                  <c:v>22</c:v>
                </c:pt>
                <c:pt idx="3946">
                  <c:v>22</c:v>
                </c:pt>
                <c:pt idx="3947">
                  <c:v>20</c:v>
                </c:pt>
                <c:pt idx="3948">
                  <c:v>22</c:v>
                </c:pt>
                <c:pt idx="3949">
                  <c:v>20</c:v>
                </c:pt>
                <c:pt idx="3950">
                  <c:v>20</c:v>
                </c:pt>
                <c:pt idx="3951">
                  <c:v>20</c:v>
                </c:pt>
                <c:pt idx="3952">
                  <c:v>22</c:v>
                </c:pt>
                <c:pt idx="3953">
                  <c:v>22</c:v>
                </c:pt>
                <c:pt idx="3954">
                  <c:v>31</c:v>
                </c:pt>
                <c:pt idx="3955">
                  <c:v>27</c:v>
                </c:pt>
                <c:pt idx="3956">
                  <c:v>31</c:v>
                </c:pt>
                <c:pt idx="3957">
                  <c:v>27</c:v>
                </c:pt>
                <c:pt idx="3958">
                  <c:v>27</c:v>
                </c:pt>
                <c:pt idx="3959">
                  <c:v>31</c:v>
                </c:pt>
                <c:pt idx="3960">
                  <c:v>27</c:v>
                </c:pt>
                <c:pt idx="3961">
                  <c:v>31</c:v>
                </c:pt>
                <c:pt idx="3962">
                  <c:v>31</c:v>
                </c:pt>
                <c:pt idx="3963">
                  <c:v>27</c:v>
                </c:pt>
                <c:pt idx="3964">
                  <c:v>27</c:v>
                </c:pt>
                <c:pt idx="3965">
                  <c:v>31</c:v>
                </c:pt>
                <c:pt idx="3966">
                  <c:v>32</c:v>
                </c:pt>
                <c:pt idx="3967">
                  <c:v>32</c:v>
                </c:pt>
                <c:pt idx="3968">
                  <c:v>30</c:v>
                </c:pt>
                <c:pt idx="3969">
                  <c:v>31</c:v>
                </c:pt>
                <c:pt idx="3970">
                  <c:v>30</c:v>
                </c:pt>
                <c:pt idx="3971">
                  <c:v>29</c:v>
                </c:pt>
                <c:pt idx="3972">
                  <c:v>32</c:v>
                </c:pt>
                <c:pt idx="3973">
                  <c:v>32</c:v>
                </c:pt>
                <c:pt idx="3974">
                  <c:v>31</c:v>
                </c:pt>
                <c:pt idx="3975">
                  <c:v>29</c:v>
                </c:pt>
                <c:pt idx="3976">
                  <c:v>29</c:v>
                </c:pt>
                <c:pt idx="3977">
                  <c:v>30</c:v>
                </c:pt>
                <c:pt idx="3978">
                  <c:v>28</c:v>
                </c:pt>
                <c:pt idx="3979">
                  <c:v>28</c:v>
                </c:pt>
                <c:pt idx="3980">
                  <c:v>30</c:v>
                </c:pt>
                <c:pt idx="3981">
                  <c:v>31</c:v>
                </c:pt>
                <c:pt idx="3982">
                  <c:v>31</c:v>
                </c:pt>
                <c:pt idx="3983">
                  <c:v>31</c:v>
                </c:pt>
                <c:pt idx="3984">
                  <c:v>32</c:v>
                </c:pt>
                <c:pt idx="3985">
                  <c:v>31</c:v>
                </c:pt>
                <c:pt idx="3986">
                  <c:v>32</c:v>
                </c:pt>
                <c:pt idx="3987">
                  <c:v>30</c:v>
                </c:pt>
                <c:pt idx="3988">
                  <c:v>30</c:v>
                </c:pt>
                <c:pt idx="3989">
                  <c:v>30</c:v>
                </c:pt>
                <c:pt idx="3990">
                  <c:v>21</c:v>
                </c:pt>
                <c:pt idx="3991">
                  <c:v>21</c:v>
                </c:pt>
                <c:pt idx="3992">
                  <c:v>21</c:v>
                </c:pt>
                <c:pt idx="3993">
                  <c:v>22</c:v>
                </c:pt>
                <c:pt idx="3994">
                  <c:v>32</c:v>
                </c:pt>
                <c:pt idx="3995">
                  <c:v>33</c:v>
                </c:pt>
                <c:pt idx="3996">
                  <c:v>31</c:v>
                </c:pt>
                <c:pt idx="3997">
                  <c:v>30</c:v>
                </c:pt>
                <c:pt idx="3998">
                  <c:v>30</c:v>
                </c:pt>
                <c:pt idx="3999">
                  <c:v>30</c:v>
                </c:pt>
                <c:pt idx="4000">
                  <c:v>30</c:v>
                </c:pt>
                <c:pt idx="4001">
                  <c:v>30</c:v>
                </c:pt>
                <c:pt idx="4002">
                  <c:v>30</c:v>
                </c:pt>
                <c:pt idx="4003">
                  <c:v>32</c:v>
                </c:pt>
                <c:pt idx="4004">
                  <c:v>30</c:v>
                </c:pt>
                <c:pt idx="4005">
                  <c:v>32</c:v>
                </c:pt>
                <c:pt idx="4006">
                  <c:v>30</c:v>
                </c:pt>
                <c:pt idx="4007">
                  <c:v>30</c:v>
                </c:pt>
                <c:pt idx="4008">
                  <c:v>32</c:v>
                </c:pt>
                <c:pt idx="4009">
                  <c:v>32</c:v>
                </c:pt>
                <c:pt idx="4010">
                  <c:v>31</c:v>
                </c:pt>
                <c:pt idx="4011">
                  <c:v>32</c:v>
                </c:pt>
                <c:pt idx="4012">
                  <c:v>32</c:v>
                </c:pt>
                <c:pt idx="4013">
                  <c:v>30</c:v>
                </c:pt>
                <c:pt idx="4014">
                  <c:v>32</c:v>
                </c:pt>
                <c:pt idx="4015">
                  <c:v>30</c:v>
                </c:pt>
                <c:pt idx="4016">
                  <c:v>31</c:v>
                </c:pt>
                <c:pt idx="4017">
                  <c:v>30</c:v>
                </c:pt>
                <c:pt idx="4018">
                  <c:v>31</c:v>
                </c:pt>
                <c:pt idx="4019">
                  <c:v>30</c:v>
                </c:pt>
                <c:pt idx="4020">
                  <c:v>30</c:v>
                </c:pt>
                <c:pt idx="4021">
                  <c:v>30</c:v>
                </c:pt>
                <c:pt idx="4022">
                  <c:v>32</c:v>
                </c:pt>
                <c:pt idx="4023">
                  <c:v>30</c:v>
                </c:pt>
                <c:pt idx="4024">
                  <c:v>18</c:v>
                </c:pt>
                <c:pt idx="4025">
                  <c:v>18</c:v>
                </c:pt>
                <c:pt idx="4026">
                  <c:v>18</c:v>
                </c:pt>
                <c:pt idx="4027">
                  <c:v>18</c:v>
                </c:pt>
                <c:pt idx="4028">
                  <c:v>18</c:v>
                </c:pt>
                <c:pt idx="4029">
                  <c:v>18</c:v>
                </c:pt>
                <c:pt idx="4030">
                  <c:v>39</c:v>
                </c:pt>
                <c:pt idx="4031">
                  <c:v>27</c:v>
                </c:pt>
                <c:pt idx="4032">
                  <c:v>26</c:v>
                </c:pt>
                <c:pt idx="4033">
                  <c:v>26</c:v>
                </c:pt>
                <c:pt idx="4034">
                  <c:v>26</c:v>
                </c:pt>
                <c:pt idx="4035">
                  <c:v>26</c:v>
                </c:pt>
                <c:pt idx="4036">
                  <c:v>26</c:v>
                </c:pt>
                <c:pt idx="4037">
                  <c:v>26</c:v>
                </c:pt>
                <c:pt idx="4038">
                  <c:v>26</c:v>
                </c:pt>
                <c:pt idx="4039">
                  <c:v>26</c:v>
                </c:pt>
                <c:pt idx="4040">
                  <c:v>26</c:v>
                </c:pt>
                <c:pt idx="4041">
                  <c:v>24</c:v>
                </c:pt>
                <c:pt idx="4042">
                  <c:v>23</c:v>
                </c:pt>
                <c:pt idx="4043">
                  <c:v>23</c:v>
                </c:pt>
                <c:pt idx="4044">
                  <c:v>24</c:v>
                </c:pt>
                <c:pt idx="4045">
                  <c:v>23</c:v>
                </c:pt>
                <c:pt idx="4046">
                  <c:v>23</c:v>
                </c:pt>
                <c:pt idx="4047">
                  <c:v>24</c:v>
                </c:pt>
                <c:pt idx="4048">
                  <c:v>24</c:v>
                </c:pt>
                <c:pt idx="4049">
                  <c:v>24</c:v>
                </c:pt>
                <c:pt idx="4050">
                  <c:v>23</c:v>
                </c:pt>
                <c:pt idx="4051">
                  <c:v>23</c:v>
                </c:pt>
                <c:pt idx="4052">
                  <c:v>24</c:v>
                </c:pt>
                <c:pt idx="4053">
                  <c:v>33</c:v>
                </c:pt>
                <c:pt idx="4054">
                  <c:v>30</c:v>
                </c:pt>
                <c:pt idx="4055">
                  <c:v>30</c:v>
                </c:pt>
                <c:pt idx="4056">
                  <c:v>33</c:v>
                </c:pt>
                <c:pt idx="4057">
                  <c:v>30</c:v>
                </c:pt>
                <c:pt idx="4058">
                  <c:v>33</c:v>
                </c:pt>
                <c:pt idx="4059">
                  <c:v>33</c:v>
                </c:pt>
                <c:pt idx="4060">
                  <c:v>30</c:v>
                </c:pt>
                <c:pt idx="4061">
                  <c:v>33</c:v>
                </c:pt>
                <c:pt idx="4062">
                  <c:v>33</c:v>
                </c:pt>
                <c:pt idx="4063">
                  <c:v>26</c:v>
                </c:pt>
                <c:pt idx="4064">
                  <c:v>26</c:v>
                </c:pt>
                <c:pt idx="4065">
                  <c:v>26</c:v>
                </c:pt>
                <c:pt idx="4066">
                  <c:v>26</c:v>
                </c:pt>
                <c:pt idx="4067">
                  <c:v>26</c:v>
                </c:pt>
                <c:pt idx="4068">
                  <c:v>26</c:v>
                </c:pt>
                <c:pt idx="4069">
                  <c:v>24</c:v>
                </c:pt>
                <c:pt idx="4070">
                  <c:v>24</c:v>
                </c:pt>
                <c:pt idx="4071">
                  <c:v>24</c:v>
                </c:pt>
                <c:pt idx="4072">
                  <c:v>24</c:v>
                </c:pt>
                <c:pt idx="4073">
                  <c:v>24</c:v>
                </c:pt>
                <c:pt idx="4074">
                  <c:v>24</c:v>
                </c:pt>
                <c:pt idx="4075">
                  <c:v>24</c:v>
                </c:pt>
                <c:pt idx="4076">
                  <c:v>24</c:v>
                </c:pt>
                <c:pt idx="4077">
                  <c:v>25</c:v>
                </c:pt>
                <c:pt idx="4078">
                  <c:v>24</c:v>
                </c:pt>
                <c:pt idx="4079">
                  <c:v>25</c:v>
                </c:pt>
                <c:pt idx="4080">
                  <c:v>24</c:v>
                </c:pt>
                <c:pt idx="4081">
                  <c:v>20</c:v>
                </c:pt>
                <c:pt idx="4082">
                  <c:v>21</c:v>
                </c:pt>
                <c:pt idx="4083">
                  <c:v>21</c:v>
                </c:pt>
                <c:pt idx="4084">
                  <c:v>22</c:v>
                </c:pt>
                <c:pt idx="4085">
                  <c:v>20</c:v>
                </c:pt>
                <c:pt idx="4086">
                  <c:v>21</c:v>
                </c:pt>
                <c:pt idx="4087">
                  <c:v>20</c:v>
                </c:pt>
                <c:pt idx="4088">
                  <c:v>20</c:v>
                </c:pt>
                <c:pt idx="4089">
                  <c:v>22</c:v>
                </c:pt>
                <c:pt idx="4090">
                  <c:v>20</c:v>
                </c:pt>
                <c:pt idx="4091">
                  <c:v>20</c:v>
                </c:pt>
                <c:pt idx="4092">
                  <c:v>22</c:v>
                </c:pt>
                <c:pt idx="4093">
                  <c:v>21</c:v>
                </c:pt>
                <c:pt idx="4094">
                  <c:v>20</c:v>
                </c:pt>
                <c:pt idx="4095">
                  <c:v>22</c:v>
                </c:pt>
                <c:pt idx="4096">
                  <c:v>20</c:v>
                </c:pt>
                <c:pt idx="4097">
                  <c:v>22</c:v>
                </c:pt>
                <c:pt idx="4098">
                  <c:v>20</c:v>
                </c:pt>
                <c:pt idx="4099">
                  <c:v>20</c:v>
                </c:pt>
                <c:pt idx="4100">
                  <c:v>21</c:v>
                </c:pt>
                <c:pt idx="4101">
                  <c:v>20</c:v>
                </c:pt>
                <c:pt idx="4102">
                  <c:v>20</c:v>
                </c:pt>
                <c:pt idx="4103">
                  <c:v>20</c:v>
                </c:pt>
                <c:pt idx="4104">
                  <c:v>21</c:v>
                </c:pt>
                <c:pt idx="4105">
                  <c:v>20</c:v>
                </c:pt>
                <c:pt idx="4106">
                  <c:v>20</c:v>
                </c:pt>
                <c:pt idx="4107">
                  <c:v>21</c:v>
                </c:pt>
                <c:pt idx="4108">
                  <c:v>21</c:v>
                </c:pt>
                <c:pt idx="4109">
                  <c:v>19</c:v>
                </c:pt>
                <c:pt idx="4110">
                  <c:v>19</c:v>
                </c:pt>
                <c:pt idx="4111">
                  <c:v>19</c:v>
                </c:pt>
                <c:pt idx="4112">
                  <c:v>20</c:v>
                </c:pt>
                <c:pt idx="4113">
                  <c:v>20</c:v>
                </c:pt>
                <c:pt idx="4114">
                  <c:v>20</c:v>
                </c:pt>
                <c:pt idx="4115">
                  <c:v>21</c:v>
                </c:pt>
                <c:pt idx="4116">
                  <c:v>19</c:v>
                </c:pt>
                <c:pt idx="4117">
                  <c:v>19</c:v>
                </c:pt>
                <c:pt idx="4118">
                  <c:v>19</c:v>
                </c:pt>
                <c:pt idx="4119">
                  <c:v>19</c:v>
                </c:pt>
                <c:pt idx="4120">
                  <c:v>19</c:v>
                </c:pt>
                <c:pt idx="4121">
                  <c:v>20</c:v>
                </c:pt>
                <c:pt idx="4122">
                  <c:v>20</c:v>
                </c:pt>
                <c:pt idx="4123">
                  <c:v>19</c:v>
                </c:pt>
                <c:pt idx="4124">
                  <c:v>20</c:v>
                </c:pt>
                <c:pt idx="4125">
                  <c:v>20</c:v>
                </c:pt>
                <c:pt idx="4126">
                  <c:v>19</c:v>
                </c:pt>
                <c:pt idx="4127">
                  <c:v>21</c:v>
                </c:pt>
                <c:pt idx="4128">
                  <c:v>20</c:v>
                </c:pt>
                <c:pt idx="4129">
                  <c:v>19</c:v>
                </c:pt>
                <c:pt idx="4130">
                  <c:v>19</c:v>
                </c:pt>
                <c:pt idx="4131">
                  <c:v>19</c:v>
                </c:pt>
                <c:pt idx="4132">
                  <c:v>19</c:v>
                </c:pt>
                <c:pt idx="4133">
                  <c:v>21</c:v>
                </c:pt>
                <c:pt idx="4134">
                  <c:v>21</c:v>
                </c:pt>
                <c:pt idx="4135">
                  <c:v>19</c:v>
                </c:pt>
                <c:pt idx="4136">
                  <c:v>20</c:v>
                </c:pt>
                <c:pt idx="4137">
                  <c:v>19</c:v>
                </c:pt>
                <c:pt idx="4138">
                  <c:v>20</c:v>
                </c:pt>
                <c:pt idx="4139">
                  <c:v>19</c:v>
                </c:pt>
                <c:pt idx="4140">
                  <c:v>20</c:v>
                </c:pt>
                <c:pt idx="4141">
                  <c:v>19</c:v>
                </c:pt>
                <c:pt idx="4142">
                  <c:v>19</c:v>
                </c:pt>
                <c:pt idx="4143">
                  <c:v>18</c:v>
                </c:pt>
                <c:pt idx="4144">
                  <c:v>20</c:v>
                </c:pt>
                <c:pt idx="4145">
                  <c:v>20</c:v>
                </c:pt>
                <c:pt idx="4146">
                  <c:v>18</c:v>
                </c:pt>
                <c:pt idx="4147">
                  <c:v>20</c:v>
                </c:pt>
                <c:pt idx="4148">
                  <c:v>18</c:v>
                </c:pt>
                <c:pt idx="4149">
                  <c:v>20</c:v>
                </c:pt>
                <c:pt idx="4150">
                  <c:v>20</c:v>
                </c:pt>
                <c:pt idx="4151">
                  <c:v>18</c:v>
                </c:pt>
                <c:pt idx="4152">
                  <c:v>18</c:v>
                </c:pt>
                <c:pt idx="4153">
                  <c:v>19</c:v>
                </c:pt>
                <c:pt idx="4154">
                  <c:v>18</c:v>
                </c:pt>
                <c:pt idx="4155">
                  <c:v>19</c:v>
                </c:pt>
                <c:pt idx="4156">
                  <c:v>19</c:v>
                </c:pt>
                <c:pt idx="4157">
                  <c:v>18</c:v>
                </c:pt>
                <c:pt idx="4158">
                  <c:v>17</c:v>
                </c:pt>
                <c:pt idx="4159">
                  <c:v>18</c:v>
                </c:pt>
                <c:pt idx="4160">
                  <c:v>20</c:v>
                </c:pt>
                <c:pt idx="4161">
                  <c:v>24</c:v>
                </c:pt>
                <c:pt idx="4162">
                  <c:v>23</c:v>
                </c:pt>
                <c:pt idx="4163">
                  <c:v>24</c:v>
                </c:pt>
                <c:pt idx="4164">
                  <c:v>23</c:v>
                </c:pt>
                <c:pt idx="4165">
                  <c:v>24</c:v>
                </c:pt>
                <c:pt idx="4166">
                  <c:v>22</c:v>
                </c:pt>
                <c:pt idx="4167">
                  <c:v>23</c:v>
                </c:pt>
                <c:pt idx="4168">
                  <c:v>23</c:v>
                </c:pt>
                <c:pt idx="4169">
                  <c:v>24</c:v>
                </c:pt>
                <c:pt idx="4170">
                  <c:v>22</c:v>
                </c:pt>
                <c:pt idx="4171">
                  <c:v>22</c:v>
                </c:pt>
                <c:pt idx="4172">
                  <c:v>24</c:v>
                </c:pt>
                <c:pt idx="4173">
                  <c:v>23</c:v>
                </c:pt>
                <c:pt idx="4174">
                  <c:v>23</c:v>
                </c:pt>
                <c:pt idx="4175">
                  <c:v>24</c:v>
                </c:pt>
                <c:pt idx="4176">
                  <c:v>22</c:v>
                </c:pt>
                <c:pt idx="4177">
                  <c:v>23</c:v>
                </c:pt>
                <c:pt idx="4178">
                  <c:v>27</c:v>
                </c:pt>
                <c:pt idx="4179">
                  <c:v>24</c:v>
                </c:pt>
                <c:pt idx="4180">
                  <c:v>24</c:v>
                </c:pt>
                <c:pt idx="4181">
                  <c:v>22</c:v>
                </c:pt>
                <c:pt idx="4182">
                  <c:v>23</c:v>
                </c:pt>
                <c:pt idx="4183">
                  <c:v>25</c:v>
                </c:pt>
                <c:pt idx="4184">
                  <c:v>26</c:v>
                </c:pt>
                <c:pt idx="4185">
                  <c:v>22</c:v>
                </c:pt>
                <c:pt idx="4186">
                  <c:v>26</c:v>
                </c:pt>
                <c:pt idx="4187">
                  <c:v>26</c:v>
                </c:pt>
                <c:pt idx="4188">
                  <c:v>22</c:v>
                </c:pt>
                <c:pt idx="4189">
                  <c:v>22</c:v>
                </c:pt>
                <c:pt idx="4190">
                  <c:v>24</c:v>
                </c:pt>
                <c:pt idx="4191">
                  <c:v>27</c:v>
                </c:pt>
                <c:pt idx="4192">
                  <c:v>25</c:v>
                </c:pt>
                <c:pt idx="4193">
                  <c:v>25</c:v>
                </c:pt>
                <c:pt idx="4194">
                  <c:v>21</c:v>
                </c:pt>
                <c:pt idx="4195">
                  <c:v>24</c:v>
                </c:pt>
                <c:pt idx="4196">
                  <c:v>17</c:v>
                </c:pt>
                <c:pt idx="4197">
                  <c:v>19</c:v>
                </c:pt>
                <c:pt idx="4198">
                  <c:v>17</c:v>
                </c:pt>
                <c:pt idx="4199">
                  <c:v>17</c:v>
                </c:pt>
                <c:pt idx="4200">
                  <c:v>17</c:v>
                </c:pt>
                <c:pt idx="4201">
                  <c:v>17</c:v>
                </c:pt>
                <c:pt idx="4202">
                  <c:v>17</c:v>
                </c:pt>
                <c:pt idx="4203">
                  <c:v>17</c:v>
                </c:pt>
                <c:pt idx="4204">
                  <c:v>17</c:v>
                </c:pt>
                <c:pt idx="4205">
                  <c:v>17</c:v>
                </c:pt>
                <c:pt idx="4206">
                  <c:v>17</c:v>
                </c:pt>
                <c:pt idx="4207">
                  <c:v>17</c:v>
                </c:pt>
                <c:pt idx="4208">
                  <c:v>17</c:v>
                </c:pt>
                <c:pt idx="4209">
                  <c:v>16</c:v>
                </c:pt>
                <c:pt idx="4210">
                  <c:v>16</c:v>
                </c:pt>
                <c:pt idx="4211">
                  <c:v>16</c:v>
                </c:pt>
                <c:pt idx="4212">
                  <c:v>16</c:v>
                </c:pt>
                <c:pt idx="4213">
                  <c:v>16</c:v>
                </c:pt>
                <c:pt idx="4214">
                  <c:v>16</c:v>
                </c:pt>
                <c:pt idx="4215">
                  <c:v>19</c:v>
                </c:pt>
                <c:pt idx="4216">
                  <c:v>17</c:v>
                </c:pt>
                <c:pt idx="4217">
                  <c:v>18</c:v>
                </c:pt>
                <c:pt idx="4218">
                  <c:v>19</c:v>
                </c:pt>
                <c:pt idx="4219">
                  <c:v>18</c:v>
                </c:pt>
                <c:pt idx="4220">
                  <c:v>19</c:v>
                </c:pt>
                <c:pt idx="4221">
                  <c:v>19</c:v>
                </c:pt>
                <c:pt idx="4222">
                  <c:v>17</c:v>
                </c:pt>
                <c:pt idx="4223">
                  <c:v>19</c:v>
                </c:pt>
                <c:pt idx="4224">
                  <c:v>19</c:v>
                </c:pt>
                <c:pt idx="4225">
                  <c:v>18</c:v>
                </c:pt>
                <c:pt idx="4226">
                  <c:v>19</c:v>
                </c:pt>
                <c:pt idx="4227">
                  <c:v>18</c:v>
                </c:pt>
                <c:pt idx="4228">
                  <c:v>19</c:v>
                </c:pt>
                <c:pt idx="4229">
                  <c:v>18</c:v>
                </c:pt>
                <c:pt idx="4230">
                  <c:v>18</c:v>
                </c:pt>
                <c:pt idx="4231">
                  <c:v>17</c:v>
                </c:pt>
                <c:pt idx="4232">
                  <c:v>18</c:v>
                </c:pt>
                <c:pt idx="4233">
                  <c:v>17</c:v>
                </c:pt>
                <c:pt idx="4234">
                  <c:v>18</c:v>
                </c:pt>
                <c:pt idx="4235">
                  <c:v>15</c:v>
                </c:pt>
                <c:pt idx="4236">
                  <c:v>15</c:v>
                </c:pt>
                <c:pt idx="4237">
                  <c:v>15</c:v>
                </c:pt>
                <c:pt idx="4238">
                  <c:v>23</c:v>
                </c:pt>
                <c:pt idx="4239">
                  <c:v>25</c:v>
                </c:pt>
                <c:pt idx="4240">
                  <c:v>26</c:v>
                </c:pt>
                <c:pt idx="4241">
                  <c:v>25</c:v>
                </c:pt>
                <c:pt idx="4242">
                  <c:v>21</c:v>
                </c:pt>
                <c:pt idx="4243">
                  <c:v>21</c:v>
                </c:pt>
                <c:pt idx="4244">
                  <c:v>26</c:v>
                </c:pt>
                <c:pt idx="4245">
                  <c:v>23</c:v>
                </c:pt>
                <c:pt idx="4246">
                  <c:v>21</c:v>
                </c:pt>
                <c:pt idx="4247">
                  <c:v>25</c:v>
                </c:pt>
                <c:pt idx="4248">
                  <c:v>23</c:v>
                </c:pt>
                <c:pt idx="4249">
                  <c:v>21</c:v>
                </c:pt>
                <c:pt idx="4250">
                  <c:v>21</c:v>
                </c:pt>
                <c:pt idx="4251">
                  <c:v>26</c:v>
                </c:pt>
                <c:pt idx="4252">
                  <c:v>26</c:v>
                </c:pt>
                <c:pt idx="4253">
                  <c:v>23</c:v>
                </c:pt>
                <c:pt idx="4254">
                  <c:v>25</c:v>
                </c:pt>
                <c:pt idx="4255">
                  <c:v>22</c:v>
                </c:pt>
                <c:pt idx="4256">
                  <c:v>21</c:v>
                </c:pt>
                <c:pt idx="4257">
                  <c:v>25</c:v>
                </c:pt>
                <c:pt idx="4258">
                  <c:v>21</c:v>
                </c:pt>
                <c:pt idx="4259">
                  <c:v>26</c:v>
                </c:pt>
                <c:pt idx="4260">
                  <c:v>22</c:v>
                </c:pt>
                <c:pt idx="4261">
                  <c:v>23</c:v>
                </c:pt>
                <c:pt idx="4262">
                  <c:v>26</c:v>
                </c:pt>
                <c:pt idx="4263">
                  <c:v>23</c:v>
                </c:pt>
                <c:pt idx="4264">
                  <c:v>22</c:v>
                </c:pt>
                <c:pt idx="4265">
                  <c:v>23</c:v>
                </c:pt>
                <c:pt idx="4266">
                  <c:v>26</c:v>
                </c:pt>
                <c:pt idx="4267">
                  <c:v>21</c:v>
                </c:pt>
                <c:pt idx="4268">
                  <c:v>21</c:v>
                </c:pt>
                <c:pt idx="4269">
                  <c:v>25</c:v>
                </c:pt>
                <c:pt idx="4270">
                  <c:v>25</c:v>
                </c:pt>
                <c:pt idx="4271">
                  <c:v>26</c:v>
                </c:pt>
                <c:pt idx="4272">
                  <c:v>25</c:v>
                </c:pt>
                <c:pt idx="4273">
                  <c:v>21</c:v>
                </c:pt>
                <c:pt idx="4274">
                  <c:v>23</c:v>
                </c:pt>
                <c:pt idx="4275">
                  <c:v>23</c:v>
                </c:pt>
                <c:pt idx="4276">
                  <c:v>21</c:v>
                </c:pt>
                <c:pt idx="4277">
                  <c:v>23</c:v>
                </c:pt>
                <c:pt idx="4278">
                  <c:v>23</c:v>
                </c:pt>
                <c:pt idx="4279">
                  <c:v>21</c:v>
                </c:pt>
                <c:pt idx="4280">
                  <c:v>25</c:v>
                </c:pt>
                <c:pt idx="4281">
                  <c:v>25</c:v>
                </c:pt>
                <c:pt idx="4282">
                  <c:v>25</c:v>
                </c:pt>
                <c:pt idx="4283">
                  <c:v>22</c:v>
                </c:pt>
                <c:pt idx="4284">
                  <c:v>21</c:v>
                </c:pt>
                <c:pt idx="4285">
                  <c:v>21</c:v>
                </c:pt>
                <c:pt idx="4286">
                  <c:v>21</c:v>
                </c:pt>
                <c:pt idx="4287">
                  <c:v>21</c:v>
                </c:pt>
                <c:pt idx="4288">
                  <c:v>25</c:v>
                </c:pt>
                <c:pt idx="4289">
                  <c:v>23</c:v>
                </c:pt>
                <c:pt idx="4290">
                  <c:v>25</c:v>
                </c:pt>
                <c:pt idx="4291">
                  <c:v>26</c:v>
                </c:pt>
                <c:pt idx="4292">
                  <c:v>25</c:v>
                </c:pt>
                <c:pt idx="4293">
                  <c:v>26</c:v>
                </c:pt>
                <c:pt idx="4294">
                  <c:v>21</c:v>
                </c:pt>
                <c:pt idx="4295">
                  <c:v>23</c:v>
                </c:pt>
                <c:pt idx="4296">
                  <c:v>25</c:v>
                </c:pt>
                <c:pt idx="4297">
                  <c:v>23</c:v>
                </c:pt>
                <c:pt idx="4298">
                  <c:v>25</c:v>
                </c:pt>
                <c:pt idx="4299">
                  <c:v>23</c:v>
                </c:pt>
                <c:pt idx="4300">
                  <c:v>23</c:v>
                </c:pt>
                <c:pt idx="4301">
                  <c:v>26</c:v>
                </c:pt>
                <c:pt idx="4302">
                  <c:v>25</c:v>
                </c:pt>
                <c:pt idx="4303">
                  <c:v>23</c:v>
                </c:pt>
                <c:pt idx="4304">
                  <c:v>26</c:v>
                </c:pt>
                <c:pt idx="4305">
                  <c:v>26</c:v>
                </c:pt>
                <c:pt idx="4306">
                  <c:v>26</c:v>
                </c:pt>
                <c:pt idx="4307">
                  <c:v>23</c:v>
                </c:pt>
                <c:pt idx="4308">
                  <c:v>21</c:v>
                </c:pt>
                <c:pt idx="4309">
                  <c:v>22</c:v>
                </c:pt>
                <c:pt idx="4310">
                  <c:v>21</c:v>
                </c:pt>
                <c:pt idx="4311">
                  <c:v>21</c:v>
                </c:pt>
                <c:pt idx="4312">
                  <c:v>26</c:v>
                </c:pt>
                <c:pt idx="4313">
                  <c:v>23</c:v>
                </c:pt>
                <c:pt idx="4314">
                  <c:v>23</c:v>
                </c:pt>
                <c:pt idx="4315">
                  <c:v>26</c:v>
                </c:pt>
                <c:pt idx="4316">
                  <c:v>23</c:v>
                </c:pt>
                <c:pt idx="4317">
                  <c:v>22</c:v>
                </c:pt>
                <c:pt idx="4318">
                  <c:v>21</c:v>
                </c:pt>
                <c:pt idx="4319">
                  <c:v>21</c:v>
                </c:pt>
                <c:pt idx="4320">
                  <c:v>26</c:v>
                </c:pt>
                <c:pt idx="4321">
                  <c:v>18</c:v>
                </c:pt>
                <c:pt idx="4322">
                  <c:v>21</c:v>
                </c:pt>
                <c:pt idx="4323">
                  <c:v>21</c:v>
                </c:pt>
                <c:pt idx="4324">
                  <c:v>25</c:v>
                </c:pt>
                <c:pt idx="4325">
                  <c:v>18</c:v>
                </c:pt>
                <c:pt idx="4326">
                  <c:v>26</c:v>
                </c:pt>
                <c:pt idx="4327">
                  <c:v>21</c:v>
                </c:pt>
                <c:pt idx="4328">
                  <c:v>25</c:v>
                </c:pt>
                <c:pt idx="4329">
                  <c:v>23</c:v>
                </c:pt>
                <c:pt idx="4330">
                  <c:v>25</c:v>
                </c:pt>
                <c:pt idx="4331">
                  <c:v>21</c:v>
                </c:pt>
                <c:pt idx="4332">
                  <c:v>23</c:v>
                </c:pt>
                <c:pt idx="4333">
                  <c:v>21</c:v>
                </c:pt>
                <c:pt idx="4334">
                  <c:v>23</c:v>
                </c:pt>
                <c:pt idx="4335">
                  <c:v>26</c:v>
                </c:pt>
                <c:pt idx="4336">
                  <c:v>21</c:v>
                </c:pt>
                <c:pt idx="4337">
                  <c:v>21</c:v>
                </c:pt>
                <c:pt idx="4338">
                  <c:v>25</c:v>
                </c:pt>
                <c:pt idx="4339">
                  <c:v>22</c:v>
                </c:pt>
                <c:pt idx="4340">
                  <c:v>21</c:v>
                </c:pt>
                <c:pt idx="4341">
                  <c:v>21</c:v>
                </c:pt>
                <c:pt idx="4342">
                  <c:v>23</c:v>
                </c:pt>
                <c:pt idx="4343">
                  <c:v>26</c:v>
                </c:pt>
                <c:pt idx="4344">
                  <c:v>23</c:v>
                </c:pt>
                <c:pt idx="4345">
                  <c:v>26</c:v>
                </c:pt>
                <c:pt idx="4346">
                  <c:v>22</c:v>
                </c:pt>
                <c:pt idx="4347">
                  <c:v>23</c:v>
                </c:pt>
                <c:pt idx="4348">
                  <c:v>21</c:v>
                </c:pt>
                <c:pt idx="4349">
                  <c:v>26</c:v>
                </c:pt>
                <c:pt idx="4350">
                  <c:v>25</c:v>
                </c:pt>
                <c:pt idx="4351">
                  <c:v>23</c:v>
                </c:pt>
                <c:pt idx="4352">
                  <c:v>23</c:v>
                </c:pt>
                <c:pt idx="4353">
                  <c:v>25</c:v>
                </c:pt>
                <c:pt idx="4354">
                  <c:v>26</c:v>
                </c:pt>
                <c:pt idx="4355">
                  <c:v>22</c:v>
                </c:pt>
                <c:pt idx="4356">
                  <c:v>25</c:v>
                </c:pt>
                <c:pt idx="4357">
                  <c:v>25</c:v>
                </c:pt>
                <c:pt idx="4358">
                  <c:v>25</c:v>
                </c:pt>
                <c:pt idx="4359">
                  <c:v>23</c:v>
                </c:pt>
                <c:pt idx="4360">
                  <c:v>23</c:v>
                </c:pt>
                <c:pt idx="4361">
                  <c:v>26</c:v>
                </c:pt>
                <c:pt idx="4362">
                  <c:v>23</c:v>
                </c:pt>
                <c:pt idx="4363">
                  <c:v>22</c:v>
                </c:pt>
                <c:pt idx="4364">
                  <c:v>17</c:v>
                </c:pt>
                <c:pt idx="4365">
                  <c:v>17</c:v>
                </c:pt>
                <c:pt idx="4366">
                  <c:v>17</c:v>
                </c:pt>
                <c:pt idx="4367">
                  <c:v>17</c:v>
                </c:pt>
                <c:pt idx="4368">
                  <c:v>17</c:v>
                </c:pt>
                <c:pt idx="4369">
                  <c:v>17</c:v>
                </c:pt>
                <c:pt idx="4370">
                  <c:v>17</c:v>
                </c:pt>
                <c:pt idx="4371">
                  <c:v>17</c:v>
                </c:pt>
                <c:pt idx="4372">
                  <c:v>17</c:v>
                </c:pt>
                <c:pt idx="4373">
                  <c:v>17</c:v>
                </c:pt>
                <c:pt idx="4374">
                  <c:v>17</c:v>
                </c:pt>
                <c:pt idx="4375">
                  <c:v>17</c:v>
                </c:pt>
                <c:pt idx="4376">
                  <c:v>17</c:v>
                </c:pt>
                <c:pt idx="4377">
                  <c:v>17</c:v>
                </c:pt>
                <c:pt idx="4378">
                  <c:v>17</c:v>
                </c:pt>
                <c:pt idx="4379">
                  <c:v>17</c:v>
                </c:pt>
                <c:pt idx="4380">
                  <c:v>17</c:v>
                </c:pt>
                <c:pt idx="4381">
                  <c:v>18</c:v>
                </c:pt>
                <c:pt idx="4382">
                  <c:v>18</c:v>
                </c:pt>
                <c:pt idx="4383">
                  <c:v>18</c:v>
                </c:pt>
                <c:pt idx="4384">
                  <c:v>16</c:v>
                </c:pt>
                <c:pt idx="4385">
                  <c:v>16</c:v>
                </c:pt>
                <c:pt idx="4386">
                  <c:v>16</c:v>
                </c:pt>
                <c:pt idx="4387">
                  <c:v>17</c:v>
                </c:pt>
                <c:pt idx="4388">
                  <c:v>18</c:v>
                </c:pt>
                <c:pt idx="4389">
                  <c:v>16</c:v>
                </c:pt>
                <c:pt idx="4390">
                  <c:v>16</c:v>
                </c:pt>
                <c:pt idx="4391">
                  <c:v>17</c:v>
                </c:pt>
                <c:pt idx="4392">
                  <c:v>17</c:v>
                </c:pt>
                <c:pt idx="4393">
                  <c:v>16</c:v>
                </c:pt>
                <c:pt idx="4394">
                  <c:v>16</c:v>
                </c:pt>
                <c:pt idx="4395">
                  <c:v>16</c:v>
                </c:pt>
                <c:pt idx="4396">
                  <c:v>17</c:v>
                </c:pt>
                <c:pt idx="4397">
                  <c:v>17</c:v>
                </c:pt>
                <c:pt idx="4398">
                  <c:v>16</c:v>
                </c:pt>
                <c:pt idx="4399">
                  <c:v>15</c:v>
                </c:pt>
                <c:pt idx="4400">
                  <c:v>17</c:v>
                </c:pt>
                <c:pt idx="4401">
                  <c:v>16</c:v>
                </c:pt>
                <c:pt idx="4402">
                  <c:v>16</c:v>
                </c:pt>
                <c:pt idx="4403">
                  <c:v>17</c:v>
                </c:pt>
                <c:pt idx="4404">
                  <c:v>17</c:v>
                </c:pt>
                <c:pt idx="4405">
                  <c:v>17</c:v>
                </c:pt>
                <c:pt idx="4406">
                  <c:v>16</c:v>
                </c:pt>
                <c:pt idx="4407">
                  <c:v>15</c:v>
                </c:pt>
                <c:pt idx="4408">
                  <c:v>17</c:v>
                </c:pt>
                <c:pt idx="4409">
                  <c:v>16</c:v>
                </c:pt>
                <c:pt idx="4410">
                  <c:v>16</c:v>
                </c:pt>
                <c:pt idx="4411">
                  <c:v>17</c:v>
                </c:pt>
                <c:pt idx="4412">
                  <c:v>16</c:v>
                </c:pt>
                <c:pt idx="4413">
                  <c:v>16</c:v>
                </c:pt>
                <c:pt idx="4414">
                  <c:v>16</c:v>
                </c:pt>
                <c:pt idx="4415">
                  <c:v>16</c:v>
                </c:pt>
                <c:pt idx="4416">
                  <c:v>16</c:v>
                </c:pt>
                <c:pt idx="4417">
                  <c:v>16</c:v>
                </c:pt>
                <c:pt idx="4418">
                  <c:v>16</c:v>
                </c:pt>
                <c:pt idx="4419">
                  <c:v>16</c:v>
                </c:pt>
                <c:pt idx="4420">
                  <c:v>16</c:v>
                </c:pt>
                <c:pt idx="4421">
                  <c:v>16</c:v>
                </c:pt>
                <c:pt idx="4422">
                  <c:v>16</c:v>
                </c:pt>
                <c:pt idx="4423">
                  <c:v>16</c:v>
                </c:pt>
                <c:pt idx="4424">
                  <c:v>16</c:v>
                </c:pt>
                <c:pt idx="4425">
                  <c:v>16</c:v>
                </c:pt>
                <c:pt idx="4426">
                  <c:v>16</c:v>
                </c:pt>
                <c:pt idx="4427">
                  <c:v>16</c:v>
                </c:pt>
                <c:pt idx="4428">
                  <c:v>38</c:v>
                </c:pt>
                <c:pt idx="4429">
                  <c:v>37</c:v>
                </c:pt>
                <c:pt idx="4430">
                  <c:v>38</c:v>
                </c:pt>
                <c:pt idx="4431">
                  <c:v>16</c:v>
                </c:pt>
                <c:pt idx="4432">
                  <c:v>16</c:v>
                </c:pt>
                <c:pt idx="4433">
                  <c:v>16</c:v>
                </c:pt>
                <c:pt idx="4434">
                  <c:v>36</c:v>
                </c:pt>
                <c:pt idx="4435">
                  <c:v>35</c:v>
                </c:pt>
                <c:pt idx="4436">
                  <c:v>36</c:v>
                </c:pt>
                <c:pt idx="4437">
                  <c:v>36</c:v>
                </c:pt>
                <c:pt idx="4438">
                  <c:v>36</c:v>
                </c:pt>
                <c:pt idx="4439">
                  <c:v>36</c:v>
                </c:pt>
                <c:pt idx="4440">
                  <c:v>36</c:v>
                </c:pt>
                <c:pt idx="4441">
                  <c:v>35</c:v>
                </c:pt>
                <c:pt idx="4442">
                  <c:v>35</c:v>
                </c:pt>
                <c:pt idx="4443">
                  <c:v>35</c:v>
                </c:pt>
                <c:pt idx="4444">
                  <c:v>35</c:v>
                </c:pt>
                <c:pt idx="4445">
                  <c:v>35</c:v>
                </c:pt>
                <c:pt idx="4446">
                  <c:v>35</c:v>
                </c:pt>
                <c:pt idx="4447">
                  <c:v>32</c:v>
                </c:pt>
                <c:pt idx="4448">
                  <c:v>35</c:v>
                </c:pt>
                <c:pt idx="4449">
                  <c:v>36</c:v>
                </c:pt>
                <c:pt idx="4450">
                  <c:v>32</c:v>
                </c:pt>
                <c:pt idx="4451">
                  <c:v>35</c:v>
                </c:pt>
                <c:pt idx="4452">
                  <c:v>35</c:v>
                </c:pt>
                <c:pt idx="4453">
                  <c:v>35</c:v>
                </c:pt>
                <c:pt idx="4454">
                  <c:v>36</c:v>
                </c:pt>
                <c:pt idx="4455">
                  <c:v>28</c:v>
                </c:pt>
                <c:pt idx="4456">
                  <c:v>23</c:v>
                </c:pt>
                <c:pt idx="4457">
                  <c:v>23</c:v>
                </c:pt>
                <c:pt idx="4458">
                  <c:v>23</c:v>
                </c:pt>
                <c:pt idx="4459">
                  <c:v>28</c:v>
                </c:pt>
                <c:pt idx="4460">
                  <c:v>23</c:v>
                </c:pt>
                <c:pt idx="4461">
                  <c:v>28</c:v>
                </c:pt>
                <c:pt idx="4462">
                  <c:v>23</c:v>
                </c:pt>
                <c:pt idx="4463">
                  <c:v>28</c:v>
                </c:pt>
                <c:pt idx="4464">
                  <c:v>23</c:v>
                </c:pt>
                <c:pt idx="4465">
                  <c:v>23</c:v>
                </c:pt>
                <c:pt idx="4466">
                  <c:v>23</c:v>
                </c:pt>
                <c:pt idx="4467">
                  <c:v>23</c:v>
                </c:pt>
                <c:pt idx="4468">
                  <c:v>29</c:v>
                </c:pt>
                <c:pt idx="4469">
                  <c:v>28</c:v>
                </c:pt>
                <c:pt idx="4470">
                  <c:v>105</c:v>
                </c:pt>
                <c:pt idx="4471">
                  <c:v>105</c:v>
                </c:pt>
                <c:pt idx="4472">
                  <c:v>37</c:v>
                </c:pt>
                <c:pt idx="4473">
                  <c:v>37</c:v>
                </c:pt>
                <c:pt idx="4474">
                  <c:v>38</c:v>
                </c:pt>
                <c:pt idx="4475">
                  <c:v>38</c:v>
                </c:pt>
                <c:pt idx="4476">
                  <c:v>41</c:v>
                </c:pt>
                <c:pt idx="4477">
                  <c:v>38</c:v>
                </c:pt>
                <c:pt idx="4478">
                  <c:v>38</c:v>
                </c:pt>
                <c:pt idx="4479">
                  <c:v>38</c:v>
                </c:pt>
                <c:pt idx="4480">
                  <c:v>41</c:v>
                </c:pt>
                <c:pt idx="4481">
                  <c:v>38</c:v>
                </c:pt>
                <c:pt idx="4482">
                  <c:v>37</c:v>
                </c:pt>
                <c:pt idx="4483">
                  <c:v>37</c:v>
                </c:pt>
                <c:pt idx="4484">
                  <c:v>37</c:v>
                </c:pt>
                <c:pt idx="4485">
                  <c:v>40</c:v>
                </c:pt>
                <c:pt idx="4486">
                  <c:v>37</c:v>
                </c:pt>
                <c:pt idx="4487">
                  <c:v>36</c:v>
                </c:pt>
                <c:pt idx="4488">
                  <c:v>36</c:v>
                </c:pt>
                <c:pt idx="4489">
                  <c:v>37</c:v>
                </c:pt>
                <c:pt idx="4490">
                  <c:v>26</c:v>
                </c:pt>
                <c:pt idx="4491">
                  <c:v>23</c:v>
                </c:pt>
                <c:pt idx="4492">
                  <c:v>26</c:v>
                </c:pt>
                <c:pt idx="4493">
                  <c:v>26</c:v>
                </c:pt>
                <c:pt idx="4494">
                  <c:v>23</c:v>
                </c:pt>
                <c:pt idx="4495">
                  <c:v>23</c:v>
                </c:pt>
                <c:pt idx="4496">
                  <c:v>26</c:v>
                </c:pt>
                <c:pt idx="4497">
                  <c:v>25</c:v>
                </c:pt>
                <c:pt idx="4498">
                  <c:v>23</c:v>
                </c:pt>
                <c:pt idx="4499">
                  <c:v>23</c:v>
                </c:pt>
                <c:pt idx="4500">
                  <c:v>26</c:v>
                </c:pt>
                <c:pt idx="4501">
                  <c:v>23</c:v>
                </c:pt>
                <c:pt idx="4502">
                  <c:v>23</c:v>
                </c:pt>
                <c:pt idx="4503">
                  <c:v>23</c:v>
                </c:pt>
                <c:pt idx="4504">
                  <c:v>26</c:v>
                </c:pt>
                <c:pt idx="4505">
                  <c:v>26</c:v>
                </c:pt>
                <c:pt idx="4506">
                  <c:v>20</c:v>
                </c:pt>
                <c:pt idx="4507">
                  <c:v>18</c:v>
                </c:pt>
                <c:pt idx="4508">
                  <c:v>20</c:v>
                </c:pt>
                <c:pt idx="4509">
                  <c:v>20</c:v>
                </c:pt>
                <c:pt idx="4510">
                  <c:v>20</c:v>
                </c:pt>
                <c:pt idx="4511">
                  <c:v>18</c:v>
                </c:pt>
                <c:pt idx="4512">
                  <c:v>20</c:v>
                </c:pt>
                <c:pt idx="4513">
                  <c:v>20</c:v>
                </c:pt>
                <c:pt idx="4514">
                  <c:v>18</c:v>
                </c:pt>
                <c:pt idx="4515">
                  <c:v>23</c:v>
                </c:pt>
                <c:pt idx="4516">
                  <c:v>23</c:v>
                </c:pt>
                <c:pt idx="4517">
                  <c:v>24</c:v>
                </c:pt>
                <c:pt idx="4518">
                  <c:v>25</c:v>
                </c:pt>
                <c:pt idx="4519">
                  <c:v>25</c:v>
                </c:pt>
                <c:pt idx="4520">
                  <c:v>25</c:v>
                </c:pt>
                <c:pt idx="4521">
                  <c:v>23</c:v>
                </c:pt>
                <c:pt idx="4522">
                  <c:v>23</c:v>
                </c:pt>
                <c:pt idx="4523">
                  <c:v>23</c:v>
                </c:pt>
                <c:pt idx="4524">
                  <c:v>21</c:v>
                </c:pt>
                <c:pt idx="4525">
                  <c:v>23</c:v>
                </c:pt>
                <c:pt idx="4526">
                  <c:v>23</c:v>
                </c:pt>
                <c:pt idx="4527">
                  <c:v>22</c:v>
                </c:pt>
                <c:pt idx="4528">
                  <c:v>22</c:v>
                </c:pt>
                <c:pt idx="4529">
                  <c:v>23</c:v>
                </c:pt>
                <c:pt idx="4530">
                  <c:v>21</c:v>
                </c:pt>
                <c:pt idx="4531">
                  <c:v>22</c:v>
                </c:pt>
                <c:pt idx="4532">
                  <c:v>23</c:v>
                </c:pt>
                <c:pt idx="4533">
                  <c:v>23</c:v>
                </c:pt>
                <c:pt idx="4534">
                  <c:v>23</c:v>
                </c:pt>
                <c:pt idx="4535">
                  <c:v>22</c:v>
                </c:pt>
                <c:pt idx="4536">
                  <c:v>20</c:v>
                </c:pt>
                <c:pt idx="4537">
                  <c:v>20</c:v>
                </c:pt>
                <c:pt idx="4538">
                  <c:v>24</c:v>
                </c:pt>
                <c:pt idx="4539">
                  <c:v>24</c:v>
                </c:pt>
                <c:pt idx="4540">
                  <c:v>20</c:v>
                </c:pt>
                <c:pt idx="4541">
                  <c:v>25</c:v>
                </c:pt>
                <c:pt idx="4542">
                  <c:v>32</c:v>
                </c:pt>
                <c:pt idx="4543">
                  <c:v>31</c:v>
                </c:pt>
                <c:pt idx="4544">
                  <c:v>31</c:v>
                </c:pt>
                <c:pt idx="4545">
                  <c:v>36</c:v>
                </c:pt>
                <c:pt idx="4546">
                  <c:v>36</c:v>
                </c:pt>
                <c:pt idx="4547">
                  <c:v>40</c:v>
                </c:pt>
                <c:pt idx="4548">
                  <c:v>36</c:v>
                </c:pt>
                <c:pt idx="4549">
                  <c:v>40</c:v>
                </c:pt>
                <c:pt idx="4550">
                  <c:v>99</c:v>
                </c:pt>
                <c:pt idx="4551">
                  <c:v>36</c:v>
                </c:pt>
                <c:pt idx="4552">
                  <c:v>40</c:v>
                </c:pt>
                <c:pt idx="4553">
                  <c:v>40</c:v>
                </c:pt>
                <c:pt idx="4554">
                  <c:v>99</c:v>
                </c:pt>
                <c:pt idx="4555">
                  <c:v>36</c:v>
                </c:pt>
                <c:pt idx="4556">
                  <c:v>36</c:v>
                </c:pt>
                <c:pt idx="4557">
                  <c:v>40</c:v>
                </c:pt>
                <c:pt idx="4558">
                  <c:v>42</c:v>
                </c:pt>
                <c:pt idx="4559">
                  <c:v>36</c:v>
                </c:pt>
                <c:pt idx="4560">
                  <c:v>40</c:v>
                </c:pt>
                <c:pt idx="4561">
                  <c:v>40</c:v>
                </c:pt>
                <c:pt idx="4562">
                  <c:v>40</c:v>
                </c:pt>
                <c:pt idx="4563">
                  <c:v>99</c:v>
                </c:pt>
                <c:pt idx="4564">
                  <c:v>40</c:v>
                </c:pt>
                <c:pt idx="4565">
                  <c:v>27</c:v>
                </c:pt>
                <c:pt idx="4566">
                  <c:v>28</c:v>
                </c:pt>
                <c:pt idx="4567">
                  <c:v>27</c:v>
                </c:pt>
                <c:pt idx="4568">
                  <c:v>28</c:v>
                </c:pt>
                <c:pt idx="4569">
                  <c:v>28</c:v>
                </c:pt>
                <c:pt idx="4570">
                  <c:v>27</c:v>
                </c:pt>
                <c:pt idx="4571">
                  <c:v>28</c:v>
                </c:pt>
                <c:pt idx="4572">
                  <c:v>27</c:v>
                </c:pt>
                <c:pt idx="4573">
                  <c:v>27</c:v>
                </c:pt>
                <c:pt idx="4574">
                  <c:v>27</c:v>
                </c:pt>
                <c:pt idx="4575">
                  <c:v>27</c:v>
                </c:pt>
                <c:pt idx="4576">
                  <c:v>28</c:v>
                </c:pt>
                <c:pt idx="4577">
                  <c:v>27</c:v>
                </c:pt>
                <c:pt idx="4578">
                  <c:v>28</c:v>
                </c:pt>
                <c:pt idx="4579">
                  <c:v>28</c:v>
                </c:pt>
                <c:pt idx="4580">
                  <c:v>28</c:v>
                </c:pt>
                <c:pt idx="4581">
                  <c:v>28</c:v>
                </c:pt>
                <c:pt idx="4582">
                  <c:v>28</c:v>
                </c:pt>
                <c:pt idx="4583">
                  <c:v>28</c:v>
                </c:pt>
                <c:pt idx="4584">
                  <c:v>27</c:v>
                </c:pt>
                <c:pt idx="4585">
                  <c:v>27</c:v>
                </c:pt>
                <c:pt idx="4586">
                  <c:v>27</c:v>
                </c:pt>
                <c:pt idx="4587">
                  <c:v>27</c:v>
                </c:pt>
                <c:pt idx="4588">
                  <c:v>28</c:v>
                </c:pt>
                <c:pt idx="4589">
                  <c:v>28</c:v>
                </c:pt>
                <c:pt idx="4590">
                  <c:v>27</c:v>
                </c:pt>
                <c:pt idx="4591">
                  <c:v>27</c:v>
                </c:pt>
                <c:pt idx="4592">
                  <c:v>27</c:v>
                </c:pt>
                <c:pt idx="4593">
                  <c:v>28</c:v>
                </c:pt>
                <c:pt idx="4594">
                  <c:v>28</c:v>
                </c:pt>
                <c:pt idx="4595">
                  <c:v>28</c:v>
                </c:pt>
                <c:pt idx="4596">
                  <c:v>27</c:v>
                </c:pt>
                <c:pt idx="4597">
                  <c:v>28</c:v>
                </c:pt>
                <c:pt idx="4598">
                  <c:v>27</c:v>
                </c:pt>
                <c:pt idx="4599">
                  <c:v>28</c:v>
                </c:pt>
                <c:pt idx="4600">
                  <c:v>32</c:v>
                </c:pt>
                <c:pt idx="4601">
                  <c:v>29</c:v>
                </c:pt>
                <c:pt idx="4602">
                  <c:v>32</c:v>
                </c:pt>
                <c:pt idx="4603">
                  <c:v>32</c:v>
                </c:pt>
                <c:pt idx="4604">
                  <c:v>29</c:v>
                </c:pt>
                <c:pt idx="4605">
                  <c:v>28</c:v>
                </c:pt>
                <c:pt idx="4606">
                  <c:v>32</c:v>
                </c:pt>
                <c:pt idx="4607">
                  <c:v>32</c:v>
                </c:pt>
                <c:pt idx="4608">
                  <c:v>29</c:v>
                </c:pt>
                <c:pt idx="4609">
                  <c:v>32</c:v>
                </c:pt>
                <c:pt idx="4610">
                  <c:v>28</c:v>
                </c:pt>
                <c:pt idx="4611">
                  <c:v>29</c:v>
                </c:pt>
                <c:pt idx="4612">
                  <c:v>28</c:v>
                </c:pt>
                <c:pt idx="4613">
                  <c:v>32</c:v>
                </c:pt>
                <c:pt idx="4614">
                  <c:v>32</c:v>
                </c:pt>
                <c:pt idx="4615">
                  <c:v>27</c:v>
                </c:pt>
                <c:pt idx="4616">
                  <c:v>32</c:v>
                </c:pt>
                <c:pt idx="4617">
                  <c:v>27</c:v>
                </c:pt>
                <c:pt idx="4618">
                  <c:v>28</c:v>
                </c:pt>
                <c:pt idx="4619">
                  <c:v>32</c:v>
                </c:pt>
                <c:pt idx="4620">
                  <c:v>32</c:v>
                </c:pt>
                <c:pt idx="4621">
                  <c:v>32</c:v>
                </c:pt>
                <c:pt idx="4622">
                  <c:v>28</c:v>
                </c:pt>
                <c:pt idx="4623">
                  <c:v>34</c:v>
                </c:pt>
                <c:pt idx="4624">
                  <c:v>36</c:v>
                </c:pt>
                <c:pt idx="4625">
                  <c:v>33</c:v>
                </c:pt>
                <c:pt idx="4626">
                  <c:v>29</c:v>
                </c:pt>
                <c:pt idx="4627">
                  <c:v>29</c:v>
                </c:pt>
                <c:pt idx="4628">
                  <c:v>39</c:v>
                </c:pt>
                <c:pt idx="4629">
                  <c:v>37</c:v>
                </c:pt>
                <c:pt idx="4630">
                  <c:v>33</c:v>
                </c:pt>
                <c:pt idx="4631">
                  <c:v>29</c:v>
                </c:pt>
                <c:pt idx="4632">
                  <c:v>30</c:v>
                </c:pt>
                <c:pt idx="4633">
                  <c:v>29</c:v>
                </c:pt>
                <c:pt idx="4634">
                  <c:v>37</c:v>
                </c:pt>
                <c:pt idx="4635">
                  <c:v>29</c:v>
                </c:pt>
                <c:pt idx="4636">
                  <c:v>30</c:v>
                </c:pt>
                <c:pt idx="4637">
                  <c:v>33</c:v>
                </c:pt>
                <c:pt idx="4638">
                  <c:v>33</c:v>
                </c:pt>
                <c:pt idx="4639">
                  <c:v>34</c:v>
                </c:pt>
                <c:pt idx="4640">
                  <c:v>39</c:v>
                </c:pt>
                <c:pt idx="4641">
                  <c:v>29</c:v>
                </c:pt>
                <c:pt idx="4642">
                  <c:v>35</c:v>
                </c:pt>
                <c:pt idx="4643">
                  <c:v>38</c:v>
                </c:pt>
                <c:pt idx="4644">
                  <c:v>38</c:v>
                </c:pt>
                <c:pt idx="4645">
                  <c:v>33</c:v>
                </c:pt>
                <c:pt idx="4646">
                  <c:v>34</c:v>
                </c:pt>
                <c:pt idx="4647">
                  <c:v>34</c:v>
                </c:pt>
                <c:pt idx="4648">
                  <c:v>29</c:v>
                </c:pt>
                <c:pt idx="4649">
                  <c:v>30</c:v>
                </c:pt>
                <c:pt idx="4650">
                  <c:v>34</c:v>
                </c:pt>
                <c:pt idx="4651">
                  <c:v>30</c:v>
                </c:pt>
                <c:pt idx="4652">
                  <c:v>29</c:v>
                </c:pt>
                <c:pt idx="4653">
                  <c:v>29</c:v>
                </c:pt>
                <c:pt idx="4654">
                  <c:v>30</c:v>
                </c:pt>
                <c:pt idx="4655">
                  <c:v>30</c:v>
                </c:pt>
                <c:pt idx="4656">
                  <c:v>30</c:v>
                </c:pt>
                <c:pt idx="4657">
                  <c:v>30</c:v>
                </c:pt>
                <c:pt idx="4658">
                  <c:v>34</c:v>
                </c:pt>
                <c:pt idx="4659">
                  <c:v>30</c:v>
                </c:pt>
                <c:pt idx="4660">
                  <c:v>34</c:v>
                </c:pt>
                <c:pt idx="4661">
                  <c:v>34</c:v>
                </c:pt>
                <c:pt idx="4662">
                  <c:v>34</c:v>
                </c:pt>
                <c:pt idx="4663">
                  <c:v>30</c:v>
                </c:pt>
                <c:pt idx="4664">
                  <c:v>30</c:v>
                </c:pt>
                <c:pt idx="4665">
                  <c:v>30</c:v>
                </c:pt>
                <c:pt idx="4666">
                  <c:v>34</c:v>
                </c:pt>
                <c:pt idx="4667">
                  <c:v>30</c:v>
                </c:pt>
                <c:pt idx="4668">
                  <c:v>34</c:v>
                </c:pt>
                <c:pt idx="4669">
                  <c:v>19</c:v>
                </c:pt>
                <c:pt idx="4670">
                  <c:v>19</c:v>
                </c:pt>
                <c:pt idx="4671">
                  <c:v>19</c:v>
                </c:pt>
                <c:pt idx="4672">
                  <c:v>19</c:v>
                </c:pt>
                <c:pt idx="4673">
                  <c:v>19</c:v>
                </c:pt>
                <c:pt idx="4674">
                  <c:v>19</c:v>
                </c:pt>
                <c:pt idx="4675">
                  <c:v>19</c:v>
                </c:pt>
                <c:pt idx="4676">
                  <c:v>19</c:v>
                </c:pt>
                <c:pt idx="4677">
                  <c:v>19</c:v>
                </c:pt>
                <c:pt idx="4678">
                  <c:v>22</c:v>
                </c:pt>
                <c:pt idx="4679">
                  <c:v>22</c:v>
                </c:pt>
                <c:pt idx="4680">
                  <c:v>22</c:v>
                </c:pt>
                <c:pt idx="4681">
                  <c:v>22</c:v>
                </c:pt>
                <c:pt idx="4682">
                  <c:v>21</c:v>
                </c:pt>
                <c:pt idx="4683">
                  <c:v>21</c:v>
                </c:pt>
                <c:pt idx="4684">
                  <c:v>22</c:v>
                </c:pt>
                <c:pt idx="4685">
                  <c:v>21</c:v>
                </c:pt>
                <c:pt idx="4686">
                  <c:v>22</c:v>
                </c:pt>
                <c:pt idx="4687">
                  <c:v>21</c:v>
                </c:pt>
                <c:pt idx="4688">
                  <c:v>21</c:v>
                </c:pt>
                <c:pt idx="4689">
                  <c:v>21</c:v>
                </c:pt>
                <c:pt idx="4690">
                  <c:v>21</c:v>
                </c:pt>
                <c:pt idx="4691">
                  <c:v>21</c:v>
                </c:pt>
                <c:pt idx="4692">
                  <c:v>25</c:v>
                </c:pt>
                <c:pt idx="4693">
                  <c:v>22</c:v>
                </c:pt>
                <c:pt idx="4694">
                  <c:v>25</c:v>
                </c:pt>
                <c:pt idx="4695">
                  <c:v>22</c:v>
                </c:pt>
                <c:pt idx="4696">
                  <c:v>25</c:v>
                </c:pt>
                <c:pt idx="4697">
                  <c:v>22</c:v>
                </c:pt>
                <c:pt idx="4698">
                  <c:v>22</c:v>
                </c:pt>
                <c:pt idx="4699">
                  <c:v>25</c:v>
                </c:pt>
                <c:pt idx="4700">
                  <c:v>25</c:v>
                </c:pt>
                <c:pt idx="4701">
                  <c:v>22</c:v>
                </c:pt>
                <c:pt idx="4702">
                  <c:v>22</c:v>
                </c:pt>
                <c:pt idx="4703">
                  <c:v>25</c:v>
                </c:pt>
                <c:pt idx="4704">
                  <c:v>22</c:v>
                </c:pt>
                <c:pt idx="4705">
                  <c:v>25</c:v>
                </c:pt>
                <c:pt idx="4706">
                  <c:v>22</c:v>
                </c:pt>
                <c:pt idx="4707">
                  <c:v>25</c:v>
                </c:pt>
                <c:pt idx="4708">
                  <c:v>21</c:v>
                </c:pt>
                <c:pt idx="4709">
                  <c:v>23</c:v>
                </c:pt>
                <c:pt idx="4710">
                  <c:v>22</c:v>
                </c:pt>
                <c:pt idx="4711">
                  <c:v>21</c:v>
                </c:pt>
                <c:pt idx="4712">
                  <c:v>21</c:v>
                </c:pt>
                <c:pt idx="4713">
                  <c:v>21</c:v>
                </c:pt>
                <c:pt idx="4714">
                  <c:v>22</c:v>
                </c:pt>
                <c:pt idx="4715">
                  <c:v>21</c:v>
                </c:pt>
                <c:pt idx="4716">
                  <c:v>23</c:v>
                </c:pt>
                <c:pt idx="4717">
                  <c:v>21</c:v>
                </c:pt>
                <c:pt idx="4718">
                  <c:v>23</c:v>
                </c:pt>
                <c:pt idx="4719">
                  <c:v>21</c:v>
                </c:pt>
                <c:pt idx="4720">
                  <c:v>22</c:v>
                </c:pt>
                <c:pt idx="4721">
                  <c:v>22</c:v>
                </c:pt>
                <c:pt idx="4722">
                  <c:v>21</c:v>
                </c:pt>
                <c:pt idx="4723">
                  <c:v>23</c:v>
                </c:pt>
                <c:pt idx="4724">
                  <c:v>21</c:v>
                </c:pt>
                <c:pt idx="4725">
                  <c:v>22</c:v>
                </c:pt>
                <c:pt idx="4726">
                  <c:v>21</c:v>
                </c:pt>
                <c:pt idx="4727">
                  <c:v>22</c:v>
                </c:pt>
                <c:pt idx="4728">
                  <c:v>22</c:v>
                </c:pt>
                <c:pt idx="4729">
                  <c:v>21</c:v>
                </c:pt>
                <c:pt idx="4730">
                  <c:v>21</c:v>
                </c:pt>
                <c:pt idx="4731">
                  <c:v>22</c:v>
                </c:pt>
                <c:pt idx="4732">
                  <c:v>21</c:v>
                </c:pt>
                <c:pt idx="4733">
                  <c:v>22</c:v>
                </c:pt>
                <c:pt idx="4734">
                  <c:v>21</c:v>
                </c:pt>
                <c:pt idx="4735">
                  <c:v>21</c:v>
                </c:pt>
                <c:pt idx="4736">
                  <c:v>21</c:v>
                </c:pt>
                <c:pt idx="4737">
                  <c:v>22</c:v>
                </c:pt>
                <c:pt idx="4738">
                  <c:v>21</c:v>
                </c:pt>
                <c:pt idx="4739">
                  <c:v>22</c:v>
                </c:pt>
                <c:pt idx="4740">
                  <c:v>21</c:v>
                </c:pt>
                <c:pt idx="4741">
                  <c:v>22</c:v>
                </c:pt>
                <c:pt idx="4742">
                  <c:v>21</c:v>
                </c:pt>
                <c:pt idx="4743">
                  <c:v>21</c:v>
                </c:pt>
                <c:pt idx="4744">
                  <c:v>22</c:v>
                </c:pt>
                <c:pt idx="4745">
                  <c:v>21</c:v>
                </c:pt>
                <c:pt idx="4746">
                  <c:v>21</c:v>
                </c:pt>
                <c:pt idx="4747">
                  <c:v>21</c:v>
                </c:pt>
                <c:pt idx="4748">
                  <c:v>22</c:v>
                </c:pt>
                <c:pt idx="4749">
                  <c:v>22</c:v>
                </c:pt>
                <c:pt idx="4750">
                  <c:v>22</c:v>
                </c:pt>
                <c:pt idx="4751">
                  <c:v>22</c:v>
                </c:pt>
                <c:pt idx="4752">
                  <c:v>21</c:v>
                </c:pt>
                <c:pt idx="4753">
                  <c:v>21</c:v>
                </c:pt>
                <c:pt idx="4754">
                  <c:v>23</c:v>
                </c:pt>
                <c:pt idx="4755">
                  <c:v>23</c:v>
                </c:pt>
                <c:pt idx="4756">
                  <c:v>21</c:v>
                </c:pt>
                <c:pt idx="4757">
                  <c:v>21</c:v>
                </c:pt>
                <c:pt idx="4758">
                  <c:v>22</c:v>
                </c:pt>
                <c:pt idx="4759">
                  <c:v>21</c:v>
                </c:pt>
                <c:pt idx="4760">
                  <c:v>23</c:v>
                </c:pt>
                <c:pt idx="4761">
                  <c:v>23</c:v>
                </c:pt>
                <c:pt idx="4762">
                  <c:v>23</c:v>
                </c:pt>
                <c:pt idx="4763">
                  <c:v>21</c:v>
                </c:pt>
                <c:pt idx="4764">
                  <c:v>21</c:v>
                </c:pt>
                <c:pt idx="4765">
                  <c:v>23</c:v>
                </c:pt>
                <c:pt idx="4766">
                  <c:v>21</c:v>
                </c:pt>
                <c:pt idx="4767">
                  <c:v>21</c:v>
                </c:pt>
                <c:pt idx="4768">
                  <c:v>23</c:v>
                </c:pt>
                <c:pt idx="4769">
                  <c:v>22</c:v>
                </c:pt>
                <c:pt idx="4770">
                  <c:v>23</c:v>
                </c:pt>
                <c:pt idx="4771">
                  <c:v>23</c:v>
                </c:pt>
                <c:pt idx="4772">
                  <c:v>21</c:v>
                </c:pt>
                <c:pt idx="4773">
                  <c:v>21</c:v>
                </c:pt>
                <c:pt idx="4774">
                  <c:v>21</c:v>
                </c:pt>
                <c:pt idx="4775">
                  <c:v>22</c:v>
                </c:pt>
                <c:pt idx="4776">
                  <c:v>21</c:v>
                </c:pt>
                <c:pt idx="4777">
                  <c:v>21</c:v>
                </c:pt>
                <c:pt idx="4778">
                  <c:v>21</c:v>
                </c:pt>
                <c:pt idx="4779">
                  <c:v>23</c:v>
                </c:pt>
                <c:pt idx="4780">
                  <c:v>22</c:v>
                </c:pt>
                <c:pt idx="4781">
                  <c:v>23</c:v>
                </c:pt>
                <c:pt idx="4782">
                  <c:v>23</c:v>
                </c:pt>
                <c:pt idx="4783">
                  <c:v>23</c:v>
                </c:pt>
                <c:pt idx="4784">
                  <c:v>41</c:v>
                </c:pt>
                <c:pt idx="4785">
                  <c:v>41</c:v>
                </c:pt>
                <c:pt idx="4786">
                  <c:v>41</c:v>
                </c:pt>
                <c:pt idx="4787">
                  <c:v>41</c:v>
                </c:pt>
                <c:pt idx="4788">
                  <c:v>41</c:v>
                </c:pt>
                <c:pt idx="4789">
                  <c:v>41</c:v>
                </c:pt>
                <c:pt idx="4790">
                  <c:v>41</c:v>
                </c:pt>
                <c:pt idx="4791">
                  <c:v>41</c:v>
                </c:pt>
                <c:pt idx="4792">
                  <c:v>41</c:v>
                </c:pt>
                <c:pt idx="4793">
                  <c:v>41</c:v>
                </c:pt>
                <c:pt idx="4794">
                  <c:v>31</c:v>
                </c:pt>
                <c:pt idx="4795">
                  <c:v>31</c:v>
                </c:pt>
                <c:pt idx="4796">
                  <c:v>34</c:v>
                </c:pt>
                <c:pt idx="4797">
                  <c:v>33</c:v>
                </c:pt>
                <c:pt idx="4798">
                  <c:v>34</c:v>
                </c:pt>
                <c:pt idx="4799">
                  <c:v>33</c:v>
                </c:pt>
                <c:pt idx="4800">
                  <c:v>34</c:v>
                </c:pt>
                <c:pt idx="4801">
                  <c:v>34</c:v>
                </c:pt>
                <c:pt idx="4802">
                  <c:v>31</c:v>
                </c:pt>
                <c:pt idx="4803">
                  <c:v>31</c:v>
                </c:pt>
                <c:pt idx="4804">
                  <c:v>31</c:v>
                </c:pt>
                <c:pt idx="4805">
                  <c:v>29</c:v>
                </c:pt>
                <c:pt idx="4806">
                  <c:v>29</c:v>
                </c:pt>
                <c:pt idx="4807">
                  <c:v>32</c:v>
                </c:pt>
                <c:pt idx="4808">
                  <c:v>32</c:v>
                </c:pt>
                <c:pt idx="4809">
                  <c:v>31</c:v>
                </c:pt>
                <c:pt idx="4810">
                  <c:v>29</c:v>
                </c:pt>
                <c:pt idx="4811">
                  <c:v>20</c:v>
                </c:pt>
                <c:pt idx="4812">
                  <c:v>22</c:v>
                </c:pt>
                <c:pt idx="4813">
                  <c:v>23</c:v>
                </c:pt>
                <c:pt idx="4814">
                  <c:v>21</c:v>
                </c:pt>
                <c:pt idx="4815">
                  <c:v>23</c:v>
                </c:pt>
                <c:pt idx="4816">
                  <c:v>21</c:v>
                </c:pt>
                <c:pt idx="4817">
                  <c:v>17</c:v>
                </c:pt>
                <c:pt idx="4818">
                  <c:v>17</c:v>
                </c:pt>
                <c:pt idx="4819">
                  <c:v>17</c:v>
                </c:pt>
                <c:pt idx="4820">
                  <c:v>20</c:v>
                </c:pt>
                <c:pt idx="4821">
                  <c:v>20</c:v>
                </c:pt>
                <c:pt idx="4822">
                  <c:v>21</c:v>
                </c:pt>
                <c:pt idx="4823">
                  <c:v>23</c:v>
                </c:pt>
                <c:pt idx="4824">
                  <c:v>20</c:v>
                </c:pt>
                <c:pt idx="4825">
                  <c:v>23</c:v>
                </c:pt>
                <c:pt idx="4826">
                  <c:v>20</c:v>
                </c:pt>
                <c:pt idx="4827">
                  <c:v>21</c:v>
                </c:pt>
                <c:pt idx="4828">
                  <c:v>21</c:v>
                </c:pt>
                <c:pt idx="4829">
                  <c:v>22</c:v>
                </c:pt>
                <c:pt idx="4830">
                  <c:v>24</c:v>
                </c:pt>
                <c:pt idx="4831">
                  <c:v>20</c:v>
                </c:pt>
                <c:pt idx="4832">
                  <c:v>22</c:v>
                </c:pt>
                <c:pt idx="4833">
                  <c:v>15</c:v>
                </c:pt>
                <c:pt idx="4834">
                  <c:v>14</c:v>
                </c:pt>
                <c:pt idx="4835">
                  <c:v>14</c:v>
                </c:pt>
                <c:pt idx="4836">
                  <c:v>14</c:v>
                </c:pt>
                <c:pt idx="4837">
                  <c:v>13</c:v>
                </c:pt>
                <c:pt idx="4838">
                  <c:v>24</c:v>
                </c:pt>
                <c:pt idx="4839">
                  <c:v>25</c:v>
                </c:pt>
                <c:pt idx="4840">
                  <c:v>25</c:v>
                </c:pt>
                <c:pt idx="4841">
                  <c:v>24</c:v>
                </c:pt>
                <c:pt idx="4842">
                  <c:v>25</c:v>
                </c:pt>
                <c:pt idx="4843">
                  <c:v>25</c:v>
                </c:pt>
                <c:pt idx="4844">
                  <c:v>25</c:v>
                </c:pt>
                <c:pt idx="4845">
                  <c:v>24</c:v>
                </c:pt>
                <c:pt idx="4846">
                  <c:v>27</c:v>
                </c:pt>
                <c:pt idx="4847">
                  <c:v>25</c:v>
                </c:pt>
                <c:pt idx="4848">
                  <c:v>25</c:v>
                </c:pt>
                <c:pt idx="4849">
                  <c:v>25</c:v>
                </c:pt>
                <c:pt idx="4850">
                  <c:v>27</c:v>
                </c:pt>
                <c:pt idx="4851">
                  <c:v>27</c:v>
                </c:pt>
                <c:pt idx="4852">
                  <c:v>27</c:v>
                </c:pt>
                <c:pt idx="4853">
                  <c:v>27</c:v>
                </c:pt>
                <c:pt idx="4854">
                  <c:v>25</c:v>
                </c:pt>
                <c:pt idx="4855">
                  <c:v>25</c:v>
                </c:pt>
                <c:pt idx="4856">
                  <c:v>27</c:v>
                </c:pt>
                <c:pt idx="4857">
                  <c:v>25</c:v>
                </c:pt>
                <c:pt idx="4858">
                  <c:v>25</c:v>
                </c:pt>
                <c:pt idx="4859">
                  <c:v>25</c:v>
                </c:pt>
                <c:pt idx="4860">
                  <c:v>27</c:v>
                </c:pt>
                <c:pt idx="4861">
                  <c:v>27</c:v>
                </c:pt>
                <c:pt idx="4862">
                  <c:v>25</c:v>
                </c:pt>
                <c:pt idx="4863">
                  <c:v>25</c:v>
                </c:pt>
                <c:pt idx="4864">
                  <c:v>27</c:v>
                </c:pt>
                <c:pt idx="4865">
                  <c:v>27</c:v>
                </c:pt>
                <c:pt idx="4866">
                  <c:v>27</c:v>
                </c:pt>
                <c:pt idx="4867">
                  <c:v>25</c:v>
                </c:pt>
                <c:pt idx="4868">
                  <c:v>29</c:v>
                </c:pt>
                <c:pt idx="4869">
                  <c:v>25</c:v>
                </c:pt>
                <c:pt idx="4870">
                  <c:v>27</c:v>
                </c:pt>
                <c:pt idx="4871">
                  <c:v>29</c:v>
                </c:pt>
                <c:pt idx="4872">
                  <c:v>25</c:v>
                </c:pt>
                <c:pt idx="4873">
                  <c:v>25</c:v>
                </c:pt>
                <c:pt idx="4874">
                  <c:v>27</c:v>
                </c:pt>
                <c:pt idx="4875">
                  <c:v>29</c:v>
                </c:pt>
                <c:pt idx="4876">
                  <c:v>25</c:v>
                </c:pt>
                <c:pt idx="4877">
                  <c:v>25</c:v>
                </c:pt>
                <c:pt idx="4878">
                  <c:v>25</c:v>
                </c:pt>
                <c:pt idx="4879">
                  <c:v>27</c:v>
                </c:pt>
                <c:pt idx="4880">
                  <c:v>27</c:v>
                </c:pt>
                <c:pt idx="4881">
                  <c:v>27</c:v>
                </c:pt>
                <c:pt idx="4882">
                  <c:v>29</c:v>
                </c:pt>
                <c:pt idx="4883">
                  <c:v>25</c:v>
                </c:pt>
                <c:pt idx="4884">
                  <c:v>25</c:v>
                </c:pt>
                <c:pt idx="4885">
                  <c:v>27</c:v>
                </c:pt>
                <c:pt idx="4886">
                  <c:v>29</c:v>
                </c:pt>
                <c:pt idx="4887">
                  <c:v>29</c:v>
                </c:pt>
                <c:pt idx="4888">
                  <c:v>28</c:v>
                </c:pt>
                <c:pt idx="4889">
                  <c:v>29</c:v>
                </c:pt>
                <c:pt idx="4890">
                  <c:v>28</c:v>
                </c:pt>
                <c:pt idx="4891">
                  <c:v>29</c:v>
                </c:pt>
                <c:pt idx="4892">
                  <c:v>23</c:v>
                </c:pt>
                <c:pt idx="4893">
                  <c:v>29</c:v>
                </c:pt>
                <c:pt idx="4894">
                  <c:v>22</c:v>
                </c:pt>
                <c:pt idx="4895">
                  <c:v>24</c:v>
                </c:pt>
                <c:pt idx="4896">
                  <c:v>23</c:v>
                </c:pt>
                <c:pt idx="4897">
                  <c:v>23</c:v>
                </c:pt>
                <c:pt idx="4898">
                  <c:v>24</c:v>
                </c:pt>
                <c:pt idx="4899">
                  <c:v>23</c:v>
                </c:pt>
                <c:pt idx="4900">
                  <c:v>24</c:v>
                </c:pt>
                <c:pt idx="4901">
                  <c:v>23</c:v>
                </c:pt>
                <c:pt idx="4902">
                  <c:v>23</c:v>
                </c:pt>
                <c:pt idx="4903">
                  <c:v>24</c:v>
                </c:pt>
                <c:pt idx="4904">
                  <c:v>24</c:v>
                </c:pt>
                <c:pt idx="4905">
                  <c:v>25</c:v>
                </c:pt>
                <c:pt idx="4906">
                  <c:v>24</c:v>
                </c:pt>
                <c:pt idx="4907">
                  <c:v>23</c:v>
                </c:pt>
                <c:pt idx="4908">
                  <c:v>24</c:v>
                </c:pt>
                <c:pt idx="4909">
                  <c:v>25</c:v>
                </c:pt>
                <c:pt idx="4910">
                  <c:v>24</c:v>
                </c:pt>
                <c:pt idx="4911">
                  <c:v>25</c:v>
                </c:pt>
                <c:pt idx="4912">
                  <c:v>25</c:v>
                </c:pt>
                <c:pt idx="4913">
                  <c:v>27</c:v>
                </c:pt>
                <c:pt idx="4914">
                  <c:v>27</c:v>
                </c:pt>
                <c:pt idx="4915">
                  <c:v>25</c:v>
                </c:pt>
                <c:pt idx="4916">
                  <c:v>27</c:v>
                </c:pt>
                <c:pt idx="4917">
                  <c:v>25</c:v>
                </c:pt>
                <c:pt idx="4918">
                  <c:v>27</c:v>
                </c:pt>
                <c:pt idx="4919">
                  <c:v>27</c:v>
                </c:pt>
                <c:pt idx="4920">
                  <c:v>25</c:v>
                </c:pt>
                <c:pt idx="4921">
                  <c:v>25</c:v>
                </c:pt>
                <c:pt idx="4922">
                  <c:v>25</c:v>
                </c:pt>
                <c:pt idx="4923">
                  <c:v>27</c:v>
                </c:pt>
                <c:pt idx="4924">
                  <c:v>24</c:v>
                </c:pt>
                <c:pt idx="4925">
                  <c:v>26</c:v>
                </c:pt>
                <c:pt idx="4926">
                  <c:v>24</c:v>
                </c:pt>
                <c:pt idx="4927">
                  <c:v>26</c:v>
                </c:pt>
                <c:pt idx="4928">
                  <c:v>26</c:v>
                </c:pt>
                <c:pt idx="4929">
                  <c:v>25</c:v>
                </c:pt>
                <c:pt idx="4930">
                  <c:v>25</c:v>
                </c:pt>
                <c:pt idx="4931">
                  <c:v>25</c:v>
                </c:pt>
                <c:pt idx="4932">
                  <c:v>25</c:v>
                </c:pt>
                <c:pt idx="4933">
                  <c:v>25</c:v>
                </c:pt>
                <c:pt idx="4934">
                  <c:v>26</c:v>
                </c:pt>
                <c:pt idx="4935">
                  <c:v>24</c:v>
                </c:pt>
                <c:pt idx="4936">
                  <c:v>26</c:v>
                </c:pt>
                <c:pt idx="4937">
                  <c:v>34</c:v>
                </c:pt>
                <c:pt idx="4938">
                  <c:v>31</c:v>
                </c:pt>
                <c:pt idx="4939">
                  <c:v>31</c:v>
                </c:pt>
                <c:pt idx="4940">
                  <c:v>32</c:v>
                </c:pt>
                <c:pt idx="4941">
                  <c:v>33</c:v>
                </c:pt>
                <c:pt idx="4942">
                  <c:v>37</c:v>
                </c:pt>
                <c:pt idx="4943">
                  <c:v>35</c:v>
                </c:pt>
                <c:pt idx="4944">
                  <c:v>26</c:v>
                </c:pt>
                <c:pt idx="4945">
                  <c:v>26</c:v>
                </c:pt>
                <c:pt idx="4946">
                  <c:v>26</c:v>
                </c:pt>
                <c:pt idx="4947">
                  <c:v>26</c:v>
                </c:pt>
                <c:pt idx="4948">
                  <c:v>30</c:v>
                </c:pt>
                <c:pt idx="4949">
                  <c:v>30</c:v>
                </c:pt>
                <c:pt idx="4950">
                  <c:v>26</c:v>
                </c:pt>
                <c:pt idx="4951">
                  <c:v>26</c:v>
                </c:pt>
                <c:pt idx="4952">
                  <c:v>30</c:v>
                </c:pt>
                <c:pt idx="4953">
                  <c:v>26</c:v>
                </c:pt>
                <c:pt idx="4954">
                  <c:v>26</c:v>
                </c:pt>
                <c:pt idx="4955">
                  <c:v>26</c:v>
                </c:pt>
                <c:pt idx="4956">
                  <c:v>33</c:v>
                </c:pt>
                <c:pt idx="4957">
                  <c:v>26</c:v>
                </c:pt>
                <c:pt idx="4958">
                  <c:v>30</c:v>
                </c:pt>
                <c:pt idx="4959">
                  <c:v>30</c:v>
                </c:pt>
                <c:pt idx="4960">
                  <c:v>26</c:v>
                </c:pt>
                <c:pt idx="4961">
                  <c:v>26</c:v>
                </c:pt>
                <c:pt idx="4962">
                  <c:v>26</c:v>
                </c:pt>
                <c:pt idx="4963">
                  <c:v>26</c:v>
                </c:pt>
                <c:pt idx="4964">
                  <c:v>26</c:v>
                </c:pt>
                <c:pt idx="4965">
                  <c:v>30</c:v>
                </c:pt>
                <c:pt idx="4966">
                  <c:v>28</c:v>
                </c:pt>
                <c:pt idx="4967">
                  <c:v>23</c:v>
                </c:pt>
                <c:pt idx="4968">
                  <c:v>25</c:v>
                </c:pt>
                <c:pt idx="4969">
                  <c:v>24</c:v>
                </c:pt>
                <c:pt idx="4970">
                  <c:v>25</c:v>
                </c:pt>
                <c:pt idx="4971">
                  <c:v>24</c:v>
                </c:pt>
                <c:pt idx="4972">
                  <c:v>25</c:v>
                </c:pt>
                <c:pt idx="4973">
                  <c:v>20</c:v>
                </c:pt>
                <c:pt idx="4974">
                  <c:v>30</c:v>
                </c:pt>
                <c:pt idx="4975">
                  <c:v>30</c:v>
                </c:pt>
                <c:pt idx="4976">
                  <c:v>30</c:v>
                </c:pt>
                <c:pt idx="4977">
                  <c:v>30</c:v>
                </c:pt>
                <c:pt idx="4978">
                  <c:v>30</c:v>
                </c:pt>
                <c:pt idx="4979">
                  <c:v>30</c:v>
                </c:pt>
                <c:pt idx="4980">
                  <c:v>20</c:v>
                </c:pt>
                <c:pt idx="4981">
                  <c:v>20</c:v>
                </c:pt>
                <c:pt idx="4982">
                  <c:v>20</c:v>
                </c:pt>
                <c:pt idx="4983">
                  <c:v>20</c:v>
                </c:pt>
                <c:pt idx="4984">
                  <c:v>20</c:v>
                </c:pt>
                <c:pt idx="4985">
                  <c:v>20</c:v>
                </c:pt>
                <c:pt idx="4986">
                  <c:v>20</c:v>
                </c:pt>
                <c:pt idx="4987">
                  <c:v>20</c:v>
                </c:pt>
                <c:pt idx="4988">
                  <c:v>20</c:v>
                </c:pt>
                <c:pt idx="4989">
                  <c:v>20</c:v>
                </c:pt>
                <c:pt idx="4990">
                  <c:v>20</c:v>
                </c:pt>
                <c:pt idx="4991">
                  <c:v>20</c:v>
                </c:pt>
                <c:pt idx="4992">
                  <c:v>20</c:v>
                </c:pt>
                <c:pt idx="4993">
                  <c:v>20</c:v>
                </c:pt>
                <c:pt idx="4994">
                  <c:v>20</c:v>
                </c:pt>
                <c:pt idx="4995">
                  <c:v>20</c:v>
                </c:pt>
                <c:pt idx="4996">
                  <c:v>20</c:v>
                </c:pt>
                <c:pt idx="4997">
                  <c:v>20</c:v>
                </c:pt>
                <c:pt idx="4998">
                  <c:v>20</c:v>
                </c:pt>
                <c:pt idx="4999">
                  <c:v>20</c:v>
                </c:pt>
                <c:pt idx="5000">
                  <c:v>20</c:v>
                </c:pt>
                <c:pt idx="5001">
                  <c:v>20</c:v>
                </c:pt>
                <c:pt idx="5002">
                  <c:v>20</c:v>
                </c:pt>
                <c:pt idx="5003">
                  <c:v>20</c:v>
                </c:pt>
                <c:pt idx="5004">
                  <c:v>20</c:v>
                </c:pt>
                <c:pt idx="5005">
                  <c:v>24</c:v>
                </c:pt>
                <c:pt idx="5006">
                  <c:v>25</c:v>
                </c:pt>
                <c:pt idx="5007">
                  <c:v>27</c:v>
                </c:pt>
                <c:pt idx="5008">
                  <c:v>25</c:v>
                </c:pt>
                <c:pt idx="5009">
                  <c:v>27</c:v>
                </c:pt>
                <c:pt idx="5010">
                  <c:v>24</c:v>
                </c:pt>
                <c:pt idx="5011">
                  <c:v>27</c:v>
                </c:pt>
                <c:pt idx="5012">
                  <c:v>25</c:v>
                </c:pt>
                <c:pt idx="5013">
                  <c:v>24</c:v>
                </c:pt>
                <c:pt idx="5014">
                  <c:v>25</c:v>
                </c:pt>
                <c:pt idx="5015">
                  <c:v>24</c:v>
                </c:pt>
                <c:pt idx="5016">
                  <c:v>24</c:v>
                </c:pt>
                <c:pt idx="5017">
                  <c:v>24</c:v>
                </c:pt>
                <c:pt idx="5018">
                  <c:v>25</c:v>
                </c:pt>
                <c:pt idx="5019">
                  <c:v>25</c:v>
                </c:pt>
                <c:pt idx="5020">
                  <c:v>24</c:v>
                </c:pt>
                <c:pt idx="5021">
                  <c:v>24</c:v>
                </c:pt>
                <c:pt idx="5022">
                  <c:v>27</c:v>
                </c:pt>
                <c:pt idx="5023">
                  <c:v>23</c:v>
                </c:pt>
                <c:pt idx="5024">
                  <c:v>23</c:v>
                </c:pt>
                <c:pt idx="5025">
                  <c:v>29</c:v>
                </c:pt>
                <c:pt idx="5026">
                  <c:v>25</c:v>
                </c:pt>
                <c:pt idx="5027">
                  <c:v>25</c:v>
                </c:pt>
                <c:pt idx="5028">
                  <c:v>29</c:v>
                </c:pt>
                <c:pt idx="5029">
                  <c:v>23</c:v>
                </c:pt>
                <c:pt idx="5030">
                  <c:v>25</c:v>
                </c:pt>
                <c:pt idx="5031">
                  <c:v>25</c:v>
                </c:pt>
                <c:pt idx="5032">
                  <c:v>24</c:v>
                </c:pt>
                <c:pt idx="5033">
                  <c:v>24</c:v>
                </c:pt>
                <c:pt idx="5034">
                  <c:v>24</c:v>
                </c:pt>
                <c:pt idx="5035">
                  <c:v>24</c:v>
                </c:pt>
                <c:pt idx="5036">
                  <c:v>24</c:v>
                </c:pt>
                <c:pt idx="5037">
                  <c:v>24</c:v>
                </c:pt>
                <c:pt idx="5038">
                  <c:v>21</c:v>
                </c:pt>
                <c:pt idx="5039">
                  <c:v>21</c:v>
                </c:pt>
                <c:pt idx="5040">
                  <c:v>21</c:v>
                </c:pt>
                <c:pt idx="5041">
                  <c:v>21</c:v>
                </c:pt>
                <c:pt idx="5042">
                  <c:v>20</c:v>
                </c:pt>
                <c:pt idx="5043">
                  <c:v>20</c:v>
                </c:pt>
                <c:pt idx="5044">
                  <c:v>21</c:v>
                </c:pt>
                <c:pt idx="5045">
                  <c:v>21</c:v>
                </c:pt>
                <c:pt idx="5046">
                  <c:v>21</c:v>
                </c:pt>
                <c:pt idx="5047">
                  <c:v>21</c:v>
                </c:pt>
                <c:pt idx="5048">
                  <c:v>26</c:v>
                </c:pt>
                <c:pt idx="5049">
                  <c:v>19</c:v>
                </c:pt>
                <c:pt idx="5050">
                  <c:v>18</c:v>
                </c:pt>
                <c:pt idx="5051">
                  <c:v>17</c:v>
                </c:pt>
                <c:pt idx="5052">
                  <c:v>17</c:v>
                </c:pt>
                <c:pt idx="5053">
                  <c:v>18</c:v>
                </c:pt>
                <c:pt idx="5054">
                  <c:v>21</c:v>
                </c:pt>
                <c:pt idx="5055">
                  <c:v>26</c:v>
                </c:pt>
                <c:pt idx="5056">
                  <c:v>18</c:v>
                </c:pt>
                <c:pt idx="5057">
                  <c:v>26</c:v>
                </c:pt>
                <c:pt idx="5058">
                  <c:v>21</c:v>
                </c:pt>
                <c:pt idx="5059">
                  <c:v>17</c:v>
                </c:pt>
                <c:pt idx="5060">
                  <c:v>35</c:v>
                </c:pt>
                <c:pt idx="5061">
                  <c:v>32</c:v>
                </c:pt>
                <c:pt idx="5062">
                  <c:v>29</c:v>
                </c:pt>
                <c:pt idx="5063">
                  <c:v>29</c:v>
                </c:pt>
                <c:pt idx="5064">
                  <c:v>35</c:v>
                </c:pt>
                <c:pt idx="5065">
                  <c:v>32</c:v>
                </c:pt>
                <c:pt idx="5066">
                  <c:v>28</c:v>
                </c:pt>
                <c:pt idx="5067">
                  <c:v>33</c:v>
                </c:pt>
                <c:pt idx="5068">
                  <c:v>31</c:v>
                </c:pt>
                <c:pt idx="5069">
                  <c:v>28</c:v>
                </c:pt>
                <c:pt idx="5070">
                  <c:v>28</c:v>
                </c:pt>
                <c:pt idx="5071">
                  <c:v>28</c:v>
                </c:pt>
                <c:pt idx="5072">
                  <c:v>28</c:v>
                </c:pt>
                <c:pt idx="5073">
                  <c:v>23</c:v>
                </c:pt>
                <c:pt idx="5074">
                  <c:v>18</c:v>
                </c:pt>
                <c:pt idx="5075">
                  <c:v>23</c:v>
                </c:pt>
                <c:pt idx="5076">
                  <c:v>18</c:v>
                </c:pt>
                <c:pt idx="5077">
                  <c:v>22</c:v>
                </c:pt>
                <c:pt idx="5078">
                  <c:v>17</c:v>
                </c:pt>
                <c:pt idx="5079">
                  <c:v>24</c:v>
                </c:pt>
                <c:pt idx="5080">
                  <c:v>17</c:v>
                </c:pt>
                <c:pt idx="5081">
                  <c:v>29</c:v>
                </c:pt>
                <c:pt idx="5082">
                  <c:v>22</c:v>
                </c:pt>
                <c:pt idx="5083">
                  <c:v>17</c:v>
                </c:pt>
                <c:pt idx="5084">
                  <c:v>17</c:v>
                </c:pt>
                <c:pt idx="5085">
                  <c:v>23</c:v>
                </c:pt>
                <c:pt idx="5086">
                  <c:v>23</c:v>
                </c:pt>
                <c:pt idx="5087">
                  <c:v>22</c:v>
                </c:pt>
                <c:pt idx="5088">
                  <c:v>29</c:v>
                </c:pt>
                <c:pt idx="5089">
                  <c:v>29</c:v>
                </c:pt>
                <c:pt idx="5090">
                  <c:v>31</c:v>
                </c:pt>
                <c:pt idx="5091">
                  <c:v>29</c:v>
                </c:pt>
                <c:pt idx="5092">
                  <c:v>32</c:v>
                </c:pt>
                <c:pt idx="5093">
                  <c:v>33</c:v>
                </c:pt>
                <c:pt idx="5094">
                  <c:v>33</c:v>
                </c:pt>
                <c:pt idx="5095">
                  <c:v>32</c:v>
                </c:pt>
                <c:pt idx="5096">
                  <c:v>32</c:v>
                </c:pt>
                <c:pt idx="5097">
                  <c:v>33</c:v>
                </c:pt>
                <c:pt idx="5098">
                  <c:v>25</c:v>
                </c:pt>
                <c:pt idx="5099">
                  <c:v>24</c:v>
                </c:pt>
                <c:pt idx="5100">
                  <c:v>33</c:v>
                </c:pt>
                <c:pt idx="5101">
                  <c:v>33</c:v>
                </c:pt>
                <c:pt idx="5102">
                  <c:v>24</c:v>
                </c:pt>
                <c:pt idx="5103">
                  <c:v>25</c:v>
                </c:pt>
                <c:pt idx="5104">
                  <c:v>25</c:v>
                </c:pt>
                <c:pt idx="5105">
                  <c:v>25</c:v>
                </c:pt>
                <c:pt idx="5106">
                  <c:v>33</c:v>
                </c:pt>
                <c:pt idx="5107">
                  <c:v>17</c:v>
                </c:pt>
                <c:pt idx="5108">
                  <c:v>18</c:v>
                </c:pt>
                <c:pt idx="5109">
                  <c:v>22</c:v>
                </c:pt>
                <c:pt idx="5110">
                  <c:v>30</c:v>
                </c:pt>
                <c:pt idx="5111">
                  <c:v>30</c:v>
                </c:pt>
                <c:pt idx="5112">
                  <c:v>30</c:v>
                </c:pt>
                <c:pt idx="5113">
                  <c:v>30</c:v>
                </c:pt>
                <c:pt idx="5114">
                  <c:v>30</c:v>
                </c:pt>
                <c:pt idx="5115">
                  <c:v>34</c:v>
                </c:pt>
                <c:pt idx="5116">
                  <c:v>33</c:v>
                </c:pt>
                <c:pt idx="5117">
                  <c:v>34</c:v>
                </c:pt>
                <c:pt idx="5118">
                  <c:v>33</c:v>
                </c:pt>
                <c:pt idx="5119">
                  <c:v>34</c:v>
                </c:pt>
                <c:pt idx="5120">
                  <c:v>33</c:v>
                </c:pt>
                <c:pt idx="5121">
                  <c:v>33</c:v>
                </c:pt>
                <c:pt idx="5122">
                  <c:v>34</c:v>
                </c:pt>
                <c:pt idx="5123">
                  <c:v>33</c:v>
                </c:pt>
                <c:pt idx="5124">
                  <c:v>33</c:v>
                </c:pt>
                <c:pt idx="5125">
                  <c:v>33</c:v>
                </c:pt>
                <c:pt idx="5126">
                  <c:v>33</c:v>
                </c:pt>
                <c:pt idx="5127">
                  <c:v>34</c:v>
                </c:pt>
                <c:pt idx="5128">
                  <c:v>34</c:v>
                </c:pt>
                <c:pt idx="5129">
                  <c:v>34</c:v>
                </c:pt>
                <c:pt idx="5130">
                  <c:v>34</c:v>
                </c:pt>
                <c:pt idx="5131">
                  <c:v>33</c:v>
                </c:pt>
                <c:pt idx="5132">
                  <c:v>34</c:v>
                </c:pt>
                <c:pt idx="5133">
                  <c:v>33</c:v>
                </c:pt>
                <c:pt idx="5134">
                  <c:v>34</c:v>
                </c:pt>
                <c:pt idx="5135">
                  <c:v>33</c:v>
                </c:pt>
                <c:pt idx="5136">
                  <c:v>33</c:v>
                </c:pt>
                <c:pt idx="5137">
                  <c:v>34</c:v>
                </c:pt>
                <c:pt idx="5138">
                  <c:v>33</c:v>
                </c:pt>
                <c:pt idx="5139">
                  <c:v>33</c:v>
                </c:pt>
                <c:pt idx="5140">
                  <c:v>34</c:v>
                </c:pt>
                <c:pt idx="5141">
                  <c:v>33</c:v>
                </c:pt>
                <c:pt idx="5142">
                  <c:v>34</c:v>
                </c:pt>
                <c:pt idx="5143">
                  <c:v>34</c:v>
                </c:pt>
                <c:pt idx="5144">
                  <c:v>34</c:v>
                </c:pt>
                <c:pt idx="5145">
                  <c:v>33</c:v>
                </c:pt>
                <c:pt idx="5146">
                  <c:v>33</c:v>
                </c:pt>
                <c:pt idx="5147">
                  <c:v>33</c:v>
                </c:pt>
                <c:pt idx="5148">
                  <c:v>34</c:v>
                </c:pt>
                <c:pt idx="5149">
                  <c:v>34</c:v>
                </c:pt>
                <c:pt idx="5150">
                  <c:v>34</c:v>
                </c:pt>
                <c:pt idx="5151">
                  <c:v>34</c:v>
                </c:pt>
                <c:pt idx="5152">
                  <c:v>33</c:v>
                </c:pt>
                <c:pt idx="5153">
                  <c:v>34</c:v>
                </c:pt>
                <c:pt idx="5154">
                  <c:v>33</c:v>
                </c:pt>
                <c:pt idx="5155">
                  <c:v>32</c:v>
                </c:pt>
                <c:pt idx="5156">
                  <c:v>34</c:v>
                </c:pt>
                <c:pt idx="5157">
                  <c:v>34</c:v>
                </c:pt>
                <c:pt idx="5158">
                  <c:v>34</c:v>
                </c:pt>
                <c:pt idx="5159">
                  <c:v>32</c:v>
                </c:pt>
                <c:pt idx="5160">
                  <c:v>32</c:v>
                </c:pt>
                <c:pt idx="5161">
                  <c:v>32</c:v>
                </c:pt>
                <c:pt idx="5162">
                  <c:v>34</c:v>
                </c:pt>
                <c:pt idx="5163">
                  <c:v>34</c:v>
                </c:pt>
                <c:pt idx="5164">
                  <c:v>32</c:v>
                </c:pt>
                <c:pt idx="5165">
                  <c:v>30</c:v>
                </c:pt>
                <c:pt idx="5166">
                  <c:v>30</c:v>
                </c:pt>
                <c:pt idx="5167">
                  <c:v>30</c:v>
                </c:pt>
                <c:pt idx="5168">
                  <c:v>30</c:v>
                </c:pt>
                <c:pt idx="5169">
                  <c:v>31</c:v>
                </c:pt>
                <c:pt idx="5170">
                  <c:v>31</c:v>
                </c:pt>
                <c:pt idx="5171">
                  <c:v>30</c:v>
                </c:pt>
                <c:pt idx="5172">
                  <c:v>31</c:v>
                </c:pt>
                <c:pt idx="5173">
                  <c:v>31</c:v>
                </c:pt>
                <c:pt idx="5174">
                  <c:v>30</c:v>
                </c:pt>
                <c:pt idx="5175">
                  <c:v>42</c:v>
                </c:pt>
                <c:pt idx="5176">
                  <c:v>35</c:v>
                </c:pt>
                <c:pt idx="5177">
                  <c:v>43</c:v>
                </c:pt>
                <c:pt idx="5178">
                  <c:v>36</c:v>
                </c:pt>
                <c:pt idx="5179">
                  <c:v>35</c:v>
                </c:pt>
                <c:pt idx="5180">
                  <c:v>36</c:v>
                </c:pt>
                <c:pt idx="5181">
                  <c:v>43</c:v>
                </c:pt>
                <c:pt idx="5182">
                  <c:v>43</c:v>
                </c:pt>
                <c:pt idx="5183">
                  <c:v>42</c:v>
                </c:pt>
                <c:pt idx="5184">
                  <c:v>42</c:v>
                </c:pt>
                <c:pt idx="5185">
                  <c:v>35</c:v>
                </c:pt>
                <c:pt idx="5186">
                  <c:v>35</c:v>
                </c:pt>
                <c:pt idx="5187">
                  <c:v>35</c:v>
                </c:pt>
                <c:pt idx="5188">
                  <c:v>35</c:v>
                </c:pt>
                <c:pt idx="5189">
                  <c:v>36</c:v>
                </c:pt>
                <c:pt idx="5190">
                  <c:v>34</c:v>
                </c:pt>
                <c:pt idx="5191">
                  <c:v>34</c:v>
                </c:pt>
                <c:pt idx="5192">
                  <c:v>35</c:v>
                </c:pt>
                <c:pt idx="5193">
                  <c:v>34</c:v>
                </c:pt>
                <c:pt idx="5194">
                  <c:v>43</c:v>
                </c:pt>
                <c:pt idx="5195">
                  <c:v>37</c:v>
                </c:pt>
                <c:pt idx="5196">
                  <c:v>43</c:v>
                </c:pt>
                <c:pt idx="5197">
                  <c:v>37</c:v>
                </c:pt>
                <c:pt idx="5198">
                  <c:v>37</c:v>
                </c:pt>
                <c:pt idx="5199">
                  <c:v>45</c:v>
                </c:pt>
                <c:pt idx="5200">
                  <c:v>36</c:v>
                </c:pt>
                <c:pt idx="5201">
                  <c:v>36</c:v>
                </c:pt>
                <c:pt idx="5202">
                  <c:v>43</c:v>
                </c:pt>
                <c:pt idx="5203">
                  <c:v>36</c:v>
                </c:pt>
                <c:pt idx="5204">
                  <c:v>45</c:v>
                </c:pt>
                <c:pt idx="5205">
                  <c:v>45</c:v>
                </c:pt>
                <c:pt idx="5206">
                  <c:v>36</c:v>
                </c:pt>
                <c:pt idx="5207">
                  <c:v>36</c:v>
                </c:pt>
                <c:pt idx="5208">
                  <c:v>36</c:v>
                </c:pt>
                <c:pt idx="5209">
                  <c:v>36</c:v>
                </c:pt>
                <c:pt idx="5210">
                  <c:v>36</c:v>
                </c:pt>
                <c:pt idx="5211">
                  <c:v>36</c:v>
                </c:pt>
                <c:pt idx="5212">
                  <c:v>37</c:v>
                </c:pt>
                <c:pt idx="5213">
                  <c:v>36</c:v>
                </c:pt>
                <c:pt idx="5214">
                  <c:v>37</c:v>
                </c:pt>
                <c:pt idx="5215">
                  <c:v>37</c:v>
                </c:pt>
                <c:pt idx="5216">
                  <c:v>36</c:v>
                </c:pt>
                <c:pt idx="5217">
                  <c:v>35</c:v>
                </c:pt>
                <c:pt idx="5218">
                  <c:v>35</c:v>
                </c:pt>
                <c:pt idx="5219">
                  <c:v>36</c:v>
                </c:pt>
                <c:pt idx="5220">
                  <c:v>36</c:v>
                </c:pt>
                <c:pt idx="5221">
                  <c:v>27</c:v>
                </c:pt>
                <c:pt idx="5222">
                  <c:v>27</c:v>
                </c:pt>
                <c:pt idx="5223">
                  <c:v>30</c:v>
                </c:pt>
                <c:pt idx="5224">
                  <c:v>27</c:v>
                </c:pt>
                <c:pt idx="5225">
                  <c:v>27</c:v>
                </c:pt>
                <c:pt idx="5226">
                  <c:v>27</c:v>
                </c:pt>
                <c:pt idx="5227">
                  <c:v>30</c:v>
                </c:pt>
                <c:pt idx="5228">
                  <c:v>33</c:v>
                </c:pt>
                <c:pt idx="5229">
                  <c:v>27</c:v>
                </c:pt>
                <c:pt idx="5230">
                  <c:v>27</c:v>
                </c:pt>
                <c:pt idx="5231">
                  <c:v>27</c:v>
                </c:pt>
                <c:pt idx="5232">
                  <c:v>27</c:v>
                </c:pt>
                <c:pt idx="5233">
                  <c:v>33</c:v>
                </c:pt>
                <c:pt idx="5234">
                  <c:v>27</c:v>
                </c:pt>
                <c:pt idx="5235">
                  <c:v>27</c:v>
                </c:pt>
                <c:pt idx="5236">
                  <c:v>27</c:v>
                </c:pt>
                <c:pt idx="5237">
                  <c:v>31</c:v>
                </c:pt>
                <c:pt idx="5238">
                  <c:v>25</c:v>
                </c:pt>
                <c:pt idx="5239">
                  <c:v>25</c:v>
                </c:pt>
                <c:pt idx="5240">
                  <c:v>25</c:v>
                </c:pt>
                <c:pt idx="5241">
                  <c:v>25</c:v>
                </c:pt>
                <c:pt idx="5242">
                  <c:v>25</c:v>
                </c:pt>
                <c:pt idx="5243">
                  <c:v>25</c:v>
                </c:pt>
                <c:pt idx="5244">
                  <c:v>25</c:v>
                </c:pt>
                <c:pt idx="5245">
                  <c:v>25</c:v>
                </c:pt>
                <c:pt idx="5246">
                  <c:v>25</c:v>
                </c:pt>
                <c:pt idx="5247">
                  <c:v>25</c:v>
                </c:pt>
                <c:pt idx="5248">
                  <c:v>25</c:v>
                </c:pt>
                <c:pt idx="5249">
                  <c:v>25</c:v>
                </c:pt>
                <c:pt idx="5250">
                  <c:v>25</c:v>
                </c:pt>
                <c:pt idx="5251">
                  <c:v>25</c:v>
                </c:pt>
                <c:pt idx="5252">
                  <c:v>25</c:v>
                </c:pt>
                <c:pt idx="5253">
                  <c:v>25</c:v>
                </c:pt>
                <c:pt idx="5254">
                  <c:v>26</c:v>
                </c:pt>
                <c:pt idx="5255">
                  <c:v>25</c:v>
                </c:pt>
                <c:pt idx="5256">
                  <c:v>28</c:v>
                </c:pt>
                <c:pt idx="5257">
                  <c:v>25</c:v>
                </c:pt>
                <c:pt idx="5258">
                  <c:v>26</c:v>
                </c:pt>
                <c:pt idx="5259">
                  <c:v>28</c:v>
                </c:pt>
                <c:pt idx="5260">
                  <c:v>28</c:v>
                </c:pt>
                <c:pt idx="5261">
                  <c:v>25</c:v>
                </c:pt>
                <c:pt idx="5262">
                  <c:v>25</c:v>
                </c:pt>
                <c:pt idx="5263">
                  <c:v>23</c:v>
                </c:pt>
                <c:pt idx="5264">
                  <c:v>26</c:v>
                </c:pt>
                <c:pt idx="5265">
                  <c:v>23</c:v>
                </c:pt>
                <c:pt idx="5266">
                  <c:v>23</c:v>
                </c:pt>
                <c:pt idx="5267">
                  <c:v>25</c:v>
                </c:pt>
                <c:pt idx="5268">
                  <c:v>23</c:v>
                </c:pt>
                <c:pt idx="5269">
                  <c:v>25</c:v>
                </c:pt>
                <c:pt idx="5270">
                  <c:v>23</c:v>
                </c:pt>
                <c:pt idx="5271">
                  <c:v>25</c:v>
                </c:pt>
                <c:pt idx="5272">
                  <c:v>26</c:v>
                </c:pt>
                <c:pt idx="5273">
                  <c:v>23</c:v>
                </c:pt>
                <c:pt idx="5274">
                  <c:v>25</c:v>
                </c:pt>
                <c:pt idx="5275">
                  <c:v>23</c:v>
                </c:pt>
                <c:pt idx="5276">
                  <c:v>23</c:v>
                </c:pt>
                <c:pt idx="5277">
                  <c:v>25</c:v>
                </c:pt>
                <c:pt idx="5278">
                  <c:v>26</c:v>
                </c:pt>
                <c:pt idx="5279">
                  <c:v>25</c:v>
                </c:pt>
                <c:pt idx="5280">
                  <c:v>23</c:v>
                </c:pt>
                <c:pt idx="5281">
                  <c:v>23</c:v>
                </c:pt>
                <c:pt idx="5282">
                  <c:v>24</c:v>
                </c:pt>
                <c:pt idx="5283">
                  <c:v>24</c:v>
                </c:pt>
                <c:pt idx="5284">
                  <c:v>22</c:v>
                </c:pt>
                <c:pt idx="5285">
                  <c:v>22</c:v>
                </c:pt>
                <c:pt idx="5286">
                  <c:v>22</c:v>
                </c:pt>
                <c:pt idx="5287">
                  <c:v>22</c:v>
                </c:pt>
                <c:pt idx="5288">
                  <c:v>23</c:v>
                </c:pt>
                <c:pt idx="5289">
                  <c:v>23</c:v>
                </c:pt>
                <c:pt idx="5290">
                  <c:v>16</c:v>
                </c:pt>
                <c:pt idx="5291">
                  <c:v>18</c:v>
                </c:pt>
                <c:pt idx="5292">
                  <c:v>18</c:v>
                </c:pt>
                <c:pt idx="5293">
                  <c:v>18</c:v>
                </c:pt>
                <c:pt idx="5294">
                  <c:v>20</c:v>
                </c:pt>
                <c:pt idx="5295">
                  <c:v>20</c:v>
                </c:pt>
                <c:pt idx="5296">
                  <c:v>20</c:v>
                </c:pt>
                <c:pt idx="5297">
                  <c:v>20</c:v>
                </c:pt>
                <c:pt idx="5298">
                  <c:v>20</c:v>
                </c:pt>
                <c:pt idx="5299">
                  <c:v>20</c:v>
                </c:pt>
                <c:pt idx="5300">
                  <c:v>20</c:v>
                </c:pt>
                <c:pt idx="5301">
                  <c:v>20</c:v>
                </c:pt>
                <c:pt idx="5302">
                  <c:v>20</c:v>
                </c:pt>
                <c:pt idx="5303">
                  <c:v>20</c:v>
                </c:pt>
                <c:pt idx="5304">
                  <c:v>20</c:v>
                </c:pt>
                <c:pt idx="5305">
                  <c:v>21</c:v>
                </c:pt>
                <c:pt idx="5306">
                  <c:v>21</c:v>
                </c:pt>
                <c:pt idx="5307">
                  <c:v>21</c:v>
                </c:pt>
                <c:pt idx="5308">
                  <c:v>21</c:v>
                </c:pt>
                <c:pt idx="5309">
                  <c:v>21</c:v>
                </c:pt>
                <c:pt idx="5310">
                  <c:v>21</c:v>
                </c:pt>
                <c:pt idx="5311">
                  <c:v>21</c:v>
                </c:pt>
                <c:pt idx="5312">
                  <c:v>21</c:v>
                </c:pt>
                <c:pt idx="5313">
                  <c:v>30</c:v>
                </c:pt>
                <c:pt idx="5314">
                  <c:v>33</c:v>
                </c:pt>
                <c:pt idx="5315">
                  <c:v>32</c:v>
                </c:pt>
                <c:pt idx="5316">
                  <c:v>30</c:v>
                </c:pt>
                <c:pt idx="5317">
                  <c:v>23</c:v>
                </c:pt>
                <c:pt idx="5318">
                  <c:v>23</c:v>
                </c:pt>
                <c:pt idx="5319">
                  <c:v>27</c:v>
                </c:pt>
                <c:pt idx="5320">
                  <c:v>25</c:v>
                </c:pt>
                <c:pt idx="5321">
                  <c:v>29</c:v>
                </c:pt>
                <c:pt idx="5322">
                  <c:v>29</c:v>
                </c:pt>
                <c:pt idx="5323">
                  <c:v>26</c:v>
                </c:pt>
                <c:pt idx="5324">
                  <c:v>26</c:v>
                </c:pt>
                <c:pt idx="5325">
                  <c:v>29</c:v>
                </c:pt>
                <c:pt idx="5326">
                  <c:v>28</c:v>
                </c:pt>
                <c:pt idx="5327">
                  <c:v>26</c:v>
                </c:pt>
                <c:pt idx="5328">
                  <c:v>28</c:v>
                </c:pt>
                <c:pt idx="5329">
                  <c:v>27</c:v>
                </c:pt>
                <c:pt idx="5330">
                  <c:v>26</c:v>
                </c:pt>
                <c:pt idx="5331">
                  <c:v>26</c:v>
                </c:pt>
                <c:pt idx="5332">
                  <c:v>21</c:v>
                </c:pt>
                <c:pt idx="5333">
                  <c:v>22</c:v>
                </c:pt>
                <c:pt idx="5334">
                  <c:v>22</c:v>
                </c:pt>
                <c:pt idx="5335">
                  <c:v>22</c:v>
                </c:pt>
                <c:pt idx="5336">
                  <c:v>23</c:v>
                </c:pt>
                <c:pt idx="5337">
                  <c:v>23</c:v>
                </c:pt>
                <c:pt idx="5338">
                  <c:v>34</c:v>
                </c:pt>
                <c:pt idx="5339">
                  <c:v>34</c:v>
                </c:pt>
                <c:pt idx="5340">
                  <c:v>34</c:v>
                </c:pt>
                <c:pt idx="5341">
                  <c:v>24</c:v>
                </c:pt>
                <c:pt idx="5342">
                  <c:v>24</c:v>
                </c:pt>
                <c:pt idx="5343">
                  <c:v>24</c:v>
                </c:pt>
                <c:pt idx="5344">
                  <c:v>24</c:v>
                </c:pt>
                <c:pt idx="5345">
                  <c:v>23</c:v>
                </c:pt>
                <c:pt idx="5346">
                  <c:v>23</c:v>
                </c:pt>
                <c:pt idx="5347">
                  <c:v>23</c:v>
                </c:pt>
                <c:pt idx="5348">
                  <c:v>23</c:v>
                </c:pt>
                <c:pt idx="5349">
                  <c:v>22</c:v>
                </c:pt>
                <c:pt idx="5350">
                  <c:v>22</c:v>
                </c:pt>
                <c:pt idx="5351">
                  <c:v>22</c:v>
                </c:pt>
                <c:pt idx="5352">
                  <c:v>22</c:v>
                </c:pt>
                <c:pt idx="5353">
                  <c:v>19</c:v>
                </c:pt>
                <c:pt idx="5354">
                  <c:v>19</c:v>
                </c:pt>
                <c:pt idx="5355">
                  <c:v>31</c:v>
                </c:pt>
                <c:pt idx="5356">
                  <c:v>33</c:v>
                </c:pt>
                <c:pt idx="5357">
                  <c:v>31</c:v>
                </c:pt>
                <c:pt idx="5358">
                  <c:v>33</c:v>
                </c:pt>
                <c:pt idx="5359">
                  <c:v>33</c:v>
                </c:pt>
                <c:pt idx="5360">
                  <c:v>31</c:v>
                </c:pt>
                <c:pt idx="5361">
                  <c:v>33</c:v>
                </c:pt>
                <c:pt idx="5362">
                  <c:v>31</c:v>
                </c:pt>
                <c:pt idx="5363">
                  <c:v>33</c:v>
                </c:pt>
                <c:pt idx="5364">
                  <c:v>31</c:v>
                </c:pt>
                <c:pt idx="5365">
                  <c:v>33</c:v>
                </c:pt>
                <c:pt idx="5366">
                  <c:v>31</c:v>
                </c:pt>
                <c:pt idx="5367">
                  <c:v>33</c:v>
                </c:pt>
                <c:pt idx="5368">
                  <c:v>31</c:v>
                </c:pt>
                <c:pt idx="5369">
                  <c:v>31</c:v>
                </c:pt>
                <c:pt idx="5370">
                  <c:v>33</c:v>
                </c:pt>
                <c:pt idx="5371">
                  <c:v>33</c:v>
                </c:pt>
                <c:pt idx="5372">
                  <c:v>31</c:v>
                </c:pt>
                <c:pt idx="5373">
                  <c:v>33</c:v>
                </c:pt>
                <c:pt idx="5374">
                  <c:v>33</c:v>
                </c:pt>
                <c:pt idx="5375">
                  <c:v>31</c:v>
                </c:pt>
                <c:pt idx="5376">
                  <c:v>33</c:v>
                </c:pt>
                <c:pt idx="5377">
                  <c:v>31</c:v>
                </c:pt>
                <c:pt idx="5378">
                  <c:v>31</c:v>
                </c:pt>
                <c:pt idx="5379">
                  <c:v>31</c:v>
                </c:pt>
                <c:pt idx="5380">
                  <c:v>31</c:v>
                </c:pt>
                <c:pt idx="5381">
                  <c:v>33</c:v>
                </c:pt>
                <c:pt idx="5382">
                  <c:v>31</c:v>
                </c:pt>
                <c:pt idx="5383">
                  <c:v>31</c:v>
                </c:pt>
                <c:pt idx="5384">
                  <c:v>33</c:v>
                </c:pt>
                <c:pt idx="5385">
                  <c:v>31</c:v>
                </c:pt>
                <c:pt idx="5386">
                  <c:v>33</c:v>
                </c:pt>
                <c:pt idx="5387">
                  <c:v>33</c:v>
                </c:pt>
                <c:pt idx="5388">
                  <c:v>33</c:v>
                </c:pt>
                <c:pt idx="5389">
                  <c:v>33</c:v>
                </c:pt>
                <c:pt idx="5390">
                  <c:v>31</c:v>
                </c:pt>
                <c:pt idx="5391">
                  <c:v>33</c:v>
                </c:pt>
                <c:pt idx="5392">
                  <c:v>31</c:v>
                </c:pt>
                <c:pt idx="5393">
                  <c:v>31</c:v>
                </c:pt>
                <c:pt idx="5394">
                  <c:v>33</c:v>
                </c:pt>
                <c:pt idx="5395">
                  <c:v>20</c:v>
                </c:pt>
                <c:pt idx="5396">
                  <c:v>19</c:v>
                </c:pt>
                <c:pt idx="5397">
                  <c:v>19</c:v>
                </c:pt>
                <c:pt idx="5398">
                  <c:v>20</c:v>
                </c:pt>
                <c:pt idx="5399">
                  <c:v>20</c:v>
                </c:pt>
                <c:pt idx="5400">
                  <c:v>20</c:v>
                </c:pt>
                <c:pt idx="5401">
                  <c:v>20</c:v>
                </c:pt>
                <c:pt idx="5402">
                  <c:v>18</c:v>
                </c:pt>
                <c:pt idx="5403">
                  <c:v>18</c:v>
                </c:pt>
                <c:pt idx="5404">
                  <c:v>18</c:v>
                </c:pt>
                <c:pt idx="5405">
                  <c:v>18</c:v>
                </c:pt>
                <c:pt idx="5406">
                  <c:v>18</c:v>
                </c:pt>
                <c:pt idx="5407">
                  <c:v>18</c:v>
                </c:pt>
                <c:pt idx="5408">
                  <c:v>18</c:v>
                </c:pt>
                <c:pt idx="5409">
                  <c:v>16</c:v>
                </c:pt>
                <c:pt idx="5410">
                  <c:v>18</c:v>
                </c:pt>
                <c:pt idx="5411">
                  <c:v>18</c:v>
                </c:pt>
                <c:pt idx="5412">
                  <c:v>16</c:v>
                </c:pt>
                <c:pt idx="5413">
                  <c:v>16</c:v>
                </c:pt>
                <c:pt idx="5414">
                  <c:v>18</c:v>
                </c:pt>
                <c:pt idx="5415">
                  <c:v>18</c:v>
                </c:pt>
                <c:pt idx="5416">
                  <c:v>18</c:v>
                </c:pt>
                <c:pt idx="5417">
                  <c:v>18</c:v>
                </c:pt>
                <c:pt idx="5418">
                  <c:v>16</c:v>
                </c:pt>
                <c:pt idx="5419">
                  <c:v>16</c:v>
                </c:pt>
                <c:pt idx="5420">
                  <c:v>18</c:v>
                </c:pt>
                <c:pt idx="5421">
                  <c:v>18</c:v>
                </c:pt>
                <c:pt idx="5422">
                  <c:v>16</c:v>
                </c:pt>
                <c:pt idx="5423">
                  <c:v>18</c:v>
                </c:pt>
                <c:pt idx="5424">
                  <c:v>30</c:v>
                </c:pt>
                <c:pt idx="5425">
                  <c:v>29</c:v>
                </c:pt>
                <c:pt idx="5426">
                  <c:v>32</c:v>
                </c:pt>
                <c:pt idx="5427">
                  <c:v>29</c:v>
                </c:pt>
                <c:pt idx="5428">
                  <c:v>32</c:v>
                </c:pt>
                <c:pt idx="5429">
                  <c:v>30</c:v>
                </c:pt>
                <c:pt idx="5430">
                  <c:v>32</c:v>
                </c:pt>
                <c:pt idx="5431">
                  <c:v>32</c:v>
                </c:pt>
                <c:pt idx="5432">
                  <c:v>29</c:v>
                </c:pt>
                <c:pt idx="5433">
                  <c:v>32</c:v>
                </c:pt>
                <c:pt idx="5434">
                  <c:v>32</c:v>
                </c:pt>
                <c:pt idx="5435">
                  <c:v>32</c:v>
                </c:pt>
                <c:pt idx="5436">
                  <c:v>32</c:v>
                </c:pt>
                <c:pt idx="5437">
                  <c:v>32</c:v>
                </c:pt>
                <c:pt idx="5438">
                  <c:v>28</c:v>
                </c:pt>
                <c:pt idx="5439">
                  <c:v>28</c:v>
                </c:pt>
                <c:pt idx="5440">
                  <c:v>28</c:v>
                </c:pt>
                <c:pt idx="5441">
                  <c:v>28</c:v>
                </c:pt>
                <c:pt idx="5442">
                  <c:v>28</c:v>
                </c:pt>
                <c:pt idx="5443">
                  <c:v>28</c:v>
                </c:pt>
                <c:pt idx="5444">
                  <c:v>24</c:v>
                </c:pt>
                <c:pt idx="5445">
                  <c:v>25</c:v>
                </c:pt>
                <c:pt idx="5446">
                  <c:v>24</c:v>
                </c:pt>
                <c:pt idx="5447">
                  <c:v>24</c:v>
                </c:pt>
                <c:pt idx="5448">
                  <c:v>24</c:v>
                </c:pt>
                <c:pt idx="5449">
                  <c:v>25</c:v>
                </c:pt>
                <c:pt idx="5450">
                  <c:v>24</c:v>
                </c:pt>
                <c:pt idx="5451">
                  <c:v>25</c:v>
                </c:pt>
                <c:pt idx="5452">
                  <c:v>25</c:v>
                </c:pt>
                <c:pt idx="5453">
                  <c:v>25</c:v>
                </c:pt>
                <c:pt idx="5454">
                  <c:v>25</c:v>
                </c:pt>
                <c:pt idx="5455">
                  <c:v>25</c:v>
                </c:pt>
                <c:pt idx="5456">
                  <c:v>24</c:v>
                </c:pt>
                <c:pt idx="5457">
                  <c:v>25</c:v>
                </c:pt>
                <c:pt idx="5458">
                  <c:v>24</c:v>
                </c:pt>
                <c:pt idx="5459">
                  <c:v>24</c:v>
                </c:pt>
                <c:pt idx="5460">
                  <c:v>24</c:v>
                </c:pt>
                <c:pt idx="5461">
                  <c:v>25</c:v>
                </c:pt>
                <c:pt idx="5462">
                  <c:v>25</c:v>
                </c:pt>
                <c:pt idx="5463">
                  <c:v>25</c:v>
                </c:pt>
                <c:pt idx="5464">
                  <c:v>24</c:v>
                </c:pt>
                <c:pt idx="5465">
                  <c:v>25</c:v>
                </c:pt>
                <c:pt idx="5466">
                  <c:v>31</c:v>
                </c:pt>
                <c:pt idx="5467">
                  <c:v>35</c:v>
                </c:pt>
                <c:pt idx="5468">
                  <c:v>32</c:v>
                </c:pt>
                <c:pt idx="5469">
                  <c:v>35</c:v>
                </c:pt>
                <c:pt idx="5470">
                  <c:v>32</c:v>
                </c:pt>
                <c:pt idx="5471">
                  <c:v>32</c:v>
                </c:pt>
                <c:pt idx="5472">
                  <c:v>35</c:v>
                </c:pt>
                <c:pt idx="5473">
                  <c:v>34</c:v>
                </c:pt>
                <c:pt idx="5474">
                  <c:v>34</c:v>
                </c:pt>
                <c:pt idx="5475">
                  <c:v>34</c:v>
                </c:pt>
                <c:pt idx="5476">
                  <c:v>31</c:v>
                </c:pt>
                <c:pt idx="5477">
                  <c:v>34</c:v>
                </c:pt>
                <c:pt idx="5478">
                  <c:v>31</c:v>
                </c:pt>
                <c:pt idx="5479">
                  <c:v>34</c:v>
                </c:pt>
                <c:pt idx="5480">
                  <c:v>33</c:v>
                </c:pt>
                <c:pt idx="5481">
                  <c:v>31</c:v>
                </c:pt>
                <c:pt idx="5482">
                  <c:v>33</c:v>
                </c:pt>
                <c:pt idx="5483">
                  <c:v>34</c:v>
                </c:pt>
                <c:pt idx="5484">
                  <c:v>34</c:v>
                </c:pt>
                <c:pt idx="5485">
                  <c:v>34</c:v>
                </c:pt>
                <c:pt idx="5486">
                  <c:v>34</c:v>
                </c:pt>
                <c:pt idx="5487">
                  <c:v>34</c:v>
                </c:pt>
                <c:pt idx="5488">
                  <c:v>34</c:v>
                </c:pt>
                <c:pt idx="5489">
                  <c:v>20</c:v>
                </c:pt>
                <c:pt idx="5490">
                  <c:v>21</c:v>
                </c:pt>
                <c:pt idx="5491">
                  <c:v>20</c:v>
                </c:pt>
                <c:pt idx="5492">
                  <c:v>21</c:v>
                </c:pt>
                <c:pt idx="5493">
                  <c:v>99</c:v>
                </c:pt>
                <c:pt idx="5494">
                  <c:v>99</c:v>
                </c:pt>
                <c:pt idx="5495">
                  <c:v>102</c:v>
                </c:pt>
                <c:pt idx="5496">
                  <c:v>25</c:v>
                </c:pt>
                <c:pt idx="5497">
                  <c:v>24</c:v>
                </c:pt>
                <c:pt idx="5498">
                  <c:v>25</c:v>
                </c:pt>
                <c:pt idx="5499">
                  <c:v>25</c:v>
                </c:pt>
                <c:pt idx="5500">
                  <c:v>24</c:v>
                </c:pt>
                <c:pt idx="5501">
                  <c:v>24</c:v>
                </c:pt>
                <c:pt idx="5502">
                  <c:v>24</c:v>
                </c:pt>
                <c:pt idx="5503">
                  <c:v>24</c:v>
                </c:pt>
                <c:pt idx="5504">
                  <c:v>24</c:v>
                </c:pt>
                <c:pt idx="5505">
                  <c:v>111</c:v>
                </c:pt>
                <c:pt idx="5506">
                  <c:v>111</c:v>
                </c:pt>
                <c:pt idx="5507">
                  <c:v>111</c:v>
                </c:pt>
                <c:pt idx="5508">
                  <c:v>106</c:v>
                </c:pt>
                <c:pt idx="5509">
                  <c:v>42</c:v>
                </c:pt>
                <c:pt idx="5510">
                  <c:v>41</c:v>
                </c:pt>
                <c:pt idx="5511">
                  <c:v>38</c:v>
                </c:pt>
                <c:pt idx="5512">
                  <c:v>38</c:v>
                </c:pt>
                <c:pt idx="5513">
                  <c:v>31</c:v>
                </c:pt>
                <c:pt idx="5514">
                  <c:v>35</c:v>
                </c:pt>
                <c:pt idx="5515">
                  <c:v>35</c:v>
                </c:pt>
                <c:pt idx="5516">
                  <c:v>35</c:v>
                </c:pt>
                <c:pt idx="5517">
                  <c:v>36</c:v>
                </c:pt>
                <c:pt idx="5518">
                  <c:v>36</c:v>
                </c:pt>
                <c:pt idx="5519">
                  <c:v>36</c:v>
                </c:pt>
                <c:pt idx="5520">
                  <c:v>36</c:v>
                </c:pt>
                <c:pt idx="5521">
                  <c:v>36</c:v>
                </c:pt>
                <c:pt idx="5522">
                  <c:v>36</c:v>
                </c:pt>
                <c:pt idx="5523">
                  <c:v>35</c:v>
                </c:pt>
                <c:pt idx="5524">
                  <c:v>35</c:v>
                </c:pt>
                <c:pt idx="5525">
                  <c:v>35</c:v>
                </c:pt>
                <c:pt idx="5526">
                  <c:v>35</c:v>
                </c:pt>
                <c:pt idx="5527">
                  <c:v>35</c:v>
                </c:pt>
                <c:pt idx="5528">
                  <c:v>35</c:v>
                </c:pt>
                <c:pt idx="5529">
                  <c:v>30</c:v>
                </c:pt>
                <c:pt idx="5530">
                  <c:v>30</c:v>
                </c:pt>
                <c:pt idx="5531">
                  <c:v>30</c:v>
                </c:pt>
                <c:pt idx="5532">
                  <c:v>30</c:v>
                </c:pt>
                <c:pt idx="5533">
                  <c:v>30</c:v>
                </c:pt>
                <c:pt idx="5534">
                  <c:v>30</c:v>
                </c:pt>
                <c:pt idx="5535">
                  <c:v>30</c:v>
                </c:pt>
                <c:pt idx="5536">
                  <c:v>30</c:v>
                </c:pt>
                <c:pt idx="5537">
                  <c:v>30</c:v>
                </c:pt>
                <c:pt idx="5538">
                  <c:v>31</c:v>
                </c:pt>
                <c:pt idx="5539">
                  <c:v>31</c:v>
                </c:pt>
                <c:pt idx="5540">
                  <c:v>25</c:v>
                </c:pt>
                <c:pt idx="5541">
                  <c:v>29</c:v>
                </c:pt>
                <c:pt idx="5542">
                  <c:v>29</c:v>
                </c:pt>
                <c:pt idx="5543">
                  <c:v>31</c:v>
                </c:pt>
                <c:pt idx="5544">
                  <c:v>25</c:v>
                </c:pt>
                <c:pt idx="5545">
                  <c:v>25</c:v>
                </c:pt>
                <c:pt idx="5546">
                  <c:v>29</c:v>
                </c:pt>
                <c:pt idx="5547">
                  <c:v>25</c:v>
                </c:pt>
                <c:pt idx="5548">
                  <c:v>29</c:v>
                </c:pt>
                <c:pt idx="5549">
                  <c:v>31</c:v>
                </c:pt>
                <c:pt idx="5550">
                  <c:v>31</c:v>
                </c:pt>
                <c:pt idx="5551">
                  <c:v>28</c:v>
                </c:pt>
                <c:pt idx="5552">
                  <c:v>25</c:v>
                </c:pt>
                <c:pt idx="5553">
                  <c:v>25</c:v>
                </c:pt>
                <c:pt idx="5554">
                  <c:v>23</c:v>
                </c:pt>
                <c:pt idx="5555">
                  <c:v>23</c:v>
                </c:pt>
                <c:pt idx="5556">
                  <c:v>24</c:v>
                </c:pt>
                <c:pt idx="5557">
                  <c:v>25</c:v>
                </c:pt>
                <c:pt idx="5558">
                  <c:v>25</c:v>
                </c:pt>
                <c:pt idx="5559">
                  <c:v>23</c:v>
                </c:pt>
                <c:pt idx="5560">
                  <c:v>23</c:v>
                </c:pt>
                <c:pt idx="5561">
                  <c:v>23</c:v>
                </c:pt>
                <c:pt idx="5562">
                  <c:v>25</c:v>
                </c:pt>
                <c:pt idx="5563">
                  <c:v>25</c:v>
                </c:pt>
                <c:pt idx="5564">
                  <c:v>25</c:v>
                </c:pt>
                <c:pt idx="5565">
                  <c:v>25</c:v>
                </c:pt>
                <c:pt idx="5566">
                  <c:v>25</c:v>
                </c:pt>
                <c:pt idx="5567">
                  <c:v>25</c:v>
                </c:pt>
                <c:pt idx="5568">
                  <c:v>23</c:v>
                </c:pt>
                <c:pt idx="5569">
                  <c:v>25</c:v>
                </c:pt>
                <c:pt idx="5570">
                  <c:v>23</c:v>
                </c:pt>
                <c:pt idx="5571">
                  <c:v>25</c:v>
                </c:pt>
                <c:pt idx="5572">
                  <c:v>23</c:v>
                </c:pt>
                <c:pt idx="5573">
                  <c:v>25</c:v>
                </c:pt>
                <c:pt idx="5574">
                  <c:v>25</c:v>
                </c:pt>
                <c:pt idx="5575">
                  <c:v>37</c:v>
                </c:pt>
                <c:pt idx="5576">
                  <c:v>36</c:v>
                </c:pt>
                <c:pt idx="5577">
                  <c:v>33</c:v>
                </c:pt>
                <c:pt idx="5578">
                  <c:v>37</c:v>
                </c:pt>
                <c:pt idx="5579">
                  <c:v>37</c:v>
                </c:pt>
                <c:pt idx="5580">
                  <c:v>37</c:v>
                </c:pt>
                <c:pt idx="5581">
                  <c:v>34</c:v>
                </c:pt>
                <c:pt idx="5582">
                  <c:v>34</c:v>
                </c:pt>
                <c:pt idx="5583">
                  <c:v>37</c:v>
                </c:pt>
                <c:pt idx="5584">
                  <c:v>36</c:v>
                </c:pt>
                <c:pt idx="5585">
                  <c:v>37</c:v>
                </c:pt>
                <c:pt idx="5586">
                  <c:v>34</c:v>
                </c:pt>
                <c:pt idx="5587">
                  <c:v>33</c:v>
                </c:pt>
                <c:pt idx="5588">
                  <c:v>37</c:v>
                </c:pt>
                <c:pt idx="5589">
                  <c:v>37</c:v>
                </c:pt>
                <c:pt idx="5590">
                  <c:v>37</c:v>
                </c:pt>
                <c:pt idx="5591">
                  <c:v>37</c:v>
                </c:pt>
                <c:pt idx="5592">
                  <c:v>37</c:v>
                </c:pt>
                <c:pt idx="5593">
                  <c:v>37</c:v>
                </c:pt>
                <c:pt idx="5594">
                  <c:v>34</c:v>
                </c:pt>
                <c:pt idx="5595">
                  <c:v>37</c:v>
                </c:pt>
                <c:pt idx="5596">
                  <c:v>37</c:v>
                </c:pt>
                <c:pt idx="5597">
                  <c:v>38</c:v>
                </c:pt>
                <c:pt idx="5598">
                  <c:v>37</c:v>
                </c:pt>
                <c:pt idx="5599">
                  <c:v>37</c:v>
                </c:pt>
                <c:pt idx="5600">
                  <c:v>38</c:v>
                </c:pt>
                <c:pt idx="5601">
                  <c:v>37</c:v>
                </c:pt>
                <c:pt idx="5602">
                  <c:v>38</c:v>
                </c:pt>
                <c:pt idx="5603">
                  <c:v>36</c:v>
                </c:pt>
                <c:pt idx="5604">
                  <c:v>36</c:v>
                </c:pt>
                <c:pt idx="5605">
                  <c:v>37</c:v>
                </c:pt>
                <c:pt idx="5606">
                  <c:v>35</c:v>
                </c:pt>
                <c:pt idx="5607">
                  <c:v>38</c:v>
                </c:pt>
                <c:pt idx="5608">
                  <c:v>35</c:v>
                </c:pt>
                <c:pt idx="5609">
                  <c:v>36</c:v>
                </c:pt>
                <c:pt idx="5610">
                  <c:v>37</c:v>
                </c:pt>
                <c:pt idx="5611">
                  <c:v>44</c:v>
                </c:pt>
                <c:pt idx="5612">
                  <c:v>44</c:v>
                </c:pt>
                <c:pt idx="5613">
                  <c:v>44</c:v>
                </c:pt>
                <c:pt idx="5614">
                  <c:v>44</c:v>
                </c:pt>
                <c:pt idx="5615">
                  <c:v>44</c:v>
                </c:pt>
                <c:pt idx="5616">
                  <c:v>44</c:v>
                </c:pt>
                <c:pt idx="5617">
                  <c:v>44</c:v>
                </c:pt>
                <c:pt idx="5618">
                  <c:v>44</c:v>
                </c:pt>
                <c:pt idx="5619">
                  <c:v>44</c:v>
                </c:pt>
                <c:pt idx="5620">
                  <c:v>44</c:v>
                </c:pt>
                <c:pt idx="5621">
                  <c:v>44</c:v>
                </c:pt>
                <c:pt idx="5622">
                  <c:v>44</c:v>
                </c:pt>
                <c:pt idx="5623">
                  <c:v>29</c:v>
                </c:pt>
                <c:pt idx="5624">
                  <c:v>29</c:v>
                </c:pt>
                <c:pt idx="5625">
                  <c:v>29</c:v>
                </c:pt>
                <c:pt idx="5626">
                  <c:v>28</c:v>
                </c:pt>
                <c:pt idx="5627">
                  <c:v>28</c:v>
                </c:pt>
                <c:pt idx="5628">
                  <c:v>29</c:v>
                </c:pt>
                <c:pt idx="5629">
                  <c:v>28</c:v>
                </c:pt>
                <c:pt idx="5630">
                  <c:v>28</c:v>
                </c:pt>
                <c:pt idx="5631">
                  <c:v>28</c:v>
                </c:pt>
                <c:pt idx="5632">
                  <c:v>28</c:v>
                </c:pt>
                <c:pt idx="5633">
                  <c:v>28</c:v>
                </c:pt>
                <c:pt idx="5634">
                  <c:v>28</c:v>
                </c:pt>
                <c:pt idx="5635">
                  <c:v>28</c:v>
                </c:pt>
                <c:pt idx="5636">
                  <c:v>28</c:v>
                </c:pt>
                <c:pt idx="5637">
                  <c:v>28</c:v>
                </c:pt>
                <c:pt idx="5638">
                  <c:v>28</c:v>
                </c:pt>
                <c:pt idx="5639">
                  <c:v>28</c:v>
                </c:pt>
                <c:pt idx="5640">
                  <c:v>28</c:v>
                </c:pt>
                <c:pt idx="5641">
                  <c:v>28</c:v>
                </c:pt>
                <c:pt idx="5642">
                  <c:v>28</c:v>
                </c:pt>
                <c:pt idx="5643">
                  <c:v>28</c:v>
                </c:pt>
                <c:pt idx="5644">
                  <c:v>28</c:v>
                </c:pt>
                <c:pt idx="5645">
                  <c:v>28</c:v>
                </c:pt>
                <c:pt idx="5646">
                  <c:v>28</c:v>
                </c:pt>
                <c:pt idx="5647">
                  <c:v>24</c:v>
                </c:pt>
                <c:pt idx="5648">
                  <c:v>26</c:v>
                </c:pt>
                <c:pt idx="5649">
                  <c:v>24</c:v>
                </c:pt>
                <c:pt idx="5650">
                  <c:v>25</c:v>
                </c:pt>
                <c:pt idx="5651">
                  <c:v>27</c:v>
                </c:pt>
                <c:pt idx="5652">
                  <c:v>25</c:v>
                </c:pt>
                <c:pt idx="5653">
                  <c:v>25</c:v>
                </c:pt>
                <c:pt idx="5654">
                  <c:v>27</c:v>
                </c:pt>
                <c:pt idx="5655">
                  <c:v>26</c:v>
                </c:pt>
                <c:pt idx="5656">
                  <c:v>26</c:v>
                </c:pt>
                <c:pt idx="5657">
                  <c:v>26</c:v>
                </c:pt>
                <c:pt idx="5658">
                  <c:v>26</c:v>
                </c:pt>
                <c:pt idx="5659">
                  <c:v>26</c:v>
                </c:pt>
                <c:pt idx="5660">
                  <c:v>26</c:v>
                </c:pt>
                <c:pt idx="5661">
                  <c:v>27</c:v>
                </c:pt>
                <c:pt idx="5662">
                  <c:v>27</c:v>
                </c:pt>
                <c:pt idx="5663">
                  <c:v>27</c:v>
                </c:pt>
                <c:pt idx="5664">
                  <c:v>37</c:v>
                </c:pt>
                <c:pt idx="5665">
                  <c:v>37</c:v>
                </c:pt>
                <c:pt idx="5666">
                  <c:v>37</c:v>
                </c:pt>
                <c:pt idx="5667">
                  <c:v>37</c:v>
                </c:pt>
                <c:pt idx="5668">
                  <c:v>33</c:v>
                </c:pt>
                <c:pt idx="5669">
                  <c:v>32</c:v>
                </c:pt>
                <c:pt idx="5670">
                  <c:v>30</c:v>
                </c:pt>
                <c:pt idx="5671">
                  <c:v>30</c:v>
                </c:pt>
                <c:pt idx="5672">
                  <c:v>30</c:v>
                </c:pt>
                <c:pt idx="5673">
                  <c:v>30</c:v>
                </c:pt>
                <c:pt idx="5674">
                  <c:v>27</c:v>
                </c:pt>
                <c:pt idx="5675">
                  <c:v>30</c:v>
                </c:pt>
                <c:pt idx="5676">
                  <c:v>27</c:v>
                </c:pt>
                <c:pt idx="5677">
                  <c:v>30</c:v>
                </c:pt>
                <c:pt idx="5678">
                  <c:v>30</c:v>
                </c:pt>
                <c:pt idx="5679">
                  <c:v>27</c:v>
                </c:pt>
                <c:pt idx="5680">
                  <c:v>27</c:v>
                </c:pt>
                <c:pt idx="5681">
                  <c:v>23</c:v>
                </c:pt>
                <c:pt idx="5682">
                  <c:v>23</c:v>
                </c:pt>
                <c:pt idx="5683">
                  <c:v>23</c:v>
                </c:pt>
                <c:pt idx="5684">
                  <c:v>26</c:v>
                </c:pt>
                <c:pt idx="5685">
                  <c:v>26</c:v>
                </c:pt>
                <c:pt idx="5686">
                  <c:v>27</c:v>
                </c:pt>
                <c:pt idx="5687">
                  <c:v>27</c:v>
                </c:pt>
                <c:pt idx="5688">
                  <c:v>27</c:v>
                </c:pt>
                <c:pt idx="5689">
                  <c:v>28</c:v>
                </c:pt>
                <c:pt idx="5690">
                  <c:v>26</c:v>
                </c:pt>
                <c:pt idx="5691">
                  <c:v>28</c:v>
                </c:pt>
                <c:pt idx="5692">
                  <c:v>26</c:v>
                </c:pt>
                <c:pt idx="5693">
                  <c:v>26</c:v>
                </c:pt>
                <c:pt idx="5694">
                  <c:v>28</c:v>
                </c:pt>
                <c:pt idx="5695">
                  <c:v>23</c:v>
                </c:pt>
                <c:pt idx="5696">
                  <c:v>23</c:v>
                </c:pt>
                <c:pt idx="5697">
                  <c:v>23</c:v>
                </c:pt>
                <c:pt idx="5698">
                  <c:v>22</c:v>
                </c:pt>
                <c:pt idx="5699">
                  <c:v>22</c:v>
                </c:pt>
                <c:pt idx="5700">
                  <c:v>22</c:v>
                </c:pt>
                <c:pt idx="5701">
                  <c:v>22</c:v>
                </c:pt>
                <c:pt idx="5702">
                  <c:v>22</c:v>
                </c:pt>
                <c:pt idx="5703">
                  <c:v>32</c:v>
                </c:pt>
                <c:pt idx="5704">
                  <c:v>33</c:v>
                </c:pt>
                <c:pt idx="5705">
                  <c:v>33</c:v>
                </c:pt>
                <c:pt idx="5706">
                  <c:v>32</c:v>
                </c:pt>
                <c:pt idx="5707">
                  <c:v>32</c:v>
                </c:pt>
                <c:pt idx="5708">
                  <c:v>33</c:v>
                </c:pt>
                <c:pt idx="5709">
                  <c:v>33</c:v>
                </c:pt>
                <c:pt idx="5710">
                  <c:v>32</c:v>
                </c:pt>
                <c:pt idx="5711">
                  <c:v>32</c:v>
                </c:pt>
                <c:pt idx="5712">
                  <c:v>32</c:v>
                </c:pt>
                <c:pt idx="5713">
                  <c:v>33</c:v>
                </c:pt>
                <c:pt idx="5714">
                  <c:v>33</c:v>
                </c:pt>
                <c:pt idx="5715">
                  <c:v>33</c:v>
                </c:pt>
                <c:pt idx="5716">
                  <c:v>32</c:v>
                </c:pt>
                <c:pt idx="5717">
                  <c:v>32</c:v>
                </c:pt>
                <c:pt idx="5718">
                  <c:v>33</c:v>
                </c:pt>
                <c:pt idx="5719">
                  <c:v>33</c:v>
                </c:pt>
                <c:pt idx="5720">
                  <c:v>32</c:v>
                </c:pt>
                <c:pt idx="5721">
                  <c:v>33</c:v>
                </c:pt>
                <c:pt idx="5722">
                  <c:v>32</c:v>
                </c:pt>
                <c:pt idx="5723">
                  <c:v>33</c:v>
                </c:pt>
                <c:pt idx="5724">
                  <c:v>32</c:v>
                </c:pt>
                <c:pt idx="5725">
                  <c:v>48</c:v>
                </c:pt>
                <c:pt idx="5726">
                  <c:v>48</c:v>
                </c:pt>
                <c:pt idx="5727">
                  <c:v>48</c:v>
                </c:pt>
                <c:pt idx="5728">
                  <c:v>48</c:v>
                </c:pt>
                <c:pt idx="5729">
                  <c:v>48</c:v>
                </c:pt>
                <c:pt idx="5730">
                  <c:v>48</c:v>
                </c:pt>
                <c:pt idx="5731">
                  <c:v>48</c:v>
                </c:pt>
                <c:pt idx="5732">
                  <c:v>48</c:v>
                </c:pt>
                <c:pt idx="5733">
                  <c:v>31</c:v>
                </c:pt>
                <c:pt idx="5734">
                  <c:v>31</c:v>
                </c:pt>
                <c:pt idx="5735">
                  <c:v>42</c:v>
                </c:pt>
                <c:pt idx="5736">
                  <c:v>33</c:v>
                </c:pt>
                <c:pt idx="5737">
                  <c:v>39</c:v>
                </c:pt>
                <c:pt idx="5738">
                  <c:v>39</c:v>
                </c:pt>
                <c:pt idx="5739">
                  <c:v>31</c:v>
                </c:pt>
                <c:pt idx="5740">
                  <c:v>39</c:v>
                </c:pt>
                <c:pt idx="5741">
                  <c:v>42</c:v>
                </c:pt>
                <c:pt idx="5742">
                  <c:v>42</c:v>
                </c:pt>
                <c:pt idx="5743">
                  <c:v>31</c:v>
                </c:pt>
                <c:pt idx="5744">
                  <c:v>39</c:v>
                </c:pt>
                <c:pt idx="5745">
                  <c:v>33</c:v>
                </c:pt>
                <c:pt idx="5746">
                  <c:v>42</c:v>
                </c:pt>
                <c:pt idx="5747">
                  <c:v>39</c:v>
                </c:pt>
                <c:pt idx="5748">
                  <c:v>39</c:v>
                </c:pt>
                <c:pt idx="5749">
                  <c:v>31</c:v>
                </c:pt>
                <c:pt idx="5750">
                  <c:v>31</c:v>
                </c:pt>
                <c:pt idx="5751">
                  <c:v>42</c:v>
                </c:pt>
                <c:pt idx="5752">
                  <c:v>42</c:v>
                </c:pt>
                <c:pt idx="5753">
                  <c:v>33</c:v>
                </c:pt>
                <c:pt idx="5754">
                  <c:v>39</c:v>
                </c:pt>
                <c:pt idx="5755">
                  <c:v>39</c:v>
                </c:pt>
                <c:pt idx="5756">
                  <c:v>42</c:v>
                </c:pt>
                <c:pt idx="5757">
                  <c:v>30</c:v>
                </c:pt>
                <c:pt idx="5758">
                  <c:v>30</c:v>
                </c:pt>
                <c:pt idx="5759">
                  <c:v>30</c:v>
                </c:pt>
                <c:pt idx="5760">
                  <c:v>42</c:v>
                </c:pt>
                <c:pt idx="5761">
                  <c:v>39</c:v>
                </c:pt>
                <c:pt idx="5762">
                  <c:v>42</c:v>
                </c:pt>
                <c:pt idx="5763">
                  <c:v>37</c:v>
                </c:pt>
                <c:pt idx="5764">
                  <c:v>33</c:v>
                </c:pt>
                <c:pt idx="5765">
                  <c:v>37</c:v>
                </c:pt>
                <c:pt idx="5766">
                  <c:v>37</c:v>
                </c:pt>
                <c:pt idx="5767">
                  <c:v>45</c:v>
                </c:pt>
                <c:pt idx="5768">
                  <c:v>33</c:v>
                </c:pt>
                <c:pt idx="5769">
                  <c:v>37</c:v>
                </c:pt>
                <c:pt idx="5770">
                  <c:v>46</c:v>
                </c:pt>
                <c:pt idx="5771">
                  <c:v>32</c:v>
                </c:pt>
                <c:pt idx="5772">
                  <c:v>45</c:v>
                </c:pt>
                <c:pt idx="5773">
                  <c:v>32</c:v>
                </c:pt>
                <c:pt idx="5774">
                  <c:v>46</c:v>
                </c:pt>
                <c:pt idx="5775">
                  <c:v>34</c:v>
                </c:pt>
                <c:pt idx="5776">
                  <c:v>34</c:v>
                </c:pt>
                <c:pt idx="5777">
                  <c:v>37</c:v>
                </c:pt>
                <c:pt idx="5778">
                  <c:v>37</c:v>
                </c:pt>
                <c:pt idx="5779">
                  <c:v>46</c:v>
                </c:pt>
                <c:pt idx="5780">
                  <c:v>48</c:v>
                </c:pt>
                <c:pt idx="5781">
                  <c:v>34</c:v>
                </c:pt>
                <c:pt idx="5782">
                  <c:v>45</c:v>
                </c:pt>
                <c:pt idx="5783">
                  <c:v>34</c:v>
                </c:pt>
                <c:pt idx="5784">
                  <c:v>34</c:v>
                </c:pt>
                <c:pt idx="5785">
                  <c:v>37</c:v>
                </c:pt>
                <c:pt idx="5786">
                  <c:v>39</c:v>
                </c:pt>
                <c:pt idx="5787">
                  <c:v>36</c:v>
                </c:pt>
                <c:pt idx="5788">
                  <c:v>33</c:v>
                </c:pt>
                <c:pt idx="5789">
                  <c:v>39</c:v>
                </c:pt>
                <c:pt idx="5790">
                  <c:v>36</c:v>
                </c:pt>
                <c:pt idx="5791">
                  <c:v>33</c:v>
                </c:pt>
                <c:pt idx="5792">
                  <c:v>33</c:v>
                </c:pt>
                <c:pt idx="5793">
                  <c:v>39</c:v>
                </c:pt>
                <c:pt idx="5794">
                  <c:v>36</c:v>
                </c:pt>
                <c:pt idx="5795">
                  <c:v>39</c:v>
                </c:pt>
                <c:pt idx="5796">
                  <c:v>39</c:v>
                </c:pt>
                <c:pt idx="5797">
                  <c:v>37</c:v>
                </c:pt>
                <c:pt idx="5798">
                  <c:v>48</c:v>
                </c:pt>
                <c:pt idx="5799">
                  <c:v>39</c:v>
                </c:pt>
                <c:pt idx="5800">
                  <c:v>39</c:v>
                </c:pt>
                <c:pt idx="5801">
                  <c:v>33</c:v>
                </c:pt>
                <c:pt idx="5802">
                  <c:v>33</c:v>
                </c:pt>
                <c:pt idx="5803">
                  <c:v>38</c:v>
                </c:pt>
                <c:pt idx="5804">
                  <c:v>40</c:v>
                </c:pt>
                <c:pt idx="5805">
                  <c:v>38</c:v>
                </c:pt>
                <c:pt idx="5806">
                  <c:v>40</c:v>
                </c:pt>
                <c:pt idx="5807">
                  <c:v>35</c:v>
                </c:pt>
                <c:pt idx="5808">
                  <c:v>33</c:v>
                </c:pt>
                <c:pt idx="5809">
                  <c:v>16</c:v>
                </c:pt>
                <c:pt idx="5810">
                  <c:v>19</c:v>
                </c:pt>
                <c:pt idx="5811">
                  <c:v>19</c:v>
                </c:pt>
                <c:pt idx="5812">
                  <c:v>19</c:v>
                </c:pt>
                <c:pt idx="5813">
                  <c:v>19</c:v>
                </c:pt>
                <c:pt idx="5814">
                  <c:v>19</c:v>
                </c:pt>
                <c:pt idx="5815">
                  <c:v>19</c:v>
                </c:pt>
                <c:pt idx="5816">
                  <c:v>19</c:v>
                </c:pt>
                <c:pt idx="5817">
                  <c:v>19</c:v>
                </c:pt>
                <c:pt idx="5818">
                  <c:v>21</c:v>
                </c:pt>
                <c:pt idx="5819">
                  <c:v>20</c:v>
                </c:pt>
                <c:pt idx="5820">
                  <c:v>16</c:v>
                </c:pt>
                <c:pt idx="5821">
                  <c:v>18</c:v>
                </c:pt>
                <c:pt idx="5822">
                  <c:v>20</c:v>
                </c:pt>
                <c:pt idx="5823">
                  <c:v>20</c:v>
                </c:pt>
                <c:pt idx="5824">
                  <c:v>18</c:v>
                </c:pt>
                <c:pt idx="5825">
                  <c:v>21</c:v>
                </c:pt>
                <c:pt idx="5826">
                  <c:v>20</c:v>
                </c:pt>
                <c:pt idx="5827">
                  <c:v>18</c:v>
                </c:pt>
                <c:pt idx="5828">
                  <c:v>18</c:v>
                </c:pt>
                <c:pt idx="5829">
                  <c:v>20</c:v>
                </c:pt>
                <c:pt idx="5830">
                  <c:v>16</c:v>
                </c:pt>
                <c:pt idx="5831">
                  <c:v>18</c:v>
                </c:pt>
                <c:pt idx="5832">
                  <c:v>18</c:v>
                </c:pt>
                <c:pt idx="5833">
                  <c:v>20</c:v>
                </c:pt>
                <c:pt idx="5834">
                  <c:v>20</c:v>
                </c:pt>
                <c:pt idx="5835">
                  <c:v>18</c:v>
                </c:pt>
                <c:pt idx="5836">
                  <c:v>20</c:v>
                </c:pt>
                <c:pt idx="5837">
                  <c:v>18</c:v>
                </c:pt>
                <c:pt idx="5838">
                  <c:v>18</c:v>
                </c:pt>
                <c:pt idx="5839">
                  <c:v>20</c:v>
                </c:pt>
                <c:pt idx="5840">
                  <c:v>24</c:v>
                </c:pt>
                <c:pt idx="5841">
                  <c:v>24</c:v>
                </c:pt>
                <c:pt idx="5842">
                  <c:v>24</c:v>
                </c:pt>
                <c:pt idx="5843">
                  <c:v>26</c:v>
                </c:pt>
                <c:pt idx="5844">
                  <c:v>26</c:v>
                </c:pt>
                <c:pt idx="5845">
                  <c:v>24</c:v>
                </c:pt>
                <c:pt idx="5846">
                  <c:v>26</c:v>
                </c:pt>
                <c:pt idx="5847">
                  <c:v>26</c:v>
                </c:pt>
                <c:pt idx="5848">
                  <c:v>25</c:v>
                </c:pt>
                <c:pt idx="5849">
                  <c:v>26</c:v>
                </c:pt>
                <c:pt idx="5850">
                  <c:v>26</c:v>
                </c:pt>
                <c:pt idx="5851">
                  <c:v>24</c:v>
                </c:pt>
                <c:pt idx="5852">
                  <c:v>24</c:v>
                </c:pt>
                <c:pt idx="5853">
                  <c:v>24</c:v>
                </c:pt>
                <c:pt idx="5854">
                  <c:v>25</c:v>
                </c:pt>
                <c:pt idx="5855">
                  <c:v>24</c:v>
                </c:pt>
                <c:pt idx="5856">
                  <c:v>26</c:v>
                </c:pt>
                <c:pt idx="5857">
                  <c:v>26</c:v>
                </c:pt>
                <c:pt idx="5858">
                  <c:v>24</c:v>
                </c:pt>
                <c:pt idx="5859">
                  <c:v>25</c:v>
                </c:pt>
                <c:pt idx="5860">
                  <c:v>24</c:v>
                </c:pt>
                <c:pt idx="5861">
                  <c:v>25</c:v>
                </c:pt>
                <c:pt idx="5862">
                  <c:v>24</c:v>
                </c:pt>
                <c:pt idx="5863">
                  <c:v>25</c:v>
                </c:pt>
                <c:pt idx="5864">
                  <c:v>24</c:v>
                </c:pt>
                <c:pt idx="5865">
                  <c:v>24</c:v>
                </c:pt>
                <c:pt idx="5866">
                  <c:v>25</c:v>
                </c:pt>
                <c:pt idx="5867">
                  <c:v>24</c:v>
                </c:pt>
                <c:pt idx="5868">
                  <c:v>25</c:v>
                </c:pt>
                <c:pt idx="5869">
                  <c:v>32</c:v>
                </c:pt>
                <c:pt idx="5870">
                  <c:v>31</c:v>
                </c:pt>
                <c:pt idx="5871">
                  <c:v>29</c:v>
                </c:pt>
                <c:pt idx="5872">
                  <c:v>31</c:v>
                </c:pt>
                <c:pt idx="5873">
                  <c:v>32</c:v>
                </c:pt>
                <c:pt idx="5874">
                  <c:v>32</c:v>
                </c:pt>
                <c:pt idx="5875">
                  <c:v>31</c:v>
                </c:pt>
                <c:pt idx="5876">
                  <c:v>31</c:v>
                </c:pt>
                <c:pt idx="5877">
                  <c:v>31</c:v>
                </c:pt>
                <c:pt idx="5878">
                  <c:v>34</c:v>
                </c:pt>
                <c:pt idx="5879">
                  <c:v>34</c:v>
                </c:pt>
                <c:pt idx="5880">
                  <c:v>31</c:v>
                </c:pt>
                <c:pt idx="5881">
                  <c:v>31</c:v>
                </c:pt>
                <c:pt idx="5882">
                  <c:v>32</c:v>
                </c:pt>
                <c:pt idx="5883">
                  <c:v>31</c:v>
                </c:pt>
                <c:pt idx="5884">
                  <c:v>31</c:v>
                </c:pt>
                <c:pt idx="5885">
                  <c:v>29</c:v>
                </c:pt>
                <c:pt idx="5886">
                  <c:v>32</c:v>
                </c:pt>
                <c:pt idx="5887">
                  <c:v>31</c:v>
                </c:pt>
                <c:pt idx="5888">
                  <c:v>32</c:v>
                </c:pt>
                <c:pt idx="5889">
                  <c:v>31</c:v>
                </c:pt>
                <c:pt idx="5890">
                  <c:v>33</c:v>
                </c:pt>
                <c:pt idx="5891">
                  <c:v>29</c:v>
                </c:pt>
                <c:pt idx="5892">
                  <c:v>30</c:v>
                </c:pt>
                <c:pt idx="5893">
                  <c:v>30</c:v>
                </c:pt>
                <c:pt idx="5894">
                  <c:v>30</c:v>
                </c:pt>
                <c:pt idx="5895">
                  <c:v>30</c:v>
                </c:pt>
                <c:pt idx="5896">
                  <c:v>32</c:v>
                </c:pt>
                <c:pt idx="5897">
                  <c:v>32</c:v>
                </c:pt>
                <c:pt idx="5898">
                  <c:v>32</c:v>
                </c:pt>
                <c:pt idx="5899">
                  <c:v>29</c:v>
                </c:pt>
                <c:pt idx="5900">
                  <c:v>29</c:v>
                </c:pt>
                <c:pt idx="5901">
                  <c:v>33</c:v>
                </c:pt>
                <c:pt idx="5902">
                  <c:v>33</c:v>
                </c:pt>
                <c:pt idx="5903">
                  <c:v>32</c:v>
                </c:pt>
                <c:pt idx="5904">
                  <c:v>32</c:v>
                </c:pt>
                <c:pt idx="5905">
                  <c:v>29</c:v>
                </c:pt>
                <c:pt idx="5906">
                  <c:v>33</c:v>
                </c:pt>
                <c:pt idx="5907">
                  <c:v>33</c:v>
                </c:pt>
                <c:pt idx="5908">
                  <c:v>29</c:v>
                </c:pt>
                <c:pt idx="5909">
                  <c:v>24</c:v>
                </c:pt>
                <c:pt idx="5910">
                  <c:v>23</c:v>
                </c:pt>
                <c:pt idx="5911">
                  <c:v>23</c:v>
                </c:pt>
                <c:pt idx="5912">
                  <c:v>23</c:v>
                </c:pt>
                <c:pt idx="5913">
                  <c:v>26</c:v>
                </c:pt>
                <c:pt idx="5914">
                  <c:v>23</c:v>
                </c:pt>
                <c:pt idx="5915">
                  <c:v>26</c:v>
                </c:pt>
                <c:pt idx="5916">
                  <c:v>31</c:v>
                </c:pt>
                <c:pt idx="5917">
                  <c:v>30</c:v>
                </c:pt>
                <c:pt idx="5918">
                  <c:v>30</c:v>
                </c:pt>
                <c:pt idx="5919">
                  <c:v>29</c:v>
                </c:pt>
                <c:pt idx="5920">
                  <c:v>29</c:v>
                </c:pt>
                <c:pt idx="5921">
                  <c:v>29</c:v>
                </c:pt>
                <c:pt idx="5922">
                  <c:v>29</c:v>
                </c:pt>
                <c:pt idx="5923">
                  <c:v>30</c:v>
                </c:pt>
                <c:pt idx="5924">
                  <c:v>30</c:v>
                </c:pt>
                <c:pt idx="5925">
                  <c:v>29</c:v>
                </c:pt>
                <c:pt idx="5926">
                  <c:v>31</c:v>
                </c:pt>
                <c:pt idx="5927">
                  <c:v>30</c:v>
                </c:pt>
                <c:pt idx="5928">
                  <c:v>29</c:v>
                </c:pt>
                <c:pt idx="5929">
                  <c:v>29</c:v>
                </c:pt>
                <c:pt idx="5930">
                  <c:v>30</c:v>
                </c:pt>
                <c:pt idx="5931">
                  <c:v>29</c:v>
                </c:pt>
                <c:pt idx="5932">
                  <c:v>29</c:v>
                </c:pt>
                <c:pt idx="5933">
                  <c:v>30</c:v>
                </c:pt>
                <c:pt idx="5934">
                  <c:v>31</c:v>
                </c:pt>
                <c:pt idx="5935">
                  <c:v>30</c:v>
                </c:pt>
                <c:pt idx="5936">
                  <c:v>29</c:v>
                </c:pt>
                <c:pt idx="5937">
                  <c:v>31</c:v>
                </c:pt>
                <c:pt idx="5938">
                  <c:v>29</c:v>
                </c:pt>
                <c:pt idx="5939">
                  <c:v>30</c:v>
                </c:pt>
                <c:pt idx="5940">
                  <c:v>30</c:v>
                </c:pt>
                <c:pt idx="5941">
                  <c:v>30</c:v>
                </c:pt>
                <c:pt idx="5942">
                  <c:v>29</c:v>
                </c:pt>
                <c:pt idx="5943">
                  <c:v>29</c:v>
                </c:pt>
                <c:pt idx="5944">
                  <c:v>29</c:v>
                </c:pt>
                <c:pt idx="5945">
                  <c:v>29</c:v>
                </c:pt>
                <c:pt idx="5946">
                  <c:v>36</c:v>
                </c:pt>
                <c:pt idx="5947">
                  <c:v>28</c:v>
                </c:pt>
                <c:pt idx="5948">
                  <c:v>26</c:v>
                </c:pt>
                <c:pt idx="5949">
                  <c:v>28</c:v>
                </c:pt>
                <c:pt idx="5950">
                  <c:v>36</c:v>
                </c:pt>
                <c:pt idx="5951">
                  <c:v>28</c:v>
                </c:pt>
                <c:pt idx="5952">
                  <c:v>26</c:v>
                </c:pt>
                <c:pt idx="5953">
                  <c:v>28</c:v>
                </c:pt>
                <c:pt idx="5954">
                  <c:v>28</c:v>
                </c:pt>
                <c:pt idx="5955">
                  <c:v>26</c:v>
                </c:pt>
                <c:pt idx="5956">
                  <c:v>28</c:v>
                </c:pt>
                <c:pt idx="5957">
                  <c:v>28</c:v>
                </c:pt>
                <c:pt idx="5958">
                  <c:v>26</c:v>
                </c:pt>
                <c:pt idx="5959">
                  <c:v>28</c:v>
                </c:pt>
                <c:pt idx="5960">
                  <c:v>28</c:v>
                </c:pt>
                <c:pt idx="5961">
                  <c:v>31</c:v>
                </c:pt>
                <c:pt idx="5962">
                  <c:v>31</c:v>
                </c:pt>
                <c:pt idx="5963">
                  <c:v>29</c:v>
                </c:pt>
                <c:pt idx="5964">
                  <c:v>31</c:v>
                </c:pt>
                <c:pt idx="5965">
                  <c:v>31</c:v>
                </c:pt>
                <c:pt idx="5966">
                  <c:v>22</c:v>
                </c:pt>
                <c:pt idx="5967">
                  <c:v>23</c:v>
                </c:pt>
                <c:pt idx="5968">
                  <c:v>22</c:v>
                </c:pt>
                <c:pt idx="5969">
                  <c:v>23</c:v>
                </c:pt>
                <c:pt idx="5970">
                  <c:v>23</c:v>
                </c:pt>
                <c:pt idx="5971">
                  <c:v>23</c:v>
                </c:pt>
                <c:pt idx="5972">
                  <c:v>22</c:v>
                </c:pt>
                <c:pt idx="5973">
                  <c:v>29</c:v>
                </c:pt>
                <c:pt idx="5974">
                  <c:v>32</c:v>
                </c:pt>
                <c:pt idx="5975">
                  <c:v>32</c:v>
                </c:pt>
                <c:pt idx="5976">
                  <c:v>29</c:v>
                </c:pt>
                <c:pt idx="5977">
                  <c:v>29</c:v>
                </c:pt>
                <c:pt idx="5978">
                  <c:v>32</c:v>
                </c:pt>
                <c:pt idx="5979">
                  <c:v>34</c:v>
                </c:pt>
                <c:pt idx="5980">
                  <c:v>25</c:v>
                </c:pt>
                <c:pt idx="5981">
                  <c:v>31</c:v>
                </c:pt>
                <c:pt idx="5982">
                  <c:v>30</c:v>
                </c:pt>
                <c:pt idx="5983">
                  <c:v>29</c:v>
                </c:pt>
                <c:pt idx="5984">
                  <c:v>34</c:v>
                </c:pt>
                <c:pt idx="5985">
                  <c:v>35</c:v>
                </c:pt>
                <c:pt idx="5986">
                  <c:v>31</c:v>
                </c:pt>
                <c:pt idx="5987">
                  <c:v>34</c:v>
                </c:pt>
                <c:pt idx="5988">
                  <c:v>31</c:v>
                </c:pt>
                <c:pt idx="5989">
                  <c:v>31</c:v>
                </c:pt>
                <c:pt idx="5990">
                  <c:v>31</c:v>
                </c:pt>
                <c:pt idx="5991">
                  <c:v>31</c:v>
                </c:pt>
                <c:pt idx="5992">
                  <c:v>30</c:v>
                </c:pt>
                <c:pt idx="5993">
                  <c:v>30</c:v>
                </c:pt>
                <c:pt idx="5994">
                  <c:v>34</c:v>
                </c:pt>
                <c:pt idx="5995">
                  <c:v>33</c:v>
                </c:pt>
                <c:pt idx="5996">
                  <c:v>30</c:v>
                </c:pt>
                <c:pt idx="5997">
                  <c:v>18</c:v>
                </c:pt>
                <c:pt idx="5998">
                  <c:v>18</c:v>
                </c:pt>
                <c:pt idx="5999">
                  <c:v>18</c:v>
                </c:pt>
                <c:pt idx="6000">
                  <c:v>16</c:v>
                </c:pt>
                <c:pt idx="6001">
                  <c:v>16</c:v>
                </c:pt>
                <c:pt idx="6002">
                  <c:v>29</c:v>
                </c:pt>
                <c:pt idx="6003">
                  <c:v>26</c:v>
                </c:pt>
                <c:pt idx="6004">
                  <c:v>26</c:v>
                </c:pt>
                <c:pt idx="6005">
                  <c:v>23</c:v>
                </c:pt>
                <c:pt idx="6006">
                  <c:v>23</c:v>
                </c:pt>
                <c:pt idx="6007">
                  <c:v>26</c:v>
                </c:pt>
                <c:pt idx="6008">
                  <c:v>29</c:v>
                </c:pt>
                <c:pt idx="6009">
                  <c:v>26</c:v>
                </c:pt>
                <c:pt idx="6010">
                  <c:v>23</c:v>
                </c:pt>
                <c:pt idx="6011">
                  <c:v>29</c:v>
                </c:pt>
                <c:pt idx="6012">
                  <c:v>26</c:v>
                </c:pt>
                <c:pt idx="6013">
                  <c:v>26</c:v>
                </c:pt>
                <c:pt idx="6014">
                  <c:v>26</c:v>
                </c:pt>
                <c:pt idx="6015">
                  <c:v>26</c:v>
                </c:pt>
                <c:pt idx="6016">
                  <c:v>26</c:v>
                </c:pt>
                <c:pt idx="6017">
                  <c:v>24</c:v>
                </c:pt>
                <c:pt idx="6018">
                  <c:v>24</c:v>
                </c:pt>
                <c:pt idx="6019">
                  <c:v>26</c:v>
                </c:pt>
                <c:pt idx="6020">
                  <c:v>26</c:v>
                </c:pt>
                <c:pt idx="6021">
                  <c:v>26</c:v>
                </c:pt>
                <c:pt idx="6022">
                  <c:v>26</c:v>
                </c:pt>
                <c:pt idx="6023">
                  <c:v>24</c:v>
                </c:pt>
                <c:pt idx="6024">
                  <c:v>26</c:v>
                </c:pt>
                <c:pt idx="6025">
                  <c:v>26</c:v>
                </c:pt>
                <c:pt idx="6026">
                  <c:v>34</c:v>
                </c:pt>
                <c:pt idx="6027">
                  <c:v>36</c:v>
                </c:pt>
                <c:pt idx="6028">
                  <c:v>36</c:v>
                </c:pt>
                <c:pt idx="6029">
                  <c:v>34</c:v>
                </c:pt>
                <c:pt idx="6030">
                  <c:v>37</c:v>
                </c:pt>
                <c:pt idx="6031">
                  <c:v>37</c:v>
                </c:pt>
                <c:pt idx="6032">
                  <c:v>37</c:v>
                </c:pt>
                <c:pt idx="6033">
                  <c:v>34</c:v>
                </c:pt>
                <c:pt idx="6034">
                  <c:v>37</c:v>
                </c:pt>
                <c:pt idx="6035">
                  <c:v>101</c:v>
                </c:pt>
                <c:pt idx="6036">
                  <c:v>101</c:v>
                </c:pt>
                <c:pt idx="6037">
                  <c:v>101</c:v>
                </c:pt>
                <c:pt idx="6038">
                  <c:v>101</c:v>
                </c:pt>
                <c:pt idx="6039">
                  <c:v>101</c:v>
                </c:pt>
                <c:pt idx="6040">
                  <c:v>101</c:v>
                </c:pt>
                <c:pt idx="6041">
                  <c:v>101</c:v>
                </c:pt>
                <c:pt idx="6042">
                  <c:v>101</c:v>
                </c:pt>
                <c:pt idx="6043">
                  <c:v>101</c:v>
                </c:pt>
                <c:pt idx="6044">
                  <c:v>101</c:v>
                </c:pt>
                <c:pt idx="6045">
                  <c:v>36</c:v>
                </c:pt>
                <c:pt idx="6046">
                  <c:v>28</c:v>
                </c:pt>
                <c:pt idx="6047">
                  <c:v>36</c:v>
                </c:pt>
                <c:pt idx="6048">
                  <c:v>36</c:v>
                </c:pt>
                <c:pt idx="6049">
                  <c:v>36</c:v>
                </c:pt>
                <c:pt idx="6050">
                  <c:v>36</c:v>
                </c:pt>
                <c:pt idx="6051">
                  <c:v>36</c:v>
                </c:pt>
                <c:pt idx="6052">
                  <c:v>36</c:v>
                </c:pt>
                <c:pt idx="6053">
                  <c:v>36</c:v>
                </c:pt>
                <c:pt idx="6054">
                  <c:v>29</c:v>
                </c:pt>
                <c:pt idx="6055">
                  <c:v>36</c:v>
                </c:pt>
                <c:pt idx="6056">
                  <c:v>36</c:v>
                </c:pt>
                <c:pt idx="6057">
                  <c:v>36</c:v>
                </c:pt>
                <c:pt idx="6058">
                  <c:v>36</c:v>
                </c:pt>
                <c:pt idx="6059">
                  <c:v>28</c:v>
                </c:pt>
                <c:pt idx="6060">
                  <c:v>34</c:v>
                </c:pt>
                <c:pt idx="6061">
                  <c:v>34</c:v>
                </c:pt>
                <c:pt idx="6062">
                  <c:v>34</c:v>
                </c:pt>
                <c:pt idx="6063">
                  <c:v>34</c:v>
                </c:pt>
                <c:pt idx="6064">
                  <c:v>23</c:v>
                </c:pt>
                <c:pt idx="6065">
                  <c:v>23</c:v>
                </c:pt>
                <c:pt idx="6066">
                  <c:v>23</c:v>
                </c:pt>
                <c:pt idx="6067">
                  <c:v>23</c:v>
                </c:pt>
                <c:pt idx="6068">
                  <c:v>23</c:v>
                </c:pt>
                <c:pt idx="6069">
                  <c:v>24</c:v>
                </c:pt>
                <c:pt idx="6070">
                  <c:v>23</c:v>
                </c:pt>
                <c:pt idx="6071">
                  <c:v>22</c:v>
                </c:pt>
                <c:pt idx="6072">
                  <c:v>24</c:v>
                </c:pt>
                <c:pt idx="6073">
                  <c:v>24</c:v>
                </c:pt>
                <c:pt idx="6074">
                  <c:v>22</c:v>
                </c:pt>
                <c:pt idx="6075">
                  <c:v>24</c:v>
                </c:pt>
                <c:pt idx="6076">
                  <c:v>24</c:v>
                </c:pt>
                <c:pt idx="6077">
                  <c:v>22</c:v>
                </c:pt>
                <c:pt idx="6078">
                  <c:v>23</c:v>
                </c:pt>
                <c:pt idx="6079">
                  <c:v>24</c:v>
                </c:pt>
                <c:pt idx="6080">
                  <c:v>27</c:v>
                </c:pt>
                <c:pt idx="6081">
                  <c:v>27</c:v>
                </c:pt>
                <c:pt idx="6082">
                  <c:v>27</c:v>
                </c:pt>
                <c:pt idx="6083">
                  <c:v>27</c:v>
                </c:pt>
                <c:pt idx="6084">
                  <c:v>27</c:v>
                </c:pt>
                <c:pt idx="6085">
                  <c:v>27</c:v>
                </c:pt>
                <c:pt idx="6086">
                  <c:v>19</c:v>
                </c:pt>
                <c:pt idx="6087">
                  <c:v>20</c:v>
                </c:pt>
                <c:pt idx="6088">
                  <c:v>16</c:v>
                </c:pt>
                <c:pt idx="6089">
                  <c:v>24</c:v>
                </c:pt>
                <c:pt idx="6090">
                  <c:v>24</c:v>
                </c:pt>
                <c:pt idx="6091">
                  <c:v>24</c:v>
                </c:pt>
                <c:pt idx="6092">
                  <c:v>28</c:v>
                </c:pt>
                <c:pt idx="6093">
                  <c:v>29</c:v>
                </c:pt>
                <c:pt idx="6094">
                  <c:v>26</c:v>
                </c:pt>
                <c:pt idx="6095">
                  <c:v>26</c:v>
                </c:pt>
                <c:pt idx="6096">
                  <c:v>28</c:v>
                </c:pt>
                <c:pt idx="6097">
                  <c:v>26</c:v>
                </c:pt>
                <c:pt idx="6098">
                  <c:v>29</c:v>
                </c:pt>
                <c:pt idx="6099">
                  <c:v>26</c:v>
                </c:pt>
                <c:pt idx="6100">
                  <c:v>26</c:v>
                </c:pt>
                <c:pt idx="6101">
                  <c:v>24</c:v>
                </c:pt>
                <c:pt idx="6102">
                  <c:v>24</c:v>
                </c:pt>
                <c:pt idx="6103">
                  <c:v>24</c:v>
                </c:pt>
                <c:pt idx="6104">
                  <c:v>24</c:v>
                </c:pt>
                <c:pt idx="6105">
                  <c:v>24</c:v>
                </c:pt>
                <c:pt idx="6106">
                  <c:v>24</c:v>
                </c:pt>
                <c:pt idx="6107">
                  <c:v>24</c:v>
                </c:pt>
                <c:pt idx="6108">
                  <c:v>24</c:v>
                </c:pt>
                <c:pt idx="6109">
                  <c:v>24</c:v>
                </c:pt>
                <c:pt idx="6110">
                  <c:v>17</c:v>
                </c:pt>
                <c:pt idx="6111">
                  <c:v>17</c:v>
                </c:pt>
                <c:pt idx="6112">
                  <c:v>17</c:v>
                </c:pt>
                <c:pt idx="6113">
                  <c:v>19</c:v>
                </c:pt>
                <c:pt idx="6114">
                  <c:v>19</c:v>
                </c:pt>
                <c:pt idx="6115">
                  <c:v>19</c:v>
                </c:pt>
                <c:pt idx="6116">
                  <c:v>19</c:v>
                </c:pt>
                <c:pt idx="6117">
                  <c:v>19</c:v>
                </c:pt>
                <c:pt idx="6118">
                  <c:v>19</c:v>
                </c:pt>
                <c:pt idx="6119">
                  <c:v>19</c:v>
                </c:pt>
                <c:pt idx="6120">
                  <c:v>19</c:v>
                </c:pt>
                <c:pt idx="6121">
                  <c:v>19</c:v>
                </c:pt>
                <c:pt idx="6122">
                  <c:v>19</c:v>
                </c:pt>
                <c:pt idx="6123">
                  <c:v>23</c:v>
                </c:pt>
                <c:pt idx="6124">
                  <c:v>23</c:v>
                </c:pt>
                <c:pt idx="6125">
                  <c:v>23</c:v>
                </c:pt>
                <c:pt idx="6126">
                  <c:v>23</c:v>
                </c:pt>
                <c:pt idx="6127">
                  <c:v>23</c:v>
                </c:pt>
                <c:pt idx="6128">
                  <c:v>23</c:v>
                </c:pt>
                <c:pt idx="6129">
                  <c:v>23</c:v>
                </c:pt>
                <c:pt idx="6130">
                  <c:v>24</c:v>
                </c:pt>
                <c:pt idx="6131">
                  <c:v>24</c:v>
                </c:pt>
                <c:pt idx="6132">
                  <c:v>24</c:v>
                </c:pt>
                <c:pt idx="6133">
                  <c:v>23</c:v>
                </c:pt>
                <c:pt idx="6134">
                  <c:v>23</c:v>
                </c:pt>
                <c:pt idx="6135">
                  <c:v>23</c:v>
                </c:pt>
                <c:pt idx="6136">
                  <c:v>24</c:v>
                </c:pt>
                <c:pt idx="6137">
                  <c:v>24</c:v>
                </c:pt>
                <c:pt idx="6138">
                  <c:v>23</c:v>
                </c:pt>
                <c:pt idx="6139">
                  <c:v>23</c:v>
                </c:pt>
                <c:pt idx="6140">
                  <c:v>24</c:v>
                </c:pt>
                <c:pt idx="6141">
                  <c:v>24</c:v>
                </c:pt>
                <c:pt idx="6142">
                  <c:v>23</c:v>
                </c:pt>
                <c:pt idx="6143">
                  <c:v>23</c:v>
                </c:pt>
                <c:pt idx="6144">
                  <c:v>23</c:v>
                </c:pt>
                <c:pt idx="6145">
                  <c:v>23</c:v>
                </c:pt>
                <c:pt idx="6146">
                  <c:v>24</c:v>
                </c:pt>
                <c:pt idx="6147">
                  <c:v>23</c:v>
                </c:pt>
                <c:pt idx="6148">
                  <c:v>24</c:v>
                </c:pt>
                <c:pt idx="6149">
                  <c:v>23</c:v>
                </c:pt>
                <c:pt idx="6150">
                  <c:v>24</c:v>
                </c:pt>
                <c:pt idx="6151">
                  <c:v>22</c:v>
                </c:pt>
                <c:pt idx="6152">
                  <c:v>24</c:v>
                </c:pt>
                <c:pt idx="6153">
                  <c:v>24</c:v>
                </c:pt>
                <c:pt idx="6154">
                  <c:v>24</c:v>
                </c:pt>
                <c:pt idx="6155">
                  <c:v>22</c:v>
                </c:pt>
                <c:pt idx="6156">
                  <c:v>23</c:v>
                </c:pt>
                <c:pt idx="6157">
                  <c:v>24</c:v>
                </c:pt>
                <c:pt idx="6158">
                  <c:v>26</c:v>
                </c:pt>
                <c:pt idx="6159">
                  <c:v>27</c:v>
                </c:pt>
                <c:pt idx="6160">
                  <c:v>25</c:v>
                </c:pt>
                <c:pt idx="6161">
                  <c:v>25</c:v>
                </c:pt>
                <c:pt idx="6162">
                  <c:v>27</c:v>
                </c:pt>
                <c:pt idx="6163">
                  <c:v>22</c:v>
                </c:pt>
                <c:pt idx="6164">
                  <c:v>22</c:v>
                </c:pt>
                <c:pt idx="6165">
                  <c:v>22</c:v>
                </c:pt>
                <c:pt idx="6166">
                  <c:v>22</c:v>
                </c:pt>
                <c:pt idx="6167">
                  <c:v>22</c:v>
                </c:pt>
                <c:pt idx="6168">
                  <c:v>26</c:v>
                </c:pt>
                <c:pt idx="6169">
                  <c:v>26</c:v>
                </c:pt>
                <c:pt idx="6170">
                  <c:v>26</c:v>
                </c:pt>
                <c:pt idx="6171">
                  <c:v>26</c:v>
                </c:pt>
                <c:pt idx="6172">
                  <c:v>26</c:v>
                </c:pt>
                <c:pt idx="6173">
                  <c:v>26</c:v>
                </c:pt>
                <c:pt idx="6174">
                  <c:v>26</c:v>
                </c:pt>
                <c:pt idx="6175">
                  <c:v>26</c:v>
                </c:pt>
                <c:pt idx="6176">
                  <c:v>26</c:v>
                </c:pt>
                <c:pt idx="6177">
                  <c:v>26</c:v>
                </c:pt>
                <c:pt idx="6178">
                  <c:v>26</c:v>
                </c:pt>
                <c:pt idx="6179">
                  <c:v>26</c:v>
                </c:pt>
                <c:pt idx="6180">
                  <c:v>22</c:v>
                </c:pt>
                <c:pt idx="6181">
                  <c:v>26</c:v>
                </c:pt>
                <c:pt idx="6182">
                  <c:v>26</c:v>
                </c:pt>
                <c:pt idx="6183">
                  <c:v>26</c:v>
                </c:pt>
                <c:pt idx="6184">
                  <c:v>27</c:v>
                </c:pt>
                <c:pt idx="6185">
                  <c:v>27</c:v>
                </c:pt>
                <c:pt idx="6186">
                  <c:v>27</c:v>
                </c:pt>
                <c:pt idx="6187">
                  <c:v>23</c:v>
                </c:pt>
                <c:pt idx="6188">
                  <c:v>21</c:v>
                </c:pt>
                <c:pt idx="6189">
                  <c:v>21</c:v>
                </c:pt>
                <c:pt idx="6190">
                  <c:v>21</c:v>
                </c:pt>
                <c:pt idx="6191">
                  <c:v>21</c:v>
                </c:pt>
                <c:pt idx="6192">
                  <c:v>24</c:v>
                </c:pt>
                <c:pt idx="6193">
                  <c:v>24</c:v>
                </c:pt>
                <c:pt idx="6194">
                  <c:v>26</c:v>
                </c:pt>
                <c:pt idx="6195">
                  <c:v>27</c:v>
                </c:pt>
                <c:pt idx="6196">
                  <c:v>27</c:v>
                </c:pt>
                <c:pt idx="6197">
                  <c:v>26</c:v>
                </c:pt>
                <c:pt idx="6198">
                  <c:v>14</c:v>
                </c:pt>
                <c:pt idx="6199">
                  <c:v>14</c:v>
                </c:pt>
                <c:pt idx="6200">
                  <c:v>16</c:v>
                </c:pt>
                <c:pt idx="6201">
                  <c:v>15</c:v>
                </c:pt>
                <c:pt idx="6202">
                  <c:v>15</c:v>
                </c:pt>
                <c:pt idx="6203">
                  <c:v>17</c:v>
                </c:pt>
                <c:pt idx="6204">
                  <c:v>18</c:v>
                </c:pt>
                <c:pt idx="6205">
                  <c:v>18</c:v>
                </c:pt>
                <c:pt idx="6206">
                  <c:v>28</c:v>
                </c:pt>
                <c:pt idx="6207">
                  <c:v>17</c:v>
                </c:pt>
                <c:pt idx="6208">
                  <c:v>20</c:v>
                </c:pt>
                <c:pt idx="6209">
                  <c:v>23</c:v>
                </c:pt>
                <c:pt idx="6210">
                  <c:v>23</c:v>
                </c:pt>
                <c:pt idx="6211">
                  <c:v>17</c:v>
                </c:pt>
                <c:pt idx="6212">
                  <c:v>28</c:v>
                </c:pt>
                <c:pt idx="6213">
                  <c:v>22</c:v>
                </c:pt>
                <c:pt idx="6214">
                  <c:v>19</c:v>
                </c:pt>
                <c:pt idx="6215">
                  <c:v>24</c:v>
                </c:pt>
                <c:pt idx="6216">
                  <c:v>22</c:v>
                </c:pt>
                <c:pt idx="6217">
                  <c:v>24</c:v>
                </c:pt>
                <c:pt idx="6218">
                  <c:v>29</c:v>
                </c:pt>
                <c:pt idx="6219">
                  <c:v>17</c:v>
                </c:pt>
                <c:pt idx="6220">
                  <c:v>22</c:v>
                </c:pt>
                <c:pt idx="6221">
                  <c:v>26</c:v>
                </c:pt>
                <c:pt idx="6222">
                  <c:v>26</c:v>
                </c:pt>
                <c:pt idx="6223">
                  <c:v>23</c:v>
                </c:pt>
                <c:pt idx="6224">
                  <c:v>23</c:v>
                </c:pt>
                <c:pt idx="6225">
                  <c:v>23</c:v>
                </c:pt>
                <c:pt idx="6226">
                  <c:v>23</c:v>
                </c:pt>
                <c:pt idx="6227">
                  <c:v>23</c:v>
                </c:pt>
                <c:pt idx="6228">
                  <c:v>23</c:v>
                </c:pt>
                <c:pt idx="6229">
                  <c:v>22</c:v>
                </c:pt>
                <c:pt idx="6230">
                  <c:v>25</c:v>
                </c:pt>
                <c:pt idx="6231">
                  <c:v>22</c:v>
                </c:pt>
                <c:pt idx="6232">
                  <c:v>25</c:v>
                </c:pt>
                <c:pt idx="6233">
                  <c:v>22</c:v>
                </c:pt>
                <c:pt idx="6234">
                  <c:v>24</c:v>
                </c:pt>
                <c:pt idx="6235">
                  <c:v>26</c:v>
                </c:pt>
                <c:pt idx="6236">
                  <c:v>26</c:v>
                </c:pt>
                <c:pt idx="6237">
                  <c:v>26</c:v>
                </c:pt>
                <c:pt idx="6238">
                  <c:v>26</c:v>
                </c:pt>
                <c:pt idx="6239">
                  <c:v>23</c:v>
                </c:pt>
                <c:pt idx="6240">
                  <c:v>21</c:v>
                </c:pt>
                <c:pt idx="6241">
                  <c:v>20</c:v>
                </c:pt>
                <c:pt idx="6242">
                  <c:v>21</c:v>
                </c:pt>
                <c:pt idx="6243">
                  <c:v>20</c:v>
                </c:pt>
                <c:pt idx="6244">
                  <c:v>20</c:v>
                </c:pt>
                <c:pt idx="6245">
                  <c:v>21</c:v>
                </c:pt>
                <c:pt idx="6246">
                  <c:v>26</c:v>
                </c:pt>
                <c:pt idx="6247">
                  <c:v>26</c:v>
                </c:pt>
                <c:pt idx="6248">
                  <c:v>26</c:v>
                </c:pt>
                <c:pt idx="6249">
                  <c:v>26</c:v>
                </c:pt>
                <c:pt idx="6250">
                  <c:v>26</c:v>
                </c:pt>
                <c:pt idx="6251">
                  <c:v>26</c:v>
                </c:pt>
                <c:pt idx="6252">
                  <c:v>23</c:v>
                </c:pt>
                <c:pt idx="6253">
                  <c:v>25</c:v>
                </c:pt>
                <c:pt idx="6254">
                  <c:v>20</c:v>
                </c:pt>
                <c:pt idx="6255">
                  <c:v>20</c:v>
                </c:pt>
                <c:pt idx="6256">
                  <c:v>20</c:v>
                </c:pt>
                <c:pt idx="6257">
                  <c:v>20</c:v>
                </c:pt>
                <c:pt idx="6258">
                  <c:v>20</c:v>
                </c:pt>
                <c:pt idx="6259">
                  <c:v>20</c:v>
                </c:pt>
                <c:pt idx="6260">
                  <c:v>20</c:v>
                </c:pt>
                <c:pt idx="6261">
                  <c:v>20</c:v>
                </c:pt>
                <c:pt idx="6262">
                  <c:v>20</c:v>
                </c:pt>
                <c:pt idx="6263">
                  <c:v>20</c:v>
                </c:pt>
                <c:pt idx="6264">
                  <c:v>20</c:v>
                </c:pt>
                <c:pt idx="6265">
                  <c:v>22</c:v>
                </c:pt>
                <c:pt idx="6266">
                  <c:v>23</c:v>
                </c:pt>
                <c:pt idx="6267">
                  <c:v>23</c:v>
                </c:pt>
                <c:pt idx="6268">
                  <c:v>23</c:v>
                </c:pt>
                <c:pt idx="6269">
                  <c:v>23</c:v>
                </c:pt>
                <c:pt idx="6270">
                  <c:v>23</c:v>
                </c:pt>
                <c:pt idx="6271">
                  <c:v>23</c:v>
                </c:pt>
                <c:pt idx="6272">
                  <c:v>23</c:v>
                </c:pt>
                <c:pt idx="6273">
                  <c:v>25</c:v>
                </c:pt>
                <c:pt idx="6274">
                  <c:v>22</c:v>
                </c:pt>
                <c:pt idx="6275">
                  <c:v>23</c:v>
                </c:pt>
                <c:pt idx="6276">
                  <c:v>26</c:v>
                </c:pt>
                <c:pt idx="6277">
                  <c:v>22</c:v>
                </c:pt>
                <c:pt idx="6278">
                  <c:v>18</c:v>
                </c:pt>
                <c:pt idx="6279">
                  <c:v>22</c:v>
                </c:pt>
                <c:pt idx="6280">
                  <c:v>26</c:v>
                </c:pt>
                <c:pt idx="6281">
                  <c:v>23</c:v>
                </c:pt>
                <c:pt idx="6282">
                  <c:v>22</c:v>
                </c:pt>
                <c:pt idx="6283">
                  <c:v>18</c:v>
                </c:pt>
                <c:pt idx="6284">
                  <c:v>18</c:v>
                </c:pt>
                <c:pt idx="6285">
                  <c:v>22</c:v>
                </c:pt>
                <c:pt idx="6286">
                  <c:v>24</c:v>
                </c:pt>
                <c:pt idx="6287">
                  <c:v>22</c:v>
                </c:pt>
                <c:pt idx="6288">
                  <c:v>23</c:v>
                </c:pt>
                <c:pt idx="6289">
                  <c:v>26</c:v>
                </c:pt>
                <c:pt idx="6290">
                  <c:v>29</c:v>
                </c:pt>
                <c:pt idx="6291">
                  <c:v>30</c:v>
                </c:pt>
                <c:pt idx="6292">
                  <c:v>29</c:v>
                </c:pt>
                <c:pt idx="6293">
                  <c:v>32</c:v>
                </c:pt>
                <c:pt idx="6294">
                  <c:v>34</c:v>
                </c:pt>
                <c:pt idx="6295">
                  <c:v>34</c:v>
                </c:pt>
                <c:pt idx="6296">
                  <c:v>34</c:v>
                </c:pt>
                <c:pt idx="6297">
                  <c:v>34</c:v>
                </c:pt>
                <c:pt idx="6298">
                  <c:v>34</c:v>
                </c:pt>
                <c:pt idx="6299">
                  <c:v>28</c:v>
                </c:pt>
                <c:pt idx="6300">
                  <c:v>28</c:v>
                </c:pt>
                <c:pt idx="6301">
                  <c:v>28</c:v>
                </c:pt>
                <c:pt idx="6302">
                  <c:v>28</c:v>
                </c:pt>
                <c:pt idx="6303">
                  <c:v>28</c:v>
                </c:pt>
                <c:pt idx="6304">
                  <c:v>24</c:v>
                </c:pt>
                <c:pt idx="6305">
                  <c:v>28</c:v>
                </c:pt>
                <c:pt idx="6306">
                  <c:v>28</c:v>
                </c:pt>
                <c:pt idx="6307">
                  <c:v>28</c:v>
                </c:pt>
                <c:pt idx="6308">
                  <c:v>22</c:v>
                </c:pt>
                <c:pt idx="6309">
                  <c:v>28</c:v>
                </c:pt>
                <c:pt idx="6310">
                  <c:v>36</c:v>
                </c:pt>
                <c:pt idx="6311">
                  <c:v>36</c:v>
                </c:pt>
                <c:pt idx="6312">
                  <c:v>30</c:v>
                </c:pt>
                <c:pt idx="6313">
                  <c:v>36</c:v>
                </c:pt>
                <c:pt idx="6314">
                  <c:v>30</c:v>
                </c:pt>
                <c:pt idx="6315">
                  <c:v>36</c:v>
                </c:pt>
                <c:pt idx="6316">
                  <c:v>37</c:v>
                </c:pt>
                <c:pt idx="6317">
                  <c:v>33</c:v>
                </c:pt>
                <c:pt idx="6318">
                  <c:v>46</c:v>
                </c:pt>
                <c:pt idx="6319">
                  <c:v>33</c:v>
                </c:pt>
                <c:pt idx="6320">
                  <c:v>37</c:v>
                </c:pt>
                <c:pt idx="6321">
                  <c:v>37</c:v>
                </c:pt>
                <c:pt idx="6322">
                  <c:v>36</c:v>
                </c:pt>
                <c:pt idx="6323">
                  <c:v>43</c:v>
                </c:pt>
                <c:pt idx="6324">
                  <c:v>36</c:v>
                </c:pt>
                <c:pt idx="6325">
                  <c:v>33</c:v>
                </c:pt>
                <c:pt idx="6326">
                  <c:v>36</c:v>
                </c:pt>
                <c:pt idx="6327">
                  <c:v>18</c:v>
                </c:pt>
                <c:pt idx="6328">
                  <c:v>16</c:v>
                </c:pt>
                <c:pt idx="6329">
                  <c:v>16</c:v>
                </c:pt>
                <c:pt idx="6330">
                  <c:v>16</c:v>
                </c:pt>
                <c:pt idx="6331">
                  <c:v>16</c:v>
                </c:pt>
                <c:pt idx="6332">
                  <c:v>16</c:v>
                </c:pt>
                <c:pt idx="6333">
                  <c:v>16</c:v>
                </c:pt>
                <c:pt idx="6334">
                  <c:v>17</c:v>
                </c:pt>
                <c:pt idx="6335">
                  <c:v>17</c:v>
                </c:pt>
                <c:pt idx="6336">
                  <c:v>16</c:v>
                </c:pt>
                <c:pt idx="6337">
                  <c:v>24</c:v>
                </c:pt>
                <c:pt idx="6338">
                  <c:v>24</c:v>
                </c:pt>
                <c:pt idx="6339">
                  <c:v>24</c:v>
                </c:pt>
                <c:pt idx="6340">
                  <c:v>24</c:v>
                </c:pt>
                <c:pt idx="6341">
                  <c:v>24</c:v>
                </c:pt>
                <c:pt idx="6342">
                  <c:v>22</c:v>
                </c:pt>
                <c:pt idx="6343">
                  <c:v>22</c:v>
                </c:pt>
                <c:pt idx="6344">
                  <c:v>22</c:v>
                </c:pt>
                <c:pt idx="6345">
                  <c:v>32</c:v>
                </c:pt>
                <c:pt idx="6346">
                  <c:v>29</c:v>
                </c:pt>
                <c:pt idx="6347">
                  <c:v>28</c:v>
                </c:pt>
                <c:pt idx="6348">
                  <c:v>26</c:v>
                </c:pt>
                <c:pt idx="6349">
                  <c:v>32</c:v>
                </c:pt>
                <c:pt idx="6350">
                  <c:v>26</c:v>
                </c:pt>
                <c:pt idx="6351">
                  <c:v>32</c:v>
                </c:pt>
                <c:pt idx="6352">
                  <c:v>29</c:v>
                </c:pt>
                <c:pt idx="6353">
                  <c:v>32</c:v>
                </c:pt>
                <c:pt idx="6354">
                  <c:v>28</c:v>
                </c:pt>
                <c:pt idx="6355">
                  <c:v>32</c:v>
                </c:pt>
                <c:pt idx="6356">
                  <c:v>26</c:v>
                </c:pt>
                <c:pt idx="6357">
                  <c:v>28</c:v>
                </c:pt>
                <c:pt idx="6358">
                  <c:v>29</c:v>
                </c:pt>
                <c:pt idx="6359">
                  <c:v>32</c:v>
                </c:pt>
                <c:pt idx="6360">
                  <c:v>26</c:v>
                </c:pt>
                <c:pt idx="6361">
                  <c:v>26</c:v>
                </c:pt>
                <c:pt idx="6362">
                  <c:v>30</c:v>
                </c:pt>
                <c:pt idx="6363">
                  <c:v>30</c:v>
                </c:pt>
                <c:pt idx="6364">
                  <c:v>30</c:v>
                </c:pt>
                <c:pt idx="6365">
                  <c:v>30</c:v>
                </c:pt>
                <c:pt idx="6366">
                  <c:v>30</c:v>
                </c:pt>
                <c:pt idx="6367">
                  <c:v>30</c:v>
                </c:pt>
                <c:pt idx="6368">
                  <c:v>30</c:v>
                </c:pt>
                <c:pt idx="6369">
                  <c:v>30</c:v>
                </c:pt>
                <c:pt idx="6370">
                  <c:v>30</c:v>
                </c:pt>
                <c:pt idx="6371">
                  <c:v>30</c:v>
                </c:pt>
                <c:pt idx="6372">
                  <c:v>20</c:v>
                </c:pt>
                <c:pt idx="6373">
                  <c:v>21</c:v>
                </c:pt>
                <c:pt idx="6374">
                  <c:v>25</c:v>
                </c:pt>
                <c:pt idx="6375">
                  <c:v>25</c:v>
                </c:pt>
                <c:pt idx="6376">
                  <c:v>25</c:v>
                </c:pt>
                <c:pt idx="6377">
                  <c:v>23</c:v>
                </c:pt>
                <c:pt idx="6378">
                  <c:v>23</c:v>
                </c:pt>
                <c:pt idx="6379">
                  <c:v>23</c:v>
                </c:pt>
                <c:pt idx="6380">
                  <c:v>23</c:v>
                </c:pt>
                <c:pt idx="6381">
                  <c:v>24</c:v>
                </c:pt>
                <c:pt idx="6382">
                  <c:v>24</c:v>
                </c:pt>
                <c:pt idx="6383">
                  <c:v>24</c:v>
                </c:pt>
                <c:pt idx="6384">
                  <c:v>27</c:v>
                </c:pt>
                <c:pt idx="6385">
                  <c:v>27</c:v>
                </c:pt>
                <c:pt idx="6386">
                  <c:v>23</c:v>
                </c:pt>
                <c:pt idx="6387">
                  <c:v>23</c:v>
                </c:pt>
                <c:pt idx="6388">
                  <c:v>25</c:v>
                </c:pt>
                <c:pt idx="6389">
                  <c:v>22</c:v>
                </c:pt>
                <c:pt idx="6390">
                  <c:v>22</c:v>
                </c:pt>
                <c:pt idx="6391">
                  <c:v>27</c:v>
                </c:pt>
                <c:pt idx="6392">
                  <c:v>27</c:v>
                </c:pt>
                <c:pt idx="6393">
                  <c:v>27</c:v>
                </c:pt>
                <c:pt idx="6394">
                  <c:v>28</c:v>
                </c:pt>
                <c:pt idx="6395">
                  <c:v>28</c:v>
                </c:pt>
                <c:pt idx="6396">
                  <c:v>28</c:v>
                </c:pt>
                <c:pt idx="6397">
                  <c:v>27</c:v>
                </c:pt>
                <c:pt idx="6398">
                  <c:v>28</c:v>
                </c:pt>
                <c:pt idx="6399">
                  <c:v>27</c:v>
                </c:pt>
                <c:pt idx="6400">
                  <c:v>27</c:v>
                </c:pt>
                <c:pt idx="6401">
                  <c:v>26</c:v>
                </c:pt>
                <c:pt idx="6402">
                  <c:v>27</c:v>
                </c:pt>
                <c:pt idx="6403">
                  <c:v>26</c:v>
                </c:pt>
                <c:pt idx="6404">
                  <c:v>26</c:v>
                </c:pt>
                <c:pt idx="6405">
                  <c:v>27</c:v>
                </c:pt>
                <c:pt idx="6406">
                  <c:v>26</c:v>
                </c:pt>
                <c:pt idx="6407">
                  <c:v>26</c:v>
                </c:pt>
                <c:pt idx="6408">
                  <c:v>26</c:v>
                </c:pt>
                <c:pt idx="6409">
                  <c:v>27</c:v>
                </c:pt>
                <c:pt idx="6410">
                  <c:v>26</c:v>
                </c:pt>
                <c:pt idx="6411">
                  <c:v>27</c:v>
                </c:pt>
                <c:pt idx="6412">
                  <c:v>27</c:v>
                </c:pt>
                <c:pt idx="6413">
                  <c:v>27</c:v>
                </c:pt>
                <c:pt idx="6414">
                  <c:v>26</c:v>
                </c:pt>
                <c:pt idx="6415">
                  <c:v>26</c:v>
                </c:pt>
                <c:pt idx="6416">
                  <c:v>27</c:v>
                </c:pt>
                <c:pt idx="6417">
                  <c:v>26</c:v>
                </c:pt>
                <c:pt idx="6418">
                  <c:v>26</c:v>
                </c:pt>
                <c:pt idx="6419">
                  <c:v>26</c:v>
                </c:pt>
                <c:pt idx="6420">
                  <c:v>27</c:v>
                </c:pt>
                <c:pt idx="6421">
                  <c:v>27</c:v>
                </c:pt>
                <c:pt idx="6422">
                  <c:v>27</c:v>
                </c:pt>
                <c:pt idx="6423">
                  <c:v>26</c:v>
                </c:pt>
                <c:pt idx="6424">
                  <c:v>27</c:v>
                </c:pt>
                <c:pt idx="6425">
                  <c:v>23</c:v>
                </c:pt>
                <c:pt idx="6426">
                  <c:v>24</c:v>
                </c:pt>
                <c:pt idx="6427">
                  <c:v>42</c:v>
                </c:pt>
                <c:pt idx="6428">
                  <c:v>39</c:v>
                </c:pt>
                <c:pt idx="6429">
                  <c:v>39</c:v>
                </c:pt>
                <c:pt idx="6430">
                  <c:v>38</c:v>
                </c:pt>
                <c:pt idx="6431">
                  <c:v>41</c:v>
                </c:pt>
                <c:pt idx="6432">
                  <c:v>38</c:v>
                </c:pt>
                <c:pt idx="6433">
                  <c:v>31</c:v>
                </c:pt>
                <c:pt idx="6434">
                  <c:v>23</c:v>
                </c:pt>
                <c:pt idx="6435">
                  <c:v>20</c:v>
                </c:pt>
                <c:pt idx="6436">
                  <c:v>23</c:v>
                </c:pt>
                <c:pt idx="6437">
                  <c:v>23</c:v>
                </c:pt>
                <c:pt idx="6438">
                  <c:v>23</c:v>
                </c:pt>
                <c:pt idx="6439">
                  <c:v>25</c:v>
                </c:pt>
                <c:pt idx="6440">
                  <c:v>25</c:v>
                </c:pt>
                <c:pt idx="6441">
                  <c:v>24</c:v>
                </c:pt>
                <c:pt idx="6442">
                  <c:v>25</c:v>
                </c:pt>
                <c:pt idx="6443">
                  <c:v>24</c:v>
                </c:pt>
                <c:pt idx="6444">
                  <c:v>24</c:v>
                </c:pt>
                <c:pt idx="6445">
                  <c:v>25</c:v>
                </c:pt>
                <c:pt idx="6446">
                  <c:v>25</c:v>
                </c:pt>
                <c:pt idx="6447">
                  <c:v>24</c:v>
                </c:pt>
                <c:pt idx="6448">
                  <c:v>24</c:v>
                </c:pt>
                <c:pt idx="6449">
                  <c:v>26</c:v>
                </c:pt>
                <c:pt idx="6450">
                  <c:v>32</c:v>
                </c:pt>
                <c:pt idx="6451">
                  <c:v>24</c:v>
                </c:pt>
                <c:pt idx="6452">
                  <c:v>23</c:v>
                </c:pt>
                <c:pt idx="6453">
                  <c:v>24</c:v>
                </c:pt>
                <c:pt idx="6454">
                  <c:v>32</c:v>
                </c:pt>
                <c:pt idx="6455">
                  <c:v>26</c:v>
                </c:pt>
                <c:pt idx="6456">
                  <c:v>23</c:v>
                </c:pt>
                <c:pt idx="6457">
                  <c:v>24</c:v>
                </c:pt>
                <c:pt idx="6458">
                  <c:v>40</c:v>
                </c:pt>
                <c:pt idx="6459">
                  <c:v>42</c:v>
                </c:pt>
                <c:pt idx="6460">
                  <c:v>42</c:v>
                </c:pt>
                <c:pt idx="6461">
                  <c:v>42</c:v>
                </c:pt>
                <c:pt idx="6462">
                  <c:v>44</c:v>
                </c:pt>
                <c:pt idx="6463">
                  <c:v>42</c:v>
                </c:pt>
                <c:pt idx="6464">
                  <c:v>44</c:v>
                </c:pt>
                <c:pt idx="6465">
                  <c:v>42</c:v>
                </c:pt>
                <c:pt idx="6466">
                  <c:v>42</c:v>
                </c:pt>
                <c:pt idx="6467">
                  <c:v>44</c:v>
                </c:pt>
                <c:pt idx="6468">
                  <c:v>44</c:v>
                </c:pt>
                <c:pt idx="6469">
                  <c:v>44</c:v>
                </c:pt>
                <c:pt idx="6470">
                  <c:v>41</c:v>
                </c:pt>
                <c:pt idx="6471">
                  <c:v>41</c:v>
                </c:pt>
                <c:pt idx="6472">
                  <c:v>43</c:v>
                </c:pt>
                <c:pt idx="6473">
                  <c:v>43</c:v>
                </c:pt>
                <c:pt idx="6474">
                  <c:v>43</c:v>
                </c:pt>
                <c:pt idx="6475">
                  <c:v>29</c:v>
                </c:pt>
                <c:pt idx="6476">
                  <c:v>26</c:v>
                </c:pt>
                <c:pt idx="6477">
                  <c:v>29</c:v>
                </c:pt>
                <c:pt idx="6478">
                  <c:v>26</c:v>
                </c:pt>
                <c:pt idx="6479">
                  <c:v>29</c:v>
                </c:pt>
                <c:pt idx="6480">
                  <c:v>26</c:v>
                </c:pt>
                <c:pt idx="6481">
                  <c:v>26</c:v>
                </c:pt>
                <c:pt idx="6482">
                  <c:v>29</c:v>
                </c:pt>
                <c:pt idx="6483">
                  <c:v>29</c:v>
                </c:pt>
                <c:pt idx="6484">
                  <c:v>26</c:v>
                </c:pt>
                <c:pt idx="6485">
                  <c:v>29</c:v>
                </c:pt>
                <c:pt idx="6486">
                  <c:v>26</c:v>
                </c:pt>
                <c:pt idx="6487">
                  <c:v>25</c:v>
                </c:pt>
                <c:pt idx="6488">
                  <c:v>28</c:v>
                </c:pt>
                <c:pt idx="6489">
                  <c:v>25</c:v>
                </c:pt>
                <c:pt idx="6490">
                  <c:v>28</c:v>
                </c:pt>
                <c:pt idx="6491">
                  <c:v>28</c:v>
                </c:pt>
                <c:pt idx="6492">
                  <c:v>25</c:v>
                </c:pt>
                <c:pt idx="6493">
                  <c:v>28</c:v>
                </c:pt>
                <c:pt idx="6494">
                  <c:v>25</c:v>
                </c:pt>
                <c:pt idx="6495">
                  <c:v>28</c:v>
                </c:pt>
                <c:pt idx="6496">
                  <c:v>26</c:v>
                </c:pt>
                <c:pt idx="6497">
                  <c:v>25</c:v>
                </c:pt>
                <c:pt idx="6498">
                  <c:v>25</c:v>
                </c:pt>
                <c:pt idx="6499">
                  <c:v>28</c:v>
                </c:pt>
                <c:pt idx="6500">
                  <c:v>26</c:v>
                </c:pt>
                <c:pt idx="6501">
                  <c:v>24</c:v>
                </c:pt>
                <c:pt idx="6502">
                  <c:v>26</c:v>
                </c:pt>
                <c:pt idx="6503">
                  <c:v>24</c:v>
                </c:pt>
                <c:pt idx="6504">
                  <c:v>23</c:v>
                </c:pt>
                <c:pt idx="6505">
                  <c:v>25</c:v>
                </c:pt>
                <c:pt idx="6506">
                  <c:v>24</c:v>
                </c:pt>
                <c:pt idx="6507">
                  <c:v>21</c:v>
                </c:pt>
                <c:pt idx="6508">
                  <c:v>24</c:v>
                </c:pt>
                <c:pt idx="6509">
                  <c:v>21</c:v>
                </c:pt>
                <c:pt idx="6510">
                  <c:v>23</c:v>
                </c:pt>
                <c:pt idx="6511">
                  <c:v>26</c:v>
                </c:pt>
                <c:pt idx="6512">
                  <c:v>26</c:v>
                </c:pt>
                <c:pt idx="6513">
                  <c:v>26</c:v>
                </c:pt>
                <c:pt idx="6514">
                  <c:v>26</c:v>
                </c:pt>
                <c:pt idx="6515">
                  <c:v>26</c:v>
                </c:pt>
                <c:pt idx="6516">
                  <c:v>26</c:v>
                </c:pt>
                <c:pt idx="6517">
                  <c:v>26</c:v>
                </c:pt>
                <c:pt idx="6518">
                  <c:v>26</c:v>
                </c:pt>
                <c:pt idx="6519">
                  <c:v>26</c:v>
                </c:pt>
                <c:pt idx="6520">
                  <c:v>25</c:v>
                </c:pt>
                <c:pt idx="6521">
                  <c:v>23</c:v>
                </c:pt>
                <c:pt idx="6522">
                  <c:v>23</c:v>
                </c:pt>
                <c:pt idx="6523">
                  <c:v>25</c:v>
                </c:pt>
                <c:pt idx="6524">
                  <c:v>25</c:v>
                </c:pt>
                <c:pt idx="6525">
                  <c:v>23</c:v>
                </c:pt>
                <c:pt idx="6526">
                  <c:v>25</c:v>
                </c:pt>
                <c:pt idx="6527">
                  <c:v>23</c:v>
                </c:pt>
                <c:pt idx="6528">
                  <c:v>36</c:v>
                </c:pt>
                <c:pt idx="6529">
                  <c:v>33</c:v>
                </c:pt>
                <c:pt idx="6530">
                  <c:v>33</c:v>
                </c:pt>
                <c:pt idx="6531">
                  <c:v>39</c:v>
                </c:pt>
                <c:pt idx="6532">
                  <c:v>31</c:v>
                </c:pt>
                <c:pt idx="6533">
                  <c:v>39</c:v>
                </c:pt>
                <c:pt idx="6534">
                  <c:v>31</c:v>
                </c:pt>
                <c:pt idx="6535">
                  <c:v>31</c:v>
                </c:pt>
                <c:pt idx="6536">
                  <c:v>39</c:v>
                </c:pt>
                <c:pt idx="6537">
                  <c:v>33</c:v>
                </c:pt>
                <c:pt idx="6538">
                  <c:v>31</c:v>
                </c:pt>
                <c:pt idx="6539">
                  <c:v>39</c:v>
                </c:pt>
                <c:pt idx="6540">
                  <c:v>33</c:v>
                </c:pt>
                <c:pt idx="6541">
                  <c:v>38</c:v>
                </c:pt>
                <c:pt idx="6542">
                  <c:v>28</c:v>
                </c:pt>
                <c:pt idx="6543">
                  <c:v>38</c:v>
                </c:pt>
                <c:pt idx="6544">
                  <c:v>31</c:v>
                </c:pt>
                <c:pt idx="6545">
                  <c:v>28</c:v>
                </c:pt>
                <c:pt idx="6546">
                  <c:v>31</c:v>
                </c:pt>
                <c:pt idx="6547">
                  <c:v>28</c:v>
                </c:pt>
                <c:pt idx="6548">
                  <c:v>31</c:v>
                </c:pt>
                <c:pt idx="6549">
                  <c:v>38</c:v>
                </c:pt>
                <c:pt idx="6550">
                  <c:v>31</c:v>
                </c:pt>
                <c:pt idx="6551">
                  <c:v>38</c:v>
                </c:pt>
                <c:pt idx="6552">
                  <c:v>28</c:v>
                </c:pt>
                <c:pt idx="6553">
                  <c:v>16</c:v>
                </c:pt>
                <c:pt idx="6554">
                  <c:v>90</c:v>
                </c:pt>
                <c:pt idx="6555">
                  <c:v>97</c:v>
                </c:pt>
                <c:pt idx="6556">
                  <c:v>94</c:v>
                </c:pt>
                <c:pt idx="6557">
                  <c:v>90</c:v>
                </c:pt>
                <c:pt idx="6558">
                  <c:v>97</c:v>
                </c:pt>
                <c:pt idx="6559">
                  <c:v>102</c:v>
                </c:pt>
                <c:pt idx="6560">
                  <c:v>106</c:v>
                </c:pt>
                <c:pt idx="6561">
                  <c:v>98</c:v>
                </c:pt>
                <c:pt idx="6562">
                  <c:v>90</c:v>
                </c:pt>
                <c:pt idx="6563">
                  <c:v>105</c:v>
                </c:pt>
                <c:pt idx="6564">
                  <c:v>101</c:v>
                </c:pt>
                <c:pt idx="6565">
                  <c:v>105</c:v>
                </c:pt>
                <c:pt idx="6566">
                  <c:v>100</c:v>
                </c:pt>
                <c:pt idx="6567">
                  <c:v>107</c:v>
                </c:pt>
                <c:pt idx="6568">
                  <c:v>102</c:v>
                </c:pt>
                <c:pt idx="6569">
                  <c:v>107</c:v>
                </c:pt>
                <c:pt idx="6570">
                  <c:v>100</c:v>
                </c:pt>
                <c:pt idx="6571">
                  <c:v>90</c:v>
                </c:pt>
                <c:pt idx="6572">
                  <c:v>24</c:v>
                </c:pt>
                <c:pt idx="6573">
                  <c:v>24</c:v>
                </c:pt>
                <c:pt idx="6574">
                  <c:v>24</c:v>
                </c:pt>
                <c:pt idx="6575">
                  <c:v>23</c:v>
                </c:pt>
                <c:pt idx="6576">
                  <c:v>21</c:v>
                </c:pt>
                <c:pt idx="6577">
                  <c:v>24</c:v>
                </c:pt>
                <c:pt idx="6578">
                  <c:v>22</c:v>
                </c:pt>
                <c:pt idx="6579">
                  <c:v>24</c:v>
                </c:pt>
                <c:pt idx="6580">
                  <c:v>22</c:v>
                </c:pt>
                <c:pt idx="6581">
                  <c:v>24</c:v>
                </c:pt>
                <c:pt idx="6582">
                  <c:v>24</c:v>
                </c:pt>
                <c:pt idx="6583">
                  <c:v>24</c:v>
                </c:pt>
                <c:pt idx="6584">
                  <c:v>24</c:v>
                </c:pt>
                <c:pt idx="6585">
                  <c:v>22</c:v>
                </c:pt>
                <c:pt idx="6586">
                  <c:v>24</c:v>
                </c:pt>
                <c:pt idx="6587">
                  <c:v>24</c:v>
                </c:pt>
                <c:pt idx="6588">
                  <c:v>21</c:v>
                </c:pt>
                <c:pt idx="6589">
                  <c:v>23</c:v>
                </c:pt>
                <c:pt idx="6590">
                  <c:v>23</c:v>
                </c:pt>
                <c:pt idx="6591">
                  <c:v>23</c:v>
                </c:pt>
                <c:pt idx="6592">
                  <c:v>23</c:v>
                </c:pt>
                <c:pt idx="6593">
                  <c:v>21</c:v>
                </c:pt>
                <c:pt idx="6594">
                  <c:v>29</c:v>
                </c:pt>
                <c:pt idx="6595">
                  <c:v>28</c:v>
                </c:pt>
                <c:pt idx="6596">
                  <c:v>26</c:v>
                </c:pt>
                <c:pt idx="6597">
                  <c:v>26</c:v>
                </c:pt>
                <c:pt idx="6598">
                  <c:v>29</c:v>
                </c:pt>
                <c:pt idx="6599">
                  <c:v>26</c:v>
                </c:pt>
                <c:pt idx="6600">
                  <c:v>29</c:v>
                </c:pt>
                <c:pt idx="6601">
                  <c:v>26</c:v>
                </c:pt>
                <c:pt idx="6602">
                  <c:v>24</c:v>
                </c:pt>
                <c:pt idx="6603">
                  <c:v>29</c:v>
                </c:pt>
                <c:pt idx="6604">
                  <c:v>29</c:v>
                </c:pt>
                <c:pt idx="6605">
                  <c:v>20</c:v>
                </c:pt>
                <c:pt idx="6606">
                  <c:v>19</c:v>
                </c:pt>
                <c:pt idx="6607">
                  <c:v>17</c:v>
                </c:pt>
                <c:pt idx="6608">
                  <c:v>21</c:v>
                </c:pt>
                <c:pt idx="6609">
                  <c:v>17</c:v>
                </c:pt>
                <c:pt idx="6610">
                  <c:v>20</c:v>
                </c:pt>
                <c:pt idx="6611">
                  <c:v>19</c:v>
                </c:pt>
                <c:pt idx="6612">
                  <c:v>21</c:v>
                </c:pt>
                <c:pt idx="6613">
                  <c:v>19</c:v>
                </c:pt>
                <c:pt idx="6614">
                  <c:v>19</c:v>
                </c:pt>
                <c:pt idx="6615">
                  <c:v>20</c:v>
                </c:pt>
                <c:pt idx="6616">
                  <c:v>21</c:v>
                </c:pt>
                <c:pt idx="6617">
                  <c:v>17</c:v>
                </c:pt>
                <c:pt idx="6618">
                  <c:v>17</c:v>
                </c:pt>
                <c:pt idx="6619">
                  <c:v>21</c:v>
                </c:pt>
                <c:pt idx="6620">
                  <c:v>20</c:v>
                </c:pt>
                <c:pt idx="6621">
                  <c:v>19</c:v>
                </c:pt>
                <c:pt idx="6622">
                  <c:v>17</c:v>
                </c:pt>
                <c:pt idx="6623">
                  <c:v>17</c:v>
                </c:pt>
                <c:pt idx="6624">
                  <c:v>19</c:v>
                </c:pt>
                <c:pt idx="6625">
                  <c:v>18</c:v>
                </c:pt>
                <c:pt idx="6626">
                  <c:v>17</c:v>
                </c:pt>
                <c:pt idx="6627">
                  <c:v>17</c:v>
                </c:pt>
                <c:pt idx="6628">
                  <c:v>22</c:v>
                </c:pt>
                <c:pt idx="6629">
                  <c:v>22</c:v>
                </c:pt>
                <c:pt idx="6630">
                  <c:v>23</c:v>
                </c:pt>
                <c:pt idx="6631">
                  <c:v>23</c:v>
                </c:pt>
                <c:pt idx="6632">
                  <c:v>23</c:v>
                </c:pt>
                <c:pt idx="6633">
                  <c:v>23</c:v>
                </c:pt>
                <c:pt idx="6634">
                  <c:v>23</c:v>
                </c:pt>
                <c:pt idx="6635">
                  <c:v>23</c:v>
                </c:pt>
                <c:pt idx="6636">
                  <c:v>23</c:v>
                </c:pt>
                <c:pt idx="6637">
                  <c:v>23</c:v>
                </c:pt>
                <c:pt idx="6638">
                  <c:v>30</c:v>
                </c:pt>
                <c:pt idx="6639">
                  <c:v>29</c:v>
                </c:pt>
                <c:pt idx="6640">
                  <c:v>30</c:v>
                </c:pt>
                <c:pt idx="6641">
                  <c:v>29</c:v>
                </c:pt>
                <c:pt idx="6642">
                  <c:v>30</c:v>
                </c:pt>
                <c:pt idx="6643">
                  <c:v>29</c:v>
                </c:pt>
                <c:pt idx="6644">
                  <c:v>26</c:v>
                </c:pt>
                <c:pt idx="6645">
                  <c:v>25</c:v>
                </c:pt>
                <c:pt idx="6646">
                  <c:v>25</c:v>
                </c:pt>
                <c:pt idx="6647">
                  <c:v>26</c:v>
                </c:pt>
                <c:pt idx="6648">
                  <c:v>26</c:v>
                </c:pt>
                <c:pt idx="6649">
                  <c:v>25</c:v>
                </c:pt>
                <c:pt idx="6650">
                  <c:v>18</c:v>
                </c:pt>
                <c:pt idx="6651">
                  <c:v>18</c:v>
                </c:pt>
                <c:pt idx="6652">
                  <c:v>18</c:v>
                </c:pt>
                <c:pt idx="6653">
                  <c:v>18</c:v>
                </c:pt>
                <c:pt idx="6654">
                  <c:v>22</c:v>
                </c:pt>
                <c:pt idx="6655">
                  <c:v>22</c:v>
                </c:pt>
                <c:pt idx="6656">
                  <c:v>22</c:v>
                </c:pt>
                <c:pt idx="6657">
                  <c:v>28</c:v>
                </c:pt>
                <c:pt idx="6658">
                  <c:v>28</c:v>
                </c:pt>
                <c:pt idx="6659">
                  <c:v>28</c:v>
                </c:pt>
                <c:pt idx="6660">
                  <c:v>28</c:v>
                </c:pt>
                <c:pt idx="6661">
                  <c:v>28</c:v>
                </c:pt>
                <c:pt idx="6662">
                  <c:v>28</c:v>
                </c:pt>
                <c:pt idx="6663">
                  <c:v>28</c:v>
                </c:pt>
                <c:pt idx="6664">
                  <c:v>28</c:v>
                </c:pt>
                <c:pt idx="6665">
                  <c:v>28</c:v>
                </c:pt>
                <c:pt idx="6666">
                  <c:v>28</c:v>
                </c:pt>
                <c:pt idx="6667">
                  <c:v>30</c:v>
                </c:pt>
                <c:pt idx="6668">
                  <c:v>28</c:v>
                </c:pt>
                <c:pt idx="6669">
                  <c:v>28</c:v>
                </c:pt>
                <c:pt idx="6670">
                  <c:v>28</c:v>
                </c:pt>
                <c:pt idx="6671">
                  <c:v>28</c:v>
                </c:pt>
                <c:pt idx="6672">
                  <c:v>28</c:v>
                </c:pt>
                <c:pt idx="6673">
                  <c:v>31</c:v>
                </c:pt>
                <c:pt idx="6674">
                  <c:v>28</c:v>
                </c:pt>
                <c:pt idx="6675">
                  <c:v>31</c:v>
                </c:pt>
                <c:pt idx="6676">
                  <c:v>30</c:v>
                </c:pt>
                <c:pt idx="6677">
                  <c:v>28</c:v>
                </c:pt>
                <c:pt idx="6678">
                  <c:v>28</c:v>
                </c:pt>
                <c:pt idx="6679">
                  <c:v>28</c:v>
                </c:pt>
                <c:pt idx="6680">
                  <c:v>28</c:v>
                </c:pt>
                <c:pt idx="6681">
                  <c:v>28</c:v>
                </c:pt>
                <c:pt idx="6682">
                  <c:v>28</c:v>
                </c:pt>
                <c:pt idx="6683">
                  <c:v>28</c:v>
                </c:pt>
                <c:pt idx="6684">
                  <c:v>28</c:v>
                </c:pt>
                <c:pt idx="6685">
                  <c:v>13</c:v>
                </c:pt>
                <c:pt idx="6686">
                  <c:v>13</c:v>
                </c:pt>
                <c:pt idx="6687">
                  <c:v>14</c:v>
                </c:pt>
                <c:pt idx="6688">
                  <c:v>14</c:v>
                </c:pt>
                <c:pt idx="6689">
                  <c:v>13</c:v>
                </c:pt>
                <c:pt idx="6690">
                  <c:v>13</c:v>
                </c:pt>
                <c:pt idx="6691">
                  <c:v>14</c:v>
                </c:pt>
                <c:pt idx="6692">
                  <c:v>14</c:v>
                </c:pt>
                <c:pt idx="6693">
                  <c:v>14</c:v>
                </c:pt>
                <c:pt idx="6694">
                  <c:v>24</c:v>
                </c:pt>
                <c:pt idx="6695">
                  <c:v>24</c:v>
                </c:pt>
                <c:pt idx="6696">
                  <c:v>24</c:v>
                </c:pt>
                <c:pt idx="6697">
                  <c:v>24</c:v>
                </c:pt>
                <c:pt idx="6698">
                  <c:v>22</c:v>
                </c:pt>
                <c:pt idx="6699">
                  <c:v>22</c:v>
                </c:pt>
                <c:pt idx="6700">
                  <c:v>25</c:v>
                </c:pt>
                <c:pt idx="6701">
                  <c:v>28</c:v>
                </c:pt>
                <c:pt idx="6702">
                  <c:v>31</c:v>
                </c:pt>
                <c:pt idx="6703">
                  <c:v>31</c:v>
                </c:pt>
                <c:pt idx="6704">
                  <c:v>25</c:v>
                </c:pt>
                <c:pt idx="6705">
                  <c:v>25</c:v>
                </c:pt>
                <c:pt idx="6706">
                  <c:v>28</c:v>
                </c:pt>
                <c:pt idx="6707">
                  <c:v>31</c:v>
                </c:pt>
                <c:pt idx="6708">
                  <c:v>25</c:v>
                </c:pt>
                <c:pt idx="6709">
                  <c:v>25</c:v>
                </c:pt>
                <c:pt idx="6710">
                  <c:v>25</c:v>
                </c:pt>
                <c:pt idx="6711">
                  <c:v>28</c:v>
                </c:pt>
                <c:pt idx="6712">
                  <c:v>29</c:v>
                </c:pt>
                <c:pt idx="6713">
                  <c:v>31</c:v>
                </c:pt>
                <c:pt idx="6714">
                  <c:v>25</c:v>
                </c:pt>
                <c:pt idx="6715">
                  <c:v>28</c:v>
                </c:pt>
                <c:pt idx="6716">
                  <c:v>31</c:v>
                </c:pt>
                <c:pt idx="6717">
                  <c:v>30</c:v>
                </c:pt>
                <c:pt idx="6718">
                  <c:v>27</c:v>
                </c:pt>
                <c:pt idx="6719">
                  <c:v>30</c:v>
                </c:pt>
                <c:pt idx="6720">
                  <c:v>23</c:v>
                </c:pt>
                <c:pt idx="6721">
                  <c:v>25</c:v>
                </c:pt>
                <c:pt idx="6722">
                  <c:v>27</c:v>
                </c:pt>
                <c:pt idx="6723">
                  <c:v>25</c:v>
                </c:pt>
                <c:pt idx="6724">
                  <c:v>26</c:v>
                </c:pt>
                <c:pt idx="6725">
                  <c:v>32</c:v>
                </c:pt>
                <c:pt idx="6726">
                  <c:v>26</c:v>
                </c:pt>
                <c:pt idx="6727">
                  <c:v>34</c:v>
                </c:pt>
                <c:pt idx="6728">
                  <c:v>34</c:v>
                </c:pt>
                <c:pt idx="6729">
                  <c:v>28</c:v>
                </c:pt>
                <c:pt idx="6730">
                  <c:v>28</c:v>
                </c:pt>
                <c:pt idx="6731">
                  <c:v>28</c:v>
                </c:pt>
                <c:pt idx="6732">
                  <c:v>28</c:v>
                </c:pt>
                <c:pt idx="6733">
                  <c:v>28</c:v>
                </c:pt>
                <c:pt idx="6734">
                  <c:v>28</c:v>
                </c:pt>
                <c:pt idx="6735">
                  <c:v>28</c:v>
                </c:pt>
                <c:pt idx="6736">
                  <c:v>28</c:v>
                </c:pt>
                <c:pt idx="6737">
                  <c:v>28</c:v>
                </c:pt>
                <c:pt idx="6738">
                  <c:v>28</c:v>
                </c:pt>
                <c:pt idx="6739">
                  <c:v>28</c:v>
                </c:pt>
                <c:pt idx="6740">
                  <c:v>28</c:v>
                </c:pt>
                <c:pt idx="6741">
                  <c:v>28</c:v>
                </c:pt>
                <c:pt idx="6742">
                  <c:v>28</c:v>
                </c:pt>
                <c:pt idx="6743">
                  <c:v>28</c:v>
                </c:pt>
                <c:pt idx="6744">
                  <c:v>28</c:v>
                </c:pt>
                <c:pt idx="6745">
                  <c:v>28</c:v>
                </c:pt>
                <c:pt idx="6746">
                  <c:v>28</c:v>
                </c:pt>
                <c:pt idx="6747">
                  <c:v>28</c:v>
                </c:pt>
                <c:pt idx="6748">
                  <c:v>28</c:v>
                </c:pt>
                <c:pt idx="6749">
                  <c:v>28</c:v>
                </c:pt>
                <c:pt idx="6750">
                  <c:v>28</c:v>
                </c:pt>
                <c:pt idx="6751">
                  <c:v>34</c:v>
                </c:pt>
                <c:pt idx="6752">
                  <c:v>36</c:v>
                </c:pt>
                <c:pt idx="6753">
                  <c:v>36</c:v>
                </c:pt>
                <c:pt idx="6754">
                  <c:v>36</c:v>
                </c:pt>
                <c:pt idx="6755">
                  <c:v>34</c:v>
                </c:pt>
                <c:pt idx="6756">
                  <c:v>34</c:v>
                </c:pt>
                <c:pt idx="6757">
                  <c:v>24</c:v>
                </c:pt>
                <c:pt idx="6758">
                  <c:v>31</c:v>
                </c:pt>
                <c:pt idx="6759">
                  <c:v>24</c:v>
                </c:pt>
                <c:pt idx="6760">
                  <c:v>31</c:v>
                </c:pt>
                <c:pt idx="6761">
                  <c:v>24</c:v>
                </c:pt>
                <c:pt idx="6762">
                  <c:v>31</c:v>
                </c:pt>
                <c:pt idx="6763">
                  <c:v>20</c:v>
                </c:pt>
                <c:pt idx="6764">
                  <c:v>20</c:v>
                </c:pt>
                <c:pt idx="6765">
                  <c:v>21</c:v>
                </c:pt>
                <c:pt idx="6766">
                  <c:v>21</c:v>
                </c:pt>
                <c:pt idx="6767">
                  <c:v>19</c:v>
                </c:pt>
                <c:pt idx="6768">
                  <c:v>18</c:v>
                </c:pt>
                <c:pt idx="6769">
                  <c:v>20</c:v>
                </c:pt>
                <c:pt idx="6770">
                  <c:v>19</c:v>
                </c:pt>
                <c:pt idx="6771">
                  <c:v>22</c:v>
                </c:pt>
                <c:pt idx="6772">
                  <c:v>20</c:v>
                </c:pt>
                <c:pt idx="6773">
                  <c:v>22</c:v>
                </c:pt>
                <c:pt idx="6774">
                  <c:v>19</c:v>
                </c:pt>
                <c:pt idx="6775">
                  <c:v>19</c:v>
                </c:pt>
                <c:pt idx="6776">
                  <c:v>20</c:v>
                </c:pt>
                <c:pt idx="6777">
                  <c:v>20</c:v>
                </c:pt>
                <c:pt idx="6778">
                  <c:v>20</c:v>
                </c:pt>
                <c:pt idx="6779">
                  <c:v>20</c:v>
                </c:pt>
                <c:pt idx="6780">
                  <c:v>22</c:v>
                </c:pt>
                <c:pt idx="6781">
                  <c:v>20</c:v>
                </c:pt>
                <c:pt idx="6782">
                  <c:v>21</c:v>
                </c:pt>
                <c:pt idx="6783">
                  <c:v>20</c:v>
                </c:pt>
                <c:pt idx="6784">
                  <c:v>21</c:v>
                </c:pt>
                <c:pt idx="6785">
                  <c:v>19</c:v>
                </c:pt>
                <c:pt idx="6786">
                  <c:v>19</c:v>
                </c:pt>
                <c:pt idx="6787">
                  <c:v>20</c:v>
                </c:pt>
                <c:pt idx="6788">
                  <c:v>20</c:v>
                </c:pt>
                <c:pt idx="6789">
                  <c:v>27</c:v>
                </c:pt>
                <c:pt idx="6790">
                  <c:v>32</c:v>
                </c:pt>
                <c:pt idx="6791">
                  <c:v>32</c:v>
                </c:pt>
                <c:pt idx="6792">
                  <c:v>32</c:v>
                </c:pt>
                <c:pt idx="6793">
                  <c:v>29</c:v>
                </c:pt>
                <c:pt idx="6794">
                  <c:v>32</c:v>
                </c:pt>
                <c:pt idx="6795">
                  <c:v>32</c:v>
                </c:pt>
                <c:pt idx="6796">
                  <c:v>28</c:v>
                </c:pt>
                <c:pt idx="6797">
                  <c:v>32</c:v>
                </c:pt>
                <c:pt idx="6798">
                  <c:v>29</c:v>
                </c:pt>
                <c:pt idx="6799">
                  <c:v>32</c:v>
                </c:pt>
                <c:pt idx="6800">
                  <c:v>32</c:v>
                </c:pt>
                <c:pt idx="6801">
                  <c:v>28</c:v>
                </c:pt>
                <c:pt idx="6802">
                  <c:v>36</c:v>
                </c:pt>
                <c:pt idx="6803">
                  <c:v>36</c:v>
                </c:pt>
                <c:pt idx="6804">
                  <c:v>36</c:v>
                </c:pt>
                <c:pt idx="6805">
                  <c:v>36</c:v>
                </c:pt>
                <c:pt idx="6806">
                  <c:v>31</c:v>
                </c:pt>
                <c:pt idx="6807">
                  <c:v>31</c:v>
                </c:pt>
                <c:pt idx="6808">
                  <c:v>30</c:v>
                </c:pt>
                <c:pt idx="6809">
                  <c:v>29</c:v>
                </c:pt>
                <c:pt idx="6810">
                  <c:v>29</c:v>
                </c:pt>
                <c:pt idx="6811">
                  <c:v>28</c:v>
                </c:pt>
                <c:pt idx="6812">
                  <c:v>28</c:v>
                </c:pt>
                <c:pt idx="6813">
                  <c:v>29</c:v>
                </c:pt>
                <c:pt idx="6814">
                  <c:v>28</c:v>
                </c:pt>
                <c:pt idx="6815">
                  <c:v>28</c:v>
                </c:pt>
                <c:pt idx="6816">
                  <c:v>28</c:v>
                </c:pt>
                <c:pt idx="6817">
                  <c:v>28</c:v>
                </c:pt>
                <c:pt idx="6818">
                  <c:v>28</c:v>
                </c:pt>
                <c:pt idx="6819">
                  <c:v>29</c:v>
                </c:pt>
                <c:pt idx="6820">
                  <c:v>28</c:v>
                </c:pt>
                <c:pt idx="6821">
                  <c:v>28</c:v>
                </c:pt>
                <c:pt idx="6822">
                  <c:v>29</c:v>
                </c:pt>
                <c:pt idx="6823">
                  <c:v>29</c:v>
                </c:pt>
                <c:pt idx="6824">
                  <c:v>28</c:v>
                </c:pt>
                <c:pt idx="6825">
                  <c:v>24</c:v>
                </c:pt>
                <c:pt idx="6826">
                  <c:v>24</c:v>
                </c:pt>
                <c:pt idx="6827">
                  <c:v>24</c:v>
                </c:pt>
                <c:pt idx="6828">
                  <c:v>25</c:v>
                </c:pt>
                <c:pt idx="6829">
                  <c:v>24</c:v>
                </c:pt>
                <c:pt idx="6830">
                  <c:v>26</c:v>
                </c:pt>
                <c:pt idx="6831">
                  <c:v>26</c:v>
                </c:pt>
                <c:pt idx="6832">
                  <c:v>27</c:v>
                </c:pt>
                <c:pt idx="6833">
                  <c:v>21</c:v>
                </c:pt>
                <c:pt idx="6834">
                  <c:v>22</c:v>
                </c:pt>
                <c:pt idx="6835">
                  <c:v>22</c:v>
                </c:pt>
                <c:pt idx="6836">
                  <c:v>21</c:v>
                </c:pt>
                <c:pt idx="6837">
                  <c:v>21</c:v>
                </c:pt>
                <c:pt idx="6838">
                  <c:v>21</c:v>
                </c:pt>
                <c:pt idx="6839">
                  <c:v>22</c:v>
                </c:pt>
                <c:pt idx="6840">
                  <c:v>21</c:v>
                </c:pt>
                <c:pt idx="6841">
                  <c:v>22</c:v>
                </c:pt>
                <c:pt idx="6842">
                  <c:v>20</c:v>
                </c:pt>
                <c:pt idx="6843">
                  <c:v>20</c:v>
                </c:pt>
                <c:pt idx="6844">
                  <c:v>21</c:v>
                </c:pt>
                <c:pt idx="6845">
                  <c:v>21</c:v>
                </c:pt>
                <c:pt idx="6846">
                  <c:v>21</c:v>
                </c:pt>
                <c:pt idx="6847">
                  <c:v>21</c:v>
                </c:pt>
                <c:pt idx="6848">
                  <c:v>21</c:v>
                </c:pt>
                <c:pt idx="6849">
                  <c:v>22</c:v>
                </c:pt>
                <c:pt idx="6850">
                  <c:v>21</c:v>
                </c:pt>
                <c:pt idx="6851">
                  <c:v>22</c:v>
                </c:pt>
                <c:pt idx="6852">
                  <c:v>22</c:v>
                </c:pt>
                <c:pt idx="6853">
                  <c:v>21</c:v>
                </c:pt>
                <c:pt idx="6854">
                  <c:v>21</c:v>
                </c:pt>
                <c:pt idx="6855">
                  <c:v>22</c:v>
                </c:pt>
                <c:pt idx="6856">
                  <c:v>22</c:v>
                </c:pt>
                <c:pt idx="6857">
                  <c:v>22</c:v>
                </c:pt>
                <c:pt idx="6858">
                  <c:v>22</c:v>
                </c:pt>
                <c:pt idx="6859">
                  <c:v>22</c:v>
                </c:pt>
                <c:pt idx="6860">
                  <c:v>26</c:v>
                </c:pt>
                <c:pt idx="6861">
                  <c:v>26</c:v>
                </c:pt>
                <c:pt idx="6862">
                  <c:v>26</c:v>
                </c:pt>
                <c:pt idx="6863">
                  <c:v>26</c:v>
                </c:pt>
                <c:pt idx="6864">
                  <c:v>26</c:v>
                </c:pt>
                <c:pt idx="6865">
                  <c:v>26</c:v>
                </c:pt>
                <c:pt idx="6866">
                  <c:v>28</c:v>
                </c:pt>
                <c:pt idx="6867">
                  <c:v>28</c:v>
                </c:pt>
                <c:pt idx="6868">
                  <c:v>28</c:v>
                </c:pt>
                <c:pt idx="6869">
                  <c:v>28</c:v>
                </c:pt>
                <c:pt idx="6870">
                  <c:v>28</c:v>
                </c:pt>
                <c:pt idx="6871">
                  <c:v>28</c:v>
                </c:pt>
                <c:pt idx="6872">
                  <c:v>28</c:v>
                </c:pt>
                <c:pt idx="6873">
                  <c:v>27</c:v>
                </c:pt>
                <c:pt idx="6874">
                  <c:v>27</c:v>
                </c:pt>
                <c:pt idx="6875">
                  <c:v>28</c:v>
                </c:pt>
                <c:pt idx="6876">
                  <c:v>28</c:v>
                </c:pt>
                <c:pt idx="6877">
                  <c:v>28</c:v>
                </c:pt>
                <c:pt idx="6878">
                  <c:v>31</c:v>
                </c:pt>
                <c:pt idx="6879">
                  <c:v>30</c:v>
                </c:pt>
                <c:pt idx="6880">
                  <c:v>30</c:v>
                </c:pt>
                <c:pt idx="6881">
                  <c:v>31</c:v>
                </c:pt>
                <c:pt idx="6882">
                  <c:v>30</c:v>
                </c:pt>
                <c:pt idx="6883">
                  <c:v>28</c:v>
                </c:pt>
                <c:pt idx="6884">
                  <c:v>35</c:v>
                </c:pt>
                <c:pt idx="6885">
                  <c:v>35</c:v>
                </c:pt>
                <c:pt idx="6886">
                  <c:v>28</c:v>
                </c:pt>
                <c:pt idx="6887">
                  <c:v>28</c:v>
                </c:pt>
                <c:pt idx="6888">
                  <c:v>34</c:v>
                </c:pt>
                <c:pt idx="6889">
                  <c:v>28</c:v>
                </c:pt>
                <c:pt idx="6890">
                  <c:v>28</c:v>
                </c:pt>
                <c:pt idx="6891">
                  <c:v>28</c:v>
                </c:pt>
                <c:pt idx="6892">
                  <c:v>28</c:v>
                </c:pt>
                <c:pt idx="6893">
                  <c:v>28</c:v>
                </c:pt>
                <c:pt idx="6894">
                  <c:v>28</c:v>
                </c:pt>
                <c:pt idx="6895">
                  <c:v>28</c:v>
                </c:pt>
                <c:pt idx="6896">
                  <c:v>28</c:v>
                </c:pt>
                <c:pt idx="6897">
                  <c:v>28</c:v>
                </c:pt>
                <c:pt idx="6898">
                  <c:v>28</c:v>
                </c:pt>
                <c:pt idx="6899">
                  <c:v>28</c:v>
                </c:pt>
                <c:pt idx="6900">
                  <c:v>28</c:v>
                </c:pt>
                <c:pt idx="6901">
                  <c:v>28</c:v>
                </c:pt>
                <c:pt idx="6902">
                  <c:v>28</c:v>
                </c:pt>
                <c:pt idx="6903">
                  <c:v>28</c:v>
                </c:pt>
                <c:pt idx="6904">
                  <c:v>31</c:v>
                </c:pt>
                <c:pt idx="6905">
                  <c:v>39</c:v>
                </c:pt>
                <c:pt idx="6906">
                  <c:v>40</c:v>
                </c:pt>
                <c:pt idx="6907">
                  <c:v>39</c:v>
                </c:pt>
                <c:pt idx="6908">
                  <c:v>40</c:v>
                </c:pt>
                <c:pt idx="6909">
                  <c:v>46</c:v>
                </c:pt>
                <c:pt idx="6910">
                  <c:v>46</c:v>
                </c:pt>
                <c:pt idx="6911">
                  <c:v>40</c:v>
                </c:pt>
                <c:pt idx="6912">
                  <c:v>31</c:v>
                </c:pt>
                <c:pt idx="6913">
                  <c:v>34</c:v>
                </c:pt>
                <c:pt idx="6914">
                  <c:v>34</c:v>
                </c:pt>
                <c:pt idx="6915">
                  <c:v>39</c:v>
                </c:pt>
                <c:pt idx="6916">
                  <c:v>31</c:v>
                </c:pt>
                <c:pt idx="6917">
                  <c:v>34</c:v>
                </c:pt>
                <c:pt idx="6918">
                  <c:v>34</c:v>
                </c:pt>
                <c:pt idx="6919">
                  <c:v>34</c:v>
                </c:pt>
                <c:pt idx="6920">
                  <c:v>31</c:v>
                </c:pt>
                <c:pt idx="6921">
                  <c:v>31</c:v>
                </c:pt>
                <c:pt idx="6922">
                  <c:v>34</c:v>
                </c:pt>
                <c:pt idx="6923">
                  <c:v>32</c:v>
                </c:pt>
                <c:pt idx="6924">
                  <c:v>39</c:v>
                </c:pt>
                <c:pt idx="6925">
                  <c:v>35</c:v>
                </c:pt>
                <c:pt idx="6926">
                  <c:v>35</c:v>
                </c:pt>
                <c:pt idx="6927">
                  <c:v>32</c:v>
                </c:pt>
                <c:pt idx="6928">
                  <c:v>33</c:v>
                </c:pt>
                <c:pt idx="6929">
                  <c:v>33</c:v>
                </c:pt>
                <c:pt idx="6930">
                  <c:v>33</c:v>
                </c:pt>
                <c:pt idx="6931">
                  <c:v>33</c:v>
                </c:pt>
                <c:pt idx="6932">
                  <c:v>27</c:v>
                </c:pt>
                <c:pt idx="6933">
                  <c:v>33</c:v>
                </c:pt>
                <c:pt idx="6934">
                  <c:v>33</c:v>
                </c:pt>
                <c:pt idx="6935">
                  <c:v>33</c:v>
                </c:pt>
                <c:pt idx="6936">
                  <c:v>27</c:v>
                </c:pt>
                <c:pt idx="6937">
                  <c:v>33</c:v>
                </c:pt>
                <c:pt idx="6938">
                  <c:v>33</c:v>
                </c:pt>
                <c:pt idx="6939">
                  <c:v>33</c:v>
                </c:pt>
                <c:pt idx="6940">
                  <c:v>33</c:v>
                </c:pt>
                <c:pt idx="6941">
                  <c:v>33</c:v>
                </c:pt>
                <c:pt idx="6942">
                  <c:v>32</c:v>
                </c:pt>
                <c:pt idx="6943">
                  <c:v>32</c:v>
                </c:pt>
                <c:pt idx="6944">
                  <c:v>27</c:v>
                </c:pt>
                <c:pt idx="6945">
                  <c:v>32</c:v>
                </c:pt>
                <c:pt idx="6946">
                  <c:v>27</c:v>
                </c:pt>
                <c:pt idx="6947">
                  <c:v>32</c:v>
                </c:pt>
                <c:pt idx="6948">
                  <c:v>30</c:v>
                </c:pt>
                <c:pt idx="6949">
                  <c:v>28</c:v>
                </c:pt>
                <c:pt idx="6950">
                  <c:v>26</c:v>
                </c:pt>
                <c:pt idx="6951">
                  <c:v>26</c:v>
                </c:pt>
                <c:pt idx="6952">
                  <c:v>32</c:v>
                </c:pt>
                <c:pt idx="6953">
                  <c:v>30</c:v>
                </c:pt>
                <c:pt idx="6954">
                  <c:v>30</c:v>
                </c:pt>
                <c:pt idx="6955">
                  <c:v>32</c:v>
                </c:pt>
                <c:pt idx="6956">
                  <c:v>28</c:v>
                </c:pt>
                <c:pt idx="6957">
                  <c:v>28</c:v>
                </c:pt>
                <c:pt idx="6958">
                  <c:v>29</c:v>
                </c:pt>
                <c:pt idx="6959">
                  <c:v>27</c:v>
                </c:pt>
                <c:pt idx="6960">
                  <c:v>27</c:v>
                </c:pt>
                <c:pt idx="6961">
                  <c:v>27</c:v>
                </c:pt>
                <c:pt idx="6962">
                  <c:v>28</c:v>
                </c:pt>
                <c:pt idx="6963">
                  <c:v>28</c:v>
                </c:pt>
                <c:pt idx="6964">
                  <c:v>31</c:v>
                </c:pt>
                <c:pt idx="6965">
                  <c:v>29</c:v>
                </c:pt>
                <c:pt idx="6966">
                  <c:v>27</c:v>
                </c:pt>
                <c:pt idx="6967">
                  <c:v>28</c:v>
                </c:pt>
                <c:pt idx="6968">
                  <c:v>27</c:v>
                </c:pt>
                <c:pt idx="6969">
                  <c:v>29</c:v>
                </c:pt>
                <c:pt idx="6970">
                  <c:v>27</c:v>
                </c:pt>
                <c:pt idx="6971">
                  <c:v>30</c:v>
                </c:pt>
                <c:pt idx="6972">
                  <c:v>27</c:v>
                </c:pt>
                <c:pt idx="6973">
                  <c:v>28</c:v>
                </c:pt>
                <c:pt idx="6974">
                  <c:v>28</c:v>
                </c:pt>
                <c:pt idx="6975">
                  <c:v>29</c:v>
                </c:pt>
                <c:pt idx="6976">
                  <c:v>29</c:v>
                </c:pt>
                <c:pt idx="6977">
                  <c:v>31</c:v>
                </c:pt>
                <c:pt idx="6978">
                  <c:v>28</c:v>
                </c:pt>
                <c:pt idx="6979">
                  <c:v>31</c:v>
                </c:pt>
                <c:pt idx="6980">
                  <c:v>27</c:v>
                </c:pt>
                <c:pt idx="6981">
                  <c:v>31</c:v>
                </c:pt>
                <c:pt idx="6982">
                  <c:v>29</c:v>
                </c:pt>
                <c:pt idx="6983">
                  <c:v>31</c:v>
                </c:pt>
                <c:pt idx="6984">
                  <c:v>31</c:v>
                </c:pt>
                <c:pt idx="6985">
                  <c:v>29</c:v>
                </c:pt>
                <c:pt idx="6986">
                  <c:v>31</c:v>
                </c:pt>
                <c:pt idx="6987">
                  <c:v>27</c:v>
                </c:pt>
                <c:pt idx="6988">
                  <c:v>30</c:v>
                </c:pt>
                <c:pt idx="6989">
                  <c:v>29</c:v>
                </c:pt>
                <c:pt idx="6990">
                  <c:v>29</c:v>
                </c:pt>
                <c:pt idx="6991">
                  <c:v>30</c:v>
                </c:pt>
                <c:pt idx="6992">
                  <c:v>29</c:v>
                </c:pt>
                <c:pt idx="6993">
                  <c:v>30</c:v>
                </c:pt>
                <c:pt idx="6994">
                  <c:v>23</c:v>
                </c:pt>
                <c:pt idx="6995">
                  <c:v>22</c:v>
                </c:pt>
                <c:pt idx="6996">
                  <c:v>22</c:v>
                </c:pt>
                <c:pt idx="6997">
                  <c:v>22</c:v>
                </c:pt>
                <c:pt idx="6998">
                  <c:v>22</c:v>
                </c:pt>
                <c:pt idx="6999">
                  <c:v>22</c:v>
                </c:pt>
                <c:pt idx="7000">
                  <c:v>22</c:v>
                </c:pt>
                <c:pt idx="7001">
                  <c:v>22</c:v>
                </c:pt>
                <c:pt idx="7002">
                  <c:v>23</c:v>
                </c:pt>
                <c:pt idx="7003">
                  <c:v>22</c:v>
                </c:pt>
                <c:pt idx="7004">
                  <c:v>23</c:v>
                </c:pt>
                <c:pt idx="7005">
                  <c:v>22</c:v>
                </c:pt>
                <c:pt idx="7006">
                  <c:v>28</c:v>
                </c:pt>
                <c:pt idx="7007">
                  <c:v>28</c:v>
                </c:pt>
                <c:pt idx="7008">
                  <c:v>28</c:v>
                </c:pt>
                <c:pt idx="7009">
                  <c:v>28</c:v>
                </c:pt>
                <c:pt idx="7010">
                  <c:v>28</c:v>
                </c:pt>
                <c:pt idx="7011">
                  <c:v>24</c:v>
                </c:pt>
                <c:pt idx="7012">
                  <c:v>27</c:v>
                </c:pt>
                <c:pt idx="7013">
                  <c:v>26</c:v>
                </c:pt>
                <c:pt idx="7014">
                  <c:v>27</c:v>
                </c:pt>
                <c:pt idx="7015">
                  <c:v>27</c:v>
                </c:pt>
                <c:pt idx="7016">
                  <c:v>24</c:v>
                </c:pt>
                <c:pt idx="7017">
                  <c:v>24</c:v>
                </c:pt>
                <c:pt idx="7018">
                  <c:v>24</c:v>
                </c:pt>
                <c:pt idx="7019">
                  <c:v>24</c:v>
                </c:pt>
                <c:pt idx="7020">
                  <c:v>28</c:v>
                </c:pt>
                <c:pt idx="7021">
                  <c:v>24</c:v>
                </c:pt>
                <c:pt idx="7022">
                  <c:v>27</c:v>
                </c:pt>
                <c:pt idx="7023">
                  <c:v>24</c:v>
                </c:pt>
                <c:pt idx="7024">
                  <c:v>24</c:v>
                </c:pt>
                <c:pt idx="7025">
                  <c:v>28</c:v>
                </c:pt>
                <c:pt idx="7026">
                  <c:v>24</c:v>
                </c:pt>
                <c:pt idx="7027">
                  <c:v>28</c:v>
                </c:pt>
                <c:pt idx="7028">
                  <c:v>24</c:v>
                </c:pt>
                <c:pt idx="7029">
                  <c:v>27</c:v>
                </c:pt>
                <c:pt idx="7030">
                  <c:v>27</c:v>
                </c:pt>
                <c:pt idx="7031">
                  <c:v>26</c:v>
                </c:pt>
                <c:pt idx="7032">
                  <c:v>27</c:v>
                </c:pt>
                <c:pt idx="7033">
                  <c:v>25</c:v>
                </c:pt>
                <c:pt idx="7034">
                  <c:v>27</c:v>
                </c:pt>
                <c:pt idx="7035">
                  <c:v>26</c:v>
                </c:pt>
                <c:pt idx="7036">
                  <c:v>27</c:v>
                </c:pt>
                <c:pt idx="7037">
                  <c:v>26</c:v>
                </c:pt>
                <c:pt idx="7038">
                  <c:v>27</c:v>
                </c:pt>
                <c:pt idx="7039">
                  <c:v>15</c:v>
                </c:pt>
                <c:pt idx="7040">
                  <c:v>15</c:v>
                </c:pt>
                <c:pt idx="7041">
                  <c:v>33</c:v>
                </c:pt>
                <c:pt idx="7042">
                  <c:v>32</c:v>
                </c:pt>
                <c:pt idx="7043">
                  <c:v>34</c:v>
                </c:pt>
                <c:pt idx="7044">
                  <c:v>32</c:v>
                </c:pt>
                <c:pt idx="7045">
                  <c:v>36</c:v>
                </c:pt>
                <c:pt idx="7046">
                  <c:v>42</c:v>
                </c:pt>
                <c:pt idx="7047">
                  <c:v>36</c:v>
                </c:pt>
                <c:pt idx="7048">
                  <c:v>36</c:v>
                </c:pt>
                <c:pt idx="7049">
                  <c:v>42</c:v>
                </c:pt>
                <c:pt idx="7050">
                  <c:v>36</c:v>
                </c:pt>
                <c:pt idx="7051">
                  <c:v>36</c:v>
                </c:pt>
                <c:pt idx="7052">
                  <c:v>35</c:v>
                </c:pt>
                <c:pt idx="7053">
                  <c:v>42</c:v>
                </c:pt>
                <c:pt idx="7054">
                  <c:v>36</c:v>
                </c:pt>
                <c:pt idx="7055">
                  <c:v>35</c:v>
                </c:pt>
                <c:pt idx="7056">
                  <c:v>44</c:v>
                </c:pt>
                <c:pt idx="7057">
                  <c:v>36</c:v>
                </c:pt>
                <c:pt idx="7058">
                  <c:v>28</c:v>
                </c:pt>
                <c:pt idx="7059">
                  <c:v>38</c:v>
                </c:pt>
                <c:pt idx="7060">
                  <c:v>38</c:v>
                </c:pt>
                <c:pt idx="7061">
                  <c:v>38</c:v>
                </c:pt>
                <c:pt idx="7062">
                  <c:v>38</c:v>
                </c:pt>
                <c:pt idx="7063">
                  <c:v>38</c:v>
                </c:pt>
                <c:pt idx="7064">
                  <c:v>38</c:v>
                </c:pt>
                <c:pt idx="7065">
                  <c:v>28</c:v>
                </c:pt>
                <c:pt idx="7066">
                  <c:v>38</c:v>
                </c:pt>
                <c:pt idx="7067">
                  <c:v>28</c:v>
                </c:pt>
                <c:pt idx="7068">
                  <c:v>34</c:v>
                </c:pt>
                <c:pt idx="7069">
                  <c:v>34</c:v>
                </c:pt>
                <c:pt idx="7070">
                  <c:v>34</c:v>
                </c:pt>
                <c:pt idx="7071">
                  <c:v>34</c:v>
                </c:pt>
                <c:pt idx="7072">
                  <c:v>34</c:v>
                </c:pt>
                <c:pt idx="7073">
                  <c:v>28</c:v>
                </c:pt>
                <c:pt idx="7074">
                  <c:v>18</c:v>
                </c:pt>
                <c:pt idx="7075">
                  <c:v>19</c:v>
                </c:pt>
                <c:pt idx="7076">
                  <c:v>19</c:v>
                </c:pt>
                <c:pt idx="7077">
                  <c:v>18</c:v>
                </c:pt>
                <c:pt idx="7078">
                  <c:v>19</c:v>
                </c:pt>
                <c:pt idx="7079">
                  <c:v>19</c:v>
                </c:pt>
                <c:pt idx="7080">
                  <c:v>19</c:v>
                </c:pt>
                <c:pt idx="7081">
                  <c:v>20</c:v>
                </c:pt>
                <c:pt idx="7082">
                  <c:v>20</c:v>
                </c:pt>
                <c:pt idx="7083">
                  <c:v>20</c:v>
                </c:pt>
                <c:pt idx="7084">
                  <c:v>19</c:v>
                </c:pt>
                <c:pt idx="7085">
                  <c:v>19</c:v>
                </c:pt>
                <c:pt idx="7086">
                  <c:v>19</c:v>
                </c:pt>
                <c:pt idx="7087">
                  <c:v>19</c:v>
                </c:pt>
                <c:pt idx="7088">
                  <c:v>20</c:v>
                </c:pt>
                <c:pt idx="7089">
                  <c:v>20</c:v>
                </c:pt>
                <c:pt idx="7090">
                  <c:v>19</c:v>
                </c:pt>
                <c:pt idx="7091">
                  <c:v>19</c:v>
                </c:pt>
                <c:pt idx="7092">
                  <c:v>19</c:v>
                </c:pt>
                <c:pt idx="7093">
                  <c:v>20</c:v>
                </c:pt>
                <c:pt idx="7094">
                  <c:v>27</c:v>
                </c:pt>
                <c:pt idx="7095">
                  <c:v>27</c:v>
                </c:pt>
                <c:pt idx="7096">
                  <c:v>26</c:v>
                </c:pt>
                <c:pt idx="7097">
                  <c:v>27</c:v>
                </c:pt>
                <c:pt idx="7098">
                  <c:v>26</c:v>
                </c:pt>
                <c:pt idx="7099">
                  <c:v>26</c:v>
                </c:pt>
                <c:pt idx="7100">
                  <c:v>26</c:v>
                </c:pt>
                <c:pt idx="7101">
                  <c:v>27</c:v>
                </c:pt>
                <c:pt idx="7102">
                  <c:v>27</c:v>
                </c:pt>
                <c:pt idx="7103">
                  <c:v>27</c:v>
                </c:pt>
                <c:pt idx="7104">
                  <c:v>26</c:v>
                </c:pt>
                <c:pt idx="7105">
                  <c:v>26</c:v>
                </c:pt>
                <c:pt idx="7106">
                  <c:v>27</c:v>
                </c:pt>
                <c:pt idx="7107">
                  <c:v>26</c:v>
                </c:pt>
                <c:pt idx="7108">
                  <c:v>27</c:v>
                </c:pt>
                <c:pt idx="7109">
                  <c:v>26</c:v>
                </c:pt>
                <c:pt idx="7110">
                  <c:v>27</c:v>
                </c:pt>
                <c:pt idx="7111">
                  <c:v>27</c:v>
                </c:pt>
                <c:pt idx="7112">
                  <c:v>26</c:v>
                </c:pt>
                <c:pt idx="7113">
                  <c:v>26</c:v>
                </c:pt>
                <c:pt idx="7114">
                  <c:v>26</c:v>
                </c:pt>
                <c:pt idx="7115">
                  <c:v>27</c:v>
                </c:pt>
                <c:pt idx="7116">
                  <c:v>27</c:v>
                </c:pt>
                <c:pt idx="7117">
                  <c:v>27</c:v>
                </c:pt>
                <c:pt idx="7118">
                  <c:v>27</c:v>
                </c:pt>
                <c:pt idx="7119">
                  <c:v>26</c:v>
                </c:pt>
                <c:pt idx="7120">
                  <c:v>26</c:v>
                </c:pt>
                <c:pt idx="7121">
                  <c:v>26</c:v>
                </c:pt>
                <c:pt idx="7122">
                  <c:v>21</c:v>
                </c:pt>
                <c:pt idx="7123">
                  <c:v>17</c:v>
                </c:pt>
                <c:pt idx="7124">
                  <c:v>17</c:v>
                </c:pt>
                <c:pt idx="7125">
                  <c:v>21</c:v>
                </c:pt>
                <c:pt idx="7126">
                  <c:v>17</c:v>
                </c:pt>
                <c:pt idx="7127">
                  <c:v>21</c:v>
                </c:pt>
                <c:pt idx="7128">
                  <c:v>17</c:v>
                </c:pt>
                <c:pt idx="7129">
                  <c:v>17</c:v>
                </c:pt>
                <c:pt idx="7130">
                  <c:v>17</c:v>
                </c:pt>
                <c:pt idx="7131">
                  <c:v>21</c:v>
                </c:pt>
                <c:pt idx="7132">
                  <c:v>21</c:v>
                </c:pt>
                <c:pt idx="7133">
                  <c:v>19</c:v>
                </c:pt>
                <c:pt idx="7134">
                  <c:v>19</c:v>
                </c:pt>
                <c:pt idx="7135">
                  <c:v>19</c:v>
                </c:pt>
                <c:pt idx="7136">
                  <c:v>19</c:v>
                </c:pt>
                <c:pt idx="7137">
                  <c:v>19</c:v>
                </c:pt>
                <c:pt idx="7138">
                  <c:v>19</c:v>
                </c:pt>
                <c:pt idx="7139">
                  <c:v>19</c:v>
                </c:pt>
                <c:pt idx="7140">
                  <c:v>19</c:v>
                </c:pt>
                <c:pt idx="7141">
                  <c:v>19</c:v>
                </c:pt>
                <c:pt idx="7142">
                  <c:v>19</c:v>
                </c:pt>
                <c:pt idx="7143">
                  <c:v>19</c:v>
                </c:pt>
                <c:pt idx="7144">
                  <c:v>19</c:v>
                </c:pt>
                <c:pt idx="7145">
                  <c:v>20</c:v>
                </c:pt>
                <c:pt idx="7146">
                  <c:v>17</c:v>
                </c:pt>
                <c:pt idx="7147">
                  <c:v>17</c:v>
                </c:pt>
                <c:pt idx="7148">
                  <c:v>20</c:v>
                </c:pt>
                <c:pt idx="7149">
                  <c:v>20</c:v>
                </c:pt>
                <c:pt idx="7150">
                  <c:v>20</c:v>
                </c:pt>
                <c:pt idx="7151">
                  <c:v>20</c:v>
                </c:pt>
                <c:pt idx="7152">
                  <c:v>17</c:v>
                </c:pt>
                <c:pt idx="7153">
                  <c:v>25</c:v>
                </c:pt>
                <c:pt idx="7154">
                  <c:v>20</c:v>
                </c:pt>
                <c:pt idx="7155">
                  <c:v>25</c:v>
                </c:pt>
                <c:pt idx="7156">
                  <c:v>20</c:v>
                </c:pt>
                <c:pt idx="7157">
                  <c:v>17</c:v>
                </c:pt>
                <c:pt idx="7158">
                  <c:v>20</c:v>
                </c:pt>
                <c:pt idx="7159">
                  <c:v>17</c:v>
                </c:pt>
                <c:pt idx="7160">
                  <c:v>22</c:v>
                </c:pt>
                <c:pt idx="7161">
                  <c:v>17</c:v>
                </c:pt>
                <c:pt idx="7162">
                  <c:v>25</c:v>
                </c:pt>
                <c:pt idx="7163">
                  <c:v>20</c:v>
                </c:pt>
                <c:pt idx="7164">
                  <c:v>20</c:v>
                </c:pt>
                <c:pt idx="7165">
                  <c:v>17</c:v>
                </c:pt>
                <c:pt idx="7166">
                  <c:v>25</c:v>
                </c:pt>
                <c:pt idx="7167">
                  <c:v>22</c:v>
                </c:pt>
                <c:pt idx="7168">
                  <c:v>17</c:v>
                </c:pt>
                <c:pt idx="7169">
                  <c:v>24</c:v>
                </c:pt>
                <c:pt idx="7170">
                  <c:v>25</c:v>
                </c:pt>
                <c:pt idx="7171">
                  <c:v>25</c:v>
                </c:pt>
                <c:pt idx="7172">
                  <c:v>25</c:v>
                </c:pt>
                <c:pt idx="7173">
                  <c:v>24</c:v>
                </c:pt>
                <c:pt idx="7174">
                  <c:v>24</c:v>
                </c:pt>
                <c:pt idx="7175">
                  <c:v>24</c:v>
                </c:pt>
                <c:pt idx="7176">
                  <c:v>24</c:v>
                </c:pt>
                <c:pt idx="7177">
                  <c:v>24</c:v>
                </c:pt>
                <c:pt idx="7178">
                  <c:v>25</c:v>
                </c:pt>
                <c:pt idx="7179">
                  <c:v>25</c:v>
                </c:pt>
                <c:pt idx="7180">
                  <c:v>25</c:v>
                </c:pt>
                <c:pt idx="7181">
                  <c:v>25</c:v>
                </c:pt>
                <c:pt idx="7182">
                  <c:v>24</c:v>
                </c:pt>
                <c:pt idx="7183">
                  <c:v>26</c:v>
                </c:pt>
                <c:pt idx="7184">
                  <c:v>26</c:v>
                </c:pt>
                <c:pt idx="7185">
                  <c:v>26</c:v>
                </c:pt>
                <c:pt idx="7186">
                  <c:v>26</c:v>
                </c:pt>
                <c:pt idx="7187">
                  <c:v>27</c:v>
                </c:pt>
                <c:pt idx="7188">
                  <c:v>27</c:v>
                </c:pt>
                <c:pt idx="7189">
                  <c:v>26</c:v>
                </c:pt>
                <c:pt idx="7190">
                  <c:v>27</c:v>
                </c:pt>
                <c:pt idx="7191">
                  <c:v>27</c:v>
                </c:pt>
                <c:pt idx="7192">
                  <c:v>26</c:v>
                </c:pt>
                <c:pt idx="7193">
                  <c:v>27</c:v>
                </c:pt>
                <c:pt idx="7194">
                  <c:v>26</c:v>
                </c:pt>
                <c:pt idx="7195">
                  <c:v>27</c:v>
                </c:pt>
                <c:pt idx="7196">
                  <c:v>26</c:v>
                </c:pt>
                <c:pt idx="7197">
                  <c:v>27</c:v>
                </c:pt>
                <c:pt idx="7198">
                  <c:v>26</c:v>
                </c:pt>
                <c:pt idx="7199">
                  <c:v>27</c:v>
                </c:pt>
                <c:pt idx="7200">
                  <c:v>26</c:v>
                </c:pt>
                <c:pt idx="7201">
                  <c:v>27</c:v>
                </c:pt>
                <c:pt idx="7202">
                  <c:v>26</c:v>
                </c:pt>
                <c:pt idx="7203">
                  <c:v>27</c:v>
                </c:pt>
                <c:pt idx="7204">
                  <c:v>27</c:v>
                </c:pt>
                <c:pt idx="7205">
                  <c:v>26</c:v>
                </c:pt>
                <c:pt idx="7206">
                  <c:v>26</c:v>
                </c:pt>
                <c:pt idx="7207">
                  <c:v>26</c:v>
                </c:pt>
                <c:pt idx="7208">
                  <c:v>27</c:v>
                </c:pt>
                <c:pt idx="7209">
                  <c:v>26</c:v>
                </c:pt>
                <c:pt idx="7210">
                  <c:v>26</c:v>
                </c:pt>
                <c:pt idx="7211">
                  <c:v>27</c:v>
                </c:pt>
                <c:pt idx="7212">
                  <c:v>27</c:v>
                </c:pt>
                <c:pt idx="7213">
                  <c:v>30</c:v>
                </c:pt>
                <c:pt idx="7214">
                  <c:v>24</c:v>
                </c:pt>
                <c:pt idx="7215">
                  <c:v>24</c:v>
                </c:pt>
                <c:pt idx="7216">
                  <c:v>25</c:v>
                </c:pt>
                <c:pt idx="7217">
                  <c:v>25</c:v>
                </c:pt>
                <c:pt idx="7218">
                  <c:v>25</c:v>
                </c:pt>
                <c:pt idx="7219">
                  <c:v>25</c:v>
                </c:pt>
                <c:pt idx="7220">
                  <c:v>24</c:v>
                </c:pt>
                <c:pt idx="7221">
                  <c:v>20</c:v>
                </c:pt>
                <c:pt idx="7222">
                  <c:v>20</c:v>
                </c:pt>
                <c:pt idx="7223">
                  <c:v>20</c:v>
                </c:pt>
                <c:pt idx="7224">
                  <c:v>20</c:v>
                </c:pt>
                <c:pt idx="7225">
                  <c:v>19</c:v>
                </c:pt>
                <c:pt idx="7226">
                  <c:v>19</c:v>
                </c:pt>
                <c:pt idx="7227">
                  <c:v>20</c:v>
                </c:pt>
                <c:pt idx="7228">
                  <c:v>20</c:v>
                </c:pt>
                <c:pt idx="7229">
                  <c:v>19</c:v>
                </c:pt>
                <c:pt idx="7230">
                  <c:v>19</c:v>
                </c:pt>
                <c:pt idx="7231">
                  <c:v>19</c:v>
                </c:pt>
                <c:pt idx="7232">
                  <c:v>20</c:v>
                </c:pt>
                <c:pt idx="7233">
                  <c:v>19</c:v>
                </c:pt>
                <c:pt idx="7234">
                  <c:v>20</c:v>
                </c:pt>
                <c:pt idx="7235">
                  <c:v>46</c:v>
                </c:pt>
                <c:pt idx="7236">
                  <c:v>46</c:v>
                </c:pt>
                <c:pt idx="7237">
                  <c:v>46</c:v>
                </c:pt>
                <c:pt idx="7238">
                  <c:v>46</c:v>
                </c:pt>
                <c:pt idx="7239">
                  <c:v>46</c:v>
                </c:pt>
                <c:pt idx="7240">
                  <c:v>46</c:v>
                </c:pt>
                <c:pt idx="7241">
                  <c:v>46</c:v>
                </c:pt>
                <c:pt idx="7242">
                  <c:v>46</c:v>
                </c:pt>
                <c:pt idx="7243">
                  <c:v>46</c:v>
                </c:pt>
                <c:pt idx="7244">
                  <c:v>46</c:v>
                </c:pt>
                <c:pt idx="7245">
                  <c:v>46</c:v>
                </c:pt>
                <c:pt idx="7246">
                  <c:v>46</c:v>
                </c:pt>
                <c:pt idx="7247">
                  <c:v>46</c:v>
                </c:pt>
                <c:pt idx="7248">
                  <c:v>53</c:v>
                </c:pt>
                <c:pt idx="7249">
                  <c:v>53</c:v>
                </c:pt>
                <c:pt idx="7250">
                  <c:v>53</c:v>
                </c:pt>
                <c:pt idx="7251">
                  <c:v>40</c:v>
                </c:pt>
                <c:pt idx="7252">
                  <c:v>40</c:v>
                </c:pt>
                <c:pt idx="7253">
                  <c:v>40</c:v>
                </c:pt>
                <c:pt idx="7254">
                  <c:v>40</c:v>
                </c:pt>
                <c:pt idx="7255">
                  <c:v>40</c:v>
                </c:pt>
                <c:pt idx="7256">
                  <c:v>40</c:v>
                </c:pt>
                <c:pt idx="7257">
                  <c:v>40</c:v>
                </c:pt>
                <c:pt idx="7258">
                  <c:v>40</c:v>
                </c:pt>
                <c:pt idx="7259">
                  <c:v>39</c:v>
                </c:pt>
                <c:pt idx="7260">
                  <c:v>39</c:v>
                </c:pt>
                <c:pt idx="7261">
                  <c:v>39</c:v>
                </c:pt>
                <c:pt idx="7262">
                  <c:v>39</c:v>
                </c:pt>
                <c:pt idx="7263">
                  <c:v>48</c:v>
                </c:pt>
                <c:pt idx="7264">
                  <c:v>48</c:v>
                </c:pt>
                <c:pt idx="7265">
                  <c:v>48</c:v>
                </c:pt>
                <c:pt idx="7266">
                  <c:v>48</c:v>
                </c:pt>
                <c:pt idx="7267">
                  <c:v>48</c:v>
                </c:pt>
                <c:pt idx="7268">
                  <c:v>48</c:v>
                </c:pt>
                <c:pt idx="7269">
                  <c:v>50</c:v>
                </c:pt>
                <c:pt idx="7270">
                  <c:v>50</c:v>
                </c:pt>
                <c:pt idx="7271">
                  <c:v>50</c:v>
                </c:pt>
                <c:pt idx="7272">
                  <c:v>50</c:v>
                </c:pt>
                <c:pt idx="7273">
                  <c:v>53</c:v>
                </c:pt>
                <c:pt idx="7274">
                  <c:v>50</c:v>
                </c:pt>
                <c:pt idx="7275">
                  <c:v>50</c:v>
                </c:pt>
                <c:pt idx="7276">
                  <c:v>50</c:v>
                </c:pt>
                <c:pt idx="7277">
                  <c:v>50</c:v>
                </c:pt>
                <c:pt idx="7278">
                  <c:v>50</c:v>
                </c:pt>
                <c:pt idx="7279">
                  <c:v>50</c:v>
                </c:pt>
                <c:pt idx="7280">
                  <c:v>53</c:v>
                </c:pt>
                <c:pt idx="7281">
                  <c:v>34</c:v>
                </c:pt>
                <c:pt idx="7282">
                  <c:v>34</c:v>
                </c:pt>
                <c:pt idx="7283">
                  <c:v>37</c:v>
                </c:pt>
                <c:pt idx="7284">
                  <c:v>37</c:v>
                </c:pt>
                <c:pt idx="7285">
                  <c:v>37</c:v>
                </c:pt>
                <c:pt idx="7286">
                  <c:v>37</c:v>
                </c:pt>
                <c:pt idx="7287">
                  <c:v>30</c:v>
                </c:pt>
                <c:pt idx="7288">
                  <c:v>24</c:v>
                </c:pt>
                <c:pt idx="7289">
                  <c:v>24</c:v>
                </c:pt>
                <c:pt idx="7290">
                  <c:v>30</c:v>
                </c:pt>
                <c:pt idx="7291">
                  <c:v>30</c:v>
                </c:pt>
                <c:pt idx="7292">
                  <c:v>24</c:v>
                </c:pt>
                <c:pt idx="7293">
                  <c:v>28</c:v>
                </c:pt>
                <c:pt idx="7294">
                  <c:v>28</c:v>
                </c:pt>
                <c:pt idx="7295">
                  <c:v>28</c:v>
                </c:pt>
                <c:pt idx="7296">
                  <c:v>31</c:v>
                </c:pt>
                <c:pt idx="7297">
                  <c:v>31</c:v>
                </c:pt>
                <c:pt idx="7298">
                  <c:v>28</c:v>
                </c:pt>
                <c:pt idx="7299">
                  <c:v>28</c:v>
                </c:pt>
                <c:pt idx="7300">
                  <c:v>28</c:v>
                </c:pt>
                <c:pt idx="7301">
                  <c:v>28</c:v>
                </c:pt>
                <c:pt idx="7302">
                  <c:v>28</c:v>
                </c:pt>
                <c:pt idx="7303">
                  <c:v>28</c:v>
                </c:pt>
                <c:pt idx="7304">
                  <c:v>28</c:v>
                </c:pt>
                <c:pt idx="7305">
                  <c:v>28</c:v>
                </c:pt>
                <c:pt idx="7306">
                  <c:v>21</c:v>
                </c:pt>
                <c:pt idx="7307">
                  <c:v>21</c:v>
                </c:pt>
                <c:pt idx="7308">
                  <c:v>21</c:v>
                </c:pt>
                <c:pt idx="7309">
                  <c:v>21</c:v>
                </c:pt>
                <c:pt idx="7310">
                  <c:v>21</c:v>
                </c:pt>
                <c:pt idx="7311">
                  <c:v>24</c:v>
                </c:pt>
                <c:pt idx="7312">
                  <c:v>24</c:v>
                </c:pt>
                <c:pt idx="7313">
                  <c:v>26</c:v>
                </c:pt>
                <c:pt idx="7314">
                  <c:v>26</c:v>
                </c:pt>
                <c:pt idx="7315">
                  <c:v>26</c:v>
                </c:pt>
                <c:pt idx="7316">
                  <c:v>24</c:v>
                </c:pt>
                <c:pt idx="7317">
                  <c:v>24</c:v>
                </c:pt>
                <c:pt idx="7318">
                  <c:v>24</c:v>
                </c:pt>
                <c:pt idx="7319">
                  <c:v>31</c:v>
                </c:pt>
                <c:pt idx="7320">
                  <c:v>29</c:v>
                </c:pt>
                <c:pt idx="7321">
                  <c:v>29</c:v>
                </c:pt>
                <c:pt idx="7322">
                  <c:v>28</c:v>
                </c:pt>
                <c:pt idx="7323">
                  <c:v>28</c:v>
                </c:pt>
                <c:pt idx="7324">
                  <c:v>29</c:v>
                </c:pt>
                <c:pt idx="7325">
                  <c:v>28</c:v>
                </c:pt>
                <c:pt idx="7326">
                  <c:v>29</c:v>
                </c:pt>
                <c:pt idx="7327">
                  <c:v>28</c:v>
                </c:pt>
                <c:pt idx="7328">
                  <c:v>28</c:v>
                </c:pt>
                <c:pt idx="7329">
                  <c:v>28</c:v>
                </c:pt>
                <c:pt idx="7330">
                  <c:v>28</c:v>
                </c:pt>
                <c:pt idx="7331">
                  <c:v>28</c:v>
                </c:pt>
                <c:pt idx="7332">
                  <c:v>28</c:v>
                </c:pt>
                <c:pt idx="7333">
                  <c:v>28</c:v>
                </c:pt>
                <c:pt idx="7334">
                  <c:v>27</c:v>
                </c:pt>
                <c:pt idx="7335">
                  <c:v>25</c:v>
                </c:pt>
                <c:pt idx="7336">
                  <c:v>22</c:v>
                </c:pt>
                <c:pt idx="7337">
                  <c:v>22</c:v>
                </c:pt>
                <c:pt idx="7338">
                  <c:v>22</c:v>
                </c:pt>
                <c:pt idx="7339">
                  <c:v>22</c:v>
                </c:pt>
                <c:pt idx="7340">
                  <c:v>27</c:v>
                </c:pt>
                <c:pt idx="7341">
                  <c:v>35</c:v>
                </c:pt>
                <c:pt idx="7342">
                  <c:v>29</c:v>
                </c:pt>
                <c:pt idx="7343">
                  <c:v>27</c:v>
                </c:pt>
                <c:pt idx="7344">
                  <c:v>29</c:v>
                </c:pt>
                <c:pt idx="7345">
                  <c:v>27</c:v>
                </c:pt>
                <c:pt idx="7346">
                  <c:v>35</c:v>
                </c:pt>
                <c:pt idx="7347">
                  <c:v>36</c:v>
                </c:pt>
                <c:pt idx="7348">
                  <c:v>36</c:v>
                </c:pt>
                <c:pt idx="7349">
                  <c:v>29</c:v>
                </c:pt>
                <c:pt idx="7350">
                  <c:v>31</c:v>
                </c:pt>
                <c:pt idx="7351">
                  <c:v>26</c:v>
                </c:pt>
                <c:pt idx="7352">
                  <c:v>26</c:v>
                </c:pt>
                <c:pt idx="7353">
                  <c:v>27</c:v>
                </c:pt>
                <c:pt idx="7354">
                  <c:v>26</c:v>
                </c:pt>
                <c:pt idx="7355">
                  <c:v>31</c:v>
                </c:pt>
                <c:pt idx="7356">
                  <c:v>28</c:v>
                </c:pt>
                <c:pt idx="7357">
                  <c:v>28</c:v>
                </c:pt>
                <c:pt idx="7358">
                  <c:v>34</c:v>
                </c:pt>
                <c:pt idx="7359">
                  <c:v>29</c:v>
                </c:pt>
                <c:pt idx="7360">
                  <c:v>31</c:v>
                </c:pt>
                <c:pt idx="7361">
                  <c:v>28</c:v>
                </c:pt>
                <c:pt idx="7362">
                  <c:v>31</c:v>
                </c:pt>
                <c:pt idx="7363">
                  <c:v>29</c:v>
                </c:pt>
                <c:pt idx="7364">
                  <c:v>26</c:v>
                </c:pt>
                <c:pt idx="7365">
                  <c:v>28</c:v>
                </c:pt>
                <c:pt idx="7366">
                  <c:v>26</c:v>
                </c:pt>
                <c:pt idx="7367">
                  <c:v>30</c:v>
                </c:pt>
                <c:pt idx="7368">
                  <c:v>31</c:v>
                </c:pt>
                <c:pt idx="7369">
                  <c:v>29</c:v>
                </c:pt>
                <c:pt idx="7370">
                  <c:v>27</c:v>
                </c:pt>
                <c:pt idx="7371">
                  <c:v>28</c:v>
                </c:pt>
                <c:pt idx="7372">
                  <c:v>28</c:v>
                </c:pt>
                <c:pt idx="7373">
                  <c:v>31</c:v>
                </c:pt>
                <c:pt idx="7374">
                  <c:v>27</c:v>
                </c:pt>
                <c:pt idx="7375">
                  <c:v>32</c:v>
                </c:pt>
                <c:pt idx="7376">
                  <c:v>26</c:v>
                </c:pt>
                <c:pt idx="7377">
                  <c:v>31</c:v>
                </c:pt>
                <c:pt idx="7378">
                  <c:v>30</c:v>
                </c:pt>
                <c:pt idx="7379">
                  <c:v>28</c:v>
                </c:pt>
                <c:pt idx="7380">
                  <c:v>28</c:v>
                </c:pt>
                <c:pt idx="7381">
                  <c:v>31</c:v>
                </c:pt>
                <c:pt idx="7382">
                  <c:v>26</c:v>
                </c:pt>
                <c:pt idx="7383">
                  <c:v>26</c:v>
                </c:pt>
                <c:pt idx="7384">
                  <c:v>28</c:v>
                </c:pt>
                <c:pt idx="7385">
                  <c:v>28</c:v>
                </c:pt>
                <c:pt idx="7386">
                  <c:v>30</c:v>
                </c:pt>
                <c:pt idx="7387">
                  <c:v>26</c:v>
                </c:pt>
                <c:pt idx="7388">
                  <c:v>31</c:v>
                </c:pt>
                <c:pt idx="7389">
                  <c:v>31</c:v>
                </c:pt>
                <c:pt idx="7390">
                  <c:v>31</c:v>
                </c:pt>
                <c:pt idx="7391">
                  <c:v>31</c:v>
                </c:pt>
                <c:pt idx="7392">
                  <c:v>26</c:v>
                </c:pt>
                <c:pt idx="7393">
                  <c:v>27</c:v>
                </c:pt>
                <c:pt idx="7394">
                  <c:v>26</c:v>
                </c:pt>
                <c:pt idx="7395">
                  <c:v>27</c:v>
                </c:pt>
                <c:pt idx="7396">
                  <c:v>24</c:v>
                </c:pt>
                <c:pt idx="7397">
                  <c:v>26</c:v>
                </c:pt>
                <c:pt idx="7398">
                  <c:v>26</c:v>
                </c:pt>
                <c:pt idx="7399">
                  <c:v>26</c:v>
                </c:pt>
                <c:pt idx="7400">
                  <c:v>24</c:v>
                </c:pt>
                <c:pt idx="7401">
                  <c:v>26</c:v>
                </c:pt>
                <c:pt idx="7402">
                  <c:v>25</c:v>
                </c:pt>
                <c:pt idx="7403">
                  <c:v>27</c:v>
                </c:pt>
                <c:pt idx="7404">
                  <c:v>25</c:v>
                </c:pt>
                <c:pt idx="7405">
                  <c:v>25</c:v>
                </c:pt>
                <c:pt idx="7406">
                  <c:v>27</c:v>
                </c:pt>
                <c:pt idx="7407">
                  <c:v>27</c:v>
                </c:pt>
                <c:pt idx="7408">
                  <c:v>25</c:v>
                </c:pt>
                <c:pt idx="7409">
                  <c:v>27</c:v>
                </c:pt>
                <c:pt idx="7410">
                  <c:v>25</c:v>
                </c:pt>
                <c:pt idx="7411">
                  <c:v>25</c:v>
                </c:pt>
                <c:pt idx="7412">
                  <c:v>26</c:v>
                </c:pt>
                <c:pt idx="7413">
                  <c:v>27</c:v>
                </c:pt>
                <c:pt idx="7414">
                  <c:v>28</c:v>
                </c:pt>
                <c:pt idx="7415">
                  <c:v>30</c:v>
                </c:pt>
                <c:pt idx="7416">
                  <c:v>27</c:v>
                </c:pt>
                <c:pt idx="7417">
                  <c:v>28</c:v>
                </c:pt>
                <c:pt idx="7418">
                  <c:v>28</c:v>
                </c:pt>
                <c:pt idx="7419">
                  <c:v>30</c:v>
                </c:pt>
                <c:pt idx="7420">
                  <c:v>24</c:v>
                </c:pt>
                <c:pt idx="7421">
                  <c:v>26</c:v>
                </c:pt>
                <c:pt idx="7422">
                  <c:v>34</c:v>
                </c:pt>
                <c:pt idx="7423">
                  <c:v>23</c:v>
                </c:pt>
                <c:pt idx="7424">
                  <c:v>24</c:v>
                </c:pt>
                <c:pt idx="7425">
                  <c:v>26</c:v>
                </c:pt>
                <c:pt idx="7426">
                  <c:v>26</c:v>
                </c:pt>
                <c:pt idx="7427">
                  <c:v>24</c:v>
                </c:pt>
                <c:pt idx="7428">
                  <c:v>23</c:v>
                </c:pt>
                <c:pt idx="7429">
                  <c:v>24</c:v>
                </c:pt>
                <c:pt idx="7430">
                  <c:v>23</c:v>
                </c:pt>
                <c:pt idx="7431">
                  <c:v>34</c:v>
                </c:pt>
                <c:pt idx="7432">
                  <c:v>24</c:v>
                </c:pt>
                <c:pt idx="7433">
                  <c:v>24</c:v>
                </c:pt>
                <c:pt idx="7434">
                  <c:v>23</c:v>
                </c:pt>
                <c:pt idx="7435">
                  <c:v>24</c:v>
                </c:pt>
                <c:pt idx="7436">
                  <c:v>24</c:v>
                </c:pt>
                <c:pt idx="7437">
                  <c:v>34</c:v>
                </c:pt>
                <c:pt idx="7438">
                  <c:v>23</c:v>
                </c:pt>
                <c:pt idx="7439">
                  <c:v>24</c:v>
                </c:pt>
                <c:pt idx="7440">
                  <c:v>26</c:v>
                </c:pt>
                <c:pt idx="7441">
                  <c:v>24</c:v>
                </c:pt>
                <c:pt idx="7442">
                  <c:v>26</c:v>
                </c:pt>
                <c:pt idx="7443">
                  <c:v>28</c:v>
                </c:pt>
                <c:pt idx="7444">
                  <c:v>28</c:v>
                </c:pt>
                <c:pt idx="7445">
                  <c:v>22</c:v>
                </c:pt>
                <c:pt idx="7446">
                  <c:v>22</c:v>
                </c:pt>
                <c:pt idx="7447">
                  <c:v>22</c:v>
                </c:pt>
                <c:pt idx="7448">
                  <c:v>28</c:v>
                </c:pt>
                <c:pt idx="7449">
                  <c:v>22</c:v>
                </c:pt>
                <c:pt idx="7450">
                  <c:v>28</c:v>
                </c:pt>
                <c:pt idx="7451">
                  <c:v>28</c:v>
                </c:pt>
                <c:pt idx="7452">
                  <c:v>22</c:v>
                </c:pt>
                <c:pt idx="7453">
                  <c:v>22</c:v>
                </c:pt>
                <c:pt idx="7454">
                  <c:v>28</c:v>
                </c:pt>
                <c:pt idx="7455">
                  <c:v>25</c:v>
                </c:pt>
                <c:pt idx="7456">
                  <c:v>25</c:v>
                </c:pt>
                <c:pt idx="7457">
                  <c:v>25</c:v>
                </c:pt>
                <c:pt idx="7458">
                  <c:v>24</c:v>
                </c:pt>
                <c:pt idx="7459">
                  <c:v>22</c:v>
                </c:pt>
                <c:pt idx="7460">
                  <c:v>23</c:v>
                </c:pt>
                <c:pt idx="7461">
                  <c:v>23</c:v>
                </c:pt>
                <c:pt idx="7462">
                  <c:v>22</c:v>
                </c:pt>
                <c:pt idx="7463">
                  <c:v>23</c:v>
                </c:pt>
                <c:pt idx="7464">
                  <c:v>23</c:v>
                </c:pt>
                <c:pt idx="7465">
                  <c:v>22</c:v>
                </c:pt>
                <c:pt idx="7466">
                  <c:v>23</c:v>
                </c:pt>
                <c:pt idx="7467">
                  <c:v>23</c:v>
                </c:pt>
                <c:pt idx="7468">
                  <c:v>25</c:v>
                </c:pt>
                <c:pt idx="7469">
                  <c:v>25</c:v>
                </c:pt>
                <c:pt idx="7470">
                  <c:v>25</c:v>
                </c:pt>
                <c:pt idx="7471">
                  <c:v>25</c:v>
                </c:pt>
                <c:pt idx="7472">
                  <c:v>27</c:v>
                </c:pt>
                <c:pt idx="7473">
                  <c:v>27</c:v>
                </c:pt>
                <c:pt idx="7474">
                  <c:v>27</c:v>
                </c:pt>
                <c:pt idx="7475">
                  <c:v>27</c:v>
                </c:pt>
                <c:pt idx="7476">
                  <c:v>27</c:v>
                </c:pt>
                <c:pt idx="7477">
                  <c:v>27</c:v>
                </c:pt>
                <c:pt idx="7478">
                  <c:v>27</c:v>
                </c:pt>
                <c:pt idx="7479">
                  <c:v>27</c:v>
                </c:pt>
                <c:pt idx="7480">
                  <c:v>18</c:v>
                </c:pt>
                <c:pt idx="7481">
                  <c:v>17</c:v>
                </c:pt>
                <c:pt idx="7482">
                  <c:v>17</c:v>
                </c:pt>
                <c:pt idx="7483">
                  <c:v>18</c:v>
                </c:pt>
                <c:pt idx="7484">
                  <c:v>19</c:v>
                </c:pt>
                <c:pt idx="7485">
                  <c:v>18</c:v>
                </c:pt>
                <c:pt idx="7486">
                  <c:v>24</c:v>
                </c:pt>
                <c:pt idx="7487">
                  <c:v>25</c:v>
                </c:pt>
                <c:pt idx="7488">
                  <c:v>25</c:v>
                </c:pt>
                <c:pt idx="7489">
                  <c:v>24</c:v>
                </c:pt>
                <c:pt idx="7490">
                  <c:v>24</c:v>
                </c:pt>
                <c:pt idx="7491">
                  <c:v>24</c:v>
                </c:pt>
                <c:pt idx="7492">
                  <c:v>24</c:v>
                </c:pt>
                <c:pt idx="7493">
                  <c:v>24</c:v>
                </c:pt>
                <c:pt idx="7494">
                  <c:v>17</c:v>
                </c:pt>
                <c:pt idx="7495">
                  <c:v>18</c:v>
                </c:pt>
                <c:pt idx="7496">
                  <c:v>18</c:v>
                </c:pt>
                <c:pt idx="7497">
                  <c:v>17</c:v>
                </c:pt>
                <c:pt idx="7498">
                  <c:v>20</c:v>
                </c:pt>
                <c:pt idx="7499">
                  <c:v>20</c:v>
                </c:pt>
                <c:pt idx="7500">
                  <c:v>28</c:v>
                </c:pt>
                <c:pt idx="7501">
                  <c:v>27</c:v>
                </c:pt>
                <c:pt idx="7502">
                  <c:v>28</c:v>
                </c:pt>
                <c:pt idx="7503">
                  <c:v>26</c:v>
                </c:pt>
                <c:pt idx="7504">
                  <c:v>27</c:v>
                </c:pt>
                <c:pt idx="7505">
                  <c:v>28</c:v>
                </c:pt>
                <c:pt idx="7506">
                  <c:v>28</c:v>
                </c:pt>
                <c:pt idx="7507">
                  <c:v>26</c:v>
                </c:pt>
                <c:pt idx="7508">
                  <c:v>26</c:v>
                </c:pt>
                <c:pt idx="7509">
                  <c:v>27</c:v>
                </c:pt>
                <c:pt idx="7510">
                  <c:v>24</c:v>
                </c:pt>
                <c:pt idx="7511">
                  <c:v>22</c:v>
                </c:pt>
                <c:pt idx="7512">
                  <c:v>24</c:v>
                </c:pt>
                <c:pt idx="7513">
                  <c:v>22</c:v>
                </c:pt>
                <c:pt idx="7514">
                  <c:v>24</c:v>
                </c:pt>
                <c:pt idx="7515">
                  <c:v>22</c:v>
                </c:pt>
                <c:pt idx="7516">
                  <c:v>20</c:v>
                </c:pt>
                <c:pt idx="7517">
                  <c:v>20</c:v>
                </c:pt>
                <c:pt idx="7518">
                  <c:v>20</c:v>
                </c:pt>
                <c:pt idx="7519">
                  <c:v>20</c:v>
                </c:pt>
                <c:pt idx="7520">
                  <c:v>19</c:v>
                </c:pt>
                <c:pt idx="7521">
                  <c:v>20</c:v>
                </c:pt>
                <c:pt idx="7522">
                  <c:v>19</c:v>
                </c:pt>
                <c:pt idx="7523">
                  <c:v>20</c:v>
                </c:pt>
                <c:pt idx="7524">
                  <c:v>20</c:v>
                </c:pt>
                <c:pt idx="7525">
                  <c:v>20</c:v>
                </c:pt>
                <c:pt idx="7526">
                  <c:v>20</c:v>
                </c:pt>
                <c:pt idx="7527">
                  <c:v>19</c:v>
                </c:pt>
                <c:pt idx="7528">
                  <c:v>24</c:v>
                </c:pt>
                <c:pt idx="7529">
                  <c:v>19</c:v>
                </c:pt>
                <c:pt idx="7530">
                  <c:v>24</c:v>
                </c:pt>
                <c:pt idx="7531">
                  <c:v>21</c:v>
                </c:pt>
                <c:pt idx="7532">
                  <c:v>23</c:v>
                </c:pt>
                <c:pt idx="7533">
                  <c:v>24</c:v>
                </c:pt>
                <c:pt idx="7534">
                  <c:v>23</c:v>
                </c:pt>
                <c:pt idx="7535">
                  <c:v>19</c:v>
                </c:pt>
                <c:pt idx="7536">
                  <c:v>20</c:v>
                </c:pt>
                <c:pt idx="7537">
                  <c:v>22</c:v>
                </c:pt>
                <c:pt idx="7538">
                  <c:v>22</c:v>
                </c:pt>
                <c:pt idx="7539">
                  <c:v>23</c:v>
                </c:pt>
                <c:pt idx="7540">
                  <c:v>19</c:v>
                </c:pt>
                <c:pt idx="7541">
                  <c:v>23</c:v>
                </c:pt>
                <c:pt idx="7542">
                  <c:v>20</c:v>
                </c:pt>
                <c:pt idx="7543">
                  <c:v>22</c:v>
                </c:pt>
                <c:pt idx="7544">
                  <c:v>19</c:v>
                </c:pt>
                <c:pt idx="7545">
                  <c:v>22</c:v>
                </c:pt>
                <c:pt idx="7546">
                  <c:v>23</c:v>
                </c:pt>
                <c:pt idx="7547">
                  <c:v>23</c:v>
                </c:pt>
                <c:pt idx="7548">
                  <c:v>19</c:v>
                </c:pt>
                <c:pt idx="7549">
                  <c:v>22</c:v>
                </c:pt>
                <c:pt idx="7550">
                  <c:v>22</c:v>
                </c:pt>
                <c:pt idx="7551">
                  <c:v>22</c:v>
                </c:pt>
                <c:pt idx="7552">
                  <c:v>20</c:v>
                </c:pt>
                <c:pt idx="7553">
                  <c:v>20</c:v>
                </c:pt>
                <c:pt idx="7554">
                  <c:v>19</c:v>
                </c:pt>
                <c:pt idx="7555">
                  <c:v>19</c:v>
                </c:pt>
                <c:pt idx="7556">
                  <c:v>22</c:v>
                </c:pt>
                <c:pt idx="7557">
                  <c:v>19</c:v>
                </c:pt>
                <c:pt idx="7558">
                  <c:v>22</c:v>
                </c:pt>
                <c:pt idx="7559">
                  <c:v>22</c:v>
                </c:pt>
                <c:pt idx="7560">
                  <c:v>28</c:v>
                </c:pt>
                <c:pt idx="7561">
                  <c:v>28</c:v>
                </c:pt>
                <c:pt idx="7562">
                  <c:v>28</c:v>
                </c:pt>
                <c:pt idx="7563">
                  <c:v>28</c:v>
                </c:pt>
                <c:pt idx="7564">
                  <c:v>29</c:v>
                </c:pt>
                <c:pt idx="7565">
                  <c:v>29</c:v>
                </c:pt>
                <c:pt idx="7566">
                  <c:v>29</c:v>
                </c:pt>
                <c:pt idx="7567">
                  <c:v>29</c:v>
                </c:pt>
                <c:pt idx="7568">
                  <c:v>29</c:v>
                </c:pt>
                <c:pt idx="7569">
                  <c:v>30</c:v>
                </c:pt>
                <c:pt idx="7570">
                  <c:v>29</c:v>
                </c:pt>
                <c:pt idx="7571">
                  <c:v>20</c:v>
                </c:pt>
                <c:pt idx="7572">
                  <c:v>19</c:v>
                </c:pt>
                <c:pt idx="7573">
                  <c:v>20</c:v>
                </c:pt>
                <c:pt idx="7574">
                  <c:v>20</c:v>
                </c:pt>
                <c:pt idx="7575">
                  <c:v>20</c:v>
                </c:pt>
                <c:pt idx="7576">
                  <c:v>18</c:v>
                </c:pt>
                <c:pt idx="7577">
                  <c:v>19</c:v>
                </c:pt>
                <c:pt idx="7578">
                  <c:v>20</c:v>
                </c:pt>
                <c:pt idx="7579">
                  <c:v>18</c:v>
                </c:pt>
                <c:pt idx="7580">
                  <c:v>20</c:v>
                </c:pt>
                <c:pt idx="7581">
                  <c:v>20</c:v>
                </c:pt>
                <c:pt idx="7582">
                  <c:v>20</c:v>
                </c:pt>
                <c:pt idx="7583">
                  <c:v>20</c:v>
                </c:pt>
                <c:pt idx="7584">
                  <c:v>18</c:v>
                </c:pt>
                <c:pt idx="7585">
                  <c:v>20</c:v>
                </c:pt>
                <c:pt idx="7586">
                  <c:v>19</c:v>
                </c:pt>
                <c:pt idx="7587">
                  <c:v>20</c:v>
                </c:pt>
                <c:pt idx="7588">
                  <c:v>20</c:v>
                </c:pt>
                <c:pt idx="7589">
                  <c:v>20</c:v>
                </c:pt>
                <c:pt idx="7590">
                  <c:v>20</c:v>
                </c:pt>
                <c:pt idx="7591">
                  <c:v>20</c:v>
                </c:pt>
                <c:pt idx="7592">
                  <c:v>16</c:v>
                </c:pt>
                <c:pt idx="7593">
                  <c:v>17</c:v>
                </c:pt>
                <c:pt idx="7594">
                  <c:v>16</c:v>
                </c:pt>
                <c:pt idx="7595">
                  <c:v>15</c:v>
                </c:pt>
                <c:pt idx="7596">
                  <c:v>17</c:v>
                </c:pt>
                <c:pt idx="7597">
                  <c:v>13</c:v>
                </c:pt>
                <c:pt idx="7598">
                  <c:v>14</c:v>
                </c:pt>
                <c:pt idx="7599">
                  <c:v>16</c:v>
                </c:pt>
                <c:pt idx="7600">
                  <c:v>15</c:v>
                </c:pt>
                <c:pt idx="7601">
                  <c:v>17</c:v>
                </c:pt>
                <c:pt idx="7602">
                  <c:v>16</c:v>
                </c:pt>
                <c:pt idx="7603">
                  <c:v>16</c:v>
                </c:pt>
                <c:pt idx="7604">
                  <c:v>16</c:v>
                </c:pt>
                <c:pt idx="7605">
                  <c:v>17</c:v>
                </c:pt>
                <c:pt idx="7606">
                  <c:v>15</c:v>
                </c:pt>
                <c:pt idx="7607">
                  <c:v>15</c:v>
                </c:pt>
                <c:pt idx="7608">
                  <c:v>13</c:v>
                </c:pt>
                <c:pt idx="7609">
                  <c:v>13</c:v>
                </c:pt>
                <c:pt idx="7610">
                  <c:v>13</c:v>
                </c:pt>
                <c:pt idx="7611">
                  <c:v>13</c:v>
                </c:pt>
                <c:pt idx="7612">
                  <c:v>16</c:v>
                </c:pt>
                <c:pt idx="7613">
                  <c:v>15</c:v>
                </c:pt>
                <c:pt idx="7614">
                  <c:v>15</c:v>
                </c:pt>
                <c:pt idx="7615">
                  <c:v>17</c:v>
                </c:pt>
                <c:pt idx="7616">
                  <c:v>15</c:v>
                </c:pt>
                <c:pt idx="7617">
                  <c:v>15</c:v>
                </c:pt>
                <c:pt idx="7618">
                  <c:v>15</c:v>
                </c:pt>
                <c:pt idx="7619">
                  <c:v>16</c:v>
                </c:pt>
                <c:pt idx="7620">
                  <c:v>15</c:v>
                </c:pt>
                <c:pt idx="7621">
                  <c:v>15</c:v>
                </c:pt>
                <c:pt idx="7622">
                  <c:v>16</c:v>
                </c:pt>
                <c:pt idx="7623">
                  <c:v>22</c:v>
                </c:pt>
                <c:pt idx="7624">
                  <c:v>20</c:v>
                </c:pt>
                <c:pt idx="7625">
                  <c:v>20</c:v>
                </c:pt>
                <c:pt idx="7626">
                  <c:v>22</c:v>
                </c:pt>
                <c:pt idx="7627">
                  <c:v>20</c:v>
                </c:pt>
                <c:pt idx="7628">
                  <c:v>20</c:v>
                </c:pt>
                <c:pt idx="7629">
                  <c:v>22</c:v>
                </c:pt>
                <c:pt idx="7630">
                  <c:v>22</c:v>
                </c:pt>
                <c:pt idx="7631">
                  <c:v>22</c:v>
                </c:pt>
                <c:pt idx="7632">
                  <c:v>20</c:v>
                </c:pt>
                <c:pt idx="7633">
                  <c:v>17</c:v>
                </c:pt>
                <c:pt idx="7634">
                  <c:v>15</c:v>
                </c:pt>
                <c:pt idx="7635">
                  <c:v>15</c:v>
                </c:pt>
                <c:pt idx="7636">
                  <c:v>17</c:v>
                </c:pt>
                <c:pt idx="7637">
                  <c:v>15</c:v>
                </c:pt>
                <c:pt idx="7638">
                  <c:v>14</c:v>
                </c:pt>
                <c:pt idx="7639">
                  <c:v>15</c:v>
                </c:pt>
                <c:pt idx="7640">
                  <c:v>15</c:v>
                </c:pt>
                <c:pt idx="7641">
                  <c:v>14</c:v>
                </c:pt>
                <c:pt idx="7642">
                  <c:v>15</c:v>
                </c:pt>
                <c:pt idx="7643">
                  <c:v>15</c:v>
                </c:pt>
                <c:pt idx="7644">
                  <c:v>15</c:v>
                </c:pt>
                <c:pt idx="7645">
                  <c:v>15</c:v>
                </c:pt>
                <c:pt idx="7646">
                  <c:v>15</c:v>
                </c:pt>
                <c:pt idx="7647">
                  <c:v>15</c:v>
                </c:pt>
                <c:pt idx="7648">
                  <c:v>19</c:v>
                </c:pt>
                <c:pt idx="7649">
                  <c:v>19</c:v>
                </c:pt>
                <c:pt idx="7650">
                  <c:v>16</c:v>
                </c:pt>
                <c:pt idx="7651">
                  <c:v>18</c:v>
                </c:pt>
                <c:pt idx="7652">
                  <c:v>19</c:v>
                </c:pt>
                <c:pt idx="7653">
                  <c:v>16</c:v>
                </c:pt>
                <c:pt idx="7654">
                  <c:v>17</c:v>
                </c:pt>
                <c:pt idx="7655">
                  <c:v>17</c:v>
                </c:pt>
                <c:pt idx="7656">
                  <c:v>17</c:v>
                </c:pt>
                <c:pt idx="7657">
                  <c:v>16</c:v>
                </c:pt>
                <c:pt idx="7658">
                  <c:v>19</c:v>
                </c:pt>
                <c:pt idx="7659">
                  <c:v>19</c:v>
                </c:pt>
                <c:pt idx="7660">
                  <c:v>16</c:v>
                </c:pt>
                <c:pt idx="7661">
                  <c:v>17</c:v>
                </c:pt>
                <c:pt idx="7662">
                  <c:v>17</c:v>
                </c:pt>
                <c:pt idx="7663">
                  <c:v>17</c:v>
                </c:pt>
                <c:pt idx="7664">
                  <c:v>17</c:v>
                </c:pt>
                <c:pt idx="7665">
                  <c:v>17</c:v>
                </c:pt>
                <c:pt idx="7666">
                  <c:v>19</c:v>
                </c:pt>
                <c:pt idx="7667">
                  <c:v>16</c:v>
                </c:pt>
                <c:pt idx="7668">
                  <c:v>16</c:v>
                </c:pt>
                <c:pt idx="7669">
                  <c:v>18</c:v>
                </c:pt>
                <c:pt idx="7670">
                  <c:v>18</c:v>
                </c:pt>
                <c:pt idx="7671">
                  <c:v>19</c:v>
                </c:pt>
                <c:pt idx="7672">
                  <c:v>20</c:v>
                </c:pt>
                <c:pt idx="7673">
                  <c:v>18</c:v>
                </c:pt>
                <c:pt idx="7674">
                  <c:v>18</c:v>
                </c:pt>
                <c:pt idx="7675">
                  <c:v>18</c:v>
                </c:pt>
                <c:pt idx="7676">
                  <c:v>20</c:v>
                </c:pt>
                <c:pt idx="7677">
                  <c:v>18</c:v>
                </c:pt>
                <c:pt idx="7678">
                  <c:v>19</c:v>
                </c:pt>
                <c:pt idx="7679">
                  <c:v>18</c:v>
                </c:pt>
                <c:pt idx="7680">
                  <c:v>19</c:v>
                </c:pt>
                <c:pt idx="7681">
                  <c:v>18</c:v>
                </c:pt>
                <c:pt idx="7682">
                  <c:v>19</c:v>
                </c:pt>
                <c:pt idx="7683">
                  <c:v>20</c:v>
                </c:pt>
                <c:pt idx="7684">
                  <c:v>20</c:v>
                </c:pt>
                <c:pt idx="7685">
                  <c:v>20</c:v>
                </c:pt>
                <c:pt idx="7686">
                  <c:v>18</c:v>
                </c:pt>
                <c:pt idx="7687">
                  <c:v>19</c:v>
                </c:pt>
                <c:pt idx="7688">
                  <c:v>18</c:v>
                </c:pt>
                <c:pt idx="7689">
                  <c:v>18</c:v>
                </c:pt>
                <c:pt idx="7690">
                  <c:v>18</c:v>
                </c:pt>
                <c:pt idx="7691">
                  <c:v>18</c:v>
                </c:pt>
                <c:pt idx="7692">
                  <c:v>18</c:v>
                </c:pt>
                <c:pt idx="7693">
                  <c:v>20</c:v>
                </c:pt>
                <c:pt idx="7694">
                  <c:v>19</c:v>
                </c:pt>
                <c:pt idx="7695">
                  <c:v>19</c:v>
                </c:pt>
                <c:pt idx="7696">
                  <c:v>19</c:v>
                </c:pt>
                <c:pt idx="7697">
                  <c:v>20</c:v>
                </c:pt>
                <c:pt idx="7698">
                  <c:v>19</c:v>
                </c:pt>
                <c:pt idx="7699">
                  <c:v>18</c:v>
                </c:pt>
                <c:pt idx="7700">
                  <c:v>20</c:v>
                </c:pt>
                <c:pt idx="7701">
                  <c:v>20</c:v>
                </c:pt>
                <c:pt idx="7702">
                  <c:v>20</c:v>
                </c:pt>
                <c:pt idx="7703">
                  <c:v>18</c:v>
                </c:pt>
                <c:pt idx="7704">
                  <c:v>18</c:v>
                </c:pt>
                <c:pt idx="7705">
                  <c:v>19</c:v>
                </c:pt>
                <c:pt idx="7706">
                  <c:v>18</c:v>
                </c:pt>
                <c:pt idx="7707">
                  <c:v>18</c:v>
                </c:pt>
                <c:pt idx="7708">
                  <c:v>18</c:v>
                </c:pt>
                <c:pt idx="7709">
                  <c:v>18</c:v>
                </c:pt>
                <c:pt idx="7710">
                  <c:v>17</c:v>
                </c:pt>
                <c:pt idx="7711">
                  <c:v>16</c:v>
                </c:pt>
                <c:pt idx="7712">
                  <c:v>17</c:v>
                </c:pt>
                <c:pt idx="7713">
                  <c:v>16</c:v>
                </c:pt>
                <c:pt idx="7714">
                  <c:v>18</c:v>
                </c:pt>
                <c:pt idx="7715">
                  <c:v>16</c:v>
                </c:pt>
                <c:pt idx="7716">
                  <c:v>16</c:v>
                </c:pt>
                <c:pt idx="7717">
                  <c:v>16</c:v>
                </c:pt>
                <c:pt idx="7718">
                  <c:v>16</c:v>
                </c:pt>
                <c:pt idx="7719">
                  <c:v>17</c:v>
                </c:pt>
                <c:pt idx="7720">
                  <c:v>17</c:v>
                </c:pt>
                <c:pt idx="7721">
                  <c:v>16</c:v>
                </c:pt>
                <c:pt idx="7722">
                  <c:v>15</c:v>
                </c:pt>
                <c:pt idx="7723">
                  <c:v>14</c:v>
                </c:pt>
                <c:pt idx="7724">
                  <c:v>15</c:v>
                </c:pt>
                <c:pt idx="7725">
                  <c:v>15</c:v>
                </c:pt>
                <c:pt idx="7726">
                  <c:v>15</c:v>
                </c:pt>
                <c:pt idx="7727">
                  <c:v>13</c:v>
                </c:pt>
                <c:pt idx="7728">
                  <c:v>12</c:v>
                </c:pt>
                <c:pt idx="7729">
                  <c:v>14</c:v>
                </c:pt>
                <c:pt idx="7730">
                  <c:v>15</c:v>
                </c:pt>
                <c:pt idx="7731">
                  <c:v>15</c:v>
                </c:pt>
                <c:pt idx="7732">
                  <c:v>16</c:v>
                </c:pt>
                <c:pt idx="7733">
                  <c:v>30</c:v>
                </c:pt>
                <c:pt idx="7734">
                  <c:v>30</c:v>
                </c:pt>
                <c:pt idx="7735">
                  <c:v>30</c:v>
                </c:pt>
                <c:pt idx="7736">
                  <c:v>30</c:v>
                </c:pt>
                <c:pt idx="7737">
                  <c:v>30</c:v>
                </c:pt>
                <c:pt idx="7738">
                  <c:v>30</c:v>
                </c:pt>
                <c:pt idx="7739">
                  <c:v>30</c:v>
                </c:pt>
                <c:pt idx="7740">
                  <c:v>30</c:v>
                </c:pt>
                <c:pt idx="7741">
                  <c:v>30</c:v>
                </c:pt>
                <c:pt idx="7742">
                  <c:v>30</c:v>
                </c:pt>
                <c:pt idx="7743">
                  <c:v>30</c:v>
                </c:pt>
                <c:pt idx="7744">
                  <c:v>30</c:v>
                </c:pt>
                <c:pt idx="7745">
                  <c:v>30</c:v>
                </c:pt>
                <c:pt idx="7746">
                  <c:v>30</c:v>
                </c:pt>
                <c:pt idx="7747">
                  <c:v>30</c:v>
                </c:pt>
                <c:pt idx="7748">
                  <c:v>30</c:v>
                </c:pt>
                <c:pt idx="7749">
                  <c:v>30</c:v>
                </c:pt>
                <c:pt idx="7750">
                  <c:v>29</c:v>
                </c:pt>
                <c:pt idx="7751">
                  <c:v>29</c:v>
                </c:pt>
                <c:pt idx="7752">
                  <c:v>29</c:v>
                </c:pt>
                <c:pt idx="7753">
                  <c:v>28</c:v>
                </c:pt>
                <c:pt idx="7754">
                  <c:v>29</c:v>
                </c:pt>
                <c:pt idx="7755">
                  <c:v>28</c:v>
                </c:pt>
                <c:pt idx="7756">
                  <c:v>29</c:v>
                </c:pt>
                <c:pt idx="7757">
                  <c:v>29</c:v>
                </c:pt>
                <c:pt idx="7758">
                  <c:v>19</c:v>
                </c:pt>
                <c:pt idx="7759">
                  <c:v>23</c:v>
                </c:pt>
                <c:pt idx="7760">
                  <c:v>23</c:v>
                </c:pt>
                <c:pt idx="7761">
                  <c:v>19</c:v>
                </c:pt>
                <c:pt idx="7762">
                  <c:v>19</c:v>
                </c:pt>
                <c:pt idx="7763">
                  <c:v>19</c:v>
                </c:pt>
                <c:pt idx="7764">
                  <c:v>23</c:v>
                </c:pt>
                <c:pt idx="7765">
                  <c:v>23</c:v>
                </c:pt>
                <c:pt idx="7766">
                  <c:v>23</c:v>
                </c:pt>
                <c:pt idx="7767">
                  <c:v>23</c:v>
                </c:pt>
                <c:pt idx="7768">
                  <c:v>19</c:v>
                </c:pt>
                <c:pt idx="7769">
                  <c:v>19</c:v>
                </c:pt>
                <c:pt idx="7770">
                  <c:v>19</c:v>
                </c:pt>
                <c:pt idx="7771">
                  <c:v>23</c:v>
                </c:pt>
                <c:pt idx="7772">
                  <c:v>19</c:v>
                </c:pt>
                <c:pt idx="7773">
                  <c:v>19</c:v>
                </c:pt>
                <c:pt idx="7774">
                  <c:v>19</c:v>
                </c:pt>
                <c:pt idx="7775">
                  <c:v>19</c:v>
                </c:pt>
                <c:pt idx="7776">
                  <c:v>23</c:v>
                </c:pt>
                <c:pt idx="7777">
                  <c:v>29</c:v>
                </c:pt>
                <c:pt idx="7778">
                  <c:v>23</c:v>
                </c:pt>
                <c:pt idx="7779">
                  <c:v>29</c:v>
                </c:pt>
                <c:pt idx="7780">
                  <c:v>19</c:v>
                </c:pt>
                <c:pt idx="7781">
                  <c:v>19</c:v>
                </c:pt>
                <c:pt idx="7782">
                  <c:v>19</c:v>
                </c:pt>
                <c:pt idx="7783">
                  <c:v>19</c:v>
                </c:pt>
                <c:pt idx="7784">
                  <c:v>23</c:v>
                </c:pt>
                <c:pt idx="7785">
                  <c:v>19</c:v>
                </c:pt>
                <c:pt idx="7786">
                  <c:v>19</c:v>
                </c:pt>
                <c:pt idx="7787">
                  <c:v>19</c:v>
                </c:pt>
                <c:pt idx="7788">
                  <c:v>23</c:v>
                </c:pt>
                <c:pt idx="7789">
                  <c:v>19</c:v>
                </c:pt>
                <c:pt idx="7790">
                  <c:v>19</c:v>
                </c:pt>
                <c:pt idx="7791">
                  <c:v>19</c:v>
                </c:pt>
                <c:pt idx="7792">
                  <c:v>23</c:v>
                </c:pt>
                <c:pt idx="7793">
                  <c:v>19</c:v>
                </c:pt>
                <c:pt idx="7794">
                  <c:v>19</c:v>
                </c:pt>
                <c:pt idx="7795">
                  <c:v>23</c:v>
                </c:pt>
                <c:pt idx="7796">
                  <c:v>23</c:v>
                </c:pt>
                <c:pt idx="7797">
                  <c:v>19</c:v>
                </c:pt>
                <c:pt idx="7798">
                  <c:v>19</c:v>
                </c:pt>
                <c:pt idx="7799">
                  <c:v>19</c:v>
                </c:pt>
                <c:pt idx="7800">
                  <c:v>19</c:v>
                </c:pt>
                <c:pt idx="7801">
                  <c:v>23</c:v>
                </c:pt>
                <c:pt idx="7802">
                  <c:v>23</c:v>
                </c:pt>
                <c:pt idx="7803">
                  <c:v>23</c:v>
                </c:pt>
                <c:pt idx="7804">
                  <c:v>19</c:v>
                </c:pt>
                <c:pt idx="7805">
                  <c:v>19</c:v>
                </c:pt>
                <c:pt idx="7806">
                  <c:v>19</c:v>
                </c:pt>
                <c:pt idx="7807">
                  <c:v>29</c:v>
                </c:pt>
                <c:pt idx="7808">
                  <c:v>19</c:v>
                </c:pt>
                <c:pt idx="7809">
                  <c:v>19</c:v>
                </c:pt>
                <c:pt idx="7810">
                  <c:v>19</c:v>
                </c:pt>
                <c:pt idx="7811">
                  <c:v>23</c:v>
                </c:pt>
                <c:pt idx="7812">
                  <c:v>19</c:v>
                </c:pt>
                <c:pt idx="7813">
                  <c:v>19</c:v>
                </c:pt>
                <c:pt idx="7814">
                  <c:v>23</c:v>
                </c:pt>
                <c:pt idx="7815">
                  <c:v>29</c:v>
                </c:pt>
                <c:pt idx="7816">
                  <c:v>26</c:v>
                </c:pt>
                <c:pt idx="7817">
                  <c:v>26</c:v>
                </c:pt>
                <c:pt idx="7818">
                  <c:v>21</c:v>
                </c:pt>
                <c:pt idx="7819">
                  <c:v>19</c:v>
                </c:pt>
                <c:pt idx="7820">
                  <c:v>19</c:v>
                </c:pt>
                <c:pt idx="7821">
                  <c:v>26</c:v>
                </c:pt>
                <c:pt idx="7822">
                  <c:v>19</c:v>
                </c:pt>
                <c:pt idx="7823">
                  <c:v>26</c:v>
                </c:pt>
                <c:pt idx="7824">
                  <c:v>19</c:v>
                </c:pt>
                <c:pt idx="7825">
                  <c:v>19</c:v>
                </c:pt>
                <c:pt idx="7826">
                  <c:v>19</c:v>
                </c:pt>
                <c:pt idx="7827">
                  <c:v>26</c:v>
                </c:pt>
                <c:pt idx="7828">
                  <c:v>21</c:v>
                </c:pt>
                <c:pt idx="7829">
                  <c:v>19</c:v>
                </c:pt>
                <c:pt idx="7830">
                  <c:v>26</c:v>
                </c:pt>
                <c:pt idx="7831">
                  <c:v>21</c:v>
                </c:pt>
                <c:pt idx="7832">
                  <c:v>26</c:v>
                </c:pt>
                <c:pt idx="7833">
                  <c:v>27</c:v>
                </c:pt>
                <c:pt idx="7834">
                  <c:v>21</c:v>
                </c:pt>
                <c:pt idx="7835">
                  <c:v>21</c:v>
                </c:pt>
                <c:pt idx="7836">
                  <c:v>21</c:v>
                </c:pt>
                <c:pt idx="7837">
                  <c:v>19</c:v>
                </c:pt>
                <c:pt idx="7838">
                  <c:v>27</c:v>
                </c:pt>
                <c:pt idx="7839">
                  <c:v>27</c:v>
                </c:pt>
                <c:pt idx="7840">
                  <c:v>19</c:v>
                </c:pt>
                <c:pt idx="7841">
                  <c:v>27</c:v>
                </c:pt>
                <c:pt idx="7842">
                  <c:v>27</c:v>
                </c:pt>
                <c:pt idx="7843">
                  <c:v>19</c:v>
                </c:pt>
                <c:pt idx="7844">
                  <c:v>27</c:v>
                </c:pt>
                <c:pt idx="7845">
                  <c:v>21</c:v>
                </c:pt>
                <c:pt idx="7846">
                  <c:v>21</c:v>
                </c:pt>
                <c:pt idx="7847">
                  <c:v>27</c:v>
                </c:pt>
                <c:pt idx="7848">
                  <c:v>19</c:v>
                </c:pt>
                <c:pt idx="7849">
                  <c:v>27</c:v>
                </c:pt>
                <c:pt idx="7850">
                  <c:v>19</c:v>
                </c:pt>
                <c:pt idx="7851">
                  <c:v>21</c:v>
                </c:pt>
                <c:pt idx="7852">
                  <c:v>27</c:v>
                </c:pt>
                <c:pt idx="7853">
                  <c:v>19</c:v>
                </c:pt>
                <c:pt idx="7854">
                  <c:v>22</c:v>
                </c:pt>
                <c:pt idx="7855">
                  <c:v>22</c:v>
                </c:pt>
                <c:pt idx="7856">
                  <c:v>19</c:v>
                </c:pt>
                <c:pt idx="7857">
                  <c:v>19</c:v>
                </c:pt>
                <c:pt idx="7858">
                  <c:v>19</c:v>
                </c:pt>
                <c:pt idx="7859">
                  <c:v>19</c:v>
                </c:pt>
                <c:pt idx="7860">
                  <c:v>74</c:v>
                </c:pt>
                <c:pt idx="7861">
                  <c:v>74</c:v>
                </c:pt>
                <c:pt idx="7862">
                  <c:v>74</c:v>
                </c:pt>
                <c:pt idx="7863">
                  <c:v>31</c:v>
                </c:pt>
                <c:pt idx="7864">
                  <c:v>31</c:v>
                </c:pt>
                <c:pt idx="7865">
                  <c:v>30</c:v>
                </c:pt>
                <c:pt idx="7866">
                  <c:v>30</c:v>
                </c:pt>
                <c:pt idx="7867">
                  <c:v>30</c:v>
                </c:pt>
                <c:pt idx="7868">
                  <c:v>31</c:v>
                </c:pt>
                <c:pt idx="7869">
                  <c:v>29</c:v>
                </c:pt>
                <c:pt idx="7870">
                  <c:v>31</c:v>
                </c:pt>
                <c:pt idx="7871">
                  <c:v>29</c:v>
                </c:pt>
                <c:pt idx="7872">
                  <c:v>31</c:v>
                </c:pt>
                <c:pt idx="7873">
                  <c:v>29</c:v>
                </c:pt>
                <c:pt idx="7874">
                  <c:v>31</c:v>
                </c:pt>
                <c:pt idx="7875">
                  <c:v>29</c:v>
                </c:pt>
                <c:pt idx="7876">
                  <c:v>31</c:v>
                </c:pt>
                <c:pt idx="7877">
                  <c:v>31</c:v>
                </c:pt>
                <c:pt idx="7878">
                  <c:v>29</c:v>
                </c:pt>
                <c:pt idx="7879">
                  <c:v>31</c:v>
                </c:pt>
                <c:pt idx="7880">
                  <c:v>29</c:v>
                </c:pt>
                <c:pt idx="7881">
                  <c:v>29</c:v>
                </c:pt>
                <c:pt idx="7882">
                  <c:v>29</c:v>
                </c:pt>
                <c:pt idx="7883">
                  <c:v>28</c:v>
                </c:pt>
                <c:pt idx="7884">
                  <c:v>28</c:v>
                </c:pt>
                <c:pt idx="7885">
                  <c:v>30</c:v>
                </c:pt>
                <c:pt idx="7886">
                  <c:v>28</c:v>
                </c:pt>
                <c:pt idx="7887">
                  <c:v>28</c:v>
                </c:pt>
                <c:pt idx="7888">
                  <c:v>29</c:v>
                </c:pt>
                <c:pt idx="7889">
                  <c:v>30</c:v>
                </c:pt>
                <c:pt idx="7890">
                  <c:v>30</c:v>
                </c:pt>
                <c:pt idx="7891">
                  <c:v>28</c:v>
                </c:pt>
                <c:pt idx="7892">
                  <c:v>32</c:v>
                </c:pt>
                <c:pt idx="7893">
                  <c:v>32</c:v>
                </c:pt>
                <c:pt idx="7894">
                  <c:v>26</c:v>
                </c:pt>
                <c:pt idx="7895">
                  <c:v>26</c:v>
                </c:pt>
                <c:pt idx="7896">
                  <c:v>28</c:v>
                </c:pt>
                <c:pt idx="7897">
                  <c:v>26</c:v>
                </c:pt>
                <c:pt idx="7898">
                  <c:v>26</c:v>
                </c:pt>
                <c:pt idx="7899">
                  <c:v>28</c:v>
                </c:pt>
                <c:pt idx="7900">
                  <c:v>26</c:v>
                </c:pt>
                <c:pt idx="7901">
                  <c:v>28</c:v>
                </c:pt>
                <c:pt idx="7902">
                  <c:v>25</c:v>
                </c:pt>
                <c:pt idx="7903">
                  <c:v>25</c:v>
                </c:pt>
                <c:pt idx="7904">
                  <c:v>25</c:v>
                </c:pt>
                <c:pt idx="7905">
                  <c:v>27</c:v>
                </c:pt>
                <c:pt idx="7906">
                  <c:v>27</c:v>
                </c:pt>
                <c:pt idx="7907">
                  <c:v>28</c:v>
                </c:pt>
                <c:pt idx="7908">
                  <c:v>28</c:v>
                </c:pt>
                <c:pt idx="7909">
                  <c:v>29</c:v>
                </c:pt>
                <c:pt idx="7910">
                  <c:v>28</c:v>
                </c:pt>
                <c:pt idx="7911">
                  <c:v>28</c:v>
                </c:pt>
                <c:pt idx="7912">
                  <c:v>29</c:v>
                </c:pt>
                <c:pt idx="7913">
                  <c:v>29</c:v>
                </c:pt>
                <c:pt idx="7914">
                  <c:v>28</c:v>
                </c:pt>
                <c:pt idx="7915">
                  <c:v>29</c:v>
                </c:pt>
                <c:pt idx="7916">
                  <c:v>29</c:v>
                </c:pt>
                <c:pt idx="7917">
                  <c:v>28</c:v>
                </c:pt>
                <c:pt idx="7918">
                  <c:v>28</c:v>
                </c:pt>
                <c:pt idx="7919">
                  <c:v>27</c:v>
                </c:pt>
                <c:pt idx="7920">
                  <c:v>28</c:v>
                </c:pt>
                <c:pt idx="7921">
                  <c:v>28</c:v>
                </c:pt>
                <c:pt idx="7922">
                  <c:v>27</c:v>
                </c:pt>
                <c:pt idx="7923">
                  <c:v>28</c:v>
                </c:pt>
                <c:pt idx="7924">
                  <c:v>27</c:v>
                </c:pt>
                <c:pt idx="7925">
                  <c:v>27</c:v>
                </c:pt>
                <c:pt idx="7926">
                  <c:v>27</c:v>
                </c:pt>
                <c:pt idx="7927">
                  <c:v>28</c:v>
                </c:pt>
                <c:pt idx="7928">
                  <c:v>28</c:v>
                </c:pt>
                <c:pt idx="7929">
                  <c:v>25</c:v>
                </c:pt>
                <c:pt idx="7930">
                  <c:v>25</c:v>
                </c:pt>
                <c:pt idx="7931">
                  <c:v>25</c:v>
                </c:pt>
                <c:pt idx="7932">
                  <c:v>25</c:v>
                </c:pt>
                <c:pt idx="7933">
                  <c:v>30</c:v>
                </c:pt>
                <c:pt idx="7934">
                  <c:v>30</c:v>
                </c:pt>
                <c:pt idx="7935">
                  <c:v>30</c:v>
                </c:pt>
                <c:pt idx="7936">
                  <c:v>30</c:v>
                </c:pt>
                <c:pt idx="7937">
                  <c:v>27</c:v>
                </c:pt>
                <c:pt idx="7938">
                  <c:v>27</c:v>
                </c:pt>
                <c:pt idx="7939">
                  <c:v>27</c:v>
                </c:pt>
                <c:pt idx="7940">
                  <c:v>31</c:v>
                </c:pt>
                <c:pt idx="7941">
                  <c:v>27</c:v>
                </c:pt>
                <c:pt idx="7942">
                  <c:v>30</c:v>
                </c:pt>
                <c:pt idx="7943">
                  <c:v>29</c:v>
                </c:pt>
                <c:pt idx="7944">
                  <c:v>27</c:v>
                </c:pt>
                <c:pt idx="7945">
                  <c:v>29</c:v>
                </c:pt>
                <c:pt idx="7946">
                  <c:v>27</c:v>
                </c:pt>
                <c:pt idx="7947">
                  <c:v>29</c:v>
                </c:pt>
                <c:pt idx="7948">
                  <c:v>30</c:v>
                </c:pt>
                <c:pt idx="7949">
                  <c:v>27</c:v>
                </c:pt>
                <c:pt idx="7950">
                  <c:v>26</c:v>
                </c:pt>
                <c:pt idx="7951">
                  <c:v>27</c:v>
                </c:pt>
                <c:pt idx="7952">
                  <c:v>22</c:v>
                </c:pt>
                <c:pt idx="7953">
                  <c:v>24</c:v>
                </c:pt>
                <c:pt idx="7954">
                  <c:v>23</c:v>
                </c:pt>
                <c:pt idx="7955">
                  <c:v>21</c:v>
                </c:pt>
                <c:pt idx="7956">
                  <c:v>23</c:v>
                </c:pt>
                <c:pt idx="7957">
                  <c:v>23</c:v>
                </c:pt>
                <c:pt idx="7958">
                  <c:v>28</c:v>
                </c:pt>
                <c:pt idx="7959">
                  <c:v>28</c:v>
                </c:pt>
                <c:pt idx="7960">
                  <c:v>28</c:v>
                </c:pt>
                <c:pt idx="7961">
                  <c:v>28</c:v>
                </c:pt>
                <c:pt idx="7962">
                  <c:v>28</c:v>
                </c:pt>
                <c:pt idx="7963">
                  <c:v>28</c:v>
                </c:pt>
                <c:pt idx="7964">
                  <c:v>28</c:v>
                </c:pt>
                <c:pt idx="7965">
                  <c:v>28</c:v>
                </c:pt>
                <c:pt idx="7966">
                  <c:v>28</c:v>
                </c:pt>
                <c:pt idx="7967">
                  <c:v>28</c:v>
                </c:pt>
                <c:pt idx="7968">
                  <c:v>28</c:v>
                </c:pt>
                <c:pt idx="7969">
                  <c:v>28</c:v>
                </c:pt>
                <c:pt idx="7970">
                  <c:v>28</c:v>
                </c:pt>
                <c:pt idx="7971">
                  <c:v>28</c:v>
                </c:pt>
                <c:pt idx="7972">
                  <c:v>28</c:v>
                </c:pt>
                <c:pt idx="7973">
                  <c:v>14</c:v>
                </c:pt>
                <c:pt idx="7974">
                  <c:v>21</c:v>
                </c:pt>
                <c:pt idx="7975">
                  <c:v>21</c:v>
                </c:pt>
                <c:pt idx="7976">
                  <c:v>21</c:v>
                </c:pt>
                <c:pt idx="7977">
                  <c:v>21</c:v>
                </c:pt>
                <c:pt idx="7978">
                  <c:v>21</c:v>
                </c:pt>
                <c:pt idx="7979">
                  <c:v>21</c:v>
                </c:pt>
                <c:pt idx="7980">
                  <c:v>21</c:v>
                </c:pt>
                <c:pt idx="7981">
                  <c:v>21</c:v>
                </c:pt>
                <c:pt idx="7982">
                  <c:v>21</c:v>
                </c:pt>
                <c:pt idx="7983">
                  <c:v>21</c:v>
                </c:pt>
                <c:pt idx="7984">
                  <c:v>25</c:v>
                </c:pt>
                <c:pt idx="7985">
                  <c:v>25</c:v>
                </c:pt>
                <c:pt idx="7986">
                  <c:v>25</c:v>
                </c:pt>
                <c:pt idx="7987">
                  <c:v>26</c:v>
                </c:pt>
                <c:pt idx="7988">
                  <c:v>26</c:v>
                </c:pt>
                <c:pt idx="7989">
                  <c:v>26</c:v>
                </c:pt>
                <c:pt idx="7990">
                  <c:v>26</c:v>
                </c:pt>
                <c:pt idx="7991">
                  <c:v>26</c:v>
                </c:pt>
                <c:pt idx="7992">
                  <c:v>25</c:v>
                </c:pt>
                <c:pt idx="7993">
                  <c:v>25</c:v>
                </c:pt>
                <c:pt idx="7994">
                  <c:v>25</c:v>
                </c:pt>
                <c:pt idx="7995">
                  <c:v>25</c:v>
                </c:pt>
                <c:pt idx="7996">
                  <c:v>37</c:v>
                </c:pt>
                <c:pt idx="7997">
                  <c:v>37</c:v>
                </c:pt>
                <c:pt idx="7998">
                  <c:v>37</c:v>
                </c:pt>
                <c:pt idx="7999">
                  <c:v>37</c:v>
                </c:pt>
                <c:pt idx="8000">
                  <c:v>37</c:v>
                </c:pt>
                <c:pt idx="8001">
                  <c:v>37</c:v>
                </c:pt>
                <c:pt idx="8002">
                  <c:v>37</c:v>
                </c:pt>
                <c:pt idx="8003">
                  <c:v>37</c:v>
                </c:pt>
                <c:pt idx="8004">
                  <c:v>37</c:v>
                </c:pt>
                <c:pt idx="8005">
                  <c:v>37</c:v>
                </c:pt>
                <c:pt idx="8006">
                  <c:v>38</c:v>
                </c:pt>
                <c:pt idx="8007">
                  <c:v>37</c:v>
                </c:pt>
                <c:pt idx="8008">
                  <c:v>37</c:v>
                </c:pt>
                <c:pt idx="8009">
                  <c:v>37</c:v>
                </c:pt>
                <c:pt idx="8010">
                  <c:v>37</c:v>
                </c:pt>
                <c:pt idx="8011">
                  <c:v>36</c:v>
                </c:pt>
                <c:pt idx="8012">
                  <c:v>36</c:v>
                </c:pt>
                <c:pt idx="8013">
                  <c:v>36</c:v>
                </c:pt>
                <c:pt idx="8014">
                  <c:v>36</c:v>
                </c:pt>
                <c:pt idx="8015">
                  <c:v>36</c:v>
                </c:pt>
                <c:pt idx="8016">
                  <c:v>36</c:v>
                </c:pt>
                <c:pt idx="8017">
                  <c:v>26</c:v>
                </c:pt>
                <c:pt idx="8018">
                  <c:v>24</c:v>
                </c:pt>
                <c:pt idx="8019">
                  <c:v>25</c:v>
                </c:pt>
                <c:pt idx="8020">
                  <c:v>25</c:v>
                </c:pt>
                <c:pt idx="8021">
                  <c:v>22</c:v>
                </c:pt>
                <c:pt idx="8022">
                  <c:v>22</c:v>
                </c:pt>
                <c:pt idx="8023">
                  <c:v>22</c:v>
                </c:pt>
                <c:pt idx="8024">
                  <c:v>24</c:v>
                </c:pt>
                <c:pt idx="8025">
                  <c:v>24</c:v>
                </c:pt>
                <c:pt idx="8026">
                  <c:v>24</c:v>
                </c:pt>
                <c:pt idx="8027">
                  <c:v>24</c:v>
                </c:pt>
                <c:pt idx="8028">
                  <c:v>24</c:v>
                </c:pt>
                <c:pt idx="8029">
                  <c:v>24</c:v>
                </c:pt>
                <c:pt idx="8030">
                  <c:v>31</c:v>
                </c:pt>
                <c:pt idx="8031">
                  <c:v>31</c:v>
                </c:pt>
                <c:pt idx="8032">
                  <c:v>31</c:v>
                </c:pt>
                <c:pt idx="8033">
                  <c:v>31</c:v>
                </c:pt>
                <c:pt idx="8034">
                  <c:v>31</c:v>
                </c:pt>
                <c:pt idx="8035">
                  <c:v>31</c:v>
                </c:pt>
                <c:pt idx="8036">
                  <c:v>32</c:v>
                </c:pt>
                <c:pt idx="8037">
                  <c:v>31</c:v>
                </c:pt>
                <c:pt idx="8038">
                  <c:v>32</c:v>
                </c:pt>
                <c:pt idx="8039">
                  <c:v>31</c:v>
                </c:pt>
                <c:pt idx="8040">
                  <c:v>30</c:v>
                </c:pt>
                <c:pt idx="8041">
                  <c:v>30</c:v>
                </c:pt>
                <c:pt idx="8042">
                  <c:v>23</c:v>
                </c:pt>
                <c:pt idx="8043">
                  <c:v>23</c:v>
                </c:pt>
                <c:pt idx="8044">
                  <c:v>23</c:v>
                </c:pt>
                <c:pt idx="8045">
                  <c:v>23</c:v>
                </c:pt>
                <c:pt idx="8046">
                  <c:v>24</c:v>
                </c:pt>
                <c:pt idx="8047">
                  <c:v>24</c:v>
                </c:pt>
                <c:pt idx="8048">
                  <c:v>24</c:v>
                </c:pt>
                <c:pt idx="8049">
                  <c:v>28</c:v>
                </c:pt>
                <c:pt idx="8050">
                  <c:v>27</c:v>
                </c:pt>
                <c:pt idx="8051">
                  <c:v>27</c:v>
                </c:pt>
                <c:pt idx="8052">
                  <c:v>28</c:v>
                </c:pt>
                <c:pt idx="8053">
                  <c:v>32</c:v>
                </c:pt>
                <c:pt idx="8054">
                  <c:v>32</c:v>
                </c:pt>
                <c:pt idx="8055">
                  <c:v>32</c:v>
                </c:pt>
                <c:pt idx="8056">
                  <c:v>33</c:v>
                </c:pt>
                <c:pt idx="8057">
                  <c:v>33</c:v>
                </c:pt>
                <c:pt idx="8058">
                  <c:v>33</c:v>
                </c:pt>
                <c:pt idx="8059">
                  <c:v>32</c:v>
                </c:pt>
                <c:pt idx="8060">
                  <c:v>33</c:v>
                </c:pt>
                <c:pt idx="8061">
                  <c:v>32</c:v>
                </c:pt>
                <c:pt idx="8062">
                  <c:v>32</c:v>
                </c:pt>
                <c:pt idx="8063">
                  <c:v>32</c:v>
                </c:pt>
                <c:pt idx="8064">
                  <c:v>33</c:v>
                </c:pt>
                <c:pt idx="8065">
                  <c:v>33</c:v>
                </c:pt>
                <c:pt idx="8066">
                  <c:v>33</c:v>
                </c:pt>
                <c:pt idx="8067">
                  <c:v>33</c:v>
                </c:pt>
                <c:pt idx="8068">
                  <c:v>32</c:v>
                </c:pt>
                <c:pt idx="8069">
                  <c:v>33</c:v>
                </c:pt>
                <c:pt idx="8070">
                  <c:v>32</c:v>
                </c:pt>
                <c:pt idx="8071">
                  <c:v>32</c:v>
                </c:pt>
                <c:pt idx="8072">
                  <c:v>33</c:v>
                </c:pt>
                <c:pt idx="8073">
                  <c:v>26</c:v>
                </c:pt>
                <c:pt idx="8074">
                  <c:v>25</c:v>
                </c:pt>
                <c:pt idx="8075">
                  <c:v>26</c:v>
                </c:pt>
                <c:pt idx="8076">
                  <c:v>25</c:v>
                </c:pt>
                <c:pt idx="8077">
                  <c:v>26</c:v>
                </c:pt>
                <c:pt idx="8078">
                  <c:v>26</c:v>
                </c:pt>
                <c:pt idx="8079">
                  <c:v>26</c:v>
                </c:pt>
                <c:pt idx="8080">
                  <c:v>26</c:v>
                </c:pt>
                <c:pt idx="8081">
                  <c:v>26</c:v>
                </c:pt>
                <c:pt idx="8082">
                  <c:v>26</c:v>
                </c:pt>
                <c:pt idx="8083">
                  <c:v>26</c:v>
                </c:pt>
                <c:pt idx="8084">
                  <c:v>27</c:v>
                </c:pt>
                <c:pt idx="8085">
                  <c:v>26</c:v>
                </c:pt>
                <c:pt idx="8086">
                  <c:v>27</c:v>
                </c:pt>
                <c:pt idx="8087">
                  <c:v>27</c:v>
                </c:pt>
                <c:pt idx="8088">
                  <c:v>23</c:v>
                </c:pt>
                <c:pt idx="8089">
                  <c:v>25</c:v>
                </c:pt>
                <c:pt idx="8090">
                  <c:v>25</c:v>
                </c:pt>
                <c:pt idx="8091">
                  <c:v>23</c:v>
                </c:pt>
                <c:pt idx="8092">
                  <c:v>23</c:v>
                </c:pt>
                <c:pt idx="8093">
                  <c:v>23</c:v>
                </c:pt>
                <c:pt idx="8094">
                  <c:v>25</c:v>
                </c:pt>
                <c:pt idx="8095">
                  <c:v>25</c:v>
                </c:pt>
                <c:pt idx="8096">
                  <c:v>25</c:v>
                </c:pt>
                <c:pt idx="8097">
                  <c:v>25</c:v>
                </c:pt>
                <c:pt idx="8098">
                  <c:v>25</c:v>
                </c:pt>
                <c:pt idx="8099">
                  <c:v>25</c:v>
                </c:pt>
                <c:pt idx="8100">
                  <c:v>25</c:v>
                </c:pt>
                <c:pt idx="8101">
                  <c:v>25</c:v>
                </c:pt>
                <c:pt idx="8102">
                  <c:v>25</c:v>
                </c:pt>
                <c:pt idx="8103">
                  <c:v>25</c:v>
                </c:pt>
                <c:pt idx="8104">
                  <c:v>25</c:v>
                </c:pt>
                <c:pt idx="8105">
                  <c:v>25</c:v>
                </c:pt>
                <c:pt idx="8106">
                  <c:v>25</c:v>
                </c:pt>
                <c:pt idx="8107">
                  <c:v>25</c:v>
                </c:pt>
                <c:pt idx="8108">
                  <c:v>25</c:v>
                </c:pt>
                <c:pt idx="8109">
                  <c:v>20</c:v>
                </c:pt>
                <c:pt idx="8110">
                  <c:v>19</c:v>
                </c:pt>
                <c:pt idx="8111">
                  <c:v>20</c:v>
                </c:pt>
                <c:pt idx="8112">
                  <c:v>23</c:v>
                </c:pt>
                <c:pt idx="8113">
                  <c:v>23</c:v>
                </c:pt>
                <c:pt idx="8114">
                  <c:v>23</c:v>
                </c:pt>
                <c:pt idx="8115">
                  <c:v>22</c:v>
                </c:pt>
                <c:pt idx="8116">
                  <c:v>22</c:v>
                </c:pt>
                <c:pt idx="8117">
                  <c:v>23</c:v>
                </c:pt>
                <c:pt idx="8118">
                  <c:v>20</c:v>
                </c:pt>
                <c:pt idx="8119">
                  <c:v>27</c:v>
                </c:pt>
                <c:pt idx="8120">
                  <c:v>25</c:v>
                </c:pt>
                <c:pt idx="8121">
                  <c:v>25</c:v>
                </c:pt>
                <c:pt idx="8122">
                  <c:v>30</c:v>
                </c:pt>
                <c:pt idx="8123">
                  <c:v>30</c:v>
                </c:pt>
                <c:pt idx="8124">
                  <c:v>31</c:v>
                </c:pt>
                <c:pt idx="8125">
                  <c:v>31</c:v>
                </c:pt>
                <c:pt idx="8126">
                  <c:v>28</c:v>
                </c:pt>
                <c:pt idx="8127">
                  <c:v>31</c:v>
                </c:pt>
                <c:pt idx="8128">
                  <c:v>31</c:v>
                </c:pt>
                <c:pt idx="8129">
                  <c:v>31</c:v>
                </c:pt>
                <c:pt idx="8130">
                  <c:v>31</c:v>
                </c:pt>
                <c:pt idx="8131">
                  <c:v>28</c:v>
                </c:pt>
                <c:pt idx="8132">
                  <c:v>31</c:v>
                </c:pt>
                <c:pt idx="8133">
                  <c:v>31</c:v>
                </c:pt>
                <c:pt idx="8134">
                  <c:v>28</c:v>
                </c:pt>
                <c:pt idx="8135">
                  <c:v>31</c:v>
                </c:pt>
                <c:pt idx="8136">
                  <c:v>31</c:v>
                </c:pt>
                <c:pt idx="8137">
                  <c:v>21</c:v>
                </c:pt>
                <c:pt idx="8138">
                  <c:v>21</c:v>
                </c:pt>
                <c:pt idx="8139">
                  <c:v>21</c:v>
                </c:pt>
                <c:pt idx="8140">
                  <c:v>21</c:v>
                </c:pt>
                <c:pt idx="8141">
                  <c:v>21</c:v>
                </c:pt>
                <c:pt idx="8142">
                  <c:v>21</c:v>
                </c:pt>
                <c:pt idx="8143">
                  <c:v>24</c:v>
                </c:pt>
                <c:pt idx="8144">
                  <c:v>22</c:v>
                </c:pt>
                <c:pt idx="8145">
                  <c:v>23</c:v>
                </c:pt>
                <c:pt idx="8146">
                  <c:v>22</c:v>
                </c:pt>
                <c:pt idx="8147">
                  <c:v>23</c:v>
                </c:pt>
                <c:pt idx="8148">
                  <c:v>22</c:v>
                </c:pt>
                <c:pt idx="8149">
                  <c:v>25</c:v>
                </c:pt>
                <c:pt idx="8150">
                  <c:v>26</c:v>
                </c:pt>
                <c:pt idx="8151">
                  <c:v>26</c:v>
                </c:pt>
                <c:pt idx="8152">
                  <c:v>24</c:v>
                </c:pt>
                <c:pt idx="8153">
                  <c:v>26</c:v>
                </c:pt>
                <c:pt idx="8154">
                  <c:v>28</c:v>
                </c:pt>
                <c:pt idx="8155">
                  <c:v>26</c:v>
                </c:pt>
                <c:pt idx="8156">
                  <c:v>26</c:v>
                </c:pt>
                <c:pt idx="8157">
                  <c:v>27</c:v>
                </c:pt>
                <c:pt idx="8158">
                  <c:v>27</c:v>
                </c:pt>
                <c:pt idx="8159">
                  <c:v>26</c:v>
                </c:pt>
                <c:pt idx="8160">
                  <c:v>25</c:v>
                </c:pt>
                <c:pt idx="8161">
                  <c:v>25</c:v>
                </c:pt>
                <c:pt idx="8162">
                  <c:v>25</c:v>
                </c:pt>
                <c:pt idx="8163">
                  <c:v>25</c:v>
                </c:pt>
                <c:pt idx="8164">
                  <c:v>24</c:v>
                </c:pt>
                <c:pt idx="8165">
                  <c:v>24</c:v>
                </c:pt>
                <c:pt idx="8166">
                  <c:v>28</c:v>
                </c:pt>
                <c:pt idx="8167">
                  <c:v>28</c:v>
                </c:pt>
                <c:pt idx="8168">
                  <c:v>28</c:v>
                </c:pt>
                <c:pt idx="8169">
                  <c:v>28</c:v>
                </c:pt>
                <c:pt idx="8170">
                  <c:v>30</c:v>
                </c:pt>
                <c:pt idx="8171">
                  <c:v>28</c:v>
                </c:pt>
                <c:pt idx="8172">
                  <c:v>28</c:v>
                </c:pt>
                <c:pt idx="8173">
                  <c:v>23</c:v>
                </c:pt>
                <c:pt idx="8174">
                  <c:v>23</c:v>
                </c:pt>
                <c:pt idx="8175">
                  <c:v>23</c:v>
                </c:pt>
                <c:pt idx="8176">
                  <c:v>22</c:v>
                </c:pt>
                <c:pt idx="8177">
                  <c:v>23</c:v>
                </c:pt>
                <c:pt idx="8178">
                  <c:v>22</c:v>
                </c:pt>
                <c:pt idx="8179">
                  <c:v>22</c:v>
                </c:pt>
                <c:pt idx="8180">
                  <c:v>22</c:v>
                </c:pt>
                <c:pt idx="8181">
                  <c:v>23</c:v>
                </c:pt>
                <c:pt idx="8182">
                  <c:v>23</c:v>
                </c:pt>
                <c:pt idx="8183">
                  <c:v>22</c:v>
                </c:pt>
                <c:pt idx="8184">
                  <c:v>23</c:v>
                </c:pt>
                <c:pt idx="8185">
                  <c:v>23</c:v>
                </c:pt>
                <c:pt idx="8186">
                  <c:v>22</c:v>
                </c:pt>
                <c:pt idx="8187">
                  <c:v>22</c:v>
                </c:pt>
                <c:pt idx="8188">
                  <c:v>23</c:v>
                </c:pt>
                <c:pt idx="8189">
                  <c:v>22</c:v>
                </c:pt>
                <c:pt idx="8190">
                  <c:v>22</c:v>
                </c:pt>
                <c:pt idx="8191">
                  <c:v>22</c:v>
                </c:pt>
                <c:pt idx="8192">
                  <c:v>23</c:v>
                </c:pt>
                <c:pt idx="8193">
                  <c:v>20</c:v>
                </c:pt>
                <c:pt idx="8194">
                  <c:v>22</c:v>
                </c:pt>
                <c:pt idx="8195">
                  <c:v>22</c:v>
                </c:pt>
                <c:pt idx="8196">
                  <c:v>20</c:v>
                </c:pt>
                <c:pt idx="8197">
                  <c:v>22</c:v>
                </c:pt>
                <c:pt idx="8198">
                  <c:v>20</c:v>
                </c:pt>
                <c:pt idx="8199">
                  <c:v>20</c:v>
                </c:pt>
                <c:pt idx="8200">
                  <c:v>22</c:v>
                </c:pt>
                <c:pt idx="8201">
                  <c:v>20</c:v>
                </c:pt>
                <c:pt idx="8202">
                  <c:v>20</c:v>
                </c:pt>
                <c:pt idx="8203">
                  <c:v>20</c:v>
                </c:pt>
                <c:pt idx="8204">
                  <c:v>20</c:v>
                </c:pt>
                <c:pt idx="8205">
                  <c:v>20</c:v>
                </c:pt>
                <c:pt idx="8206">
                  <c:v>23</c:v>
                </c:pt>
                <c:pt idx="8207">
                  <c:v>23</c:v>
                </c:pt>
                <c:pt idx="8208">
                  <c:v>16</c:v>
                </c:pt>
                <c:pt idx="8209">
                  <c:v>20</c:v>
                </c:pt>
                <c:pt idx="8210">
                  <c:v>25</c:v>
                </c:pt>
                <c:pt idx="8211">
                  <c:v>20</c:v>
                </c:pt>
                <c:pt idx="8212">
                  <c:v>20</c:v>
                </c:pt>
                <c:pt idx="8213">
                  <c:v>23</c:v>
                </c:pt>
                <c:pt idx="8214">
                  <c:v>25</c:v>
                </c:pt>
                <c:pt idx="8215">
                  <c:v>18</c:v>
                </c:pt>
                <c:pt idx="8216">
                  <c:v>20</c:v>
                </c:pt>
                <c:pt idx="8217">
                  <c:v>18</c:v>
                </c:pt>
                <c:pt idx="8218">
                  <c:v>18</c:v>
                </c:pt>
                <c:pt idx="8219">
                  <c:v>23</c:v>
                </c:pt>
                <c:pt idx="8220">
                  <c:v>20</c:v>
                </c:pt>
                <c:pt idx="8221">
                  <c:v>23</c:v>
                </c:pt>
                <c:pt idx="8222">
                  <c:v>20</c:v>
                </c:pt>
                <c:pt idx="8223">
                  <c:v>20</c:v>
                </c:pt>
                <c:pt idx="8224">
                  <c:v>20</c:v>
                </c:pt>
                <c:pt idx="8225">
                  <c:v>25</c:v>
                </c:pt>
                <c:pt idx="8226">
                  <c:v>17</c:v>
                </c:pt>
                <c:pt idx="8227">
                  <c:v>25</c:v>
                </c:pt>
                <c:pt idx="8228">
                  <c:v>25</c:v>
                </c:pt>
                <c:pt idx="8229">
                  <c:v>18</c:v>
                </c:pt>
                <c:pt idx="8230">
                  <c:v>23</c:v>
                </c:pt>
                <c:pt idx="8231">
                  <c:v>25</c:v>
                </c:pt>
                <c:pt idx="8232">
                  <c:v>17</c:v>
                </c:pt>
                <c:pt idx="8233">
                  <c:v>23</c:v>
                </c:pt>
                <c:pt idx="8234">
                  <c:v>25</c:v>
                </c:pt>
                <c:pt idx="8235">
                  <c:v>25</c:v>
                </c:pt>
                <c:pt idx="8236">
                  <c:v>17</c:v>
                </c:pt>
                <c:pt idx="8237">
                  <c:v>25</c:v>
                </c:pt>
                <c:pt idx="8238">
                  <c:v>25</c:v>
                </c:pt>
                <c:pt idx="8239">
                  <c:v>18</c:v>
                </c:pt>
                <c:pt idx="8240">
                  <c:v>18</c:v>
                </c:pt>
                <c:pt idx="8241">
                  <c:v>22</c:v>
                </c:pt>
                <c:pt idx="8242">
                  <c:v>22</c:v>
                </c:pt>
                <c:pt idx="8243">
                  <c:v>22</c:v>
                </c:pt>
                <c:pt idx="8244">
                  <c:v>18</c:v>
                </c:pt>
                <c:pt idx="8245">
                  <c:v>18</c:v>
                </c:pt>
                <c:pt idx="8246">
                  <c:v>25</c:v>
                </c:pt>
                <c:pt idx="8247">
                  <c:v>19</c:v>
                </c:pt>
                <c:pt idx="8248">
                  <c:v>25</c:v>
                </c:pt>
                <c:pt idx="8249">
                  <c:v>19</c:v>
                </c:pt>
                <c:pt idx="8250">
                  <c:v>26</c:v>
                </c:pt>
                <c:pt idx="8251">
                  <c:v>23</c:v>
                </c:pt>
                <c:pt idx="8252">
                  <c:v>26</c:v>
                </c:pt>
                <c:pt idx="8253">
                  <c:v>23</c:v>
                </c:pt>
                <c:pt idx="8254">
                  <c:v>20</c:v>
                </c:pt>
                <c:pt idx="8255">
                  <c:v>20</c:v>
                </c:pt>
                <c:pt idx="8256">
                  <c:v>21</c:v>
                </c:pt>
                <c:pt idx="8257">
                  <c:v>24</c:v>
                </c:pt>
                <c:pt idx="8258">
                  <c:v>20</c:v>
                </c:pt>
                <c:pt idx="8259">
                  <c:v>24</c:v>
                </c:pt>
                <c:pt idx="8260">
                  <c:v>23</c:v>
                </c:pt>
                <c:pt idx="8261">
                  <c:v>26</c:v>
                </c:pt>
                <c:pt idx="8262">
                  <c:v>21</c:v>
                </c:pt>
                <c:pt idx="8263">
                  <c:v>26</c:v>
                </c:pt>
                <c:pt idx="8264">
                  <c:v>23</c:v>
                </c:pt>
                <c:pt idx="8265">
                  <c:v>20</c:v>
                </c:pt>
                <c:pt idx="8266">
                  <c:v>23</c:v>
                </c:pt>
                <c:pt idx="8267">
                  <c:v>25</c:v>
                </c:pt>
                <c:pt idx="8268">
                  <c:v>25</c:v>
                </c:pt>
                <c:pt idx="8269">
                  <c:v>22</c:v>
                </c:pt>
                <c:pt idx="8270">
                  <c:v>22</c:v>
                </c:pt>
                <c:pt idx="8271">
                  <c:v>22</c:v>
                </c:pt>
                <c:pt idx="8272">
                  <c:v>21</c:v>
                </c:pt>
                <c:pt idx="8273">
                  <c:v>26</c:v>
                </c:pt>
                <c:pt idx="8274">
                  <c:v>24</c:v>
                </c:pt>
                <c:pt idx="8275">
                  <c:v>25</c:v>
                </c:pt>
                <c:pt idx="8276">
                  <c:v>25</c:v>
                </c:pt>
                <c:pt idx="8277">
                  <c:v>25</c:v>
                </c:pt>
                <c:pt idx="8278">
                  <c:v>25</c:v>
                </c:pt>
                <c:pt idx="8279">
                  <c:v>25</c:v>
                </c:pt>
                <c:pt idx="8280">
                  <c:v>25</c:v>
                </c:pt>
                <c:pt idx="8281">
                  <c:v>31</c:v>
                </c:pt>
                <c:pt idx="8282">
                  <c:v>31</c:v>
                </c:pt>
                <c:pt idx="8283">
                  <c:v>31</c:v>
                </c:pt>
                <c:pt idx="8284">
                  <c:v>31</c:v>
                </c:pt>
                <c:pt idx="8285">
                  <c:v>28</c:v>
                </c:pt>
                <c:pt idx="8286">
                  <c:v>28</c:v>
                </c:pt>
                <c:pt idx="8287">
                  <c:v>26</c:v>
                </c:pt>
                <c:pt idx="8288">
                  <c:v>28</c:v>
                </c:pt>
                <c:pt idx="8289">
                  <c:v>31</c:v>
                </c:pt>
                <c:pt idx="8290">
                  <c:v>27</c:v>
                </c:pt>
                <c:pt idx="8291">
                  <c:v>29</c:v>
                </c:pt>
                <c:pt idx="8292">
                  <c:v>30</c:v>
                </c:pt>
                <c:pt idx="8293">
                  <c:v>30</c:v>
                </c:pt>
                <c:pt idx="8294">
                  <c:v>30</c:v>
                </c:pt>
                <c:pt idx="8295">
                  <c:v>28</c:v>
                </c:pt>
                <c:pt idx="8296">
                  <c:v>26</c:v>
                </c:pt>
                <c:pt idx="8297">
                  <c:v>26</c:v>
                </c:pt>
                <c:pt idx="8298">
                  <c:v>28</c:v>
                </c:pt>
                <c:pt idx="8299">
                  <c:v>26</c:v>
                </c:pt>
                <c:pt idx="8300">
                  <c:v>26</c:v>
                </c:pt>
                <c:pt idx="8301">
                  <c:v>28</c:v>
                </c:pt>
                <c:pt idx="8302">
                  <c:v>28</c:v>
                </c:pt>
                <c:pt idx="8303">
                  <c:v>28</c:v>
                </c:pt>
                <c:pt idx="8304">
                  <c:v>26</c:v>
                </c:pt>
                <c:pt idx="8305">
                  <c:v>28</c:v>
                </c:pt>
                <c:pt idx="8306">
                  <c:v>26</c:v>
                </c:pt>
                <c:pt idx="8307">
                  <c:v>26</c:v>
                </c:pt>
                <c:pt idx="8308">
                  <c:v>26</c:v>
                </c:pt>
                <c:pt idx="8309">
                  <c:v>26</c:v>
                </c:pt>
                <c:pt idx="8310">
                  <c:v>28</c:v>
                </c:pt>
                <c:pt idx="8311">
                  <c:v>28</c:v>
                </c:pt>
                <c:pt idx="8312">
                  <c:v>26</c:v>
                </c:pt>
                <c:pt idx="8313">
                  <c:v>26</c:v>
                </c:pt>
                <c:pt idx="8314">
                  <c:v>26</c:v>
                </c:pt>
                <c:pt idx="8315">
                  <c:v>28</c:v>
                </c:pt>
                <c:pt idx="8316">
                  <c:v>30</c:v>
                </c:pt>
                <c:pt idx="8317">
                  <c:v>29</c:v>
                </c:pt>
                <c:pt idx="8318">
                  <c:v>35</c:v>
                </c:pt>
                <c:pt idx="8319">
                  <c:v>29</c:v>
                </c:pt>
                <c:pt idx="8320">
                  <c:v>28</c:v>
                </c:pt>
                <c:pt idx="8321">
                  <c:v>28</c:v>
                </c:pt>
                <c:pt idx="8322">
                  <c:v>37</c:v>
                </c:pt>
                <c:pt idx="8323">
                  <c:v>37</c:v>
                </c:pt>
                <c:pt idx="8324">
                  <c:v>35</c:v>
                </c:pt>
                <c:pt idx="8325">
                  <c:v>37</c:v>
                </c:pt>
                <c:pt idx="8326">
                  <c:v>33</c:v>
                </c:pt>
                <c:pt idx="8327">
                  <c:v>27</c:v>
                </c:pt>
                <c:pt idx="8328">
                  <c:v>31</c:v>
                </c:pt>
                <c:pt idx="8329">
                  <c:v>29</c:v>
                </c:pt>
                <c:pt idx="8330">
                  <c:v>29</c:v>
                </c:pt>
                <c:pt idx="8331">
                  <c:v>31</c:v>
                </c:pt>
                <c:pt idx="8332">
                  <c:v>38</c:v>
                </c:pt>
                <c:pt idx="8333">
                  <c:v>29</c:v>
                </c:pt>
                <c:pt idx="8334">
                  <c:v>38</c:v>
                </c:pt>
                <c:pt idx="8335">
                  <c:v>28</c:v>
                </c:pt>
                <c:pt idx="8336">
                  <c:v>33</c:v>
                </c:pt>
                <c:pt idx="8337">
                  <c:v>29</c:v>
                </c:pt>
                <c:pt idx="8338">
                  <c:v>37</c:v>
                </c:pt>
                <c:pt idx="8339">
                  <c:v>27</c:v>
                </c:pt>
                <c:pt idx="8340">
                  <c:v>27</c:v>
                </c:pt>
                <c:pt idx="8341">
                  <c:v>36</c:v>
                </c:pt>
                <c:pt idx="8342">
                  <c:v>36</c:v>
                </c:pt>
                <c:pt idx="8343">
                  <c:v>36</c:v>
                </c:pt>
                <c:pt idx="8344">
                  <c:v>31</c:v>
                </c:pt>
                <c:pt idx="8345">
                  <c:v>27</c:v>
                </c:pt>
                <c:pt idx="8346">
                  <c:v>27</c:v>
                </c:pt>
                <c:pt idx="8347">
                  <c:v>27</c:v>
                </c:pt>
                <c:pt idx="8348">
                  <c:v>27</c:v>
                </c:pt>
                <c:pt idx="8349">
                  <c:v>27</c:v>
                </c:pt>
                <c:pt idx="8350">
                  <c:v>27</c:v>
                </c:pt>
                <c:pt idx="8351">
                  <c:v>24</c:v>
                </c:pt>
                <c:pt idx="8352">
                  <c:v>23</c:v>
                </c:pt>
                <c:pt idx="8353">
                  <c:v>26</c:v>
                </c:pt>
                <c:pt idx="8354">
                  <c:v>25</c:v>
                </c:pt>
                <c:pt idx="8355">
                  <c:v>25</c:v>
                </c:pt>
                <c:pt idx="8356">
                  <c:v>23</c:v>
                </c:pt>
                <c:pt idx="8357">
                  <c:v>24</c:v>
                </c:pt>
                <c:pt idx="8358">
                  <c:v>23</c:v>
                </c:pt>
                <c:pt idx="8359">
                  <c:v>26</c:v>
                </c:pt>
                <c:pt idx="8360">
                  <c:v>24</c:v>
                </c:pt>
                <c:pt idx="8361">
                  <c:v>26</c:v>
                </c:pt>
                <c:pt idx="8362">
                  <c:v>25</c:v>
                </c:pt>
                <c:pt idx="8363">
                  <c:v>27</c:v>
                </c:pt>
                <c:pt idx="8364">
                  <c:v>27</c:v>
                </c:pt>
                <c:pt idx="8365">
                  <c:v>27</c:v>
                </c:pt>
                <c:pt idx="8366">
                  <c:v>27</c:v>
                </c:pt>
                <c:pt idx="8367">
                  <c:v>29</c:v>
                </c:pt>
                <c:pt idx="8368">
                  <c:v>25</c:v>
                </c:pt>
                <c:pt idx="8369">
                  <c:v>28</c:v>
                </c:pt>
                <c:pt idx="8370">
                  <c:v>28</c:v>
                </c:pt>
                <c:pt idx="8371">
                  <c:v>38</c:v>
                </c:pt>
                <c:pt idx="8372">
                  <c:v>38</c:v>
                </c:pt>
                <c:pt idx="8373">
                  <c:v>37</c:v>
                </c:pt>
                <c:pt idx="8374">
                  <c:v>37</c:v>
                </c:pt>
                <c:pt idx="8375">
                  <c:v>27</c:v>
                </c:pt>
                <c:pt idx="8376">
                  <c:v>25</c:v>
                </c:pt>
                <c:pt idx="8377">
                  <c:v>25</c:v>
                </c:pt>
                <c:pt idx="8378">
                  <c:v>24</c:v>
                </c:pt>
                <c:pt idx="8379">
                  <c:v>23</c:v>
                </c:pt>
                <c:pt idx="8380">
                  <c:v>34</c:v>
                </c:pt>
                <c:pt idx="8381">
                  <c:v>31</c:v>
                </c:pt>
                <c:pt idx="8382">
                  <c:v>34</c:v>
                </c:pt>
                <c:pt idx="8383">
                  <c:v>31</c:v>
                </c:pt>
                <c:pt idx="8384">
                  <c:v>18</c:v>
                </c:pt>
                <c:pt idx="8385">
                  <c:v>21</c:v>
                </c:pt>
                <c:pt idx="8386">
                  <c:v>19</c:v>
                </c:pt>
                <c:pt idx="8387">
                  <c:v>18</c:v>
                </c:pt>
                <c:pt idx="8388">
                  <c:v>20</c:v>
                </c:pt>
                <c:pt idx="8389">
                  <c:v>18</c:v>
                </c:pt>
                <c:pt idx="8390">
                  <c:v>19</c:v>
                </c:pt>
                <c:pt idx="8391">
                  <c:v>16</c:v>
                </c:pt>
                <c:pt idx="8392">
                  <c:v>19</c:v>
                </c:pt>
                <c:pt idx="8393">
                  <c:v>16</c:v>
                </c:pt>
                <c:pt idx="8394">
                  <c:v>20</c:v>
                </c:pt>
                <c:pt idx="8395">
                  <c:v>16</c:v>
                </c:pt>
                <c:pt idx="8396">
                  <c:v>26</c:v>
                </c:pt>
                <c:pt idx="8397">
                  <c:v>26</c:v>
                </c:pt>
                <c:pt idx="8398">
                  <c:v>26</c:v>
                </c:pt>
                <c:pt idx="8399">
                  <c:v>26</c:v>
                </c:pt>
                <c:pt idx="8400">
                  <c:v>24</c:v>
                </c:pt>
                <c:pt idx="8401">
                  <c:v>27</c:v>
                </c:pt>
                <c:pt idx="8402">
                  <c:v>27</c:v>
                </c:pt>
                <c:pt idx="8403">
                  <c:v>25</c:v>
                </c:pt>
                <c:pt idx="8404">
                  <c:v>24</c:v>
                </c:pt>
                <c:pt idx="8405">
                  <c:v>27</c:v>
                </c:pt>
                <c:pt idx="8406">
                  <c:v>25</c:v>
                </c:pt>
                <c:pt idx="8407">
                  <c:v>27</c:v>
                </c:pt>
                <c:pt idx="8408">
                  <c:v>26</c:v>
                </c:pt>
                <c:pt idx="8409">
                  <c:v>28</c:v>
                </c:pt>
                <c:pt idx="8410">
                  <c:v>24</c:v>
                </c:pt>
                <c:pt idx="8411">
                  <c:v>27</c:v>
                </c:pt>
                <c:pt idx="8412">
                  <c:v>26</c:v>
                </c:pt>
                <c:pt idx="8413">
                  <c:v>27</c:v>
                </c:pt>
                <c:pt idx="8414">
                  <c:v>25</c:v>
                </c:pt>
                <c:pt idx="8415">
                  <c:v>24</c:v>
                </c:pt>
                <c:pt idx="8416">
                  <c:v>24</c:v>
                </c:pt>
                <c:pt idx="8417">
                  <c:v>25</c:v>
                </c:pt>
                <c:pt idx="8418">
                  <c:v>24</c:v>
                </c:pt>
                <c:pt idx="8419">
                  <c:v>25</c:v>
                </c:pt>
                <c:pt idx="8420">
                  <c:v>24</c:v>
                </c:pt>
                <c:pt idx="8421">
                  <c:v>25</c:v>
                </c:pt>
                <c:pt idx="8422">
                  <c:v>22</c:v>
                </c:pt>
                <c:pt idx="8423">
                  <c:v>23</c:v>
                </c:pt>
                <c:pt idx="8424">
                  <c:v>22</c:v>
                </c:pt>
                <c:pt idx="8425">
                  <c:v>23</c:v>
                </c:pt>
                <c:pt idx="8426">
                  <c:v>22</c:v>
                </c:pt>
                <c:pt idx="8427">
                  <c:v>25</c:v>
                </c:pt>
                <c:pt idx="8428">
                  <c:v>24</c:v>
                </c:pt>
                <c:pt idx="8429">
                  <c:v>23</c:v>
                </c:pt>
                <c:pt idx="8430">
                  <c:v>17</c:v>
                </c:pt>
                <c:pt idx="8431">
                  <c:v>17</c:v>
                </c:pt>
                <c:pt idx="8432">
                  <c:v>17</c:v>
                </c:pt>
                <c:pt idx="8433">
                  <c:v>19</c:v>
                </c:pt>
                <c:pt idx="8434">
                  <c:v>17</c:v>
                </c:pt>
                <c:pt idx="8435">
                  <c:v>17</c:v>
                </c:pt>
                <c:pt idx="8436">
                  <c:v>17</c:v>
                </c:pt>
                <c:pt idx="8437">
                  <c:v>17</c:v>
                </c:pt>
                <c:pt idx="8438">
                  <c:v>17</c:v>
                </c:pt>
                <c:pt idx="8439">
                  <c:v>17</c:v>
                </c:pt>
                <c:pt idx="8440">
                  <c:v>16</c:v>
                </c:pt>
                <c:pt idx="8441">
                  <c:v>16</c:v>
                </c:pt>
                <c:pt idx="8442">
                  <c:v>16</c:v>
                </c:pt>
                <c:pt idx="8443">
                  <c:v>16</c:v>
                </c:pt>
                <c:pt idx="8444">
                  <c:v>17</c:v>
                </c:pt>
                <c:pt idx="8445">
                  <c:v>17</c:v>
                </c:pt>
                <c:pt idx="8446">
                  <c:v>17</c:v>
                </c:pt>
                <c:pt idx="8447">
                  <c:v>17</c:v>
                </c:pt>
                <c:pt idx="8448">
                  <c:v>17</c:v>
                </c:pt>
                <c:pt idx="8449">
                  <c:v>17</c:v>
                </c:pt>
                <c:pt idx="8450">
                  <c:v>17</c:v>
                </c:pt>
                <c:pt idx="8451">
                  <c:v>17</c:v>
                </c:pt>
                <c:pt idx="8452">
                  <c:v>17</c:v>
                </c:pt>
                <c:pt idx="8453">
                  <c:v>17</c:v>
                </c:pt>
                <c:pt idx="8454">
                  <c:v>17</c:v>
                </c:pt>
                <c:pt idx="8455">
                  <c:v>16</c:v>
                </c:pt>
                <c:pt idx="8456">
                  <c:v>16</c:v>
                </c:pt>
                <c:pt idx="8457">
                  <c:v>16</c:v>
                </c:pt>
                <c:pt idx="8458">
                  <c:v>16</c:v>
                </c:pt>
                <c:pt idx="8459">
                  <c:v>16</c:v>
                </c:pt>
                <c:pt idx="8460">
                  <c:v>16</c:v>
                </c:pt>
                <c:pt idx="8461">
                  <c:v>22</c:v>
                </c:pt>
                <c:pt idx="8462">
                  <c:v>22</c:v>
                </c:pt>
                <c:pt idx="8463">
                  <c:v>22</c:v>
                </c:pt>
                <c:pt idx="8464">
                  <c:v>23</c:v>
                </c:pt>
                <c:pt idx="8465">
                  <c:v>23</c:v>
                </c:pt>
                <c:pt idx="8466">
                  <c:v>23</c:v>
                </c:pt>
                <c:pt idx="8467">
                  <c:v>23</c:v>
                </c:pt>
                <c:pt idx="8468">
                  <c:v>23</c:v>
                </c:pt>
                <c:pt idx="8469">
                  <c:v>23</c:v>
                </c:pt>
                <c:pt idx="8470">
                  <c:v>32</c:v>
                </c:pt>
                <c:pt idx="8471">
                  <c:v>29</c:v>
                </c:pt>
                <c:pt idx="8472">
                  <c:v>30</c:v>
                </c:pt>
                <c:pt idx="8473">
                  <c:v>29</c:v>
                </c:pt>
                <c:pt idx="8474">
                  <c:v>30</c:v>
                </c:pt>
                <c:pt idx="8475">
                  <c:v>33</c:v>
                </c:pt>
                <c:pt idx="8476">
                  <c:v>26</c:v>
                </c:pt>
                <c:pt idx="8477">
                  <c:v>30</c:v>
                </c:pt>
                <c:pt idx="8478">
                  <c:v>30</c:v>
                </c:pt>
                <c:pt idx="8479">
                  <c:v>30</c:v>
                </c:pt>
                <c:pt idx="8480">
                  <c:v>30</c:v>
                </c:pt>
                <c:pt idx="8481">
                  <c:v>24</c:v>
                </c:pt>
                <c:pt idx="8482">
                  <c:v>26</c:v>
                </c:pt>
                <c:pt idx="8483">
                  <c:v>30</c:v>
                </c:pt>
                <c:pt idx="8484">
                  <c:v>30</c:v>
                </c:pt>
                <c:pt idx="8485">
                  <c:v>26</c:v>
                </c:pt>
                <c:pt idx="8486">
                  <c:v>27</c:v>
                </c:pt>
                <c:pt idx="8487">
                  <c:v>30</c:v>
                </c:pt>
                <c:pt idx="8488">
                  <c:v>29</c:v>
                </c:pt>
                <c:pt idx="8489">
                  <c:v>30</c:v>
                </c:pt>
                <c:pt idx="8490">
                  <c:v>30</c:v>
                </c:pt>
                <c:pt idx="8491">
                  <c:v>27</c:v>
                </c:pt>
                <c:pt idx="8492">
                  <c:v>30</c:v>
                </c:pt>
                <c:pt idx="8493">
                  <c:v>26</c:v>
                </c:pt>
                <c:pt idx="8494">
                  <c:v>29</c:v>
                </c:pt>
                <c:pt idx="8495">
                  <c:v>30</c:v>
                </c:pt>
                <c:pt idx="8496">
                  <c:v>25</c:v>
                </c:pt>
                <c:pt idx="8497">
                  <c:v>24</c:v>
                </c:pt>
                <c:pt idx="8498">
                  <c:v>24</c:v>
                </c:pt>
                <c:pt idx="8499">
                  <c:v>22</c:v>
                </c:pt>
                <c:pt idx="8500">
                  <c:v>24</c:v>
                </c:pt>
                <c:pt idx="8501">
                  <c:v>24</c:v>
                </c:pt>
                <c:pt idx="8502">
                  <c:v>24</c:v>
                </c:pt>
                <c:pt idx="8503">
                  <c:v>22</c:v>
                </c:pt>
                <c:pt idx="8504">
                  <c:v>24</c:v>
                </c:pt>
                <c:pt idx="8505">
                  <c:v>25</c:v>
                </c:pt>
                <c:pt idx="8506">
                  <c:v>22</c:v>
                </c:pt>
                <c:pt idx="8507">
                  <c:v>24</c:v>
                </c:pt>
                <c:pt idx="8508">
                  <c:v>24</c:v>
                </c:pt>
                <c:pt idx="8509">
                  <c:v>25</c:v>
                </c:pt>
                <c:pt idx="8510">
                  <c:v>24</c:v>
                </c:pt>
                <c:pt idx="8511">
                  <c:v>39</c:v>
                </c:pt>
                <c:pt idx="8512">
                  <c:v>40</c:v>
                </c:pt>
                <c:pt idx="8513">
                  <c:v>39</c:v>
                </c:pt>
                <c:pt idx="8514">
                  <c:v>36</c:v>
                </c:pt>
                <c:pt idx="8515">
                  <c:v>39</c:v>
                </c:pt>
                <c:pt idx="8516">
                  <c:v>39</c:v>
                </c:pt>
                <c:pt idx="8517">
                  <c:v>38</c:v>
                </c:pt>
                <c:pt idx="8518">
                  <c:v>38</c:v>
                </c:pt>
                <c:pt idx="8519">
                  <c:v>36</c:v>
                </c:pt>
                <c:pt idx="8520">
                  <c:v>38</c:v>
                </c:pt>
                <c:pt idx="8521">
                  <c:v>40</c:v>
                </c:pt>
                <c:pt idx="8522">
                  <c:v>38</c:v>
                </c:pt>
                <c:pt idx="8523">
                  <c:v>37</c:v>
                </c:pt>
                <c:pt idx="8524">
                  <c:v>33</c:v>
                </c:pt>
                <c:pt idx="8525">
                  <c:v>37</c:v>
                </c:pt>
                <c:pt idx="8526">
                  <c:v>35</c:v>
                </c:pt>
                <c:pt idx="8527">
                  <c:v>37</c:v>
                </c:pt>
                <c:pt idx="8528">
                  <c:v>37</c:v>
                </c:pt>
                <c:pt idx="8529">
                  <c:v>32</c:v>
                </c:pt>
                <c:pt idx="8530">
                  <c:v>28</c:v>
                </c:pt>
                <c:pt idx="8531">
                  <c:v>26</c:v>
                </c:pt>
                <c:pt idx="8532">
                  <c:v>28</c:v>
                </c:pt>
                <c:pt idx="8533">
                  <c:v>28</c:v>
                </c:pt>
                <c:pt idx="8534">
                  <c:v>28</c:v>
                </c:pt>
                <c:pt idx="8535">
                  <c:v>28</c:v>
                </c:pt>
                <c:pt idx="8536">
                  <c:v>17</c:v>
                </c:pt>
                <c:pt idx="8537">
                  <c:v>17</c:v>
                </c:pt>
                <c:pt idx="8538">
                  <c:v>17</c:v>
                </c:pt>
                <c:pt idx="8539">
                  <c:v>17</c:v>
                </c:pt>
                <c:pt idx="8540">
                  <c:v>17</c:v>
                </c:pt>
                <c:pt idx="8541">
                  <c:v>17</c:v>
                </c:pt>
                <c:pt idx="8542">
                  <c:v>17</c:v>
                </c:pt>
                <c:pt idx="8543">
                  <c:v>17</c:v>
                </c:pt>
                <c:pt idx="8544">
                  <c:v>17</c:v>
                </c:pt>
                <c:pt idx="8545">
                  <c:v>17</c:v>
                </c:pt>
                <c:pt idx="8546">
                  <c:v>17</c:v>
                </c:pt>
                <c:pt idx="8547">
                  <c:v>17</c:v>
                </c:pt>
                <c:pt idx="8548">
                  <c:v>17</c:v>
                </c:pt>
                <c:pt idx="8549">
                  <c:v>17</c:v>
                </c:pt>
                <c:pt idx="8550">
                  <c:v>17</c:v>
                </c:pt>
                <c:pt idx="8551">
                  <c:v>17</c:v>
                </c:pt>
                <c:pt idx="8552">
                  <c:v>17</c:v>
                </c:pt>
                <c:pt idx="8553">
                  <c:v>17</c:v>
                </c:pt>
                <c:pt idx="8554">
                  <c:v>17</c:v>
                </c:pt>
                <c:pt idx="8555">
                  <c:v>17</c:v>
                </c:pt>
                <c:pt idx="8556">
                  <c:v>17</c:v>
                </c:pt>
                <c:pt idx="8557">
                  <c:v>17</c:v>
                </c:pt>
                <c:pt idx="8558">
                  <c:v>17</c:v>
                </c:pt>
                <c:pt idx="8559">
                  <c:v>17</c:v>
                </c:pt>
                <c:pt idx="8560">
                  <c:v>17</c:v>
                </c:pt>
                <c:pt idx="8561">
                  <c:v>17</c:v>
                </c:pt>
                <c:pt idx="8562">
                  <c:v>17</c:v>
                </c:pt>
                <c:pt idx="8563">
                  <c:v>25</c:v>
                </c:pt>
                <c:pt idx="8564">
                  <c:v>25</c:v>
                </c:pt>
                <c:pt idx="8565">
                  <c:v>25</c:v>
                </c:pt>
                <c:pt idx="8566">
                  <c:v>25</c:v>
                </c:pt>
                <c:pt idx="8567">
                  <c:v>24</c:v>
                </c:pt>
                <c:pt idx="8568">
                  <c:v>29</c:v>
                </c:pt>
                <c:pt idx="8569">
                  <c:v>29</c:v>
                </c:pt>
                <c:pt idx="8570">
                  <c:v>24</c:v>
                </c:pt>
                <c:pt idx="8571">
                  <c:v>29</c:v>
                </c:pt>
                <c:pt idx="8572">
                  <c:v>24</c:v>
                </c:pt>
                <c:pt idx="8573">
                  <c:v>29</c:v>
                </c:pt>
                <c:pt idx="8574">
                  <c:v>24</c:v>
                </c:pt>
                <c:pt idx="8575">
                  <c:v>29</c:v>
                </c:pt>
                <c:pt idx="8576">
                  <c:v>29</c:v>
                </c:pt>
                <c:pt idx="8577">
                  <c:v>29</c:v>
                </c:pt>
                <c:pt idx="8578">
                  <c:v>29</c:v>
                </c:pt>
                <c:pt idx="8579">
                  <c:v>29</c:v>
                </c:pt>
                <c:pt idx="8580">
                  <c:v>29</c:v>
                </c:pt>
                <c:pt idx="8581">
                  <c:v>27</c:v>
                </c:pt>
                <c:pt idx="8582">
                  <c:v>30</c:v>
                </c:pt>
                <c:pt idx="8583">
                  <c:v>30</c:v>
                </c:pt>
                <c:pt idx="8584">
                  <c:v>27</c:v>
                </c:pt>
                <c:pt idx="8585">
                  <c:v>21</c:v>
                </c:pt>
                <c:pt idx="8586">
                  <c:v>21</c:v>
                </c:pt>
                <c:pt idx="8587">
                  <c:v>21</c:v>
                </c:pt>
                <c:pt idx="8588">
                  <c:v>21</c:v>
                </c:pt>
                <c:pt idx="8589">
                  <c:v>21</c:v>
                </c:pt>
                <c:pt idx="8590">
                  <c:v>21</c:v>
                </c:pt>
                <c:pt idx="8591">
                  <c:v>23</c:v>
                </c:pt>
                <c:pt idx="8592">
                  <c:v>24</c:v>
                </c:pt>
                <c:pt idx="8593">
                  <c:v>24</c:v>
                </c:pt>
                <c:pt idx="8594">
                  <c:v>24</c:v>
                </c:pt>
                <c:pt idx="8595">
                  <c:v>24</c:v>
                </c:pt>
                <c:pt idx="8596">
                  <c:v>23</c:v>
                </c:pt>
                <c:pt idx="8597">
                  <c:v>24</c:v>
                </c:pt>
                <c:pt idx="8598">
                  <c:v>24</c:v>
                </c:pt>
                <c:pt idx="8599">
                  <c:v>24</c:v>
                </c:pt>
                <c:pt idx="8600">
                  <c:v>24</c:v>
                </c:pt>
                <c:pt idx="8601">
                  <c:v>24</c:v>
                </c:pt>
                <c:pt idx="8602">
                  <c:v>23</c:v>
                </c:pt>
                <c:pt idx="8603">
                  <c:v>24</c:v>
                </c:pt>
                <c:pt idx="8604">
                  <c:v>23</c:v>
                </c:pt>
                <c:pt idx="8605">
                  <c:v>24</c:v>
                </c:pt>
                <c:pt idx="8606">
                  <c:v>23</c:v>
                </c:pt>
                <c:pt idx="8607">
                  <c:v>24</c:v>
                </c:pt>
                <c:pt idx="8608">
                  <c:v>24</c:v>
                </c:pt>
                <c:pt idx="8609">
                  <c:v>24</c:v>
                </c:pt>
                <c:pt idx="8610">
                  <c:v>24</c:v>
                </c:pt>
                <c:pt idx="8611">
                  <c:v>23</c:v>
                </c:pt>
                <c:pt idx="8612">
                  <c:v>23</c:v>
                </c:pt>
                <c:pt idx="8613">
                  <c:v>24</c:v>
                </c:pt>
                <c:pt idx="8614">
                  <c:v>24</c:v>
                </c:pt>
                <c:pt idx="8615">
                  <c:v>23</c:v>
                </c:pt>
                <c:pt idx="8616">
                  <c:v>23</c:v>
                </c:pt>
                <c:pt idx="8617">
                  <c:v>23</c:v>
                </c:pt>
                <c:pt idx="8618">
                  <c:v>23</c:v>
                </c:pt>
                <c:pt idx="8619">
                  <c:v>23</c:v>
                </c:pt>
                <c:pt idx="8620">
                  <c:v>25</c:v>
                </c:pt>
                <c:pt idx="8621">
                  <c:v>25</c:v>
                </c:pt>
                <c:pt idx="8622">
                  <c:v>25</c:v>
                </c:pt>
                <c:pt idx="8623">
                  <c:v>25</c:v>
                </c:pt>
                <c:pt idx="8624">
                  <c:v>23</c:v>
                </c:pt>
                <c:pt idx="8625">
                  <c:v>23</c:v>
                </c:pt>
                <c:pt idx="8626">
                  <c:v>25</c:v>
                </c:pt>
                <c:pt idx="8627">
                  <c:v>25</c:v>
                </c:pt>
                <c:pt idx="8628">
                  <c:v>25</c:v>
                </c:pt>
                <c:pt idx="8629">
                  <c:v>25</c:v>
                </c:pt>
                <c:pt idx="8630">
                  <c:v>25</c:v>
                </c:pt>
                <c:pt idx="8631">
                  <c:v>25</c:v>
                </c:pt>
                <c:pt idx="8632">
                  <c:v>25</c:v>
                </c:pt>
                <c:pt idx="8633">
                  <c:v>25</c:v>
                </c:pt>
                <c:pt idx="8634">
                  <c:v>23</c:v>
                </c:pt>
                <c:pt idx="8635">
                  <c:v>25</c:v>
                </c:pt>
                <c:pt idx="8636">
                  <c:v>25</c:v>
                </c:pt>
                <c:pt idx="8637">
                  <c:v>25</c:v>
                </c:pt>
                <c:pt idx="8638">
                  <c:v>23</c:v>
                </c:pt>
                <c:pt idx="8639">
                  <c:v>25</c:v>
                </c:pt>
                <c:pt idx="8640">
                  <c:v>25</c:v>
                </c:pt>
                <c:pt idx="8641">
                  <c:v>23</c:v>
                </c:pt>
                <c:pt idx="8642">
                  <c:v>25</c:v>
                </c:pt>
                <c:pt idx="8643">
                  <c:v>25</c:v>
                </c:pt>
                <c:pt idx="8644">
                  <c:v>23</c:v>
                </c:pt>
                <c:pt idx="8645">
                  <c:v>25</c:v>
                </c:pt>
                <c:pt idx="8646">
                  <c:v>23</c:v>
                </c:pt>
                <c:pt idx="8647">
                  <c:v>25</c:v>
                </c:pt>
                <c:pt idx="8648">
                  <c:v>25</c:v>
                </c:pt>
                <c:pt idx="8649">
                  <c:v>25</c:v>
                </c:pt>
                <c:pt idx="8650">
                  <c:v>25</c:v>
                </c:pt>
                <c:pt idx="8651">
                  <c:v>27</c:v>
                </c:pt>
                <c:pt idx="8652">
                  <c:v>27</c:v>
                </c:pt>
                <c:pt idx="8653">
                  <c:v>24</c:v>
                </c:pt>
                <c:pt idx="8654">
                  <c:v>24</c:v>
                </c:pt>
                <c:pt idx="8655">
                  <c:v>27</c:v>
                </c:pt>
                <c:pt idx="8656">
                  <c:v>24</c:v>
                </c:pt>
                <c:pt idx="8657">
                  <c:v>27</c:v>
                </c:pt>
                <c:pt idx="8658">
                  <c:v>27</c:v>
                </c:pt>
                <c:pt idx="8659">
                  <c:v>27</c:v>
                </c:pt>
                <c:pt idx="8660">
                  <c:v>27</c:v>
                </c:pt>
                <c:pt idx="8661">
                  <c:v>27</c:v>
                </c:pt>
                <c:pt idx="8662">
                  <c:v>27</c:v>
                </c:pt>
                <c:pt idx="8663">
                  <c:v>27</c:v>
                </c:pt>
                <c:pt idx="8664">
                  <c:v>27</c:v>
                </c:pt>
                <c:pt idx="8665">
                  <c:v>24</c:v>
                </c:pt>
                <c:pt idx="8666">
                  <c:v>27</c:v>
                </c:pt>
                <c:pt idx="8667">
                  <c:v>24</c:v>
                </c:pt>
                <c:pt idx="8668">
                  <c:v>19</c:v>
                </c:pt>
                <c:pt idx="8669">
                  <c:v>19</c:v>
                </c:pt>
                <c:pt idx="8670">
                  <c:v>17</c:v>
                </c:pt>
                <c:pt idx="8671">
                  <c:v>17</c:v>
                </c:pt>
                <c:pt idx="8672">
                  <c:v>17</c:v>
                </c:pt>
                <c:pt idx="8673">
                  <c:v>17</c:v>
                </c:pt>
                <c:pt idx="8674">
                  <c:v>21</c:v>
                </c:pt>
                <c:pt idx="8675">
                  <c:v>19</c:v>
                </c:pt>
                <c:pt idx="8676">
                  <c:v>19</c:v>
                </c:pt>
                <c:pt idx="8677">
                  <c:v>17</c:v>
                </c:pt>
                <c:pt idx="8678">
                  <c:v>17</c:v>
                </c:pt>
                <c:pt idx="8679">
                  <c:v>19</c:v>
                </c:pt>
                <c:pt idx="8680">
                  <c:v>19</c:v>
                </c:pt>
                <c:pt idx="8681">
                  <c:v>21</c:v>
                </c:pt>
                <c:pt idx="8682">
                  <c:v>17</c:v>
                </c:pt>
                <c:pt idx="8683">
                  <c:v>19</c:v>
                </c:pt>
                <c:pt idx="8684">
                  <c:v>18</c:v>
                </c:pt>
                <c:pt idx="8685">
                  <c:v>19</c:v>
                </c:pt>
                <c:pt idx="8686">
                  <c:v>19</c:v>
                </c:pt>
                <c:pt idx="8687">
                  <c:v>20</c:v>
                </c:pt>
                <c:pt idx="8688">
                  <c:v>17</c:v>
                </c:pt>
                <c:pt idx="8689">
                  <c:v>19</c:v>
                </c:pt>
                <c:pt idx="8690">
                  <c:v>19</c:v>
                </c:pt>
                <c:pt idx="8691">
                  <c:v>19</c:v>
                </c:pt>
                <c:pt idx="8692">
                  <c:v>21</c:v>
                </c:pt>
                <c:pt idx="8693">
                  <c:v>18</c:v>
                </c:pt>
                <c:pt idx="8694">
                  <c:v>19</c:v>
                </c:pt>
                <c:pt idx="8695">
                  <c:v>17</c:v>
                </c:pt>
                <c:pt idx="8696">
                  <c:v>19</c:v>
                </c:pt>
                <c:pt idx="8697">
                  <c:v>19</c:v>
                </c:pt>
                <c:pt idx="8698">
                  <c:v>17</c:v>
                </c:pt>
                <c:pt idx="8699">
                  <c:v>19</c:v>
                </c:pt>
                <c:pt idx="8700">
                  <c:v>17</c:v>
                </c:pt>
                <c:pt idx="8701">
                  <c:v>17</c:v>
                </c:pt>
                <c:pt idx="8702">
                  <c:v>17</c:v>
                </c:pt>
                <c:pt idx="8703">
                  <c:v>18</c:v>
                </c:pt>
                <c:pt idx="8704">
                  <c:v>21</c:v>
                </c:pt>
                <c:pt idx="8705">
                  <c:v>18</c:v>
                </c:pt>
                <c:pt idx="8706">
                  <c:v>18</c:v>
                </c:pt>
                <c:pt idx="8707">
                  <c:v>19</c:v>
                </c:pt>
                <c:pt idx="8708">
                  <c:v>19</c:v>
                </c:pt>
                <c:pt idx="8709">
                  <c:v>17</c:v>
                </c:pt>
                <c:pt idx="8710">
                  <c:v>19</c:v>
                </c:pt>
                <c:pt idx="8711">
                  <c:v>18</c:v>
                </c:pt>
                <c:pt idx="8712">
                  <c:v>18</c:v>
                </c:pt>
                <c:pt idx="8713">
                  <c:v>18</c:v>
                </c:pt>
                <c:pt idx="8714">
                  <c:v>18</c:v>
                </c:pt>
                <c:pt idx="8715">
                  <c:v>16</c:v>
                </c:pt>
                <c:pt idx="8716">
                  <c:v>17</c:v>
                </c:pt>
                <c:pt idx="8717">
                  <c:v>23</c:v>
                </c:pt>
                <c:pt idx="8718">
                  <c:v>23</c:v>
                </c:pt>
                <c:pt idx="8719">
                  <c:v>23</c:v>
                </c:pt>
                <c:pt idx="8720">
                  <c:v>23</c:v>
                </c:pt>
                <c:pt idx="8721">
                  <c:v>23</c:v>
                </c:pt>
                <c:pt idx="8722">
                  <c:v>23</c:v>
                </c:pt>
                <c:pt idx="8723">
                  <c:v>23</c:v>
                </c:pt>
                <c:pt idx="8724">
                  <c:v>23</c:v>
                </c:pt>
                <c:pt idx="8725">
                  <c:v>23</c:v>
                </c:pt>
                <c:pt idx="8726">
                  <c:v>23</c:v>
                </c:pt>
                <c:pt idx="8727">
                  <c:v>23</c:v>
                </c:pt>
                <c:pt idx="8728">
                  <c:v>23</c:v>
                </c:pt>
                <c:pt idx="8729">
                  <c:v>23</c:v>
                </c:pt>
                <c:pt idx="8730">
                  <c:v>22</c:v>
                </c:pt>
                <c:pt idx="8731">
                  <c:v>23</c:v>
                </c:pt>
                <c:pt idx="8732">
                  <c:v>24</c:v>
                </c:pt>
                <c:pt idx="8733">
                  <c:v>22</c:v>
                </c:pt>
                <c:pt idx="8734">
                  <c:v>22</c:v>
                </c:pt>
                <c:pt idx="8735">
                  <c:v>23</c:v>
                </c:pt>
                <c:pt idx="8736">
                  <c:v>22</c:v>
                </c:pt>
                <c:pt idx="8737">
                  <c:v>24</c:v>
                </c:pt>
                <c:pt idx="8738">
                  <c:v>22</c:v>
                </c:pt>
                <c:pt idx="8739">
                  <c:v>22</c:v>
                </c:pt>
                <c:pt idx="8740">
                  <c:v>22</c:v>
                </c:pt>
                <c:pt idx="8741">
                  <c:v>24</c:v>
                </c:pt>
                <c:pt idx="8742">
                  <c:v>24</c:v>
                </c:pt>
                <c:pt idx="8743">
                  <c:v>24</c:v>
                </c:pt>
                <c:pt idx="8744">
                  <c:v>24</c:v>
                </c:pt>
                <c:pt idx="8745">
                  <c:v>24</c:v>
                </c:pt>
                <c:pt idx="8746">
                  <c:v>22</c:v>
                </c:pt>
                <c:pt idx="8747">
                  <c:v>22</c:v>
                </c:pt>
                <c:pt idx="8748">
                  <c:v>24</c:v>
                </c:pt>
                <c:pt idx="8749">
                  <c:v>22</c:v>
                </c:pt>
                <c:pt idx="8750">
                  <c:v>23</c:v>
                </c:pt>
                <c:pt idx="8751">
                  <c:v>22</c:v>
                </c:pt>
                <c:pt idx="8752">
                  <c:v>24</c:v>
                </c:pt>
                <c:pt idx="8753">
                  <c:v>22</c:v>
                </c:pt>
                <c:pt idx="8754">
                  <c:v>22</c:v>
                </c:pt>
                <c:pt idx="8755">
                  <c:v>22</c:v>
                </c:pt>
                <c:pt idx="8756">
                  <c:v>22</c:v>
                </c:pt>
                <c:pt idx="8757">
                  <c:v>23</c:v>
                </c:pt>
                <c:pt idx="8758">
                  <c:v>24</c:v>
                </c:pt>
                <c:pt idx="8759">
                  <c:v>22</c:v>
                </c:pt>
                <c:pt idx="8760">
                  <c:v>24</c:v>
                </c:pt>
                <c:pt idx="8761">
                  <c:v>22</c:v>
                </c:pt>
                <c:pt idx="8762">
                  <c:v>24</c:v>
                </c:pt>
                <c:pt idx="8763">
                  <c:v>23</c:v>
                </c:pt>
                <c:pt idx="8764">
                  <c:v>22</c:v>
                </c:pt>
                <c:pt idx="8765">
                  <c:v>24</c:v>
                </c:pt>
                <c:pt idx="8766">
                  <c:v>24</c:v>
                </c:pt>
                <c:pt idx="8767">
                  <c:v>22</c:v>
                </c:pt>
                <c:pt idx="8768">
                  <c:v>22</c:v>
                </c:pt>
                <c:pt idx="8769">
                  <c:v>23</c:v>
                </c:pt>
                <c:pt idx="8770">
                  <c:v>22</c:v>
                </c:pt>
                <c:pt idx="8771">
                  <c:v>22</c:v>
                </c:pt>
                <c:pt idx="8772">
                  <c:v>22</c:v>
                </c:pt>
                <c:pt idx="8773">
                  <c:v>24</c:v>
                </c:pt>
                <c:pt idx="8774">
                  <c:v>24</c:v>
                </c:pt>
                <c:pt idx="8775">
                  <c:v>24</c:v>
                </c:pt>
                <c:pt idx="8776">
                  <c:v>23</c:v>
                </c:pt>
                <c:pt idx="8777">
                  <c:v>22</c:v>
                </c:pt>
                <c:pt idx="8778">
                  <c:v>23</c:v>
                </c:pt>
                <c:pt idx="8779">
                  <c:v>24</c:v>
                </c:pt>
                <c:pt idx="8780">
                  <c:v>22</c:v>
                </c:pt>
                <c:pt idx="8781">
                  <c:v>22</c:v>
                </c:pt>
                <c:pt idx="8782">
                  <c:v>22</c:v>
                </c:pt>
                <c:pt idx="8783">
                  <c:v>23</c:v>
                </c:pt>
                <c:pt idx="8784">
                  <c:v>22</c:v>
                </c:pt>
                <c:pt idx="8785">
                  <c:v>22</c:v>
                </c:pt>
                <c:pt idx="8786">
                  <c:v>22</c:v>
                </c:pt>
                <c:pt idx="8787">
                  <c:v>23</c:v>
                </c:pt>
                <c:pt idx="8788">
                  <c:v>23</c:v>
                </c:pt>
                <c:pt idx="8789">
                  <c:v>23</c:v>
                </c:pt>
                <c:pt idx="8790">
                  <c:v>22</c:v>
                </c:pt>
                <c:pt idx="8791">
                  <c:v>22</c:v>
                </c:pt>
                <c:pt idx="8792">
                  <c:v>24</c:v>
                </c:pt>
                <c:pt idx="8793">
                  <c:v>24</c:v>
                </c:pt>
                <c:pt idx="8794">
                  <c:v>22</c:v>
                </c:pt>
                <c:pt idx="8795">
                  <c:v>22</c:v>
                </c:pt>
                <c:pt idx="8796">
                  <c:v>23</c:v>
                </c:pt>
                <c:pt idx="8797">
                  <c:v>22</c:v>
                </c:pt>
                <c:pt idx="8798">
                  <c:v>23</c:v>
                </c:pt>
                <c:pt idx="8799">
                  <c:v>23</c:v>
                </c:pt>
                <c:pt idx="8800">
                  <c:v>22</c:v>
                </c:pt>
                <c:pt idx="8801">
                  <c:v>22</c:v>
                </c:pt>
                <c:pt idx="8802">
                  <c:v>22</c:v>
                </c:pt>
                <c:pt idx="8803">
                  <c:v>24</c:v>
                </c:pt>
                <c:pt idx="8804">
                  <c:v>22</c:v>
                </c:pt>
                <c:pt idx="8805">
                  <c:v>24</c:v>
                </c:pt>
                <c:pt idx="8806">
                  <c:v>20</c:v>
                </c:pt>
                <c:pt idx="8807">
                  <c:v>22</c:v>
                </c:pt>
                <c:pt idx="8808">
                  <c:v>24</c:v>
                </c:pt>
                <c:pt idx="8809">
                  <c:v>24</c:v>
                </c:pt>
                <c:pt idx="8810">
                  <c:v>24</c:v>
                </c:pt>
                <c:pt idx="8811">
                  <c:v>22</c:v>
                </c:pt>
                <c:pt idx="8812">
                  <c:v>22</c:v>
                </c:pt>
                <c:pt idx="8813">
                  <c:v>20</c:v>
                </c:pt>
                <c:pt idx="8814">
                  <c:v>22</c:v>
                </c:pt>
                <c:pt idx="8815">
                  <c:v>22</c:v>
                </c:pt>
                <c:pt idx="8816">
                  <c:v>23</c:v>
                </c:pt>
                <c:pt idx="8817">
                  <c:v>22</c:v>
                </c:pt>
                <c:pt idx="8818">
                  <c:v>24</c:v>
                </c:pt>
                <c:pt idx="8819">
                  <c:v>16</c:v>
                </c:pt>
                <c:pt idx="8820">
                  <c:v>18</c:v>
                </c:pt>
                <c:pt idx="8821">
                  <c:v>18</c:v>
                </c:pt>
                <c:pt idx="8822">
                  <c:v>16</c:v>
                </c:pt>
                <c:pt idx="8823">
                  <c:v>16</c:v>
                </c:pt>
                <c:pt idx="8824">
                  <c:v>18</c:v>
                </c:pt>
                <c:pt idx="8825">
                  <c:v>13</c:v>
                </c:pt>
                <c:pt idx="8826">
                  <c:v>17</c:v>
                </c:pt>
                <c:pt idx="8827">
                  <c:v>16</c:v>
                </c:pt>
                <c:pt idx="8828">
                  <c:v>16</c:v>
                </c:pt>
                <c:pt idx="8829">
                  <c:v>17</c:v>
                </c:pt>
                <c:pt idx="8830">
                  <c:v>20</c:v>
                </c:pt>
                <c:pt idx="8831">
                  <c:v>22</c:v>
                </c:pt>
                <c:pt idx="8832">
                  <c:v>24</c:v>
                </c:pt>
                <c:pt idx="8833">
                  <c:v>22</c:v>
                </c:pt>
                <c:pt idx="8834">
                  <c:v>24</c:v>
                </c:pt>
                <c:pt idx="8835">
                  <c:v>24</c:v>
                </c:pt>
                <c:pt idx="8836">
                  <c:v>24</c:v>
                </c:pt>
                <c:pt idx="8837">
                  <c:v>24</c:v>
                </c:pt>
                <c:pt idx="8838">
                  <c:v>22</c:v>
                </c:pt>
                <c:pt idx="8839">
                  <c:v>24</c:v>
                </c:pt>
                <c:pt idx="8840">
                  <c:v>22</c:v>
                </c:pt>
                <c:pt idx="8841">
                  <c:v>22</c:v>
                </c:pt>
                <c:pt idx="8842">
                  <c:v>22</c:v>
                </c:pt>
                <c:pt idx="8843">
                  <c:v>24</c:v>
                </c:pt>
                <c:pt idx="8844">
                  <c:v>24</c:v>
                </c:pt>
                <c:pt idx="8845">
                  <c:v>24</c:v>
                </c:pt>
                <c:pt idx="8846">
                  <c:v>15</c:v>
                </c:pt>
                <c:pt idx="8847">
                  <c:v>15</c:v>
                </c:pt>
                <c:pt idx="8848">
                  <c:v>18</c:v>
                </c:pt>
                <c:pt idx="8849">
                  <c:v>19</c:v>
                </c:pt>
                <c:pt idx="8850">
                  <c:v>19</c:v>
                </c:pt>
                <c:pt idx="8851">
                  <c:v>19</c:v>
                </c:pt>
                <c:pt idx="8852">
                  <c:v>18</c:v>
                </c:pt>
                <c:pt idx="8853">
                  <c:v>18</c:v>
                </c:pt>
                <c:pt idx="8854">
                  <c:v>19</c:v>
                </c:pt>
                <c:pt idx="8855">
                  <c:v>19</c:v>
                </c:pt>
                <c:pt idx="8856">
                  <c:v>17</c:v>
                </c:pt>
                <c:pt idx="8857">
                  <c:v>17</c:v>
                </c:pt>
                <c:pt idx="8858">
                  <c:v>17</c:v>
                </c:pt>
                <c:pt idx="8859">
                  <c:v>21</c:v>
                </c:pt>
                <c:pt idx="8860">
                  <c:v>19</c:v>
                </c:pt>
                <c:pt idx="8861">
                  <c:v>18</c:v>
                </c:pt>
                <c:pt idx="8862">
                  <c:v>18</c:v>
                </c:pt>
                <c:pt idx="8863">
                  <c:v>20</c:v>
                </c:pt>
                <c:pt idx="8864">
                  <c:v>19</c:v>
                </c:pt>
                <c:pt idx="8865">
                  <c:v>19</c:v>
                </c:pt>
                <c:pt idx="8866">
                  <c:v>19</c:v>
                </c:pt>
                <c:pt idx="8867">
                  <c:v>21</c:v>
                </c:pt>
                <c:pt idx="8868">
                  <c:v>19</c:v>
                </c:pt>
                <c:pt idx="8869">
                  <c:v>19</c:v>
                </c:pt>
                <c:pt idx="8870">
                  <c:v>17</c:v>
                </c:pt>
                <c:pt idx="8871">
                  <c:v>19</c:v>
                </c:pt>
                <c:pt idx="8872">
                  <c:v>19</c:v>
                </c:pt>
                <c:pt idx="8873">
                  <c:v>18</c:v>
                </c:pt>
                <c:pt idx="8874">
                  <c:v>18</c:v>
                </c:pt>
                <c:pt idx="8875">
                  <c:v>21</c:v>
                </c:pt>
                <c:pt idx="8876">
                  <c:v>18</c:v>
                </c:pt>
                <c:pt idx="8877">
                  <c:v>18</c:v>
                </c:pt>
                <c:pt idx="8878">
                  <c:v>19</c:v>
                </c:pt>
                <c:pt idx="8879">
                  <c:v>19</c:v>
                </c:pt>
                <c:pt idx="8880">
                  <c:v>21</c:v>
                </c:pt>
                <c:pt idx="8881">
                  <c:v>17</c:v>
                </c:pt>
                <c:pt idx="8882">
                  <c:v>19</c:v>
                </c:pt>
                <c:pt idx="8883">
                  <c:v>19</c:v>
                </c:pt>
                <c:pt idx="8884">
                  <c:v>19</c:v>
                </c:pt>
                <c:pt idx="8885">
                  <c:v>19</c:v>
                </c:pt>
                <c:pt idx="8886">
                  <c:v>19</c:v>
                </c:pt>
                <c:pt idx="8887">
                  <c:v>17</c:v>
                </c:pt>
                <c:pt idx="8888">
                  <c:v>20</c:v>
                </c:pt>
                <c:pt idx="8889">
                  <c:v>18</c:v>
                </c:pt>
                <c:pt idx="8890">
                  <c:v>18</c:v>
                </c:pt>
                <c:pt idx="8891">
                  <c:v>19</c:v>
                </c:pt>
                <c:pt idx="8892">
                  <c:v>17</c:v>
                </c:pt>
                <c:pt idx="8893">
                  <c:v>18</c:v>
                </c:pt>
                <c:pt idx="8894">
                  <c:v>18</c:v>
                </c:pt>
                <c:pt idx="8895">
                  <c:v>17</c:v>
                </c:pt>
                <c:pt idx="8896">
                  <c:v>19</c:v>
                </c:pt>
                <c:pt idx="8897">
                  <c:v>23</c:v>
                </c:pt>
                <c:pt idx="8898">
                  <c:v>23</c:v>
                </c:pt>
                <c:pt idx="8899">
                  <c:v>23</c:v>
                </c:pt>
                <c:pt idx="8900">
                  <c:v>23</c:v>
                </c:pt>
                <c:pt idx="8901">
                  <c:v>23</c:v>
                </c:pt>
                <c:pt idx="8902">
                  <c:v>23</c:v>
                </c:pt>
                <c:pt idx="8903">
                  <c:v>23</c:v>
                </c:pt>
                <c:pt idx="8904">
                  <c:v>23</c:v>
                </c:pt>
                <c:pt idx="8905">
                  <c:v>23</c:v>
                </c:pt>
                <c:pt idx="8906">
                  <c:v>23</c:v>
                </c:pt>
                <c:pt idx="8907">
                  <c:v>23</c:v>
                </c:pt>
                <c:pt idx="8908">
                  <c:v>23</c:v>
                </c:pt>
                <c:pt idx="8909">
                  <c:v>22</c:v>
                </c:pt>
                <c:pt idx="8910">
                  <c:v>22</c:v>
                </c:pt>
                <c:pt idx="8911">
                  <c:v>24</c:v>
                </c:pt>
                <c:pt idx="8912">
                  <c:v>22</c:v>
                </c:pt>
                <c:pt idx="8913">
                  <c:v>22</c:v>
                </c:pt>
                <c:pt idx="8914">
                  <c:v>22</c:v>
                </c:pt>
                <c:pt idx="8915">
                  <c:v>24</c:v>
                </c:pt>
                <c:pt idx="8916">
                  <c:v>22</c:v>
                </c:pt>
                <c:pt idx="8917">
                  <c:v>22</c:v>
                </c:pt>
                <c:pt idx="8918">
                  <c:v>23</c:v>
                </c:pt>
                <c:pt idx="8919">
                  <c:v>23</c:v>
                </c:pt>
                <c:pt idx="8920">
                  <c:v>22</c:v>
                </c:pt>
                <c:pt idx="8921">
                  <c:v>22</c:v>
                </c:pt>
                <c:pt idx="8922">
                  <c:v>22</c:v>
                </c:pt>
                <c:pt idx="8923">
                  <c:v>22</c:v>
                </c:pt>
                <c:pt idx="8924">
                  <c:v>22</c:v>
                </c:pt>
                <c:pt idx="8925">
                  <c:v>24</c:v>
                </c:pt>
                <c:pt idx="8926">
                  <c:v>23</c:v>
                </c:pt>
                <c:pt idx="8927">
                  <c:v>24</c:v>
                </c:pt>
                <c:pt idx="8928">
                  <c:v>22</c:v>
                </c:pt>
                <c:pt idx="8929">
                  <c:v>22</c:v>
                </c:pt>
                <c:pt idx="8930">
                  <c:v>22</c:v>
                </c:pt>
                <c:pt idx="8931">
                  <c:v>24</c:v>
                </c:pt>
                <c:pt idx="8932">
                  <c:v>24</c:v>
                </c:pt>
                <c:pt idx="8933">
                  <c:v>22</c:v>
                </c:pt>
                <c:pt idx="8934">
                  <c:v>24</c:v>
                </c:pt>
                <c:pt idx="8935">
                  <c:v>22</c:v>
                </c:pt>
                <c:pt idx="8936">
                  <c:v>22</c:v>
                </c:pt>
                <c:pt idx="8937">
                  <c:v>24</c:v>
                </c:pt>
                <c:pt idx="8938">
                  <c:v>22</c:v>
                </c:pt>
                <c:pt idx="8939">
                  <c:v>24</c:v>
                </c:pt>
                <c:pt idx="8940">
                  <c:v>22</c:v>
                </c:pt>
                <c:pt idx="8941">
                  <c:v>22</c:v>
                </c:pt>
                <c:pt idx="8942">
                  <c:v>22</c:v>
                </c:pt>
                <c:pt idx="8943">
                  <c:v>23</c:v>
                </c:pt>
                <c:pt idx="8944">
                  <c:v>23</c:v>
                </c:pt>
                <c:pt idx="8945">
                  <c:v>23</c:v>
                </c:pt>
                <c:pt idx="8946">
                  <c:v>22</c:v>
                </c:pt>
                <c:pt idx="8947">
                  <c:v>23</c:v>
                </c:pt>
                <c:pt idx="8948">
                  <c:v>24</c:v>
                </c:pt>
                <c:pt idx="8949">
                  <c:v>24</c:v>
                </c:pt>
                <c:pt idx="8950">
                  <c:v>24</c:v>
                </c:pt>
                <c:pt idx="8951">
                  <c:v>24</c:v>
                </c:pt>
                <c:pt idx="8952">
                  <c:v>22</c:v>
                </c:pt>
                <c:pt idx="8953">
                  <c:v>24</c:v>
                </c:pt>
                <c:pt idx="8954">
                  <c:v>22</c:v>
                </c:pt>
                <c:pt idx="8955">
                  <c:v>24</c:v>
                </c:pt>
                <c:pt idx="8956">
                  <c:v>23</c:v>
                </c:pt>
                <c:pt idx="8957">
                  <c:v>24</c:v>
                </c:pt>
                <c:pt idx="8958">
                  <c:v>24</c:v>
                </c:pt>
                <c:pt idx="8959">
                  <c:v>24</c:v>
                </c:pt>
                <c:pt idx="8960">
                  <c:v>22</c:v>
                </c:pt>
                <c:pt idx="8961">
                  <c:v>24</c:v>
                </c:pt>
                <c:pt idx="8962">
                  <c:v>24</c:v>
                </c:pt>
                <c:pt idx="8963">
                  <c:v>22</c:v>
                </c:pt>
                <c:pt idx="8964">
                  <c:v>22</c:v>
                </c:pt>
                <c:pt idx="8965">
                  <c:v>24</c:v>
                </c:pt>
                <c:pt idx="8966">
                  <c:v>23</c:v>
                </c:pt>
                <c:pt idx="8967">
                  <c:v>22</c:v>
                </c:pt>
                <c:pt idx="8968">
                  <c:v>24</c:v>
                </c:pt>
                <c:pt idx="8969">
                  <c:v>22</c:v>
                </c:pt>
                <c:pt idx="8970">
                  <c:v>24</c:v>
                </c:pt>
                <c:pt idx="8971">
                  <c:v>22</c:v>
                </c:pt>
                <c:pt idx="8972">
                  <c:v>22</c:v>
                </c:pt>
                <c:pt idx="8973">
                  <c:v>23</c:v>
                </c:pt>
                <c:pt idx="8974">
                  <c:v>24</c:v>
                </c:pt>
                <c:pt idx="8975">
                  <c:v>22</c:v>
                </c:pt>
                <c:pt idx="8976">
                  <c:v>22</c:v>
                </c:pt>
                <c:pt idx="8977">
                  <c:v>22</c:v>
                </c:pt>
                <c:pt idx="8978">
                  <c:v>24</c:v>
                </c:pt>
                <c:pt idx="8979">
                  <c:v>22</c:v>
                </c:pt>
                <c:pt idx="8980">
                  <c:v>22</c:v>
                </c:pt>
                <c:pt idx="8981">
                  <c:v>22</c:v>
                </c:pt>
                <c:pt idx="8982">
                  <c:v>24</c:v>
                </c:pt>
                <c:pt idx="8983">
                  <c:v>22</c:v>
                </c:pt>
                <c:pt idx="8984">
                  <c:v>24</c:v>
                </c:pt>
                <c:pt idx="8985">
                  <c:v>23</c:v>
                </c:pt>
                <c:pt idx="8986">
                  <c:v>22</c:v>
                </c:pt>
                <c:pt idx="8987">
                  <c:v>23</c:v>
                </c:pt>
                <c:pt idx="8988">
                  <c:v>24</c:v>
                </c:pt>
                <c:pt idx="8989">
                  <c:v>22</c:v>
                </c:pt>
                <c:pt idx="8990">
                  <c:v>23</c:v>
                </c:pt>
                <c:pt idx="8991">
                  <c:v>22</c:v>
                </c:pt>
                <c:pt idx="8992">
                  <c:v>22</c:v>
                </c:pt>
                <c:pt idx="8993">
                  <c:v>22</c:v>
                </c:pt>
                <c:pt idx="8994">
                  <c:v>22</c:v>
                </c:pt>
                <c:pt idx="8995">
                  <c:v>22</c:v>
                </c:pt>
                <c:pt idx="8996">
                  <c:v>23</c:v>
                </c:pt>
                <c:pt idx="8997">
                  <c:v>23</c:v>
                </c:pt>
                <c:pt idx="8998">
                  <c:v>24</c:v>
                </c:pt>
                <c:pt idx="8999">
                  <c:v>22</c:v>
                </c:pt>
                <c:pt idx="9000">
                  <c:v>22</c:v>
                </c:pt>
                <c:pt idx="9001">
                  <c:v>22</c:v>
                </c:pt>
                <c:pt idx="9002">
                  <c:v>22</c:v>
                </c:pt>
                <c:pt idx="9003">
                  <c:v>22</c:v>
                </c:pt>
                <c:pt idx="9004">
                  <c:v>22</c:v>
                </c:pt>
                <c:pt idx="9005">
                  <c:v>22</c:v>
                </c:pt>
                <c:pt idx="9006">
                  <c:v>22</c:v>
                </c:pt>
                <c:pt idx="9007">
                  <c:v>22</c:v>
                </c:pt>
                <c:pt idx="9008">
                  <c:v>22</c:v>
                </c:pt>
                <c:pt idx="9009">
                  <c:v>23</c:v>
                </c:pt>
                <c:pt idx="9010">
                  <c:v>24</c:v>
                </c:pt>
                <c:pt idx="9011">
                  <c:v>24</c:v>
                </c:pt>
                <c:pt idx="9012">
                  <c:v>24</c:v>
                </c:pt>
                <c:pt idx="9013">
                  <c:v>24</c:v>
                </c:pt>
                <c:pt idx="9014">
                  <c:v>22</c:v>
                </c:pt>
                <c:pt idx="9015">
                  <c:v>24</c:v>
                </c:pt>
                <c:pt idx="9016">
                  <c:v>24</c:v>
                </c:pt>
                <c:pt idx="9017">
                  <c:v>23</c:v>
                </c:pt>
                <c:pt idx="9018">
                  <c:v>24</c:v>
                </c:pt>
                <c:pt idx="9019">
                  <c:v>24</c:v>
                </c:pt>
                <c:pt idx="9020">
                  <c:v>22</c:v>
                </c:pt>
                <c:pt idx="9021">
                  <c:v>22</c:v>
                </c:pt>
                <c:pt idx="9022">
                  <c:v>22</c:v>
                </c:pt>
                <c:pt idx="9023">
                  <c:v>22</c:v>
                </c:pt>
                <c:pt idx="9024">
                  <c:v>20</c:v>
                </c:pt>
                <c:pt idx="9025">
                  <c:v>22</c:v>
                </c:pt>
                <c:pt idx="9026">
                  <c:v>22</c:v>
                </c:pt>
                <c:pt idx="9027">
                  <c:v>20</c:v>
                </c:pt>
                <c:pt idx="9028">
                  <c:v>20</c:v>
                </c:pt>
                <c:pt idx="9029">
                  <c:v>22</c:v>
                </c:pt>
                <c:pt idx="9030">
                  <c:v>22</c:v>
                </c:pt>
                <c:pt idx="9031">
                  <c:v>22</c:v>
                </c:pt>
                <c:pt idx="9032">
                  <c:v>24</c:v>
                </c:pt>
                <c:pt idx="9033">
                  <c:v>22</c:v>
                </c:pt>
                <c:pt idx="9034">
                  <c:v>22</c:v>
                </c:pt>
                <c:pt idx="9035">
                  <c:v>22</c:v>
                </c:pt>
                <c:pt idx="9036">
                  <c:v>22</c:v>
                </c:pt>
                <c:pt idx="9037">
                  <c:v>24</c:v>
                </c:pt>
                <c:pt idx="9038">
                  <c:v>24</c:v>
                </c:pt>
                <c:pt idx="9039">
                  <c:v>24</c:v>
                </c:pt>
                <c:pt idx="9040">
                  <c:v>20</c:v>
                </c:pt>
                <c:pt idx="9041">
                  <c:v>22</c:v>
                </c:pt>
                <c:pt idx="9042">
                  <c:v>23</c:v>
                </c:pt>
                <c:pt idx="9043">
                  <c:v>22</c:v>
                </c:pt>
                <c:pt idx="9044">
                  <c:v>22</c:v>
                </c:pt>
                <c:pt idx="9045">
                  <c:v>24</c:v>
                </c:pt>
                <c:pt idx="9046">
                  <c:v>22</c:v>
                </c:pt>
                <c:pt idx="9047">
                  <c:v>24</c:v>
                </c:pt>
                <c:pt idx="9048">
                  <c:v>23</c:v>
                </c:pt>
                <c:pt idx="9049">
                  <c:v>22</c:v>
                </c:pt>
                <c:pt idx="9050">
                  <c:v>22</c:v>
                </c:pt>
                <c:pt idx="9051">
                  <c:v>22</c:v>
                </c:pt>
                <c:pt idx="9052">
                  <c:v>20</c:v>
                </c:pt>
                <c:pt idx="9053">
                  <c:v>22</c:v>
                </c:pt>
                <c:pt idx="9054">
                  <c:v>22</c:v>
                </c:pt>
                <c:pt idx="9055">
                  <c:v>22</c:v>
                </c:pt>
                <c:pt idx="9056">
                  <c:v>20</c:v>
                </c:pt>
                <c:pt idx="9057">
                  <c:v>22</c:v>
                </c:pt>
                <c:pt idx="9058">
                  <c:v>22</c:v>
                </c:pt>
                <c:pt idx="9059">
                  <c:v>24</c:v>
                </c:pt>
                <c:pt idx="9060">
                  <c:v>22</c:v>
                </c:pt>
                <c:pt idx="9061">
                  <c:v>24</c:v>
                </c:pt>
                <c:pt idx="9062">
                  <c:v>22</c:v>
                </c:pt>
                <c:pt idx="9063">
                  <c:v>22</c:v>
                </c:pt>
                <c:pt idx="9064">
                  <c:v>24</c:v>
                </c:pt>
                <c:pt idx="9065">
                  <c:v>23</c:v>
                </c:pt>
                <c:pt idx="9066">
                  <c:v>29</c:v>
                </c:pt>
                <c:pt idx="9067">
                  <c:v>29</c:v>
                </c:pt>
                <c:pt idx="9068">
                  <c:v>26</c:v>
                </c:pt>
                <c:pt idx="9069">
                  <c:v>26</c:v>
                </c:pt>
                <c:pt idx="9070">
                  <c:v>29</c:v>
                </c:pt>
                <c:pt idx="9071">
                  <c:v>29</c:v>
                </c:pt>
                <c:pt idx="9072">
                  <c:v>30</c:v>
                </c:pt>
                <c:pt idx="9073">
                  <c:v>27</c:v>
                </c:pt>
                <c:pt idx="9074">
                  <c:v>24</c:v>
                </c:pt>
                <c:pt idx="9075">
                  <c:v>21</c:v>
                </c:pt>
                <c:pt idx="9076">
                  <c:v>25</c:v>
                </c:pt>
                <c:pt idx="9077">
                  <c:v>24</c:v>
                </c:pt>
                <c:pt idx="9078">
                  <c:v>27</c:v>
                </c:pt>
                <c:pt idx="9079">
                  <c:v>21</c:v>
                </c:pt>
                <c:pt idx="9080">
                  <c:v>25</c:v>
                </c:pt>
                <c:pt idx="9081">
                  <c:v>25</c:v>
                </c:pt>
                <c:pt idx="9082">
                  <c:v>25</c:v>
                </c:pt>
                <c:pt idx="9083">
                  <c:v>21</c:v>
                </c:pt>
                <c:pt idx="9084">
                  <c:v>28</c:v>
                </c:pt>
                <c:pt idx="9085">
                  <c:v>29</c:v>
                </c:pt>
                <c:pt idx="9086">
                  <c:v>32</c:v>
                </c:pt>
                <c:pt idx="9087">
                  <c:v>29</c:v>
                </c:pt>
                <c:pt idx="9088">
                  <c:v>28</c:v>
                </c:pt>
                <c:pt idx="9089">
                  <c:v>32</c:v>
                </c:pt>
                <c:pt idx="9090">
                  <c:v>32</c:v>
                </c:pt>
                <c:pt idx="9091">
                  <c:v>29</c:v>
                </c:pt>
                <c:pt idx="9092">
                  <c:v>28</c:v>
                </c:pt>
                <c:pt idx="9093">
                  <c:v>29</c:v>
                </c:pt>
                <c:pt idx="9094">
                  <c:v>32</c:v>
                </c:pt>
                <c:pt idx="9095">
                  <c:v>28</c:v>
                </c:pt>
                <c:pt idx="9096">
                  <c:v>16</c:v>
                </c:pt>
                <c:pt idx="9097">
                  <c:v>16</c:v>
                </c:pt>
                <c:pt idx="9098">
                  <c:v>16</c:v>
                </c:pt>
                <c:pt idx="9099">
                  <c:v>19</c:v>
                </c:pt>
                <c:pt idx="9100">
                  <c:v>19</c:v>
                </c:pt>
                <c:pt idx="9101">
                  <c:v>19</c:v>
                </c:pt>
                <c:pt idx="9102">
                  <c:v>19</c:v>
                </c:pt>
                <c:pt idx="9103">
                  <c:v>17</c:v>
                </c:pt>
                <c:pt idx="9104">
                  <c:v>19</c:v>
                </c:pt>
                <c:pt idx="9105">
                  <c:v>19</c:v>
                </c:pt>
                <c:pt idx="9106">
                  <c:v>20</c:v>
                </c:pt>
                <c:pt idx="9107">
                  <c:v>20</c:v>
                </c:pt>
                <c:pt idx="9108">
                  <c:v>20</c:v>
                </c:pt>
                <c:pt idx="9109">
                  <c:v>17</c:v>
                </c:pt>
                <c:pt idx="9110">
                  <c:v>17</c:v>
                </c:pt>
                <c:pt idx="9111">
                  <c:v>18</c:v>
                </c:pt>
                <c:pt idx="9112">
                  <c:v>18</c:v>
                </c:pt>
                <c:pt idx="9113">
                  <c:v>26</c:v>
                </c:pt>
                <c:pt idx="9114">
                  <c:v>28</c:v>
                </c:pt>
                <c:pt idx="9115">
                  <c:v>25</c:v>
                </c:pt>
                <c:pt idx="9116">
                  <c:v>28</c:v>
                </c:pt>
                <c:pt idx="9117">
                  <c:v>28</c:v>
                </c:pt>
                <c:pt idx="9118">
                  <c:v>25</c:v>
                </c:pt>
                <c:pt idx="9119">
                  <c:v>25</c:v>
                </c:pt>
                <c:pt idx="9120">
                  <c:v>28</c:v>
                </c:pt>
                <c:pt idx="9121">
                  <c:v>25</c:v>
                </c:pt>
                <c:pt idx="9122">
                  <c:v>25</c:v>
                </c:pt>
                <c:pt idx="9123">
                  <c:v>28</c:v>
                </c:pt>
                <c:pt idx="9124">
                  <c:v>40</c:v>
                </c:pt>
                <c:pt idx="9125">
                  <c:v>40</c:v>
                </c:pt>
                <c:pt idx="9126">
                  <c:v>44</c:v>
                </c:pt>
                <c:pt idx="9127">
                  <c:v>43</c:v>
                </c:pt>
                <c:pt idx="9128">
                  <c:v>45</c:v>
                </c:pt>
                <c:pt idx="9129">
                  <c:v>43</c:v>
                </c:pt>
                <c:pt idx="9130">
                  <c:v>35</c:v>
                </c:pt>
                <c:pt idx="9131">
                  <c:v>35</c:v>
                </c:pt>
                <c:pt idx="9132">
                  <c:v>32</c:v>
                </c:pt>
                <c:pt idx="9133">
                  <c:v>31</c:v>
                </c:pt>
                <c:pt idx="9134">
                  <c:v>37</c:v>
                </c:pt>
                <c:pt idx="9135">
                  <c:v>38</c:v>
                </c:pt>
                <c:pt idx="9136">
                  <c:v>32</c:v>
                </c:pt>
                <c:pt idx="9137">
                  <c:v>36</c:v>
                </c:pt>
                <c:pt idx="9138">
                  <c:v>38</c:v>
                </c:pt>
                <c:pt idx="9139">
                  <c:v>36</c:v>
                </c:pt>
                <c:pt idx="9140">
                  <c:v>31</c:v>
                </c:pt>
                <c:pt idx="9141">
                  <c:v>38</c:v>
                </c:pt>
                <c:pt idx="9142">
                  <c:v>36</c:v>
                </c:pt>
                <c:pt idx="9143">
                  <c:v>36</c:v>
                </c:pt>
                <c:pt idx="9144">
                  <c:v>36</c:v>
                </c:pt>
                <c:pt idx="9145">
                  <c:v>31</c:v>
                </c:pt>
                <c:pt idx="9146">
                  <c:v>36</c:v>
                </c:pt>
                <c:pt idx="9147">
                  <c:v>36</c:v>
                </c:pt>
                <c:pt idx="9148">
                  <c:v>31</c:v>
                </c:pt>
                <c:pt idx="9149">
                  <c:v>35</c:v>
                </c:pt>
                <c:pt idx="9150">
                  <c:v>33</c:v>
                </c:pt>
                <c:pt idx="9151">
                  <c:v>35</c:v>
                </c:pt>
                <c:pt idx="9152">
                  <c:v>40</c:v>
                </c:pt>
                <c:pt idx="9153">
                  <c:v>33</c:v>
                </c:pt>
                <c:pt idx="9154">
                  <c:v>35</c:v>
                </c:pt>
                <c:pt idx="9155">
                  <c:v>40</c:v>
                </c:pt>
                <c:pt idx="9156">
                  <c:v>35</c:v>
                </c:pt>
                <c:pt idx="9157">
                  <c:v>35</c:v>
                </c:pt>
                <c:pt idx="9158">
                  <c:v>37</c:v>
                </c:pt>
                <c:pt idx="9159">
                  <c:v>34</c:v>
                </c:pt>
                <c:pt idx="9160">
                  <c:v>35</c:v>
                </c:pt>
                <c:pt idx="9161">
                  <c:v>37</c:v>
                </c:pt>
                <c:pt idx="9162">
                  <c:v>34</c:v>
                </c:pt>
                <c:pt idx="9163">
                  <c:v>35</c:v>
                </c:pt>
                <c:pt idx="9164">
                  <c:v>35</c:v>
                </c:pt>
                <c:pt idx="9165">
                  <c:v>35</c:v>
                </c:pt>
                <c:pt idx="9166">
                  <c:v>34</c:v>
                </c:pt>
                <c:pt idx="9167">
                  <c:v>35</c:v>
                </c:pt>
                <c:pt idx="9168">
                  <c:v>35</c:v>
                </c:pt>
                <c:pt idx="9169">
                  <c:v>37</c:v>
                </c:pt>
                <c:pt idx="9170">
                  <c:v>35</c:v>
                </c:pt>
                <c:pt idx="9171">
                  <c:v>37</c:v>
                </c:pt>
                <c:pt idx="9172">
                  <c:v>34</c:v>
                </c:pt>
                <c:pt idx="9173">
                  <c:v>33</c:v>
                </c:pt>
                <c:pt idx="9174">
                  <c:v>35</c:v>
                </c:pt>
                <c:pt idx="9175">
                  <c:v>35</c:v>
                </c:pt>
                <c:pt idx="9176">
                  <c:v>35</c:v>
                </c:pt>
                <c:pt idx="9177">
                  <c:v>35</c:v>
                </c:pt>
                <c:pt idx="9178">
                  <c:v>33</c:v>
                </c:pt>
                <c:pt idx="9179">
                  <c:v>34</c:v>
                </c:pt>
                <c:pt idx="9180">
                  <c:v>36</c:v>
                </c:pt>
                <c:pt idx="9181">
                  <c:v>33</c:v>
                </c:pt>
                <c:pt idx="9182">
                  <c:v>34</c:v>
                </c:pt>
                <c:pt idx="9183">
                  <c:v>34</c:v>
                </c:pt>
                <c:pt idx="9184">
                  <c:v>36</c:v>
                </c:pt>
                <c:pt idx="9185">
                  <c:v>39</c:v>
                </c:pt>
                <c:pt idx="9186">
                  <c:v>39</c:v>
                </c:pt>
                <c:pt idx="9187">
                  <c:v>39</c:v>
                </c:pt>
                <c:pt idx="9188">
                  <c:v>33</c:v>
                </c:pt>
                <c:pt idx="9189">
                  <c:v>20</c:v>
                </c:pt>
                <c:pt idx="9190">
                  <c:v>25</c:v>
                </c:pt>
                <c:pt idx="9191">
                  <c:v>18</c:v>
                </c:pt>
                <c:pt idx="9192">
                  <c:v>23</c:v>
                </c:pt>
                <c:pt idx="9193">
                  <c:v>25</c:v>
                </c:pt>
                <c:pt idx="9194">
                  <c:v>18</c:v>
                </c:pt>
                <c:pt idx="9195">
                  <c:v>23</c:v>
                </c:pt>
                <c:pt idx="9196">
                  <c:v>23</c:v>
                </c:pt>
                <c:pt idx="9197">
                  <c:v>16</c:v>
                </c:pt>
                <c:pt idx="9198">
                  <c:v>25</c:v>
                </c:pt>
                <c:pt idx="9199">
                  <c:v>25</c:v>
                </c:pt>
                <c:pt idx="9200">
                  <c:v>18</c:v>
                </c:pt>
                <c:pt idx="9201">
                  <c:v>17</c:v>
                </c:pt>
                <c:pt idx="9202">
                  <c:v>25</c:v>
                </c:pt>
                <c:pt idx="9203">
                  <c:v>23</c:v>
                </c:pt>
                <c:pt idx="9204">
                  <c:v>17</c:v>
                </c:pt>
                <c:pt idx="9205">
                  <c:v>23</c:v>
                </c:pt>
                <c:pt idx="9206">
                  <c:v>25</c:v>
                </c:pt>
                <c:pt idx="9207">
                  <c:v>24</c:v>
                </c:pt>
                <c:pt idx="9208">
                  <c:v>27</c:v>
                </c:pt>
                <c:pt idx="9209">
                  <c:v>25</c:v>
                </c:pt>
                <c:pt idx="9210">
                  <c:v>25</c:v>
                </c:pt>
                <c:pt idx="9211">
                  <c:v>24</c:v>
                </c:pt>
                <c:pt idx="9212">
                  <c:v>25</c:v>
                </c:pt>
                <c:pt idx="9213">
                  <c:v>24</c:v>
                </c:pt>
                <c:pt idx="9214">
                  <c:v>25</c:v>
                </c:pt>
                <c:pt idx="9215">
                  <c:v>25</c:v>
                </c:pt>
                <c:pt idx="9216">
                  <c:v>24</c:v>
                </c:pt>
                <c:pt idx="9217">
                  <c:v>26</c:v>
                </c:pt>
                <c:pt idx="9218">
                  <c:v>26</c:v>
                </c:pt>
                <c:pt idx="9219">
                  <c:v>26</c:v>
                </c:pt>
                <c:pt idx="9220">
                  <c:v>26</c:v>
                </c:pt>
                <c:pt idx="9221">
                  <c:v>23</c:v>
                </c:pt>
                <c:pt idx="9222">
                  <c:v>25</c:v>
                </c:pt>
                <c:pt idx="9223">
                  <c:v>29</c:v>
                </c:pt>
                <c:pt idx="9224">
                  <c:v>23</c:v>
                </c:pt>
                <c:pt idx="9225">
                  <c:v>26</c:v>
                </c:pt>
                <c:pt idx="9226">
                  <c:v>29</c:v>
                </c:pt>
                <c:pt idx="9227">
                  <c:v>26</c:v>
                </c:pt>
                <c:pt idx="9228">
                  <c:v>27</c:v>
                </c:pt>
                <c:pt idx="9229">
                  <c:v>26</c:v>
                </c:pt>
                <c:pt idx="9230">
                  <c:v>27</c:v>
                </c:pt>
                <c:pt idx="9231">
                  <c:v>25</c:v>
                </c:pt>
                <c:pt idx="9232">
                  <c:v>25</c:v>
                </c:pt>
                <c:pt idx="9233">
                  <c:v>25</c:v>
                </c:pt>
                <c:pt idx="9234">
                  <c:v>25</c:v>
                </c:pt>
                <c:pt idx="9235">
                  <c:v>23</c:v>
                </c:pt>
                <c:pt idx="9236">
                  <c:v>27</c:v>
                </c:pt>
                <c:pt idx="9237">
                  <c:v>25</c:v>
                </c:pt>
                <c:pt idx="9238">
                  <c:v>23</c:v>
                </c:pt>
                <c:pt idx="9239">
                  <c:v>25</c:v>
                </c:pt>
                <c:pt idx="9240">
                  <c:v>25</c:v>
                </c:pt>
                <c:pt idx="9241">
                  <c:v>28</c:v>
                </c:pt>
                <c:pt idx="9242">
                  <c:v>25</c:v>
                </c:pt>
                <c:pt idx="9243">
                  <c:v>28</c:v>
                </c:pt>
                <c:pt idx="9244">
                  <c:v>25</c:v>
                </c:pt>
                <c:pt idx="9245">
                  <c:v>92</c:v>
                </c:pt>
                <c:pt idx="9246">
                  <c:v>92</c:v>
                </c:pt>
                <c:pt idx="9247">
                  <c:v>92</c:v>
                </c:pt>
                <c:pt idx="9248">
                  <c:v>92</c:v>
                </c:pt>
                <c:pt idx="9249">
                  <c:v>92</c:v>
                </c:pt>
                <c:pt idx="9250">
                  <c:v>30</c:v>
                </c:pt>
                <c:pt idx="9251">
                  <c:v>31</c:v>
                </c:pt>
                <c:pt idx="9252">
                  <c:v>31</c:v>
                </c:pt>
                <c:pt idx="9253">
                  <c:v>30</c:v>
                </c:pt>
                <c:pt idx="9254">
                  <c:v>30</c:v>
                </c:pt>
                <c:pt idx="9255">
                  <c:v>30</c:v>
                </c:pt>
                <c:pt idx="9256">
                  <c:v>31</c:v>
                </c:pt>
                <c:pt idx="9257">
                  <c:v>31</c:v>
                </c:pt>
                <c:pt idx="9258">
                  <c:v>30</c:v>
                </c:pt>
                <c:pt idx="9259">
                  <c:v>30</c:v>
                </c:pt>
                <c:pt idx="9260">
                  <c:v>31</c:v>
                </c:pt>
                <c:pt idx="9261">
                  <c:v>31</c:v>
                </c:pt>
                <c:pt idx="9262">
                  <c:v>109</c:v>
                </c:pt>
                <c:pt idx="9263">
                  <c:v>109</c:v>
                </c:pt>
                <c:pt idx="9264">
                  <c:v>109</c:v>
                </c:pt>
                <c:pt idx="9265">
                  <c:v>109</c:v>
                </c:pt>
                <c:pt idx="9266">
                  <c:v>109</c:v>
                </c:pt>
                <c:pt idx="9267">
                  <c:v>109</c:v>
                </c:pt>
                <c:pt idx="9268">
                  <c:v>39</c:v>
                </c:pt>
                <c:pt idx="9269">
                  <c:v>39</c:v>
                </c:pt>
                <c:pt idx="9270">
                  <c:v>39</c:v>
                </c:pt>
                <c:pt idx="9271">
                  <c:v>39</c:v>
                </c:pt>
                <c:pt idx="9272">
                  <c:v>39</c:v>
                </c:pt>
                <c:pt idx="9273">
                  <c:v>39</c:v>
                </c:pt>
                <c:pt idx="9274">
                  <c:v>41</c:v>
                </c:pt>
                <c:pt idx="9275">
                  <c:v>41</c:v>
                </c:pt>
                <c:pt idx="9276">
                  <c:v>41</c:v>
                </c:pt>
                <c:pt idx="9277">
                  <c:v>41</c:v>
                </c:pt>
                <c:pt idx="9278">
                  <c:v>41</c:v>
                </c:pt>
                <c:pt idx="9279">
                  <c:v>41</c:v>
                </c:pt>
                <c:pt idx="9280">
                  <c:v>38</c:v>
                </c:pt>
                <c:pt idx="9281">
                  <c:v>38</c:v>
                </c:pt>
                <c:pt idx="9282">
                  <c:v>38</c:v>
                </c:pt>
                <c:pt idx="9283">
                  <c:v>38</c:v>
                </c:pt>
                <c:pt idx="9284">
                  <c:v>38</c:v>
                </c:pt>
                <c:pt idx="9285">
                  <c:v>38</c:v>
                </c:pt>
                <c:pt idx="9286">
                  <c:v>30</c:v>
                </c:pt>
                <c:pt idx="9287">
                  <c:v>30</c:v>
                </c:pt>
                <c:pt idx="9288">
                  <c:v>32</c:v>
                </c:pt>
                <c:pt idx="9289">
                  <c:v>30</c:v>
                </c:pt>
                <c:pt idx="9290">
                  <c:v>30</c:v>
                </c:pt>
                <c:pt idx="9291">
                  <c:v>32</c:v>
                </c:pt>
                <c:pt idx="9292">
                  <c:v>32</c:v>
                </c:pt>
                <c:pt idx="9293">
                  <c:v>32</c:v>
                </c:pt>
                <c:pt idx="9294">
                  <c:v>32</c:v>
                </c:pt>
                <c:pt idx="9295">
                  <c:v>30</c:v>
                </c:pt>
                <c:pt idx="9296">
                  <c:v>30</c:v>
                </c:pt>
                <c:pt idx="9297">
                  <c:v>30</c:v>
                </c:pt>
                <c:pt idx="9298">
                  <c:v>32</c:v>
                </c:pt>
                <c:pt idx="9299">
                  <c:v>32</c:v>
                </c:pt>
                <c:pt idx="9300">
                  <c:v>30</c:v>
                </c:pt>
                <c:pt idx="9301">
                  <c:v>30</c:v>
                </c:pt>
                <c:pt idx="9302">
                  <c:v>30</c:v>
                </c:pt>
                <c:pt idx="9303">
                  <c:v>32</c:v>
                </c:pt>
                <c:pt idx="9304">
                  <c:v>30</c:v>
                </c:pt>
                <c:pt idx="9305">
                  <c:v>32</c:v>
                </c:pt>
                <c:pt idx="9306">
                  <c:v>30</c:v>
                </c:pt>
                <c:pt idx="9307">
                  <c:v>32</c:v>
                </c:pt>
                <c:pt idx="9308">
                  <c:v>32</c:v>
                </c:pt>
                <c:pt idx="9309">
                  <c:v>29</c:v>
                </c:pt>
                <c:pt idx="9310">
                  <c:v>26</c:v>
                </c:pt>
                <c:pt idx="9311">
                  <c:v>25</c:v>
                </c:pt>
                <c:pt idx="9312">
                  <c:v>26</c:v>
                </c:pt>
                <c:pt idx="9313">
                  <c:v>28</c:v>
                </c:pt>
                <c:pt idx="9314">
                  <c:v>26</c:v>
                </c:pt>
                <c:pt idx="9315">
                  <c:v>28</c:v>
                </c:pt>
                <c:pt idx="9316">
                  <c:v>26</c:v>
                </c:pt>
                <c:pt idx="9317">
                  <c:v>24</c:v>
                </c:pt>
                <c:pt idx="9318">
                  <c:v>26</c:v>
                </c:pt>
                <c:pt idx="9319">
                  <c:v>26</c:v>
                </c:pt>
                <c:pt idx="9320">
                  <c:v>28</c:v>
                </c:pt>
                <c:pt idx="9321">
                  <c:v>25</c:v>
                </c:pt>
                <c:pt idx="9322">
                  <c:v>28</c:v>
                </c:pt>
                <c:pt idx="9323">
                  <c:v>26</c:v>
                </c:pt>
                <c:pt idx="9324">
                  <c:v>26</c:v>
                </c:pt>
                <c:pt idx="9325">
                  <c:v>25</c:v>
                </c:pt>
                <c:pt idx="9326">
                  <c:v>26</c:v>
                </c:pt>
                <c:pt idx="9327">
                  <c:v>29</c:v>
                </c:pt>
                <c:pt idx="9328">
                  <c:v>23</c:v>
                </c:pt>
                <c:pt idx="9329">
                  <c:v>29</c:v>
                </c:pt>
                <c:pt idx="9330">
                  <c:v>25</c:v>
                </c:pt>
                <c:pt idx="9331">
                  <c:v>16</c:v>
                </c:pt>
                <c:pt idx="9332">
                  <c:v>16</c:v>
                </c:pt>
                <c:pt idx="9333">
                  <c:v>17</c:v>
                </c:pt>
                <c:pt idx="9334">
                  <c:v>15</c:v>
                </c:pt>
                <c:pt idx="9335">
                  <c:v>15</c:v>
                </c:pt>
                <c:pt idx="9336">
                  <c:v>16</c:v>
                </c:pt>
                <c:pt idx="9337">
                  <c:v>16</c:v>
                </c:pt>
                <c:pt idx="9338">
                  <c:v>15</c:v>
                </c:pt>
                <c:pt idx="9339">
                  <c:v>15</c:v>
                </c:pt>
                <c:pt idx="9340">
                  <c:v>16</c:v>
                </c:pt>
                <c:pt idx="9341">
                  <c:v>24</c:v>
                </c:pt>
                <c:pt idx="9342">
                  <c:v>24</c:v>
                </c:pt>
                <c:pt idx="9343">
                  <c:v>24</c:v>
                </c:pt>
                <c:pt idx="9344">
                  <c:v>24</c:v>
                </c:pt>
                <c:pt idx="9345">
                  <c:v>24</c:v>
                </c:pt>
                <c:pt idx="9346">
                  <c:v>24</c:v>
                </c:pt>
                <c:pt idx="9347">
                  <c:v>19</c:v>
                </c:pt>
                <c:pt idx="9348">
                  <c:v>19</c:v>
                </c:pt>
                <c:pt idx="9349">
                  <c:v>19</c:v>
                </c:pt>
                <c:pt idx="9350">
                  <c:v>19</c:v>
                </c:pt>
                <c:pt idx="9351">
                  <c:v>23</c:v>
                </c:pt>
                <c:pt idx="9352">
                  <c:v>23</c:v>
                </c:pt>
                <c:pt idx="9353">
                  <c:v>24</c:v>
                </c:pt>
                <c:pt idx="9354">
                  <c:v>24</c:v>
                </c:pt>
                <c:pt idx="9355">
                  <c:v>24</c:v>
                </c:pt>
                <c:pt idx="9356">
                  <c:v>23</c:v>
                </c:pt>
                <c:pt idx="9357">
                  <c:v>24</c:v>
                </c:pt>
                <c:pt idx="9358">
                  <c:v>24</c:v>
                </c:pt>
                <c:pt idx="9359">
                  <c:v>23</c:v>
                </c:pt>
                <c:pt idx="9360">
                  <c:v>24</c:v>
                </c:pt>
                <c:pt idx="9361">
                  <c:v>23</c:v>
                </c:pt>
                <c:pt idx="9362">
                  <c:v>24</c:v>
                </c:pt>
                <c:pt idx="9363">
                  <c:v>23</c:v>
                </c:pt>
                <c:pt idx="9364">
                  <c:v>24</c:v>
                </c:pt>
                <c:pt idx="9365">
                  <c:v>24</c:v>
                </c:pt>
                <c:pt idx="9366">
                  <c:v>23</c:v>
                </c:pt>
                <c:pt idx="9367">
                  <c:v>23</c:v>
                </c:pt>
                <c:pt idx="9368">
                  <c:v>24</c:v>
                </c:pt>
                <c:pt idx="9369">
                  <c:v>23</c:v>
                </c:pt>
                <c:pt idx="9370">
                  <c:v>24</c:v>
                </c:pt>
                <c:pt idx="9371">
                  <c:v>24</c:v>
                </c:pt>
                <c:pt idx="9372">
                  <c:v>21</c:v>
                </c:pt>
                <c:pt idx="9373">
                  <c:v>21</c:v>
                </c:pt>
                <c:pt idx="9374">
                  <c:v>20</c:v>
                </c:pt>
                <c:pt idx="9375">
                  <c:v>18</c:v>
                </c:pt>
                <c:pt idx="9376">
                  <c:v>18</c:v>
                </c:pt>
                <c:pt idx="9377">
                  <c:v>18</c:v>
                </c:pt>
                <c:pt idx="9378">
                  <c:v>26</c:v>
                </c:pt>
                <c:pt idx="9379">
                  <c:v>26</c:v>
                </c:pt>
                <c:pt idx="9380">
                  <c:v>25</c:v>
                </c:pt>
                <c:pt idx="9381">
                  <c:v>26</c:v>
                </c:pt>
                <c:pt idx="9382">
                  <c:v>22</c:v>
                </c:pt>
                <c:pt idx="9383">
                  <c:v>23</c:v>
                </c:pt>
                <c:pt idx="9384">
                  <c:v>23</c:v>
                </c:pt>
                <c:pt idx="9385">
                  <c:v>22</c:v>
                </c:pt>
                <c:pt idx="9386">
                  <c:v>23</c:v>
                </c:pt>
                <c:pt idx="9387">
                  <c:v>22</c:v>
                </c:pt>
                <c:pt idx="9388">
                  <c:v>22</c:v>
                </c:pt>
                <c:pt idx="9389">
                  <c:v>23</c:v>
                </c:pt>
                <c:pt idx="9390">
                  <c:v>22</c:v>
                </c:pt>
                <c:pt idx="9391">
                  <c:v>22</c:v>
                </c:pt>
                <c:pt idx="9392">
                  <c:v>26</c:v>
                </c:pt>
                <c:pt idx="9393">
                  <c:v>25</c:v>
                </c:pt>
                <c:pt idx="9394">
                  <c:v>26</c:v>
                </c:pt>
                <c:pt idx="9395">
                  <c:v>25</c:v>
                </c:pt>
                <c:pt idx="9396">
                  <c:v>26</c:v>
                </c:pt>
                <c:pt idx="9397">
                  <c:v>27</c:v>
                </c:pt>
                <c:pt idx="9398">
                  <c:v>25</c:v>
                </c:pt>
                <c:pt idx="9399">
                  <c:v>25</c:v>
                </c:pt>
                <c:pt idx="9400">
                  <c:v>29</c:v>
                </c:pt>
                <c:pt idx="9401">
                  <c:v>26</c:v>
                </c:pt>
                <c:pt idx="9402">
                  <c:v>25</c:v>
                </c:pt>
                <c:pt idx="9403">
                  <c:v>25</c:v>
                </c:pt>
                <c:pt idx="9404">
                  <c:v>27</c:v>
                </c:pt>
                <c:pt idx="9405">
                  <c:v>26</c:v>
                </c:pt>
                <c:pt idx="9406">
                  <c:v>29</c:v>
                </c:pt>
                <c:pt idx="9407">
                  <c:v>25</c:v>
                </c:pt>
                <c:pt idx="9408">
                  <c:v>27</c:v>
                </c:pt>
                <c:pt idx="9409">
                  <c:v>19</c:v>
                </c:pt>
                <c:pt idx="9410">
                  <c:v>19</c:v>
                </c:pt>
                <c:pt idx="9411">
                  <c:v>19</c:v>
                </c:pt>
                <c:pt idx="9412">
                  <c:v>24</c:v>
                </c:pt>
                <c:pt idx="9413">
                  <c:v>26</c:v>
                </c:pt>
                <c:pt idx="9414">
                  <c:v>27</c:v>
                </c:pt>
                <c:pt idx="9415">
                  <c:v>24</c:v>
                </c:pt>
                <c:pt idx="9416">
                  <c:v>27</c:v>
                </c:pt>
                <c:pt idx="9417">
                  <c:v>27</c:v>
                </c:pt>
                <c:pt idx="9418">
                  <c:v>24</c:v>
                </c:pt>
                <c:pt idx="9419">
                  <c:v>27</c:v>
                </c:pt>
                <c:pt idx="9420">
                  <c:v>27</c:v>
                </c:pt>
                <c:pt idx="9421">
                  <c:v>27</c:v>
                </c:pt>
                <c:pt idx="9422">
                  <c:v>23</c:v>
                </c:pt>
                <c:pt idx="9423">
                  <c:v>23</c:v>
                </c:pt>
                <c:pt idx="9424">
                  <c:v>22</c:v>
                </c:pt>
                <c:pt idx="9425">
                  <c:v>22</c:v>
                </c:pt>
                <c:pt idx="9426">
                  <c:v>22</c:v>
                </c:pt>
                <c:pt idx="9427">
                  <c:v>23</c:v>
                </c:pt>
                <c:pt idx="9428">
                  <c:v>23</c:v>
                </c:pt>
                <c:pt idx="9429">
                  <c:v>22</c:v>
                </c:pt>
                <c:pt idx="9430">
                  <c:v>23</c:v>
                </c:pt>
                <c:pt idx="9431">
                  <c:v>22</c:v>
                </c:pt>
                <c:pt idx="9432">
                  <c:v>23</c:v>
                </c:pt>
                <c:pt idx="9433">
                  <c:v>22</c:v>
                </c:pt>
                <c:pt idx="9434">
                  <c:v>22</c:v>
                </c:pt>
                <c:pt idx="9435">
                  <c:v>23</c:v>
                </c:pt>
                <c:pt idx="9436">
                  <c:v>22</c:v>
                </c:pt>
                <c:pt idx="9437">
                  <c:v>22</c:v>
                </c:pt>
                <c:pt idx="9438">
                  <c:v>23</c:v>
                </c:pt>
                <c:pt idx="9439">
                  <c:v>23</c:v>
                </c:pt>
                <c:pt idx="9440">
                  <c:v>17</c:v>
                </c:pt>
                <c:pt idx="9441">
                  <c:v>15</c:v>
                </c:pt>
                <c:pt idx="9442">
                  <c:v>17</c:v>
                </c:pt>
                <c:pt idx="9443">
                  <c:v>17</c:v>
                </c:pt>
                <c:pt idx="9444">
                  <c:v>17</c:v>
                </c:pt>
                <c:pt idx="9445">
                  <c:v>17</c:v>
                </c:pt>
                <c:pt idx="9446">
                  <c:v>32</c:v>
                </c:pt>
                <c:pt idx="9447">
                  <c:v>26</c:v>
                </c:pt>
                <c:pt idx="9448">
                  <c:v>32</c:v>
                </c:pt>
                <c:pt idx="9449">
                  <c:v>32</c:v>
                </c:pt>
                <c:pt idx="9450">
                  <c:v>32</c:v>
                </c:pt>
                <c:pt idx="9451">
                  <c:v>32</c:v>
                </c:pt>
                <c:pt idx="9452">
                  <c:v>32</c:v>
                </c:pt>
                <c:pt idx="9453">
                  <c:v>26</c:v>
                </c:pt>
                <c:pt idx="9454">
                  <c:v>32</c:v>
                </c:pt>
                <c:pt idx="9455">
                  <c:v>32</c:v>
                </c:pt>
                <c:pt idx="9456">
                  <c:v>32</c:v>
                </c:pt>
                <c:pt idx="9457">
                  <c:v>26</c:v>
                </c:pt>
                <c:pt idx="9458">
                  <c:v>29</c:v>
                </c:pt>
                <c:pt idx="9459">
                  <c:v>29</c:v>
                </c:pt>
                <c:pt idx="9460">
                  <c:v>29</c:v>
                </c:pt>
                <c:pt idx="9461">
                  <c:v>29</c:v>
                </c:pt>
                <c:pt idx="9462">
                  <c:v>29</c:v>
                </c:pt>
                <c:pt idx="9463">
                  <c:v>29</c:v>
                </c:pt>
                <c:pt idx="9464">
                  <c:v>29</c:v>
                </c:pt>
                <c:pt idx="9465">
                  <c:v>29</c:v>
                </c:pt>
                <c:pt idx="9466">
                  <c:v>27</c:v>
                </c:pt>
                <c:pt idx="9467">
                  <c:v>27</c:v>
                </c:pt>
                <c:pt idx="9468">
                  <c:v>30</c:v>
                </c:pt>
                <c:pt idx="9469">
                  <c:v>30</c:v>
                </c:pt>
                <c:pt idx="9470">
                  <c:v>30</c:v>
                </c:pt>
                <c:pt idx="9471">
                  <c:v>33</c:v>
                </c:pt>
                <c:pt idx="9472">
                  <c:v>33</c:v>
                </c:pt>
                <c:pt idx="9473">
                  <c:v>32</c:v>
                </c:pt>
                <c:pt idx="9474">
                  <c:v>32</c:v>
                </c:pt>
                <c:pt idx="9475">
                  <c:v>15</c:v>
                </c:pt>
                <c:pt idx="9476">
                  <c:v>16</c:v>
                </c:pt>
                <c:pt idx="9477">
                  <c:v>19</c:v>
                </c:pt>
                <c:pt idx="9478">
                  <c:v>22</c:v>
                </c:pt>
                <c:pt idx="9479">
                  <c:v>22</c:v>
                </c:pt>
                <c:pt idx="9480">
                  <c:v>22</c:v>
                </c:pt>
                <c:pt idx="9481">
                  <c:v>22</c:v>
                </c:pt>
                <c:pt idx="9482">
                  <c:v>22</c:v>
                </c:pt>
                <c:pt idx="9483">
                  <c:v>22</c:v>
                </c:pt>
                <c:pt idx="9484">
                  <c:v>23</c:v>
                </c:pt>
                <c:pt idx="9485">
                  <c:v>23</c:v>
                </c:pt>
                <c:pt idx="9486">
                  <c:v>23</c:v>
                </c:pt>
                <c:pt idx="9487">
                  <c:v>22</c:v>
                </c:pt>
                <c:pt idx="9488">
                  <c:v>22</c:v>
                </c:pt>
                <c:pt idx="9489">
                  <c:v>22</c:v>
                </c:pt>
                <c:pt idx="9490">
                  <c:v>22</c:v>
                </c:pt>
                <c:pt idx="9491">
                  <c:v>39</c:v>
                </c:pt>
                <c:pt idx="9492">
                  <c:v>38</c:v>
                </c:pt>
                <c:pt idx="9493">
                  <c:v>31</c:v>
                </c:pt>
                <c:pt idx="9494">
                  <c:v>31</c:v>
                </c:pt>
                <c:pt idx="9495">
                  <c:v>38</c:v>
                </c:pt>
                <c:pt idx="9496">
                  <c:v>38</c:v>
                </c:pt>
                <c:pt idx="9497">
                  <c:v>30</c:v>
                </c:pt>
                <c:pt idx="9498">
                  <c:v>29</c:v>
                </c:pt>
                <c:pt idx="9499">
                  <c:v>30</c:v>
                </c:pt>
                <c:pt idx="9500">
                  <c:v>30</c:v>
                </c:pt>
                <c:pt idx="9501">
                  <c:v>30</c:v>
                </c:pt>
                <c:pt idx="9502">
                  <c:v>32</c:v>
                </c:pt>
                <c:pt idx="9503">
                  <c:v>30</c:v>
                </c:pt>
                <c:pt idx="9504">
                  <c:v>30</c:v>
                </c:pt>
                <c:pt idx="9505">
                  <c:v>33</c:v>
                </c:pt>
                <c:pt idx="9506">
                  <c:v>30</c:v>
                </c:pt>
                <c:pt idx="9507">
                  <c:v>33</c:v>
                </c:pt>
                <c:pt idx="9508">
                  <c:v>30</c:v>
                </c:pt>
                <c:pt idx="9509">
                  <c:v>30</c:v>
                </c:pt>
                <c:pt idx="9510">
                  <c:v>29</c:v>
                </c:pt>
                <c:pt idx="9511">
                  <c:v>30</c:v>
                </c:pt>
                <c:pt idx="9512">
                  <c:v>29</c:v>
                </c:pt>
                <c:pt idx="9513">
                  <c:v>29</c:v>
                </c:pt>
                <c:pt idx="9514">
                  <c:v>30</c:v>
                </c:pt>
                <c:pt idx="9515">
                  <c:v>32</c:v>
                </c:pt>
                <c:pt idx="9516">
                  <c:v>32</c:v>
                </c:pt>
                <c:pt idx="9517">
                  <c:v>33</c:v>
                </c:pt>
                <c:pt idx="9518">
                  <c:v>30</c:v>
                </c:pt>
                <c:pt idx="9519">
                  <c:v>33</c:v>
                </c:pt>
                <c:pt idx="9520">
                  <c:v>30</c:v>
                </c:pt>
                <c:pt idx="9521">
                  <c:v>30</c:v>
                </c:pt>
                <c:pt idx="9522">
                  <c:v>30</c:v>
                </c:pt>
                <c:pt idx="9523">
                  <c:v>30</c:v>
                </c:pt>
                <c:pt idx="9524">
                  <c:v>29</c:v>
                </c:pt>
                <c:pt idx="9525">
                  <c:v>32</c:v>
                </c:pt>
                <c:pt idx="9526">
                  <c:v>30</c:v>
                </c:pt>
                <c:pt idx="9527">
                  <c:v>30</c:v>
                </c:pt>
                <c:pt idx="9528">
                  <c:v>29</c:v>
                </c:pt>
                <c:pt idx="9529">
                  <c:v>33</c:v>
                </c:pt>
                <c:pt idx="9530">
                  <c:v>16</c:v>
                </c:pt>
                <c:pt idx="9531">
                  <c:v>20</c:v>
                </c:pt>
                <c:pt idx="9532">
                  <c:v>18</c:v>
                </c:pt>
                <c:pt idx="9533">
                  <c:v>20</c:v>
                </c:pt>
                <c:pt idx="9534">
                  <c:v>22</c:v>
                </c:pt>
                <c:pt idx="9535">
                  <c:v>18</c:v>
                </c:pt>
                <c:pt idx="9536">
                  <c:v>17</c:v>
                </c:pt>
                <c:pt idx="9537">
                  <c:v>19</c:v>
                </c:pt>
                <c:pt idx="9538">
                  <c:v>22</c:v>
                </c:pt>
                <c:pt idx="9539">
                  <c:v>17</c:v>
                </c:pt>
                <c:pt idx="9540">
                  <c:v>19</c:v>
                </c:pt>
                <c:pt idx="9541">
                  <c:v>22</c:v>
                </c:pt>
                <c:pt idx="9542">
                  <c:v>19</c:v>
                </c:pt>
                <c:pt idx="9543">
                  <c:v>18</c:v>
                </c:pt>
                <c:pt idx="9544">
                  <c:v>18</c:v>
                </c:pt>
                <c:pt idx="9545">
                  <c:v>19</c:v>
                </c:pt>
                <c:pt idx="9546">
                  <c:v>19</c:v>
                </c:pt>
                <c:pt idx="9547">
                  <c:v>24</c:v>
                </c:pt>
                <c:pt idx="9548">
                  <c:v>21</c:v>
                </c:pt>
                <c:pt idx="9549">
                  <c:v>20</c:v>
                </c:pt>
                <c:pt idx="9550">
                  <c:v>24</c:v>
                </c:pt>
                <c:pt idx="9551">
                  <c:v>19</c:v>
                </c:pt>
                <c:pt idx="9552">
                  <c:v>25</c:v>
                </c:pt>
                <c:pt idx="9553">
                  <c:v>24</c:v>
                </c:pt>
                <c:pt idx="9554">
                  <c:v>21</c:v>
                </c:pt>
                <c:pt idx="9555">
                  <c:v>21</c:v>
                </c:pt>
                <c:pt idx="9556">
                  <c:v>21</c:v>
                </c:pt>
                <c:pt idx="9557">
                  <c:v>19</c:v>
                </c:pt>
                <c:pt idx="9558">
                  <c:v>21</c:v>
                </c:pt>
                <c:pt idx="9559">
                  <c:v>19</c:v>
                </c:pt>
                <c:pt idx="9560">
                  <c:v>21</c:v>
                </c:pt>
                <c:pt idx="9561">
                  <c:v>21</c:v>
                </c:pt>
                <c:pt idx="9562">
                  <c:v>24</c:v>
                </c:pt>
                <c:pt idx="9563">
                  <c:v>21</c:v>
                </c:pt>
                <c:pt idx="9564">
                  <c:v>21</c:v>
                </c:pt>
                <c:pt idx="9565">
                  <c:v>21</c:v>
                </c:pt>
                <c:pt idx="9566">
                  <c:v>23</c:v>
                </c:pt>
                <c:pt idx="9567">
                  <c:v>23</c:v>
                </c:pt>
                <c:pt idx="9568">
                  <c:v>23</c:v>
                </c:pt>
                <c:pt idx="9569">
                  <c:v>23</c:v>
                </c:pt>
                <c:pt idx="9570">
                  <c:v>23</c:v>
                </c:pt>
                <c:pt idx="9571">
                  <c:v>24</c:v>
                </c:pt>
                <c:pt idx="9572">
                  <c:v>23</c:v>
                </c:pt>
                <c:pt idx="9573">
                  <c:v>23</c:v>
                </c:pt>
                <c:pt idx="9574">
                  <c:v>20</c:v>
                </c:pt>
                <c:pt idx="9575">
                  <c:v>20</c:v>
                </c:pt>
                <c:pt idx="9576">
                  <c:v>24</c:v>
                </c:pt>
                <c:pt idx="9577">
                  <c:v>24</c:v>
                </c:pt>
                <c:pt idx="9578">
                  <c:v>23</c:v>
                </c:pt>
                <c:pt idx="9579">
                  <c:v>23</c:v>
                </c:pt>
                <c:pt idx="9580">
                  <c:v>24</c:v>
                </c:pt>
                <c:pt idx="9581">
                  <c:v>24</c:v>
                </c:pt>
                <c:pt idx="9582">
                  <c:v>22</c:v>
                </c:pt>
                <c:pt idx="9583">
                  <c:v>24</c:v>
                </c:pt>
                <c:pt idx="9584">
                  <c:v>22</c:v>
                </c:pt>
                <c:pt idx="9585">
                  <c:v>21</c:v>
                </c:pt>
                <c:pt idx="9586">
                  <c:v>24</c:v>
                </c:pt>
                <c:pt idx="9587">
                  <c:v>23</c:v>
                </c:pt>
                <c:pt idx="9588">
                  <c:v>23</c:v>
                </c:pt>
                <c:pt idx="9589">
                  <c:v>23</c:v>
                </c:pt>
                <c:pt idx="9590">
                  <c:v>23</c:v>
                </c:pt>
                <c:pt idx="9591">
                  <c:v>20</c:v>
                </c:pt>
                <c:pt idx="9592">
                  <c:v>20</c:v>
                </c:pt>
                <c:pt idx="9593">
                  <c:v>21</c:v>
                </c:pt>
                <c:pt idx="9594">
                  <c:v>24</c:v>
                </c:pt>
                <c:pt idx="9595">
                  <c:v>23</c:v>
                </c:pt>
                <c:pt idx="9596">
                  <c:v>23</c:v>
                </c:pt>
                <c:pt idx="9597">
                  <c:v>23</c:v>
                </c:pt>
                <c:pt idx="9598">
                  <c:v>23</c:v>
                </c:pt>
                <c:pt idx="9599">
                  <c:v>23</c:v>
                </c:pt>
                <c:pt idx="9600">
                  <c:v>23</c:v>
                </c:pt>
                <c:pt idx="9601">
                  <c:v>24</c:v>
                </c:pt>
                <c:pt idx="9602">
                  <c:v>24</c:v>
                </c:pt>
                <c:pt idx="9603">
                  <c:v>23</c:v>
                </c:pt>
                <c:pt idx="9604">
                  <c:v>24</c:v>
                </c:pt>
                <c:pt idx="9605">
                  <c:v>23</c:v>
                </c:pt>
                <c:pt idx="9606">
                  <c:v>22</c:v>
                </c:pt>
                <c:pt idx="9607">
                  <c:v>24</c:v>
                </c:pt>
                <c:pt idx="9608">
                  <c:v>24</c:v>
                </c:pt>
                <c:pt idx="9609">
                  <c:v>23</c:v>
                </c:pt>
                <c:pt idx="9610">
                  <c:v>21</c:v>
                </c:pt>
                <c:pt idx="9611">
                  <c:v>22</c:v>
                </c:pt>
                <c:pt idx="9612">
                  <c:v>23</c:v>
                </c:pt>
                <c:pt idx="9613">
                  <c:v>23</c:v>
                </c:pt>
                <c:pt idx="9614">
                  <c:v>23</c:v>
                </c:pt>
                <c:pt idx="9615">
                  <c:v>24</c:v>
                </c:pt>
                <c:pt idx="9616">
                  <c:v>24</c:v>
                </c:pt>
                <c:pt idx="9617">
                  <c:v>23</c:v>
                </c:pt>
                <c:pt idx="9618">
                  <c:v>23</c:v>
                </c:pt>
                <c:pt idx="9619">
                  <c:v>23</c:v>
                </c:pt>
                <c:pt idx="9620">
                  <c:v>23</c:v>
                </c:pt>
                <c:pt idx="9621">
                  <c:v>23</c:v>
                </c:pt>
                <c:pt idx="9622">
                  <c:v>23</c:v>
                </c:pt>
                <c:pt idx="9623">
                  <c:v>15</c:v>
                </c:pt>
                <c:pt idx="9624">
                  <c:v>16</c:v>
                </c:pt>
                <c:pt idx="9625">
                  <c:v>22</c:v>
                </c:pt>
                <c:pt idx="9626">
                  <c:v>23</c:v>
                </c:pt>
                <c:pt idx="9627">
                  <c:v>22</c:v>
                </c:pt>
                <c:pt idx="9628">
                  <c:v>23</c:v>
                </c:pt>
                <c:pt idx="9629">
                  <c:v>23</c:v>
                </c:pt>
                <c:pt idx="9630">
                  <c:v>22</c:v>
                </c:pt>
                <c:pt idx="9631">
                  <c:v>22</c:v>
                </c:pt>
                <c:pt idx="9632">
                  <c:v>23</c:v>
                </c:pt>
                <c:pt idx="9633">
                  <c:v>22</c:v>
                </c:pt>
                <c:pt idx="9634">
                  <c:v>23</c:v>
                </c:pt>
                <c:pt idx="9635">
                  <c:v>22</c:v>
                </c:pt>
                <c:pt idx="9636">
                  <c:v>23</c:v>
                </c:pt>
                <c:pt idx="9637">
                  <c:v>22</c:v>
                </c:pt>
                <c:pt idx="9638">
                  <c:v>22</c:v>
                </c:pt>
                <c:pt idx="9639">
                  <c:v>23</c:v>
                </c:pt>
                <c:pt idx="9640">
                  <c:v>23</c:v>
                </c:pt>
                <c:pt idx="9641">
                  <c:v>23</c:v>
                </c:pt>
                <c:pt idx="9642">
                  <c:v>22</c:v>
                </c:pt>
                <c:pt idx="9643">
                  <c:v>22</c:v>
                </c:pt>
                <c:pt idx="9644">
                  <c:v>22</c:v>
                </c:pt>
                <c:pt idx="9645">
                  <c:v>24</c:v>
                </c:pt>
                <c:pt idx="9646">
                  <c:v>24</c:v>
                </c:pt>
                <c:pt idx="9647">
                  <c:v>22</c:v>
                </c:pt>
                <c:pt idx="9648">
                  <c:v>24</c:v>
                </c:pt>
                <c:pt idx="9649">
                  <c:v>24</c:v>
                </c:pt>
                <c:pt idx="9650">
                  <c:v>22</c:v>
                </c:pt>
                <c:pt idx="9651">
                  <c:v>22</c:v>
                </c:pt>
                <c:pt idx="9652">
                  <c:v>24</c:v>
                </c:pt>
                <c:pt idx="9653">
                  <c:v>22</c:v>
                </c:pt>
                <c:pt idx="9654">
                  <c:v>24</c:v>
                </c:pt>
                <c:pt idx="9655">
                  <c:v>29</c:v>
                </c:pt>
                <c:pt idx="9656">
                  <c:v>29</c:v>
                </c:pt>
                <c:pt idx="9657">
                  <c:v>25</c:v>
                </c:pt>
                <c:pt idx="9658">
                  <c:v>26</c:v>
                </c:pt>
                <c:pt idx="9659">
                  <c:v>26</c:v>
                </c:pt>
                <c:pt idx="9660">
                  <c:v>29</c:v>
                </c:pt>
                <c:pt idx="9661">
                  <c:v>27</c:v>
                </c:pt>
                <c:pt idx="9662">
                  <c:v>27</c:v>
                </c:pt>
                <c:pt idx="9663">
                  <c:v>27</c:v>
                </c:pt>
                <c:pt idx="9664">
                  <c:v>24</c:v>
                </c:pt>
                <c:pt idx="9665">
                  <c:v>24</c:v>
                </c:pt>
                <c:pt idx="9666">
                  <c:v>24</c:v>
                </c:pt>
                <c:pt idx="9667">
                  <c:v>27</c:v>
                </c:pt>
                <c:pt idx="9668">
                  <c:v>27</c:v>
                </c:pt>
                <c:pt idx="9669">
                  <c:v>24</c:v>
                </c:pt>
                <c:pt idx="9670">
                  <c:v>24</c:v>
                </c:pt>
                <c:pt idx="9671">
                  <c:v>24</c:v>
                </c:pt>
                <c:pt idx="9672">
                  <c:v>27</c:v>
                </c:pt>
                <c:pt idx="9673">
                  <c:v>22</c:v>
                </c:pt>
                <c:pt idx="9674">
                  <c:v>23</c:v>
                </c:pt>
                <c:pt idx="9675">
                  <c:v>22</c:v>
                </c:pt>
                <c:pt idx="9676">
                  <c:v>31</c:v>
                </c:pt>
                <c:pt idx="9677">
                  <c:v>31</c:v>
                </c:pt>
                <c:pt idx="9678">
                  <c:v>31</c:v>
                </c:pt>
                <c:pt idx="9679">
                  <c:v>31</c:v>
                </c:pt>
                <c:pt idx="9680">
                  <c:v>31</c:v>
                </c:pt>
                <c:pt idx="9681">
                  <c:v>31</c:v>
                </c:pt>
                <c:pt idx="9682">
                  <c:v>31</c:v>
                </c:pt>
                <c:pt idx="9683">
                  <c:v>31</c:v>
                </c:pt>
                <c:pt idx="9684">
                  <c:v>31</c:v>
                </c:pt>
                <c:pt idx="9685">
                  <c:v>31</c:v>
                </c:pt>
                <c:pt idx="9686">
                  <c:v>31</c:v>
                </c:pt>
                <c:pt idx="9687">
                  <c:v>31</c:v>
                </c:pt>
                <c:pt idx="9688">
                  <c:v>31</c:v>
                </c:pt>
                <c:pt idx="9689">
                  <c:v>31</c:v>
                </c:pt>
                <c:pt idx="9690">
                  <c:v>30</c:v>
                </c:pt>
                <c:pt idx="9691">
                  <c:v>26</c:v>
                </c:pt>
                <c:pt idx="9692">
                  <c:v>30</c:v>
                </c:pt>
                <c:pt idx="9693">
                  <c:v>26</c:v>
                </c:pt>
                <c:pt idx="9694">
                  <c:v>30</c:v>
                </c:pt>
                <c:pt idx="9695">
                  <c:v>30</c:v>
                </c:pt>
                <c:pt idx="9696">
                  <c:v>30</c:v>
                </c:pt>
                <c:pt idx="9697">
                  <c:v>30</c:v>
                </c:pt>
                <c:pt idx="9698">
                  <c:v>35</c:v>
                </c:pt>
                <c:pt idx="9699">
                  <c:v>35</c:v>
                </c:pt>
                <c:pt idx="9700">
                  <c:v>36</c:v>
                </c:pt>
                <c:pt idx="9701">
                  <c:v>35</c:v>
                </c:pt>
                <c:pt idx="9702">
                  <c:v>35</c:v>
                </c:pt>
                <c:pt idx="9703">
                  <c:v>35</c:v>
                </c:pt>
                <c:pt idx="9704">
                  <c:v>35</c:v>
                </c:pt>
                <c:pt idx="9705">
                  <c:v>32</c:v>
                </c:pt>
                <c:pt idx="9706">
                  <c:v>29</c:v>
                </c:pt>
                <c:pt idx="9707">
                  <c:v>32</c:v>
                </c:pt>
                <c:pt idx="9708">
                  <c:v>32</c:v>
                </c:pt>
                <c:pt idx="9709">
                  <c:v>29</c:v>
                </c:pt>
                <c:pt idx="9710">
                  <c:v>32</c:v>
                </c:pt>
                <c:pt idx="9711">
                  <c:v>29</c:v>
                </c:pt>
                <c:pt idx="9712">
                  <c:v>32</c:v>
                </c:pt>
                <c:pt idx="9713">
                  <c:v>29</c:v>
                </c:pt>
                <c:pt idx="9714">
                  <c:v>32</c:v>
                </c:pt>
                <c:pt idx="9715">
                  <c:v>29</c:v>
                </c:pt>
                <c:pt idx="9716">
                  <c:v>32</c:v>
                </c:pt>
                <c:pt idx="9717">
                  <c:v>32</c:v>
                </c:pt>
                <c:pt idx="9718">
                  <c:v>32</c:v>
                </c:pt>
                <c:pt idx="9719">
                  <c:v>29</c:v>
                </c:pt>
                <c:pt idx="9720">
                  <c:v>32</c:v>
                </c:pt>
                <c:pt idx="9721">
                  <c:v>29</c:v>
                </c:pt>
                <c:pt idx="9722">
                  <c:v>32</c:v>
                </c:pt>
                <c:pt idx="9723">
                  <c:v>29</c:v>
                </c:pt>
                <c:pt idx="9724">
                  <c:v>29</c:v>
                </c:pt>
                <c:pt idx="9725">
                  <c:v>28</c:v>
                </c:pt>
                <c:pt idx="9726">
                  <c:v>31</c:v>
                </c:pt>
                <c:pt idx="9727">
                  <c:v>28</c:v>
                </c:pt>
                <c:pt idx="9728">
                  <c:v>31</c:v>
                </c:pt>
                <c:pt idx="9729">
                  <c:v>31</c:v>
                </c:pt>
                <c:pt idx="9730">
                  <c:v>28</c:v>
                </c:pt>
                <c:pt idx="9731">
                  <c:v>31</c:v>
                </c:pt>
                <c:pt idx="9732">
                  <c:v>31</c:v>
                </c:pt>
                <c:pt idx="9733">
                  <c:v>28</c:v>
                </c:pt>
                <c:pt idx="9734">
                  <c:v>21</c:v>
                </c:pt>
                <c:pt idx="9735">
                  <c:v>23</c:v>
                </c:pt>
                <c:pt idx="9736">
                  <c:v>23</c:v>
                </c:pt>
                <c:pt idx="9737">
                  <c:v>21</c:v>
                </c:pt>
                <c:pt idx="9738">
                  <c:v>21</c:v>
                </c:pt>
                <c:pt idx="9739">
                  <c:v>23</c:v>
                </c:pt>
                <c:pt idx="9740">
                  <c:v>23</c:v>
                </c:pt>
                <c:pt idx="9741">
                  <c:v>21</c:v>
                </c:pt>
                <c:pt idx="9742">
                  <c:v>23</c:v>
                </c:pt>
                <c:pt idx="9743">
                  <c:v>23</c:v>
                </c:pt>
                <c:pt idx="9744">
                  <c:v>23</c:v>
                </c:pt>
                <c:pt idx="9745">
                  <c:v>22</c:v>
                </c:pt>
                <c:pt idx="9746">
                  <c:v>22</c:v>
                </c:pt>
                <c:pt idx="9747">
                  <c:v>22</c:v>
                </c:pt>
                <c:pt idx="9748">
                  <c:v>22</c:v>
                </c:pt>
                <c:pt idx="9749">
                  <c:v>21</c:v>
                </c:pt>
                <c:pt idx="9750">
                  <c:v>21</c:v>
                </c:pt>
                <c:pt idx="9751">
                  <c:v>22</c:v>
                </c:pt>
                <c:pt idx="9752">
                  <c:v>22</c:v>
                </c:pt>
                <c:pt idx="9753">
                  <c:v>27</c:v>
                </c:pt>
                <c:pt idx="9754">
                  <c:v>24</c:v>
                </c:pt>
                <c:pt idx="9755">
                  <c:v>24</c:v>
                </c:pt>
                <c:pt idx="9756">
                  <c:v>28</c:v>
                </c:pt>
                <c:pt idx="9757">
                  <c:v>24</c:v>
                </c:pt>
                <c:pt idx="9758">
                  <c:v>24</c:v>
                </c:pt>
                <c:pt idx="9759">
                  <c:v>24</c:v>
                </c:pt>
                <c:pt idx="9760">
                  <c:v>24</c:v>
                </c:pt>
                <c:pt idx="9761">
                  <c:v>24</c:v>
                </c:pt>
                <c:pt idx="9762">
                  <c:v>27</c:v>
                </c:pt>
                <c:pt idx="9763">
                  <c:v>24</c:v>
                </c:pt>
                <c:pt idx="9764">
                  <c:v>24</c:v>
                </c:pt>
                <c:pt idx="9765">
                  <c:v>28</c:v>
                </c:pt>
                <c:pt idx="9766">
                  <c:v>23</c:v>
                </c:pt>
                <c:pt idx="9767">
                  <c:v>27</c:v>
                </c:pt>
                <c:pt idx="9768">
                  <c:v>24</c:v>
                </c:pt>
                <c:pt idx="9769">
                  <c:v>24</c:v>
                </c:pt>
                <c:pt idx="9770">
                  <c:v>24</c:v>
                </c:pt>
                <c:pt idx="9771">
                  <c:v>28</c:v>
                </c:pt>
                <c:pt idx="9772">
                  <c:v>24</c:v>
                </c:pt>
                <c:pt idx="9773">
                  <c:v>26</c:v>
                </c:pt>
                <c:pt idx="9774">
                  <c:v>26</c:v>
                </c:pt>
                <c:pt idx="9775">
                  <c:v>26</c:v>
                </c:pt>
                <c:pt idx="9776">
                  <c:v>26</c:v>
                </c:pt>
                <c:pt idx="9777">
                  <c:v>26</c:v>
                </c:pt>
                <c:pt idx="9778">
                  <c:v>26</c:v>
                </c:pt>
                <c:pt idx="9779">
                  <c:v>26</c:v>
                </c:pt>
                <c:pt idx="9780">
                  <c:v>26</c:v>
                </c:pt>
                <c:pt idx="9781">
                  <c:v>26</c:v>
                </c:pt>
                <c:pt idx="9782">
                  <c:v>26</c:v>
                </c:pt>
                <c:pt idx="9783">
                  <c:v>26</c:v>
                </c:pt>
                <c:pt idx="9784">
                  <c:v>26</c:v>
                </c:pt>
                <c:pt idx="9785">
                  <c:v>26</c:v>
                </c:pt>
                <c:pt idx="9786">
                  <c:v>26</c:v>
                </c:pt>
                <c:pt idx="9787">
                  <c:v>26</c:v>
                </c:pt>
                <c:pt idx="9788">
                  <c:v>26</c:v>
                </c:pt>
                <c:pt idx="9789">
                  <c:v>26</c:v>
                </c:pt>
                <c:pt idx="9790">
                  <c:v>26</c:v>
                </c:pt>
                <c:pt idx="9791">
                  <c:v>24</c:v>
                </c:pt>
                <c:pt idx="9792">
                  <c:v>24</c:v>
                </c:pt>
                <c:pt idx="9793">
                  <c:v>24</c:v>
                </c:pt>
                <c:pt idx="9794">
                  <c:v>24</c:v>
                </c:pt>
                <c:pt idx="9795">
                  <c:v>24</c:v>
                </c:pt>
                <c:pt idx="9796">
                  <c:v>24</c:v>
                </c:pt>
                <c:pt idx="9797">
                  <c:v>24</c:v>
                </c:pt>
                <c:pt idx="9798">
                  <c:v>24</c:v>
                </c:pt>
                <c:pt idx="9799">
                  <c:v>17</c:v>
                </c:pt>
                <c:pt idx="9800">
                  <c:v>18</c:v>
                </c:pt>
                <c:pt idx="9801">
                  <c:v>17</c:v>
                </c:pt>
                <c:pt idx="9802">
                  <c:v>18</c:v>
                </c:pt>
                <c:pt idx="9803">
                  <c:v>17</c:v>
                </c:pt>
                <c:pt idx="9804">
                  <c:v>18</c:v>
                </c:pt>
                <c:pt idx="9805">
                  <c:v>18</c:v>
                </c:pt>
                <c:pt idx="9806">
                  <c:v>17</c:v>
                </c:pt>
                <c:pt idx="9807">
                  <c:v>17</c:v>
                </c:pt>
                <c:pt idx="9808">
                  <c:v>17</c:v>
                </c:pt>
                <c:pt idx="9809">
                  <c:v>18</c:v>
                </c:pt>
                <c:pt idx="9810">
                  <c:v>17</c:v>
                </c:pt>
                <c:pt idx="9811">
                  <c:v>18</c:v>
                </c:pt>
                <c:pt idx="9812">
                  <c:v>17</c:v>
                </c:pt>
                <c:pt idx="9813">
                  <c:v>18</c:v>
                </c:pt>
                <c:pt idx="9814">
                  <c:v>17</c:v>
                </c:pt>
                <c:pt idx="9815">
                  <c:v>18</c:v>
                </c:pt>
                <c:pt idx="9816">
                  <c:v>17</c:v>
                </c:pt>
                <c:pt idx="9817">
                  <c:v>18</c:v>
                </c:pt>
                <c:pt idx="9818">
                  <c:v>17</c:v>
                </c:pt>
                <c:pt idx="9819">
                  <c:v>18</c:v>
                </c:pt>
                <c:pt idx="9820">
                  <c:v>17</c:v>
                </c:pt>
                <c:pt idx="9821">
                  <c:v>17</c:v>
                </c:pt>
                <c:pt idx="9822">
                  <c:v>17</c:v>
                </c:pt>
                <c:pt idx="9823">
                  <c:v>18</c:v>
                </c:pt>
                <c:pt idx="9824">
                  <c:v>17</c:v>
                </c:pt>
                <c:pt idx="9825">
                  <c:v>21</c:v>
                </c:pt>
                <c:pt idx="9826">
                  <c:v>21</c:v>
                </c:pt>
                <c:pt idx="9827">
                  <c:v>21</c:v>
                </c:pt>
                <c:pt idx="9828">
                  <c:v>20</c:v>
                </c:pt>
                <c:pt idx="9829">
                  <c:v>21</c:v>
                </c:pt>
                <c:pt idx="9830">
                  <c:v>21</c:v>
                </c:pt>
                <c:pt idx="9831">
                  <c:v>21</c:v>
                </c:pt>
                <c:pt idx="9832">
                  <c:v>21</c:v>
                </c:pt>
                <c:pt idx="9833">
                  <c:v>21</c:v>
                </c:pt>
                <c:pt idx="9834">
                  <c:v>26</c:v>
                </c:pt>
                <c:pt idx="9835">
                  <c:v>29</c:v>
                </c:pt>
                <c:pt idx="9836">
                  <c:v>26</c:v>
                </c:pt>
                <c:pt idx="9837">
                  <c:v>26</c:v>
                </c:pt>
                <c:pt idx="9838">
                  <c:v>29</c:v>
                </c:pt>
                <c:pt idx="9839">
                  <c:v>25</c:v>
                </c:pt>
                <c:pt idx="9840">
                  <c:v>29</c:v>
                </c:pt>
                <c:pt idx="9841">
                  <c:v>29</c:v>
                </c:pt>
                <c:pt idx="9842">
                  <c:v>26</c:v>
                </c:pt>
                <c:pt idx="9843">
                  <c:v>26</c:v>
                </c:pt>
                <c:pt idx="9844">
                  <c:v>25</c:v>
                </c:pt>
                <c:pt idx="9845">
                  <c:v>29</c:v>
                </c:pt>
                <c:pt idx="9846">
                  <c:v>26</c:v>
                </c:pt>
                <c:pt idx="9847">
                  <c:v>29</c:v>
                </c:pt>
                <c:pt idx="9848">
                  <c:v>29</c:v>
                </c:pt>
                <c:pt idx="9849">
                  <c:v>29</c:v>
                </c:pt>
                <c:pt idx="9850">
                  <c:v>29</c:v>
                </c:pt>
                <c:pt idx="9851">
                  <c:v>25</c:v>
                </c:pt>
                <c:pt idx="9852">
                  <c:v>26</c:v>
                </c:pt>
                <c:pt idx="9853">
                  <c:v>29</c:v>
                </c:pt>
                <c:pt idx="9854">
                  <c:v>26</c:v>
                </c:pt>
                <c:pt idx="9855">
                  <c:v>26</c:v>
                </c:pt>
                <c:pt idx="9856">
                  <c:v>29</c:v>
                </c:pt>
                <c:pt idx="9857">
                  <c:v>31</c:v>
                </c:pt>
                <c:pt idx="9858">
                  <c:v>35</c:v>
                </c:pt>
                <c:pt idx="9859">
                  <c:v>34</c:v>
                </c:pt>
                <c:pt idx="9860">
                  <c:v>34</c:v>
                </c:pt>
                <c:pt idx="9861">
                  <c:v>31</c:v>
                </c:pt>
                <c:pt idx="9862">
                  <c:v>35</c:v>
                </c:pt>
                <c:pt idx="9863">
                  <c:v>34</c:v>
                </c:pt>
                <c:pt idx="9864">
                  <c:v>31</c:v>
                </c:pt>
                <c:pt idx="9865">
                  <c:v>34</c:v>
                </c:pt>
                <c:pt idx="9866">
                  <c:v>34</c:v>
                </c:pt>
                <c:pt idx="9867">
                  <c:v>35</c:v>
                </c:pt>
                <c:pt idx="9868">
                  <c:v>31</c:v>
                </c:pt>
                <c:pt idx="9869">
                  <c:v>34</c:v>
                </c:pt>
                <c:pt idx="9870">
                  <c:v>35</c:v>
                </c:pt>
                <c:pt idx="9871">
                  <c:v>34</c:v>
                </c:pt>
                <c:pt idx="9872">
                  <c:v>35</c:v>
                </c:pt>
                <c:pt idx="9873">
                  <c:v>31</c:v>
                </c:pt>
                <c:pt idx="9874">
                  <c:v>35</c:v>
                </c:pt>
                <c:pt idx="9875">
                  <c:v>31</c:v>
                </c:pt>
                <c:pt idx="9876">
                  <c:v>34</c:v>
                </c:pt>
                <c:pt idx="9877">
                  <c:v>34</c:v>
                </c:pt>
                <c:pt idx="9878">
                  <c:v>24</c:v>
                </c:pt>
                <c:pt idx="9879">
                  <c:v>24</c:v>
                </c:pt>
                <c:pt idx="9880">
                  <c:v>24</c:v>
                </c:pt>
                <c:pt idx="9881">
                  <c:v>23</c:v>
                </c:pt>
                <c:pt idx="9882">
                  <c:v>24</c:v>
                </c:pt>
                <c:pt idx="9883">
                  <c:v>24</c:v>
                </c:pt>
                <c:pt idx="9884">
                  <c:v>24</c:v>
                </c:pt>
                <c:pt idx="9885">
                  <c:v>24</c:v>
                </c:pt>
                <c:pt idx="9886">
                  <c:v>24</c:v>
                </c:pt>
                <c:pt idx="9887">
                  <c:v>24</c:v>
                </c:pt>
                <c:pt idx="9888">
                  <c:v>24</c:v>
                </c:pt>
                <c:pt idx="9889">
                  <c:v>24</c:v>
                </c:pt>
                <c:pt idx="9890">
                  <c:v>24</c:v>
                </c:pt>
                <c:pt idx="9891">
                  <c:v>17</c:v>
                </c:pt>
                <c:pt idx="9892">
                  <c:v>20</c:v>
                </c:pt>
                <c:pt idx="9893">
                  <c:v>20</c:v>
                </c:pt>
                <c:pt idx="9894">
                  <c:v>25</c:v>
                </c:pt>
                <c:pt idx="9895">
                  <c:v>20</c:v>
                </c:pt>
                <c:pt idx="9896">
                  <c:v>18</c:v>
                </c:pt>
                <c:pt idx="9897">
                  <c:v>29</c:v>
                </c:pt>
                <c:pt idx="9898">
                  <c:v>29</c:v>
                </c:pt>
                <c:pt idx="9899">
                  <c:v>23</c:v>
                </c:pt>
                <c:pt idx="9900">
                  <c:v>23</c:v>
                </c:pt>
                <c:pt idx="9901">
                  <c:v>23</c:v>
                </c:pt>
                <c:pt idx="9902">
                  <c:v>23</c:v>
                </c:pt>
                <c:pt idx="9903">
                  <c:v>24</c:v>
                </c:pt>
                <c:pt idx="9904">
                  <c:v>29</c:v>
                </c:pt>
                <c:pt idx="9905">
                  <c:v>23</c:v>
                </c:pt>
                <c:pt idx="9906">
                  <c:v>23</c:v>
                </c:pt>
                <c:pt idx="9907">
                  <c:v>29</c:v>
                </c:pt>
                <c:pt idx="9908">
                  <c:v>23</c:v>
                </c:pt>
                <c:pt idx="9909">
                  <c:v>29</c:v>
                </c:pt>
                <c:pt idx="9910">
                  <c:v>23</c:v>
                </c:pt>
                <c:pt idx="9911">
                  <c:v>29</c:v>
                </c:pt>
                <c:pt idx="9912">
                  <c:v>23</c:v>
                </c:pt>
                <c:pt idx="9913">
                  <c:v>23</c:v>
                </c:pt>
                <c:pt idx="9914">
                  <c:v>23</c:v>
                </c:pt>
                <c:pt idx="9915">
                  <c:v>25</c:v>
                </c:pt>
                <c:pt idx="9916">
                  <c:v>25</c:v>
                </c:pt>
                <c:pt idx="9917">
                  <c:v>25</c:v>
                </c:pt>
                <c:pt idx="9918">
                  <c:v>25</c:v>
                </c:pt>
                <c:pt idx="9919">
                  <c:v>25</c:v>
                </c:pt>
                <c:pt idx="9920">
                  <c:v>25</c:v>
                </c:pt>
                <c:pt idx="9921">
                  <c:v>25</c:v>
                </c:pt>
                <c:pt idx="9922">
                  <c:v>25</c:v>
                </c:pt>
                <c:pt idx="9923">
                  <c:v>25</c:v>
                </c:pt>
                <c:pt idx="9924">
                  <c:v>25</c:v>
                </c:pt>
                <c:pt idx="9925">
                  <c:v>25</c:v>
                </c:pt>
                <c:pt idx="9926">
                  <c:v>25</c:v>
                </c:pt>
                <c:pt idx="9927">
                  <c:v>25</c:v>
                </c:pt>
                <c:pt idx="9928">
                  <c:v>25</c:v>
                </c:pt>
                <c:pt idx="9929">
                  <c:v>25</c:v>
                </c:pt>
                <c:pt idx="9930">
                  <c:v>25</c:v>
                </c:pt>
                <c:pt idx="9931">
                  <c:v>25</c:v>
                </c:pt>
                <c:pt idx="9932">
                  <c:v>24</c:v>
                </c:pt>
                <c:pt idx="9933">
                  <c:v>24</c:v>
                </c:pt>
                <c:pt idx="9934">
                  <c:v>24</c:v>
                </c:pt>
                <c:pt idx="9935">
                  <c:v>24</c:v>
                </c:pt>
                <c:pt idx="9936">
                  <c:v>24</c:v>
                </c:pt>
                <c:pt idx="9937">
                  <c:v>24</c:v>
                </c:pt>
                <c:pt idx="9938">
                  <c:v>24</c:v>
                </c:pt>
                <c:pt idx="9939">
                  <c:v>24</c:v>
                </c:pt>
                <c:pt idx="9940">
                  <c:v>23</c:v>
                </c:pt>
                <c:pt idx="9941">
                  <c:v>24</c:v>
                </c:pt>
                <c:pt idx="9942">
                  <c:v>23</c:v>
                </c:pt>
                <c:pt idx="9943">
                  <c:v>19</c:v>
                </c:pt>
                <c:pt idx="9944">
                  <c:v>23</c:v>
                </c:pt>
                <c:pt idx="9945">
                  <c:v>19</c:v>
                </c:pt>
                <c:pt idx="9946">
                  <c:v>24</c:v>
                </c:pt>
                <c:pt idx="9947">
                  <c:v>19</c:v>
                </c:pt>
                <c:pt idx="9948">
                  <c:v>19</c:v>
                </c:pt>
                <c:pt idx="9949">
                  <c:v>19</c:v>
                </c:pt>
                <c:pt idx="9950">
                  <c:v>23</c:v>
                </c:pt>
                <c:pt idx="9951">
                  <c:v>24</c:v>
                </c:pt>
                <c:pt idx="9952">
                  <c:v>24</c:v>
                </c:pt>
                <c:pt idx="9953">
                  <c:v>23</c:v>
                </c:pt>
                <c:pt idx="9954">
                  <c:v>19</c:v>
                </c:pt>
                <c:pt idx="9955">
                  <c:v>23</c:v>
                </c:pt>
                <c:pt idx="9956">
                  <c:v>20</c:v>
                </c:pt>
                <c:pt idx="9957">
                  <c:v>20</c:v>
                </c:pt>
                <c:pt idx="9958">
                  <c:v>20</c:v>
                </c:pt>
                <c:pt idx="9959">
                  <c:v>20</c:v>
                </c:pt>
                <c:pt idx="9960">
                  <c:v>20</c:v>
                </c:pt>
                <c:pt idx="9961">
                  <c:v>19</c:v>
                </c:pt>
                <c:pt idx="9962">
                  <c:v>19</c:v>
                </c:pt>
                <c:pt idx="9963">
                  <c:v>18</c:v>
                </c:pt>
                <c:pt idx="9964">
                  <c:v>18</c:v>
                </c:pt>
                <c:pt idx="9965">
                  <c:v>17</c:v>
                </c:pt>
                <c:pt idx="9966">
                  <c:v>18</c:v>
                </c:pt>
                <c:pt idx="9967">
                  <c:v>17</c:v>
                </c:pt>
                <c:pt idx="9968">
                  <c:v>18</c:v>
                </c:pt>
                <c:pt idx="9969">
                  <c:v>19</c:v>
                </c:pt>
                <c:pt idx="9970">
                  <c:v>19</c:v>
                </c:pt>
                <c:pt idx="9971">
                  <c:v>19</c:v>
                </c:pt>
                <c:pt idx="9972">
                  <c:v>19</c:v>
                </c:pt>
                <c:pt idx="9973">
                  <c:v>20</c:v>
                </c:pt>
                <c:pt idx="9974">
                  <c:v>17</c:v>
                </c:pt>
                <c:pt idx="9975">
                  <c:v>16</c:v>
                </c:pt>
                <c:pt idx="9976">
                  <c:v>20</c:v>
                </c:pt>
                <c:pt idx="9977">
                  <c:v>16</c:v>
                </c:pt>
                <c:pt idx="9978">
                  <c:v>17</c:v>
                </c:pt>
                <c:pt idx="9979">
                  <c:v>20</c:v>
                </c:pt>
                <c:pt idx="9980">
                  <c:v>20</c:v>
                </c:pt>
                <c:pt idx="9981">
                  <c:v>20</c:v>
                </c:pt>
                <c:pt idx="9982">
                  <c:v>20</c:v>
                </c:pt>
                <c:pt idx="9983">
                  <c:v>20</c:v>
                </c:pt>
                <c:pt idx="9984">
                  <c:v>20</c:v>
                </c:pt>
                <c:pt idx="9985">
                  <c:v>20</c:v>
                </c:pt>
                <c:pt idx="9986">
                  <c:v>20</c:v>
                </c:pt>
                <c:pt idx="9987">
                  <c:v>16</c:v>
                </c:pt>
                <c:pt idx="9988">
                  <c:v>20</c:v>
                </c:pt>
                <c:pt idx="9989">
                  <c:v>16</c:v>
                </c:pt>
                <c:pt idx="9990">
                  <c:v>16</c:v>
                </c:pt>
                <c:pt idx="9991">
                  <c:v>20</c:v>
                </c:pt>
                <c:pt idx="9992">
                  <c:v>16</c:v>
                </c:pt>
                <c:pt idx="9993">
                  <c:v>20</c:v>
                </c:pt>
                <c:pt idx="9994">
                  <c:v>20</c:v>
                </c:pt>
                <c:pt idx="9995">
                  <c:v>20</c:v>
                </c:pt>
                <c:pt idx="9996">
                  <c:v>20</c:v>
                </c:pt>
                <c:pt idx="9997">
                  <c:v>16</c:v>
                </c:pt>
                <c:pt idx="9998">
                  <c:v>20</c:v>
                </c:pt>
                <c:pt idx="9999">
                  <c:v>20</c:v>
                </c:pt>
                <c:pt idx="10000">
                  <c:v>16</c:v>
                </c:pt>
                <c:pt idx="10001">
                  <c:v>20</c:v>
                </c:pt>
                <c:pt idx="10002">
                  <c:v>20</c:v>
                </c:pt>
                <c:pt idx="10003">
                  <c:v>24</c:v>
                </c:pt>
                <c:pt idx="10004">
                  <c:v>23</c:v>
                </c:pt>
                <c:pt idx="10005">
                  <c:v>23</c:v>
                </c:pt>
                <c:pt idx="10006">
                  <c:v>23</c:v>
                </c:pt>
                <c:pt idx="10007">
                  <c:v>23</c:v>
                </c:pt>
                <c:pt idx="10008">
                  <c:v>23</c:v>
                </c:pt>
                <c:pt idx="10009">
                  <c:v>23</c:v>
                </c:pt>
                <c:pt idx="10010">
                  <c:v>28</c:v>
                </c:pt>
                <c:pt idx="10011">
                  <c:v>29</c:v>
                </c:pt>
                <c:pt idx="10012">
                  <c:v>28</c:v>
                </c:pt>
                <c:pt idx="10013">
                  <c:v>29</c:v>
                </c:pt>
                <c:pt idx="10014">
                  <c:v>28</c:v>
                </c:pt>
                <c:pt idx="10015">
                  <c:v>29</c:v>
                </c:pt>
                <c:pt idx="10016">
                  <c:v>29</c:v>
                </c:pt>
                <c:pt idx="10017">
                  <c:v>28</c:v>
                </c:pt>
                <c:pt idx="10018">
                  <c:v>29</c:v>
                </c:pt>
                <c:pt idx="10019">
                  <c:v>28</c:v>
                </c:pt>
                <c:pt idx="10020">
                  <c:v>28</c:v>
                </c:pt>
                <c:pt idx="10021">
                  <c:v>28</c:v>
                </c:pt>
                <c:pt idx="10022">
                  <c:v>29</c:v>
                </c:pt>
                <c:pt idx="10023">
                  <c:v>28</c:v>
                </c:pt>
                <c:pt idx="10024">
                  <c:v>29</c:v>
                </c:pt>
                <c:pt idx="10025">
                  <c:v>29</c:v>
                </c:pt>
                <c:pt idx="10026">
                  <c:v>27</c:v>
                </c:pt>
                <c:pt idx="10027">
                  <c:v>27</c:v>
                </c:pt>
                <c:pt idx="10028">
                  <c:v>27</c:v>
                </c:pt>
                <c:pt idx="10029">
                  <c:v>27</c:v>
                </c:pt>
                <c:pt idx="10030">
                  <c:v>27</c:v>
                </c:pt>
                <c:pt idx="10031">
                  <c:v>27</c:v>
                </c:pt>
                <c:pt idx="10032">
                  <c:v>27</c:v>
                </c:pt>
                <c:pt idx="10033">
                  <c:v>27</c:v>
                </c:pt>
                <c:pt idx="10034">
                  <c:v>27</c:v>
                </c:pt>
                <c:pt idx="10035">
                  <c:v>19</c:v>
                </c:pt>
                <c:pt idx="10036">
                  <c:v>19</c:v>
                </c:pt>
                <c:pt idx="10037">
                  <c:v>19</c:v>
                </c:pt>
                <c:pt idx="10038">
                  <c:v>19</c:v>
                </c:pt>
                <c:pt idx="10039">
                  <c:v>19</c:v>
                </c:pt>
                <c:pt idx="10040">
                  <c:v>19</c:v>
                </c:pt>
                <c:pt idx="10041">
                  <c:v>19</c:v>
                </c:pt>
                <c:pt idx="10042">
                  <c:v>19</c:v>
                </c:pt>
                <c:pt idx="10043">
                  <c:v>19</c:v>
                </c:pt>
                <c:pt idx="10044">
                  <c:v>19</c:v>
                </c:pt>
                <c:pt idx="10045">
                  <c:v>19</c:v>
                </c:pt>
                <c:pt idx="10046">
                  <c:v>19</c:v>
                </c:pt>
                <c:pt idx="10047">
                  <c:v>19</c:v>
                </c:pt>
                <c:pt idx="10048">
                  <c:v>19</c:v>
                </c:pt>
                <c:pt idx="10049">
                  <c:v>19</c:v>
                </c:pt>
                <c:pt idx="10050">
                  <c:v>19</c:v>
                </c:pt>
                <c:pt idx="10051">
                  <c:v>19</c:v>
                </c:pt>
                <c:pt idx="10052">
                  <c:v>19</c:v>
                </c:pt>
                <c:pt idx="10053">
                  <c:v>19</c:v>
                </c:pt>
                <c:pt idx="10054">
                  <c:v>19</c:v>
                </c:pt>
                <c:pt idx="10055">
                  <c:v>19</c:v>
                </c:pt>
                <c:pt idx="10056">
                  <c:v>19</c:v>
                </c:pt>
                <c:pt idx="10057">
                  <c:v>19</c:v>
                </c:pt>
                <c:pt idx="10058">
                  <c:v>19</c:v>
                </c:pt>
                <c:pt idx="10059">
                  <c:v>19</c:v>
                </c:pt>
                <c:pt idx="10060">
                  <c:v>19</c:v>
                </c:pt>
                <c:pt idx="10061">
                  <c:v>19</c:v>
                </c:pt>
                <c:pt idx="10062">
                  <c:v>19</c:v>
                </c:pt>
                <c:pt idx="10063">
                  <c:v>19</c:v>
                </c:pt>
                <c:pt idx="10064">
                  <c:v>19</c:v>
                </c:pt>
                <c:pt idx="10065">
                  <c:v>19</c:v>
                </c:pt>
                <c:pt idx="10066">
                  <c:v>19</c:v>
                </c:pt>
                <c:pt idx="10067">
                  <c:v>19</c:v>
                </c:pt>
                <c:pt idx="10068">
                  <c:v>19</c:v>
                </c:pt>
                <c:pt idx="10069">
                  <c:v>19</c:v>
                </c:pt>
                <c:pt idx="10070">
                  <c:v>19</c:v>
                </c:pt>
                <c:pt idx="10071">
                  <c:v>19</c:v>
                </c:pt>
                <c:pt idx="10072">
                  <c:v>19</c:v>
                </c:pt>
                <c:pt idx="10073">
                  <c:v>19</c:v>
                </c:pt>
                <c:pt idx="10074">
                  <c:v>19</c:v>
                </c:pt>
                <c:pt idx="10075">
                  <c:v>19</c:v>
                </c:pt>
                <c:pt idx="10076">
                  <c:v>19</c:v>
                </c:pt>
                <c:pt idx="10077">
                  <c:v>19</c:v>
                </c:pt>
                <c:pt idx="10078">
                  <c:v>19</c:v>
                </c:pt>
                <c:pt idx="10079">
                  <c:v>19</c:v>
                </c:pt>
                <c:pt idx="10080">
                  <c:v>19</c:v>
                </c:pt>
                <c:pt idx="10081">
                  <c:v>19</c:v>
                </c:pt>
                <c:pt idx="10082">
                  <c:v>19</c:v>
                </c:pt>
                <c:pt idx="10083">
                  <c:v>23</c:v>
                </c:pt>
                <c:pt idx="10084">
                  <c:v>24</c:v>
                </c:pt>
                <c:pt idx="10085">
                  <c:v>23</c:v>
                </c:pt>
                <c:pt idx="10086">
                  <c:v>23</c:v>
                </c:pt>
                <c:pt idx="10087">
                  <c:v>24</c:v>
                </c:pt>
                <c:pt idx="10088">
                  <c:v>23</c:v>
                </c:pt>
                <c:pt idx="10089">
                  <c:v>24</c:v>
                </c:pt>
                <c:pt idx="10090">
                  <c:v>24</c:v>
                </c:pt>
                <c:pt idx="10091">
                  <c:v>22</c:v>
                </c:pt>
                <c:pt idx="10092">
                  <c:v>22</c:v>
                </c:pt>
                <c:pt idx="10093">
                  <c:v>22</c:v>
                </c:pt>
                <c:pt idx="10094">
                  <c:v>22</c:v>
                </c:pt>
                <c:pt idx="10095">
                  <c:v>22</c:v>
                </c:pt>
                <c:pt idx="10096">
                  <c:v>22</c:v>
                </c:pt>
                <c:pt idx="10097">
                  <c:v>22</c:v>
                </c:pt>
                <c:pt idx="10098">
                  <c:v>22</c:v>
                </c:pt>
                <c:pt idx="10099">
                  <c:v>22</c:v>
                </c:pt>
                <c:pt idx="10100">
                  <c:v>22</c:v>
                </c:pt>
                <c:pt idx="10101">
                  <c:v>22</c:v>
                </c:pt>
                <c:pt idx="10102">
                  <c:v>22</c:v>
                </c:pt>
                <c:pt idx="10103">
                  <c:v>22</c:v>
                </c:pt>
                <c:pt idx="10104">
                  <c:v>22</c:v>
                </c:pt>
                <c:pt idx="10105">
                  <c:v>22</c:v>
                </c:pt>
                <c:pt idx="10106">
                  <c:v>22</c:v>
                </c:pt>
                <c:pt idx="10107">
                  <c:v>22</c:v>
                </c:pt>
                <c:pt idx="10108">
                  <c:v>22</c:v>
                </c:pt>
                <c:pt idx="10109">
                  <c:v>34</c:v>
                </c:pt>
                <c:pt idx="10110">
                  <c:v>31</c:v>
                </c:pt>
                <c:pt idx="10111">
                  <c:v>31</c:v>
                </c:pt>
                <c:pt idx="10112">
                  <c:v>34</c:v>
                </c:pt>
                <c:pt idx="10113">
                  <c:v>31</c:v>
                </c:pt>
                <c:pt idx="10114">
                  <c:v>34</c:v>
                </c:pt>
                <c:pt idx="10115">
                  <c:v>34</c:v>
                </c:pt>
                <c:pt idx="10116">
                  <c:v>31</c:v>
                </c:pt>
                <c:pt idx="10117">
                  <c:v>31</c:v>
                </c:pt>
                <c:pt idx="10118">
                  <c:v>31</c:v>
                </c:pt>
                <c:pt idx="10119">
                  <c:v>34</c:v>
                </c:pt>
                <c:pt idx="10120">
                  <c:v>31</c:v>
                </c:pt>
                <c:pt idx="10121">
                  <c:v>34</c:v>
                </c:pt>
                <c:pt idx="10122">
                  <c:v>34</c:v>
                </c:pt>
                <c:pt idx="10123">
                  <c:v>30</c:v>
                </c:pt>
                <c:pt idx="10124">
                  <c:v>33</c:v>
                </c:pt>
                <c:pt idx="10125">
                  <c:v>30</c:v>
                </c:pt>
                <c:pt idx="10126">
                  <c:v>33</c:v>
                </c:pt>
                <c:pt idx="10127">
                  <c:v>30</c:v>
                </c:pt>
                <c:pt idx="10128">
                  <c:v>33</c:v>
                </c:pt>
                <c:pt idx="10129">
                  <c:v>21</c:v>
                </c:pt>
                <c:pt idx="10130">
                  <c:v>21</c:v>
                </c:pt>
                <c:pt idx="10131">
                  <c:v>21</c:v>
                </c:pt>
                <c:pt idx="10132">
                  <c:v>21</c:v>
                </c:pt>
                <c:pt idx="10133">
                  <c:v>21</c:v>
                </c:pt>
                <c:pt idx="10134">
                  <c:v>30</c:v>
                </c:pt>
                <c:pt idx="10135">
                  <c:v>27</c:v>
                </c:pt>
                <c:pt idx="10136">
                  <c:v>27</c:v>
                </c:pt>
                <c:pt idx="10137">
                  <c:v>30</c:v>
                </c:pt>
                <c:pt idx="10138">
                  <c:v>31</c:v>
                </c:pt>
                <c:pt idx="10139">
                  <c:v>31</c:v>
                </c:pt>
                <c:pt idx="10140">
                  <c:v>27</c:v>
                </c:pt>
                <c:pt idx="10141">
                  <c:v>27</c:v>
                </c:pt>
                <c:pt idx="10142">
                  <c:v>25</c:v>
                </c:pt>
                <c:pt idx="10143">
                  <c:v>28</c:v>
                </c:pt>
                <c:pt idx="10144">
                  <c:v>26</c:v>
                </c:pt>
                <c:pt idx="10145">
                  <c:v>28</c:v>
                </c:pt>
                <c:pt idx="10146">
                  <c:v>24</c:v>
                </c:pt>
                <c:pt idx="10147">
                  <c:v>25</c:v>
                </c:pt>
                <c:pt idx="10148">
                  <c:v>25</c:v>
                </c:pt>
                <c:pt idx="10149">
                  <c:v>24</c:v>
                </c:pt>
                <c:pt idx="10150">
                  <c:v>28</c:v>
                </c:pt>
                <c:pt idx="10151">
                  <c:v>28</c:v>
                </c:pt>
                <c:pt idx="10152">
                  <c:v>26</c:v>
                </c:pt>
                <c:pt idx="10153">
                  <c:v>26</c:v>
                </c:pt>
                <c:pt idx="10154">
                  <c:v>24</c:v>
                </c:pt>
                <c:pt idx="10155">
                  <c:v>26</c:v>
                </c:pt>
                <c:pt idx="10156">
                  <c:v>26</c:v>
                </c:pt>
                <c:pt idx="10157">
                  <c:v>28</c:v>
                </c:pt>
                <c:pt idx="10158">
                  <c:v>28</c:v>
                </c:pt>
                <c:pt idx="10159">
                  <c:v>28</c:v>
                </c:pt>
                <c:pt idx="10160">
                  <c:v>28</c:v>
                </c:pt>
                <c:pt idx="10161">
                  <c:v>25</c:v>
                </c:pt>
                <c:pt idx="10162">
                  <c:v>23</c:v>
                </c:pt>
                <c:pt idx="10163">
                  <c:v>26</c:v>
                </c:pt>
                <c:pt idx="10164">
                  <c:v>28</c:v>
                </c:pt>
                <c:pt idx="10165">
                  <c:v>26</c:v>
                </c:pt>
                <c:pt idx="10166">
                  <c:v>28</c:v>
                </c:pt>
                <c:pt idx="10167">
                  <c:v>23</c:v>
                </c:pt>
                <c:pt idx="10168">
                  <c:v>28</c:v>
                </c:pt>
                <c:pt idx="10169">
                  <c:v>26</c:v>
                </c:pt>
                <c:pt idx="10170">
                  <c:v>28</c:v>
                </c:pt>
                <c:pt idx="10171">
                  <c:v>26</c:v>
                </c:pt>
                <c:pt idx="10172">
                  <c:v>25</c:v>
                </c:pt>
                <c:pt idx="10173">
                  <c:v>25</c:v>
                </c:pt>
                <c:pt idx="10174">
                  <c:v>20</c:v>
                </c:pt>
                <c:pt idx="10175">
                  <c:v>21</c:v>
                </c:pt>
                <c:pt idx="10176">
                  <c:v>18</c:v>
                </c:pt>
                <c:pt idx="10177">
                  <c:v>21</c:v>
                </c:pt>
                <c:pt idx="10178">
                  <c:v>20</c:v>
                </c:pt>
                <c:pt idx="10179">
                  <c:v>17</c:v>
                </c:pt>
                <c:pt idx="10180">
                  <c:v>17</c:v>
                </c:pt>
                <c:pt idx="10181">
                  <c:v>21</c:v>
                </c:pt>
                <c:pt idx="10182">
                  <c:v>21</c:v>
                </c:pt>
                <c:pt idx="10183">
                  <c:v>26</c:v>
                </c:pt>
                <c:pt idx="10184">
                  <c:v>20</c:v>
                </c:pt>
                <c:pt idx="10185">
                  <c:v>21</c:v>
                </c:pt>
                <c:pt idx="10186">
                  <c:v>26</c:v>
                </c:pt>
                <c:pt idx="10187">
                  <c:v>17</c:v>
                </c:pt>
                <c:pt idx="10188">
                  <c:v>24</c:v>
                </c:pt>
                <c:pt idx="10189">
                  <c:v>20</c:v>
                </c:pt>
                <c:pt idx="10190">
                  <c:v>24</c:v>
                </c:pt>
                <c:pt idx="10191">
                  <c:v>20</c:v>
                </c:pt>
                <c:pt idx="10192">
                  <c:v>19</c:v>
                </c:pt>
                <c:pt idx="10193">
                  <c:v>17</c:v>
                </c:pt>
                <c:pt idx="10194">
                  <c:v>17</c:v>
                </c:pt>
                <c:pt idx="10195">
                  <c:v>19</c:v>
                </c:pt>
                <c:pt idx="10196">
                  <c:v>24</c:v>
                </c:pt>
                <c:pt idx="10197">
                  <c:v>24</c:v>
                </c:pt>
                <c:pt idx="10198">
                  <c:v>18</c:v>
                </c:pt>
                <c:pt idx="10199">
                  <c:v>18</c:v>
                </c:pt>
                <c:pt idx="10200">
                  <c:v>18</c:v>
                </c:pt>
                <c:pt idx="10201">
                  <c:v>24</c:v>
                </c:pt>
                <c:pt idx="10202">
                  <c:v>24</c:v>
                </c:pt>
                <c:pt idx="10203">
                  <c:v>18</c:v>
                </c:pt>
                <c:pt idx="10204">
                  <c:v>23</c:v>
                </c:pt>
                <c:pt idx="10205">
                  <c:v>18</c:v>
                </c:pt>
                <c:pt idx="10206">
                  <c:v>23</c:v>
                </c:pt>
                <c:pt idx="10207">
                  <c:v>18</c:v>
                </c:pt>
                <c:pt idx="10208">
                  <c:v>23</c:v>
                </c:pt>
                <c:pt idx="10209">
                  <c:v>23</c:v>
                </c:pt>
                <c:pt idx="10210">
                  <c:v>30</c:v>
                </c:pt>
                <c:pt idx="10211">
                  <c:v>30</c:v>
                </c:pt>
                <c:pt idx="10212">
                  <c:v>30</c:v>
                </c:pt>
                <c:pt idx="10213">
                  <c:v>30</c:v>
                </c:pt>
                <c:pt idx="10214">
                  <c:v>30</c:v>
                </c:pt>
                <c:pt idx="10215">
                  <c:v>30</c:v>
                </c:pt>
                <c:pt idx="10216">
                  <c:v>31</c:v>
                </c:pt>
                <c:pt idx="10217">
                  <c:v>28</c:v>
                </c:pt>
                <c:pt idx="10218">
                  <c:v>28</c:v>
                </c:pt>
                <c:pt idx="10219">
                  <c:v>31</c:v>
                </c:pt>
                <c:pt idx="10220">
                  <c:v>31</c:v>
                </c:pt>
                <c:pt idx="10221">
                  <c:v>29</c:v>
                </c:pt>
                <c:pt idx="10222">
                  <c:v>31</c:v>
                </c:pt>
                <c:pt idx="10223">
                  <c:v>31</c:v>
                </c:pt>
                <c:pt idx="10224">
                  <c:v>29</c:v>
                </c:pt>
                <c:pt idx="10225">
                  <c:v>31</c:v>
                </c:pt>
                <c:pt idx="10226">
                  <c:v>28</c:v>
                </c:pt>
                <c:pt idx="10227">
                  <c:v>29</c:v>
                </c:pt>
                <c:pt idx="10228">
                  <c:v>31</c:v>
                </c:pt>
                <c:pt idx="10229">
                  <c:v>28</c:v>
                </c:pt>
                <c:pt idx="10230">
                  <c:v>31</c:v>
                </c:pt>
                <c:pt idx="10231">
                  <c:v>31</c:v>
                </c:pt>
                <c:pt idx="10232">
                  <c:v>25</c:v>
                </c:pt>
                <c:pt idx="10233">
                  <c:v>25</c:v>
                </c:pt>
                <c:pt idx="10234">
                  <c:v>31</c:v>
                </c:pt>
                <c:pt idx="10235">
                  <c:v>31</c:v>
                </c:pt>
                <c:pt idx="10236">
                  <c:v>30</c:v>
                </c:pt>
                <c:pt idx="10237">
                  <c:v>30</c:v>
                </c:pt>
                <c:pt idx="10238">
                  <c:v>30</c:v>
                </c:pt>
                <c:pt idx="10239">
                  <c:v>30</c:v>
                </c:pt>
                <c:pt idx="10240">
                  <c:v>31</c:v>
                </c:pt>
                <c:pt idx="10241">
                  <c:v>31</c:v>
                </c:pt>
                <c:pt idx="10242">
                  <c:v>27</c:v>
                </c:pt>
                <c:pt idx="10243">
                  <c:v>27</c:v>
                </c:pt>
                <c:pt idx="10244">
                  <c:v>28</c:v>
                </c:pt>
                <c:pt idx="10245">
                  <c:v>29</c:v>
                </c:pt>
                <c:pt idx="10246">
                  <c:v>25</c:v>
                </c:pt>
                <c:pt idx="10247">
                  <c:v>28</c:v>
                </c:pt>
                <c:pt idx="10248">
                  <c:v>25</c:v>
                </c:pt>
                <c:pt idx="10249">
                  <c:v>25</c:v>
                </c:pt>
                <c:pt idx="10250">
                  <c:v>25</c:v>
                </c:pt>
                <c:pt idx="10251">
                  <c:v>25</c:v>
                </c:pt>
                <c:pt idx="10252">
                  <c:v>33</c:v>
                </c:pt>
                <c:pt idx="10253">
                  <c:v>31</c:v>
                </c:pt>
                <c:pt idx="10254">
                  <c:v>30</c:v>
                </c:pt>
                <c:pt idx="10255">
                  <c:v>26</c:v>
                </c:pt>
                <c:pt idx="10256">
                  <c:v>28</c:v>
                </c:pt>
                <c:pt idx="10257">
                  <c:v>28</c:v>
                </c:pt>
                <c:pt idx="10258">
                  <c:v>30</c:v>
                </c:pt>
                <c:pt idx="10259">
                  <c:v>31</c:v>
                </c:pt>
                <c:pt idx="10260">
                  <c:v>30</c:v>
                </c:pt>
                <c:pt idx="10261">
                  <c:v>26</c:v>
                </c:pt>
                <c:pt idx="10262">
                  <c:v>30</c:v>
                </c:pt>
                <c:pt idx="10263">
                  <c:v>30</c:v>
                </c:pt>
                <c:pt idx="10264">
                  <c:v>28</c:v>
                </c:pt>
                <c:pt idx="10265">
                  <c:v>28</c:v>
                </c:pt>
                <c:pt idx="10266">
                  <c:v>32</c:v>
                </c:pt>
                <c:pt idx="10267">
                  <c:v>30</c:v>
                </c:pt>
                <c:pt idx="10268">
                  <c:v>18</c:v>
                </c:pt>
                <c:pt idx="10269">
                  <c:v>18</c:v>
                </c:pt>
                <c:pt idx="10270">
                  <c:v>18</c:v>
                </c:pt>
                <c:pt idx="10271">
                  <c:v>17</c:v>
                </c:pt>
                <c:pt idx="10272">
                  <c:v>17</c:v>
                </c:pt>
                <c:pt idx="10273">
                  <c:v>17</c:v>
                </c:pt>
                <c:pt idx="10274">
                  <c:v>17</c:v>
                </c:pt>
                <c:pt idx="10275">
                  <c:v>17</c:v>
                </c:pt>
                <c:pt idx="10276">
                  <c:v>17</c:v>
                </c:pt>
                <c:pt idx="10277">
                  <c:v>19</c:v>
                </c:pt>
                <c:pt idx="10278">
                  <c:v>17</c:v>
                </c:pt>
                <c:pt idx="10279">
                  <c:v>17</c:v>
                </c:pt>
                <c:pt idx="10280">
                  <c:v>18</c:v>
                </c:pt>
                <c:pt idx="10281">
                  <c:v>17</c:v>
                </c:pt>
                <c:pt idx="10282">
                  <c:v>17</c:v>
                </c:pt>
                <c:pt idx="10283">
                  <c:v>17</c:v>
                </c:pt>
                <c:pt idx="10284">
                  <c:v>17</c:v>
                </c:pt>
                <c:pt idx="10285">
                  <c:v>17</c:v>
                </c:pt>
                <c:pt idx="10286">
                  <c:v>18</c:v>
                </c:pt>
                <c:pt idx="10287">
                  <c:v>17</c:v>
                </c:pt>
                <c:pt idx="10288">
                  <c:v>17</c:v>
                </c:pt>
                <c:pt idx="10289">
                  <c:v>17</c:v>
                </c:pt>
                <c:pt idx="10290">
                  <c:v>17</c:v>
                </c:pt>
                <c:pt idx="10291">
                  <c:v>18</c:v>
                </c:pt>
                <c:pt idx="10292">
                  <c:v>17</c:v>
                </c:pt>
                <c:pt idx="10293">
                  <c:v>17</c:v>
                </c:pt>
                <c:pt idx="10294">
                  <c:v>17</c:v>
                </c:pt>
                <c:pt idx="10295">
                  <c:v>19</c:v>
                </c:pt>
                <c:pt idx="10296">
                  <c:v>18</c:v>
                </c:pt>
                <c:pt idx="10297">
                  <c:v>19</c:v>
                </c:pt>
                <c:pt idx="10298">
                  <c:v>17</c:v>
                </c:pt>
                <c:pt idx="10299">
                  <c:v>18</c:v>
                </c:pt>
                <c:pt idx="10300">
                  <c:v>18</c:v>
                </c:pt>
                <c:pt idx="10301">
                  <c:v>18</c:v>
                </c:pt>
                <c:pt idx="10302">
                  <c:v>18</c:v>
                </c:pt>
                <c:pt idx="10303">
                  <c:v>17</c:v>
                </c:pt>
                <c:pt idx="10304">
                  <c:v>18</c:v>
                </c:pt>
                <c:pt idx="10305">
                  <c:v>17</c:v>
                </c:pt>
                <c:pt idx="10306">
                  <c:v>18</c:v>
                </c:pt>
                <c:pt idx="10307">
                  <c:v>18</c:v>
                </c:pt>
                <c:pt idx="10308">
                  <c:v>17</c:v>
                </c:pt>
                <c:pt idx="10309">
                  <c:v>18</c:v>
                </c:pt>
                <c:pt idx="10310">
                  <c:v>18</c:v>
                </c:pt>
                <c:pt idx="10311">
                  <c:v>18</c:v>
                </c:pt>
                <c:pt idx="10312">
                  <c:v>18</c:v>
                </c:pt>
                <c:pt idx="10313">
                  <c:v>18</c:v>
                </c:pt>
                <c:pt idx="10314">
                  <c:v>17</c:v>
                </c:pt>
                <c:pt idx="10315">
                  <c:v>17</c:v>
                </c:pt>
                <c:pt idx="10316">
                  <c:v>17</c:v>
                </c:pt>
                <c:pt idx="10317">
                  <c:v>18</c:v>
                </c:pt>
                <c:pt idx="10318">
                  <c:v>17</c:v>
                </c:pt>
                <c:pt idx="10319">
                  <c:v>17</c:v>
                </c:pt>
                <c:pt idx="10320">
                  <c:v>18</c:v>
                </c:pt>
                <c:pt idx="10321">
                  <c:v>18</c:v>
                </c:pt>
                <c:pt idx="10322">
                  <c:v>17</c:v>
                </c:pt>
                <c:pt idx="10323">
                  <c:v>17</c:v>
                </c:pt>
                <c:pt idx="10324">
                  <c:v>19</c:v>
                </c:pt>
                <c:pt idx="10325">
                  <c:v>18</c:v>
                </c:pt>
                <c:pt idx="10326">
                  <c:v>19</c:v>
                </c:pt>
                <c:pt idx="10327">
                  <c:v>18</c:v>
                </c:pt>
                <c:pt idx="10328">
                  <c:v>18</c:v>
                </c:pt>
                <c:pt idx="10329">
                  <c:v>17</c:v>
                </c:pt>
                <c:pt idx="10330">
                  <c:v>17</c:v>
                </c:pt>
                <c:pt idx="10331">
                  <c:v>18</c:v>
                </c:pt>
                <c:pt idx="10332">
                  <c:v>17</c:v>
                </c:pt>
                <c:pt idx="10333">
                  <c:v>17</c:v>
                </c:pt>
                <c:pt idx="10334">
                  <c:v>18</c:v>
                </c:pt>
                <c:pt idx="10335">
                  <c:v>18</c:v>
                </c:pt>
                <c:pt idx="10336">
                  <c:v>18</c:v>
                </c:pt>
                <c:pt idx="10337">
                  <c:v>17</c:v>
                </c:pt>
                <c:pt idx="10338">
                  <c:v>18</c:v>
                </c:pt>
                <c:pt idx="10339">
                  <c:v>19</c:v>
                </c:pt>
                <c:pt idx="10340">
                  <c:v>17</c:v>
                </c:pt>
                <c:pt idx="10341">
                  <c:v>17</c:v>
                </c:pt>
                <c:pt idx="10342">
                  <c:v>18</c:v>
                </c:pt>
                <c:pt idx="10343">
                  <c:v>17</c:v>
                </c:pt>
                <c:pt idx="10344">
                  <c:v>18</c:v>
                </c:pt>
                <c:pt idx="10345">
                  <c:v>17</c:v>
                </c:pt>
                <c:pt idx="10346">
                  <c:v>17</c:v>
                </c:pt>
                <c:pt idx="10347">
                  <c:v>17</c:v>
                </c:pt>
                <c:pt idx="10348">
                  <c:v>17</c:v>
                </c:pt>
                <c:pt idx="10349">
                  <c:v>18</c:v>
                </c:pt>
                <c:pt idx="10350">
                  <c:v>17</c:v>
                </c:pt>
                <c:pt idx="10351">
                  <c:v>17</c:v>
                </c:pt>
                <c:pt idx="10352">
                  <c:v>17</c:v>
                </c:pt>
                <c:pt idx="10353">
                  <c:v>18</c:v>
                </c:pt>
                <c:pt idx="10354">
                  <c:v>17</c:v>
                </c:pt>
                <c:pt idx="10355">
                  <c:v>19</c:v>
                </c:pt>
                <c:pt idx="10356">
                  <c:v>18</c:v>
                </c:pt>
                <c:pt idx="10357">
                  <c:v>17</c:v>
                </c:pt>
                <c:pt idx="10358">
                  <c:v>18</c:v>
                </c:pt>
                <c:pt idx="10359">
                  <c:v>17</c:v>
                </c:pt>
                <c:pt idx="10360">
                  <c:v>18</c:v>
                </c:pt>
                <c:pt idx="10361">
                  <c:v>18</c:v>
                </c:pt>
                <c:pt idx="10362">
                  <c:v>17</c:v>
                </c:pt>
                <c:pt idx="10363">
                  <c:v>18</c:v>
                </c:pt>
                <c:pt idx="10364">
                  <c:v>17</c:v>
                </c:pt>
                <c:pt idx="10365">
                  <c:v>18</c:v>
                </c:pt>
                <c:pt idx="10366">
                  <c:v>18</c:v>
                </c:pt>
                <c:pt idx="10367">
                  <c:v>17</c:v>
                </c:pt>
                <c:pt idx="10368">
                  <c:v>19</c:v>
                </c:pt>
                <c:pt idx="10369">
                  <c:v>18</c:v>
                </c:pt>
                <c:pt idx="10370">
                  <c:v>18</c:v>
                </c:pt>
                <c:pt idx="10371">
                  <c:v>17</c:v>
                </c:pt>
                <c:pt idx="10372">
                  <c:v>18</c:v>
                </c:pt>
                <c:pt idx="10373">
                  <c:v>17</c:v>
                </c:pt>
                <c:pt idx="10374">
                  <c:v>18</c:v>
                </c:pt>
                <c:pt idx="10375">
                  <c:v>17</c:v>
                </c:pt>
                <c:pt idx="10376">
                  <c:v>18</c:v>
                </c:pt>
                <c:pt idx="10377">
                  <c:v>18</c:v>
                </c:pt>
                <c:pt idx="10378">
                  <c:v>17</c:v>
                </c:pt>
                <c:pt idx="10379">
                  <c:v>18</c:v>
                </c:pt>
                <c:pt idx="10380">
                  <c:v>17</c:v>
                </c:pt>
                <c:pt idx="10381">
                  <c:v>18</c:v>
                </c:pt>
                <c:pt idx="10382">
                  <c:v>17</c:v>
                </c:pt>
                <c:pt idx="10383">
                  <c:v>17</c:v>
                </c:pt>
                <c:pt idx="10384">
                  <c:v>17</c:v>
                </c:pt>
                <c:pt idx="10385">
                  <c:v>18</c:v>
                </c:pt>
                <c:pt idx="10386">
                  <c:v>19</c:v>
                </c:pt>
                <c:pt idx="10387">
                  <c:v>18</c:v>
                </c:pt>
                <c:pt idx="10388">
                  <c:v>18</c:v>
                </c:pt>
                <c:pt idx="10389">
                  <c:v>17</c:v>
                </c:pt>
                <c:pt idx="10390">
                  <c:v>18</c:v>
                </c:pt>
                <c:pt idx="10391">
                  <c:v>17</c:v>
                </c:pt>
                <c:pt idx="10392">
                  <c:v>17</c:v>
                </c:pt>
                <c:pt idx="10393">
                  <c:v>18</c:v>
                </c:pt>
                <c:pt idx="10394">
                  <c:v>17</c:v>
                </c:pt>
                <c:pt idx="10395">
                  <c:v>17</c:v>
                </c:pt>
                <c:pt idx="10396">
                  <c:v>17</c:v>
                </c:pt>
                <c:pt idx="10397">
                  <c:v>17</c:v>
                </c:pt>
                <c:pt idx="10398">
                  <c:v>17</c:v>
                </c:pt>
                <c:pt idx="10399">
                  <c:v>23</c:v>
                </c:pt>
                <c:pt idx="10400">
                  <c:v>23</c:v>
                </c:pt>
                <c:pt idx="10401">
                  <c:v>23</c:v>
                </c:pt>
                <c:pt idx="10402">
                  <c:v>23</c:v>
                </c:pt>
                <c:pt idx="10403">
                  <c:v>23</c:v>
                </c:pt>
                <c:pt idx="10404">
                  <c:v>23</c:v>
                </c:pt>
                <c:pt idx="10405">
                  <c:v>21</c:v>
                </c:pt>
                <c:pt idx="10406">
                  <c:v>23</c:v>
                </c:pt>
                <c:pt idx="10407">
                  <c:v>23</c:v>
                </c:pt>
                <c:pt idx="10408">
                  <c:v>23</c:v>
                </c:pt>
                <c:pt idx="10409">
                  <c:v>23</c:v>
                </c:pt>
                <c:pt idx="10410">
                  <c:v>23</c:v>
                </c:pt>
                <c:pt idx="10411">
                  <c:v>23</c:v>
                </c:pt>
                <c:pt idx="10412">
                  <c:v>23</c:v>
                </c:pt>
                <c:pt idx="10413">
                  <c:v>23</c:v>
                </c:pt>
                <c:pt idx="10414">
                  <c:v>23</c:v>
                </c:pt>
                <c:pt idx="10415">
                  <c:v>23</c:v>
                </c:pt>
                <c:pt idx="10416">
                  <c:v>18</c:v>
                </c:pt>
                <c:pt idx="10417">
                  <c:v>16</c:v>
                </c:pt>
                <c:pt idx="10418">
                  <c:v>16</c:v>
                </c:pt>
                <c:pt idx="10419">
                  <c:v>16</c:v>
                </c:pt>
                <c:pt idx="10420">
                  <c:v>18</c:v>
                </c:pt>
                <c:pt idx="10421">
                  <c:v>18</c:v>
                </c:pt>
                <c:pt idx="10422">
                  <c:v>18</c:v>
                </c:pt>
                <c:pt idx="10423">
                  <c:v>17</c:v>
                </c:pt>
                <c:pt idx="10424">
                  <c:v>17</c:v>
                </c:pt>
                <c:pt idx="10425">
                  <c:v>17</c:v>
                </c:pt>
                <c:pt idx="10426">
                  <c:v>17</c:v>
                </c:pt>
                <c:pt idx="10427">
                  <c:v>27</c:v>
                </c:pt>
                <c:pt idx="10428">
                  <c:v>27</c:v>
                </c:pt>
                <c:pt idx="10429">
                  <c:v>27</c:v>
                </c:pt>
                <c:pt idx="10430">
                  <c:v>27</c:v>
                </c:pt>
                <c:pt idx="10431">
                  <c:v>31</c:v>
                </c:pt>
                <c:pt idx="10432">
                  <c:v>26</c:v>
                </c:pt>
                <c:pt idx="10433">
                  <c:v>26</c:v>
                </c:pt>
                <c:pt idx="10434">
                  <c:v>30</c:v>
                </c:pt>
                <c:pt idx="10435">
                  <c:v>30</c:v>
                </c:pt>
                <c:pt idx="10436">
                  <c:v>30</c:v>
                </c:pt>
                <c:pt idx="10437">
                  <c:v>28</c:v>
                </c:pt>
                <c:pt idx="10438">
                  <c:v>28</c:v>
                </c:pt>
                <c:pt idx="10439">
                  <c:v>28</c:v>
                </c:pt>
                <c:pt idx="10440">
                  <c:v>28</c:v>
                </c:pt>
                <c:pt idx="10441">
                  <c:v>30</c:v>
                </c:pt>
                <c:pt idx="10442">
                  <c:v>30</c:v>
                </c:pt>
                <c:pt idx="10443">
                  <c:v>28</c:v>
                </c:pt>
                <c:pt idx="10444">
                  <c:v>29</c:v>
                </c:pt>
                <c:pt idx="10445">
                  <c:v>37</c:v>
                </c:pt>
                <c:pt idx="10446">
                  <c:v>28</c:v>
                </c:pt>
                <c:pt idx="10447">
                  <c:v>29</c:v>
                </c:pt>
                <c:pt idx="10448">
                  <c:v>37</c:v>
                </c:pt>
                <c:pt idx="10449">
                  <c:v>31</c:v>
                </c:pt>
                <c:pt idx="10450">
                  <c:v>29</c:v>
                </c:pt>
                <c:pt idx="10451">
                  <c:v>27</c:v>
                </c:pt>
                <c:pt idx="10452">
                  <c:v>29</c:v>
                </c:pt>
                <c:pt idx="10453">
                  <c:v>31</c:v>
                </c:pt>
                <c:pt idx="10454">
                  <c:v>29</c:v>
                </c:pt>
                <c:pt idx="10455">
                  <c:v>29</c:v>
                </c:pt>
                <c:pt idx="10456">
                  <c:v>27</c:v>
                </c:pt>
                <c:pt idx="10457">
                  <c:v>27</c:v>
                </c:pt>
                <c:pt idx="10458">
                  <c:v>29</c:v>
                </c:pt>
                <c:pt idx="10459">
                  <c:v>29</c:v>
                </c:pt>
                <c:pt idx="10460">
                  <c:v>31</c:v>
                </c:pt>
                <c:pt idx="10461">
                  <c:v>36</c:v>
                </c:pt>
                <c:pt idx="10462">
                  <c:v>36</c:v>
                </c:pt>
                <c:pt idx="10463">
                  <c:v>36</c:v>
                </c:pt>
                <c:pt idx="10464">
                  <c:v>24</c:v>
                </c:pt>
                <c:pt idx="10465">
                  <c:v>25</c:v>
                </c:pt>
                <c:pt idx="10466">
                  <c:v>27</c:v>
                </c:pt>
                <c:pt idx="10467">
                  <c:v>27</c:v>
                </c:pt>
                <c:pt idx="10468">
                  <c:v>19</c:v>
                </c:pt>
                <c:pt idx="10469">
                  <c:v>19</c:v>
                </c:pt>
                <c:pt idx="10470">
                  <c:v>19</c:v>
                </c:pt>
                <c:pt idx="10471">
                  <c:v>21</c:v>
                </c:pt>
                <c:pt idx="10472">
                  <c:v>19</c:v>
                </c:pt>
                <c:pt idx="10473">
                  <c:v>21</c:v>
                </c:pt>
                <c:pt idx="10474">
                  <c:v>21</c:v>
                </c:pt>
                <c:pt idx="10475">
                  <c:v>21</c:v>
                </c:pt>
                <c:pt idx="10476">
                  <c:v>19</c:v>
                </c:pt>
                <c:pt idx="10477">
                  <c:v>19</c:v>
                </c:pt>
                <c:pt idx="10478">
                  <c:v>19</c:v>
                </c:pt>
                <c:pt idx="10479">
                  <c:v>19</c:v>
                </c:pt>
                <c:pt idx="10480">
                  <c:v>21</c:v>
                </c:pt>
                <c:pt idx="10481">
                  <c:v>21</c:v>
                </c:pt>
                <c:pt idx="10482">
                  <c:v>21</c:v>
                </c:pt>
                <c:pt idx="10483">
                  <c:v>19</c:v>
                </c:pt>
                <c:pt idx="10484">
                  <c:v>21</c:v>
                </c:pt>
                <c:pt idx="10485">
                  <c:v>21</c:v>
                </c:pt>
                <c:pt idx="10486">
                  <c:v>21</c:v>
                </c:pt>
                <c:pt idx="10487">
                  <c:v>19</c:v>
                </c:pt>
                <c:pt idx="10488">
                  <c:v>19</c:v>
                </c:pt>
                <c:pt idx="10489">
                  <c:v>19</c:v>
                </c:pt>
                <c:pt idx="10490">
                  <c:v>19</c:v>
                </c:pt>
                <c:pt idx="10491">
                  <c:v>21</c:v>
                </c:pt>
                <c:pt idx="10492">
                  <c:v>19</c:v>
                </c:pt>
                <c:pt idx="10493">
                  <c:v>21</c:v>
                </c:pt>
                <c:pt idx="10494">
                  <c:v>19</c:v>
                </c:pt>
                <c:pt idx="10495">
                  <c:v>21</c:v>
                </c:pt>
                <c:pt idx="10496">
                  <c:v>21</c:v>
                </c:pt>
                <c:pt idx="10497">
                  <c:v>21</c:v>
                </c:pt>
                <c:pt idx="10498">
                  <c:v>19</c:v>
                </c:pt>
                <c:pt idx="10499">
                  <c:v>21</c:v>
                </c:pt>
                <c:pt idx="10500">
                  <c:v>18</c:v>
                </c:pt>
                <c:pt idx="10501">
                  <c:v>18</c:v>
                </c:pt>
                <c:pt idx="10502">
                  <c:v>18</c:v>
                </c:pt>
                <c:pt idx="10503">
                  <c:v>23</c:v>
                </c:pt>
                <c:pt idx="10504">
                  <c:v>15</c:v>
                </c:pt>
                <c:pt idx="10505">
                  <c:v>16</c:v>
                </c:pt>
                <c:pt idx="10506">
                  <c:v>18</c:v>
                </c:pt>
                <c:pt idx="10507">
                  <c:v>18</c:v>
                </c:pt>
                <c:pt idx="10508">
                  <c:v>20</c:v>
                </c:pt>
                <c:pt idx="10509">
                  <c:v>20</c:v>
                </c:pt>
                <c:pt idx="10510">
                  <c:v>20</c:v>
                </c:pt>
                <c:pt idx="10511">
                  <c:v>16</c:v>
                </c:pt>
                <c:pt idx="10512">
                  <c:v>20</c:v>
                </c:pt>
                <c:pt idx="10513">
                  <c:v>15</c:v>
                </c:pt>
                <c:pt idx="10514">
                  <c:v>20</c:v>
                </c:pt>
                <c:pt idx="10515">
                  <c:v>19</c:v>
                </c:pt>
                <c:pt idx="10516">
                  <c:v>20</c:v>
                </c:pt>
                <c:pt idx="10517">
                  <c:v>19</c:v>
                </c:pt>
                <c:pt idx="10518">
                  <c:v>19</c:v>
                </c:pt>
                <c:pt idx="10519">
                  <c:v>21</c:v>
                </c:pt>
                <c:pt idx="10520">
                  <c:v>21</c:v>
                </c:pt>
                <c:pt idx="10521">
                  <c:v>21</c:v>
                </c:pt>
                <c:pt idx="10522">
                  <c:v>21</c:v>
                </c:pt>
                <c:pt idx="10523">
                  <c:v>21</c:v>
                </c:pt>
                <c:pt idx="10524">
                  <c:v>21</c:v>
                </c:pt>
                <c:pt idx="10525">
                  <c:v>19</c:v>
                </c:pt>
                <c:pt idx="10526">
                  <c:v>20</c:v>
                </c:pt>
                <c:pt idx="10527">
                  <c:v>31</c:v>
                </c:pt>
                <c:pt idx="10528">
                  <c:v>36</c:v>
                </c:pt>
                <c:pt idx="10529">
                  <c:v>36</c:v>
                </c:pt>
                <c:pt idx="10530">
                  <c:v>33</c:v>
                </c:pt>
                <c:pt idx="10531">
                  <c:v>35</c:v>
                </c:pt>
                <c:pt idx="10532">
                  <c:v>33</c:v>
                </c:pt>
                <c:pt idx="10533">
                  <c:v>36</c:v>
                </c:pt>
                <c:pt idx="10534">
                  <c:v>31</c:v>
                </c:pt>
                <c:pt idx="10535">
                  <c:v>36</c:v>
                </c:pt>
                <c:pt idx="10536">
                  <c:v>35</c:v>
                </c:pt>
                <c:pt idx="10537">
                  <c:v>33</c:v>
                </c:pt>
                <c:pt idx="10538">
                  <c:v>33</c:v>
                </c:pt>
                <c:pt idx="10539">
                  <c:v>36</c:v>
                </c:pt>
                <c:pt idx="10540">
                  <c:v>35</c:v>
                </c:pt>
                <c:pt idx="10541">
                  <c:v>33</c:v>
                </c:pt>
                <c:pt idx="10542">
                  <c:v>33</c:v>
                </c:pt>
                <c:pt idx="10543">
                  <c:v>33</c:v>
                </c:pt>
                <c:pt idx="10544">
                  <c:v>33</c:v>
                </c:pt>
                <c:pt idx="10545">
                  <c:v>22</c:v>
                </c:pt>
                <c:pt idx="10546">
                  <c:v>22</c:v>
                </c:pt>
                <c:pt idx="10547">
                  <c:v>24</c:v>
                </c:pt>
                <c:pt idx="10548">
                  <c:v>24</c:v>
                </c:pt>
                <c:pt idx="10549">
                  <c:v>24</c:v>
                </c:pt>
                <c:pt idx="10550">
                  <c:v>22</c:v>
                </c:pt>
                <c:pt idx="10551">
                  <c:v>24</c:v>
                </c:pt>
                <c:pt idx="10552">
                  <c:v>24</c:v>
                </c:pt>
                <c:pt idx="10553">
                  <c:v>24</c:v>
                </c:pt>
                <c:pt idx="10554">
                  <c:v>24</c:v>
                </c:pt>
                <c:pt idx="10555">
                  <c:v>24</c:v>
                </c:pt>
                <c:pt idx="10556">
                  <c:v>24</c:v>
                </c:pt>
                <c:pt idx="10557">
                  <c:v>24</c:v>
                </c:pt>
                <c:pt idx="10558">
                  <c:v>22</c:v>
                </c:pt>
                <c:pt idx="10559">
                  <c:v>24</c:v>
                </c:pt>
                <c:pt idx="10560">
                  <c:v>24</c:v>
                </c:pt>
                <c:pt idx="10561">
                  <c:v>24</c:v>
                </c:pt>
                <c:pt idx="10562">
                  <c:v>24</c:v>
                </c:pt>
                <c:pt idx="10563">
                  <c:v>24</c:v>
                </c:pt>
                <c:pt idx="10564">
                  <c:v>24</c:v>
                </c:pt>
                <c:pt idx="10565">
                  <c:v>24</c:v>
                </c:pt>
                <c:pt idx="10566">
                  <c:v>24</c:v>
                </c:pt>
                <c:pt idx="10567">
                  <c:v>26</c:v>
                </c:pt>
                <c:pt idx="10568">
                  <c:v>25</c:v>
                </c:pt>
                <c:pt idx="10569">
                  <c:v>25</c:v>
                </c:pt>
                <c:pt idx="10570">
                  <c:v>26</c:v>
                </c:pt>
                <c:pt idx="10571">
                  <c:v>26</c:v>
                </c:pt>
                <c:pt idx="10572">
                  <c:v>26</c:v>
                </c:pt>
                <c:pt idx="10573">
                  <c:v>26</c:v>
                </c:pt>
                <c:pt idx="10574">
                  <c:v>26</c:v>
                </c:pt>
                <c:pt idx="10575">
                  <c:v>25</c:v>
                </c:pt>
                <c:pt idx="10576">
                  <c:v>26</c:v>
                </c:pt>
                <c:pt idx="10577">
                  <c:v>26</c:v>
                </c:pt>
                <c:pt idx="10578">
                  <c:v>25</c:v>
                </c:pt>
                <c:pt idx="10579">
                  <c:v>26</c:v>
                </c:pt>
                <c:pt idx="10580">
                  <c:v>26</c:v>
                </c:pt>
                <c:pt idx="10581">
                  <c:v>25</c:v>
                </c:pt>
                <c:pt idx="10582">
                  <c:v>25</c:v>
                </c:pt>
                <c:pt idx="10583">
                  <c:v>26</c:v>
                </c:pt>
                <c:pt idx="10584">
                  <c:v>26</c:v>
                </c:pt>
                <c:pt idx="10585">
                  <c:v>26</c:v>
                </c:pt>
                <c:pt idx="10586">
                  <c:v>26</c:v>
                </c:pt>
                <c:pt idx="10587">
                  <c:v>25</c:v>
                </c:pt>
                <c:pt idx="10588">
                  <c:v>26</c:v>
                </c:pt>
                <c:pt idx="10589">
                  <c:v>25</c:v>
                </c:pt>
                <c:pt idx="10590">
                  <c:v>26</c:v>
                </c:pt>
                <c:pt idx="10591">
                  <c:v>26</c:v>
                </c:pt>
                <c:pt idx="10592">
                  <c:v>26</c:v>
                </c:pt>
                <c:pt idx="10593">
                  <c:v>26</c:v>
                </c:pt>
                <c:pt idx="10594">
                  <c:v>22</c:v>
                </c:pt>
                <c:pt idx="10595">
                  <c:v>23</c:v>
                </c:pt>
                <c:pt idx="10596">
                  <c:v>23</c:v>
                </c:pt>
                <c:pt idx="10597">
                  <c:v>22</c:v>
                </c:pt>
                <c:pt idx="10598">
                  <c:v>22</c:v>
                </c:pt>
                <c:pt idx="10599">
                  <c:v>22</c:v>
                </c:pt>
                <c:pt idx="10600">
                  <c:v>21</c:v>
                </c:pt>
                <c:pt idx="10601">
                  <c:v>21</c:v>
                </c:pt>
                <c:pt idx="10602">
                  <c:v>21</c:v>
                </c:pt>
                <c:pt idx="10603">
                  <c:v>21</c:v>
                </c:pt>
                <c:pt idx="10604">
                  <c:v>22</c:v>
                </c:pt>
                <c:pt idx="10605">
                  <c:v>22</c:v>
                </c:pt>
                <c:pt idx="10606">
                  <c:v>32</c:v>
                </c:pt>
                <c:pt idx="10607">
                  <c:v>30</c:v>
                </c:pt>
                <c:pt idx="10608">
                  <c:v>32</c:v>
                </c:pt>
                <c:pt idx="10609">
                  <c:v>32</c:v>
                </c:pt>
                <c:pt idx="10610">
                  <c:v>32</c:v>
                </c:pt>
                <c:pt idx="10611">
                  <c:v>32</c:v>
                </c:pt>
                <c:pt idx="10612">
                  <c:v>32</c:v>
                </c:pt>
                <c:pt idx="10613">
                  <c:v>32</c:v>
                </c:pt>
                <c:pt idx="10614">
                  <c:v>32</c:v>
                </c:pt>
                <c:pt idx="10615">
                  <c:v>32</c:v>
                </c:pt>
                <c:pt idx="10616">
                  <c:v>30</c:v>
                </c:pt>
                <c:pt idx="10617">
                  <c:v>31</c:v>
                </c:pt>
                <c:pt idx="10618">
                  <c:v>31</c:v>
                </c:pt>
                <c:pt idx="10619">
                  <c:v>31</c:v>
                </c:pt>
                <c:pt idx="10620">
                  <c:v>25</c:v>
                </c:pt>
                <c:pt idx="10621">
                  <c:v>25</c:v>
                </c:pt>
                <c:pt idx="10622">
                  <c:v>25</c:v>
                </c:pt>
                <c:pt idx="10623">
                  <c:v>25</c:v>
                </c:pt>
                <c:pt idx="10624">
                  <c:v>25</c:v>
                </c:pt>
                <c:pt idx="10625">
                  <c:v>25</c:v>
                </c:pt>
                <c:pt idx="10626">
                  <c:v>25</c:v>
                </c:pt>
                <c:pt idx="10627">
                  <c:v>25</c:v>
                </c:pt>
                <c:pt idx="10628">
                  <c:v>25</c:v>
                </c:pt>
                <c:pt idx="10629">
                  <c:v>40</c:v>
                </c:pt>
                <c:pt idx="10630">
                  <c:v>40</c:v>
                </c:pt>
                <c:pt idx="10631">
                  <c:v>40</c:v>
                </c:pt>
                <c:pt idx="10632">
                  <c:v>40</c:v>
                </c:pt>
                <c:pt idx="10633">
                  <c:v>40</c:v>
                </c:pt>
                <c:pt idx="10634">
                  <c:v>36</c:v>
                </c:pt>
                <c:pt idx="10635">
                  <c:v>40</c:v>
                </c:pt>
                <c:pt idx="10636">
                  <c:v>40</c:v>
                </c:pt>
                <c:pt idx="10637">
                  <c:v>36</c:v>
                </c:pt>
                <c:pt idx="10638">
                  <c:v>40</c:v>
                </c:pt>
                <c:pt idx="10639">
                  <c:v>40</c:v>
                </c:pt>
                <c:pt idx="10640">
                  <c:v>40</c:v>
                </c:pt>
                <c:pt idx="10641">
                  <c:v>39</c:v>
                </c:pt>
                <c:pt idx="10642">
                  <c:v>39</c:v>
                </c:pt>
                <c:pt idx="10643">
                  <c:v>39</c:v>
                </c:pt>
                <c:pt idx="10644">
                  <c:v>39</c:v>
                </c:pt>
                <c:pt idx="10645">
                  <c:v>40</c:v>
                </c:pt>
                <c:pt idx="10646">
                  <c:v>40</c:v>
                </c:pt>
                <c:pt idx="10647">
                  <c:v>40</c:v>
                </c:pt>
                <c:pt idx="10648">
                  <c:v>36</c:v>
                </c:pt>
                <c:pt idx="10649">
                  <c:v>40</c:v>
                </c:pt>
                <c:pt idx="10650">
                  <c:v>35</c:v>
                </c:pt>
                <c:pt idx="10651">
                  <c:v>40</c:v>
                </c:pt>
                <c:pt idx="10652">
                  <c:v>35</c:v>
                </c:pt>
                <c:pt idx="10653">
                  <c:v>40</c:v>
                </c:pt>
                <c:pt idx="10654">
                  <c:v>40</c:v>
                </c:pt>
                <c:pt idx="10655">
                  <c:v>36</c:v>
                </c:pt>
                <c:pt idx="10656">
                  <c:v>39</c:v>
                </c:pt>
                <c:pt idx="10657">
                  <c:v>35</c:v>
                </c:pt>
                <c:pt idx="10658">
                  <c:v>36</c:v>
                </c:pt>
                <c:pt idx="10659">
                  <c:v>39</c:v>
                </c:pt>
                <c:pt idx="10660">
                  <c:v>39</c:v>
                </c:pt>
                <c:pt idx="10661">
                  <c:v>14</c:v>
                </c:pt>
                <c:pt idx="10662">
                  <c:v>14</c:v>
                </c:pt>
                <c:pt idx="10663">
                  <c:v>14</c:v>
                </c:pt>
                <c:pt idx="10664">
                  <c:v>33</c:v>
                </c:pt>
                <c:pt idx="10665">
                  <c:v>32</c:v>
                </c:pt>
                <c:pt idx="10666">
                  <c:v>28</c:v>
                </c:pt>
                <c:pt idx="10667">
                  <c:v>28</c:v>
                </c:pt>
                <c:pt idx="10668">
                  <c:v>26</c:v>
                </c:pt>
                <c:pt idx="10669">
                  <c:v>26</c:v>
                </c:pt>
                <c:pt idx="10670">
                  <c:v>32</c:v>
                </c:pt>
                <c:pt idx="10671">
                  <c:v>28</c:v>
                </c:pt>
                <c:pt idx="10672">
                  <c:v>28</c:v>
                </c:pt>
                <c:pt idx="10673">
                  <c:v>24</c:v>
                </c:pt>
                <c:pt idx="10674">
                  <c:v>24</c:v>
                </c:pt>
                <c:pt idx="10675">
                  <c:v>24</c:v>
                </c:pt>
                <c:pt idx="10676">
                  <c:v>21</c:v>
                </c:pt>
                <c:pt idx="10677">
                  <c:v>21</c:v>
                </c:pt>
                <c:pt idx="10678">
                  <c:v>21</c:v>
                </c:pt>
                <c:pt idx="10679">
                  <c:v>21</c:v>
                </c:pt>
                <c:pt idx="10680">
                  <c:v>21</c:v>
                </c:pt>
                <c:pt idx="10681">
                  <c:v>21</c:v>
                </c:pt>
                <c:pt idx="10682">
                  <c:v>21</c:v>
                </c:pt>
                <c:pt idx="10683">
                  <c:v>19</c:v>
                </c:pt>
                <c:pt idx="10684">
                  <c:v>19</c:v>
                </c:pt>
                <c:pt idx="10685">
                  <c:v>19</c:v>
                </c:pt>
                <c:pt idx="10686">
                  <c:v>19</c:v>
                </c:pt>
                <c:pt idx="10687">
                  <c:v>18</c:v>
                </c:pt>
                <c:pt idx="10688">
                  <c:v>18</c:v>
                </c:pt>
                <c:pt idx="10689">
                  <c:v>23</c:v>
                </c:pt>
                <c:pt idx="10690">
                  <c:v>23</c:v>
                </c:pt>
                <c:pt idx="10691">
                  <c:v>23</c:v>
                </c:pt>
                <c:pt idx="10692">
                  <c:v>23</c:v>
                </c:pt>
                <c:pt idx="10693">
                  <c:v>24</c:v>
                </c:pt>
                <c:pt idx="10694">
                  <c:v>23</c:v>
                </c:pt>
                <c:pt idx="10695">
                  <c:v>23</c:v>
                </c:pt>
                <c:pt idx="10696">
                  <c:v>23</c:v>
                </c:pt>
                <c:pt idx="10697">
                  <c:v>23</c:v>
                </c:pt>
                <c:pt idx="10698">
                  <c:v>23</c:v>
                </c:pt>
                <c:pt idx="10699">
                  <c:v>24</c:v>
                </c:pt>
                <c:pt idx="10700">
                  <c:v>23</c:v>
                </c:pt>
                <c:pt idx="10701">
                  <c:v>20</c:v>
                </c:pt>
                <c:pt idx="10702">
                  <c:v>20</c:v>
                </c:pt>
                <c:pt idx="10703">
                  <c:v>20</c:v>
                </c:pt>
                <c:pt idx="10704">
                  <c:v>21</c:v>
                </c:pt>
                <c:pt idx="10705">
                  <c:v>22</c:v>
                </c:pt>
                <c:pt idx="10706">
                  <c:v>22</c:v>
                </c:pt>
                <c:pt idx="10707">
                  <c:v>22</c:v>
                </c:pt>
                <c:pt idx="10708">
                  <c:v>24</c:v>
                </c:pt>
                <c:pt idx="10709">
                  <c:v>23</c:v>
                </c:pt>
                <c:pt idx="10710">
                  <c:v>25</c:v>
                </c:pt>
                <c:pt idx="10711">
                  <c:v>24</c:v>
                </c:pt>
                <c:pt idx="10712">
                  <c:v>24</c:v>
                </c:pt>
                <c:pt idx="10713">
                  <c:v>24</c:v>
                </c:pt>
                <c:pt idx="10714">
                  <c:v>22</c:v>
                </c:pt>
                <c:pt idx="10715">
                  <c:v>22</c:v>
                </c:pt>
                <c:pt idx="10716">
                  <c:v>24</c:v>
                </c:pt>
                <c:pt idx="10717">
                  <c:v>23</c:v>
                </c:pt>
                <c:pt idx="10718">
                  <c:v>24</c:v>
                </c:pt>
                <c:pt idx="10719">
                  <c:v>22</c:v>
                </c:pt>
                <c:pt idx="10720">
                  <c:v>21</c:v>
                </c:pt>
                <c:pt idx="10721">
                  <c:v>22</c:v>
                </c:pt>
                <c:pt idx="10722">
                  <c:v>22</c:v>
                </c:pt>
                <c:pt idx="10723">
                  <c:v>22</c:v>
                </c:pt>
                <c:pt idx="10724">
                  <c:v>22</c:v>
                </c:pt>
                <c:pt idx="10725">
                  <c:v>22</c:v>
                </c:pt>
                <c:pt idx="10726">
                  <c:v>22</c:v>
                </c:pt>
                <c:pt idx="10727">
                  <c:v>22</c:v>
                </c:pt>
                <c:pt idx="10728">
                  <c:v>21</c:v>
                </c:pt>
                <c:pt idx="10729">
                  <c:v>21</c:v>
                </c:pt>
                <c:pt idx="10730">
                  <c:v>21</c:v>
                </c:pt>
                <c:pt idx="10731">
                  <c:v>21</c:v>
                </c:pt>
                <c:pt idx="10732">
                  <c:v>21</c:v>
                </c:pt>
                <c:pt idx="10733">
                  <c:v>21</c:v>
                </c:pt>
                <c:pt idx="10734">
                  <c:v>22</c:v>
                </c:pt>
                <c:pt idx="10735">
                  <c:v>22</c:v>
                </c:pt>
                <c:pt idx="10736">
                  <c:v>22</c:v>
                </c:pt>
                <c:pt idx="10737">
                  <c:v>22</c:v>
                </c:pt>
                <c:pt idx="10738">
                  <c:v>22</c:v>
                </c:pt>
                <c:pt idx="10739">
                  <c:v>22</c:v>
                </c:pt>
                <c:pt idx="10740">
                  <c:v>21</c:v>
                </c:pt>
                <c:pt idx="10741">
                  <c:v>21</c:v>
                </c:pt>
                <c:pt idx="10742">
                  <c:v>21</c:v>
                </c:pt>
                <c:pt idx="10743">
                  <c:v>23</c:v>
                </c:pt>
                <c:pt idx="10744">
                  <c:v>25</c:v>
                </c:pt>
                <c:pt idx="10745">
                  <c:v>23</c:v>
                </c:pt>
                <c:pt idx="10746">
                  <c:v>23</c:v>
                </c:pt>
                <c:pt idx="10747">
                  <c:v>28</c:v>
                </c:pt>
                <c:pt idx="10748">
                  <c:v>25</c:v>
                </c:pt>
                <c:pt idx="10749">
                  <c:v>28</c:v>
                </c:pt>
                <c:pt idx="10750">
                  <c:v>28</c:v>
                </c:pt>
                <c:pt idx="10751">
                  <c:v>23</c:v>
                </c:pt>
                <c:pt idx="10752">
                  <c:v>23</c:v>
                </c:pt>
                <c:pt idx="10753">
                  <c:v>27</c:v>
                </c:pt>
                <c:pt idx="10754">
                  <c:v>23</c:v>
                </c:pt>
                <c:pt idx="10755">
                  <c:v>27</c:v>
                </c:pt>
                <c:pt idx="10756">
                  <c:v>24</c:v>
                </c:pt>
                <c:pt idx="10757">
                  <c:v>24</c:v>
                </c:pt>
                <c:pt idx="10758">
                  <c:v>27</c:v>
                </c:pt>
                <c:pt idx="10759">
                  <c:v>23</c:v>
                </c:pt>
                <c:pt idx="10760">
                  <c:v>27</c:v>
                </c:pt>
                <c:pt idx="10761">
                  <c:v>24</c:v>
                </c:pt>
                <c:pt idx="10762">
                  <c:v>27</c:v>
                </c:pt>
                <c:pt idx="10763">
                  <c:v>24</c:v>
                </c:pt>
                <c:pt idx="10764">
                  <c:v>27</c:v>
                </c:pt>
                <c:pt idx="10765">
                  <c:v>23</c:v>
                </c:pt>
                <c:pt idx="10766">
                  <c:v>26</c:v>
                </c:pt>
                <c:pt idx="10767">
                  <c:v>26</c:v>
                </c:pt>
                <c:pt idx="10768">
                  <c:v>26</c:v>
                </c:pt>
                <c:pt idx="10769">
                  <c:v>26</c:v>
                </c:pt>
                <c:pt idx="10770">
                  <c:v>26</c:v>
                </c:pt>
                <c:pt idx="10771">
                  <c:v>26</c:v>
                </c:pt>
                <c:pt idx="10772">
                  <c:v>34</c:v>
                </c:pt>
                <c:pt idx="10773">
                  <c:v>32</c:v>
                </c:pt>
                <c:pt idx="10774">
                  <c:v>27</c:v>
                </c:pt>
                <c:pt idx="10775">
                  <c:v>32</c:v>
                </c:pt>
                <c:pt idx="10776">
                  <c:v>32</c:v>
                </c:pt>
                <c:pt idx="10777">
                  <c:v>31</c:v>
                </c:pt>
                <c:pt idx="10778">
                  <c:v>26</c:v>
                </c:pt>
                <c:pt idx="10779">
                  <c:v>28</c:v>
                </c:pt>
                <c:pt idx="10780">
                  <c:v>34</c:v>
                </c:pt>
                <c:pt idx="10781">
                  <c:v>28</c:v>
                </c:pt>
                <c:pt idx="10782">
                  <c:v>28</c:v>
                </c:pt>
                <c:pt idx="10783">
                  <c:v>27</c:v>
                </c:pt>
                <c:pt idx="10784">
                  <c:v>28</c:v>
                </c:pt>
                <c:pt idx="10785">
                  <c:v>34</c:v>
                </c:pt>
                <c:pt idx="10786">
                  <c:v>34</c:v>
                </c:pt>
                <c:pt idx="10787">
                  <c:v>26</c:v>
                </c:pt>
                <c:pt idx="10788">
                  <c:v>28</c:v>
                </c:pt>
                <c:pt idx="10789">
                  <c:v>28</c:v>
                </c:pt>
                <c:pt idx="10790">
                  <c:v>28</c:v>
                </c:pt>
                <c:pt idx="10791">
                  <c:v>27</c:v>
                </c:pt>
                <c:pt idx="10792">
                  <c:v>25</c:v>
                </c:pt>
                <c:pt idx="10793">
                  <c:v>28</c:v>
                </c:pt>
                <c:pt idx="10794">
                  <c:v>27</c:v>
                </c:pt>
                <c:pt idx="10795">
                  <c:v>26</c:v>
                </c:pt>
                <c:pt idx="10796">
                  <c:v>28</c:v>
                </c:pt>
                <c:pt idx="10797">
                  <c:v>19</c:v>
                </c:pt>
                <c:pt idx="10798">
                  <c:v>19</c:v>
                </c:pt>
                <c:pt idx="10799">
                  <c:v>19</c:v>
                </c:pt>
                <c:pt idx="10800">
                  <c:v>31</c:v>
                </c:pt>
                <c:pt idx="10801">
                  <c:v>27</c:v>
                </c:pt>
                <c:pt idx="10802">
                  <c:v>27</c:v>
                </c:pt>
                <c:pt idx="10803">
                  <c:v>22</c:v>
                </c:pt>
                <c:pt idx="10804">
                  <c:v>24</c:v>
                </c:pt>
                <c:pt idx="10805">
                  <c:v>21</c:v>
                </c:pt>
                <c:pt idx="10806">
                  <c:v>30</c:v>
                </c:pt>
                <c:pt idx="10807">
                  <c:v>25</c:v>
                </c:pt>
                <c:pt idx="10808">
                  <c:v>24</c:v>
                </c:pt>
                <c:pt idx="10809">
                  <c:v>25</c:v>
                </c:pt>
                <c:pt idx="10810">
                  <c:v>30</c:v>
                </c:pt>
                <c:pt idx="10811">
                  <c:v>21</c:v>
                </c:pt>
                <c:pt idx="10812">
                  <c:v>19</c:v>
                </c:pt>
                <c:pt idx="10813">
                  <c:v>19</c:v>
                </c:pt>
                <c:pt idx="10814">
                  <c:v>19</c:v>
                </c:pt>
                <c:pt idx="10815">
                  <c:v>27</c:v>
                </c:pt>
                <c:pt idx="10816">
                  <c:v>22</c:v>
                </c:pt>
                <c:pt idx="10817">
                  <c:v>27</c:v>
                </c:pt>
                <c:pt idx="10818">
                  <c:v>24</c:v>
                </c:pt>
                <c:pt idx="10819">
                  <c:v>25</c:v>
                </c:pt>
                <c:pt idx="10820">
                  <c:v>21</c:v>
                </c:pt>
                <c:pt idx="10821">
                  <c:v>25</c:v>
                </c:pt>
                <c:pt idx="10822">
                  <c:v>21</c:v>
                </c:pt>
                <c:pt idx="10823">
                  <c:v>24</c:v>
                </c:pt>
                <c:pt idx="10824">
                  <c:v>34</c:v>
                </c:pt>
                <c:pt idx="10825">
                  <c:v>34</c:v>
                </c:pt>
                <c:pt idx="10826">
                  <c:v>35</c:v>
                </c:pt>
                <c:pt idx="10827">
                  <c:v>34</c:v>
                </c:pt>
                <c:pt idx="10828">
                  <c:v>35</c:v>
                </c:pt>
                <c:pt idx="10829">
                  <c:v>34</c:v>
                </c:pt>
                <c:pt idx="10830">
                  <c:v>28</c:v>
                </c:pt>
                <c:pt idx="10831">
                  <c:v>28</c:v>
                </c:pt>
                <c:pt idx="10832">
                  <c:v>28</c:v>
                </c:pt>
                <c:pt idx="10833">
                  <c:v>28</c:v>
                </c:pt>
                <c:pt idx="10834">
                  <c:v>28</c:v>
                </c:pt>
                <c:pt idx="10835">
                  <c:v>28</c:v>
                </c:pt>
                <c:pt idx="10836">
                  <c:v>28</c:v>
                </c:pt>
                <c:pt idx="10837">
                  <c:v>28</c:v>
                </c:pt>
                <c:pt idx="10838">
                  <c:v>28</c:v>
                </c:pt>
                <c:pt idx="10839">
                  <c:v>28</c:v>
                </c:pt>
                <c:pt idx="10840">
                  <c:v>24</c:v>
                </c:pt>
                <c:pt idx="10841">
                  <c:v>24</c:v>
                </c:pt>
                <c:pt idx="10842">
                  <c:v>30</c:v>
                </c:pt>
                <c:pt idx="10843">
                  <c:v>24</c:v>
                </c:pt>
                <c:pt idx="10844">
                  <c:v>24</c:v>
                </c:pt>
                <c:pt idx="10845">
                  <c:v>24</c:v>
                </c:pt>
                <c:pt idx="10846">
                  <c:v>31</c:v>
                </c:pt>
                <c:pt idx="10847">
                  <c:v>31</c:v>
                </c:pt>
                <c:pt idx="10848">
                  <c:v>24</c:v>
                </c:pt>
                <c:pt idx="10849">
                  <c:v>24</c:v>
                </c:pt>
                <c:pt idx="10850">
                  <c:v>31</c:v>
                </c:pt>
                <c:pt idx="10851">
                  <c:v>25</c:v>
                </c:pt>
                <c:pt idx="10852">
                  <c:v>30</c:v>
                </c:pt>
                <c:pt idx="10853">
                  <c:v>30</c:v>
                </c:pt>
                <c:pt idx="10854">
                  <c:v>31</c:v>
                </c:pt>
                <c:pt idx="10855">
                  <c:v>24</c:v>
                </c:pt>
                <c:pt idx="10856">
                  <c:v>31</c:v>
                </c:pt>
                <c:pt idx="10857">
                  <c:v>31</c:v>
                </c:pt>
                <c:pt idx="10858">
                  <c:v>24</c:v>
                </c:pt>
                <c:pt idx="10859">
                  <c:v>25</c:v>
                </c:pt>
                <c:pt idx="10860">
                  <c:v>25</c:v>
                </c:pt>
                <c:pt idx="10861">
                  <c:v>30</c:v>
                </c:pt>
                <c:pt idx="10862">
                  <c:v>31</c:v>
                </c:pt>
                <c:pt idx="10863">
                  <c:v>24</c:v>
                </c:pt>
                <c:pt idx="10864">
                  <c:v>24</c:v>
                </c:pt>
                <c:pt idx="10865">
                  <c:v>25</c:v>
                </c:pt>
                <c:pt idx="10866">
                  <c:v>30</c:v>
                </c:pt>
                <c:pt idx="10867">
                  <c:v>25</c:v>
                </c:pt>
                <c:pt idx="10868">
                  <c:v>30</c:v>
                </c:pt>
                <c:pt idx="10869">
                  <c:v>25</c:v>
                </c:pt>
                <c:pt idx="10870">
                  <c:v>24</c:v>
                </c:pt>
                <c:pt idx="10871">
                  <c:v>30</c:v>
                </c:pt>
                <c:pt idx="10872">
                  <c:v>25</c:v>
                </c:pt>
                <c:pt idx="10873">
                  <c:v>29</c:v>
                </c:pt>
                <c:pt idx="10874">
                  <c:v>26</c:v>
                </c:pt>
                <c:pt idx="10875">
                  <c:v>26</c:v>
                </c:pt>
                <c:pt idx="10876">
                  <c:v>23</c:v>
                </c:pt>
                <c:pt idx="10877">
                  <c:v>23</c:v>
                </c:pt>
                <c:pt idx="10878">
                  <c:v>28</c:v>
                </c:pt>
                <c:pt idx="10879">
                  <c:v>23</c:v>
                </c:pt>
                <c:pt idx="10880">
                  <c:v>31</c:v>
                </c:pt>
                <c:pt idx="10881">
                  <c:v>31</c:v>
                </c:pt>
                <c:pt idx="10882">
                  <c:v>28</c:v>
                </c:pt>
                <c:pt idx="10883">
                  <c:v>23</c:v>
                </c:pt>
                <c:pt idx="10884">
                  <c:v>26</c:v>
                </c:pt>
                <c:pt idx="10885">
                  <c:v>28</c:v>
                </c:pt>
                <c:pt idx="10886">
                  <c:v>28</c:v>
                </c:pt>
                <c:pt idx="10887">
                  <c:v>29</c:v>
                </c:pt>
                <c:pt idx="10888">
                  <c:v>31</c:v>
                </c:pt>
                <c:pt idx="10889">
                  <c:v>30</c:v>
                </c:pt>
                <c:pt idx="10890">
                  <c:v>29</c:v>
                </c:pt>
                <c:pt idx="10891">
                  <c:v>29</c:v>
                </c:pt>
                <c:pt idx="10892">
                  <c:v>26</c:v>
                </c:pt>
                <c:pt idx="10893">
                  <c:v>24</c:v>
                </c:pt>
                <c:pt idx="10894">
                  <c:v>24</c:v>
                </c:pt>
                <c:pt idx="10895">
                  <c:v>25</c:v>
                </c:pt>
                <c:pt idx="10896">
                  <c:v>31</c:v>
                </c:pt>
                <c:pt idx="10897">
                  <c:v>24</c:v>
                </c:pt>
                <c:pt idx="10898">
                  <c:v>25</c:v>
                </c:pt>
                <c:pt idx="10899">
                  <c:v>31</c:v>
                </c:pt>
                <c:pt idx="10900">
                  <c:v>31</c:v>
                </c:pt>
                <c:pt idx="10901">
                  <c:v>26</c:v>
                </c:pt>
                <c:pt idx="10902">
                  <c:v>26</c:v>
                </c:pt>
                <c:pt idx="10903">
                  <c:v>31</c:v>
                </c:pt>
                <c:pt idx="10904">
                  <c:v>26</c:v>
                </c:pt>
                <c:pt idx="10905">
                  <c:v>26</c:v>
                </c:pt>
                <c:pt idx="10906">
                  <c:v>31</c:v>
                </c:pt>
                <c:pt idx="10907">
                  <c:v>31</c:v>
                </c:pt>
                <c:pt idx="10908">
                  <c:v>26</c:v>
                </c:pt>
                <c:pt idx="10909">
                  <c:v>31</c:v>
                </c:pt>
                <c:pt idx="10910">
                  <c:v>25</c:v>
                </c:pt>
                <c:pt idx="10911">
                  <c:v>25</c:v>
                </c:pt>
                <c:pt idx="10912">
                  <c:v>25</c:v>
                </c:pt>
                <c:pt idx="10913">
                  <c:v>25</c:v>
                </c:pt>
                <c:pt idx="10914">
                  <c:v>26</c:v>
                </c:pt>
                <c:pt idx="10915">
                  <c:v>25</c:v>
                </c:pt>
                <c:pt idx="10916">
                  <c:v>25</c:v>
                </c:pt>
                <c:pt idx="10917">
                  <c:v>26</c:v>
                </c:pt>
                <c:pt idx="10918">
                  <c:v>25</c:v>
                </c:pt>
                <c:pt idx="10919">
                  <c:v>25</c:v>
                </c:pt>
                <c:pt idx="10920">
                  <c:v>25</c:v>
                </c:pt>
                <c:pt idx="10921">
                  <c:v>26</c:v>
                </c:pt>
                <c:pt idx="10922">
                  <c:v>26</c:v>
                </c:pt>
                <c:pt idx="10923">
                  <c:v>25</c:v>
                </c:pt>
                <c:pt idx="10924">
                  <c:v>25</c:v>
                </c:pt>
                <c:pt idx="10925">
                  <c:v>26</c:v>
                </c:pt>
                <c:pt idx="10926">
                  <c:v>25</c:v>
                </c:pt>
                <c:pt idx="10927">
                  <c:v>23</c:v>
                </c:pt>
                <c:pt idx="10928">
                  <c:v>33</c:v>
                </c:pt>
                <c:pt idx="10929">
                  <c:v>33</c:v>
                </c:pt>
                <c:pt idx="10930">
                  <c:v>33</c:v>
                </c:pt>
                <c:pt idx="10931">
                  <c:v>33</c:v>
                </c:pt>
                <c:pt idx="10932">
                  <c:v>33</c:v>
                </c:pt>
                <c:pt idx="10933">
                  <c:v>33</c:v>
                </c:pt>
                <c:pt idx="10934">
                  <c:v>33</c:v>
                </c:pt>
                <c:pt idx="10935">
                  <c:v>33</c:v>
                </c:pt>
                <c:pt idx="10936">
                  <c:v>33</c:v>
                </c:pt>
                <c:pt idx="10937">
                  <c:v>33</c:v>
                </c:pt>
                <c:pt idx="10938">
                  <c:v>25</c:v>
                </c:pt>
                <c:pt idx="10939">
                  <c:v>25</c:v>
                </c:pt>
                <c:pt idx="10940">
                  <c:v>24</c:v>
                </c:pt>
                <c:pt idx="10941">
                  <c:v>24</c:v>
                </c:pt>
                <c:pt idx="10942">
                  <c:v>24</c:v>
                </c:pt>
                <c:pt idx="10943">
                  <c:v>24</c:v>
                </c:pt>
                <c:pt idx="10944">
                  <c:v>24</c:v>
                </c:pt>
                <c:pt idx="10945">
                  <c:v>24</c:v>
                </c:pt>
                <c:pt idx="10946">
                  <c:v>21</c:v>
                </c:pt>
                <c:pt idx="10947">
                  <c:v>20</c:v>
                </c:pt>
                <c:pt idx="10948">
                  <c:v>20</c:v>
                </c:pt>
                <c:pt idx="10949">
                  <c:v>21</c:v>
                </c:pt>
                <c:pt idx="10950">
                  <c:v>21</c:v>
                </c:pt>
                <c:pt idx="10951">
                  <c:v>20</c:v>
                </c:pt>
                <c:pt idx="10952">
                  <c:v>20</c:v>
                </c:pt>
                <c:pt idx="10953">
                  <c:v>20</c:v>
                </c:pt>
                <c:pt idx="10954">
                  <c:v>20</c:v>
                </c:pt>
                <c:pt idx="10955">
                  <c:v>21</c:v>
                </c:pt>
                <c:pt idx="10956">
                  <c:v>20</c:v>
                </c:pt>
                <c:pt idx="10957">
                  <c:v>20</c:v>
                </c:pt>
                <c:pt idx="10958">
                  <c:v>20</c:v>
                </c:pt>
                <c:pt idx="10959">
                  <c:v>21</c:v>
                </c:pt>
                <c:pt idx="10960">
                  <c:v>20</c:v>
                </c:pt>
                <c:pt idx="10961">
                  <c:v>20</c:v>
                </c:pt>
                <c:pt idx="10962">
                  <c:v>21</c:v>
                </c:pt>
                <c:pt idx="10963">
                  <c:v>20</c:v>
                </c:pt>
                <c:pt idx="10964">
                  <c:v>21</c:v>
                </c:pt>
                <c:pt idx="10965">
                  <c:v>21</c:v>
                </c:pt>
                <c:pt idx="10966">
                  <c:v>21</c:v>
                </c:pt>
                <c:pt idx="10967">
                  <c:v>20</c:v>
                </c:pt>
                <c:pt idx="10968">
                  <c:v>21</c:v>
                </c:pt>
                <c:pt idx="10969">
                  <c:v>20</c:v>
                </c:pt>
                <c:pt idx="10970">
                  <c:v>20</c:v>
                </c:pt>
                <c:pt idx="10971">
                  <c:v>20</c:v>
                </c:pt>
                <c:pt idx="10972">
                  <c:v>21</c:v>
                </c:pt>
                <c:pt idx="10973">
                  <c:v>21</c:v>
                </c:pt>
                <c:pt idx="10974">
                  <c:v>21</c:v>
                </c:pt>
                <c:pt idx="10975">
                  <c:v>22</c:v>
                </c:pt>
                <c:pt idx="10976">
                  <c:v>21</c:v>
                </c:pt>
                <c:pt idx="10977">
                  <c:v>22</c:v>
                </c:pt>
                <c:pt idx="10978">
                  <c:v>21</c:v>
                </c:pt>
                <c:pt idx="10979">
                  <c:v>22</c:v>
                </c:pt>
                <c:pt idx="10980">
                  <c:v>21</c:v>
                </c:pt>
                <c:pt idx="10981">
                  <c:v>21</c:v>
                </c:pt>
                <c:pt idx="10982">
                  <c:v>21</c:v>
                </c:pt>
                <c:pt idx="10983">
                  <c:v>21</c:v>
                </c:pt>
                <c:pt idx="10984">
                  <c:v>22</c:v>
                </c:pt>
                <c:pt idx="10985">
                  <c:v>21</c:v>
                </c:pt>
                <c:pt idx="10986">
                  <c:v>21</c:v>
                </c:pt>
                <c:pt idx="10987">
                  <c:v>22</c:v>
                </c:pt>
                <c:pt idx="10988">
                  <c:v>21</c:v>
                </c:pt>
                <c:pt idx="10989">
                  <c:v>22</c:v>
                </c:pt>
                <c:pt idx="10990">
                  <c:v>22</c:v>
                </c:pt>
                <c:pt idx="10991">
                  <c:v>22</c:v>
                </c:pt>
                <c:pt idx="10992">
                  <c:v>22</c:v>
                </c:pt>
                <c:pt idx="10993">
                  <c:v>22</c:v>
                </c:pt>
                <c:pt idx="10994">
                  <c:v>22</c:v>
                </c:pt>
                <c:pt idx="10995">
                  <c:v>22</c:v>
                </c:pt>
                <c:pt idx="10996">
                  <c:v>22</c:v>
                </c:pt>
                <c:pt idx="10997">
                  <c:v>22</c:v>
                </c:pt>
                <c:pt idx="10998">
                  <c:v>22</c:v>
                </c:pt>
                <c:pt idx="10999">
                  <c:v>22</c:v>
                </c:pt>
                <c:pt idx="11000">
                  <c:v>22</c:v>
                </c:pt>
                <c:pt idx="11001">
                  <c:v>22</c:v>
                </c:pt>
                <c:pt idx="11002">
                  <c:v>22</c:v>
                </c:pt>
                <c:pt idx="11003">
                  <c:v>22</c:v>
                </c:pt>
                <c:pt idx="11004">
                  <c:v>24</c:v>
                </c:pt>
                <c:pt idx="11005">
                  <c:v>23</c:v>
                </c:pt>
                <c:pt idx="11006">
                  <c:v>24</c:v>
                </c:pt>
                <c:pt idx="11007">
                  <c:v>23</c:v>
                </c:pt>
                <c:pt idx="11008">
                  <c:v>24</c:v>
                </c:pt>
                <c:pt idx="11009">
                  <c:v>24</c:v>
                </c:pt>
                <c:pt idx="11010">
                  <c:v>23</c:v>
                </c:pt>
                <c:pt idx="11011">
                  <c:v>23</c:v>
                </c:pt>
                <c:pt idx="11012">
                  <c:v>20</c:v>
                </c:pt>
                <c:pt idx="11013">
                  <c:v>21</c:v>
                </c:pt>
                <c:pt idx="11014">
                  <c:v>21</c:v>
                </c:pt>
                <c:pt idx="11015">
                  <c:v>23</c:v>
                </c:pt>
                <c:pt idx="11016">
                  <c:v>24</c:v>
                </c:pt>
                <c:pt idx="11017">
                  <c:v>24</c:v>
                </c:pt>
                <c:pt idx="11018">
                  <c:v>24</c:v>
                </c:pt>
                <c:pt idx="11019">
                  <c:v>24</c:v>
                </c:pt>
                <c:pt idx="11020">
                  <c:v>24</c:v>
                </c:pt>
                <c:pt idx="11021">
                  <c:v>24</c:v>
                </c:pt>
                <c:pt idx="11022">
                  <c:v>24</c:v>
                </c:pt>
                <c:pt idx="11023">
                  <c:v>26</c:v>
                </c:pt>
                <c:pt idx="11024">
                  <c:v>27</c:v>
                </c:pt>
                <c:pt idx="11025">
                  <c:v>27</c:v>
                </c:pt>
                <c:pt idx="11026">
                  <c:v>26</c:v>
                </c:pt>
                <c:pt idx="11027">
                  <c:v>27</c:v>
                </c:pt>
                <c:pt idx="11028">
                  <c:v>26</c:v>
                </c:pt>
                <c:pt idx="11029">
                  <c:v>20</c:v>
                </c:pt>
                <c:pt idx="11030">
                  <c:v>20</c:v>
                </c:pt>
                <c:pt idx="11031">
                  <c:v>20</c:v>
                </c:pt>
                <c:pt idx="11032">
                  <c:v>20</c:v>
                </c:pt>
                <c:pt idx="11033">
                  <c:v>22</c:v>
                </c:pt>
                <c:pt idx="11034">
                  <c:v>20</c:v>
                </c:pt>
                <c:pt idx="11035">
                  <c:v>22</c:v>
                </c:pt>
                <c:pt idx="11036">
                  <c:v>20</c:v>
                </c:pt>
                <c:pt idx="11037">
                  <c:v>22</c:v>
                </c:pt>
                <c:pt idx="11038">
                  <c:v>20</c:v>
                </c:pt>
                <c:pt idx="11039">
                  <c:v>20</c:v>
                </c:pt>
                <c:pt idx="11040">
                  <c:v>20</c:v>
                </c:pt>
                <c:pt idx="11041">
                  <c:v>22</c:v>
                </c:pt>
                <c:pt idx="11042">
                  <c:v>20</c:v>
                </c:pt>
                <c:pt idx="11043">
                  <c:v>20</c:v>
                </c:pt>
                <c:pt idx="11044">
                  <c:v>20</c:v>
                </c:pt>
                <c:pt idx="11045">
                  <c:v>20</c:v>
                </c:pt>
                <c:pt idx="11046">
                  <c:v>20</c:v>
                </c:pt>
                <c:pt idx="11047">
                  <c:v>22</c:v>
                </c:pt>
                <c:pt idx="11048">
                  <c:v>20</c:v>
                </c:pt>
                <c:pt idx="11049">
                  <c:v>22</c:v>
                </c:pt>
                <c:pt idx="11050">
                  <c:v>26</c:v>
                </c:pt>
                <c:pt idx="11051">
                  <c:v>28</c:v>
                </c:pt>
                <c:pt idx="11052">
                  <c:v>28</c:v>
                </c:pt>
                <c:pt idx="11053">
                  <c:v>24</c:v>
                </c:pt>
                <c:pt idx="11054">
                  <c:v>26</c:v>
                </c:pt>
                <c:pt idx="11055">
                  <c:v>26</c:v>
                </c:pt>
                <c:pt idx="11056">
                  <c:v>28</c:v>
                </c:pt>
                <c:pt idx="11057">
                  <c:v>24</c:v>
                </c:pt>
                <c:pt idx="11058">
                  <c:v>28</c:v>
                </c:pt>
                <c:pt idx="11059">
                  <c:v>28</c:v>
                </c:pt>
                <c:pt idx="11060">
                  <c:v>28</c:v>
                </c:pt>
                <c:pt idx="11061">
                  <c:v>28</c:v>
                </c:pt>
                <c:pt idx="11062">
                  <c:v>26</c:v>
                </c:pt>
                <c:pt idx="11063">
                  <c:v>23</c:v>
                </c:pt>
                <c:pt idx="11064">
                  <c:v>26</c:v>
                </c:pt>
                <c:pt idx="11065">
                  <c:v>23</c:v>
                </c:pt>
                <c:pt idx="11066">
                  <c:v>28</c:v>
                </c:pt>
                <c:pt idx="11067">
                  <c:v>26</c:v>
                </c:pt>
                <c:pt idx="11068">
                  <c:v>28</c:v>
                </c:pt>
                <c:pt idx="11069">
                  <c:v>26</c:v>
                </c:pt>
                <c:pt idx="11070">
                  <c:v>28</c:v>
                </c:pt>
                <c:pt idx="11071">
                  <c:v>26</c:v>
                </c:pt>
                <c:pt idx="11072">
                  <c:v>26</c:v>
                </c:pt>
                <c:pt idx="11073">
                  <c:v>23</c:v>
                </c:pt>
                <c:pt idx="11074">
                  <c:v>23</c:v>
                </c:pt>
                <c:pt idx="11075">
                  <c:v>28</c:v>
                </c:pt>
                <c:pt idx="11076">
                  <c:v>28</c:v>
                </c:pt>
                <c:pt idx="11077">
                  <c:v>29</c:v>
                </c:pt>
                <c:pt idx="11078">
                  <c:v>26</c:v>
                </c:pt>
                <c:pt idx="11079">
                  <c:v>23</c:v>
                </c:pt>
                <c:pt idx="11080">
                  <c:v>30</c:v>
                </c:pt>
                <c:pt idx="11081">
                  <c:v>33</c:v>
                </c:pt>
                <c:pt idx="11082">
                  <c:v>33</c:v>
                </c:pt>
                <c:pt idx="11083">
                  <c:v>33</c:v>
                </c:pt>
                <c:pt idx="11084">
                  <c:v>33</c:v>
                </c:pt>
                <c:pt idx="11085">
                  <c:v>33</c:v>
                </c:pt>
                <c:pt idx="11086">
                  <c:v>33</c:v>
                </c:pt>
                <c:pt idx="11087">
                  <c:v>30</c:v>
                </c:pt>
                <c:pt idx="11088">
                  <c:v>34</c:v>
                </c:pt>
                <c:pt idx="11089">
                  <c:v>34</c:v>
                </c:pt>
                <c:pt idx="11090">
                  <c:v>34</c:v>
                </c:pt>
                <c:pt idx="11091">
                  <c:v>31</c:v>
                </c:pt>
                <c:pt idx="11092">
                  <c:v>31</c:v>
                </c:pt>
                <c:pt idx="11093">
                  <c:v>34</c:v>
                </c:pt>
                <c:pt idx="11094">
                  <c:v>39</c:v>
                </c:pt>
                <c:pt idx="11095">
                  <c:v>40</c:v>
                </c:pt>
                <c:pt idx="11096">
                  <c:v>37</c:v>
                </c:pt>
                <c:pt idx="11097">
                  <c:v>36</c:v>
                </c:pt>
                <c:pt idx="11098">
                  <c:v>36</c:v>
                </c:pt>
                <c:pt idx="11099">
                  <c:v>36</c:v>
                </c:pt>
                <c:pt idx="11100">
                  <c:v>37</c:v>
                </c:pt>
                <c:pt idx="11101">
                  <c:v>36</c:v>
                </c:pt>
                <c:pt idx="11102">
                  <c:v>36</c:v>
                </c:pt>
                <c:pt idx="11103">
                  <c:v>36</c:v>
                </c:pt>
                <c:pt idx="11104">
                  <c:v>37</c:v>
                </c:pt>
                <c:pt idx="11105">
                  <c:v>36</c:v>
                </c:pt>
                <c:pt idx="11106">
                  <c:v>36</c:v>
                </c:pt>
                <c:pt idx="11107">
                  <c:v>37</c:v>
                </c:pt>
                <c:pt idx="11108">
                  <c:v>36</c:v>
                </c:pt>
                <c:pt idx="11109">
                  <c:v>36</c:v>
                </c:pt>
                <c:pt idx="11110">
                  <c:v>35</c:v>
                </c:pt>
                <c:pt idx="11111">
                  <c:v>35</c:v>
                </c:pt>
                <c:pt idx="11112">
                  <c:v>36</c:v>
                </c:pt>
                <c:pt idx="11113">
                  <c:v>35</c:v>
                </c:pt>
                <c:pt idx="11114">
                  <c:v>35</c:v>
                </c:pt>
                <c:pt idx="11115">
                  <c:v>35</c:v>
                </c:pt>
                <c:pt idx="11116">
                  <c:v>36</c:v>
                </c:pt>
                <c:pt idx="11117">
                  <c:v>15</c:v>
                </c:pt>
                <c:pt idx="11118">
                  <c:v>23</c:v>
                </c:pt>
                <c:pt idx="11119">
                  <c:v>23</c:v>
                </c:pt>
                <c:pt idx="11120">
                  <c:v>23</c:v>
                </c:pt>
                <c:pt idx="11121">
                  <c:v>23</c:v>
                </c:pt>
                <c:pt idx="11122">
                  <c:v>23</c:v>
                </c:pt>
                <c:pt idx="11123">
                  <c:v>23</c:v>
                </c:pt>
                <c:pt idx="11124">
                  <c:v>23</c:v>
                </c:pt>
                <c:pt idx="11125">
                  <c:v>23</c:v>
                </c:pt>
                <c:pt idx="11126">
                  <c:v>23</c:v>
                </c:pt>
                <c:pt idx="11127">
                  <c:v>23</c:v>
                </c:pt>
                <c:pt idx="11128">
                  <c:v>23</c:v>
                </c:pt>
                <c:pt idx="11129">
                  <c:v>23</c:v>
                </c:pt>
                <c:pt idx="11130">
                  <c:v>22</c:v>
                </c:pt>
                <c:pt idx="11131">
                  <c:v>23</c:v>
                </c:pt>
                <c:pt idx="11132">
                  <c:v>22</c:v>
                </c:pt>
                <c:pt idx="11133">
                  <c:v>21</c:v>
                </c:pt>
                <c:pt idx="11134">
                  <c:v>20</c:v>
                </c:pt>
                <c:pt idx="11135">
                  <c:v>23</c:v>
                </c:pt>
                <c:pt idx="11136">
                  <c:v>23</c:v>
                </c:pt>
                <c:pt idx="11137">
                  <c:v>23</c:v>
                </c:pt>
                <c:pt idx="11138">
                  <c:v>22</c:v>
                </c:pt>
                <c:pt idx="11139">
                  <c:v>22</c:v>
                </c:pt>
                <c:pt idx="11140">
                  <c:v>22</c:v>
                </c:pt>
                <c:pt idx="11141">
                  <c:v>20</c:v>
                </c:pt>
                <c:pt idx="11142">
                  <c:v>22</c:v>
                </c:pt>
                <c:pt idx="11143">
                  <c:v>22</c:v>
                </c:pt>
                <c:pt idx="11144">
                  <c:v>20</c:v>
                </c:pt>
                <c:pt idx="11145">
                  <c:v>22</c:v>
                </c:pt>
                <c:pt idx="11146">
                  <c:v>23</c:v>
                </c:pt>
                <c:pt idx="11147">
                  <c:v>23</c:v>
                </c:pt>
                <c:pt idx="11148">
                  <c:v>22</c:v>
                </c:pt>
                <c:pt idx="11149">
                  <c:v>23</c:v>
                </c:pt>
                <c:pt idx="11150">
                  <c:v>22</c:v>
                </c:pt>
                <c:pt idx="11151">
                  <c:v>23</c:v>
                </c:pt>
                <c:pt idx="11152">
                  <c:v>21</c:v>
                </c:pt>
                <c:pt idx="11153">
                  <c:v>21</c:v>
                </c:pt>
                <c:pt idx="11154">
                  <c:v>22</c:v>
                </c:pt>
                <c:pt idx="11155">
                  <c:v>22</c:v>
                </c:pt>
                <c:pt idx="11156">
                  <c:v>21</c:v>
                </c:pt>
                <c:pt idx="11157">
                  <c:v>23</c:v>
                </c:pt>
                <c:pt idx="11158">
                  <c:v>23</c:v>
                </c:pt>
                <c:pt idx="11159">
                  <c:v>22</c:v>
                </c:pt>
                <c:pt idx="11160">
                  <c:v>20</c:v>
                </c:pt>
                <c:pt idx="11161">
                  <c:v>23</c:v>
                </c:pt>
                <c:pt idx="11162">
                  <c:v>22</c:v>
                </c:pt>
                <c:pt idx="11163">
                  <c:v>22</c:v>
                </c:pt>
                <c:pt idx="11164">
                  <c:v>22</c:v>
                </c:pt>
                <c:pt idx="11165">
                  <c:v>23</c:v>
                </c:pt>
                <c:pt idx="11166">
                  <c:v>24</c:v>
                </c:pt>
                <c:pt idx="11167">
                  <c:v>24</c:v>
                </c:pt>
                <c:pt idx="11168">
                  <c:v>25</c:v>
                </c:pt>
                <c:pt idx="11169">
                  <c:v>26</c:v>
                </c:pt>
                <c:pt idx="11170">
                  <c:v>25</c:v>
                </c:pt>
                <c:pt idx="11171">
                  <c:v>26</c:v>
                </c:pt>
                <c:pt idx="11172">
                  <c:v>26</c:v>
                </c:pt>
                <c:pt idx="11173">
                  <c:v>25</c:v>
                </c:pt>
                <c:pt idx="11174">
                  <c:v>26</c:v>
                </c:pt>
                <c:pt idx="11175">
                  <c:v>22</c:v>
                </c:pt>
                <c:pt idx="11176">
                  <c:v>22</c:v>
                </c:pt>
                <c:pt idx="11177">
                  <c:v>23</c:v>
                </c:pt>
                <c:pt idx="11178">
                  <c:v>23</c:v>
                </c:pt>
                <c:pt idx="11179">
                  <c:v>34</c:v>
                </c:pt>
                <c:pt idx="11180">
                  <c:v>26</c:v>
                </c:pt>
                <c:pt idx="11181">
                  <c:v>24</c:v>
                </c:pt>
                <c:pt idx="11182">
                  <c:v>34</c:v>
                </c:pt>
                <c:pt idx="11183">
                  <c:v>24</c:v>
                </c:pt>
                <c:pt idx="11184">
                  <c:v>24</c:v>
                </c:pt>
                <c:pt idx="11185">
                  <c:v>24</c:v>
                </c:pt>
                <c:pt idx="11186">
                  <c:v>34</c:v>
                </c:pt>
                <c:pt idx="11187">
                  <c:v>24</c:v>
                </c:pt>
                <c:pt idx="11188">
                  <c:v>19</c:v>
                </c:pt>
                <c:pt idx="11189">
                  <c:v>19</c:v>
                </c:pt>
                <c:pt idx="11190">
                  <c:v>19</c:v>
                </c:pt>
                <c:pt idx="11191">
                  <c:v>23</c:v>
                </c:pt>
                <c:pt idx="11192">
                  <c:v>23</c:v>
                </c:pt>
                <c:pt idx="11193">
                  <c:v>23</c:v>
                </c:pt>
                <c:pt idx="11194">
                  <c:v>23</c:v>
                </c:pt>
                <c:pt idx="11195">
                  <c:v>23</c:v>
                </c:pt>
                <c:pt idx="11196">
                  <c:v>23</c:v>
                </c:pt>
                <c:pt idx="11197">
                  <c:v>23</c:v>
                </c:pt>
                <c:pt idx="11198">
                  <c:v>26</c:v>
                </c:pt>
              </c:numCache>
            </c:numRef>
          </c:yVal>
          <c:smooth val="0"/>
          <c:extLst>
            <c:ext xmlns:c16="http://schemas.microsoft.com/office/drawing/2014/chart" uri="{C3380CC4-5D6E-409C-BE32-E72D297353CC}">
              <c16:uniqueId val="{00000000-34D1-4467-A238-BA43FE8DD289}"/>
            </c:ext>
          </c:extLst>
        </c:ser>
        <c:dLbls>
          <c:showLegendKey val="0"/>
          <c:showVal val="0"/>
          <c:showCatName val="0"/>
          <c:showSerName val="0"/>
          <c:showPercent val="0"/>
          <c:showBubbleSize val="0"/>
        </c:dLbls>
        <c:axId val="1419557727"/>
        <c:axId val="1419544415"/>
      </c:scatterChart>
      <c:valAx>
        <c:axId val="14195577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544415"/>
        <c:crosses val="autoZero"/>
        <c:crossBetween val="midCat"/>
      </c:valAx>
      <c:valAx>
        <c:axId val="1419544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9557727"/>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Cleaned_car_data!$F$2:$F$11200</cx:f>
        <cx:lvl ptCount="11199" formatCode="General">
          <cx:pt idx="0">6</cx:pt>
          <cx:pt idx="1">6</cx:pt>
          <cx:pt idx="2">6</cx:pt>
          <cx:pt idx="3">6</cx:pt>
          <cx:pt idx="4">6</cx:pt>
          <cx:pt idx="5">6</cx:pt>
          <cx:pt idx="6">6</cx:pt>
          <cx:pt idx="7">6</cx:pt>
          <cx:pt idx="8">6</cx:pt>
          <cx:pt idx="9">6</cx:pt>
          <cx:pt idx="10">6</cx:pt>
          <cx:pt idx="11">6</cx:pt>
          <cx:pt idx="12">6</cx:pt>
          <cx:pt idx="13">6</cx:pt>
          <cx:pt idx="14">6</cx:pt>
          <cx:pt idx="15">6</cx:pt>
          <cx:pt idx="16">6</cx:pt>
          <cx:pt idx="17">6</cx:pt>
          <cx:pt idx="18">6</cx:pt>
          <cx:pt idx="19">6</cx:pt>
          <cx:pt idx="20">6</cx:pt>
          <cx:pt idx="21">6</cx:pt>
          <cx:pt idx="22">6</cx:pt>
          <cx:pt idx="23">6</cx:pt>
          <cx:pt idx="24">6</cx:pt>
          <cx:pt idx="25">6</cx:pt>
          <cx:pt idx="26">6</cx:pt>
          <cx:pt idx="27">4</cx:pt>
          <cx:pt idx="28">4</cx:pt>
          <cx:pt idx="29">4</cx:pt>
          <cx:pt idx="30">4</cx:pt>
          <cx:pt idx="31">6</cx:pt>
          <cx:pt idx="32">6</cx:pt>
          <cx:pt idx="33">4</cx:pt>
          <cx:pt idx="34">4</cx:pt>
          <cx:pt idx="35">6</cx:pt>
          <cx:pt idx="36">4</cx:pt>
          <cx:pt idx="37">4</cx:pt>
          <cx:pt idx="38">6</cx:pt>
          <cx:pt idx="39">4</cx:pt>
          <cx:pt idx="40">4</cx:pt>
          <cx:pt idx="41">6</cx:pt>
          <cx:pt idx="42">4</cx:pt>
          <cx:pt idx="43">6</cx:pt>
          <cx:pt idx="44">6</cx:pt>
          <cx:pt idx="45">6</cx:pt>
          <cx:pt idx="46">6</cx:pt>
          <cx:pt idx="47">6</cx:pt>
          <cx:pt idx="48">6</cx:pt>
          <cx:pt idx="49">4</cx:pt>
          <cx:pt idx="50">4</cx:pt>
          <cx:pt idx="51">4</cx:pt>
          <cx:pt idx="52">4</cx:pt>
          <cx:pt idx="53">5</cx:pt>
          <cx:pt idx="54">5</cx:pt>
          <cx:pt idx="55">5</cx:pt>
          <cx:pt idx="56">5</cx:pt>
          <cx:pt idx="57">5</cx:pt>
          <cx:pt idx="58">5</cx:pt>
          <cx:pt idx="59">4</cx:pt>
          <cx:pt idx="60">4</cx:pt>
          <cx:pt idx="61">6</cx:pt>
          <cx:pt idx="62">4</cx:pt>
          <cx:pt idx="63">4</cx:pt>
          <cx:pt idx="64">6</cx:pt>
          <cx:pt idx="65">4</cx:pt>
          <cx:pt idx="66">4</cx:pt>
          <cx:pt idx="67">6</cx:pt>
          <cx:pt idx="68">6</cx:pt>
          <cx:pt idx="69">4</cx:pt>
          <cx:pt idx="70">4</cx:pt>
          <cx:pt idx="71">4</cx:pt>
          <cx:pt idx="72">4</cx:pt>
          <cx:pt idx="73">6</cx:pt>
          <cx:pt idx="74">6</cx:pt>
          <cx:pt idx="75">4</cx:pt>
          <cx:pt idx="76">4</cx:pt>
          <cx:pt idx="77">4</cx:pt>
          <cx:pt idx="78">6</cx:pt>
          <cx:pt idx="79">4</cx:pt>
          <cx:pt idx="80">4</cx:pt>
          <cx:pt idx="81">4</cx:pt>
          <cx:pt idx="82">4</cx:pt>
          <cx:pt idx="83">4</cx:pt>
          <cx:pt idx="84">4</cx:pt>
          <cx:pt idx="85">4</cx:pt>
          <cx:pt idx="86">4</cx:pt>
          <cx:pt idx="87">4</cx:pt>
          <cx:pt idx="88">4</cx:pt>
          <cx:pt idx="89">4</cx:pt>
          <cx:pt idx="90">4</cx:pt>
          <cx:pt idx="91">4</cx:pt>
          <cx:pt idx="92">4</cx:pt>
          <cx:pt idx="93">4</cx:pt>
          <cx:pt idx="94">4</cx:pt>
          <cx:pt idx="95">4</cx:pt>
          <cx:pt idx="96">4</cx:pt>
          <cx:pt idx="97">4</cx:pt>
          <cx:pt idx="98">4</cx:pt>
          <cx:pt idx="99">4</cx:pt>
          <cx:pt idx="100">4</cx:pt>
          <cx:pt idx="101">4</cx:pt>
          <cx:pt idx="102">4</cx:pt>
          <cx:pt idx="103">4</cx:pt>
          <cx:pt idx="104">4</cx:pt>
          <cx:pt idx="105">4</cx:pt>
          <cx:pt idx="106">4</cx:pt>
          <cx:pt idx="107">4</cx:pt>
          <cx:pt idx="108">4</cx:pt>
          <cx:pt idx="109">4</cx:pt>
          <cx:pt idx="110">4</cx:pt>
          <cx:pt idx="111">4</cx:pt>
          <cx:pt idx="112">4</cx:pt>
          <cx:pt idx="113">4</cx:pt>
          <cx:pt idx="114">4</cx:pt>
          <cx:pt idx="115">6</cx:pt>
          <cx:pt idx="116">4</cx:pt>
          <cx:pt idx="117">4</cx:pt>
          <cx:pt idx="118">6</cx:pt>
          <cx:pt idx="119">6</cx:pt>
          <cx:pt idx="120">4</cx:pt>
          <cx:pt idx="121">4</cx:pt>
          <cx:pt idx="122">6</cx:pt>
          <cx:pt idx="123">4</cx:pt>
          <cx:pt idx="124">6</cx:pt>
          <cx:pt idx="125">4</cx:pt>
          <cx:pt idx="126">4</cx:pt>
          <cx:pt idx="127">4</cx:pt>
          <cx:pt idx="128">6</cx:pt>
          <cx:pt idx="129">4</cx:pt>
          <cx:pt idx="130">4</cx:pt>
          <cx:pt idx="131">4</cx:pt>
          <cx:pt idx="132">4</cx:pt>
          <cx:pt idx="133">6</cx:pt>
          <cx:pt idx="134">4</cx:pt>
          <cx:pt idx="135">4</cx:pt>
          <cx:pt idx="136">4</cx:pt>
          <cx:pt idx="137">4</cx:pt>
          <cx:pt idx="138">4</cx:pt>
          <cx:pt idx="139">4</cx:pt>
          <cx:pt idx="140">4</cx:pt>
          <cx:pt idx="141">4</cx:pt>
          <cx:pt idx="142">6</cx:pt>
          <cx:pt idx="143">4</cx:pt>
          <cx:pt idx="144">4</cx:pt>
          <cx:pt idx="145">4</cx:pt>
          <cx:pt idx="146">4</cx:pt>
          <cx:pt idx="147">4</cx:pt>
          <cx:pt idx="148">4</cx:pt>
          <cx:pt idx="149">4</cx:pt>
          <cx:pt idx="150">6</cx:pt>
          <cx:pt idx="151">6</cx:pt>
          <cx:pt idx="152">4</cx:pt>
          <cx:pt idx="153">6</cx:pt>
          <cx:pt idx="154">6</cx:pt>
          <cx:pt idx="155">6</cx:pt>
          <cx:pt idx="156">6</cx:pt>
          <cx:pt idx="157">6</cx:pt>
          <cx:pt idx="158">6</cx:pt>
          <cx:pt idx="159">6</cx:pt>
          <cx:pt idx="160">6</cx:pt>
          <cx:pt idx="161">6</cx:pt>
          <cx:pt idx="162">5</cx:pt>
          <cx:pt idx="163">5</cx:pt>
          <cx:pt idx="164">6</cx:pt>
          <cx:pt idx="165">6</cx:pt>
          <cx:pt idx="166">6</cx:pt>
          <cx:pt idx="167">6</cx:pt>
          <cx:pt idx="168">6</cx:pt>
          <cx:pt idx="169">6</cx:pt>
          <cx:pt idx="170">6</cx:pt>
          <cx:pt idx="171">6</cx:pt>
          <cx:pt idx="172">6</cx:pt>
          <cx:pt idx="173">6</cx:pt>
          <cx:pt idx="174">6</cx:pt>
          <cx:pt idx="175">5</cx:pt>
          <cx:pt idx="176">6</cx:pt>
          <cx:pt idx="177">6</cx:pt>
          <cx:pt idx="178">6</cx:pt>
          <cx:pt idx="179">6</cx:pt>
          <cx:pt idx="180">6</cx:pt>
          <cx:pt idx="181">6</cx:pt>
          <cx:pt idx="182">6</cx:pt>
          <cx:pt idx="183">6</cx:pt>
          <cx:pt idx="184">6</cx:pt>
          <cx:pt idx="185">6</cx:pt>
          <cx:pt idx="186">6</cx:pt>
          <cx:pt idx="187">6</cx:pt>
          <cx:pt idx="188">6</cx:pt>
          <cx:pt idx="189">6</cx:pt>
          <cx:pt idx="190">6</cx:pt>
          <cx:pt idx="191">6</cx:pt>
          <cx:pt idx="192">6</cx:pt>
          <cx:pt idx="193">6</cx:pt>
          <cx:pt idx="194">6</cx:pt>
          <cx:pt idx="195">6</cx:pt>
          <cx:pt idx="196">6</cx:pt>
          <cx:pt idx="197">6</cx:pt>
          <cx:pt idx="198">6</cx:pt>
          <cx:pt idx="199">6</cx:pt>
          <cx:pt idx="200">6</cx:pt>
          <cx:pt idx="201">6</cx:pt>
          <cx:pt idx="202">6</cx:pt>
          <cx:pt idx="203">6</cx:pt>
          <cx:pt idx="204">6</cx:pt>
          <cx:pt idx="205">6</cx:pt>
          <cx:pt idx="206">6</cx:pt>
          <cx:pt idx="207">6</cx:pt>
          <cx:pt idx="208">6</cx:pt>
          <cx:pt idx="209">6</cx:pt>
          <cx:pt idx="210">6</cx:pt>
          <cx:pt idx="211">6</cx:pt>
          <cx:pt idx="212">6</cx:pt>
          <cx:pt idx="213">6</cx:pt>
          <cx:pt idx="214">6</cx:pt>
          <cx:pt idx="215">6</cx:pt>
          <cx:pt idx="216">6</cx:pt>
          <cx:pt idx="217">6</cx:pt>
          <cx:pt idx="218">6</cx:pt>
          <cx:pt idx="219">6</cx:pt>
          <cx:pt idx="220">6</cx:pt>
          <cx:pt idx="221">6</cx:pt>
          <cx:pt idx="222">6</cx:pt>
          <cx:pt idx="223">6</cx:pt>
          <cx:pt idx="224">6</cx:pt>
          <cx:pt idx="225">6</cx:pt>
          <cx:pt idx="226">6</cx:pt>
          <cx:pt idx="227">6</cx:pt>
          <cx:pt idx="228">6</cx:pt>
          <cx:pt idx="229">6</cx:pt>
          <cx:pt idx="230">6</cx:pt>
          <cx:pt idx="231">6</cx:pt>
          <cx:pt idx="232">6</cx:pt>
          <cx:pt idx="233">6</cx:pt>
          <cx:pt idx="234">6</cx:pt>
          <cx:pt idx="235">6</cx:pt>
          <cx:pt idx="236">6</cx:pt>
          <cx:pt idx="237">6</cx:pt>
          <cx:pt idx="238">6</cx:pt>
          <cx:pt idx="239">4</cx:pt>
          <cx:pt idx="240">4</cx:pt>
          <cx:pt idx="241">4</cx:pt>
          <cx:pt idx="242">4</cx:pt>
          <cx:pt idx="243">6</cx:pt>
          <cx:pt idx="244">6</cx:pt>
          <cx:pt idx="245">6</cx:pt>
          <cx:pt idx="246">6</cx:pt>
          <cx:pt idx="247">6</cx:pt>
          <cx:pt idx="248">6</cx:pt>
          <cx:pt idx="249">6</cx:pt>
          <cx:pt idx="250">6</cx:pt>
          <cx:pt idx="251">6</cx:pt>
          <cx:pt idx="252">6</cx:pt>
          <cx:pt idx="253">6</cx:pt>
          <cx:pt idx="254">6</cx:pt>
          <cx:pt idx="255">6</cx:pt>
          <cx:pt idx="256">6</cx:pt>
          <cx:pt idx="257">6</cx:pt>
          <cx:pt idx="258">6</cx:pt>
          <cx:pt idx="259">6</cx:pt>
          <cx:pt idx="260">6</cx:pt>
          <cx:pt idx="261">6</cx:pt>
          <cx:pt idx="262">6</cx:pt>
          <cx:pt idx="263">6</cx:pt>
          <cx:pt idx="264">6</cx:pt>
          <cx:pt idx="265">6</cx:pt>
          <cx:pt idx="266">6</cx:pt>
          <cx:pt idx="267">6</cx:pt>
          <cx:pt idx="268">6</cx:pt>
          <cx:pt idx="269">6</cx:pt>
          <cx:pt idx="270">6</cx:pt>
          <cx:pt idx="271">6</cx:pt>
          <cx:pt idx="272">6</cx:pt>
          <cx:pt idx="273">6</cx:pt>
          <cx:pt idx="274">6</cx:pt>
          <cx:pt idx="275">6</cx:pt>
          <cx:pt idx="276">6</cx:pt>
          <cx:pt idx="277">6</cx:pt>
          <cx:pt idx="278">6</cx:pt>
          <cx:pt idx="279">6</cx:pt>
          <cx:pt idx="280">6</cx:pt>
          <cx:pt idx="281">8</cx:pt>
          <cx:pt idx="282">8</cx:pt>
          <cx:pt idx="283">8</cx:pt>
          <cx:pt idx="284">8</cx:pt>
          <cx:pt idx="285">8</cx:pt>
          <cx:pt idx="286">8</cx:pt>
          <cx:pt idx="287">8</cx:pt>
          <cx:pt idx="288">8</cx:pt>
          <cx:pt idx="289">8</cx:pt>
          <cx:pt idx="290">8</cx:pt>
          <cx:pt idx="291">8</cx:pt>
          <cx:pt idx="292">8</cx:pt>
          <cx:pt idx="293">8</cx:pt>
          <cx:pt idx="294">6</cx:pt>
          <cx:pt idx="295">6</cx:pt>
          <cx:pt idx="296">6</cx:pt>
          <cx:pt idx="297">6</cx:pt>
          <cx:pt idx="298">6</cx:pt>
          <cx:pt idx="299">6</cx:pt>
          <cx:pt idx="300">6</cx:pt>
          <cx:pt idx="301">6</cx:pt>
          <cx:pt idx="302">6</cx:pt>
          <cx:pt idx="303">6</cx:pt>
          <cx:pt idx="304">6</cx:pt>
          <cx:pt idx="305">6</cx:pt>
          <cx:pt idx="306">6</cx:pt>
          <cx:pt idx="307">6</cx:pt>
          <cx:pt idx="308">6</cx:pt>
          <cx:pt idx="309">6</cx:pt>
          <cx:pt idx="310">6</cx:pt>
          <cx:pt idx="311">6</cx:pt>
          <cx:pt idx="312">6</cx:pt>
          <cx:pt idx="313">6</cx:pt>
          <cx:pt idx="314">6</cx:pt>
          <cx:pt idx="315">6</cx:pt>
          <cx:pt idx="316">6</cx:pt>
          <cx:pt idx="317">6</cx:pt>
          <cx:pt idx="318">6</cx:pt>
          <cx:pt idx="319">6</cx:pt>
          <cx:pt idx="320">6</cx:pt>
          <cx:pt idx="321">6</cx:pt>
          <cx:pt idx="322">6</cx:pt>
          <cx:pt idx="323">6</cx:pt>
          <cx:pt idx="324">6</cx:pt>
          <cx:pt idx="325">6</cx:pt>
          <cx:pt idx="326">6</cx:pt>
          <cx:pt idx="327">6</cx:pt>
          <cx:pt idx="328">6</cx:pt>
          <cx:pt idx="329">6</cx:pt>
          <cx:pt idx="330">6</cx:pt>
          <cx:pt idx="331">6</cx:pt>
          <cx:pt idx="332">6</cx:pt>
          <cx:pt idx="333">6</cx:pt>
          <cx:pt idx="334">6</cx:pt>
          <cx:pt idx="335">6</cx:pt>
          <cx:pt idx="336">6</cx:pt>
          <cx:pt idx="337">6</cx:pt>
          <cx:pt idx="338">6</cx:pt>
          <cx:pt idx="339">6</cx:pt>
          <cx:pt idx="340">6</cx:pt>
          <cx:pt idx="341">6</cx:pt>
          <cx:pt idx="342">6</cx:pt>
          <cx:pt idx="343">6</cx:pt>
          <cx:pt idx="344">6</cx:pt>
          <cx:pt idx="345">4</cx:pt>
          <cx:pt idx="346">4</cx:pt>
          <cx:pt idx="347">4</cx:pt>
          <cx:pt idx="348">4</cx:pt>
          <cx:pt idx="349">4</cx:pt>
          <cx:pt idx="350">4</cx:pt>
          <cx:pt idx="351">4</cx:pt>
          <cx:pt idx="352">4</cx:pt>
          <cx:pt idx="353">4</cx:pt>
          <cx:pt idx="354">4</cx:pt>
          <cx:pt idx="355">4</cx:pt>
          <cx:pt idx="356">4</cx:pt>
          <cx:pt idx="357">4</cx:pt>
          <cx:pt idx="358">4</cx:pt>
          <cx:pt idx="359">4</cx:pt>
          <cx:pt idx="360">4</cx:pt>
          <cx:pt idx="361">4</cx:pt>
          <cx:pt idx="362">4</cx:pt>
          <cx:pt idx="363">4</cx:pt>
          <cx:pt idx="364">4</cx:pt>
          <cx:pt idx="365">4</cx:pt>
          <cx:pt idx="366">4</cx:pt>
          <cx:pt idx="367">4</cx:pt>
          <cx:pt idx="368">4</cx:pt>
          <cx:pt idx="369">4</cx:pt>
          <cx:pt idx="370">4</cx:pt>
          <cx:pt idx="371">4</cx:pt>
          <cx:pt idx="372">4</cx:pt>
          <cx:pt idx="373">4</cx:pt>
          <cx:pt idx="374">4</cx:pt>
          <cx:pt idx="375">4</cx:pt>
          <cx:pt idx="376">4</cx:pt>
          <cx:pt idx="377">4</cx:pt>
          <cx:pt idx="378">4</cx:pt>
          <cx:pt idx="379">4</cx:pt>
          <cx:pt idx="380">4</cx:pt>
          <cx:pt idx="381">4</cx:pt>
          <cx:pt idx="382">4</cx:pt>
          <cx:pt idx="383">4</cx:pt>
          <cx:pt idx="384">4</cx:pt>
          <cx:pt idx="385">4</cx:pt>
          <cx:pt idx="386">4</cx:pt>
          <cx:pt idx="387">4</cx:pt>
          <cx:pt idx="388">4</cx:pt>
          <cx:pt idx="389">4</cx:pt>
          <cx:pt idx="390">4</cx:pt>
          <cx:pt idx="391">4</cx:pt>
          <cx:pt idx="392">4</cx:pt>
          <cx:pt idx="393">4</cx:pt>
          <cx:pt idx="394">4</cx:pt>
          <cx:pt idx="395">4</cx:pt>
          <cx:pt idx="396">4</cx:pt>
          <cx:pt idx="397">4</cx:pt>
          <cx:pt idx="398">4</cx:pt>
          <cx:pt idx="399">4</cx:pt>
          <cx:pt idx="400">6</cx:pt>
          <cx:pt idx="401">6</cx:pt>
          <cx:pt idx="402">4</cx:pt>
          <cx:pt idx="403">6</cx:pt>
          <cx:pt idx="404">6</cx:pt>
          <cx:pt idx="405">4</cx:pt>
          <cx:pt idx="406">6</cx:pt>
          <cx:pt idx="407">6</cx:pt>
          <cx:pt idx="408">4</cx:pt>
          <cx:pt idx="409">4</cx:pt>
          <cx:pt idx="410">6</cx:pt>
          <cx:pt idx="411">6</cx:pt>
          <cx:pt idx="412">4</cx:pt>
          <cx:pt idx="413">4</cx:pt>
          <cx:pt idx="414">4</cx:pt>
          <cx:pt idx="415">6</cx:pt>
          <cx:pt idx="416">4</cx:pt>
          <cx:pt idx="417">6</cx:pt>
          <cx:pt idx="418">4</cx:pt>
          <cx:pt idx="419">4</cx:pt>
          <cx:pt idx="420">4</cx:pt>
          <cx:pt idx="421">6</cx:pt>
          <cx:pt idx="422">4</cx:pt>
          <cx:pt idx="423">6</cx:pt>
          <cx:pt idx="424">4</cx:pt>
          <cx:pt idx="425">6</cx:pt>
          <cx:pt idx="426">6</cx:pt>
          <cx:pt idx="427">4</cx:pt>
          <cx:pt idx="428">4</cx:pt>
          <cx:pt idx="429">6</cx:pt>
          <cx:pt idx="430">4</cx:pt>
          <cx:pt idx="431">4</cx:pt>
          <cx:pt idx="432">6</cx:pt>
          <cx:pt idx="433">6</cx:pt>
          <cx:pt idx="434">6</cx:pt>
          <cx:pt idx="435">8</cx:pt>
          <cx:pt idx="436">8</cx:pt>
          <cx:pt idx="437">8</cx:pt>
          <cx:pt idx="438">8</cx:pt>
          <cx:pt idx="439">8</cx:pt>
          <cx:pt idx="440">8</cx:pt>
          <cx:pt idx="441">12</cx:pt>
          <cx:pt idx="442">12</cx:pt>
          <cx:pt idx="443">12</cx:pt>
          <cx:pt idx="444">12</cx:pt>
          <cx:pt idx="445">12</cx:pt>
          <cx:pt idx="446">12</cx:pt>
          <cx:pt idx="447">8</cx:pt>
          <cx:pt idx="448">8</cx:pt>
          <cx:pt idx="449">8</cx:pt>
          <cx:pt idx="450">8</cx:pt>
          <cx:pt idx="451">8</cx:pt>
          <cx:pt idx="452">8</cx:pt>
          <cx:pt idx="453">8</cx:pt>
          <cx:pt idx="454">8</cx:pt>
          <cx:pt idx="455">4</cx:pt>
          <cx:pt idx="456">4</cx:pt>
          <cx:pt idx="457">4</cx:pt>
          <cx:pt idx="458">4</cx:pt>
          <cx:pt idx="459">4</cx:pt>
          <cx:pt idx="460">6</cx:pt>
          <cx:pt idx="461">6</cx:pt>
          <cx:pt idx="462">6</cx:pt>
          <cx:pt idx="463">6</cx:pt>
          <cx:pt idx="464">6</cx:pt>
          <cx:pt idx="465">6</cx:pt>
          <cx:pt idx="466">6</cx:pt>
          <cx:pt idx="467">6</cx:pt>
          <cx:pt idx="468">6</cx:pt>
          <cx:pt idx="469">6</cx:pt>
          <cx:pt idx="470">6</cx:pt>
          <cx:pt idx="471">6</cx:pt>
          <cx:pt idx="472">6</cx:pt>
          <cx:pt idx="473">6</cx:pt>
          <cx:pt idx="474">6</cx:pt>
          <cx:pt idx="475">6</cx:pt>
          <cx:pt idx="476">6</cx:pt>
          <cx:pt idx="477">6</cx:pt>
          <cx:pt idx="478">6</cx:pt>
          <cx:pt idx="479">6</cx:pt>
          <cx:pt idx="480">6</cx:pt>
          <cx:pt idx="481">6</cx:pt>
          <cx:pt idx="482">6</cx:pt>
          <cx:pt idx="483">6</cx:pt>
          <cx:pt idx="484">6</cx:pt>
          <cx:pt idx="485">6</cx:pt>
          <cx:pt idx="486">6</cx:pt>
          <cx:pt idx="487">8</cx:pt>
          <cx:pt idx="488">6</cx:pt>
          <cx:pt idx="489">8</cx:pt>
          <cx:pt idx="490">6</cx:pt>
          <cx:pt idx="491">8</cx:pt>
          <cx:pt idx="492">6</cx:pt>
          <cx:pt idx="493">6</cx:pt>
          <cx:pt idx="494">6</cx:pt>
          <cx:pt idx="495">8</cx:pt>
          <cx:pt idx="496">8</cx:pt>
          <cx:pt idx="497">6</cx:pt>
          <cx:pt idx="498">6</cx:pt>
          <cx:pt idx="499">4</cx:pt>
          <cx:pt idx="500">6</cx:pt>
          <cx:pt idx="501">8</cx:pt>
          <cx:pt idx="502">4</cx:pt>
          <cx:pt idx="503">6</cx:pt>
          <cx:pt idx="504">6</cx:pt>
          <cx:pt idx="505">6</cx:pt>
          <cx:pt idx="506">6</cx:pt>
          <cx:pt idx="507">4</cx:pt>
          <cx:pt idx="508">4</cx:pt>
          <cx:pt idx="509">8</cx:pt>
          <cx:pt idx="510">8</cx:pt>
          <cx:pt idx="511">6</cx:pt>
          <cx:pt idx="512">8</cx:pt>
          <cx:pt idx="513">8</cx:pt>
          <cx:pt idx="514">8</cx:pt>
          <cx:pt idx="515">8</cx:pt>
          <cx:pt idx="516">8</cx:pt>
          <cx:pt idx="517">8</cx:pt>
          <cx:pt idx="518">8</cx:pt>
          <cx:pt idx="519">8</cx:pt>
          <cx:pt idx="520">0</cx:pt>
          <cx:pt idx="521">0</cx:pt>
          <cx:pt idx="522">0</cx:pt>
          <cx:pt idx="523">4</cx:pt>
          <cx:pt idx="524">4</cx:pt>
          <cx:pt idx="525">4</cx:pt>
          <cx:pt idx="526">4</cx:pt>
          <cx:pt idx="527">4</cx:pt>
          <cx:pt idx="528">4</cx:pt>
          <cx:pt idx="529">4</cx:pt>
          <cx:pt idx="530">4</cx:pt>
          <cx:pt idx="531">4</cx:pt>
          <cx:pt idx="532">4</cx:pt>
          <cx:pt idx="533">4</cx:pt>
          <cx:pt idx="534">4</cx:pt>
          <cx:pt idx="535">4</cx:pt>
          <cx:pt idx="536">4</cx:pt>
          <cx:pt idx="537">4</cx:pt>
          <cx:pt idx="538">4</cx:pt>
          <cx:pt idx="539">4</cx:pt>
          <cx:pt idx="540">4</cx:pt>
          <cx:pt idx="541">4</cx:pt>
          <cx:pt idx="542">4</cx:pt>
          <cx:pt idx="543">4</cx:pt>
          <cx:pt idx="544">4</cx:pt>
          <cx:pt idx="545">4</cx:pt>
          <cx:pt idx="546">4</cx:pt>
          <cx:pt idx="547">4</cx:pt>
          <cx:pt idx="548">4</cx:pt>
          <cx:pt idx="549">4</cx:pt>
          <cx:pt idx="550">4</cx:pt>
          <cx:pt idx="551">4</cx:pt>
          <cx:pt idx="552">4</cx:pt>
          <cx:pt idx="553">4</cx:pt>
          <cx:pt idx="554">4</cx:pt>
          <cx:pt idx="555">4</cx:pt>
          <cx:pt idx="556">4</cx:pt>
          <cx:pt idx="557">4</cx:pt>
          <cx:pt idx="558">4</cx:pt>
          <cx:pt idx="559">4</cx:pt>
          <cx:pt idx="560">4</cx:pt>
          <cx:pt idx="561">4</cx:pt>
          <cx:pt idx="562">4</cx:pt>
          <cx:pt idx="563">4</cx:pt>
          <cx:pt idx="564">4</cx:pt>
          <cx:pt idx="565">4</cx:pt>
          <cx:pt idx="566">4</cx:pt>
          <cx:pt idx="567">4</cx:pt>
          <cx:pt idx="568">4</cx:pt>
          <cx:pt idx="569">4</cx:pt>
          <cx:pt idx="570">4</cx:pt>
          <cx:pt idx="571">4</cx:pt>
          <cx:pt idx="572">4</cx:pt>
          <cx:pt idx="573">4</cx:pt>
          <cx:pt idx="574">4</cx:pt>
          <cx:pt idx="575">4</cx:pt>
          <cx:pt idx="576">4</cx:pt>
          <cx:pt idx="577">4</cx:pt>
          <cx:pt idx="578">4</cx:pt>
          <cx:pt idx="579">12</cx:pt>
          <cx:pt idx="580">12</cx:pt>
          <cx:pt idx="581">8</cx:pt>
          <cx:pt idx="582">8</cx:pt>
          <cx:pt idx="583">8</cx:pt>
          <cx:pt idx="584">8</cx:pt>
          <cx:pt idx="585">8</cx:pt>
          <cx:pt idx="586">12</cx:pt>
          <cx:pt idx="587">12</cx:pt>
          <cx:pt idx="588">12</cx:pt>
          <cx:pt idx="589">12</cx:pt>
          <cx:pt idx="590">12</cx:pt>
          <cx:pt idx="591">12</cx:pt>
          <cx:pt idx="592">12</cx:pt>
          <cx:pt idx="593">12</cx:pt>
          <cx:pt idx="594">12</cx:pt>
          <cx:pt idx="595">12</cx:pt>
          <cx:pt idx="596">12</cx:pt>
          <cx:pt idx="597">12</cx:pt>
          <cx:pt idx="598">12</cx:pt>
          <cx:pt idx="599">12</cx:pt>
          <cx:pt idx="600">12</cx:pt>
          <cx:pt idx="601">12</cx:pt>
          <cx:pt idx="602">12</cx:pt>
          <cx:pt idx="603">12</cx:pt>
          <cx:pt idx="604">4</cx:pt>
          <cx:pt idx="605">4</cx:pt>
          <cx:pt idx="606">4</cx:pt>
          <cx:pt idx="607">4</cx:pt>
          <cx:pt idx="608">4</cx:pt>
          <cx:pt idx="609">4</cx:pt>
          <cx:pt idx="610">4</cx:pt>
          <cx:pt idx="611">4</cx:pt>
          <cx:pt idx="612">4</cx:pt>
          <cx:pt idx="613">4</cx:pt>
          <cx:pt idx="614">4</cx:pt>
          <cx:pt idx="615">8</cx:pt>
          <cx:pt idx="616">6</cx:pt>
          <cx:pt idx="617">6</cx:pt>
          <cx:pt idx="618">8</cx:pt>
          <cx:pt idx="619">8</cx:pt>
          <cx:pt idx="620">6</cx:pt>
          <cx:pt idx="621">8</cx:pt>
          <cx:pt idx="622">6</cx:pt>
          <cx:pt idx="623">8</cx:pt>
          <cx:pt idx="624">6</cx:pt>
          <cx:pt idx="625">8</cx:pt>
          <cx:pt idx="626">6</cx:pt>
          <cx:pt idx="627">8</cx:pt>
          <cx:pt idx="628">6</cx:pt>
          <cx:pt idx="629">6</cx:pt>
          <cx:pt idx="630">6</cx:pt>
          <cx:pt idx="631">8</cx:pt>
          <cx:pt idx="632">6</cx:pt>
          <cx:pt idx="633">8</cx:pt>
          <cx:pt idx="634">8</cx:pt>
          <cx:pt idx="635">6</cx:pt>
          <cx:pt idx="636">6</cx:pt>
          <cx:pt idx="637">8</cx:pt>
          <cx:pt idx="638">8</cx:pt>
          <cx:pt idx="639">6</cx:pt>
          <cx:pt idx="640">6</cx:pt>
          <cx:pt idx="641">8</cx:pt>
          <cx:pt idx="642">8</cx:pt>
          <cx:pt idx="643">8</cx:pt>
          <cx:pt idx="644">6</cx:pt>
          <cx:pt idx="645">8</cx:pt>
          <cx:pt idx="646">6</cx:pt>
          <cx:pt idx="647">6</cx:pt>
          <cx:pt idx="648">6</cx:pt>
          <cx:pt idx="649">8</cx:pt>
          <cx:pt idx="650">8</cx:pt>
          <cx:pt idx="651">12</cx:pt>
          <cx:pt idx="652">12</cx:pt>
          <cx:pt idx="653">12</cx:pt>
          <cx:pt idx="654">12</cx:pt>
          <cx:pt idx="655">6</cx:pt>
          <cx:pt idx="656">4</cx:pt>
          <cx:pt idx="657">6</cx:pt>
          <cx:pt idx="658">6</cx:pt>
          <cx:pt idx="659">6</cx:pt>
          <cx:pt idx="660">6</cx:pt>
          <cx:pt idx="661">4</cx:pt>
          <cx:pt idx="662">12</cx:pt>
          <cx:pt idx="663">12</cx:pt>
          <cx:pt idx="664">12</cx:pt>
          <cx:pt idx="665">6</cx:pt>
          <cx:pt idx="666">6</cx:pt>
          <cx:pt idx="667">4</cx:pt>
          <cx:pt idx="668">4</cx:pt>
          <cx:pt idx="669">6</cx:pt>
          <cx:pt idx="670">6</cx:pt>
          <cx:pt idx="671">4</cx:pt>
          <cx:pt idx="672">4</cx:pt>
          <cx:pt idx="673">6</cx:pt>
          <cx:pt idx="674">4</cx:pt>
          <cx:pt idx="675">6</cx:pt>
          <cx:pt idx="676">12</cx:pt>
          <cx:pt idx="677">12</cx:pt>
          <cx:pt idx="678">12</cx:pt>
          <cx:pt idx="679">12</cx:pt>
          <cx:pt idx="680">12</cx:pt>
          <cx:pt idx="681">12</cx:pt>
          <cx:pt idx="682">12</cx:pt>
          <cx:pt idx="683">8</cx:pt>
          <cx:pt idx="684">8</cx:pt>
          <cx:pt idx="685">4</cx:pt>
          <cx:pt idx="686">4</cx:pt>
          <cx:pt idx="687">4</cx:pt>
          <cx:pt idx="688">4</cx:pt>
          <cx:pt idx="689">4</cx:pt>
          <cx:pt idx="690">4</cx:pt>
          <cx:pt idx="691">4</cx:pt>
          <cx:pt idx="692">4</cx:pt>
          <cx:pt idx="693">4</cx:pt>
          <cx:pt idx="694">4</cx:pt>
          <cx:pt idx="695">4</cx:pt>
          <cx:pt idx="696">4</cx:pt>
          <cx:pt idx="697">4</cx:pt>
          <cx:pt idx="698">4</cx:pt>
          <cx:pt idx="699">4</cx:pt>
          <cx:pt idx="700">12</cx:pt>
          <cx:pt idx="701">6</cx:pt>
          <cx:pt idx="702">8</cx:pt>
          <cx:pt idx="703">8</cx:pt>
          <cx:pt idx="704">6</cx:pt>
          <cx:pt idx="705">6</cx:pt>
          <cx:pt idx="706">8</cx:pt>
          <cx:pt idx="707">8</cx:pt>
          <cx:pt idx="708">6</cx:pt>
          <cx:pt idx="709">8</cx:pt>
          <cx:pt idx="710">6</cx:pt>
          <cx:pt idx="711">8</cx:pt>
          <cx:pt idx="712">8</cx:pt>
          <cx:pt idx="713">8</cx:pt>
          <cx:pt idx="714">6</cx:pt>
          <cx:pt idx="715">6</cx:pt>
          <cx:pt idx="716">4</cx:pt>
          <cx:pt idx="717">4</cx:pt>
          <cx:pt idx="718">4</cx:pt>
          <cx:pt idx="719">4</cx:pt>
          <cx:pt idx="720">4</cx:pt>
          <cx:pt idx="721">4</cx:pt>
          <cx:pt idx="722">4</cx:pt>
          <cx:pt idx="723">4</cx:pt>
          <cx:pt idx="724">4</cx:pt>
          <cx:pt idx="725">4</cx:pt>
          <cx:pt idx="726">4</cx:pt>
          <cx:pt idx="727">4</cx:pt>
          <cx:pt idx="728">4</cx:pt>
          <cx:pt idx="729">4</cx:pt>
          <cx:pt idx="730">4</cx:pt>
          <cx:pt idx="731">6</cx:pt>
          <cx:pt idx="732">4</cx:pt>
          <cx:pt idx="733">4</cx:pt>
          <cx:pt idx="734">4</cx:pt>
          <cx:pt idx="735">6</cx:pt>
          <cx:pt idx="736">8</cx:pt>
          <cx:pt idx="737">12</cx:pt>
          <cx:pt idx="738">12</cx:pt>
          <cx:pt idx="739">12</cx:pt>
          <cx:pt idx="740">8</cx:pt>
          <cx:pt idx="741">12</cx:pt>
          <cx:pt idx="742">8</cx:pt>
          <cx:pt idx="743">4</cx:pt>
          <cx:pt idx="744">5</cx:pt>
          <cx:pt idx="745">5</cx:pt>
          <cx:pt idx="746">5</cx:pt>
          <cx:pt idx="747">5</cx:pt>
          <cx:pt idx="748">5</cx:pt>
          <cx:pt idx="749">5</cx:pt>
          <cx:pt idx="750">5</cx:pt>
          <cx:pt idx="751">5</cx:pt>
          <cx:pt idx="752">5</cx:pt>
          <cx:pt idx="753">5</cx:pt>
          <cx:pt idx="754">5</cx:pt>
          <cx:pt idx="755">5</cx:pt>
          <cx:pt idx="756">5</cx:pt>
          <cx:pt idx="757">5</cx:pt>
          <cx:pt idx="758">5</cx:pt>
          <cx:pt idx="759">5</cx:pt>
          <cx:pt idx="760">5</cx:pt>
          <cx:pt idx="761">5</cx:pt>
          <cx:pt idx="762">5</cx:pt>
          <cx:pt idx="763">5</cx:pt>
          <cx:pt idx="764">5</cx:pt>
          <cx:pt idx="765">5</cx:pt>
          <cx:pt idx="766">5</cx:pt>
          <cx:pt idx="767">5</cx:pt>
          <cx:pt idx="768">5</cx:pt>
          <cx:pt idx="769">4</cx:pt>
          <cx:pt idx="770">4</cx:pt>
          <cx:pt idx="771">4</cx:pt>
          <cx:pt idx="772">4</cx:pt>
          <cx:pt idx="773">4</cx:pt>
          <cx:pt idx="774">4</cx:pt>
          <cx:pt idx="775">4</cx:pt>
          <cx:pt idx="776">4</cx:pt>
          <cx:pt idx="777">4</cx:pt>
          <cx:pt idx="778">4</cx:pt>
          <cx:pt idx="779">4</cx:pt>
          <cx:pt idx="780">4</cx:pt>
          <cx:pt idx="781">4</cx:pt>
          <cx:pt idx="782">4</cx:pt>
          <cx:pt idx="783">4</cx:pt>
          <cx:pt idx="784">4</cx:pt>
          <cx:pt idx="785">4</cx:pt>
          <cx:pt idx="786">4</cx:pt>
          <cx:pt idx="787">4</cx:pt>
          <cx:pt idx="788">4</cx:pt>
          <cx:pt idx="789">4</cx:pt>
          <cx:pt idx="790">4</cx:pt>
          <cx:pt idx="791">4</cx:pt>
          <cx:pt idx="792">4</cx:pt>
          <cx:pt idx="793">4</cx:pt>
          <cx:pt idx="794">6</cx:pt>
          <cx:pt idx="795">4</cx:pt>
          <cx:pt idx="796">6</cx:pt>
          <cx:pt idx="797">4</cx:pt>
          <cx:pt idx="798">4</cx:pt>
          <cx:pt idx="799">6</cx:pt>
          <cx:pt idx="800">4</cx:pt>
          <cx:pt idx="801">4</cx:pt>
          <cx:pt idx="802">4</cx:pt>
          <cx:pt idx="803">4</cx:pt>
          <cx:pt idx="804">4</cx:pt>
          <cx:pt idx="805">4</cx:pt>
          <cx:pt idx="806">4</cx:pt>
          <cx:pt idx="807">4</cx:pt>
          <cx:pt idx="808">4</cx:pt>
          <cx:pt idx="809">4</cx:pt>
          <cx:pt idx="810">4</cx:pt>
          <cx:pt idx="811">4</cx:pt>
          <cx:pt idx="812">4</cx:pt>
          <cx:pt idx="813">4</cx:pt>
          <cx:pt idx="814">4</cx:pt>
          <cx:pt idx="815">4</cx:pt>
          <cx:pt idx="816">4</cx:pt>
          <cx:pt idx="817">4</cx:pt>
          <cx:pt idx="818">4</cx:pt>
          <cx:pt idx="819">4</cx:pt>
          <cx:pt idx="820">4</cx:pt>
          <cx:pt idx="821">4</cx:pt>
          <cx:pt idx="822">4</cx:pt>
          <cx:pt idx="823">4</cx:pt>
          <cx:pt idx="824">4</cx:pt>
          <cx:pt idx="825">6</cx:pt>
          <cx:pt idx="826">6</cx:pt>
          <cx:pt idx="827">6</cx:pt>
          <cx:pt idx="828">6</cx:pt>
          <cx:pt idx="829">6</cx:pt>
          <cx:pt idx="830">4</cx:pt>
          <cx:pt idx="831">4</cx:pt>
          <cx:pt idx="832">4</cx:pt>
          <cx:pt idx="833">4</cx:pt>
          <cx:pt idx="834">4</cx:pt>
          <cx:pt idx="835">4</cx:pt>
          <cx:pt idx="836">6</cx:pt>
          <cx:pt idx="837">4</cx:pt>
          <cx:pt idx="838">6</cx:pt>
          <cx:pt idx="839">4</cx:pt>
          <cx:pt idx="840">6</cx:pt>
          <cx:pt idx="841">6</cx:pt>
          <cx:pt idx="842">8</cx:pt>
          <cx:pt idx="843">8</cx:pt>
          <cx:pt idx="844">6</cx:pt>
          <cx:pt idx="845">8</cx:pt>
          <cx:pt idx="846">8</cx:pt>
          <cx:pt idx="847">6</cx:pt>
          <cx:pt idx="848">8</cx:pt>
          <cx:pt idx="849">4</cx:pt>
          <cx:pt idx="850">6</cx:pt>
          <cx:pt idx="851">4</cx:pt>
          <cx:pt idx="852">4</cx:pt>
          <cx:pt idx="853">6</cx:pt>
          <cx:pt idx="854">4</cx:pt>
          <cx:pt idx="855">4</cx:pt>
          <cx:pt idx="856">4</cx:pt>
          <cx:pt idx="857">4</cx:pt>
          <cx:pt idx="858">4</cx:pt>
          <cx:pt idx="859">4</cx:pt>
          <cx:pt idx="860">4</cx:pt>
          <cx:pt idx="861">4</cx:pt>
          <cx:pt idx="862">6</cx:pt>
          <cx:pt idx="863">4</cx:pt>
          <cx:pt idx="864">6</cx:pt>
          <cx:pt idx="865">4</cx:pt>
          <cx:pt idx="866">4</cx:pt>
          <cx:pt idx="867">4</cx:pt>
          <cx:pt idx="868">6</cx:pt>
          <cx:pt idx="869">4</cx:pt>
          <cx:pt idx="870">4</cx:pt>
          <cx:pt idx="871">4</cx:pt>
          <cx:pt idx="872">4</cx:pt>
          <cx:pt idx="873">6</cx:pt>
          <cx:pt idx="874">4</cx:pt>
          <cx:pt idx="875">4</cx:pt>
          <cx:pt idx="876">4</cx:pt>
          <cx:pt idx="877">4</cx:pt>
          <cx:pt idx="878">4</cx:pt>
          <cx:pt idx="879">4</cx:pt>
          <cx:pt idx="880">6</cx:pt>
          <cx:pt idx="881">6</cx:pt>
          <cx:pt idx="882">6</cx:pt>
          <cx:pt idx="883">6</cx:pt>
          <cx:pt idx="884">6</cx:pt>
          <cx:pt idx="885">6</cx:pt>
          <cx:pt idx="886">6</cx:pt>
          <cx:pt idx="887">6</cx:pt>
          <cx:pt idx="888">6</cx:pt>
          <cx:pt idx="889">6</cx:pt>
          <cx:pt idx="890">6</cx:pt>
          <cx:pt idx="891">6</cx:pt>
          <cx:pt idx="892">6</cx:pt>
          <cx:pt idx="893">6</cx:pt>
          <cx:pt idx="894">6</cx:pt>
          <cx:pt idx="895">6</cx:pt>
          <cx:pt idx="896">6</cx:pt>
          <cx:pt idx="897">6</cx:pt>
          <cx:pt idx="898">6</cx:pt>
          <cx:pt idx="899">6</cx:pt>
          <cx:pt idx="900">6</cx:pt>
          <cx:pt idx="901">6</cx:pt>
          <cx:pt idx="902">6</cx:pt>
          <cx:pt idx="903">6</cx:pt>
          <cx:pt idx="904">6</cx:pt>
          <cx:pt idx="905">6</cx:pt>
          <cx:pt idx="906">6</cx:pt>
          <cx:pt idx="907">6</cx:pt>
          <cx:pt idx="908">6</cx:pt>
          <cx:pt idx="909">6</cx:pt>
          <cx:pt idx="910">6</cx:pt>
          <cx:pt idx="911">6</cx:pt>
          <cx:pt idx="912">6</cx:pt>
          <cx:pt idx="913">6</cx:pt>
          <cx:pt idx="914">6</cx:pt>
          <cx:pt idx="915">6</cx:pt>
          <cx:pt idx="916">6</cx:pt>
          <cx:pt idx="917">6</cx:pt>
          <cx:pt idx="918">6</cx:pt>
          <cx:pt idx="919">6</cx:pt>
          <cx:pt idx="920">6</cx:pt>
          <cx:pt idx="921">6</cx:pt>
          <cx:pt idx="922">6</cx:pt>
          <cx:pt idx="923">6</cx:pt>
          <cx:pt idx="924">6</cx:pt>
          <cx:pt idx="925">6</cx:pt>
          <cx:pt idx="926">6</cx:pt>
          <cx:pt idx="927">6</cx:pt>
          <cx:pt idx="928">6</cx:pt>
          <cx:pt idx="929">6</cx:pt>
          <cx:pt idx="930">6</cx:pt>
          <cx:pt idx="931">6</cx:pt>
          <cx:pt idx="932">6</cx:pt>
          <cx:pt idx="933">6</cx:pt>
          <cx:pt idx="934">6</cx:pt>
          <cx:pt idx="935">6</cx:pt>
          <cx:pt idx="936">6</cx:pt>
          <cx:pt idx="937">6</cx:pt>
          <cx:pt idx="938">6</cx:pt>
          <cx:pt idx="939">6</cx:pt>
          <cx:pt idx="940">6</cx:pt>
          <cx:pt idx="941">6</cx:pt>
          <cx:pt idx="942">6</cx:pt>
          <cx:pt idx="943">6</cx:pt>
          <cx:pt idx="944">8</cx:pt>
          <cx:pt idx="945">8</cx:pt>
          <cx:pt idx="946">8</cx:pt>
          <cx:pt idx="947">6</cx:pt>
          <cx:pt idx="948">6</cx:pt>
          <cx:pt idx="949">6</cx:pt>
          <cx:pt idx="950">4</cx:pt>
          <cx:pt idx="951">4</cx:pt>
          <cx:pt idx="952">4</cx:pt>
          <cx:pt idx="953">4</cx:pt>
          <cx:pt idx="954">4</cx:pt>
          <cx:pt idx="955">4</cx:pt>
          <cx:pt idx="956">4</cx:pt>
          <cx:pt idx="957">4</cx:pt>
          <cx:pt idx="958">4</cx:pt>
          <cx:pt idx="959">4</cx:pt>
          <cx:pt idx="960">4</cx:pt>
          <cx:pt idx="961">4</cx:pt>
          <cx:pt idx="962">4</cx:pt>
          <cx:pt idx="963">4</cx:pt>
          <cx:pt idx="964">4</cx:pt>
          <cx:pt idx="965">4</cx:pt>
          <cx:pt idx="966">6</cx:pt>
          <cx:pt idx="967">6</cx:pt>
          <cx:pt idx="968">6</cx:pt>
          <cx:pt idx="969">6</cx:pt>
          <cx:pt idx="970">6</cx:pt>
          <cx:pt idx="971">6</cx:pt>
          <cx:pt idx="972">4</cx:pt>
          <cx:pt idx="973">4</cx:pt>
          <cx:pt idx="974">4</cx:pt>
          <cx:pt idx="975">4</cx:pt>
          <cx:pt idx="976">4</cx:pt>
          <cx:pt idx="977">4</cx:pt>
          <cx:pt idx="978">4</cx:pt>
          <cx:pt idx="979">4</cx:pt>
          <cx:pt idx="980">4</cx:pt>
          <cx:pt idx="981">4</cx:pt>
          <cx:pt idx="982">4</cx:pt>
          <cx:pt idx="983">4</cx:pt>
          <cx:pt idx="984">4</cx:pt>
          <cx:pt idx="985">4</cx:pt>
          <cx:pt idx="986">4</cx:pt>
          <cx:pt idx="987">4</cx:pt>
          <cx:pt idx="988">4</cx:pt>
          <cx:pt idx="989">4</cx:pt>
          <cx:pt idx="990">4</cx:pt>
          <cx:pt idx="991">4</cx:pt>
          <cx:pt idx="992">4</cx:pt>
          <cx:pt idx="993">4</cx:pt>
          <cx:pt idx="994">4</cx:pt>
          <cx:pt idx="995">4</cx:pt>
          <cx:pt idx="996">4</cx:pt>
          <cx:pt idx="997">4</cx:pt>
          <cx:pt idx="998">4</cx:pt>
          <cx:pt idx="999">4</cx:pt>
          <cx:pt idx="1000">4</cx:pt>
          <cx:pt idx="1001">4</cx:pt>
          <cx:pt idx="1002">4</cx:pt>
          <cx:pt idx="1003">4</cx:pt>
          <cx:pt idx="1004">4</cx:pt>
          <cx:pt idx="1005">4</cx:pt>
          <cx:pt idx="1006">4</cx:pt>
          <cx:pt idx="1007">4</cx:pt>
          <cx:pt idx="1008">4</cx:pt>
          <cx:pt idx="1009">4</cx:pt>
          <cx:pt idx="1010">4</cx:pt>
          <cx:pt idx="1011">4</cx:pt>
          <cx:pt idx="1012">4</cx:pt>
          <cx:pt idx="1013">4</cx:pt>
          <cx:pt idx="1014">4</cx:pt>
          <cx:pt idx="1015">4</cx:pt>
          <cx:pt idx="1016">4</cx:pt>
          <cx:pt idx="1017">4</cx:pt>
          <cx:pt idx="1018">4</cx:pt>
          <cx:pt idx="1019">4</cx:pt>
          <cx:pt idx="1020">4</cx:pt>
          <cx:pt idx="1021">4</cx:pt>
          <cx:pt idx="1022">4</cx:pt>
          <cx:pt idx="1023">4</cx:pt>
          <cx:pt idx="1024">4</cx:pt>
          <cx:pt idx="1025">4</cx:pt>
          <cx:pt idx="1026">4</cx:pt>
          <cx:pt idx="1027">4</cx:pt>
          <cx:pt idx="1028">4</cx:pt>
          <cx:pt idx="1029">4</cx:pt>
          <cx:pt idx="1030">4</cx:pt>
          <cx:pt idx="1031">4</cx:pt>
          <cx:pt idx="1032">4</cx:pt>
          <cx:pt idx="1033">4</cx:pt>
          <cx:pt idx="1034">4</cx:pt>
          <cx:pt idx="1035">4</cx:pt>
          <cx:pt idx="1036">4</cx:pt>
          <cx:pt idx="1037">4</cx:pt>
          <cx:pt idx="1038">4</cx:pt>
          <cx:pt idx="1039">4</cx:pt>
          <cx:pt idx="1040">4</cx:pt>
          <cx:pt idx="1041">4</cx:pt>
          <cx:pt idx="1042">4</cx:pt>
          <cx:pt idx="1043">4</cx:pt>
          <cx:pt idx="1044">4</cx:pt>
          <cx:pt idx="1045">4</cx:pt>
          <cx:pt idx="1046">4</cx:pt>
          <cx:pt idx="1047">4</cx:pt>
          <cx:pt idx="1048">4</cx:pt>
          <cx:pt idx="1049">4</cx:pt>
          <cx:pt idx="1050">4</cx:pt>
          <cx:pt idx="1051">4</cx:pt>
          <cx:pt idx="1052">4</cx:pt>
          <cx:pt idx="1053">4</cx:pt>
          <cx:pt idx="1054">4</cx:pt>
          <cx:pt idx="1055">4</cx:pt>
          <cx:pt idx="1056">4</cx:pt>
          <cx:pt idx="1057">4</cx:pt>
          <cx:pt idx="1058">4</cx:pt>
          <cx:pt idx="1059">4</cx:pt>
          <cx:pt idx="1060">4</cx:pt>
          <cx:pt idx="1061">4</cx:pt>
          <cx:pt idx="1062">6</cx:pt>
          <cx:pt idx="1063">4</cx:pt>
          <cx:pt idx="1064">4</cx:pt>
          <cx:pt idx="1065">6</cx:pt>
          <cx:pt idx="1066">4</cx:pt>
          <cx:pt idx="1067">6</cx:pt>
          <cx:pt idx="1068">4</cx:pt>
          <cx:pt idx="1069">6</cx:pt>
          <cx:pt idx="1070">4</cx:pt>
          <cx:pt idx="1071">4</cx:pt>
          <cx:pt idx="1072">4</cx:pt>
          <cx:pt idx="1073">6</cx:pt>
          <cx:pt idx="1074">6</cx:pt>
          <cx:pt idx="1075">6</cx:pt>
          <cx:pt idx="1076">6</cx:pt>
          <cx:pt idx="1077">4</cx:pt>
          <cx:pt idx="1078">4</cx:pt>
          <cx:pt idx="1079">6</cx:pt>
          <cx:pt idx="1080">6</cx:pt>
          <cx:pt idx="1081">6</cx:pt>
          <cx:pt idx="1082">4</cx:pt>
          <cx:pt idx="1083">4</cx:pt>
          <cx:pt idx="1084">4</cx:pt>
          <cx:pt idx="1085">6</cx:pt>
          <cx:pt idx="1086">6</cx:pt>
          <cx:pt idx="1087">6</cx:pt>
          <cx:pt idx="1088">6</cx:pt>
          <cx:pt idx="1089">6</cx:pt>
          <cx:pt idx="1090">6</cx:pt>
          <cx:pt idx="1091">6</cx:pt>
          <cx:pt idx="1092">6</cx:pt>
          <cx:pt idx="1093">6</cx:pt>
          <cx:pt idx="1094">6</cx:pt>
          <cx:pt idx="1095">6</cx:pt>
          <cx:pt idx="1096">12</cx:pt>
          <cx:pt idx="1097">8</cx:pt>
          <cx:pt idx="1098">6</cx:pt>
          <cx:pt idx="1099">8</cx:pt>
          <cx:pt idx="1100">6</cx:pt>
          <cx:pt idx="1101">6</cx:pt>
          <cx:pt idx="1102">6</cx:pt>
          <cx:pt idx="1103">6</cx:pt>
          <cx:pt idx="1104">6</cx:pt>
          <cx:pt idx="1105">6</cx:pt>
          <cx:pt idx="1106">6</cx:pt>
          <cx:pt idx="1107">6</cx:pt>
          <cx:pt idx="1108">6</cx:pt>
          <cx:pt idx="1109">6</cx:pt>
          <cx:pt idx="1110">6</cx:pt>
          <cx:pt idx="1111">6</cx:pt>
          <cx:pt idx="1112">6</cx:pt>
          <cx:pt idx="1113">6</cx:pt>
          <cx:pt idx="1114">6</cx:pt>
          <cx:pt idx="1115">6</cx:pt>
          <cx:pt idx="1116">6</cx:pt>
          <cx:pt idx="1117">6</cx:pt>
          <cx:pt idx="1118">6</cx:pt>
          <cx:pt idx="1119">6</cx:pt>
          <cx:pt idx="1120">6</cx:pt>
          <cx:pt idx="1121">6</cx:pt>
          <cx:pt idx="1122">6</cx:pt>
          <cx:pt idx="1123">6</cx:pt>
          <cx:pt idx="1124">4</cx:pt>
          <cx:pt idx="1125">6</cx:pt>
          <cx:pt idx="1126">4</cx:pt>
          <cx:pt idx="1127">4</cx:pt>
          <cx:pt idx="1128">4</cx:pt>
          <cx:pt idx="1129">6</cx:pt>
          <cx:pt idx="1130">4</cx:pt>
          <cx:pt idx="1131">4</cx:pt>
          <cx:pt idx="1132">6</cx:pt>
          <cx:pt idx="1133">6</cx:pt>
          <cx:pt idx="1134">6</cx:pt>
          <cx:pt idx="1135">4</cx:pt>
          <cx:pt idx="1136">4</cx:pt>
          <cx:pt idx="1137">4</cx:pt>
          <cx:pt idx="1138">4</cx:pt>
          <cx:pt idx="1139">4</cx:pt>
          <cx:pt idx="1140">4</cx:pt>
          <cx:pt idx="1141">4</cx:pt>
          <cx:pt idx="1142">4</cx:pt>
          <cx:pt idx="1143">4</cx:pt>
          <cx:pt idx="1144">4</cx:pt>
          <cx:pt idx="1145">4</cx:pt>
          <cx:pt idx="1146">4</cx:pt>
          <cx:pt idx="1147">4</cx:pt>
          <cx:pt idx="1148">4</cx:pt>
          <cx:pt idx="1149">4</cx:pt>
          <cx:pt idx="1150">4</cx:pt>
          <cx:pt idx="1151">4</cx:pt>
          <cx:pt idx="1152">4</cx:pt>
          <cx:pt idx="1153">4</cx:pt>
          <cx:pt idx="1154">4</cx:pt>
          <cx:pt idx="1155">4</cx:pt>
          <cx:pt idx="1156">6</cx:pt>
          <cx:pt idx="1157">6</cx:pt>
          <cx:pt idx="1158">6</cx:pt>
          <cx:pt idx="1159">6</cx:pt>
          <cx:pt idx="1160">6</cx:pt>
          <cx:pt idx="1161">6</cx:pt>
          <cx:pt idx="1162">6</cx:pt>
          <cx:pt idx="1163">6</cx:pt>
          <cx:pt idx="1164">6</cx:pt>
          <cx:pt idx="1165">6</cx:pt>
          <cx:pt idx="1166">4</cx:pt>
          <cx:pt idx="1167">4</cx:pt>
          <cx:pt idx="1168">4</cx:pt>
          <cx:pt idx="1169">4</cx:pt>
          <cx:pt idx="1170">4</cx:pt>
          <cx:pt idx="1171">4</cx:pt>
          <cx:pt idx="1172">4</cx:pt>
          <cx:pt idx="1173">4</cx:pt>
          <cx:pt idx="1174">4</cx:pt>
          <cx:pt idx="1175">4</cx:pt>
          <cx:pt idx="1176">6</cx:pt>
          <cx:pt idx="1177">6</cx:pt>
          <cx:pt idx="1178">6</cx:pt>
          <cx:pt idx="1179">4</cx:pt>
          <cx:pt idx="1180">4</cx:pt>
          <cx:pt idx="1181">4</cx:pt>
          <cx:pt idx="1182">4</cx:pt>
          <cx:pt idx="1183">6</cx:pt>
          <cx:pt idx="1184">4</cx:pt>
          <cx:pt idx="1185">4</cx:pt>
          <cx:pt idx="1186">4</cx:pt>
          <cx:pt idx="1187">4</cx:pt>
          <cx:pt idx="1188">4</cx:pt>
          <cx:pt idx="1189">6</cx:pt>
          <cx:pt idx="1190">6</cx:pt>
          <cx:pt idx="1191">4</cx:pt>
          <cx:pt idx="1192">4</cx:pt>
          <cx:pt idx="1193">6</cx:pt>
          <cx:pt idx="1194">4</cx:pt>
          <cx:pt idx="1195">4</cx:pt>
          <cx:pt idx="1196">4</cx:pt>
          <cx:pt idx="1197">6</cx:pt>
          <cx:pt idx="1198">4</cx:pt>
          <cx:pt idx="1199">4</cx:pt>
          <cx:pt idx="1200">4</cx:pt>
          <cx:pt idx="1201">6</cx:pt>
          <cx:pt idx="1202">4</cx:pt>
          <cx:pt idx="1203">6</cx:pt>
          <cx:pt idx="1204">4</cx:pt>
          <cx:pt idx="1205">4</cx:pt>
          <cx:pt idx="1206">4</cx:pt>
          <cx:pt idx="1207">4</cx:pt>
          <cx:pt idx="1208">4</cx:pt>
          <cx:pt idx="1209">4</cx:pt>
          <cx:pt idx="1210">4</cx:pt>
          <cx:pt idx="1211">4</cx:pt>
          <cx:pt idx="1212">4</cx:pt>
          <cx:pt idx="1213">4</cx:pt>
          <cx:pt idx="1214">4</cx:pt>
          <cx:pt idx="1215">4</cx:pt>
          <cx:pt idx="1216">4</cx:pt>
          <cx:pt idx="1217">6</cx:pt>
          <cx:pt idx="1218">6</cx:pt>
          <cx:pt idx="1219">6</cx:pt>
          <cx:pt idx="1220">4</cx:pt>
          <cx:pt idx="1221">6</cx:pt>
          <cx:pt idx="1222">4</cx:pt>
          <cx:pt idx="1223">4</cx:pt>
          <cx:pt idx="1224">4</cx:pt>
          <cx:pt idx="1225">4</cx:pt>
          <cx:pt idx="1226">4</cx:pt>
          <cx:pt idx="1227">6</cx:pt>
          <cx:pt idx="1228">4</cx:pt>
          <cx:pt idx="1229">6</cx:pt>
          <cx:pt idx="1230">4</cx:pt>
          <cx:pt idx="1231">4</cx:pt>
          <cx:pt idx="1232">4</cx:pt>
          <cx:pt idx="1233">4</cx:pt>
          <cx:pt idx="1234">6</cx:pt>
          <cx:pt idx="1235">6</cx:pt>
          <cx:pt idx="1236">6</cx:pt>
          <cx:pt idx="1237">6</cx:pt>
          <cx:pt idx="1238">4</cx:pt>
          <cx:pt idx="1239">4</cx:pt>
          <cx:pt idx="1240">4</cx:pt>
          <cx:pt idx="1241">4</cx:pt>
          <cx:pt idx="1242">4</cx:pt>
          <cx:pt idx="1243">6</cx:pt>
          <cx:pt idx="1244">4</cx:pt>
          <cx:pt idx="1245">4</cx:pt>
          <cx:pt idx="1246">4</cx:pt>
          <cx:pt idx="1247">4</cx:pt>
          <cx:pt idx="1248">4</cx:pt>
          <cx:pt idx="1249">4</cx:pt>
          <cx:pt idx="1250">4</cx:pt>
          <cx:pt idx="1251">4</cx:pt>
          <cx:pt idx="1252">4</cx:pt>
          <cx:pt idx="1253">4</cx:pt>
          <cx:pt idx="1254">6</cx:pt>
          <cx:pt idx="1255">6</cx:pt>
          <cx:pt idx="1256">6</cx:pt>
          <cx:pt idx="1257">6</cx:pt>
          <cx:pt idx="1258">6</cx:pt>
          <cx:pt idx="1259">6</cx:pt>
          <cx:pt idx="1260">6</cx:pt>
          <cx:pt idx="1261">8</cx:pt>
          <cx:pt idx="1262">8</cx:pt>
          <cx:pt idx="1263">4</cx:pt>
          <cx:pt idx="1264">4</cx:pt>
          <cx:pt idx="1265">4</cx:pt>
          <cx:pt idx="1266">4</cx:pt>
          <cx:pt idx="1267">4</cx:pt>
          <cx:pt idx="1268">4</cx:pt>
          <cx:pt idx="1269">4</cx:pt>
          <cx:pt idx="1270">4</cx:pt>
          <cx:pt idx="1271">4</cx:pt>
          <cx:pt idx="1272">4</cx:pt>
          <cx:pt idx="1273">4</cx:pt>
          <cx:pt idx="1274">4</cx:pt>
          <cx:pt idx="1275">4</cx:pt>
          <cx:pt idx="1276">4</cx:pt>
          <cx:pt idx="1277">4</cx:pt>
          <cx:pt idx="1278">4</cx:pt>
          <cx:pt idx="1279">4</cx:pt>
          <cx:pt idx="1280">4</cx:pt>
          <cx:pt idx="1281">4</cx:pt>
          <cx:pt idx="1282">4</cx:pt>
          <cx:pt idx="1283">4</cx:pt>
          <cx:pt idx="1284">4</cx:pt>
          <cx:pt idx="1285">4</cx:pt>
          <cx:pt idx="1286">4</cx:pt>
          <cx:pt idx="1287">4</cx:pt>
          <cx:pt idx="1288">4</cx:pt>
          <cx:pt idx="1289">4</cx:pt>
          <cx:pt idx="1290">4</cx:pt>
          <cx:pt idx="1291">4</cx:pt>
          <cx:pt idx="1292">4</cx:pt>
          <cx:pt idx="1293">4</cx:pt>
          <cx:pt idx="1294">6</cx:pt>
          <cx:pt idx="1295">6</cx:pt>
          <cx:pt idx="1296">6</cx:pt>
          <cx:pt idx="1297">6</cx:pt>
          <cx:pt idx="1298">6</cx:pt>
          <cx:pt idx="1299">6</cx:pt>
          <cx:pt idx="1300">6</cx:pt>
          <cx:pt idx="1301">6</cx:pt>
          <cx:pt idx="1302">6</cx:pt>
          <cx:pt idx="1303">6</cx:pt>
          <cx:pt idx="1304">6</cx:pt>
          <cx:pt idx="1305">6</cx:pt>
          <cx:pt idx="1306">6</cx:pt>
          <cx:pt idx="1307">6</cx:pt>
          <cx:pt idx="1308">4</cx:pt>
          <cx:pt idx="1309">6</cx:pt>
          <cx:pt idx="1310">4</cx:pt>
          <cx:pt idx="1311">4</cx:pt>
          <cx:pt idx="1312">4</cx:pt>
          <cx:pt idx="1313">6</cx:pt>
          <cx:pt idx="1314">6</cx:pt>
          <cx:pt idx="1315">4</cx:pt>
          <cx:pt idx="1316">6</cx:pt>
          <cx:pt idx="1317">4</cx:pt>
          <cx:pt idx="1318">6</cx:pt>
          <cx:pt idx="1319">6</cx:pt>
          <cx:pt idx="1320">4</cx:pt>
          <cx:pt idx="1321">4</cx:pt>
          <cx:pt idx="1322">6</cx:pt>
          <cx:pt idx="1323">4</cx:pt>
          <cx:pt idx="1324">6</cx:pt>
          <cx:pt idx="1325">4</cx:pt>
          <cx:pt idx="1326">4</cx:pt>
          <cx:pt idx="1327">4</cx:pt>
          <cx:pt idx="1328">6</cx:pt>
          <cx:pt idx="1329">6</cx:pt>
          <cx:pt idx="1330">8</cx:pt>
          <cx:pt idx="1331">8</cx:pt>
          <cx:pt idx="1332">8</cx:pt>
          <cx:pt idx="1333">6</cx:pt>
          <cx:pt idx="1334">6</cx:pt>
          <cx:pt idx="1335">8</cx:pt>
          <cx:pt idx="1336">6</cx:pt>
          <cx:pt idx="1337">6</cx:pt>
          <cx:pt idx="1338">6</cx:pt>
          <cx:pt idx="1339">8</cx:pt>
          <cx:pt idx="1340">6</cx:pt>
          <cx:pt idx="1341">4</cx:pt>
          <cx:pt idx="1342">4</cx:pt>
          <cx:pt idx="1343">4</cx:pt>
          <cx:pt idx="1344">4</cx:pt>
          <cx:pt idx="1345">4</cx:pt>
          <cx:pt idx="1346">4</cx:pt>
          <cx:pt idx="1347">4</cx:pt>
          <cx:pt idx="1348">4</cx:pt>
          <cx:pt idx="1349">8</cx:pt>
          <cx:pt idx="1350">8</cx:pt>
          <cx:pt idx="1351">8</cx:pt>
          <cx:pt idx="1352">8</cx:pt>
          <cx:pt idx="1353">8</cx:pt>
          <cx:pt idx="1354">8</cx:pt>
          <cx:pt idx="1355">8</cx:pt>
          <cx:pt idx="1356">8</cx:pt>
          <cx:pt idx="1357">8</cx:pt>
          <cx:pt idx="1358">8</cx:pt>
          <cx:pt idx="1359">8</cx:pt>
          <cx:pt idx="1360">8</cx:pt>
          <cx:pt idx="1361">8</cx:pt>
          <cx:pt idx="1362">4</cx:pt>
          <cx:pt idx="1363">4</cx:pt>
          <cx:pt idx="1364">4</cx:pt>
          <cx:pt idx="1365">4</cx:pt>
          <cx:pt idx="1366">4</cx:pt>
          <cx:pt idx="1367">6</cx:pt>
          <cx:pt idx="1368">4</cx:pt>
          <cx:pt idx="1369">6</cx:pt>
          <cx:pt idx="1370">6</cx:pt>
          <cx:pt idx="1371">6</cx:pt>
          <cx:pt idx="1372">4</cx:pt>
          <cx:pt idx="1373">6</cx:pt>
          <cx:pt idx="1374">6</cx:pt>
          <cx:pt idx="1375">4</cx:pt>
          <cx:pt idx="1376">4</cx:pt>
          <cx:pt idx="1377">4</cx:pt>
          <cx:pt idx="1378">4</cx:pt>
          <cx:pt idx="1379">4</cx:pt>
          <cx:pt idx="1380">6</cx:pt>
          <cx:pt idx="1381">6</cx:pt>
          <cx:pt idx="1382">4</cx:pt>
          <cx:pt idx="1383">4</cx:pt>
          <cx:pt idx="1384">6</cx:pt>
          <cx:pt idx="1385">4</cx:pt>
          <cx:pt idx="1386">6</cx:pt>
          <cx:pt idx="1387">4</cx:pt>
          <cx:pt idx="1388">4</cx:pt>
          <cx:pt idx="1389">6</cx:pt>
          <cx:pt idx="1390">6</cx:pt>
          <cx:pt idx="1391">6</cx:pt>
          <cx:pt idx="1392">8</cx:pt>
          <cx:pt idx="1393">8</cx:pt>
          <cx:pt idx="1394">8</cx:pt>
          <cx:pt idx="1395">8</cx:pt>
          <cx:pt idx="1396">8</cx:pt>
          <cx:pt idx="1397">8</cx:pt>
          <cx:pt idx="1398">8</cx:pt>
          <cx:pt idx="1399">8</cx:pt>
          <cx:pt idx="1400">8</cx:pt>
          <cx:pt idx="1401">8</cx:pt>
          <cx:pt idx="1402">8</cx:pt>
          <cx:pt idx="1403">8</cx:pt>
          <cx:pt idx="1404">8</cx:pt>
          <cx:pt idx="1405">8</cx:pt>
          <cx:pt idx="1406">8</cx:pt>
          <cx:pt idx="1407">8</cx:pt>
          <cx:pt idx="1408">8</cx:pt>
          <cx:pt idx="1409">8</cx:pt>
          <cx:pt idx="1410">8</cx:pt>
          <cx:pt idx="1411">8</cx:pt>
          <cx:pt idx="1412">8</cx:pt>
          <cx:pt idx="1413">8</cx:pt>
          <cx:pt idx="1414">8</cx:pt>
          <cx:pt idx="1415">8</cx:pt>
          <cx:pt idx="1416">8</cx:pt>
          <cx:pt idx="1417">8</cx:pt>
          <cx:pt idx="1418">8</cx:pt>
          <cx:pt idx="1419">8</cx:pt>
          <cx:pt idx="1420">8</cx:pt>
          <cx:pt idx="1421">8</cx:pt>
          <cx:pt idx="1422">8</cx:pt>
          <cx:pt idx="1423">8</cx:pt>
          <cx:pt idx="1424">8</cx:pt>
          <cx:pt idx="1425">8</cx:pt>
          <cx:pt idx="1426">8</cx:pt>
          <cx:pt idx="1427">8</cx:pt>
          <cx:pt idx="1428">8</cx:pt>
          <cx:pt idx="1429">8</cx:pt>
          <cx:pt idx="1430">8</cx:pt>
          <cx:pt idx="1431">8</cx:pt>
          <cx:pt idx="1432">4</cx:pt>
          <cx:pt idx="1433">4</cx:pt>
          <cx:pt idx="1434">4</cx:pt>
          <cx:pt idx="1435">4</cx:pt>
          <cx:pt idx="1436">4</cx:pt>
          <cx:pt idx="1437">4</cx:pt>
          <cx:pt idx="1438">6</cx:pt>
          <cx:pt idx="1439">6</cx:pt>
          <cx:pt idx="1440">6</cx:pt>
          <cx:pt idx="1441">6</cx:pt>
          <cx:pt idx="1442">6</cx:pt>
          <cx:pt idx="1443">6</cx:pt>
          <cx:pt idx="1444">6</cx:pt>
          <cx:pt idx="1445">6</cx:pt>
          <cx:pt idx="1446">6</cx:pt>
          <cx:pt idx="1447">6</cx:pt>
          <cx:pt idx="1448">6</cx:pt>
          <cx:pt idx="1449">6</cx:pt>
          <cx:pt idx="1450">6</cx:pt>
          <cx:pt idx="1451">6</cx:pt>
          <cx:pt idx="1452">4</cx:pt>
          <cx:pt idx="1453">4</cx:pt>
          <cx:pt idx="1454">4</cx:pt>
          <cx:pt idx="1455">6</cx:pt>
          <cx:pt idx="1456">6</cx:pt>
          <cx:pt idx="1457">4</cx:pt>
          <cx:pt idx="1458">4</cx:pt>
          <cx:pt idx="1459">6</cx:pt>
          <cx:pt idx="1460">6</cx:pt>
          <cx:pt idx="1461">4</cx:pt>
          <cx:pt idx="1462">4</cx:pt>
          <cx:pt idx="1463">4</cx:pt>
          <cx:pt idx="1464">4</cx:pt>
          <cx:pt idx="1465">4</cx:pt>
          <cx:pt idx="1466">6</cx:pt>
          <cx:pt idx="1467">4</cx:pt>
          <cx:pt idx="1468">4</cx:pt>
          <cx:pt idx="1469">6</cx:pt>
          <cx:pt idx="1470">4</cx:pt>
          <cx:pt idx="1471">6</cx:pt>
          <cx:pt idx="1472">4</cx:pt>
          <cx:pt idx="1473">6</cx:pt>
          <cx:pt idx="1474">4</cx:pt>
          <cx:pt idx="1475">6</cx:pt>
          <cx:pt idx="1476">4</cx:pt>
          <cx:pt idx="1477">6</cx:pt>
          <cx:pt idx="1478">4</cx:pt>
          <cx:pt idx="1479">4</cx:pt>
          <cx:pt idx="1480">4</cx:pt>
          <cx:pt idx="1481">6</cx:pt>
          <cx:pt idx="1482">4</cx:pt>
          <cx:pt idx="1483">6</cx:pt>
          <cx:pt idx="1484">6</cx:pt>
          <cx:pt idx="1485">6</cx:pt>
          <cx:pt idx="1486">6</cx:pt>
          <cx:pt idx="1487">6</cx:pt>
          <cx:pt idx="1488">6</cx:pt>
          <cx:pt idx="1489">4</cx:pt>
          <cx:pt idx="1490">4</cx:pt>
          <cx:pt idx="1491">4</cx:pt>
          <cx:pt idx="1492">4</cx:pt>
          <cx:pt idx="1493">6</cx:pt>
          <cx:pt idx="1494">6</cx:pt>
          <cx:pt idx="1495">4</cx:pt>
          <cx:pt idx="1496">4</cx:pt>
          <cx:pt idx="1497">6</cx:pt>
          <cx:pt idx="1498">6</cx:pt>
          <cx:pt idx="1499">6</cx:pt>
          <cx:pt idx="1500">4</cx:pt>
          <cx:pt idx="1501">4</cx:pt>
          <cx:pt idx="1502">4</cx:pt>
          <cx:pt idx="1503">4</cx:pt>
          <cx:pt idx="1504">6</cx:pt>
          <cx:pt idx="1505">6</cx:pt>
          <cx:pt idx="1506">4</cx:pt>
          <cx:pt idx="1507">6</cx:pt>
          <cx:pt idx="1508">4</cx:pt>
          <cx:pt idx="1509">6</cx:pt>
          <cx:pt idx="1510">4</cx:pt>
          <cx:pt idx="1511">4</cx:pt>
          <cx:pt idx="1512">6</cx:pt>
          <cx:pt idx="1513">4</cx:pt>
          <cx:pt idx="1514">4</cx:pt>
          <cx:pt idx="1515">6</cx:pt>
          <cx:pt idx="1516">4</cx:pt>
          <cx:pt idx="1517">4</cx:pt>
          <cx:pt idx="1518">4</cx:pt>
          <cx:pt idx="1519">4</cx:pt>
          <cx:pt idx="1520">6</cx:pt>
          <cx:pt idx="1521">6</cx:pt>
          <cx:pt idx="1522">4</cx:pt>
          <cx:pt idx="1523">6</cx:pt>
          <cx:pt idx="1524">6</cx:pt>
          <cx:pt idx="1525">4</cx:pt>
          <cx:pt idx="1526">4</cx:pt>
          <cx:pt idx="1527">4</cx:pt>
          <cx:pt idx="1528">8</cx:pt>
          <cx:pt idx="1529">6</cx:pt>
          <cx:pt idx="1530">6</cx:pt>
          <cx:pt idx="1531">8</cx:pt>
          <cx:pt idx="1532">8</cx:pt>
          <cx:pt idx="1533">8</cx:pt>
          <cx:pt idx="1534">8</cx:pt>
          <cx:pt idx="1535">8</cx:pt>
          <cx:pt idx="1536">8</cx:pt>
          <cx:pt idx="1537">8</cx:pt>
          <cx:pt idx="1538">8</cx:pt>
          <cx:pt idx="1539">8</cx:pt>
          <cx:pt idx="1540">8</cx:pt>
          <cx:pt idx="1541">8</cx:pt>
          <cx:pt idx="1542">8</cx:pt>
          <cx:pt idx="1543">8</cx:pt>
          <cx:pt idx="1544">8</cx:pt>
          <cx:pt idx="1545">8</cx:pt>
          <cx:pt idx="1546">8</cx:pt>
          <cx:pt idx="1547">8</cx:pt>
          <cx:pt idx="1548">4</cx:pt>
          <cx:pt idx="1549">4</cx:pt>
          <cx:pt idx="1550">4</cx:pt>
          <cx:pt idx="1551">4</cx:pt>
          <cx:pt idx="1552">4</cx:pt>
          <cx:pt idx="1553">4</cx:pt>
          <cx:pt idx="1554">4</cx:pt>
          <cx:pt idx="1555">4</cx:pt>
          <cx:pt idx="1556">4</cx:pt>
          <cx:pt idx="1557">6</cx:pt>
          <cx:pt idx="1558">6</cx:pt>
          <cx:pt idx="1559">6</cx:pt>
          <cx:pt idx="1560">6</cx:pt>
          <cx:pt idx="1561">6</cx:pt>
          <cx:pt idx="1562">6</cx:pt>
          <cx:pt idx="1563">6</cx:pt>
          <cx:pt idx="1564">6</cx:pt>
          <cx:pt idx="1565">6</cx:pt>
          <cx:pt idx="1566">6</cx:pt>
          <cx:pt idx="1567">6</cx:pt>
          <cx:pt idx="1568">6</cx:pt>
          <cx:pt idx="1569">6</cx:pt>
          <cx:pt idx="1570">6</cx:pt>
          <cx:pt idx="1571">6</cx:pt>
          <cx:pt idx="1572">6</cx:pt>
          <cx:pt idx="1573">4</cx:pt>
          <cx:pt idx="1574">6</cx:pt>
          <cx:pt idx="1575">4</cx:pt>
          <cx:pt idx="1576">6</cx:pt>
          <cx:pt idx="1577">4</cx:pt>
          <cx:pt idx="1578">4</cx:pt>
          <cx:pt idx="1579">4</cx:pt>
          <cx:pt idx="1580">6</cx:pt>
          <cx:pt idx="1581">4</cx:pt>
          <cx:pt idx="1582">12</cx:pt>
          <cx:pt idx="1583">12</cx:pt>
          <cx:pt idx="1584">12</cx:pt>
          <cx:pt idx="1585">12</cx:pt>
          <cx:pt idx="1586">12</cx:pt>
          <cx:pt idx="1587">12</cx:pt>
          <cx:pt idx="1588">12</cx:pt>
          <cx:pt idx="1589">12</cx:pt>
          <cx:pt idx="1590">12</cx:pt>
          <cx:pt idx="1591">12</cx:pt>
          <cx:pt idx="1592">12</cx:pt>
          <cx:pt idx="1593">12</cx:pt>
          <cx:pt idx="1594">4</cx:pt>
          <cx:pt idx="1595">4</cx:pt>
          <cx:pt idx="1596">4</cx:pt>
          <cx:pt idx="1597">4</cx:pt>
          <cx:pt idx="1598">4</cx:pt>
          <cx:pt idx="1599">4</cx:pt>
          <cx:pt idx="1600">4</cx:pt>
          <cx:pt idx="1601">4</cx:pt>
          <cx:pt idx="1602">4</cx:pt>
          <cx:pt idx="1603">4</cx:pt>
          <cx:pt idx="1604">4</cx:pt>
          <cx:pt idx="1605">4</cx:pt>
          <cx:pt idx="1606">4</cx:pt>
          <cx:pt idx="1607">4</cx:pt>
          <cx:pt idx="1608">4</cx:pt>
          <cx:pt idx="1609">4</cx:pt>
          <cx:pt idx="1610">4</cx:pt>
          <cx:pt idx="1611">4</cx:pt>
          <cx:pt idx="1612">8</cx:pt>
          <cx:pt idx="1613">8</cx:pt>
          <cx:pt idx="1614">8</cx:pt>
          <cx:pt idx="1615">8</cx:pt>
          <cx:pt idx="1616">8</cx:pt>
          <cx:pt idx="1617">8</cx:pt>
          <cx:pt idx="1618">8</cx:pt>
          <cx:pt idx="1619">8</cx:pt>
          <cx:pt idx="1620">8</cx:pt>
          <cx:pt idx="1621">8</cx:pt>
          <cx:pt idx="1622">4</cx:pt>
          <cx:pt idx="1623">4</cx:pt>
          <cx:pt idx="1624">4</cx:pt>
          <cx:pt idx="1625">4</cx:pt>
          <cx:pt idx="1626">6</cx:pt>
          <cx:pt idx="1627">6</cx:pt>
          <cx:pt idx="1628">6</cx:pt>
          <cx:pt idx="1629">6</cx:pt>
          <cx:pt idx="1630">6</cx:pt>
          <cx:pt idx="1631">6</cx:pt>
          <cx:pt idx="1632">6</cx:pt>
          <cx:pt idx="1633">6</cx:pt>
          <cx:pt idx="1634">6</cx:pt>
          <cx:pt idx="1635">6</cx:pt>
          <cx:pt idx="1636">6</cx:pt>
          <cx:pt idx="1637">6</cx:pt>
          <cx:pt idx="1638">8</cx:pt>
          <cx:pt idx="1639">8</cx:pt>
          <cx:pt idx="1640">8</cx:pt>
          <cx:pt idx="1641">8</cx:pt>
          <cx:pt idx="1642">0</cx:pt>
          <cx:pt idx="1643">0</cx:pt>
          <cx:pt idx="1644">0</cx:pt>
          <cx:pt idx="1645">4</cx:pt>
          <cx:pt idx="1646">6</cx:pt>
          <cx:pt idx="1647">6</cx:pt>
          <cx:pt idx="1648">6</cx:pt>
          <cx:pt idx="1649">4</cx:pt>
          <cx:pt idx="1650">6</cx:pt>
          <cx:pt idx="1651">4</cx:pt>
          <cx:pt idx="1652">6</cx:pt>
          <cx:pt idx="1653">6</cx:pt>
          <cx:pt idx="1654">4</cx:pt>
          <cx:pt idx="1655">6</cx:pt>
          <cx:pt idx="1656">6</cx:pt>
          <cx:pt idx="1657">4</cx:pt>
          <cx:pt idx="1658">6</cx:pt>
          <cx:pt idx="1659">6</cx:pt>
          <cx:pt idx="1660">4</cx:pt>
          <cx:pt idx="1661">6</cx:pt>
          <cx:pt idx="1662">6</cx:pt>
          <cx:pt idx="1663">6</cx:pt>
          <cx:pt idx="1664">6</cx:pt>
          <cx:pt idx="1665">6</cx:pt>
          <cx:pt idx="1666">4</cx:pt>
          <cx:pt idx="1667">6</cx:pt>
          <cx:pt idx="1668">6</cx:pt>
          <cx:pt idx="1669">4</cx:pt>
          <cx:pt idx="1670">6</cx:pt>
          <cx:pt idx="1671">4</cx:pt>
          <cx:pt idx="1672">4</cx:pt>
          <cx:pt idx="1673">4</cx:pt>
          <cx:pt idx="1674">6</cx:pt>
          <cx:pt idx="1675">6</cx:pt>
          <cx:pt idx="1676">6</cx:pt>
          <cx:pt idx="1677">6</cx:pt>
          <cx:pt idx="1678">4</cx:pt>
          <cx:pt idx="1679">6</cx:pt>
          <cx:pt idx="1680">6</cx:pt>
          <cx:pt idx="1681">6</cx:pt>
          <cx:pt idx="1682">6</cx:pt>
          <cx:pt idx="1683">6</cx:pt>
          <cx:pt idx="1684">6</cx:pt>
          <cx:pt idx="1685">6</cx:pt>
          <cx:pt idx="1686">6</cx:pt>
          <cx:pt idx="1687">4</cx:pt>
          <cx:pt idx="1688">6</cx:pt>
          <cx:pt idx="1689">6</cx:pt>
          <cx:pt idx="1690">6</cx:pt>
          <cx:pt idx="1691">6</cx:pt>
          <cx:pt idx="1692">6</cx:pt>
          <cx:pt idx="1693">4</cx:pt>
          <cx:pt idx="1694">4</cx:pt>
          <cx:pt idx="1695">6</cx:pt>
          <cx:pt idx="1696">6</cx:pt>
          <cx:pt idx="1697">6</cx:pt>
          <cx:pt idx="1698">6</cx:pt>
          <cx:pt idx="1699">6</cx:pt>
          <cx:pt idx="1700">4</cx:pt>
          <cx:pt idx="1701">4</cx:pt>
          <cx:pt idx="1702">6</cx:pt>
          <cx:pt idx="1703">6</cx:pt>
          <cx:pt idx="1704">6</cx:pt>
          <cx:pt idx="1705">4</cx:pt>
          <cx:pt idx="1706">6</cx:pt>
          <cx:pt idx="1707">4</cx:pt>
          <cx:pt idx="1708">6</cx:pt>
          <cx:pt idx="1709">6</cx:pt>
          <cx:pt idx="1710">6</cx:pt>
          <cx:pt idx="1711">6</cx:pt>
          <cx:pt idx="1712">6</cx:pt>
          <cx:pt idx="1713">6</cx:pt>
          <cx:pt idx="1714">6</cx:pt>
          <cx:pt idx="1715">6</cx:pt>
          <cx:pt idx="1716">6</cx:pt>
          <cx:pt idx="1717">6</cx:pt>
          <cx:pt idx="1718">6</cx:pt>
          <cx:pt idx="1719">6</cx:pt>
          <cx:pt idx="1720">6</cx:pt>
          <cx:pt idx="1721">6</cx:pt>
          <cx:pt idx="1722">6</cx:pt>
          <cx:pt idx="1723">6</cx:pt>
          <cx:pt idx="1724">6</cx:pt>
          <cx:pt idx="1725">4</cx:pt>
          <cx:pt idx="1726">4</cx:pt>
          <cx:pt idx="1727">4</cx:pt>
          <cx:pt idx="1728">4</cx:pt>
          <cx:pt idx="1729">4</cx:pt>
          <cx:pt idx="1730">4</cx:pt>
          <cx:pt idx="1731">4</cx:pt>
          <cx:pt idx="1732">4</cx:pt>
          <cx:pt idx="1733">4</cx:pt>
          <cx:pt idx="1734">4</cx:pt>
          <cx:pt idx="1735">4</cx:pt>
          <cx:pt idx="1736">4</cx:pt>
          <cx:pt idx="1737">4</cx:pt>
          <cx:pt idx="1738">4</cx:pt>
          <cx:pt idx="1739">4</cx:pt>
          <cx:pt idx="1740">4</cx:pt>
          <cx:pt idx="1741">4</cx:pt>
          <cx:pt idx="1742">4</cx:pt>
          <cx:pt idx="1743">5</cx:pt>
          <cx:pt idx="1744">4</cx:pt>
          <cx:pt idx="1745">4</cx:pt>
          <cx:pt idx="1746">4</cx:pt>
          <cx:pt idx="1747">4</cx:pt>
          <cx:pt idx="1748">4</cx:pt>
          <cx:pt idx="1749">4</cx:pt>
          <cx:pt idx="1750">4</cx:pt>
          <cx:pt idx="1751">4</cx:pt>
          <cx:pt idx="1752">4</cx:pt>
          <cx:pt idx="1753">4</cx:pt>
          <cx:pt idx="1754">5</cx:pt>
          <cx:pt idx="1755">4</cx:pt>
          <cx:pt idx="1756">5</cx:pt>
          <cx:pt idx="1757">4</cx:pt>
          <cx:pt idx="1758">4</cx:pt>
          <cx:pt idx="1759">4</cx:pt>
          <cx:pt idx="1760">4</cx:pt>
          <cx:pt idx="1761">4</cx:pt>
          <cx:pt idx="1762">4</cx:pt>
          <cx:pt idx="1763">4</cx:pt>
          <cx:pt idx="1764">4</cx:pt>
          <cx:pt idx="1765">4</cx:pt>
          <cx:pt idx="1766">4</cx:pt>
          <cx:pt idx="1767">4</cx:pt>
          <cx:pt idx="1768">4</cx:pt>
          <cx:pt idx="1769">4</cx:pt>
          <cx:pt idx="1770">4</cx:pt>
          <cx:pt idx="1771">4</cx:pt>
          <cx:pt idx="1772">4</cx:pt>
          <cx:pt idx="1773">4</cx:pt>
          <cx:pt idx="1774">4</cx:pt>
          <cx:pt idx="1775">4</cx:pt>
          <cx:pt idx="1776">4</cx:pt>
          <cx:pt idx="1777">4</cx:pt>
          <cx:pt idx="1778">4</cx:pt>
          <cx:pt idx="1779">4</cx:pt>
          <cx:pt idx="1780">4</cx:pt>
          <cx:pt idx="1781">4</cx:pt>
          <cx:pt idx="1782">4</cx:pt>
          <cx:pt idx="1783">4</cx:pt>
          <cx:pt idx="1784">4</cx:pt>
          <cx:pt idx="1785">4</cx:pt>
          <cx:pt idx="1786">4</cx:pt>
          <cx:pt idx="1787">4</cx:pt>
          <cx:pt idx="1788">4</cx:pt>
          <cx:pt idx="1789">4</cx:pt>
          <cx:pt idx="1790">4</cx:pt>
          <cx:pt idx="1791">4</cx:pt>
          <cx:pt idx="1792">4</cx:pt>
          <cx:pt idx="1793">4</cx:pt>
          <cx:pt idx="1794">4</cx:pt>
          <cx:pt idx="1795">4</cx:pt>
          <cx:pt idx="1796">4</cx:pt>
          <cx:pt idx="1797">4</cx:pt>
          <cx:pt idx="1798">4</cx:pt>
          <cx:pt idx="1799">4</cx:pt>
          <cx:pt idx="1800">4</cx:pt>
          <cx:pt idx="1801">4</cx:pt>
          <cx:pt idx="1802">4</cx:pt>
          <cx:pt idx="1803">4</cx:pt>
          <cx:pt idx="1804">4</cx:pt>
          <cx:pt idx="1805">4</cx:pt>
          <cx:pt idx="1806">4</cx:pt>
          <cx:pt idx="1807">4</cx:pt>
          <cx:pt idx="1808">4</cx:pt>
          <cx:pt idx="1809">4</cx:pt>
          <cx:pt idx="1810">4</cx:pt>
          <cx:pt idx="1811">4</cx:pt>
          <cx:pt idx="1812">4</cx:pt>
          <cx:pt idx="1813">4</cx:pt>
          <cx:pt idx="1814">4</cx:pt>
          <cx:pt idx="1815">4</cx:pt>
          <cx:pt idx="1816">4</cx:pt>
          <cx:pt idx="1817">4</cx:pt>
          <cx:pt idx="1818">4</cx:pt>
          <cx:pt idx="1819">4</cx:pt>
          <cx:pt idx="1820">4</cx:pt>
          <cx:pt idx="1821">4</cx:pt>
          <cx:pt idx="1822">4</cx:pt>
          <cx:pt idx="1823">4</cx:pt>
          <cx:pt idx="1824">4</cx:pt>
          <cx:pt idx="1825">4</cx:pt>
          <cx:pt idx="1826">4</cx:pt>
          <cx:pt idx="1827">4</cx:pt>
          <cx:pt idx="1828">4</cx:pt>
          <cx:pt idx="1829">4</cx:pt>
          <cx:pt idx="1830">4</cx:pt>
          <cx:pt idx="1831">4</cx:pt>
          <cx:pt idx="1832">4</cx:pt>
          <cx:pt idx="1833">4</cx:pt>
          <cx:pt idx="1834">4</cx:pt>
          <cx:pt idx="1835">4</cx:pt>
          <cx:pt idx="1836">4</cx:pt>
          <cx:pt idx="1837">4</cx:pt>
          <cx:pt idx="1838">4</cx:pt>
          <cx:pt idx="1839">4</cx:pt>
          <cx:pt idx="1840">4</cx:pt>
          <cx:pt idx="1841">6</cx:pt>
          <cx:pt idx="1842">4</cx:pt>
          <cx:pt idx="1843">6</cx:pt>
          <cx:pt idx="1844">8</cx:pt>
          <cx:pt idx="1845">8</cx:pt>
          <cx:pt idx="1846">8</cx:pt>
          <cx:pt idx="1847">8</cx:pt>
          <cx:pt idx="1848">8</cx:pt>
          <cx:pt idx="1849">8</cx:pt>
          <cx:pt idx="1850">8</cx:pt>
          <cx:pt idx="1851">6</cx:pt>
          <cx:pt idx="1852">6</cx:pt>
          <cx:pt idx="1853">6</cx:pt>
          <cx:pt idx="1854">6</cx:pt>
          <cx:pt idx="1855">6</cx:pt>
          <cx:pt idx="1856">6</cx:pt>
          <cx:pt idx="1857">6</cx:pt>
          <cx:pt idx="1858">6</cx:pt>
          <cx:pt idx="1859">6</cx:pt>
          <cx:pt idx="1860">6</cx:pt>
          <cx:pt idx="1861">6</cx:pt>
          <cx:pt idx="1862">6</cx:pt>
          <cx:pt idx="1863">6</cx:pt>
          <cx:pt idx="1864">6</cx:pt>
          <cx:pt idx="1865">0</cx:pt>
          <cx:pt idx="1866">0</cx:pt>
          <cx:pt idx="1867">6</cx:pt>
          <cx:pt idx="1868">6</cx:pt>
          <cx:pt idx="1869">6</cx:pt>
          <cx:pt idx="1870">6</cx:pt>
          <cx:pt idx="1871">8</cx:pt>
          <cx:pt idx="1872">6</cx:pt>
          <cx:pt idx="1873">8</cx:pt>
          <cx:pt idx="1874">6</cx:pt>
          <cx:pt idx="1875">6</cx:pt>
          <cx:pt idx="1876">8</cx:pt>
          <cx:pt idx="1877">6</cx:pt>
          <cx:pt idx="1878">6</cx:pt>
          <cx:pt idx="1879">6</cx:pt>
          <cx:pt idx="1880">8</cx:pt>
          <cx:pt idx="1881">8</cx:pt>
          <cx:pt idx="1882">8</cx:pt>
          <cx:pt idx="1883">8</cx:pt>
          <cx:pt idx="1884">6</cx:pt>
          <cx:pt idx="1885">6</cx:pt>
          <cx:pt idx="1886">6</cx:pt>
          <cx:pt idx="1887">6</cx:pt>
          <cx:pt idx="1888">6</cx:pt>
          <cx:pt idx="1889">6</cx:pt>
          <cx:pt idx="1890">6</cx:pt>
          <cx:pt idx="1891">6</cx:pt>
          <cx:pt idx="1892">6</cx:pt>
          <cx:pt idx="1893">6</cx:pt>
          <cx:pt idx="1894">6</cx:pt>
          <cx:pt idx="1895">6</cx:pt>
          <cx:pt idx="1896">6</cx:pt>
          <cx:pt idx="1897">6</cx:pt>
          <cx:pt idx="1898">6</cx:pt>
          <cx:pt idx="1899">6</cx:pt>
          <cx:pt idx="1900">4</cx:pt>
          <cx:pt idx="1901">4</cx:pt>
          <cx:pt idx="1902">4</cx:pt>
          <cx:pt idx="1903">6</cx:pt>
          <cx:pt idx="1904">6</cx:pt>
          <cx:pt idx="1905">8</cx:pt>
          <cx:pt idx="1906">8</cx:pt>
          <cx:pt idx="1907">8</cx:pt>
          <cx:pt idx="1908">8</cx:pt>
          <cx:pt idx="1909">8</cx:pt>
          <cx:pt idx="1910">8</cx:pt>
          <cx:pt idx="1911">8</cx:pt>
          <cx:pt idx="1912">8</cx:pt>
          <cx:pt idx="1913">8</cx:pt>
          <cx:pt idx="1914">8</cx:pt>
          <cx:pt idx="1915">8</cx:pt>
          <cx:pt idx="1916">8</cx:pt>
          <cx:pt idx="1917">8</cx:pt>
          <cx:pt idx="1918">8</cx:pt>
          <cx:pt idx="1919">4</cx:pt>
          <cx:pt idx="1920">4</cx:pt>
          <cx:pt idx="1921">4</cx:pt>
          <cx:pt idx="1922">4</cx:pt>
          <cx:pt idx="1923">4</cx:pt>
          <cx:pt idx="1924">4</cx:pt>
          <cx:pt idx="1925">4</cx:pt>
          <cx:pt idx="1926">4</cx:pt>
          <cx:pt idx="1927">4</cx:pt>
          <cx:pt idx="1928">4</cx:pt>
          <cx:pt idx="1929">4</cx:pt>
          <cx:pt idx="1930">4</cx:pt>
          <cx:pt idx="1931">4</cx:pt>
          <cx:pt idx="1932">6</cx:pt>
          <cx:pt idx="1933">4</cx:pt>
          <cx:pt idx="1934">8</cx:pt>
          <cx:pt idx="1935">4</cx:pt>
          <cx:pt idx="1936">6</cx:pt>
          <cx:pt idx="1937">4</cx:pt>
          <cx:pt idx="1938">6</cx:pt>
          <cx:pt idx="1939">4</cx:pt>
          <cx:pt idx="1940">8</cx:pt>
          <cx:pt idx="1941">4</cx:pt>
          <cx:pt idx="1942">8</cx:pt>
          <cx:pt idx="1943">4</cx:pt>
          <cx:pt idx="1944">4</cx:pt>
          <cx:pt idx="1945">6</cx:pt>
          <cx:pt idx="1946">4</cx:pt>
          <cx:pt idx="1947">4</cx:pt>
          <cx:pt idx="1948">8</cx:pt>
          <cx:pt idx="1949">8</cx:pt>
          <cx:pt idx="1950">4</cx:pt>
          <cx:pt idx="1951">4</cx:pt>
          <cx:pt idx="1952">4</cx:pt>
          <cx:pt idx="1953">4</cx:pt>
          <cx:pt idx="1954">4</cx:pt>
          <cx:pt idx="1955">6</cx:pt>
          <cx:pt idx="1956">8</cx:pt>
          <cx:pt idx="1957">8</cx:pt>
          <cx:pt idx="1958">4</cx:pt>
          <cx:pt idx="1959">4</cx:pt>
          <cx:pt idx="1960">4</cx:pt>
          <cx:pt idx="1961">4</cx:pt>
          <cx:pt idx="1962">8</cx:pt>
          <cx:pt idx="1963">4</cx:pt>
          <cx:pt idx="1964">4</cx:pt>
          <cx:pt idx="1965">8</cx:pt>
          <cx:pt idx="1966">4</cx:pt>
          <cx:pt idx="1967">4</cx:pt>
          <cx:pt idx="1968">4</cx:pt>
          <cx:pt idx="1969">4</cx:pt>
          <cx:pt idx="1970">4</cx:pt>
          <cx:pt idx="1971">4</cx:pt>
          <cx:pt idx="1972">4</cx:pt>
          <cx:pt idx="1973">4</cx:pt>
          <cx:pt idx="1974">5</cx:pt>
          <cx:pt idx="1975">5</cx:pt>
          <cx:pt idx="1976">5</cx:pt>
          <cx:pt idx="1977">5</cx:pt>
          <cx:pt idx="1978">5</cx:pt>
          <cx:pt idx="1979">5</cx:pt>
          <cx:pt idx="1980">6</cx:pt>
          <cx:pt idx="1981">6</cx:pt>
          <cx:pt idx="1982">6</cx:pt>
          <cx:pt idx="1983">8</cx:pt>
          <cx:pt idx="1984">8</cx:pt>
          <cx:pt idx="1985">8</cx:pt>
          <cx:pt idx="1986">5</cx:pt>
          <cx:pt idx="1987">5</cx:pt>
          <cx:pt idx="1988">5</cx:pt>
          <cx:pt idx="1989">8</cx:pt>
          <cx:pt idx="1990">8</cx:pt>
          <cx:pt idx="1991">6</cx:pt>
          <cx:pt idx="1992">6</cx:pt>
          <cx:pt idx="1993">6</cx:pt>
          <cx:pt idx="1994">4</cx:pt>
          <cx:pt idx="1995">4</cx:pt>
          <cx:pt idx="1996">4</cx:pt>
          <cx:pt idx="1997">4</cx:pt>
          <cx:pt idx="1998">4</cx:pt>
          <cx:pt idx="1999">4</cx:pt>
          <cx:pt idx="2000">4</cx:pt>
          <cx:pt idx="2001">4</cx:pt>
          <cx:pt idx="2002">4</cx:pt>
          <cx:pt idx="2003">4</cx:pt>
          <cx:pt idx="2004">4</cx:pt>
          <cx:pt idx="2005">4</cx:pt>
          <cx:pt idx="2006">4</cx:pt>
          <cx:pt idx="2007">4</cx:pt>
          <cx:pt idx="2008">4</cx:pt>
          <cx:pt idx="2009">4</cx:pt>
          <cx:pt idx="2010">4</cx:pt>
          <cx:pt idx="2011">6</cx:pt>
          <cx:pt idx="2012">6</cx:pt>
          <cx:pt idx="2013">6</cx:pt>
          <cx:pt idx="2014">6</cx:pt>
          <cx:pt idx="2015">6</cx:pt>
          <cx:pt idx="2016">6</cx:pt>
          <cx:pt idx="2017">6</cx:pt>
          <cx:pt idx="2018">6</cx:pt>
          <cx:pt idx="2019">4</cx:pt>
          <cx:pt idx="2020">4</cx:pt>
          <cx:pt idx="2021">4</cx:pt>
          <cx:pt idx="2022">4</cx:pt>
          <cx:pt idx="2023">4</cx:pt>
          <cx:pt idx="2024">4</cx:pt>
          <cx:pt idx="2025">4</cx:pt>
          <cx:pt idx="2026">4</cx:pt>
          <cx:pt idx="2027">4</cx:pt>
          <cx:pt idx="2028">4</cx:pt>
          <cx:pt idx="2029">4</cx:pt>
          <cx:pt idx="2030">4</cx:pt>
          <cx:pt idx="2031">4</cx:pt>
          <cx:pt idx="2032">4</cx:pt>
          <cx:pt idx="2033">4</cx:pt>
          <cx:pt idx="2034">4</cx:pt>
          <cx:pt idx="2035">8</cx:pt>
          <cx:pt idx="2036">8</cx:pt>
          <cx:pt idx="2037">8</cx:pt>
          <cx:pt idx="2038">8</cx:pt>
          <cx:pt idx="2039">6</cx:pt>
          <cx:pt idx="2040">6</cx:pt>
          <cx:pt idx="2041">8</cx:pt>
          <cx:pt idx="2042">8</cx:pt>
          <cx:pt idx="2043">8</cx:pt>
          <cx:pt idx="2044">8</cx:pt>
          <cx:pt idx="2045">8</cx:pt>
          <cx:pt idx="2046">6</cx:pt>
          <cx:pt idx="2047">6</cx:pt>
          <cx:pt idx="2048">8</cx:pt>
          <cx:pt idx="2049">6</cx:pt>
          <cx:pt idx="2050">6</cx:pt>
          <cx:pt idx="2051">8</cx:pt>
          <cx:pt idx="2052">8</cx:pt>
          <cx:pt idx="2053">4</cx:pt>
          <cx:pt idx="2054">8</cx:pt>
          <cx:pt idx="2055">4</cx:pt>
          <cx:pt idx="2056">4</cx:pt>
          <cx:pt idx="2057">4</cx:pt>
          <cx:pt idx="2058">8</cx:pt>
          <cx:pt idx="2059">8</cx:pt>
          <cx:pt idx="2060">8</cx:pt>
          <cx:pt idx="2061">8</cx:pt>
          <cx:pt idx="2062">4</cx:pt>
          <cx:pt idx="2063">4</cx:pt>
          <cx:pt idx="2064">8</cx:pt>
          <cx:pt idx="2065">8</cx:pt>
          <cx:pt idx="2066">4</cx:pt>
          <cx:pt idx="2067">4</cx:pt>
          <cx:pt idx="2068">4</cx:pt>
          <cx:pt idx="2069">8</cx:pt>
          <cx:pt idx="2070">4</cx:pt>
          <cx:pt idx="2071">8</cx:pt>
          <cx:pt idx="2072">4</cx:pt>
          <cx:pt idx="2073">4</cx:pt>
          <cx:pt idx="2074">4</cx:pt>
          <cx:pt idx="2075">4</cx:pt>
          <cx:pt idx="2076">4</cx:pt>
          <cx:pt idx="2077">4</cx:pt>
          <cx:pt idx="2078">4</cx:pt>
          <cx:pt idx="2079">4</cx:pt>
          <cx:pt idx="2080">4</cx:pt>
          <cx:pt idx="2081">4</cx:pt>
          <cx:pt idx="2082">6</cx:pt>
          <cx:pt idx="2083">6</cx:pt>
          <cx:pt idx="2084">6</cx:pt>
          <cx:pt idx="2085">4</cx:pt>
          <cx:pt idx="2086">6</cx:pt>
          <cx:pt idx="2087">4</cx:pt>
          <cx:pt idx="2088">4</cx:pt>
          <cx:pt idx="2089">6</cx:pt>
          <cx:pt idx="2090">4</cx:pt>
          <cx:pt idx="2091">4</cx:pt>
          <cx:pt idx="2092">6</cx:pt>
          <cx:pt idx="2093">6</cx:pt>
          <cx:pt idx="2094">4</cx:pt>
          <cx:pt idx="2095">4</cx:pt>
          <cx:pt idx="2096">6</cx:pt>
          <cx:pt idx="2097">4</cx:pt>
          <cx:pt idx="2098">6</cx:pt>
          <cx:pt idx="2099">6</cx:pt>
          <cx:pt idx="2100">6</cx:pt>
          <cx:pt idx="2101">4</cx:pt>
          <cx:pt idx="2102">6</cx:pt>
          <cx:pt idx="2103">4</cx:pt>
          <cx:pt idx="2104">4</cx:pt>
          <cx:pt idx="2105">6</cx:pt>
          <cx:pt idx="2106">6</cx:pt>
          <cx:pt idx="2107">6</cx:pt>
          <cx:pt idx="2108">4</cx:pt>
          <cx:pt idx="2109">6</cx:pt>
          <cx:pt idx="2110">4</cx:pt>
          <cx:pt idx="2111">6</cx:pt>
          <cx:pt idx="2112">4</cx:pt>
          <cx:pt idx="2113">4</cx:pt>
          <cx:pt idx="2114">6</cx:pt>
          <cx:pt idx="2115">6</cx:pt>
          <cx:pt idx="2116">4</cx:pt>
          <cx:pt idx="2117">4</cx:pt>
          <cx:pt idx="2118">4</cx:pt>
          <cx:pt idx="2119">4</cx:pt>
          <cx:pt idx="2120">4</cx:pt>
          <cx:pt idx="2121">4</cx:pt>
          <cx:pt idx="2122">6</cx:pt>
          <cx:pt idx="2123">6</cx:pt>
          <cx:pt idx="2124">4</cx:pt>
          <cx:pt idx="2125">4</cx:pt>
          <cx:pt idx="2126">4</cx:pt>
          <cx:pt idx="2127">6</cx:pt>
          <cx:pt idx="2128">6</cx:pt>
          <cx:pt idx="2129">4</cx:pt>
          <cx:pt idx="2130">4</cx:pt>
          <cx:pt idx="2131">4</cx:pt>
          <cx:pt idx="2132">5</cx:pt>
          <cx:pt idx="2133">5</cx:pt>
          <cx:pt idx="2134">4</cx:pt>
          <cx:pt idx="2135">4</cx:pt>
          <cx:pt idx="2136">5</cx:pt>
          <cx:pt idx="2137">5</cx:pt>
          <cx:pt idx="2138">4</cx:pt>
          <cx:pt idx="2139">4</cx:pt>
          <cx:pt idx="2140">5</cx:pt>
          <cx:pt idx="2141">4</cx:pt>
          <cx:pt idx="2142">5</cx:pt>
          <cx:pt idx="2143">4</cx:pt>
          <cx:pt idx="2144">4</cx:pt>
          <cx:pt idx="2145">6</cx:pt>
          <cx:pt idx="2146">4</cx:pt>
          <cx:pt idx="2147">4</cx:pt>
          <cx:pt idx="2148">4</cx:pt>
          <cx:pt idx="2149">6</cx:pt>
          <cx:pt idx="2150">4</cx:pt>
          <cx:pt idx="2151">4</cx:pt>
          <cx:pt idx="2152">4</cx:pt>
          <cx:pt idx="2153">6</cx:pt>
          <cx:pt idx="2154">4</cx:pt>
          <cx:pt idx="2155">6</cx:pt>
          <cx:pt idx="2156">6</cx:pt>
          <cx:pt idx="2157">4</cx:pt>
          <cx:pt idx="2158">6</cx:pt>
          <cx:pt idx="2159">6</cx:pt>
          <cx:pt idx="2160">6</cx:pt>
          <cx:pt idx="2161">6</cx:pt>
          <cx:pt idx="2162">6</cx:pt>
          <cx:pt idx="2163">6</cx:pt>
          <cx:pt idx="2164">6</cx:pt>
          <cx:pt idx="2165">6</cx:pt>
          <cx:pt idx="2166">4</cx:pt>
          <cx:pt idx="2167">4</cx:pt>
          <cx:pt idx="2168">6</cx:pt>
          <cx:pt idx="2169">4</cx:pt>
          <cx:pt idx="2170">4</cx:pt>
          <cx:pt idx="2171">4</cx:pt>
          <cx:pt idx="2172">6</cx:pt>
          <cx:pt idx="2173">4</cx:pt>
          <cx:pt idx="2174">6</cx:pt>
          <cx:pt idx="2175">6</cx:pt>
          <cx:pt idx="2176">4</cx:pt>
          <cx:pt idx="2177">8</cx:pt>
          <cx:pt idx="2178">8</cx:pt>
          <cx:pt idx="2179">8</cx:pt>
          <cx:pt idx="2180">8</cx:pt>
          <cx:pt idx="2181">8</cx:pt>
          <cx:pt idx="2182">8</cx:pt>
          <cx:pt idx="2183">4</cx:pt>
          <cx:pt idx="2184">4</cx:pt>
          <cx:pt idx="2185">4</cx:pt>
          <cx:pt idx="2186">4</cx:pt>
          <cx:pt idx="2187">4</cx:pt>
          <cx:pt idx="2188">4</cx:pt>
          <cx:pt idx="2189">4</cx:pt>
          <cx:pt idx="2190">4</cx:pt>
          <cx:pt idx="2191">4</cx:pt>
          <cx:pt idx="2192">4</cx:pt>
          <cx:pt idx="2193">4</cx:pt>
          <cx:pt idx="2194">4</cx:pt>
          <cx:pt idx="2195">4</cx:pt>
          <cx:pt idx="2196">6</cx:pt>
          <cx:pt idx="2197">6</cx:pt>
          <cx:pt idx="2198">6</cx:pt>
          <cx:pt idx="2199">4</cx:pt>
          <cx:pt idx="2200">6</cx:pt>
          <cx:pt idx="2201">6</cx:pt>
          <cx:pt idx="2202">6</cx:pt>
          <cx:pt idx="2203">4</cx:pt>
          <cx:pt idx="2204">10</cx:pt>
          <cx:pt idx="2205">10</cx:pt>
          <cx:pt idx="2206">4</cx:pt>
          <cx:pt idx="2207">4</cx:pt>
          <cx:pt idx="2208">4</cx:pt>
          <cx:pt idx="2209">4</cx:pt>
          <cx:pt idx="2210">4</cx:pt>
          <cx:pt idx="2211">6</cx:pt>
          <cx:pt idx="2212">6</cx:pt>
          <cx:pt idx="2213">6</cx:pt>
          <cx:pt idx="2214">6</cx:pt>
          <cx:pt idx="2215">4</cx:pt>
          <cx:pt idx="2216">4</cx:pt>
          <cx:pt idx="2217">4</cx:pt>
          <cx:pt idx="2218">4</cx:pt>
          <cx:pt idx="2219">4</cx:pt>
          <cx:pt idx="2220">4</cx:pt>
          <cx:pt idx="2221">4</cx:pt>
          <cx:pt idx="2222">4</cx:pt>
          <cx:pt idx="2223">4</cx:pt>
          <cx:pt idx="2224">4</cx:pt>
          <cx:pt idx="2225">4</cx:pt>
          <cx:pt idx="2226">4</cx:pt>
          <cx:pt idx="2227">4</cx:pt>
          <cx:pt idx="2228">4</cx:pt>
          <cx:pt idx="2229">4</cx:pt>
          <cx:pt idx="2230">4</cx:pt>
          <cx:pt idx="2231">4</cx:pt>
          <cx:pt idx="2232">4</cx:pt>
          <cx:pt idx="2233">4</cx:pt>
          <cx:pt idx="2234">4</cx:pt>
          <cx:pt idx="2235">6</cx:pt>
          <cx:pt idx="2236">8</cx:pt>
          <cx:pt idx="2237">6</cx:pt>
          <cx:pt idx="2238">6</cx:pt>
          <cx:pt idx="2239">6</cx:pt>
          <cx:pt idx="2240">8</cx:pt>
          <cx:pt idx="2241">6</cx:pt>
          <cx:pt idx="2242">8</cx:pt>
          <cx:pt idx="2243">6</cx:pt>
          <cx:pt idx="2244">8</cx:pt>
          <cx:pt idx="2245">6</cx:pt>
          <cx:pt idx="2246">6</cx:pt>
          <cx:pt idx="2247">8</cx:pt>
          <cx:pt idx="2248">6</cx:pt>
          <cx:pt idx="2249">6</cx:pt>
          <cx:pt idx="2250">6</cx:pt>
          <cx:pt idx="2251">6</cx:pt>
          <cx:pt idx="2252">6</cx:pt>
          <cx:pt idx="2253">6</cx:pt>
          <cx:pt idx="2254">6</cx:pt>
          <cx:pt idx="2255">6</cx:pt>
          <cx:pt idx="2256">6</cx:pt>
          <cx:pt idx="2257">6</cx:pt>
          <cx:pt idx="2258">4</cx:pt>
          <cx:pt idx="2259">4</cx:pt>
          <cx:pt idx="2260">4</cx:pt>
          <cx:pt idx="2261">6</cx:pt>
          <cx:pt idx="2262">4</cx:pt>
          <cx:pt idx="2263">4</cx:pt>
          <cx:pt idx="2264">4</cx:pt>
          <cx:pt idx="2265">4</cx:pt>
          <cx:pt idx="2266">4</cx:pt>
          <cx:pt idx="2267">4</cx:pt>
          <cx:pt idx="2268">6</cx:pt>
          <cx:pt idx="2269">4</cx:pt>
          <cx:pt idx="2270">4</cx:pt>
          <cx:pt idx="2271">4</cx:pt>
          <cx:pt idx="2272">4</cx:pt>
          <cx:pt idx="2273">6</cx:pt>
          <cx:pt idx="2274">4</cx:pt>
          <cx:pt idx="2275">4</cx:pt>
          <cx:pt idx="2276">4</cx:pt>
          <cx:pt idx="2277">4</cx:pt>
          <cx:pt idx="2278">4</cx:pt>
          <cx:pt idx="2279">4</cx:pt>
          <cx:pt idx="2280">4</cx:pt>
          <cx:pt idx="2281">4</cx:pt>
          <cx:pt idx="2282">4</cx:pt>
          <cx:pt idx="2283">4</cx:pt>
          <cx:pt idx="2284">4</cx:pt>
          <cx:pt idx="2285">4</cx:pt>
          <cx:pt idx="2286">4</cx:pt>
          <cx:pt idx="2287">4</cx:pt>
          <cx:pt idx="2288">4</cx:pt>
          <cx:pt idx="2289">4</cx:pt>
          <cx:pt idx="2290">4</cx:pt>
          <cx:pt idx="2291">6</cx:pt>
          <cx:pt idx="2292">6</cx:pt>
          <cx:pt idx="2293">6</cx:pt>
          <cx:pt idx="2294">8</cx:pt>
          <cx:pt idx="2295">8</cx:pt>
          <cx:pt idx="2296">8</cx:pt>
          <cx:pt idx="2297">8</cx:pt>
          <cx:pt idx="2298">6</cx:pt>
          <cx:pt idx="2299">8</cx:pt>
          <cx:pt idx="2300">8</cx:pt>
          <cx:pt idx="2301">8</cx:pt>
          <cx:pt idx="2302">8</cx:pt>
          <cx:pt idx="2303">6</cx:pt>
          <cx:pt idx="2304">8</cx:pt>
          <cx:pt idx="2305">8</cx:pt>
          <cx:pt idx="2306">6</cx:pt>
          <cx:pt idx="2307">8</cx:pt>
          <cx:pt idx="2308">8</cx:pt>
          <cx:pt idx="2309">8</cx:pt>
          <cx:pt idx="2310">6</cx:pt>
          <cx:pt idx="2311">8</cx:pt>
          <cx:pt idx="2312">8</cx:pt>
          <cx:pt idx="2313">8</cx:pt>
          <cx:pt idx="2314">8</cx:pt>
          <cx:pt idx="2315">8</cx:pt>
          <cx:pt idx="2316">8</cx:pt>
          <cx:pt idx="2317">8</cx:pt>
          <cx:pt idx="2318">8</cx:pt>
          <cx:pt idx="2319">8</cx:pt>
          <cx:pt idx="2320">6</cx:pt>
          <cx:pt idx="2321">8</cx:pt>
          <cx:pt idx="2322">8</cx:pt>
          <cx:pt idx="2323">6</cx:pt>
          <cx:pt idx="2324">8</cx:pt>
          <cx:pt idx="2325">8</cx:pt>
          <cx:pt idx="2326">8</cx:pt>
          <cx:pt idx="2327">8</cx:pt>
          <cx:pt idx="2328">8</cx:pt>
          <cx:pt idx="2329">8</cx:pt>
          <cx:pt idx="2330">8</cx:pt>
          <cx:pt idx="2331">6</cx:pt>
          <cx:pt idx="2332">8</cx:pt>
          <cx:pt idx="2333">6</cx:pt>
          <cx:pt idx="2334">6</cx:pt>
          <cx:pt idx="2335">6</cx:pt>
          <cx:pt idx="2336">6</cx:pt>
          <cx:pt idx="2337">8</cx:pt>
          <cx:pt idx="2338">6</cx:pt>
          <cx:pt idx="2339">8</cx:pt>
          <cx:pt idx="2340">8</cx:pt>
          <cx:pt idx="2341">8</cx:pt>
          <cx:pt idx="2342">6</cx:pt>
          <cx:pt idx="2343">8</cx:pt>
          <cx:pt idx="2344">6</cx:pt>
          <cx:pt idx="2345">6</cx:pt>
          <cx:pt idx="2346">8</cx:pt>
          <cx:pt idx="2347">8</cx:pt>
          <cx:pt idx="2348">8</cx:pt>
          <cx:pt idx="2349">6</cx:pt>
          <cx:pt idx="2350">6</cx:pt>
          <cx:pt idx="2351">8</cx:pt>
          <cx:pt idx="2352">8</cx:pt>
          <cx:pt idx="2353">6</cx:pt>
          <cx:pt idx="2354">8</cx:pt>
          <cx:pt idx="2355">6</cx:pt>
          <cx:pt idx="2356">6</cx:pt>
          <cx:pt idx="2357">6</cx:pt>
          <cx:pt idx="2358">6</cx:pt>
          <cx:pt idx="2359">6</cx:pt>
          <cx:pt idx="2360">6</cx:pt>
          <cx:pt idx="2361">6</cx:pt>
          <cx:pt idx="2362">6</cx:pt>
          <cx:pt idx="2363">4</cx:pt>
          <cx:pt idx="2364">6</cx:pt>
          <cx:pt idx="2365">6</cx:pt>
          <cx:pt idx="2366">6</cx:pt>
          <cx:pt idx="2367">6</cx:pt>
          <cx:pt idx="2368">4</cx:pt>
          <cx:pt idx="2369">4</cx:pt>
          <cx:pt idx="2370">4</cx:pt>
          <cx:pt idx="2371">4</cx:pt>
          <cx:pt idx="2372">4</cx:pt>
          <cx:pt idx="2373">4</cx:pt>
          <cx:pt idx="2374">4</cx:pt>
          <cx:pt idx="2375">4</cx:pt>
          <cx:pt idx="2376">4</cx:pt>
          <cx:pt idx="2377">4</cx:pt>
          <cx:pt idx="2378">4</cx:pt>
          <cx:pt idx="2379">4</cx:pt>
          <cx:pt idx="2380">4</cx:pt>
          <cx:pt idx="2381">4</cx:pt>
          <cx:pt idx="2382">4</cx:pt>
          <cx:pt idx="2383">4</cx:pt>
          <cx:pt idx="2384">4</cx:pt>
          <cx:pt idx="2385">4</cx:pt>
          <cx:pt idx="2386">4</cx:pt>
          <cx:pt idx="2387">4</cx:pt>
          <cx:pt idx="2388">4</cx:pt>
          <cx:pt idx="2389">4</cx:pt>
          <cx:pt idx="2390">4</cx:pt>
          <cx:pt idx="2391">4</cx:pt>
          <cx:pt idx="2392">4</cx:pt>
          <cx:pt idx="2393">4</cx:pt>
          <cx:pt idx="2394">4</cx:pt>
          <cx:pt idx="2395">4</cx:pt>
          <cx:pt idx="2396">4</cx:pt>
          <cx:pt idx="2397">4</cx:pt>
          <cx:pt idx="2398">4</cx:pt>
          <cx:pt idx="2399">4</cx:pt>
          <cx:pt idx="2400">4</cx:pt>
          <cx:pt idx="2401">4</cx:pt>
          <cx:pt idx="2402">4</cx:pt>
          <cx:pt idx="2403">4</cx:pt>
          <cx:pt idx="2404">4</cx:pt>
          <cx:pt idx="2405">4</cx:pt>
          <cx:pt idx="2406">4</cx:pt>
          <cx:pt idx="2407">4</cx:pt>
          <cx:pt idx="2408">4</cx:pt>
          <cx:pt idx="2409">4</cx:pt>
          <cx:pt idx="2410">4</cx:pt>
          <cx:pt idx="2411">4</cx:pt>
          <cx:pt idx="2412">4</cx:pt>
          <cx:pt idx="2413">4</cx:pt>
          <cx:pt idx="2414">4</cx:pt>
          <cx:pt idx="2415">4</cx:pt>
          <cx:pt idx="2416">4</cx:pt>
          <cx:pt idx="2417">4</cx:pt>
          <cx:pt idx="2418">4</cx:pt>
          <cx:pt idx="2419">4</cx:pt>
          <cx:pt idx="2420">4</cx:pt>
          <cx:pt idx="2421">4</cx:pt>
          <cx:pt idx="2422">4</cx:pt>
          <cx:pt idx="2423">4</cx:pt>
          <cx:pt idx="2424">4</cx:pt>
          <cx:pt idx="2425">4</cx:pt>
          <cx:pt idx="2426">4</cx:pt>
          <cx:pt idx="2427">4</cx:pt>
          <cx:pt idx="2428">4</cx:pt>
          <cx:pt idx="2429">4</cx:pt>
          <cx:pt idx="2430">4</cx:pt>
          <cx:pt idx="2431">4</cx:pt>
          <cx:pt idx="2432">4</cx:pt>
          <cx:pt idx="2433">4</cx:pt>
          <cx:pt idx="2434">4</cx:pt>
          <cx:pt idx="2435">4</cx:pt>
          <cx:pt idx="2436">4</cx:pt>
          <cx:pt idx="2437">4</cx:pt>
          <cx:pt idx="2438">4</cx:pt>
          <cx:pt idx="2439">4</cx:pt>
          <cx:pt idx="2440">4</cx:pt>
          <cx:pt idx="2441">4</cx:pt>
          <cx:pt idx="2442">4</cx:pt>
          <cx:pt idx="2443">4</cx:pt>
          <cx:pt idx="2444">4</cx:pt>
          <cx:pt idx="2445">4</cx:pt>
          <cx:pt idx="2446">4</cx:pt>
          <cx:pt idx="2447">4</cx:pt>
          <cx:pt idx="2448">4</cx:pt>
          <cx:pt idx="2449">4</cx:pt>
          <cx:pt idx="2450">4</cx:pt>
          <cx:pt idx="2451">4</cx:pt>
          <cx:pt idx="2452">4</cx:pt>
          <cx:pt idx="2453">4</cx:pt>
          <cx:pt idx="2454">4</cx:pt>
          <cx:pt idx="2455">6</cx:pt>
          <cx:pt idx="2456">6</cx:pt>
          <cx:pt idx="2457">6</cx:pt>
          <cx:pt idx="2458">6</cx:pt>
          <cx:pt idx="2459">8</cx:pt>
          <cx:pt idx="2460">6</cx:pt>
          <cx:pt idx="2461">6</cx:pt>
          <cx:pt idx="2462">6</cx:pt>
          <cx:pt idx="2463">8</cx:pt>
          <cx:pt idx="2464">6</cx:pt>
          <cx:pt idx="2465">6</cx:pt>
          <cx:pt idx="2466">6</cx:pt>
          <cx:pt idx="2467">8</cx:pt>
          <cx:pt idx="2468">6</cx:pt>
          <cx:pt idx="2469">8</cx:pt>
          <cx:pt idx="2470">6</cx:pt>
          <cx:pt idx="2471">6</cx:pt>
          <cx:pt idx="2472">6</cx:pt>
          <cx:pt idx="2473">6</cx:pt>
          <cx:pt idx="2474">6</cx:pt>
          <cx:pt idx="2475">6</cx:pt>
          <cx:pt idx="2476">6</cx:pt>
          <cx:pt idx="2477">6</cx:pt>
          <cx:pt idx="2478">6</cx:pt>
          <cx:pt idx="2479">6</cx:pt>
          <cx:pt idx="2480">6</cx:pt>
          <cx:pt idx="2481">6</cx:pt>
          <cx:pt idx="2482">6</cx:pt>
          <cx:pt idx="2483">6</cx:pt>
          <cx:pt idx="2484">8</cx:pt>
          <cx:pt idx="2485">6</cx:pt>
          <cx:pt idx="2486">8</cx:pt>
          <cx:pt idx="2487">6</cx:pt>
          <cx:pt idx="2488">6</cx:pt>
          <cx:pt idx="2489">6</cx:pt>
          <cx:pt idx="2490">8</cx:pt>
          <cx:pt idx="2491">6</cx:pt>
          <cx:pt idx="2492">6</cx:pt>
          <cx:pt idx="2493">6</cx:pt>
          <cx:pt idx="2494">6</cx:pt>
          <cx:pt idx="2495">8</cx:pt>
          <cx:pt idx="2496">6</cx:pt>
          <cx:pt idx="2497">6</cx:pt>
          <cx:pt idx="2498">6</cx:pt>
          <cx:pt idx="2499">8</cx:pt>
          <cx:pt idx="2500">6</cx:pt>
          <cx:pt idx="2501">6</cx:pt>
          <cx:pt idx="2502">6</cx:pt>
          <cx:pt idx="2503">6</cx:pt>
          <cx:pt idx="2504">6</cx:pt>
          <cx:pt idx="2505">6</cx:pt>
          <cx:pt idx="2506">6</cx:pt>
          <cx:pt idx="2507">6</cx:pt>
          <cx:pt idx="2508">6</cx:pt>
          <cx:pt idx="2509">8</cx:pt>
          <cx:pt idx="2510">8</cx:pt>
          <cx:pt idx="2511">8</cx:pt>
          <cx:pt idx="2512">8</cx:pt>
          <cx:pt idx="2513">8</cx:pt>
          <cx:pt idx="2514">8</cx:pt>
          <cx:pt idx="2515">8</cx:pt>
          <cx:pt idx="2516">8</cx:pt>
          <cx:pt idx="2517">8</cx:pt>
          <cx:pt idx="2518">8</cx:pt>
          <cx:pt idx="2519">12</cx:pt>
          <cx:pt idx="2520">12</cx:pt>
          <cx:pt idx="2521">8</cx:pt>
          <cx:pt idx="2522">8</cx:pt>
          <cx:pt idx="2523">12</cx:pt>
          <cx:pt idx="2524">8</cx:pt>
          <cx:pt idx="2525">8</cx:pt>
          <cx:pt idx="2526">12</cx:pt>
          <cx:pt idx="2527">12</cx:pt>
          <cx:pt idx="2528">8</cx:pt>
          <cx:pt idx="2529">12</cx:pt>
          <cx:pt idx="2530">8</cx:pt>
          <cx:pt idx="2531">4</cx:pt>
          <cx:pt idx="2532">4</cx:pt>
          <cx:pt idx="2533">4</cx:pt>
          <cx:pt idx="2534">4</cx:pt>
          <cx:pt idx="2535">4</cx:pt>
          <cx:pt idx="2536">4</cx:pt>
          <cx:pt idx="2537">4</cx:pt>
          <cx:pt idx="2538">4</cx:pt>
          <cx:pt idx="2539">4</cx:pt>
          <cx:pt idx="2540">6</cx:pt>
          <cx:pt idx="2541">6</cx:pt>
          <cx:pt idx="2542">6</cx:pt>
          <cx:pt idx="2543">6</cx:pt>
          <cx:pt idx="2544">6</cx:pt>
          <cx:pt idx="2545">6</cx:pt>
          <cx:pt idx="2546">6</cx:pt>
          <cx:pt idx="2547">6</cx:pt>
          <cx:pt idx="2548">6</cx:pt>
          <cx:pt idx="2549">4</cx:pt>
          <cx:pt idx="2550">4</cx:pt>
          <cx:pt idx="2551">6</cx:pt>
          <cx:pt idx="2552">8</cx:pt>
          <cx:pt idx="2553">6</cx:pt>
          <cx:pt idx="2554">8</cx:pt>
          <cx:pt idx="2555">8</cx:pt>
          <cx:pt idx="2556">6</cx:pt>
          <cx:pt idx="2557">8</cx:pt>
          <cx:pt idx="2558">8</cx:pt>
          <cx:pt idx="2559">8</cx:pt>
          <cx:pt idx="2560">8</cx:pt>
          <cx:pt idx="2561">6</cx:pt>
          <cx:pt idx="2562">6</cx:pt>
          <cx:pt idx="2563">8</cx:pt>
          <cx:pt idx="2564">8</cx:pt>
          <cx:pt idx="2565">6</cx:pt>
          <cx:pt idx="2566">8</cx:pt>
          <cx:pt idx="2567">8</cx:pt>
          <cx:pt idx="2568">6</cx:pt>
          <cx:pt idx="2569">6</cx:pt>
          <cx:pt idx="2570">8</cx:pt>
          <cx:pt idx="2571">6</cx:pt>
          <cx:pt idx="2572">6</cx:pt>
          <cx:pt idx="2573">8</cx:pt>
          <cx:pt idx="2574">8</cx:pt>
          <cx:pt idx="2575">8</cx:pt>
          <cx:pt idx="2576">8</cx:pt>
          <cx:pt idx="2577">8</cx:pt>
          <cx:pt idx="2578">8</cx:pt>
          <cx:pt idx="2579">4</cx:pt>
          <cx:pt idx="2580">4</cx:pt>
          <cx:pt idx="2581">4</cx:pt>
          <cx:pt idx="2582">4</cx:pt>
          <cx:pt idx="2583">4</cx:pt>
          <cx:pt idx="2584">4</cx:pt>
          <cx:pt idx="2585">4</cx:pt>
          <cx:pt idx="2586">4</cx:pt>
          <cx:pt idx="2587">4</cx:pt>
          <cx:pt idx="2588">4</cx:pt>
          <cx:pt idx="2589">4</cx:pt>
          <cx:pt idx="2590">4</cx:pt>
          <cx:pt idx="2591">4</cx:pt>
          <cx:pt idx="2592">4</cx:pt>
          <cx:pt idx="2593">4</cx:pt>
          <cx:pt idx="2594">4</cx:pt>
          <cx:pt idx="2595">4</cx:pt>
          <cx:pt idx="2596">4</cx:pt>
          <cx:pt idx="2597">4</cx:pt>
          <cx:pt idx="2598">4</cx:pt>
          <cx:pt idx="2599">4</cx:pt>
          <cx:pt idx="2600">4</cx:pt>
          <cx:pt idx="2601">8</cx:pt>
          <cx:pt idx="2602">5</cx:pt>
          <cx:pt idx="2603">4</cx:pt>
          <cx:pt idx="2604">4</cx:pt>
          <cx:pt idx="2605">5</cx:pt>
          <cx:pt idx="2606">5</cx:pt>
          <cx:pt idx="2607">5</cx:pt>
          <cx:pt idx="2608">4</cx:pt>
          <cx:pt idx="2609">4</cx:pt>
          <cx:pt idx="2610">4</cx:pt>
          <cx:pt idx="2611">4</cx:pt>
          <cx:pt idx="2612">4</cx:pt>
          <cx:pt idx="2613">4</cx:pt>
          <cx:pt idx="2614">4</cx:pt>
          <cx:pt idx="2615">8</cx:pt>
          <cx:pt idx="2616">5</cx:pt>
          <cx:pt idx="2617">4</cx:pt>
          <cx:pt idx="2618">4</cx:pt>
          <cx:pt idx="2619">6</cx:pt>
          <cx:pt idx="2620">6</cx:pt>
          <cx:pt idx="2621">4</cx:pt>
          <cx:pt idx="2622">4</cx:pt>
          <cx:pt idx="2623">4</cx:pt>
          <cx:pt idx="2624">6</cx:pt>
          <cx:pt idx="2625">6</cx:pt>
          <cx:pt idx="2626">4</cx:pt>
          <cx:pt idx="2627">6</cx:pt>
          <cx:pt idx="2628">6</cx:pt>
          <cx:pt idx="2629">6</cx:pt>
          <cx:pt idx="2630">6</cx:pt>
          <cx:pt idx="2631">4</cx:pt>
          <cx:pt idx="2632">4</cx:pt>
          <cx:pt idx="2633">4</cx:pt>
          <cx:pt idx="2634">6</cx:pt>
          <cx:pt idx="2635">4</cx:pt>
          <cx:pt idx="2636">6</cx:pt>
          <cx:pt idx="2637">6</cx:pt>
          <cx:pt idx="2638">6</cx:pt>
          <cx:pt idx="2639">6</cx:pt>
          <cx:pt idx="2640">4</cx:pt>
          <cx:pt idx="2641">6</cx:pt>
          <cx:pt idx="2642">4</cx:pt>
          <cx:pt idx="2643">4</cx:pt>
          <cx:pt idx="2644">4</cx:pt>
          <cx:pt idx="2645">6</cx:pt>
          <cx:pt idx="2646">6</cx:pt>
          <cx:pt idx="2647">4</cx:pt>
          <cx:pt idx="2648">4</cx:pt>
          <cx:pt idx="2649">4</cx:pt>
          <cx:pt idx="2650">6</cx:pt>
          <cx:pt idx="2651">4</cx:pt>
          <cx:pt idx="2652">4</cx:pt>
          <cx:pt idx="2653">4</cx:pt>
          <cx:pt idx="2654">6</cx:pt>
          <cx:pt idx="2655">4</cx:pt>
          <cx:pt idx="2656">4</cx:pt>
          <cx:pt idx="2657">4</cx:pt>
          <cx:pt idx="2658">4</cx:pt>
          <cx:pt idx="2659">4</cx:pt>
          <cx:pt idx="2660">4</cx:pt>
          <cx:pt idx="2661">4</cx:pt>
          <cx:pt idx="2662">4</cx:pt>
          <cx:pt idx="2663">4</cx:pt>
          <cx:pt idx="2664">4</cx:pt>
          <cx:pt idx="2665">4</cx:pt>
          <cx:pt idx="2666">4</cx:pt>
          <cx:pt idx="2667">4</cx:pt>
          <cx:pt idx="2668">4</cx:pt>
          <cx:pt idx="2669">4</cx:pt>
          <cx:pt idx="2670">4</cx:pt>
          <cx:pt idx="2671">4</cx:pt>
          <cx:pt idx="2672">4</cx:pt>
          <cx:pt idx="2673">4</cx:pt>
          <cx:pt idx="2674">4</cx:pt>
          <cx:pt idx="2675">4</cx:pt>
          <cx:pt idx="2676">4</cx:pt>
          <cx:pt idx="2677">6</cx:pt>
          <cx:pt idx="2678">6</cx:pt>
          <cx:pt idx="2679">6</cx:pt>
          <cx:pt idx="2680">6</cx:pt>
          <cx:pt idx="2681">6</cx:pt>
          <cx:pt idx="2682">6</cx:pt>
          <cx:pt idx="2683">6</cx:pt>
          <cx:pt idx="2684">6</cx:pt>
          <cx:pt idx="2685">6</cx:pt>
          <cx:pt idx="2686">12</cx:pt>
          <cx:pt idx="2687">12</cx:pt>
          <cx:pt idx="2688">12</cx:pt>
          <cx:pt idx="2689">12</cx:pt>
          <cx:pt idx="2690">12</cx:pt>
          <cx:pt idx="2691">12</cx:pt>
          <cx:pt idx="2692">12</cx:pt>
          <cx:pt idx="2693">12</cx:pt>
          <cx:pt idx="2694">12</cx:pt>
          <cx:pt idx="2695">8</cx:pt>
          <cx:pt idx="2696">8</cx:pt>
          <cx:pt idx="2697">8</cx:pt>
          <cx:pt idx="2698">12</cx:pt>
          <cx:pt idx="2699">12</cx:pt>
          <cx:pt idx="2700">12</cx:pt>
          <cx:pt idx="2701">12</cx:pt>
          <cx:pt idx="2702">8</cx:pt>
          <cx:pt idx="2703">8</cx:pt>
          <cx:pt idx="2704">8</cx:pt>
          <cx:pt idx="2705">12</cx:pt>
          <cx:pt idx="2706">8</cx:pt>
          <cx:pt idx="2707">8</cx:pt>
          <cx:pt idx="2708">8</cx:pt>
          <cx:pt idx="2709">8</cx:pt>
          <cx:pt idx="2710">12</cx:pt>
          <cx:pt idx="2711">12</cx:pt>
          <cx:pt idx="2712">12</cx:pt>
          <cx:pt idx="2713">8</cx:pt>
          <cx:pt idx="2714">12</cx:pt>
          <cx:pt idx="2715">12</cx:pt>
          <cx:pt idx="2716">12</cx:pt>
          <cx:pt idx="2717">12</cx:pt>
          <cx:pt idx="2718">12</cx:pt>
          <cx:pt idx="2719">8</cx:pt>
          <cx:pt idx="2720">8</cx:pt>
          <cx:pt idx="2721">12</cx:pt>
          <cx:pt idx="2722">8</cx:pt>
          <cx:pt idx="2723">12</cx:pt>
          <cx:pt idx="2724">12</cx:pt>
          <cx:pt idx="2725">12</cx:pt>
          <cx:pt idx="2726">12</cx:pt>
          <cx:pt idx="2727">12</cx:pt>
          <cx:pt idx="2728">8</cx:pt>
          <cx:pt idx="2729">8</cx:pt>
          <cx:pt idx="2730">8</cx:pt>
          <cx:pt idx="2731">8</cx:pt>
          <cx:pt idx="2732">8</cx:pt>
          <cx:pt idx="2733">8</cx:pt>
          <cx:pt idx="2734">8</cx:pt>
          <cx:pt idx="2735">8</cx:pt>
          <cx:pt idx="2736">8</cx:pt>
          <cx:pt idx="2737">8</cx:pt>
          <cx:pt idx="2738">8</cx:pt>
          <cx:pt idx="2739">6</cx:pt>
          <cx:pt idx="2740">6</cx:pt>
          <cx:pt idx="2741">6</cx:pt>
          <cx:pt idx="2742">6</cx:pt>
          <cx:pt idx="2743">6</cx:pt>
          <cx:pt idx="2744">6</cx:pt>
          <cx:pt idx="2745">6</cx:pt>
          <cx:pt idx="2746">6</cx:pt>
          <cx:pt idx="2747">6</cx:pt>
          <cx:pt idx="2748">6</cx:pt>
          <cx:pt idx="2749">6</cx:pt>
          <cx:pt idx="2750">4</cx:pt>
          <cx:pt idx="2751">4</cx:pt>
          <cx:pt idx="2752">6</cx:pt>
          <cx:pt idx="2753">4</cx:pt>
          <cx:pt idx="2754">8</cx:pt>
          <cx:pt idx="2755">4</cx:pt>
          <cx:pt idx="2756">4</cx:pt>
          <cx:pt idx="2757">4</cx:pt>
          <cx:pt idx="2758">4</cx:pt>
          <cx:pt idx="2759">4</cx:pt>
          <cx:pt idx="2760">4</cx:pt>
          <cx:pt idx="2761">4</cx:pt>
          <cx:pt idx="2762">4</cx:pt>
          <cx:pt idx="2763">4</cx:pt>
          <cx:pt idx="2764">4</cx:pt>
          <cx:pt idx="2765">4</cx:pt>
          <cx:pt idx="2766">4</cx:pt>
          <cx:pt idx="2767">4</cx:pt>
          <cx:pt idx="2768">4</cx:pt>
          <cx:pt idx="2769">4</cx:pt>
          <cx:pt idx="2770">4</cx:pt>
          <cx:pt idx="2771">4</cx:pt>
          <cx:pt idx="2772">4</cx:pt>
          <cx:pt idx="2773">4</cx:pt>
          <cx:pt idx="2774">4</cx:pt>
          <cx:pt idx="2775">4</cx:pt>
          <cx:pt idx="2776">4</cx:pt>
          <cx:pt idx="2777">4</cx:pt>
          <cx:pt idx="2778">4</cx:pt>
          <cx:pt idx="2779">4</cx:pt>
          <cx:pt idx="2780">4</cx:pt>
          <cx:pt idx="2781">4</cx:pt>
          <cx:pt idx="2782">4</cx:pt>
          <cx:pt idx="2783">4</cx:pt>
          <cx:pt idx="2784">4</cx:pt>
          <cx:pt idx="2785">4</cx:pt>
          <cx:pt idx="2786">4</cx:pt>
          <cx:pt idx="2787">4</cx:pt>
          <cx:pt idx="2788">4</cx:pt>
          <cx:pt idx="2789">4</cx:pt>
          <cx:pt idx="2790">4</cx:pt>
          <cx:pt idx="2791">4</cx:pt>
          <cx:pt idx="2792">6</cx:pt>
          <cx:pt idx="2793">6</cx:pt>
          <cx:pt idx="2794">6</cx:pt>
          <cx:pt idx="2795">4</cx:pt>
          <cx:pt idx="2796">4</cx:pt>
          <cx:pt idx="2797">8</cx:pt>
          <cx:pt idx="2798">8</cx:pt>
          <cx:pt idx="2799">8</cx:pt>
          <cx:pt idx="2800">8</cx:pt>
          <cx:pt idx="2801">8</cx:pt>
          <cx:pt idx="2802">8</cx:pt>
          <cx:pt idx="2803">8</cx:pt>
          <cx:pt idx="2804">8</cx:pt>
          <cx:pt idx="2805">8</cx:pt>
          <cx:pt idx="2806">8</cx:pt>
          <cx:pt idx="2807">8</cx:pt>
          <cx:pt idx="2808">8</cx:pt>
          <cx:pt idx="2809">8</cx:pt>
          <cx:pt idx="2810">8</cx:pt>
          <cx:pt idx="2811">8</cx:pt>
          <cx:pt idx="2812">8</cx:pt>
          <cx:pt idx="2813">8</cx:pt>
          <cx:pt idx="2814">8</cx:pt>
          <cx:pt idx="2815">8</cx:pt>
          <cx:pt idx="2816">8</cx:pt>
          <cx:pt idx="2817">8</cx:pt>
          <cx:pt idx="2818">8</cx:pt>
          <cx:pt idx="2819">8</cx:pt>
          <cx:pt idx="2820">8</cx:pt>
          <cx:pt idx="2821">8</cx:pt>
          <cx:pt idx="2822">8</cx:pt>
          <cx:pt idx="2823">8</cx:pt>
          <cx:pt idx="2824">8</cx:pt>
          <cx:pt idx="2825">8</cx:pt>
          <cx:pt idx="2826">8</cx:pt>
          <cx:pt idx="2827">8</cx:pt>
          <cx:pt idx="2828">8</cx:pt>
          <cx:pt idx="2829">8</cx:pt>
          <cx:pt idx="2830">8</cx:pt>
          <cx:pt idx="2831">8</cx:pt>
          <cx:pt idx="2832">8</cx:pt>
          <cx:pt idx="2833">8</cx:pt>
          <cx:pt idx="2834">8</cx:pt>
          <cx:pt idx="2835">8</cx:pt>
          <cx:pt idx="2836">8</cx:pt>
          <cx:pt idx="2837">8</cx:pt>
          <cx:pt idx="2838">8</cx:pt>
          <cx:pt idx="2839">8</cx:pt>
          <cx:pt idx="2840">8</cx:pt>
          <cx:pt idx="2841">8</cx:pt>
          <cx:pt idx="2842">8</cx:pt>
          <cx:pt idx="2843">8</cx:pt>
          <cx:pt idx="2844">8</cx:pt>
          <cx:pt idx="2845">8</cx:pt>
          <cx:pt idx="2846">8</cx:pt>
          <cx:pt idx="2847">8</cx:pt>
          <cx:pt idx="2848">8</cx:pt>
          <cx:pt idx="2849">8</cx:pt>
          <cx:pt idx="2850">8</cx:pt>
          <cx:pt idx="2851">8</cx:pt>
          <cx:pt idx="2852">8</cx:pt>
          <cx:pt idx="2853">8</cx:pt>
          <cx:pt idx="2854">8</cx:pt>
          <cx:pt idx="2855">8</cx:pt>
          <cx:pt idx="2856">8</cx:pt>
          <cx:pt idx="2857">8</cx:pt>
          <cx:pt idx="2858">8</cx:pt>
          <cx:pt idx="2859">8</cx:pt>
          <cx:pt idx="2860">8</cx:pt>
          <cx:pt idx="2861">5</cx:pt>
          <cx:pt idx="2862">5</cx:pt>
          <cx:pt idx="2863">8</cx:pt>
          <cx:pt idx="2864">8</cx:pt>
          <cx:pt idx="2865">8</cx:pt>
          <cx:pt idx="2866">8</cx:pt>
          <cx:pt idx="2867">8</cx:pt>
          <cx:pt idx="2868">8</cx:pt>
          <cx:pt idx="2869">4</cx:pt>
          <cx:pt idx="2870">4</cx:pt>
          <cx:pt idx="2871">4</cx:pt>
          <cx:pt idx="2872">4</cx:pt>
          <cx:pt idx="2873">4</cx:pt>
          <cx:pt idx="2874">4</cx:pt>
          <cx:pt idx="2875">4</cx:pt>
          <cx:pt idx="2876">4</cx:pt>
          <cx:pt idx="2877">4</cx:pt>
          <cx:pt idx="2878">4</cx:pt>
          <cx:pt idx="2879">4</cx:pt>
          <cx:pt idx="2880">4</cx:pt>
          <cx:pt idx="2881">4</cx:pt>
          <cx:pt idx="2882">4</cx:pt>
          <cx:pt idx="2883">4</cx:pt>
          <cx:pt idx="2884">4</cx:pt>
          <cx:pt idx="2885">4</cx:pt>
          <cx:pt idx="2886">4</cx:pt>
          <cx:pt idx="2887">4</cx:pt>
          <cx:pt idx="2888">4</cx:pt>
          <cx:pt idx="2889">4</cx:pt>
          <cx:pt idx="2890">4</cx:pt>
          <cx:pt idx="2891">4</cx:pt>
          <cx:pt idx="2892">4</cx:pt>
          <cx:pt idx="2893">4</cx:pt>
          <cx:pt idx="2894">4</cx:pt>
          <cx:pt idx="2895">4</cx:pt>
          <cx:pt idx="2896">4</cx:pt>
          <cx:pt idx="2897">4</cx:pt>
          <cx:pt idx="2898">4</cx:pt>
          <cx:pt idx="2899">4</cx:pt>
          <cx:pt idx="2900">4</cx:pt>
          <cx:pt idx="2901">4</cx:pt>
          <cx:pt idx="2902">4</cx:pt>
          <cx:pt idx="2903">4</cx:pt>
          <cx:pt idx="2904">4</cx:pt>
          <cx:pt idx="2905">4</cx:pt>
          <cx:pt idx="2906">4</cx:pt>
          <cx:pt idx="2907">4</cx:pt>
          <cx:pt idx="2908">4</cx:pt>
          <cx:pt idx="2909">4</cx:pt>
          <cx:pt idx="2910">4</cx:pt>
          <cx:pt idx="2911">4</cx:pt>
          <cx:pt idx="2912">4</cx:pt>
          <cx:pt idx="2913">4</cx:pt>
          <cx:pt idx="2914">4</cx:pt>
          <cx:pt idx="2915">4</cx:pt>
          <cx:pt idx="2916">4</cx:pt>
          <cx:pt idx="2917">4</cx:pt>
          <cx:pt idx="2918">4</cx:pt>
          <cx:pt idx="2919">4</cx:pt>
          <cx:pt idx="2920">6</cx:pt>
          <cx:pt idx="2921">6</cx:pt>
          <cx:pt idx="2922">6</cx:pt>
          <cx:pt idx="2923">6</cx:pt>
          <cx:pt idx="2924">6</cx:pt>
          <cx:pt idx="2925">6</cx:pt>
          <cx:pt idx="2926">6</cx:pt>
          <cx:pt idx="2927">6</cx:pt>
          <cx:pt idx="2928">6</cx:pt>
          <cx:pt idx="2929">6</cx:pt>
          <cx:pt idx="2930">6</cx:pt>
          <cx:pt idx="2931">6</cx:pt>
          <cx:pt idx="2932">6</cx:pt>
          <cx:pt idx="2933">6</cx:pt>
          <cx:pt idx="2934">6</cx:pt>
          <cx:pt idx="2935">6</cx:pt>
          <cx:pt idx="2936">6</cx:pt>
          <cx:pt idx="2937">6</cx:pt>
          <cx:pt idx="2938">4</cx:pt>
          <cx:pt idx="2939">6</cx:pt>
          <cx:pt idx="2940">4</cx:pt>
          <cx:pt idx="2941">6</cx:pt>
          <cx:pt idx="2942">4</cx:pt>
          <cx:pt idx="2943">6</cx:pt>
          <cx:pt idx="2944">4</cx:pt>
          <cx:pt idx="2945">4</cx:pt>
          <cx:pt idx="2946">4</cx:pt>
          <cx:pt idx="2947">6</cx:pt>
          <cx:pt idx="2948">6</cx:pt>
          <cx:pt idx="2949">6</cx:pt>
          <cx:pt idx="2950">6</cx:pt>
          <cx:pt idx="2951">4</cx:pt>
          <cx:pt idx="2952">6</cx:pt>
          <cx:pt idx="2953">6</cx:pt>
          <cx:pt idx="2954">6</cx:pt>
          <cx:pt idx="2955">4</cx:pt>
          <cx:pt idx="2956">6</cx:pt>
          <cx:pt idx="2957">4</cx:pt>
          <cx:pt idx="2958">6</cx:pt>
          <cx:pt idx="2959">4</cx:pt>
          <cx:pt idx="2960">4</cx:pt>
          <cx:pt idx="2961">4</cx:pt>
          <cx:pt idx="2962">4</cx:pt>
          <cx:pt idx="2963">4</cx:pt>
          <cx:pt idx="2964">4</cx:pt>
          <cx:pt idx="2965">4</cx:pt>
          <cx:pt idx="2966">4</cx:pt>
          <cx:pt idx="2967">4</cx:pt>
          <cx:pt idx="2968">4</cx:pt>
          <cx:pt idx="2969">8</cx:pt>
          <cx:pt idx="2970">8</cx:pt>
          <cx:pt idx="2971">8</cx:pt>
          <cx:pt idx="2972">4</cx:pt>
          <cx:pt idx="2973">4</cx:pt>
          <cx:pt idx="2974">4</cx:pt>
          <cx:pt idx="2975">4</cx:pt>
          <cx:pt idx="2976">4</cx:pt>
          <cx:pt idx="2977">4</cx:pt>
          <cx:pt idx="2978">4</cx:pt>
          <cx:pt idx="2979">4</cx:pt>
          <cx:pt idx="2980">4</cx:pt>
          <cx:pt idx="2981">4</cx:pt>
          <cx:pt idx="2982">4</cx:pt>
          <cx:pt idx="2983">4</cx:pt>
          <cx:pt idx="2984">4</cx:pt>
          <cx:pt idx="2985">4</cx:pt>
          <cx:pt idx="2986">4</cx:pt>
          <cx:pt idx="2987">4</cx:pt>
          <cx:pt idx="2988">4</cx:pt>
          <cx:pt idx="2989">4</cx:pt>
          <cx:pt idx="2990">4</cx:pt>
          <cx:pt idx="2991">4</cx:pt>
          <cx:pt idx="2992">4</cx:pt>
          <cx:pt idx="2993">4</cx:pt>
          <cx:pt idx="2994">4</cx:pt>
          <cx:pt idx="2995">4</cx:pt>
          <cx:pt idx="2996">4</cx:pt>
          <cx:pt idx="2997">4</cx:pt>
          <cx:pt idx="2998">4</cx:pt>
          <cx:pt idx="2999">4</cx:pt>
          <cx:pt idx="3000">4</cx:pt>
          <cx:pt idx="3001">4</cx:pt>
          <cx:pt idx="3002">4</cx:pt>
          <cx:pt idx="3003">4</cx:pt>
          <cx:pt idx="3004">4</cx:pt>
          <cx:pt idx="3005">4</cx:pt>
          <cx:pt idx="3006">4</cx:pt>
          <cx:pt idx="3007">4</cx:pt>
          <cx:pt idx="3008">4</cx:pt>
          <cx:pt idx="3009">4</cx:pt>
          <cx:pt idx="3010">6</cx:pt>
          <cx:pt idx="3011">6</cx:pt>
          <cx:pt idx="3012">6</cx:pt>
          <cx:pt idx="3013">6</cx:pt>
          <cx:pt idx="3014">4</cx:pt>
          <cx:pt idx="3015">6</cx:pt>
          <cx:pt idx="3016">6</cx:pt>
          <cx:pt idx="3017">6</cx:pt>
          <cx:pt idx="3018">6</cx:pt>
          <cx:pt idx="3019">6</cx:pt>
          <cx:pt idx="3020">6</cx:pt>
          <cx:pt idx="3021">4</cx:pt>
          <cx:pt idx="3022">6</cx:pt>
          <cx:pt idx="3023">4</cx:pt>
          <cx:pt idx="3024">6</cx:pt>
          <cx:pt idx="3025">6</cx:pt>
          <cx:pt idx="3026">6</cx:pt>
          <cx:pt idx="3027">6</cx:pt>
          <cx:pt idx="3028">6</cx:pt>
          <cx:pt idx="3029">6</cx:pt>
          <cx:pt idx="3030">6</cx:pt>
          <cx:pt idx="3031">6</cx:pt>
          <cx:pt idx="3032">6</cx:pt>
          <cx:pt idx="3033">6</cx:pt>
          <cx:pt idx="3034">6</cx:pt>
          <cx:pt idx="3035">6</cx:pt>
          <cx:pt idx="3036">6</cx:pt>
          <cx:pt idx="3037">6</cx:pt>
          <cx:pt idx="3038">6</cx:pt>
          <cx:pt idx="3039">6</cx:pt>
          <cx:pt idx="3040">6</cx:pt>
          <cx:pt idx="3041">6</cx:pt>
          <cx:pt idx="3042">6</cx:pt>
          <cx:pt idx="3043">6</cx:pt>
          <cx:pt idx="3044">6</cx:pt>
          <cx:pt idx="3045">8</cx:pt>
          <cx:pt idx="3046">8</cx:pt>
          <cx:pt idx="3047">8</cx:pt>
          <cx:pt idx="3048">8</cx:pt>
          <cx:pt idx="3049">8</cx:pt>
          <cx:pt idx="3050">8</cx:pt>
          <cx:pt idx="3051">8</cx:pt>
          <cx:pt idx="3052">8</cx:pt>
          <cx:pt idx="3053">8</cx:pt>
          <cx:pt idx="3054">6</cx:pt>
          <cx:pt idx="3055">6</cx:pt>
          <cx:pt idx="3056">6</cx:pt>
          <cx:pt idx="3057">6</cx:pt>
          <cx:pt idx="3058">6</cx:pt>
          <cx:pt idx="3059">6</cx:pt>
          <cx:pt idx="3060">6</cx:pt>
          <cx:pt idx="3061">6</cx:pt>
          <cx:pt idx="3062">6</cx:pt>
          <cx:pt idx="3063">6</cx:pt>
          <cx:pt idx="3064">6</cx:pt>
          <cx:pt idx="3065">6</cx:pt>
          <cx:pt idx="3066">6</cx:pt>
          <cx:pt idx="3067">6</cx:pt>
          <cx:pt idx="3068">6</cx:pt>
          <cx:pt idx="3069">6</cx:pt>
          <cx:pt idx="3070">6</cx:pt>
          <cx:pt idx="3071">6</cx:pt>
          <cx:pt idx="3072">6</cx:pt>
          <cx:pt idx="3073">6</cx:pt>
          <cx:pt idx="3074">6</cx:pt>
          <cx:pt idx="3075">6</cx:pt>
          <cx:pt idx="3076">6</cx:pt>
          <cx:pt idx="3077">4</cx:pt>
          <cx:pt idx="3078">4</cx:pt>
          <cx:pt idx="3079">4</cx:pt>
          <cx:pt idx="3080">6</cx:pt>
          <cx:pt idx="3081">6</cx:pt>
          <cx:pt idx="3082">6</cx:pt>
          <cx:pt idx="3083">4</cx:pt>
          <cx:pt idx="3084">6</cx:pt>
          <cx:pt idx="3085">4</cx:pt>
          <cx:pt idx="3086">4</cx:pt>
          <cx:pt idx="3087">4</cx:pt>
          <cx:pt idx="3088">4</cx:pt>
          <cx:pt idx="3089">6</cx:pt>
          <cx:pt idx="3090">6</cx:pt>
          <cx:pt idx="3091">6</cx:pt>
          <cx:pt idx="3092">6</cx:pt>
          <cx:pt idx="3093">4</cx:pt>
          <cx:pt idx="3094">4</cx:pt>
          <cx:pt idx="3095">6</cx:pt>
          <cx:pt idx="3096">4</cx:pt>
          <cx:pt idx="3097">6</cx:pt>
          <cx:pt idx="3098">4</cx:pt>
          <cx:pt idx="3099">6</cx:pt>
          <cx:pt idx="3100">6</cx:pt>
          <cx:pt idx="3101">6</cx:pt>
          <cx:pt idx="3102">4</cx:pt>
          <cx:pt idx="3103">6</cx:pt>
          <cx:pt idx="3104">4</cx:pt>
          <cx:pt idx="3105">4</cx:pt>
          <cx:pt idx="3106">6</cx:pt>
          <cx:pt idx="3107">4</cx:pt>
          <cx:pt idx="3108">6</cx:pt>
          <cx:pt idx="3109">4</cx:pt>
          <cx:pt idx="3110">6</cx:pt>
          <cx:pt idx="3111">4</cx:pt>
          <cx:pt idx="3112">6</cx:pt>
          <cx:pt idx="3113">6</cx:pt>
          <cx:pt idx="3114">6</cx:pt>
          <cx:pt idx="3115">4</cx:pt>
          <cx:pt idx="3116">6</cx:pt>
          <cx:pt idx="3117">4</cx:pt>
          <cx:pt idx="3118">4</cx:pt>
          <cx:pt idx="3119">4</cx:pt>
          <cx:pt idx="3120">4</cx:pt>
          <cx:pt idx="3121">4</cx:pt>
          <cx:pt idx="3122">4</cx:pt>
          <cx:pt idx="3123">4</cx:pt>
          <cx:pt idx="3124">4</cx:pt>
          <cx:pt idx="3125">4</cx:pt>
          <cx:pt idx="3126">4</cx:pt>
          <cx:pt idx="3127">4</cx:pt>
          <cx:pt idx="3128">8</cx:pt>
          <cx:pt idx="3129">8</cx:pt>
          <cx:pt idx="3130">8</cx:pt>
          <cx:pt idx="3131">4</cx:pt>
          <cx:pt idx="3132">4</cx:pt>
          <cx:pt idx="3133">4</cx:pt>
          <cx:pt idx="3134">4</cx:pt>
          <cx:pt idx="3135">4</cx:pt>
          <cx:pt idx="3136">4</cx:pt>
          <cx:pt idx="3137">4</cx:pt>
          <cx:pt idx="3138">4</cx:pt>
          <cx:pt idx="3139">4</cx:pt>
          <cx:pt idx="3140">4</cx:pt>
          <cx:pt idx="3141">4</cx:pt>
          <cx:pt idx="3142">4</cx:pt>
          <cx:pt idx="3143">6</cx:pt>
          <cx:pt idx="3144">6</cx:pt>
          <cx:pt idx="3145">4</cx:pt>
          <cx:pt idx="3146">4</cx:pt>
          <cx:pt idx="3147">4</cx:pt>
          <cx:pt idx="3148">6</cx:pt>
          <cx:pt idx="3149">4</cx:pt>
          <cx:pt idx="3150">6</cx:pt>
          <cx:pt idx="3151">4</cx:pt>
          <cx:pt idx="3152">6</cx:pt>
          <cx:pt idx="3153">6</cx:pt>
          <cx:pt idx="3154">6</cx:pt>
          <cx:pt idx="3155">6</cx:pt>
          <cx:pt idx="3156">6</cx:pt>
          <cx:pt idx="3157">6</cx:pt>
          <cx:pt idx="3158">6</cx:pt>
          <cx:pt idx="3159">6</cx:pt>
          <cx:pt idx="3160">6</cx:pt>
          <cx:pt idx="3161">6</cx:pt>
          <cx:pt idx="3162">6</cx:pt>
          <cx:pt idx="3163">6</cx:pt>
          <cx:pt idx="3164">6</cx:pt>
          <cx:pt idx="3165">6</cx:pt>
          <cx:pt idx="3166">4</cx:pt>
          <cx:pt idx="3167">4</cx:pt>
          <cx:pt idx="3168">4</cx:pt>
          <cx:pt idx="3169">4</cx:pt>
          <cx:pt idx="3170">4</cx:pt>
          <cx:pt idx="3171">4</cx:pt>
          <cx:pt idx="3172">4</cx:pt>
          <cx:pt idx="3173">4</cx:pt>
          <cx:pt idx="3174">4</cx:pt>
          <cx:pt idx="3175">4</cx:pt>
          <cx:pt idx="3176">4</cx:pt>
          <cx:pt idx="3177">4</cx:pt>
          <cx:pt idx="3178">4</cx:pt>
          <cx:pt idx="3179">4</cx:pt>
          <cx:pt idx="3180">4</cx:pt>
          <cx:pt idx="3181">4</cx:pt>
          <cx:pt idx="3182">4</cx:pt>
          <cx:pt idx="3183">4</cx:pt>
          <cx:pt idx="3184">4</cx:pt>
          <cx:pt idx="3185">4</cx:pt>
          <cx:pt idx="3186">4</cx:pt>
          <cx:pt idx="3187">4</cx:pt>
          <cx:pt idx="3188">4</cx:pt>
          <cx:pt idx="3189">4</cx:pt>
          <cx:pt idx="3190">4</cx:pt>
          <cx:pt idx="3191">4</cx:pt>
          <cx:pt idx="3192">4</cx:pt>
          <cx:pt idx="3193">4</cx:pt>
          <cx:pt idx="3194">4</cx:pt>
          <cx:pt idx="3195">4</cx:pt>
          <cx:pt idx="3196">4</cx:pt>
          <cx:pt idx="3197">4</cx:pt>
          <cx:pt idx="3198">4</cx:pt>
          <cx:pt idx="3199">4</cx:pt>
          <cx:pt idx="3200">4</cx:pt>
          <cx:pt idx="3201">4</cx:pt>
          <cx:pt idx="3202">4</cx:pt>
          <cx:pt idx="3203">4</cx:pt>
          <cx:pt idx="3204">4</cx:pt>
          <cx:pt idx="3205">4</cx:pt>
          <cx:pt idx="3206">4</cx:pt>
          <cx:pt idx="3207">4</cx:pt>
          <cx:pt idx="3208">4</cx:pt>
          <cx:pt idx="3209">4</cx:pt>
          <cx:pt idx="3210">4</cx:pt>
          <cx:pt idx="3211">4</cx:pt>
          <cx:pt idx="3212">4</cx:pt>
          <cx:pt idx="3213">4</cx:pt>
          <cx:pt idx="3214">4</cx:pt>
          <cx:pt idx="3215">4</cx:pt>
          <cx:pt idx="3216">4</cx:pt>
          <cx:pt idx="3217">4</cx:pt>
          <cx:pt idx="3218">4</cx:pt>
          <cx:pt idx="3219">4</cx:pt>
          <cx:pt idx="3220">4</cx:pt>
          <cx:pt idx="3221">4</cx:pt>
          <cx:pt idx="3222">4</cx:pt>
          <cx:pt idx="3223">4</cx:pt>
          <cx:pt idx="3224">4</cx:pt>
          <cx:pt idx="3225">6</cx:pt>
          <cx:pt idx="3226">6</cx:pt>
          <cx:pt idx="3227">6</cx:pt>
          <cx:pt idx="3228">6</cx:pt>
          <cx:pt idx="3229">6</cx:pt>
          <cx:pt idx="3230">6</cx:pt>
          <cx:pt idx="3231">6</cx:pt>
          <cx:pt idx="3232">6</cx:pt>
          <cx:pt idx="3233">6</cx:pt>
          <cx:pt idx="3234">6</cx:pt>
          <cx:pt idx="3235">6</cx:pt>
          <cx:pt idx="3236">6</cx:pt>
          <cx:pt idx="3237">4</cx:pt>
          <cx:pt idx="3238">4</cx:pt>
          <cx:pt idx="3239">4</cx:pt>
          <cx:pt idx="3240">4</cx:pt>
          <cx:pt idx="3241">4</cx:pt>
          <cx:pt idx="3242">4</cx:pt>
          <cx:pt idx="3243">4</cx:pt>
          <cx:pt idx="3244">6</cx:pt>
          <cx:pt idx="3245">8</cx:pt>
          <cx:pt idx="3246">6</cx:pt>
          <cx:pt idx="3247">6</cx:pt>
          <cx:pt idx="3248">6</cx:pt>
          <cx:pt idx="3249">6</cx:pt>
          <cx:pt idx="3250">6</cx:pt>
          <cx:pt idx="3251">6</cx:pt>
          <cx:pt idx="3252">6</cx:pt>
          <cx:pt idx="3253">6</cx:pt>
          <cx:pt idx="3254">6</cx:pt>
          <cx:pt idx="3255">6</cx:pt>
          <cx:pt idx="3256">6</cx:pt>
          <cx:pt idx="3257">6</cx:pt>
          <cx:pt idx="3258">6</cx:pt>
          <cx:pt idx="3259">6</cx:pt>
          <cx:pt idx="3260">6</cx:pt>
          <cx:pt idx="3261">6</cx:pt>
          <cx:pt idx="3262">8</cx:pt>
          <cx:pt idx="3263">6</cx:pt>
          <cx:pt idx="3264">6</cx:pt>
          <cx:pt idx="3265">6</cx:pt>
          <cx:pt idx="3266">6</cx:pt>
          <cx:pt idx="3267">8</cx:pt>
          <cx:pt idx="3268">8</cx:pt>
          <cx:pt idx="3269">6</cx:pt>
          <cx:pt idx="3270">6</cx:pt>
          <cx:pt idx="3271">6</cx:pt>
          <cx:pt idx="3272">6</cx:pt>
          <cx:pt idx="3273">6</cx:pt>
          <cx:pt idx="3274">6</cx:pt>
          <cx:pt idx="3275">6</cx:pt>
          <cx:pt idx="3276">6</cx:pt>
          <cx:pt idx="3277">6</cx:pt>
          <cx:pt idx="3278">6</cx:pt>
          <cx:pt idx="3279">6</cx:pt>
          <cx:pt idx="3280">6</cx:pt>
          <cx:pt idx="3281">6</cx:pt>
          <cx:pt idx="3282">6</cx:pt>
          <cx:pt idx="3283">6</cx:pt>
          <cx:pt idx="3284">6</cx:pt>
          <cx:pt idx="3285">6</cx:pt>
          <cx:pt idx="3286">6</cx:pt>
          <cx:pt idx="3287">6</cx:pt>
          <cx:pt idx="3288">6</cx:pt>
          <cx:pt idx="3289">6</cx:pt>
          <cx:pt idx="3290">6</cx:pt>
          <cx:pt idx="3291">6</cx:pt>
          <cx:pt idx="3292">6</cx:pt>
          <cx:pt idx="3293">6</cx:pt>
          <cx:pt idx="3294">6</cx:pt>
          <cx:pt idx="3295">8</cx:pt>
          <cx:pt idx="3296">6</cx:pt>
          <cx:pt idx="3297">4</cx:pt>
          <cx:pt idx="3298">4</cx:pt>
          <cx:pt idx="3299">4</cx:pt>
          <cx:pt idx="3300">4</cx:pt>
          <cx:pt idx="3301">4</cx:pt>
          <cx:pt idx="3302">4</cx:pt>
          <cx:pt idx="3303">4</cx:pt>
          <cx:pt idx="3304">4</cx:pt>
          <cx:pt idx="3305">4</cx:pt>
          <cx:pt idx="3306">4</cx:pt>
          <cx:pt idx="3307">4</cx:pt>
          <cx:pt idx="3308">4</cx:pt>
          <cx:pt idx="3309">4</cx:pt>
          <cx:pt idx="3310">4</cx:pt>
          <cx:pt idx="3311">4</cx:pt>
          <cx:pt idx="3312">4</cx:pt>
          <cx:pt idx="3313">4</cx:pt>
          <cx:pt idx="3314">4</cx:pt>
          <cx:pt idx="3315">4</cx:pt>
          <cx:pt idx="3316">4</cx:pt>
          <cx:pt idx="3317">4</cx:pt>
          <cx:pt idx="3318">12</cx:pt>
          <cx:pt idx="3319">4</cx:pt>
          <cx:pt idx="3320">4</cx:pt>
          <cx:pt idx="3321">4</cx:pt>
          <cx:pt idx="3322">6</cx:pt>
          <cx:pt idx="3323">4</cx:pt>
          <cx:pt idx="3324">6</cx:pt>
          <cx:pt idx="3325">4</cx:pt>
          <cx:pt idx="3326">4</cx:pt>
          <cx:pt idx="3327">6</cx:pt>
          <cx:pt idx="3328">4</cx:pt>
          <cx:pt idx="3329">12</cx:pt>
          <cx:pt idx="3330">12</cx:pt>
          <cx:pt idx="3331">12</cx:pt>
          <cx:pt idx="3332">12</cx:pt>
          <cx:pt idx="3333">12</cx:pt>
          <cx:pt idx="3334">12</cx:pt>
          <cx:pt idx="3335">12</cx:pt>
          <cx:pt idx="3336">12</cx:pt>
          <cx:pt idx="3337">12</cx:pt>
          <cx:pt idx="3338">12</cx:pt>
          <cx:pt idx="3339">12</cx:pt>
          <cx:pt idx="3340">12</cx:pt>
          <cx:pt idx="3341">12</cx:pt>
          <cx:pt idx="3342">12</cx:pt>
          <cx:pt idx="3343">12</cx:pt>
          <cx:pt idx="3344">12</cx:pt>
          <cx:pt idx="3345">12</cx:pt>
          <cx:pt idx="3346">12</cx:pt>
          <cx:pt idx="3347">12</cx:pt>
          <cx:pt idx="3348">12</cx:pt>
          <cx:pt idx="3349">12</cx:pt>
          <cx:pt idx="3350">12</cx:pt>
          <cx:pt idx="3351">12</cx:pt>
          <cx:pt idx="3352">12</cx:pt>
          <cx:pt idx="3353">12</cx:pt>
          <cx:pt idx="3354">12</cx:pt>
          <cx:pt idx="3355">12</cx:pt>
          <cx:pt idx="3356">12</cx:pt>
          <cx:pt idx="3357">12</cx:pt>
          <cx:pt idx="3358">12</cx:pt>
          <cx:pt idx="3359">12</cx:pt>
          <cx:pt idx="3360">8</cx:pt>
          <cx:pt idx="3361">8</cx:pt>
          <cx:pt idx="3362">8</cx:pt>
          <cx:pt idx="3363">8</cx:pt>
          <cx:pt idx="3364">8</cx:pt>
          <cx:pt idx="3365">8</cx:pt>
          <cx:pt idx="3366">8</cx:pt>
          <cx:pt idx="3367">8</cx:pt>
          <cx:pt idx="3368">8</cx:pt>
          <cx:pt idx="3369">8</cx:pt>
          <cx:pt idx="3370">8</cx:pt>
          <cx:pt idx="3371">8</cx:pt>
          <cx:pt idx="3372">8</cx:pt>
          <cx:pt idx="3373">8</cx:pt>
          <cx:pt idx="3374">12</cx:pt>
          <cx:pt idx="3375">6</cx:pt>
          <cx:pt idx="3376">6</cx:pt>
          <cx:pt idx="3377">6</cx:pt>
          <cx:pt idx="3378">6</cx:pt>
          <cx:pt idx="3379">6</cx:pt>
          <cx:pt idx="3380">6</cx:pt>
          <cx:pt idx="3381">6</cx:pt>
          <cx:pt idx="3382">6</cx:pt>
          <cx:pt idx="3383">6</cx:pt>
          <cx:pt idx="3384">8</cx:pt>
          <cx:pt idx="3385">8</cx:pt>
          <cx:pt idx="3386">8</cx:pt>
          <cx:pt idx="3387">8</cx:pt>
          <cx:pt idx="3388">8</cx:pt>
          <cx:pt idx="3389">8</cx:pt>
          <cx:pt idx="3390">4</cx:pt>
          <cx:pt idx="3391">4</cx:pt>
          <cx:pt idx="3392">4</cx:pt>
          <cx:pt idx="3393">4</cx:pt>
          <cx:pt idx="3394">4</cx:pt>
          <cx:pt idx="3395">4</cx:pt>
          <cx:pt idx="3396">4</cx:pt>
          <cx:pt idx="3397">4</cx:pt>
          <cx:pt idx="3398">4</cx:pt>
          <cx:pt idx="3399">8</cx:pt>
          <cx:pt idx="3400">8</cx:pt>
          <cx:pt idx="3401">8</cx:pt>
          <cx:pt idx="3402">8</cx:pt>
          <cx:pt idx="3403">8</cx:pt>
          <cx:pt idx="3404">8</cx:pt>
          <cx:pt idx="3405">8</cx:pt>
          <cx:pt idx="3406">8</cx:pt>
          <cx:pt idx="3407">8</cx:pt>
          <cx:pt idx="3408">8</cx:pt>
          <cx:pt idx="3409">8</cx:pt>
          <cx:pt idx="3410">8</cx:pt>
          <cx:pt idx="3411">8</cx:pt>
          <cx:pt idx="3412">8</cx:pt>
          <cx:pt idx="3413">8</cx:pt>
          <cx:pt idx="3414">8</cx:pt>
          <cx:pt idx="3415">8</cx:pt>
          <cx:pt idx="3416">8</cx:pt>
          <cx:pt idx="3417">8</cx:pt>
          <cx:pt idx="3418">8</cx:pt>
          <cx:pt idx="3419">6</cx:pt>
          <cx:pt idx="3420">8</cx:pt>
          <cx:pt idx="3421">6</cx:pt>
          <cx:pt idx="3422">6</cx:pt>
          <cx:pt idx="3423">6</cx:pt>
          <cx:pt idx="3424">6</cx:pt>
          <cx:pt idx="3425">8</cx:pt>
          <cx:pt idx="3426">6</cx:pt>
          <cx:pt idx="3427">8</cx:pt>
          <cx:pt idx="3428">6</cx:pt>
          <cx:pt idx="3429">6</cx:pt>
          <cx:pt idx="3430">6</cx:pt>
          <cx:pt idx="3431">6</cx:pt>
          <cx:pt idx="3432">8</cx:pt>
          <cx:pt idx="3433">6</cx:pt>
          <cx:pt idx="3434">6</cx:pt>
          <cx:pt idx="3435">6</cx:pt>
          <cx:pt idx="3436">6</cx:pt>
          <cx:pt idx="3437">6</cx:pt>
          <cx:pt idx="3438">6</cx:pt>
          <cx:pt idx="3439">6</cx:pt>
          <cx:pt idx="3440">8</cx:pt>
          <cx:pt idx="3441">6</cx:pt>
          <cx:pt idx="3442">8</cx:pt>
          <cx:pt idx="3443">6</cx:pt>
          <cx:pt idx="3444">6</cx:pt>
          <cx:pt idx="3445">6</cx:pt>
          <cx:pt idx="3446">6</cx:pt>
          <cx:pt idx="3447">4</cx:pt>
          <cx:pt idx="3448">6</cx:pt>
          <cx:pt idx="3449">4</cx:pt>
          <cx:pt idx="3450">6</cx:pt>
          <cx:pt idx="3451">6</cx:pt>
          <cx:pt idx="3452">4</cx:pt>
          <cx:pt idx="3453">6</cx:pt>
          <cx:pt idx="3454">6</cx:pt>
          <cx:pt idx="3455">6</cx:pt>
          <cx:pt idx="3456">6</cx:pt>
          <cx:pt idx="3457">6</cx:pt>
          <cx:pt idx="3458">6</cx:pt>
          <cx:pt idx="3459">6</cx:pt>
          <cx:pt idx="3460">6</cx:pt>
          <cx:pt idx="3461">6</cx:pt>
          <cx:pt idx="3462">6</cx:pt>
          <cx:pt idx="3463">6</cx:pt>
          <cx:pt idx="3464">6</cx:pt>
          <cx:pt idx="3465">6</cx:pt>
          <cx:pt idx="3466">6</cx:pt>
          <cx:pt idx="3467">6</cx:pt>
          <cx:pt idx="3468">6</cx:pt>
          <cx:pt idx="3469">6</cx:pt>
          <cx:pt idx="3470">6</cx:pt>
          <cx:pt idx="3471">8</cx:pt>
          <cx:pt idx="3472">6</cx:pt>
          <cx:pt idx="3473">6</cx:pt>
          <cx:pt idx="3474">6</cx:pt>
          <cx:pt idx="3475">6</cx:pt>
          <cx:pt idx="3476">4</cx:pt>
          <cx:pt idx="3477">8</cx:pt>
          <cx:pt idx="3478">6</cx:pt>
          <cx:pt idx="3479">8</cx:pt>
          <cx:pt idx="3480">8</cx:pt>
          <cx:pt idx="3481">6</cx:pt>
          <cx:pt idx="3482">8</cx:pt>
          <cx:pt idx="3483">6</cx:pt>
          <cx:pt idx="3484">4</cx:pt>
          <cx:pt idx="3485">6</cx:pt>
          <cx:pt idx="3486">6</cx:pt>
          <cx:pt idx="3487">6</cx:pt>
          <cx:pt idx="3488">4</cx:pt>
          <cx:pt idx="3489">6</cx:pt>
          <cx:pt idx="3490">6</cx:pt>
          <cx:pt idx="3491">8</cx:pt>
          <cx:pt idx="3492">6</cx:pt>
          <cx:pt idx="3493">6</cx:pt>
          <cx:pt idx="3494">8</cx:pt>
          <cx:pt idx="3495">6</cx:pt>
          <cx:pt idx="3496">8</cx:pt>
          <cx:pt idx="3497">8</cx:pt>
          <cx:pt idx="3498">4</cx:pt>
          <cx:pt idx="3499">6</cx:pt>
          <cx:pt idx="3500">6</cx:pt>
          <cx:pt idx="3501">4</cx:pt>
          <cx:pt idx="3502">6</cx:pt>
          <cx:pt idx="3503">4</cx:pt>
          <cx:pt idx="3504">6</cx:pt>
          <cx:pt idx="3505">8</cx:pt>
          <cx:pt idx="3506">8</cx:pt>
          <cx:pt idx="3507">0</cx:pt>
          <cx:pt idx="3508">0</cx:pt>
          <cx:pt idx="3509">0</cx:pt>
          <cx:pt idx="3510">0</cx:pt>
          <cx:pt idx="3511">8</cx:pt>
          <cx:pt idx="3512">8</cx:pt>
          <cx:pt idx="3513">8</cx:pt>
          <cx:pt idx="3514">8</cx:pt>
          <cx:pt idx="3515">8</cx:pt>
          <cx:pt idx="3516">8</cx:pt>
          <cx:pt idx="3517">8</cx:pt>
          <cx:pt idx="3518">8</cx:pt>
          <cx:pt idx="3519">8</cx:pt>
          <cx:pt idx="3520">8</cx:pt>
          <cx:pt idx="3521">8</cx:pt>
          <cx:pt idx="3522">8</cx:pt>
          <cx:pt idx="3523">8</cx:pt>
          <cx:pt idx="3524">8</cx:pt>
          <cx:pt idx="3525">8</cx:pt>
          <cx:pt idx="3526">8</cx:pt>
          <cx:pt idx="3527">8</cx:pt>
          <cx:pt idx="3528">8</cx:pt>
          <cx:pt idx="3529">8</cx:pt>
          <cx:pt idx="3530">8</cx:pt>
          <cx:pt idx="3531">8</cx:pt>
          <cx:pt idx="3532">8</cx:pt>
          <cx:pt idx="3533">8</cx:pt>
          <cx:pt idx="3534">8</cx:pt>
          <cx:pt idx="3535">8</cx:pt>
          <cx:pt idx="3536">8</cx:pt>
          <cx:pt idx="3537">8</cx:pt>
          <cx:pt idx="3538">8</cx:pt>
          <cx:pt idx="3539">8</cx:pt>
          <cx:pt idx="3540">8</cx:pt>
          <cx:pt idx="3541">8</cx:pt>
          <cx:pt idx="3542">8</cx:pt>
          <cx:pt idx="3543">8</cx:pt>
          <cx:pt idx="3544">8</cx:pt>
          <cx:pt idx="3545">8</cx:pt>
          <cx:pt idx="3546">8</cx:pt>
          <cx:pt idx="3547">8</cx:pt>
          <cx:pt idx="3548">8</cx:pt>
          <cx:pt idx="3549">4</cx:pt>
          <cx:pt idx="3550">4</cx:pt>
          <cx:pt idx="3551">4</cx:pt>
          <cx:pt idx="3552">4</cx:pt>
          <cx:pt idx="3553">4</cx:pt>
          <cx:pt idx="3554">4</cx:pt>
          <cx:pt idx="3555">4</cx:pt>
          <cx:pt idx="3556">4</cx:pt>
          <cx:pt idx="3557">4</cx:pt>
          <cx:pt idx="3558">4</cx:pt>
          <cx:pt idx="3559">4</cx:pt>
          <cx:pt idx="3560">4</cx:pt>
          <cx:pt idx="3561">4</cx:pt>
          <cx:pt idx="3562">6</cx:pt>
          <cx:pt idx="3563">6</cx:pt>
          <cx:pt idx="3564">4</cx:pt>
          <cx:pt idx="3565">4</cx:pt>
          <cx:pt idx="3566">6</cx:pt>
          <cx:pt idx="3567">4</cx:pt>
          <cx:pt idx="3568">4</cx:pt>
          <cx:pt idx="3569">4</cx:pt>
          <cx:pt idx="3570">6</cx:pt>
          <cx:pt idx="3571">4</cx:pt>
          <cx:pt idx="3572">6</cx:pt>
          <cx:pt idx="3573">4</cx:pt>
          <cx:pt idx="3574">4</cx:pt>
          <cx:pt idx="3575">4</cx:pt>
          <cx:pt idx="3576">6</cx:pt>
          <cx:pt idx="3577">4</cx:pt>
          <cx:pt idx="3578">4</cx:pt>
          <cx:pt idx="3579">4</cx:pt>
          <cx:pt idx="3580">6</cx:pt>
          <cx:pt idx="3581">4</cx:pt>
          <cx:pt idx="3582">4</cx:pt>
          <cx:pt idx="3583">4</cx:pt>
          <cx:pt idx="3584">4</cx:pt>
          <cx:pt idx="3585">6</cx:pt>
          <cx:pt idx="3586">6</cx:pt>
          <cx:pt idx="3587">4</cx:pt>
          <cx:pt idx="3588">4</cx:pt>
          <cx:pt idx="3589">4</cx:pt>
          <cx:pt idx="3590">4</cx:pt>
          <cx:pt idx="3591">4</cx:pt>
          <cx:pt idx="3592">4</cx:pt>
          <cx:pt idx="3593">6</cx:pt>
          <cx:pt idx="3594">4</cx:pt>
          <cx:pt idx="3595">4</cx:pt>
          <cx:pt idx="3596">4</cx:pt>
          <cx:pt idx="3597">4</cx:pt>
          <cx:pt idx="3598">6</cx:pt>
          <cx:pt idx="3599">4</cx:pt>
          <cx:pt idx="3600">4</cx:pt>
          <cx:pt idx="3601">4</cx:pt>
          <cx:pt idx="3602">4</cx:pt>
          <cx:pt idx="3603">6</cx:pt>
          <cx:pt idx="3604">6</cx:pt>
          <cx:pt idx="3605">6</cx:pt>
          <cx:pt idx="3606">6</cx:pt>
          <cx:pt idx="3607">6</cx:pt>
          <cx:pt idx="3608">6</cx:pt>
          <cx:pt idx="3609">6</cx:pt>
          <cx:pt idx="3610">6</cx:pt>
          <cx:pt idx="3611">6</cx:pt>
          <cx:pt idx="3612">6</cx:pt>
          <cx:pt idx="3613">4</cx:pt>
          <cx:pt idx="3614">4</cx:pt>
          <cx:pt idx="3615">4</cx:pt>
          <cx:pt idx="3616">4</cx:pt>
          <cx:pt idx="3617">4</cx:pt>
          <cx:pt idx="3618">4</cx:pt>
          <cx:pt idx="3619">4</cx:pt>
          <cx:pt idx="3620">4</cx:pt>
          <cx:pt idx="3621">4</cx:pt>
          <cx:pt idx="3622">4</cx:pt>
          <cx:pt idx="3623">4</cx:pt>
          <cx:pt idx="3624">4</cx:pt>
          <cx:pt idx="3625">4</cx:pt>
          <cx:pt idx="3626">4</cx:pt>
          <cx:pt idx="3627">4</cx:pt>
          <cx:pt idx="3628">4</cx:pt>
          <cx:pt idx="3629">4</cx:pt>
          <cx:pt idx="3630">4</cx:pt>
          <cx:pt idx="3631">4</cx:pt>
          <cx:pt idx="3632">4</cx:pt>
          <cx:pt idx="3633">4</cx:pt>
          <cx:pt idx="3634">4</cx:pt>
          <cx:pt idx="3635">4</cx:pt>
          <cx:pt idx="3636">4</cx:pt>
          <cx:pt idx="3637">4</cx:pt>
          <cx:pt idx="3638">4</cx:pt>
          <cx:pt idx="3639">4</cx:pt>
          <cx:pt idx="3640">4</cx:pt>
          <cx:pt idx="3641">4</cx:pt>
          <cx:pt idx="3642">4</cx:pt>
          <cx:pt idx="3643">4</cx:pt>
          <cx:pt idx="3644">4</cx:pt>
          <cx:pt idx="3645">4</cx:pt>
          <cx:pt idx="3646">4</cx:pt>
          <cx:pt idx="3647">4</cx:pt>
          <cx:pt idx="3648">4</cx:pt>
          <cx:pt idx="3649">4</cx:pt>
          <cx:pt idx="3650">4</cx:pt>
          <cx:pt idx="3651">4</cx:pt>
          <cx:pt idx="3652">4</cx:pt>
          <cx:pt idx="3653">4</cx:pt>
          <cx:pt idx="3654">4</cx:pt>
          <cx:pt idx="3655">4</cx:pt>
          <cx:pt idx="3656">4</cx:pt>
          <cx:pt idx="3657">4</cx:pt>
          <cx:pt idx="3658">4</cx:pt>
          <cx:pt idx="3659">8</cx:pt>
          <cx:pt idx="3660">8</cx:pt>
          <cx:pt idx="3661">8</cx:pt>
          <cx:pt idx="3662">8</cx:pt>
          <cx:pt idx="3663">8</cx:pt>
          <cx:pt idx="3664">8</cx:pt>
          <cx:pt idx="3665">8</cx:pt>
          <cx:pt idx="3666">6</cx:pt>
          <cx:pt idx="3667">4</cx:pt>
          <cx:pt idx="3668">4</cx:pt>
          <cx:pt idx="3669">4</cx:pt>
          <cx:pt idx="3670">4</cx:pt>
          <cx:pt idx="3671">4</cx:pt>
          <cx:pt idx="3672">4</cx:pt>
          <cx:pt idx="3673">4</cx:pt>
          <cx:pt idx="3674">4</cx:pt>
          <cx:pt idx="3675">4</cx:pt>
          <cx:pt idx="3676">4</cx:pt>
          <cx:pt idx="3677">4</cx:pt>
          <cx:pt idx="3678">4</cx:pt>
          <cx:pt idx="3679">4</cx:pt>
          <cx:pt idx="3680">4</cx:pt>
          <cx:pt idx="3681">4</cx:pt>
          <cx:pt idx="3682">4</cx:pt>
          <cx:pt idx="3683">4</cx:pt>
          <cx:pt idx="3684">4</cx:pt>
          <cx:pt idx="3685">4</cx:pt>
          <cx:pt idx="3686">4</cx:pt>
          <cx:pt idx="3687">4</cx:pt>
          <cx:pt idx="3688">4</cx:pt>
          <cx:pt idx="3689">4</cx:pt>
          <cx:pt idx="3690">4</cx:pt>
          <cx:pt idx="3691">4</cx:pt>
          <cx:pt idx="3692">4</cx:pt>
          <cx:pt idx="3693">4</cx:pt>
          <cx:pt idx="3694">4</cx:pt>
          <cx:pt idx="3695">4</cx:pt>
          <cx:pt idx="3696">6</cx:pt>
          <cx:pt idx="3697">6</cx:pt>
          <cx:pt idx="3698">6</cx:pt>
          <cx:pt idx="3699">6</cx:pt>
          <cx:pt idx="3700">6</cx:pt>
          <cx:pt idx="3701">6</cx:pt>
          <cx:pt idx="3702">6</cx:pt>
          <cx:pt idx="3703">6</cx:pt>
          <cx:pt idx="3704">6</cx:pt>
          <cx:pt idx="3705">6</cx:pt>
          <cx:pt idx="3706">6</cx:pt>
          <cx:pt idx="3707">6</cx:pt>
          <cx:pt idx="3708">6</cx:pt>
          <cx:pt idx="3709">6</cx:pt>
          <cx:pt idx="3710">6</cx:pt>
          <cx:pt idx="3711">4</cx:pt>
          <cx:pt idx="3712">4</cx:pt>
          <cx:pt idx="3713">4</cx:pt>
          <cx:pt idx="3714">4</cx:pt>
          <cx:pt idx="3715">4</cx:pt>
          <cx:pt idx="3716">4</cx:pt>
          <cx:pt idx="3717">4</cx:pt>
          <cx:pt idx="3718">4</cx:pt>
          <cx:pt idx="3719">4</cx:pt>
          <cx:pt idx="3720">4</cx:pt>
          <cx:pt idx="3721">4</cx:pt>
          <cx:pt idx="3722">4</cx:pt>
          <cx:pt idx="3723">4</cx:pt>
          <cx:pt idx="3724">4</cx:pt>
          <cx:pt idx="3725">4</cx:pt>
          <cx:pt idx="3726">4</cx:pt>
          <cx:pt idx="3727">4</cx:pt>
          <cx:pt idx="3728">4</cx:pt>
          <cx:pt idx="3729">4</cx:pt>
          <cx:pt idx="3730">4</cx:pt>
          <cx:pt idx="3731">4</cx:pt>
          <cx:pt idx="3732">4</cx:pt>
          <cx:pt idx="3733">4</cx:pt>
          <cx:pt idx="3734">4</cx:pt>
          <cx:pt idx="3735">4</cx:pt>
          <cx:pt idx="3736">4</cx:pt>
          <cx:pt idx="3737">4</cx:pt>
          <cx:pt idx="3738">4</cx:pt>
          <cx:pt idx="3739">6</cx:pt>
          <cx:pt idx="3740">6</cx:pt>
          <cx:pt idx="3741">6</cx:pt>
          <cx:pt idx="3742">6</cx:pt>
          <cx:pt idx="3743">6</cx:pt>
          <cx:pt idx="3744">6</cx:pt>
          <cx:pt idx="3745">6</cx:pt>
          <cx:pt idx="3746">6</cx:pt>
          <cx:pt idx="3747">6</cx:pt>
          <cx:pt idx="3748">6</cx:pt>
          <cx:pt idx="3749">6</cx:pt>
          <cx:pt idx="3750">6</cx:pt>
          <cx:pt idx="3751">6</cx:pt>
          <cx:pt idx="3752">4</cx:pt>
          <cx:pt idx="3753">4</cx:pt>
          <cx:pt idx="3754">4</cx:pt>
          <cx:pt idx="3755">4</cx:pt>
          <cx:pt idx="3756">4</cx:pt>
          <cx:pt idx="3757">4</cx:pt>
          <cx:pt idx="3758">4</cx:pt>
          <cx:pt idx="3759">4</cx:pt>
          <cx:pt idx="3760">6</cx:pt>
          <cx:pt idx="3761">6</cx:pt>
          <cx:pt idx="3762">6</cx:pt>
          <cx:pt idx="3763">6</cx:pt>
          <cx:pt idx="3764">6</cx:pt>
          <cx:pt idx="3765">6</cx:pt>
          <cx:pt idx="3766">8</cx:pt>
          <cx:pt idx="3767">6</cx:pt>
          <cx:pt idx="3768">8</cx:pt>
          <cx:pt idx="3769">6</cx:pt>
          <cx:pt idx="3770">6</cx:pt>
          <cx:pt idx="3771">8</cx:pt>
          <cx:pt idx="3772">6</cx:pt>
          <cx:pt idx="3773">6</cx:pt>
          <cx:pt idx="3774">8</cx:pt>
          <cx:pt idx="3775">6</cx:pt>
          <cx:pt idx="3776">6</cx:pt>
          <cx:pt idx="3777">6</cx:pt>
          <cx:pt idx="3778">6</cx:pt>
          <cx:pt idx="3779">6</cx:pt>
          <cx:pt idx="3780">6</cx:pt>
          <cx:pt idx="3781">6</cx:pt>
          <cx:pt idx="3782">6</cx:pt>
          <cx:pt idx="3783">8</cx:pt>
          <cx:pt idx="3784">6</cx:pt>
          <cx:pt idx="3785">8</cx:pt>
          <cx:pt idx="3786">6</cx:pt>
          <cx:pt idx="3787">6</cx:pt>
          <cx:pt idx="3788">8</cx:pt>
          <cx:pt idx="3789">8</cx:pt>
          <cx:pt idx="3790">6</cx:pt>
          <cx:pt idx="3791">6</cx:pt>
          <cx:pt idx="3792">6</cx:pt>
          <cx:pt idx="3793">8</cx:pt>
          <cx:pt idx="3794">6</cx:pt>
          <cx:pt idx="3795">6</cx:pt>
          <cx:pt idx="3796">8</cx:pt>
          <cx:pt idx="3797">6</cx:pt>
          <cx:pt idx="3798">12</cx:pt>
          <cx:pt idx="3799">4</cx:pt>
          <cx:pt idx="3800">4</cx:pt>
          <cx:pt idx="3801">4</cx:pt>
          <cx:pt idx="3802">4</cx:pt>
          <cx:pt idx="3803">4</cx:pt>
          <cx:pt idx="3804">4</cx:pt>
          <cx:pt idx="3805">4</cx:pt>
          <cx:pt idx="3806">4</cx:pt>
          <cx:pt idx="3807">6</cx:pt>
          <cx:pt idx="3808">6</cx:pt>
          <cx:pt idx="3809">6</cx:pt>
          <cx:pt idx="3810">6</cx:pt>
          <cx:pt idx="3811">4</cx:pt>
          <cx:pt idx="3812">6</cx:pt>
          <cx:pt idx="3813">6</cx:pt>
          <cx:pt idx="3814">6</cx:pt>
          <cx:pt idx="3815">4</cx:pt>
          <cx:pt idx="3816">6</cx:pt>
          <cx:pt idx="3817">6</cx:pt>
          <cx:pt idx="3818">6</cx:pt>
          <cx:pt idx="3819">4</cx:pt>
          <cx:pt idx="3820">6</cx:pt>
          <cx:pt idx="3821">4</cx:pt>
          <cx:pt idx="3822">4</cx:pt>
          <cx:pt idx="3823">4</cx:pt>
          <cx:pt idx="3824">6</cx:pt>
          <cx:pt idx="3825">6</cx:pt>
          <cx:pt idx="3826">4</cx:pt>
          <cx:pt idx="3827">6</cx:pt>
          <cx:pt idx="3828">6</cx:pt>
          <cx:pt idx="3829">4</cx:pt>
          <cx:pt idx="3830">4</cx:pt>
          <cx:pt idx="3831">4</cx:pt>
          <cx:pt idx="3832">4</cx:pt>
          <cx:pt idx="3833">4</cx:pt>
          <cx:pt idx="3834">4</cx:pt>
          <cx:pt idx="3835">4</cx:pt>
          <cx:pt idx="3836">4</cx:pt>
          <cx:pt idx="3837">4</cx:pt>
          <cx:pt idx="3838">4</cx:pt>
          <cx:pt idx="3839">4</cx:pt>
          <cx:pt idx="3840">4</cx:pt>
          <cx:pt idx="3841">4</cx:pt>
          <cx:pt idx="3842">4</cx:pt>
          <cx:pt idx="3843">4</cx:pt>
          <cx:pt idx="3844">4</cx:pt>
          <cx:pt idx="3845">4</cx:pt>
          <cx:pt idx="3846">4</cx:pt>
          <cx:pt idx="3847">4</cx:pt>
          <cx:pt idx="3848">4</cx:pt>
          <cx:pt idx="3849">4</cx:pt>
          <cx:pt idx="3850">4</cx:pt>
          <cx:pt idx="3851">4</cx:pt>
          <cx:pt idx="3852">8</cx:pt>
          <cx:pt idx="3853">8</cx:pt>
          <cx:pt idx="3854">8</cx:pt>
          <cx:pt idx="3855">8</cx:pt>
          <cx:pt idx="3856">8</cx:pt>
          <cx:pt idx="3857">8</cx:pt>
          <cx:pt idx="3858">6</cx:pt>
          <cx:pt idx="3859">6</cx:pt>
          <cx:pt idx="3860">4</cx:pt>
          <cx:pt idx="3861">4</cx:pt>
          <cx:pt idx="3862">4</cx:pt>
          <cx:pt idx="3863">6</cx:pt>
          <cx:pt idx="3864">6</cx:pt>
          <cx:pt idx="3865">6</cx:pt>
          <cx:pt idx="3866">6</cx:pt>
          <cx:pt idx="3867">6</cx:pt>
          <cx:pt idx="3868">6</cx:pt>
          <cx:pt idx="3869">6</cx:pt>
          <cx:pt idx="3870">6</cx:pt>
          <cx:pt idx="3871">6</cx:pt>
          <cx:pt idx="3872">6</cx:pt>
          <cx:pt idx="3873">8</cx:pt>
          <cx:pt idx="3874">8</cx:pt>
          <cx:pt idx="3875">8</cx:pt>
          <cx:pt idx="3876">8</cx:pt>
          <cx:pt idx="3877">8</cx:pt>
          <cx:pt idx="3878">8</cx:pt>
          <cx:pt idx="3879">8</cx:pt>
          <cx:pt idx="3880">8</cx:pt>
          <cx:pt idx="3881">8</cx:pt>
          <cx:pt idx="3882">8</cx:pt>
          <cx:pt idx="3883">8</cx:pt>
          <cx:pt idx="3884">8</cx:pt>
          <cx:pt idx="3885">8</cx:pt>
          <cx:pt idx="3886">8</cx:pt>
          <cx:pt idx="3887">8</cx:pt>
          <cx:pt idx="3888">8</cx:pt>
          <cx:pt idx="3889">8</cx:pt>
          <cx:pt idx="3890">8</cx:pt>
          <cx:pt idx="3891">8</cx:pt>
          <cx:pt idx="3892">8</cx:pt>
          <cx:pt idx="3893">8</cx:pt>
          <cx:pt idx="3894">8</cx:pt>
          <cx:pt idx="3895">8</cx:pt>
          <cx:pt idx="3896">8</cx:pt>
          <cx:pt idx="3897">8</cx:pt>
          <cx:pt idx="3898">8</cx:pt>
          <cx:pt idx="3899">8</cx:pt>
          <cx:pt idx="3900">8</cx:pt>
          <cx:pt idx="3901">8</cx:pt>
          <cx:pt idx="3902">8</cx:pt>
          <cx:pt idx="3903">8</cx:pt>
          <cx:pt idx="3904">8</cx:pt>
          <cx:pt idx="3905">8</cx:pt>
          <cx:pt idx="3906">8</cx:pt>
          <cx:pt idx="3907">8</cx:pt>
          <cx:pt idx="3908">8</cx:pt>
          <cx:pt idx="3909">8</cx:pt>
          <cx:pt idx="3910">8</cx:pt>
          <cx:pt idx="3911">8</cx:pt>
          <cx:pt idx="3912">8</cx:pt>
          <cx:pt idx="3913">8</cx:pt>
          <cx:pt idx="3914">8</cx:pt>
          <cx:pt idx="3915">8</cx:pt>
          <cx:pt idx="3916">8</cx:pt>
          <cx:pt idx="3917">8</cx:pt>
          <cx:pt idx="3918">8</cx:pt>
          <cx:pt idx="3919">8</cx:pt>
          <cx:pt idx="3920">8</cx:pt>
          <cx:pt idx="3921">8</cx:pt>
          <cx:pt idx="3922">8</cx:pt>
          <cx:pt idx="3923">8</cx:pt>
          <cx:pt idx="3924">8</cx:pt>
          <cx:pt idx="3925">8</cx:pt>
          <cx:pt idx="3926">8</cx:pt>
          <cx:pt idx="3927">8</cx:pt>
          <cx:pt idx="3928">8</cx:pt>
          <cx:pt idx="3929">8</cx:pt>
          <cx:pt idx="3930">8</cx:pt>
          <cx:pt idx="3931">8</cx:pt>
          <cx:pt idx="3932">8</cx:pt>
          <cx:pt idx="3933">8</cx:pt>
          <cx:pt idx="3934">8</cx:pt>
          <cx:pt idx="3935">8</cx:pt>
          <cx:pt idx="3936">8</cx:pt>
          <cx:pt idx="3937">8</cx:pt>
          <cx:pt idx="3938">8</cx:pt>
          <cx:pt idx="3939">8</cx:pt>
          <cx:pt idx="3940">8</cx:pt>
          <cx:pt idx="3941">8</cx:pt>
          <cx:pt idx="3942">8</cx:pt>
          <cx:pt idx="3943">8</cx:pt>
          <cx:pt idx="3944">8</cx:pt>
          <cx:pt idx="3945">8</cx:pt>
          <cx:pt idx="3946">8</cx:pt>
          <cx:pt idx="3947">8</cx:pt>
          <cx:pt idx="3948">8</cx:pt>
          <cx:pt idx="3949">8</cx:pt>
          <cx:pt idx="3950">8</cx:pt>
          <cx:pt idx="3951">8</cx:pt>
          <cx:pt idx="3952">8</cx:pt>
          <cx:pt idx="3953">8</cx:pt>
          <cx:pt idx="3954">4</cx:pt>
          <cx:pt idx="3955">4</cx:pt>
          <cx:pt idx="3956">4</cx:pt>
          <cx:pt idx="3957">4</cx:pt>
          <cx:pt idx="3958">4</cx:pt>
          <cx:pt idx="3959">4</cx:pt>
          <cx:pt idx="3960">4</cx:pt>
          <cx:pt idx="3961">4</cx:pt>
          <cx:pt idx="3962">4</cx:pt>
          <cx:pt idx="3963">4</cx:pt>
          <cx:pt idx="3964">4</cx:pt>
          <cx:pt idx="3965">4</cx:pt>
          <cx:pt idx="3966">4</cx:pt>
          <cx:pt idx="3967">4</cx:pt>
          <cx:pt idx="3968">4</cx:pt>
          <cx:pt idx="3969">4</cx:pt>
          <cx:pt idx="3970">4</cx:pt>
          <cx:pt idx="3971">4</cx:pt>
          <cx:pt idx="3972">4</cx:pt>
          <cx:pt idx="3973">4</cx:pt>
          <cx:pt idx="3974">4</cx:pt>
          <cx:pt idx="3975">4</cx:pt>
          <cx:pt idx="3976">4</cx:pt>
          <cx:pt idx="3977">4</cx:pt>
          <cx:pt idx="3978">4</cx:pt>
          <cx:pt idx="3979">4</cx:pt>
          <cx:pt idx="3980">4</cx:pt>
          <cx:pt idx="3981">4</cx:pt>
          <cx:pt idx="3982">4</cx:pt>
          <cx:pt idx="3983">4</cx:pt>
          <cx:pt idx="3984">4</cx:pt>
          <cx:pt idx="3985">4</cx:pt>
          <cx:pt idx="3986">4</cx:pt>
          <cx:pt idx="3987">4</cx:pt>
          <cx:pt idx="3988">4</cx:pt>
          <cx:pt idx="3989">4</cx:pt>
          <cx:pt idx="3990">8</cx:pt>
          <cx:pt idx="3991">8</cx:pt>
          <cx:pt idx="3992">8</cx:pt>
          <cx:pt idx="3993">8</cx:pt>
          <cx:pt idx="3994">4</cx:pt>
          <cx:pt idx="3995">4</cx:pt>
          <cx:pt idx="3996">4</cx:pt>
          <cx:pt idx="3997">4</cx:pt>
          <cx:pt idx="3998">4</cx:pt>
          <cx:pt idx="3999">4</cx:pt>
          <cx:pt idx="4000">4</cx:pt>
          <cx:pt idx="4001">4</cx:pt>
          <cx:pt idx="4002">4</cx:pt>
          <cx:pt idx="4003">4</cx:pt>
          <cx:pt idx="4004">4</cx:pt>
          <cx:pt idx="4005">4</cx:pt>
          <cx:pt idx="4006">4</cx:pt>
          <cx:pt idx="4007">4</cx:pt>
          <cx:pt idx="4008">4</cx:pt>
          <cx:pt idx="4009">4</cx:pt>
          <cx:pt idx="4010">4</cx:pt>
          <cx:pt idx="4011">4</cx:pt>
          <cx:pt idx="4012">4</cx:pt>
          <cx:pt idx="4013">4</cx:pt>
          <cx:pt idx="4014">4</cx:pt>
          <cx:pt idx="4015">4</cx:pt>
          <cx:pt idx="4016">4</cx:pt>
          <cx:pt idx="4017">4</cx:pt>
          <cx:pt idx="4018">4</cx:pt>
          <cx:pt idx="4019">4</cx:pt>
          <cx:pt idx="4020">4</cx:pt>
          <cx:pt idx="4021">4</cx:pt>
          <cx:pt idx="4022">4</cx:pt>
          <cx:pt idx="4023">4</cx:pt>
          <cx:pt idx="4024">6</cx:pt>
          <cx:pt idx="4025">6</cx:pt>
          <cx:pt idx="4026">6</cx:pt>
          <cx:pt idx="4027">6</cx:pt>
          <cx:pt idx="4028">6</cx:pt>
          <cx:pt idx="4029">6</cx:pt>
          <cx:pt idx="4030">6</cx:pt>
          <cx:pt idx="4031">6</cx:pt>
          <cx:pt idx="4032">6</cx:pt>
          <cx:pt idx="4033">6</cx:pt>
          <cx:pt idx="4034">6</cx:pt>
          <cx:pt idx="4035">6</cx:pt>
          <cx:pt idx="4036">6</cx:pt>
          <cx:pt idx="4037">6</cx:pt>
          <cx:pt idx="4038">6</cx:pt>
          <cx:pt idx="4039">6</cx:pt>
          <cx:pt idx="4040">6</cx:pt>
          <cx:pt idx="4041">6</cx:pt>
          <cx:pt idx="4042">6</cx:pt>
          <cx:pt idx="4043">6</cx:pt>
          <cx:pt idx="4044">6</cx:pt>
          <cx:pt idx="4045">6</cx:pt>
          <cx:pt idx="4046">6</cx:pt>
          <cx:pt idx="4047">6</cx:pt>
          <cx:pt idx="4048">6</cx:pt>
          <cx:pt idx="4049">6</cx:pt>
          <cx:pt idx="4050">6</cx:pt>
          <cx:pt idx="4051">6</cx:pt>
          <cx:pt idx="4052">6</cx:pt>
          <cx:pt idx="4053">4</cx:pt>
          <cx:pt idx="4054">4</cx:pt>
          <cx:pt idx="4055">4</cx:pt>
          <cx:pt idx="4056">4</cx:pt>
          <cx:pt idx="4057">4</cx:pt>
          <cx:pt idx="4058">4</cx:pt>
          <cx:pt idx="4059">4</cx:pt>
          <cx:pt idx="4060">4</cx:pt>
          <cx:pt idx="4061">4</cx:pt>
          <cx:pt idx="4062">4</cx:pt>
          <cx:pt idx="4063">4</cx:pt>
          <cx:pt idx="4064">4</cx:pt>
          <cx:pt idx="4065">4</cx:pt>
          <cx:pt idx="4066">4</cx:pt>
          <cx:pt idx="4067">4</cx:pt>
          <cx:pt idx="4068">4</cx:pt>
          <cx:pt idx="4069">6</cx:pt>
          <cx:pt idx="4070">6</cx:pt>
          <cx:pt idx="4071">6</cx:pt>
          <cx:pt idx="4072">6</cx:pt>
          <cx:pt idx="4073">6</cx:pt>
          <cx:pt idx="4074">6</cx:pt>
          <cx:pt idx="4075">6</cx:pt>
          <cx:pt idx="4076">6</cx:pt>
          <cx:pt idx="4077">6</cx:pt>
          <cx:pt idx="4078">6</cx:pt>
          <cx:pt idx="4079">6</cx:pt>
          <cx:pt idx="4080">6</cx:pt>
          <cx:pt idx="4081">6</cx:pt>
          <cx:pt idx="4082">6</cx:pt>
          <cx:pt idx="4083">6</cx:pt>
          <cx:pt idx="4084">6</cx:pt>
          <cx:pt idx="4085">6</cx:pt>
          <cx:pt idx="4086">6</cx:pt>
          <cx:pt idx="4087">6</cx:pt>
          <cx:pt idx="4088">6</cx:pt>
          <cx:pt idx="4089">6</cx:pt>
          <cx:pt idx="4090">6</cx:pt>
          <cx:pt idx="4091">6</cx:pt>
          <cx:pt idx="4092">6</cx:pt>
          <cx:pt idx="4093">6</cx:pt>
          <cx:pt idx="4094">6</cx:pt>
          <cx:pt idx="4095">6</cx:pt>
          <cx:pt idx="4096">6</cx:pt>
          <cx:pt idx="4097">6</cx:pt>
          <cx:pt idx="4098">6</cx:pt>
          <cx:pt idx="4099">6</cx:pt>
          <cx:pt idx="4100">6</cx:pt>
          <cx:pt idx="4101">6</cx:pt>
          <cx:pt idx="4102">6</cx:pt>
          <cx:pt idx="4103">6</cx:pt>
          <cx:pt idx="4104">6</cx:pt>
          <cx:pt idx="4105">6</cx:pt>
          <cx:pt idx="4106">6</cx:pt>
          <cx:pt idx="4107">6</cx:pt>
          <cx:pt idx="4108">6</cx:pt>
          <cx:pt idx="4109">6</cx:pt>
          <cx:pt idx="4110">6</cx:pt>
          <cx:pt idx="4111">6</cx:pt>
          <cx:pt idx="4112">6</cx:pt>
          <cx:pt idx="4113">6</cx:pt>
          <cx:pt idx="4114">6</cx:pt>
          <cx:pt idx="4115">6</cx:pt>
          <cx:pt idx="4116">6</cx:pt>
          <cx:pt idx="4117">8</cx:pt>
          <cx:pt idx="4118">8</cx:pt>
          <cx:pt idx="4119">6</cx:pt>
          <cx:pt idx="4120">6</cx:pt>
          <cx:pt idx="4121">6</cx:pt>
          <cx:pt idx="4122">8</cx:pt>
          <cx:pt idx="4123">6</cx:pt>
          <cx:pt idx="4124">8</cx:pt>
          <cx:pt idx="4125">6</cx:pt>
          <cx:pt idx="4126">8</cx:pt>
          <cx:pt idx="4127">8</cx:pt>
          <cx:pt idx="4128">6</cx:pt>
          <cx:pt idx="4129">6</cx:pt>
          <cx:pt idx="4130">8</cx:pt>
          <cx:pt idx="4131">8</cx:pt>
          <cx:pt idx="4132">8</cx:pt>
          <cx:pt idx="4133">8</cx:pt>
          <cx:pt idx="4134">8</cx:pt>
          <cx:pt idx="4135">6</cx:pt>
          <cx:pt idx="4136">6</cx:pt>
          <cx:pt idx="4137">6</cx:pt>
          <cx:pt idx="4138">6</cx:pt>
          <cx:pt idx="4139">6</cx:pt>
          <cx:pt idx="4140">6</cx:pt>
          <cx:pt idx="4141">6</cx:pt>
          <cx:pt idx="4142">6</cx:pt>
          <cx:pt idx="4143">6</cx:pt>
          <cx:pt idx="4144">6</cx:pt>
          <cx:pt idx="4145">6</cx:pt>
          <cx:pt idx="4146">6</cx:pt>
          <cx:pt idx="4147">6</cx:pt>
          <cx:pt idx="4148">6</cx:pt>
          <cx:pt idx="4149">6</cx:pt>
          <cx:pt idx="4150">6</cx:pt>
          <cx:pt idx="4151">6</cx:pt>
          <cx:pt idx="4152">6</cx:pt>
          <cx:pt idx="4153">6</cx:pt>
          <cx:pt idx="4154">6</cx:pt>
          <cx:pt idx="4155">6</cx:pt>
          <cx:pt idx="4156">6</cx:pt>
          <cx:pt idx="4157">6</cx:pt>
          <cx:pt idx="4158">6</cx:pt>
          <cx:pt idx="4159">6</cx:pt>
          <cx:pt idx="4160">6</cx:pt>
          <cx:pt idx="4161">6</cx:pt>
          <cx:pt idx="4162">6</cx:pt>
          <cx:pt idx="4163">6</cx:pt>
          <cx:pt idx="4164">6</cx:pt>
          <cx:pt idx="4165">6</cx:pt>
          <cx:pt idx="4166">6</cx:pt>
          <cx:pt idx="4167">6</cx:pt>
          <cx:pt idx="4168">6</cx:pt>
          <cx:pt idx="4169">6</cx:pt>
          <cx:pt idx="4170">6</cx:pt>
          <cx:pt idx="4171">6</cx:pt>
          <cx:pt idx="4172">6</cx:pt>
          <cx:pt idx="4173">6</cx:pt>
          <cx:pt idx="4174">6</cx:pt>
          <cx:pt idx="4175">6</cx:pt>
          <cx:pt idx="4176">6</cx:pt>
          <cx:pt idx="4177">6</cx:pt>
          <cx:pt idx="4178">4</cx:pt>
          <cx:pt idx="4179">6</cx:pt>
          <cx:pt idx="4180">6</cx:pt>
          <cx:pt idx="4181">6</cx:pt>
          <cx:pt idx="4182">6</cx:pt>
          <cx:pt idx="4183">4</cx:pt>
          <cx:pt idx="4184">4</cx:pt>
          <cx:pt idx="4185">4</cx:pt>
          <cx:pt idx="4186">4</cx:pt>
          <cx:pt idx="4187">4</cx:pt>
          <cx:pt idx="4188">4</cx:pt>
          <cx:pt idx="4189">4</cx:pt>
          <cx:pt idx="4190">4</cx:pt>
          <cx:pt idx="4191">4</cx:pt>
          <cx:pt idx="4192">4</cx:pt>
          <cx:pt idx="4193">4</cx:pt>
          <cx:pt idx="4194">4</cx:pt>
          <cx:pt idx="4195">4</cx:pt>
          <cx:pt idx="4196">8</cx:pt>
          <cx:pt idx="4197">6</cx:pt>
          <cx:pt idx="4198">8</cx:pt>
          <cx:pt idx="4199">8</cx:pt>
          <cx:pt idx="4200">8</cx:pt>
          <cx:pt idx="4201">8</cx:pt>
          <cx:pt idx="4202">8</cx:pt>
          <cx:pt idx="4203">8</cx:pt>
          <cx:pt idx="4204">8</cx:pt>
          <cx:pt idx="4205">8</cx:pt>
          <cx:pt idx="4206">8</cx:pt>
          <cx:pt idx="4207">8</cx:pt>
          <cx:pt idx="4208">8</cx:pt>
          <cx:pt idx="4209">8</cx:pt>
          <cx:pt idx="4210">8</cx:pt>
          <cx:pt idx="4211">8</cx:pt>
          <cx:pt idx="4212">8</cx:pt>
          <cx:pt idx="4213">8</cx:pt>
          <cx:pt idx="4214">8</cx:pt>
          <cx:pt idx="4215">6</cx:pt>
          <cx:pt idx="4216">8</cx:pt>
          <cx:pt idx="4217">6</cx:pt>
          <cx:pt idx="4218">6</cx:pt>
          <cx:pt idx="4219">6</cx:pt>
          <cx:pt idx="4220">6</cx:pt>
          <cx:pt idx="4221">6</cx:pt>
          <cx:pt idx="4222">8</cx:pt>
          <cx:pt idx="4223">6</cx:pt>
          <cx:pt idx="4224">6</cx:pt>
          <cx:pt idx="4225">6</cx:pt>
          <cx:pt idx="4226">6</cx:pt>
          <cx:pt idx="4227">6</cx:pt>
          <cx:pt idx="4228">6</cx:pt>
          <cx:pt idx="4229">8</cx:pt>
          <cx:pt idx="4230">8</cx:pt>
          <cx:pt idx="4231">8</cx:pt>
          <cx:pt idx="4232">6</cx:pt>
          <cx:pt idx="4233">8</cx:pt>
          <cx:pt idx="4234">6</cx:pt>
          <cx:pt idx="4235">8</cx:pt>
          <cx:pt idx="4236">8</cx:pt>
          <cx:pt idx="4237">8</cx:pt>
          <cx:pt idx="4238">6</cx:pt>
          <cx:pt idx="4239">6</cx:pt>
          <cx:pt idx="4240">6</cx:pt>
          <cx:pt idx="4241">6</cx:pt>
          <cx:pt idx="4242">8</cx:pt>
          <cx:pt idx="4243">8</cx:pt>
          <cx:pt idx="4244">6</cx:pt>
          <cx:pt idx="4245">6</cx:pt>
          <cx:pt idx="4246">8</cx:pt>
          <cx:pt idx="4247">6</cx:pt>
          <cx:pt idx="4248">6</cx:pt>
          <cx:pt idx="4249">8</cx:pt>
          <cx:pt idx="4250">8</cx:pt>
          <cx:pt idx="4251">6</cx:pt>
          <cx:pt idx="4252">6</cx:pt>
          <cx:pt idx="4253">6</cx:pt>
          <cx:pt idx="4254">6</cx:pt>
          <cx:pt idx="4255">8</cx:pt>
          <cx:pt idx="4256">8</cx:pt>
          <cx:pt idx="4257">6</cx:pt>
          <cx:pt idx="4258">8</cx:pt>
          <cx:pt idx="4259">6</cx:pt>
          <cx:pt idx="4260">8</cx:pt>
          <cx:pt idx="4261">6</cx:pt>
          <cx:pt idx="4262">6</cx:pt>
          <cx:pt idx="4263">6</cx:pt>
          <cx:pt idx="4264">8</cx:pt>
          <cx:pt idx="4265">6</cx:pt>
          <cx:pt idx="4266">6</cx:pt>
          <cx:pt idx="4267">8</cx:pt>
          <cx:pt idx="4268">8</cx:pt>
          <cx:pt idx="4269">6</cx:pt>
          <cx:pt idx="4270">6</cx:pt>
          <cx:pt idx="4271">6</cx:pt>
          <cx:pt idx="4272">6</cx:pt>
          <cx:pt idx="4273">8</cx:pt>
          <cx:pt idx="4274">6</cx:pt>
          <cx:pt idx="4275">6</cx:pt>
          <cx:pt idx="4276">8</cx:pt>
          <cx:pt idx="4277">6</cx:pt>
          <cx:pt idx="4278">6</cx:pt>
          <cx:pt idx="4279">8</cx:pt>
          <cx:pt idx="4280">6</cx:pt>
          <cx:pt idx="4281">6</cx:pt>
          <cx:pt idx="4282">6</cx:pt>
          <cx:pt idx="4283">8</cx:pt>
          <cx:pt idx="4284">8</cx:pt>
          <cx:pt idx="4285">8</cx:pt>
          <cx:pt idx="4286">8</cx:pt>
          <cx:pt idx="4287">8</cx:pt>
          <cx:pt idx="4288">6</cx:pt>
          <cx:pt idx="4289">6</cx:pt>
          <cx:pt idx="4290">6</cx:pt>
          <cx:pt idx="4291">6</cx:pt>
          <cx:pt idx="4292">6</cx:pt>
          <cx:pt idx="4293">6</cx:pt>
          <cx:pt idx="4294">8</cx:pt>
          <cx:pt idx="4295">6</cx:pt>
          <cx:pt idx="4296">6</cx:pt>
          <cx:pt idx="4297">6</cx:pt>
          <cx:pt idx="4298">6</cx:pt>
          <cx:pt idx="4299">6</cx:pt>
          <cx:pt idx="4300">6</cx:pt>
          <cx:pt idx="4301">6</cx:pt>
          <cx:pt idx="4302">6</cx:pt>
          <cx:pt idx="4303">6</cx:pt>
          <cx:pt idx="4304">6</cx:pt>
          <cx:pt idx="4305">6</cx:pt>
          <cx:pt idx="4306">6</cx:pt>
          <cx:pt idx="4307">6</cx:pt>
          <cx:pt idx="4308">8</cx:pt>
          <cx:pt idx="4309">8</cx:pt>
          <cx:pt idx="4310">8</cx:pt>
          <cx:pt idx="4311">8</cx:pt>
          <cx:pt idx="4312">6</cx:pt>
          <cx:pt idx="4313">6</cx:pt>
          <cx:pt idx="4314">6</cx:pt>
          <cx:pt idx="4315">6</cx:pt>
          <cx:pt idx="4316">6</cx:pt>
          <cx:pt idx="4317">8</cx:pt>
          <cx:pt idx="4318">8</cx:pt>
          <cx:pt idx="4319">8</cx:pt>
          <cx:pt idx="4320">6</cx:pt>
          <cx:pt idx="4321">6</cx:pt>
          <cx:pt idx="4322">8</cx:pt>
          <cx:pt idx="4323">8</cx:pt>
          <cx:pt idx="4324">6</cx:pt>
          <cx:pt idx="4325">6</cx:pt>
          <cx:pt idx="4326">6</cx:pt>
          <cx:pt idx="4327">8</cx:pt>
          <cx:pt idx="4328">6</cx:pt>
          <cx:pt idx="4329">6</cx:pt>
          <cx:pt idx="4330">6</cx:pt>
          <cx:pt idx="4331">8</cx:pt>
          <cx:pt idx="4332">6</cx:pt>
          <cx:pt idx="4333">8</cx:pt>
          <cx:pt idx="4334">6</cx:pt>
          <cx:pt idx="4335">6</cx:pt>
          <cx:pt idx="4336">8</cx:pt>
          <cx:pt idx="4337">8</cx:pt>
          <cx:pt idx="4338">6</cx:pt>
          <cx:pt idx="4339">8</cx:pt>
          <cx:pt idx="4340">8</cx:pt>
          <cx:pt idx="4341">8</cx:pt>
          <cx:pt idx="4342">6</cx:pt>
          <cx:pt idx="4343">6</cx:pt>
          <cx:pt idx="4344">6</cx:pt>
          <cx:pt idx="4345">6</cx:pt>
          <cx:pt idx="4346">8</cx:pt>
          <cx:pt idx="4347">6</cx:pt>
          <cx:pt idx="4348">8</cx:pt>
          <cx:pt idx="4349">6</cx:pt>
          <cx:pt idx="4350">6</cx:pt>
          <cx:pt idx="4351">6</cx:pt>
          <cx:pt idx="4352">6</cx:pt>
          <cx:pt idx="4353">6</cx:pt>
          <cx:pt idx="4354">6</cx:pt>
          <cx:pt idx="4355">8</cx:pt>
          <cx:pt idx="4356">6</cx:pt>
          <cx:pt idx="4357">6</cx:pt>
          <cx:pt idx="4358">6</cx:pt>
          <cx:pt idx="4359">6</cx:pt>
          <cx:pt idx="4360">6</cx:pt>
          <cx:pt idx="4361">6</cx:pt>
          <cx:pt idx="4362">6</cx:pt>
          <cx:pt idx="4363">8</cx:pt>
          <cx:pt idx="4364">8</cx:pt>
          <cx:pt idx="4365">8</cx:pt>
          <cx:pt idx="4366">8</cx:pt>
          <cx:pt idx="4367">8</cx:pt>
          <cx:pt idx="4368">8</cx:pt>
          <cx:pt idx="4369">8</cx:pt>
          <cx:pt idx="4370">8</cx:pt>
          <cx:pt idx="4371">8</cx:pt>
          <cx:pt idx="4372">8</cx:pt>
          <cx:pt idx="4373">8</cx:pt>
          <cx:pt idx="4374">8</cx:pt>
          <cx:pt idx="4375">8</cx:pt>
          <cx:pt idx="4376">8</cx:pt>
          <cx:pt idx="4377">8</cx:pt>
          <cx:pt idx="4378">8</cx:pt>
          <cx:pt idx="4379">8</cx:pt>
          <cx:pt idx="4380">8</cx:pt>
          <cx:pt idx="4381">8</cx:pt>
          <cx:pt idx="4382">8</cx:pt>
          <cx:pt idx="4383">8</cx:pt>
          <cx:pt idx="4384">8</cx:pt>
          <cx:pt idx="4385">8</cx:pt>
          <cx:pt idx="4386">8</cx:pt>
          <cx:pt idx="4387">8</cx:pt>
          <cx:pt idx="4388">8</cx:pt>
          <cx:pt idx="4389">8</cx:pt>
          <cx:pt idx="4390">8</cx:pt>
          <cx:pt idx="4391">8</cx:pt>
          <cx:pt idx="4392">8</cx:pt>
          <cx:pt idx="4393">8</cx:pt>
          <cx:pt idx="4394">8</cx:pt>
          <cx:pt idx="4395">8</cx:pt>
          <cx:pt idx="4396">8</cx:pt>
          <cx:pt idx="4397">8</cx:pt>
          <cx:pt idx="4398">8</cx:pt>
          <cx:pt idx="4399">8</cx:pt>
          <cx:pt idx="4400">8</cx:pt>
          <cx:pt idx="4401">8</cx:pt>
          <cx:pt idx="4402">8</cx:pt>
          <cx:pt idx="4403">8</cx:pt>
          <cx:pt idx="4404">8</cx:pt>
          <cx:pt idx="4405">8</cx:pt>
          <cx:pt idx="4406">8</cx:pt>
          <cx:pt idx="4407">8</cx:pt>
          <cx:pt idx="4408">8</cx:pt>
          <cx:pt idx="4409">8</cx:pt>
          <cx:pt idx="4410">8</cx:pt>
          <cx:pt idx="4411">8</cx:pt>
          <cx:pt idx="4412">12</cx:pt>
          <cx:pt idx="4413">12</cx:pt>
          <cx:pt idx="4414">12</cx:pt>
          <cx:pt idx="4415">8</cx:pt>
          <cx:pt idx="4416">8</cx:pt>
          <cx:pt idx="4417">8</cx:pt>
          <cx:pt idx="4418">8</cx:pt>
          <cx:pt idx="4419">8</cx:pt>
          <cx:pt idx="4420">8</cx:pt>
          <cx:pt idx="4421">8</cx:pt>
          <cx:pt idx="4422">8</cx:pt>
          <cx:pt idx="4423">8</cx:pt>
          <cx:pt idx="4424">8</cx:pt>
          <cx:pt idx="4425">8</cx:pt>
          <cx:pt idx="4426">8</cx:pt>
          <cx:pt idx="4427">8</cx:pt>
          <cx:pt idx="4428">4</cx:pt>
          <cx:pt idx="4429">4</cx:pt>
          <cx:pt idx="4430">4</cx:pt>
          <cx:pt idx="4431">12</cx:pt>
          <cx:pt idx="4432">12</cx:pt>
          <cx:pt idx="4433">12</cx:pt>
          <cx:pt idx="4434">4</cx:pt>
          <cx:pt idx="4435">4</cx:pt>
          <cx:pt idx="4436">4</cx:pt>
          <cx:pt idx="4437">4</cx:pt>
          <cx:pt idx="4438">4</cx:pt>
          <cx:pt idx="4439">4</cx:pt>
          <cx:pt idx="4440">4</cx:pt>
          <cx:pt idx="4441">4</cx:pt>
          <cx:pt idx="4442">4</cx:pt>
          <cx:pt idx="4443">4</cx:pt>
          <cx:pt idx="4444">4</cx:pt>
          <cx:pt idx="4445">4</cx:pt>
          <cx:pt idx="4446">4</cx:pt>
          <cx:pt idx="4447">4</cx:pt>
          <cx:pt idx="4448">4</cx:pt>
          <cx:pt idx="4449">4</cx:pt>
          <cx:pt idx="4450">4</cx:pt>
          <cx:pt idx="4451">4</cx:pt>
          <cx:pt idx="4452">4</cx:pt>
          <cx:pt idx="4453">4</cx:pt>
          <cx:pt idx="4454">4</cx:pt>
          <cx:pt idx="4455">6</cx:pt>
          <cx:pt idx="4456">8</cx:pt>
          <cx:pt idx="4457">8</cx:pt>
          <cx:pt idx="4458">8</cx:pt>
          <cx:pt idx="4459">6</cx:pt>
          <cx:pt idx="4460">8</cx:pt>
          <cx:pt idx="4461">6</cx:pt>
          <cx:pt idx="4462">8</cx:pt>
          <cx:pt idx="4463">6</cx:pt>
          <cx:pt idx="4464">8</cx:pt>
          <cx:pt idx="4465">8</cx:pt>
          <cx:pt idx="4466">8</cx:pt>
          <cx:pt idx="4467">8</cx:pt>
          <cx:pt idx="4468">6</cx:pt>
          <cx:pt idx="4469">6</cx:pt>
          <cx:pt idx="4470">0</cx:pt>
          <cx:pt idx="4471">0</cx:pt>
          <cx:pt idx="4472">4</cx:pt>
          <cx:pt idx="4473">4</cx:pt>
          <cx:pt idx="4474">4</cx:pt>
          <cx:pt idx="4475">4</cx:pt>
          <cx:pt idx="4476">4</cx:pt>
          <cx:pt idx="4477">4</cx:pt>
          <cx:pt idx="4478">4</cx:pt>
          <cx:pt idx="4479">4</cx:pt>
          <cx:pt idx="4480">4</cx:pt>
          <cx:pt idx="4481">4</cx:pt>
          <cx:pt idx="4482">4</cx:pt>
          <cx:pt idx="4483">4</cx:pt>
          <cx:pt idx="4484">4</cx:pt>
          <cx:pt idx="4485">4</cx:pt>
          <cx:pt idx="4486">4</cx:pt>
          <cx:pt idx="4487">4</cx:pt>
          <cx:pt idx="4488">4</cx:pt>
          <cx:pt idx="4489">4</cx:pt>
          <cx:pt idx="4490">6</cx:pt>
          <cx:pt idx="4491">6</cx:pt>
          <cx:pt idx="4492">6</cx:pt>
          <cx:pt idx="4493">6</cx:pt>
          <cx:pt idx="4494">6</cx:pt>
          <cx:pt idx="4495">6</cx:pt>
          <cx:pt idx="4496">6</cx:pt>
          <cx:pt idx="4497">6</cx:pt>
          <cx:pt idx="4498">6</cx:pt>
          <cx:pt idx="4499">6</cx:pt>
          <cx:pt idx="4500">6</cx:pt>
          <cx:pt idx="4501">6</cx:pt>
          <cx:pt idx="4502">6</cx:pt>
          <cx:pt idx="4503">6</cx:pt>
          <cx:pt idx="4504">6</cx:pt>
          <cx:pt idx="4505">6</cx:pt>
          <cx:pt idx="4506">6</cx:pt>
          <cx:pt idx="4507">6</cx:pt>
          <cx:pt idx="4508">6</cx:pt>
          <cx:pt idx="4509">6</cx:pt>
          <cx:pt idx="4510">6</cx:pt>
          <cx:pt idx="4511">6</cx:pt>
          <cx:pt idx="4512">6</cx:pt>
          <cx:pt idx="4513">6</cx:pt>
          <cx:pt idx="4514">6</cx:pt>
          <cx:pt idx="4515">8</cx:pt>
          <cx:pt idx="4516">8</cx:pt>
          <cx:pt idx="4517">8</cx:pt>
          <cx:pt idx="4518">6</cx:pt>
          <cx:pt idx="4519">6</cx:pt>
          <cx:pt idx="4520">6</cx:pt>
          <cx:pt idx="4521">6</cx:pt>
          <cx:pt idx="4522">6</cx:pt>
          <cx:pt idx="4523">6</cx:pt>
          <cx:pt idx="4524">6</cx:pt>
          <cx:pt idx="4525">6</cx:pt>
          <cx:pt idx="4526">6</cx:pt>
          <cx:pt idx="4527">6</cx:pt>
          <cx:pt idx="4528">6</cx:pt>
          <cx:pt idx="4529">6</cx:pt>
          <cx:pt idx="4530">6</cx:pt>
          <cx:pt idx="4531">6</cx:pt>
          <cx:pt idx="4532">6</cx:pt>
          <cx:pt idx="4533">6</cx:pt>
          <cx:pt idx="4534">6</cx:pt>
          <cx:pt idx="4535">6</cx:pt>
          <cx:pt idx="4536">12</cx:pt>
          <cx:pt idx="4537">12</cx:pt>
          <cx:pt idx="4538">8</cx:pt>
          <cx:pt idx="4539">8</cx:pt>
          <cx:pt idx="4540">12</cx:pt>
          <cx:pt idx="4541">4</cx:pt>
          <cx:pt idx="4542">4</cx:pt>
          <cx:pt idx="4543">4</cx:pt>
          <cx:pt idx="4544">4</cx:pt>
          <cx:pt idx="4545">4</cx:pt>
          <cx:pt idx="4546">4</cx:pt>
          <cx:pt idx="4547">4</cx:pt>
          <cx:pt idx="4548">4</cx:pt>
          <cx:pt idx="4549">4</cx:pt>
          <cx:pt idx="4550">0</cx:pt>
          <cx:pt idx="4551">4</cx:pt>
          <cx:pt idx="4552">4</cx:pt>
          <cx:pt idx="4553">4</cx:pt>
          <cx:pt idx="4554">0</cx:pt>
          <cx:pt idx="4555">4</cx:pt>
          <cx:pt idx="4556">4</cx:pt>
          <cx:pt idx="4557">4</cx:pt>
          <cx:pt idx="4558">3</cx:pt>
          <cx:pt idx="4559">4</cx:pt>
          <cx:pt idx="4560">4</cx:pt>
          <cx:pt idx="4561">4</cx:pt>
          <cx:pt idx="4562">4</cx:pt>
          <cx:pt idx="4563">0</cx:pt>
          <cx:pt idx="4564">4</cx:pt>
          <cx:pt idx="4565">4</cx:pt>
          <cx:pt idx="4566">4</cx:pt>
          <cx:pt idx="4567">4</cx:pt>
          <cx:pt idx="4568">4</cx:pt>
          <cx:pt idx="4569">4</cx:pt>
          <cx:pt idx="4570">4</cx:pt>
          <cx:pt idx="4571">4</cx:pt>
          <cx:pt idx="4572">4</cx:pt>
          <cx:pt idx="4573">4</cx:pt>
          <cx:pt idx="4574">4</cx:pt>
          <cx:pt idx="4575">4</cx:pt>
          <cx:pt idx="4576">4</cx:pt>
          <cx:pt idx="4577">4</cx:pt>
          <cx:pt idx="4578">4</cx:pt>
          <cx:pt idx="4579">4</cx:pt>
          <cx:pt idx="4580">4</cx:pt>
          <cx:pt idx="4581">4</cx:pt>
          <cx:pt idx="4582">4</cx:pt>
          <cx:pt idx="4583">4</cx:pt>
          <cx:pt idx="4584">4</cx:pt>
          <cx:pt idx="4585">4</cx:pt>
          <cx:pt idx="4586">4</cx:pt>
          <cx:pt idx="4587">4</cx:pt>
          <cx:pt idx="4588">4</cx:pt>
          <cx:pt idx="4589">4</cx:pt>
          <cx:pt idx="4590">4</cx:pt>
          <cx:pt idx="4591">4</cx:pt>
          <cx:pt idx="4592">4</cx:pt>
          <cx:pt idx="4593">4</cx:pt>
          <cx:pt idx="4594">4</cx:pt>
          <cx:pt idx="4595">4</cx:pt>
          <cx:pt idx="4596">4</cx:pt>
          <cx:pt idx="4597">4</cx:pt>
          <cx:pt idx="4598">4</cx:pt>
          <cx:pt idx="4599">4</cx:pt>
          <cx:pt idx="4600">4</cx:pt>
          <cx:pt idx="4601">4</cx:pt>
          <cx:pt idx="4602">4</cx:pt>
          <cx:pt idx="4603">4</cx:pt>
          <cx:pt idx="4604">4</cx:pt>
          <cx:pt idx="4605">4</cx:pt>
          <cx:pt idx="4606">4</cx:pt>
          <cx:pt idx="4607">4</cx:pt>
          <cx:pt idx="4608">4</cx:pt>
          <cx:pt idx="4609">4</cx:pt>
          <cx:pt idx="4610">4</cx:pt>
          <cx:pt idx="4611">4</cx:pt>
          <cx:pt idx="4612">4</cx:pt>
          <cx:pt idx="4613">4</cx:pt>
          <cx:pt idx="4614">4</cx:pt>
          <cx:pt idx="4615">4</cx:pt>
          <cx:pt idx="4616">4</cx:pt>
          <cx:pt idx="4617">4</cx:pt>
          <cx:pt idx="4618">4</cx:pt>
          <cx:pt idx="4619">4</cx:pt>
          <cx:pt idx="4620">4</cx:pt>
          <cx:pt idx="4621">4</cx:pt>
          <cx:pt idx="4622">4</cx:pt>
          <cx:pt idx="4623">4</cx:pt>
          <cx:pt idx="4624">4</cx:pt>
          <cx:pt idx="4625">4</cx:pt>
          <cx:pt idx="4626">4</cx:pt>
          <cx:pt idx="4627">4</cx:pt>
          <cx:pt idx="4628">4</cx:pt>
          <cx:pt idx="4629">4</cx:pt>
          <cx:pt idx="4630">4</cx:pt>
          <cx:pt idx="4631">4</cx:pt>
          <cx:pt idx="4632">4</cx:pt>
          <cx:pt idx="4633">4</cx:pt>
          <cx:pt idx="4634">4</cx:pt>
          <cx:pt idx="4635">4</cx:pt>
          <cx:pt idx="4636">4</cx:pt>
          <cx:pt idx="4637">4</cx:pt>
          <cx:pt idx="4638">4</cx:pt>
          <cx:pt idx="4639">4</cx:pt>
          <cx:pt idx="4640">4</cx:pt>
          <cx:pt idx="4641">4</cx:pt>
          <cx:pt idx="4642">4</cx:pt>
          <cx:pt idx="4643">4</cx:pt>
          <cx:pt idx="4644">4</cx:pt>
          <cx:pt idx="4645">4</cx:pt>
          <cx:pt idx="4646">4</cx:pt>
          <cx:pt idx="4647">4</cx:pt>
          <cx:pt idx="4648">4</cx:pt>
          <cx:pt idx="4649">4</cx:pt>
          <cx:pt idx="4650">4</cx:pt>
          <cx:pt idx="4651">4</cx:pt>
          <cx:pt idx="4652">4</cx:pt>
          <cx:pt idx="4653">4</cx:pt>
          <cx:pt idx="4654">4</cx:pt>
          <cx:pt idx="4655">4</cx:pt>
          <cx:pt idx="4656">4</cx:pt>
          <cx:pt idx="4657">4</cx:pt>
          <cx:pt idx="4658">4</cx:pt>
          <cx:pt idx="4659">4</cx:pt>
          <cx:pt idx="4660">4</cx:pt>
          <cx:pt idx="4661">4</cx:pt>
          <cx:pt idx="4662">4</cx:pt>
          <cx:pt idx="4663">4</cx:pt>
          <cx:pt idx="4664">4</cx:pt>
          <cx:pt idx="4665">4</cx:pt>
          <cx:pt idx="4666">4</cx:pt>
          <cx:pt idx="4667">4</cx:pt>
          <cx:pt idx="4668">4</cx:pt>
          <cx:pt idx="4669">6</cx:pt>
          <cx:pt idx="4670">6</cx:pt>
          <cx:pt idx="4671">6</cx:pt>
          <cx:pt idx="4672">6</cx:pt>
          <cx:pt idx="4673">6</cx:pt>
          <cx:pt idx="4674">6</cx:pt>
          <cx:pt idx="4675">6</cx:pt>
          <cx:pt idx="4676">6</cx:pt>
          <cx:pt idx="4677">6</cx:pt>
          <cx:pt idx="4678">6</cx:pt>
          <cx:pt idx="4679">6</cx:pt>
          <cx:pt idx="4680">6</cx:pt>
          <cx:pt idx="4681">6</cx:pt>
          <cx:pt idx="4682">6</cx:pt>
          <cx:pt idx="4683">6</cx:pt>
          <cx:pt idx="4684">6</cx:pt>
          <cx:pt idx="4685">6</cx:pt>
          <cx:pt idx="4686">6</cx:pt>
          <cx:pt idx="4687">6</cx:pt>
          <cx:pt idx="4688">6</cx:pt>
          <cx:pt idx="4689">6</cx:pt>
          <cx:pt idx="4690">6</cx:pt>
          <cx:pt idx="4691">6</cx:pt>
          <cx:pt idx="4692">6</cx:pt>
          <cx:pt idx="4693">6</cx:pt>
          <cx:pt idx="4694">6</cx:pt>
          <cx:pt idx="4695">6</cx:pt>
          <cx:pt idx="4696">6</cx:pt>
          <cx:pt idx="4697">6</cx:pt>
          <cx:pt idx="4698">6</cx:pt>
          <cx:pt idx="4699">6</cx:pt>
          <cx:pt idx="4700">6</cx:pt>
          <cx:pt idx="4701">6</cx:pt>
          <cx:pt idx="4702">6</cx:pt>
          <cx:pt idx="4703">6</cx:pt>
          <cx:pt idx="4704">6</cx:pt>
          <cx:pt idx="4705">6</cx:pt>
          <cx:pt idx="4706">6</cx:pt>
          <cx:pt idx="4707">6</cx:pt>
          <cx:pt idx="4708">6</cx:pt>
          <cx:pt idx="4709">4</cx:pt>
          <cx:pt idx="4710">6</cx:pt>
          <cx:pt idx="4711">6</cx:pt>
          <cx:pt idx="4712">6</cx:pt>
          <cx:pt idx="4713">6</cx:pt>
          <cx:pt idx="4714">6</cx:pt>
          <cx:pt idx="4715">6</cx:pt>
          <cx:pt idx="4716">4</cx:pt>
          <cx:pt idx="4717">6</cx:pt>
          <cx:pt idx="4718">4</cx:pt>
          <cx:pt idx="4719">6</cx:pt>
          <cx:pt idx="4720">6</cx:pt>
          <cx:pt idx="4721">6</cx:pt>
          <cx:pt idx="4722">6</cx:pt>
          <cx:pt idx="4723">4</cx:pt>
          <cx:pt idx="4724">6</cx:pt>
          <cx:pt idx="4725">6</cx:pt>
          <cx:pt idx="4726">6</cx:pt>
          <cx:pt idx="4727">6</cx:pt>
          <cx:pt idx="4728">6</cx:pt>
          <cx:pt idx="4729">6</cx:pt>
          <cx:pt idx="4730">6</cx:pt>
          <cx:pt idx="4731">6</cx:pt>
          <cx:pt idx="4732">6</cx:pt>
          <cx:pt idx="4733">6</cx:pt>
          <cx:pt idx="4734">6</cx:pt>
          <cx:pt idx="4735">6</cx:pt>
          <cx:pt idx="4736">6</cx:pt>
          <cx:pt idx="4737">6</cx:pt>
          <cx:pt idx="4738">6</cx:pt>
          <cx:pt idx="4739">6</cx:pt>
          <cx:pt idx="4740">6</cx:pt>
          <cx:pt idx="4741">6</cx:pt>
          <cx:pt idx="4742">6</cx:pt>
          <cx:pt idx="4743">6</cx:pt>
          <cx:pt idx="4744">6</cx:pt>
          <cx:pt idx="4745">6</cx:pt>
          <cx:pt idx="4746">6</cx:pt>
          <cx:pt idx="4747">6</cx:pt>
          <cx:pt idx="4748">6</cx:pt>
          <cx:pt idx="4749">6</cx:pt>
          <cx:pt idx="4750">6</cx:pt>
          <cx:pt idx="4751">6</cx:pt>
          <cx:pt idx="4752">6</cx:pt>
          <cx:pt idx="4753">6</cx:pt>
          <cx:pt idx="4754">4</cx:pt>
          <cx:pt idx="4755">4</cx:pt>
          <cx:pt idx="4756">6</cx:pt>
          <cx:pt idx="4757">6</cx:pt>
          <cx:pt idx="4758">6</cx:pt>
          <cx:pt idx="4759">6</cx:pt>
          <cx:pt idx="4760">4</cx:pt>
          <cx:pt idx="4761">4</cx:pt>
          <cx:pt idx="4762">6</cx:pt>
          <cx:pt idx="4763">6</cx:pt>
          <cx:pt idx="4764">6</cx:pt>
          <cx:pt idx="4765">6</cx:pt>
          <cx:pt idx="4766">6</cx:pt>
          <cx:pt idx="4767">6</cx:pt>
          <cx:pt idx="4768">4</cx:pt>
          <cx:pt idx="4769">4</cx:pt>
          <cx:pt idx="4770">6</cx:pt>
          <cx:pt idx="4771">6</cx:pt>
          <cx:pt idx="4772">6</cx:pt>
          <cx:pt idx="4773">6</cx:pt>
          <cx:pt idx="4774">6</cx:pt>
          <cx:pt idx="4775">4</cx:pt>
          <cx:pt idx="4776">6</cx:pt>
          <cx:pt idx="4777">6</cx:pt>
          <cx:pt idx="4778">6</cx:pt>
          <cx:pt idx="4779">6</cx:pt>
          <cx:pt idx="4780">6</cx:pt>
          <cx:pt idx="4781">6</cx:pt>
          <cx:pt idx="4782">6</cx:pt>
          <cx:pt idx="4783">4</cx:pt>
          <cx:pt idx="4784">4</cx:pt>
          <cx:pt idx="4785">4</cx:pt>
          <cx:pt idx="4786">4</cx:pt>
          <cx:pt idx="4787">4</cx:pt>
          <cx:pt idx="4788">4</cx:pt>
          <cx:pt idx="4789">4</cx:pt>
          <cx:pt idx="4790">4</cx:pt>
          <cx:pt idx="4791">4</cx:pt>
          <cx:pt idx="4792">4</cx:pt>
          <cx:pt idx="4793">4</cx:pt>
          <cx:pt idx="4794">4</cx:pt>
          <cx:pt idx="4795">4</cx:pt>
          <cx:pt idx="4796">4</cx:pt>
          <cx:pt idx="4797">4</cx:pt>
          <cx:pt idx="4798">4</cx:pt>
          <cx:pt idx="4799">4</cx:pt>
          <cx:pt idx="4800">4</cx:pt>
          <cx:pt idx="4801">4</cx:pt>
          <cx:pt idx="4802">4</cx:pt>
          <cx:pt idx="4803">4</cx:pt>
          <cx:pt idx="4804">4</cx:pt>
          <cx:pt idx="4805">4</cx:pt>
          <cx:pt idx="4806">4</cx:pt>
          <cx:pt idx="4807">4</cx:pt>
          <cx:pt idx="4808">4</cx:pt>
          <cx:pt idx="4809">4</cx:pt>
          <cx:pt idx="4810">4</cx:pt>
          <cx:pt idx="4811">6</cx:pt>
          <cx:pt idx="4812">6</cx:pt>
          <cx:pt idx="4813">6</cx:pt>
          <cx:pt idx="4814">6</cx:pt>
          <cx:pt idx="4815">6</cx:pt>
          <cx:pt idx="4816">6</cx:pt>
          <cx:pt idx="4817">8</cx:pt>
          <cx:pt idx="4818">8</cx:pt>
          <cx:pt idx="4819">8</cx:pt>
          <cx:pt idx="4820">8</cx:pt>
          <cx:pt idx="4821">8</cx:pt>
          <cx:pt idx="4822">6</cx:pt>
          <cx:pt idx="4823">6</cx:pt>
          <cx:pt idx="4824">8</cx:pt>
          <cx:pt idx="4825">6</cx:pt>
          <cx:pt idx="4826">8</cx:pt>
          <cx:pt idx="4827">6</cx:pt>
          <cx:pt idx="4828">6</cx:pt>
          <cx:pt idx="4829">6</cx:pt>
          <cx:pt idx="4830">6</cx:pt>
          <cx:pt idx="4831">8</cx:pt>
          <cx:pt idx="4832">6</cx:pt>
          <cx:pt idx="4833">8</cx:pt>
          <cx:pt idx="4834">8</cx:pt>
          <cx:pt idx="4835">8</cx:pt>
          <cx:pt idx="4836">8</cx:pt>
          <cx:pt idx="4837">12</cx:pt>
          <cx:pt idx="4838">6</cx:pt>
          <cx:pt idx="4839">6</cx:pt>
          <cx:pt idx="4840">6</cx:pt>
          <cx:pt idx="4841">6</cx:pt>
          <cx:pt idx="4842">6</cx:pt>
          <cx:pt idx="4843">6</cx:pt>
          <cx:pt idx="4844">6</cx:pt>
          <cx:pt idx="4845">6</cx:pt>
          <cx:pt idx="4846">6</cx:pt>
          <cx:pt idx="4847">6</cx:pt>
          <cx:pt idx="4848">6</cx:pt>
          <cx:pt idx="4849">6</cx:pt>
          <cx:pt idx="4850">6</cx:pt>
          <cx:pt idx="4851">6</cx:pt>
          <cx:pt idx="4852">6</cx:pt>
          <cx:pt idx="4853">6</cx:pt>
          <cx:pt idx="4854">6</cx:pt>
          <cx:pt idx="4855">6</cx:pt>
          <cx:pt idx="4856">6</cx:pt>
          <cx:pt idx="4857">6</cx:pt>
          <cx:pt idx="4858">6</cx:pt>
          <cx:pt idx="4859">6</cx:pt>
          <cx:pt idx="4860">6</cx:pt>
          <cx:pt idx="4861">6</cx:pt>
          <cx:pt idx="4862">6</cx:pt>
          <cx:pt idx="4863">6</cx:pt>
          <cx:pt idx="4864">6</cx:pt>
          <cx:pt idx="4865">6</cx:pt>
          <cx:pt idx="4866">6</cx:pt>
          <cx:pt idx="4867">6</cx:pt>
          <cx:pt idx="4868">6</cx:pt>
          <cx:pt idx="4869">6</cx:pt>
          <cx:pt idx="4870">6</cx:pt>
          <cx:pt idx="4871">6</cx:pt>
          <cx:pt idx="4872">6</cx:pt>
          <cx:pt idx="4873">6</cx:pt>
          <cx:pt idx="4874">6</cx:pt>
          <cx:pt idx="4875">6</cx:pt>
          <cx:pt idx="4876">6</cx:pt>
          <cx:pt idx="4877">6</cx:pt>
          <cx:pt idx="4878">6</cx:pt>
          <cx:pt idx="4879">6</cx:pt>
          <cx:pt idx="4880">6</cx:pt>
          <cx:pt idx="4881">6</cx:pt>
          <cx:pt idx="4882">6</cx:pt>
          <cx:pt idx="4883">6</cx:pt>
          <cx:pt idx="4884">6</cx:pt>
          <cx:pt idx="4885">6</cx:pt>
          <cx:pt idx="4886">4</cx:pt>
          <cx:pt idx="4887">4</cx:pt>
          <cx:pt idx="4888">4</cx:pt>
          <cx:pt idx="4889">4</cx:pt>
          <cx:pt idx="4890">4</cx:pt>
          <cx:pt idx="4891">4</cx:pt>
          <cx:pt idx="4892">4</cx:pt>
          <cx:pt idx="4893">4</cx:pt>
          <cx:pt idx="4894">6</cx:pt>
          <cx:pt idx="4895">6</cx:pt>
          <cx:pt idx="4896">6</cx:pt>
          <cx:pt idx="4897">6</cx:pt>
          <cx:pt idx="4898">6</cx:pt>
          <cx:pt idx="4899">6</cx:pt>
          <cx:pt idx="4900">6</cx:pt>
          <cx:pt idx="4901">6</cx:pt>
          <cx:pt idx="4902">6</cx:pt>
          <cx:pt idx="4903">6</cx:pt>
          <cx:pt idx="4904">6</cx:pt>
          <cx:pt idx="4905">6</cx:pt>
          <cx:pt idx="4906">6</cx:pt>
          <cx:pt idx="4907">6</cx:pt>
          <cx:pt idx="4908">6</cx:pt>
          <cx:pt idx="4909">6</cx:pt>
          <cx:pt idx="4910">6</cx:pt>
          <cx:pt idx="4911">6</cx:pt>
          <cx:pt idx="4912">6</cx:pt>
          <cx:pt idx="4913">6</cx:pt>
          <cx:pt idx="4914">6</cx:pt>
          <cx:pt idx="4915">6</cx:pt>
          <cx:pt idx="4916">6</cx:pt>
          <cx:pt idx="4917">6</cx:pt>
          <cx:pt idx="4918">6</cx:pt>
          <cx:pt idx="4919">6</cx:pt>
          <cx:pt idx="4920">6</cx:pt>
          <cx:pt idx="4921">6</cx:pt>
          <cx:pt idx="4922">6</cx:pt>
          <cx:pt idx="4923">6</cx:pt>
          <cx:pt idx="4924">6</cx:pt>
          <cx:pt idx="4925">6</cx:pt>
          <cx:pt idx="4926">6</cx:pt>
          <cx:pt idx="4927">6</cx:pt>
          <cx:pt idx="4928">6</cx:pt>
          <cx:pt idx="4929">6</cx:pt>
          <cx:pt idx="4930">6</cx:pt>
          <cx:pt idx="4931">6</cx:pt>
          <cx:pt idx="4932">6</cx:pt>
          <cx:pt idx="4933">6</cx:pt>
          <cx:pt idx="4934">6</cx:pt>
          <cx:pt idx="4935">6</cx:pt>
          <cx:pt idx="4936">6</cx:pt>
          <cx:pt idx="4937">4</cx:pt>
          <cx:pt idx="4938">4</cx:pt>
          <cx:pt idx="4939">4</cx:pt>
          <cx:pt idx="4940">4</cx:pt>
          <cx:pt idx="4941">4</cx:pt>
          <cx:pt idx="4942">4</cx:pt>
          <cx:pt idx="4943">4</cx:pt>
          <cx:pt idx="4944">6</cx:pt>
          <cx:pt idx="4945">6</cx:pt>
          <cx:pt idx="4946">6</cx:pt>
          <cx:pt idx="4947">6</cx:pt>
          <cx:pt idx="4948">4</cx:pt>
          <cx:pt idx="4949">4</cx:pt>
          <cx:pt idx="4950">6</cx:pt>
          <cx:pt idx="4951">6</cx:pt>
          <cx:pt idx="4952">4</cx:pt>
          <cx:pt idx="4953">6</cx:pt>
          <cx:pt idx="4954">6</cx:pt>
          <cx:pt idx="4955">6</cx:pt>
          <cx:pt idx="4956">4</cx:pt>
          <cx:pt idx="4957">6</cx:pt>
          <cx:pt idx="4958">4</cx:pt>
          <cx:pt idx="4959">4</cx:pt>
          <cx:pt idx="4960">6</cx:pt>
          <cx:pt idx="4961">6</cx:pt>
          <cx:pt idx="4962">6</cx:pt>
          <cx:pt idx="4963">6</cx:pt>
          <cx:pt idx="4964">6</cx:pt>
          <cx:pt idx="4965">4</cx:pt>
          <cx:pt idx="4966">6</cx:pt>
          <cx:pt idx="4967">8</cx:pt>
          <cx:pt idx="4968">6</cx:pt>
          <cx:pt idx="4969">8</cx:pt>
          <cx:pt idx="4970">6</cx:pt>
          <cx:pt idx="4971">8</cx:pt>
          <cx:pt idx="4972">6</cx:pt>
          <cx:pt idx="4973">8</cx:pt>
          <cx:pt idx="4974">4</cx:pt>
          <cx:pt idx="4975">4</cx:pt>
          <cx:pt idx="4976">4</cx:pt>
          <cx:pt idx="4977">4</cx:pt>
          <cx:pt idx="4978">4</cx:pt>
          <cx:pt idx="4979">4</cx:pt>
          <cx:pt idx="4980">10</cx:pt>
          <cx:pt idx="4981">10</cx:pt>
          <cx:pt idx="4982">10</cx:pt>
          <cx:pt idx="4983">10</cx:pt>
          <cx:pt idx="4984">10</cx:pt>
          <cx:pt idx="4985">10</cx:pt>
          <cx:pt idx="4986">10</cx:pt>
          <cx:pt idx="4987">10</cx:pt>
          <cx:pt idx="4988">10</cx:pt>
          <cx:pt idx="4989">10</cx:pt>
          <cx:pt idx="4990">10</cx:pt>
          <cx:pt idx="4991">10</cx:pt>
          <cx:pt idx="4992">10</cx:pt>
          <cx:pt idx="4993">10</cx:pt>
          <cx:pt idx="4994">10</cx:pt>
          <cx:pt idx="4995">10</cx:pt>
          <cx:pt idx="4996">10</cx:pt>
          <cx:pt idx="4997">10</cx:pt>
          <cx:pt idx="4998">10</cx:pt>
          <cx:pt idx="4999">10</cx:pt>
          <cx:pt idx="5000">10</cx:pt>
          <cx:pt idx="5001">10</cx:pt>
          <cx:pt idx="5002">10</cx:pt>
          <cx:pt idx="5003">10</cx:pt>
          <cx:pt idx="5004">10</cx:pt>
          <cx:pt idx="5005">6</cx:pt>
          <cx:pt idx="5006">6</cx:pt>
          <cx:pt idx="5007">4</cx:pt>
          <cx:pt idx="5008">6</cx:pt>
          <cx:pt idx="5009">4</cx:pt>
          <cx:pt idx="5010">6</cx:pt>
          <cx:pt idx="5011">4</cx:pt>
          <cx:pt idx="5012">6</cx:pt>
          <cx:pt idx="5013">6</cx:pt>
          <cx:pt idx="5014">6</cx:pt>
          <cx:pt idx="5015">6</cx:pt>
          <cx:pt idx="5016">6</cx:pt>
          <cx:pt idx="5017">6</cx:pt>
          <cx:pt idx="5018">6</cx:pt>
          <cx:pt idx="5019">6</cx:pt>
          <cx:pt idx="5020">6</cx:pt>
          <cx:pt idx="5021">6</cx:pt>
          <cx:pt idx="5022">6</cx:pt>
          <cx:pt idx="5023">8</cx:pt>
          <cx:pt idx="5024">8</cx:pt>
          <cx:pt idx="5025">6</cx:pt>
          <cx:pt idx="5026">6</cx:pt>
          <cx:pt idx="5027">6</cx:pt>
          <cx:pt idx="5028">6</cx:pt>
          <cx:pt idx="5029">8</cx:pt>
          <cx:pt idx="5030">6</cx:pt>
          <cx:pt idx="5031">6</cx:pt>
          <cx:pt idx="5032">6</cx:pt>
          <cx:pt idx="5033">6</cx:pt>
          <cx:pt idx="5034">6</cx:pt>
          <cx:pt idx="5035">6</cx:pt>
          <cx:pt idx="5036">6</cx:pt>
          <cx:pt idx="5037">6</cx:pt>
          <cx:pt idx="5038">12</cx:pt>
          <cx:pt idx="5039">12</cx:pt>
          <cx:pt idx="5040">12</cx:pt>
          <cx:pt idx="5041">12</cx:pt>
          <cx:pt idx="5042">12</cx:pt>
          <cx:pt idx="5043">12</cx:pt>
          <cx:pt idx="5044">12</cx:pt>
          <cx:pt idx="5045">12</cx:pt>
          <cx:pt idx="5046">12</cx:pt>
          <cx:pt idx="5047">12</cx:pt>
          <cx:pt idx="5048">6</cx:pt>
          <cx:pt idx="5049">8</cx:pt>
          <cx:pt idx="5050">8</cx:pt>
          <cx:pt idx="5051">8</cx:pt>
          <cx:pt idx="5052">8</cx:pt>
          <cx:pt idx="5053">8</cx:pt>
          <cx:pt idx="5054">6</cx:pt>
          <cx:pt idx="5055">6</cx:pt>
          <cx:pt idx="5056">8</cx:pt>
          <cx:pt idx="5057">6</cx:pt>
          <cx:pt idx="5058">6</cx:pt>
          <cx:pt idx="5059">8</cx:pt>
          <cx:pt idx="5060">4</cx:pt>
          <cx:pt idx="5061">4</cx:pt>
          <cx:pt idx="5062">4</cx:pt>
          <cx:pt idx="5063">4</cx:pt>
          <cx:pt idx="5064">4</cx:pt>
          <cx:pt idx="5065">4</cx:pt>
          <cx:pt idx="5066">4</cx:pt>
          <cx:pt idx="5067">4</cx:pt>
          <cx:pt idx="5068">4</cx:pt>
          <cx:pt idx="5069">4</cx:pt>
          <cx:pt idx="5070">4</cx:pt>
          <cx:pt idx="5071">4</cx:pt>
          <cx:pt idx="5072">4</cx:pt>
          <cx:pt idx="5073">6</cx:pt>
          <cx:pt idx="5074">8</cx:pt>
          <cx:pt idx="5075">6</cx:pt>
          <cx:pt idx="5076">8</cx:pt>
          <cx:pt idx="5077">6</cx:pt>
          <cx:pt idx="5078">8</cx:pt>
          <cx:pt idx="5079">6</cx:pt>
          <cx:pt idx="5080">8</cx:pt>
          <cx:pt idx="5081">4</cx:pt>
          <cx:pt idx="5082">6</cx:pt>
          <cx:pt idx="5083">8</cx:pt>
          <cx:pt idx="5084">8</cx:pt>
          <cx:pt idx="5085">6</cx:pt>
          <cx:pt idx="5086">6</cx:pt>
          <cx:pt idx="5087">6</cx:pt>
          <cx:pt idx="5088">4</cx:pt>
          <cx:pt idx="5089">4</cx:pt>
          <cx:pt idx="5090">4</cx:pt>
          <cx:pt idx="5091">4</cx:pt>
          <cx:pt idx="5092">4</cx:pt>
          <cx:pt idx="5093">4</cx:pt>
          <cx:pt idx="5094">4</cx:pt>
          <cx:pt idx="5095">4</cx:pt>
          <cx:pt idx="5096">4</cx:pt>
          <cx:pt idx="5097">4</cx:pt>
          <cx:pt idx="5098">6</cx:pt>
          <cx:pt idx="5099">6</cx:pt>
          <cx:pt idx="5100">4</cx:pt>
          <cx:pt idx="5101">4</cx:pt>
          <cx:pt idx="5102">6</cx:pt>
          <cx:pt idx="5103">6</cx:pt>
          <cx:pt idx="5104">6</cx:pt>
          <cx:pt idx="5105">6</cx:pt>
          <cx:pt idx="5106">4</cx:pt>
          <cx:pt idx="5107">8</cx:pt>
          <cx:pt idx="5108">8</cx:pt>
          <cx:pt idx="5109">6</cx:pt>
          <cx:pt idx="5110">4</cx:pt>
          <cx:pt idx="5111">4</cx:pt>
          <cx:pt idx="5112">4</cx:pt>
          <cx:pt idx="5113">4</cx:pt>
          <cx:pt idx="5114">4</cx:pt>
          <cx:pt idx="5115">4</cx:pt>
          <cx:pt idx="5116">4</cx:pt>
          <cx:pt idx="5117">4</cx:pt>
          <cx:pt idx="5118">4</cx:pt>
          <cx:pt idx="5119">4</cx:pt>
          <cx:pt idx="5120">4</cx:pt>
          <cx:pt idx="5121">4</cx:pt>
          <cx:pt idx="5122">4</cx:pt>
          <cx:pt idx="5123">4</cx:pt>
          <cx:pt idx="5124">4</cx:pt>
          <cx:pt idx="5125">4</cx:pt>
          <cx:pt idx="5126">4</cx:pt>
          <cx:pt idx="5127">4</cx:pt>
          <cx:pt idx="5128">4</cx:pt>
          <cx:pt idx="5129">4</cx:pt>
          <cx:pt idx="5130">4</cx:pt>
          <cx:pt idx="5131">4</cx:pt>
          <cx:pt idx="5132">4</cx:pt>
          <cx:pt idx="5133">4</cx:pt>
          <cx:pt idx="5134">4</cx:pt>
          <cx:pt idx="5135">4</cx:pt>
          <cx:pt idx="5136">4</cx:pt>
          <cx:pt idx="5137">4</cx:pt>
          <cx:pt idx="5138">4</cx:pt>
          <cx:pt idx="5139">4</cx:pt>
          <cx:pt idx="5140">4</cx:pt>
          <cx:pt idx="5141">4</cx:pt>
          <cx:pt idx="5142">4</cx:pt>
          <cx:pt idx="5143">4</cx:pt>
          <cx:pt idx="5144">4</cx:pt>
          <cx:pt idx="5145">4</cx:pt>
          <cx:pt idx="5146">4</cx:pt>
          <cx:pt idx="5147">4</cx:pt>
          <cx:pt idx="5148">4</cx:pt>
          <cx:pt idx="5149">4</cx:pt>
          <cx:pt idx="5150">4</cx:pt>
          <cx:pt idx="5151">4</cx:pt>
          <cx:pt idx="5152">4</cx:pt>
          <cx:pt idx="5153">4</cx:pt>
          <cx:pt idx="5154">4</cx:pt>
          <cx:pt idx="5155">4</cx:pt>
          <cx:pt idx="5156">4</cx:pt>
          <cx:pt idx="5157">4</cx:pt>
          <cx:pt idx="5158">4</cx:pt>
          <cx:pt idx="5159">4</cx:pt>
          <cx:pt idx="5160">4</cx:pt>
          <cx:pt idx="5161">4</cx:pt>
          <cx:pt idx="5162">4</cx:pt>
          <cx:pt idx="5163">4</cx:pt>
          <cx:pt idx="5164">4</cx:pt>
          <cx:pt idx="5165">4</cx:pt>
          <cx:pt idx="5166">4</cx:pt>
          <cx:pt idx="5167">4</cx:pt>
          <cx:pt idx="5168">4</cx:pt>
          <cx:pt idx="5169">4</cx:pt>
          <cx:pt idx="5170">4</cx:pt>
          <cx:pt idx="5171">4</cx:pt>
          <cx:pt idx="5172">4</cx:pt>
          <cx:pt idx="5173">4</cx:pt>
          <cx:pt idx="5174">4</cx:pt>
          <cx:pt idx="5175">4</cx:pt>
          <cx:pt idx="5176">4</cx:pt>
          <cx:pt idx="5177">4</cx:pt>
          <cx:pt idx="5178">4</cx:pt>
          <cx:pt idx="5179">4</cx:pt>
          <cx:pt idx="5180">4</cx:pt>
          <cx:pt idx="5181">4</cx:pt>
          <cx:pt idx="5182">4</cx:pt>
          <cx:pt idx="5183">4</cx:pt>
          <cx:pt idx="5184">4</cx:pt>
          <cx:pt idx="5185">4</cx:pt>
          <cx:pt idx="5186">4</cx:pt>
          <cx:pt idx="5187">4</cx:pt>
          <cx:pt idx="5188">4</cx:pt>
          <cx:pt idx="5189">4</cx:pt>
          <cx:pt idx="5190">4</cx:pt>
          <cx:pt idx="5191">4</cx:pt>
          <cx:pt idx="5192">4</cx:pt>
          <cx:pt idx="5193">4</cx:pt>
          <cx:pt idx="5194">4</cx:pt>
          <cx:pt idx="5195">4</cx:pt>
          <cx:pt idx="5196">4</cx:pt>
          <cx:pt idx="5197">4</cx:pt>
          <cx:pt idx="5198">4</cx:pt>
          <cx:pt idx="5199">4</cx:pt>
          <cx:pt idx="5200">4</cx:pt>
          <cx:pt idx="5201">4</cx:pt>
          <cx:pt idx="5202">4</cx:pt>
          <cx:pt idx="5203">4</cx:pt>
          <cx:pt idx="5204">4</cx:pt>
          <cx:pt idx="5205">4</cx:pt>
          <cx:pt idx="5206">4</cx:pt>
          <cx:pt idx="5207">4</cx:pt>
          <cx:pt idx="5208">4</cx:pt>
          <cx:pt idx="5209">4</cx:pt>
          <cx:pt idx="5210">4</cx:pt>
          <cx:pt idx="5211">4</cx:pt>
          <cx:pt idx="5212">4</cx:pt>
          <cx:pt idx="5213">4</cx:pt>
          <cx:pt idx="5214">4</cx:pt>
          <cx:pt idx="5215">4</cx:pt>
          <cx:pt idx="5216">4</cx:pt>
          <cx:pt idx="5217">4</cx:pt>
          <cx:pt idx="5218">4</cx:pt>
          <cx:pt idx="5219">4</cx:pt>
          <cx:pt idx="5220">4</cx:pt>
          <cx:pt idx="5221">6</cx:pt>
          <cx:pt idx="5222">6</cx:pt>
          <cx:pt idx="5223">4</cx:pt>
          <cx:pt idx="5224">6</cx:pt>
          <cx:pt idx="5225">6</cx:pt>
          <cx:pt idx="5226">6</cx:pt>
          <cx:pt idx="5227">4</cx:pt>
          <cx:pt idx="5228">4</cx:pt>
          <cx:pt idx="5229">6</cx:pt>
          <cx:pt idx="5230">6</cx:pt>
          <cx:pt idx="5231">6</cx:pt>
          <cx:pt idx="5232">6</cx:pt>
          <cx:pt idx="5233">4</cx:pt>
          <cx:pt idx="5234">6</cx:pt>
          <cx:pt idx="5235">6</cx:pt>
          <cx:pt idx="5236">6</cx:pt>
          <cx:pt idx="5237">4</cx:pt>
          <cx:pt idx="5238">6</cx:pt>
          <cx:pt idx="5239">6</cx:pt>
          <cx:pt idx="5240">6</cx:pt>
          <cx:pt idx="5241">6</cx:pt>
          <cx:pt idx="5242">6</cx:pt>
          <cx:pt idx="5243">6</cx:pt>
          <cx:pt idx="5244">6</cx:pt>
          <cx:pt idx="5245">6</cx:pt>
          <cx:pt idx="5246">6</cx:pt>
          <cx:pt idx="5247">6</cx:pt>
          <cx:pt idx="5248">6</cx:pt>
          <cx:pt idx="5249">6</cx:pt>
          <cx:pt idx="5250">6</cx:pt>
          <cx:pt idx="5251">6</cx:pt>
          <cx:pt idx="5252">6</cx:pt>
          <cx:pt idx="5253">6</cx:pt>
          <cx:pt idx="5254">6</cx:pt>
          <cx:pt idx="5255">8</cx:pt>
          <cx:pt idx="5256">6</cx:pt>
          <cx:pt idx="5257">8</cx:pt>
          <cx:pt idx="5258">6</cx:pt>
          <cx:pt idx="5259">6</cx:pt>
          <cx:pt idx="5260">6</cx:pt>
          <cx:pt idx="5261">8</cx:pt>
          <cx:pt idx="5262">4</cx:pt>
          <cx:pt idx="5263">4</cx:pt>
          <cx:pt idx="5264">4</cx:pt>
          <cx:pt idx="5265">4</cx:pt>
          <cx:pt idx="5266">4</cx:pt>
          <cx:pt idx="5267">4</cx:pt>
          <cx:pt idx="5268">4</cx:pt>
          <cx:pt idx="5269">4</cx:pt>
          <cx:pt idx="5270">4</cx:pt>
          <cx:pt idx="5271">4</cx:pt>
          <cx:pt idx="5272">4</cx:pt>
          <cx:pt idx="5273">4</cx:pt>
          <cx:pt idx="5274">4</cx:pt>
          <cx:pt idx="5275">4</cx:pt>
          <cx:pt idx="5276">4</cx:pt>
          <cx:pt idx="5277">4</cx:pt>
          <cx:pt idx="5278">4</cx:pt>
          <cx:pt idx="5279">4</cx:pt>
          <cx:pt idx="5280">6</cx:pt>
          <cx:pt idx="5281">6</cx:pt>
          <cx:pt idx="5282">6</cx:pt>
          <cx:pt idx="5283">6</cx:pt>
          <cx:pt idx="5284">6</cx:pt>
          <cx:pt idx="5285">6</cx:pt>
          <cx:pt idx="5286">6</cx:pt>
          <cx:pt idx="5287">6</cx:pt>
          <cx:pt idx="5288">6</cx:pt>
          <cx:pt idx="5289">6</cx:pt>
          <cx:pt idx="5290">8</cx:pt>
          <cx:pt idx="5291">8</cx:pt>
          <cx:pt idx="5292">8</cx:pt>
          <cx:pt idx="5293">8</cx:pt>
          <cx:pt idx="5294">8</cx:pt>
          <cx:pt idx="5295">8</cx:pt>
          <cx:pt idx="5296">8</cx:pt>
          <cx:pt idx="5297">8</cx:pt>
          <cx:pt idx="5298">8</cx:pt>
          <cx:pt idx="5299">8</cx:pt>
          <cx:pt idx="5300">8</cx:pt>
          <cx:pt idx="5301">8</cx:pt>
          <cx:pt idx="5302">8</cx:pt>
          <cx:pt idx="5303">8</cx:pt>
          <cx:pt idx="5304">8</cx:pt>
          <cx:pt idx="5305">8</cx:pt>
          <cx:pt idx="5306">8</cx:pt>
          <cx:pt idx="5307">8</cx:pt>
          <cx:pt idx="5308">8</cx:pt>
          <cx:pt idx="5309">8</cx:pt>
          <cx:pt idx="5310">8</cx:pt>
          <cx:pt idx="5311">8</cx:pt>
          <cx:pt idx="5312">8</cx:pt>
          <cx:pt idx="5313">4</cx:pt>
          <cx:pt idx="5314">4</cx:pt>
          <cx:pt idx="5315">4</cx:pt>
          <cx:pt idx="5316">4</cx:pt>
          <cx:pt idx="5317">6</cx:pt>
          <cx:pt idx="5318">6</cx:pt>
          <cx:pt idx="5319">6</cx:pt>
          <cx:pt idx="5320">6</cx:pt>
          <cx:pt idx="5321">6</cx:pt>
          <cx:pt idx="5322">6</cx:pt>
          <cx:pt idx="5323">6</cx:pt>
          <cx:pt idx="5324">6</cx:pt>
          <cx:pt idx="5325">6</cx:pt>
          <cx:pt idx="5326">6</cx:pt>
          <cx:pt idx="5327">6</cx:pt>
          <cx:pt idx="5328">6</cx:pt>
          <cx:pt idx="5329">6</cx:pt>
          <cx:pt idx="5330">6</cx:pt>
          <cx:pt idx="5331">6</cx:pt>
          <cx:pt idx="5332">8</cx:pt>
          <cx:pt idx="5333">8</cx:pt>
          <cx:pt idx="5334">8</cx:pt>
          <cx:pt idx="5335">8</cx:pt>
          <cx:pt idx="5336">8</cx:pt>
          <cx:pt idx="5337">8</cx:pt>
          <cx:pt idx="5338">6</cx:pt>
          <cx:pt idx="5339">6</cx:pt>
          <cx:pt idx="5340">6</cx:pt>
          <cx:pt idx="5341">8</cx:pt>
          <cx:pt idx="5342">8</cx:pt>
          <cx:pt idx="5343">8</cx:pt>
          <cx:pt idx="5344">8</cx:pt>
          <cx:pt idx="5345">6</cx:pt>
          <cx:pt idx="5346">6</cx:pt>
          <cx:pt idx="5347">6</cx:pt>
          <cx:pt idx="5348">6</cx:pt>
          <cx:pt idx="5349">6</cx:pt>
          <cx:pt idx="5350">6</cx:pt>
          <cx:pt idx="5351">6</cx:pt>
          <cx:pt idx="5352">6</cx:pt>
          <cx:pt idx="5353">8</cx:pt>
          <cx:pt idx="5354">8</cx:pt>
          <cx:pt idx="5355">4</cx:pt>
          <cx:pt idx="5356">4</cx:pt>
          <cx:pt idx="5357">4</cx:pt>
          <cx:pt idx="5358">4</cx:pt>
          <cx:pt idx="5359">4</cx:pt>
          <cx:pt idx="5360">4</cx:pt>
          <cx:pt idx="5361">4</cx:pt>
          <cx:pt idx="5362">4</cx:pt>
          <cx:pt idx="5363">4</cx:pt>
          <cx:pt idx="5364">4</cx:pt>
          <cx:pt idx="5365">4</cx:pt>
          <cx:pt idx="5366">4</cx:pt>
          <cx:pt idx="5367">4</cx:pt>
          <cx:pt idx="5368">4</cx:pt>
          <cx:pt idx="5369">4</cx:pt>
          <cx:pt idx="5370">4</cx:pt>
          <cx:pt idx="5371">4</cx:pt>
          <cx:pt idx="5372">4</cx:pt>
          <cx:pt idx="5373">4</cx:pt>
          <cx:pt idx="5374">4</cx:pt>
          <cx:pt idx="5375">4</cx:pt>
          <cx:pt idx="5376">4</cx:pt>
          <cx:pt idx="5377">4</cx:pt>
          <cx:pt idx="5378">4</cx:pt>
          <cx:pt idx="5379">4</cx:pt>
          <cx:pt idx="5380">4</cx:pt>
          <cx:pt idx="5381">4</cx:pt>
          <cx:pt idx="5382">4</cx:pt>
          <cx:pt idx="5383">4</cx:pt>
          <cx:pt idx="5384">4</cx:pt>
          <cx:pt idx="5385">4</cx:pt>
          <cx:pt idx="5386">4</cx:pt>
          <cx:pt idx="5387">4</cx:pt>
          <cx:pt idx="5388">4</cx:pt>
          <cx:pt idx="5389">4</cx:pt>
          <cx:pt idx="5390">4</cx:pt>
          <cx:pt idx="5391">4</cx:pt>
          <cx:pt idx="5392">4</cx:pt>
          <cx:pt idx="5393">4</cx:pt>
          <cx:pt idx="5394">4</cx:pt>
          <cx:pt idx="5395">8</cx:pt>
          <cx:pt idx="5396">8</cx:pt>
          <cx:pt idx="5397">8</cx:pt>
          <cx:pt idx="5398">8</cx:pt>
          <cx:pt idx="5399">8</cx:pt>
          <cx:pt idx="5400">8</cx:pt>
          <cx:pt idx="5401">8</cx:pt>
          <cx:pt idx="5402">8</cx:pt>
          <cx:pt idx="5403">8</cx:pt>
          <cx:pt idx="5404">8</cx:pt>
          <cx:pt idx="5405">8</cx:pt>
          <cx:pt idx="5406">8</cx:pt>
          <cx:pt idx="5407">5</cx:pt>
          <cx:pt idx="5408">5</cx:pt>
          <cx:pt idx="5409">8</cx:pt>
          <cx:pt idx="5410">5</cx:pt>
          <cx:pt idx="5411">5</cx:pt>
          <cx:pt idx="5412">8</cx:pt>
          <cx:pt idx="5413">8</cx:pt>
          <cx:pt idx="5414">5</cx:pt>
          <cx:pt idx="5415">5</cx:pt>
          <cx:pt idx="5416">5</cx:pt>
          <cx:pt idx="5417">5</cx:pt>
          <cx:pt idx="5418">8</cx:pt>
          <cx:pt idx="5419">8</cx:pt>
          <cx:pt idx="5420">5</cx:pt>
          <cx:pt idx="5421">5</cx:pt>
          <cx:pt idx="5422">8</cx:pt>
          <cx:pt idx="5423">5</cx:pt>
          <cx:pt idx="5424">4</cx:pt>
          <cx:pt idx="5425">4</cx:pt>
          <cx:pt idx="5426">4</cx:pt>
          <cx:pt idx="5427">4</cx:pt>
          <cx:pt idx="5428">4</cx:pt>
          <cx:pt idx="5429">4</cx:pt>
          <cx:pt idx="5430">4</cx:pt>
          <cx:pt idx="5431">4</cx:pt>
          <cx:pt idx="5432">4</cx:pt>
          <cx:pt idx="5433">4</cx:pt>
          <cx:pt idx="5434">4</cx:pt>
          <cx:pt idx="5435">4</cx:pt>
          <cx:pt idx="5436">4</cx:pt>
          <cx:pt idx="5437">4</cx:pt>
          <cx:pt idx="5438">6</cx:pt>
          <cx:pt idx="5439">6</cx:pt>
          <cx:pt idx="5440">6</cx:pt>
          <cx:pt idx="5441">6</cx:pt>
          <cx:pt idx="5442">6</cx:pt>
          <cx:pt idx="5443">6</cx:pt>
          <cx:pt idx="5444">6</cx:pt>
          <cx:pt idx="5445">6</cx:pt>
          <cx:pt idx="5446">6</cx:pt>
          <cx:pt idx="5447">6</cx:pt>
          <cx:pt idx="5448">6</cx:pt>
          <cx:pt idx="5449">6</cx:pt>
          <cx:pt idx="5450">6</cx:pt>
          <cx:pt idx="5451">4</cx:pt>
          <cx:pt idx="5452">6</cx:pt>
          <cx:pt idx="5453">6</cx:pt>
          <cx:pt idx="5454">6</cx:pt>
          <cx:pt idx="5455">6</cx:pt>
          <cx:pt idx="5456">6</cx:pt>
          <cx:pt idx="5457">4</cx:pt>
          <cx:pt idx="5458">6</cx:pt>
          <cx:pt idx="5459">6</cx:pt>
          <cx:pt idx="5460">6</cx:pt>
          <cx:pt idx="5461">6</cx:pt>
          <cx:pt idx="5462">6</cx:pt>
          <cx:pt idx="5463">6</cx:pt>
          <cx:pt idx="5464">6</cx:pt>
          <cx:pt idx="5465">6</cx:pt>
          <cx:pt idx="5466">4</cx:pt>
          <cx:pt idx="5467">4</cx:pt>
          <cx:pt idx="5468">4</cx:pt>
          <cx:pt idx="5469">4</cx:pt>
          <cx:pt idx="5470">4</cx:pt>
          <cx:pt idx="5471">4</cx:pt>
          <cx:pt idx="5472">4</cx:pt>
          <cx:pt idx="5473">4</cx:pt>
          <cx:pt idx="5474">4</cx:pt>
          <cx:pt idx="5475">4</cx:pt>
          <cx:pt idx="5476">4</cx:pt>
          <cx:pt idx="5477">4</cx:pt>
          <cx:pt idx="5478">4</cx:pt>
          <cx:pt idx="5479">4</cx:pt>
          <cx:pt idx="5480">4</cx:pt>
          <cx:pt idx="5481">4</cx:pt>
          <cx:pt idx="5482">4</cx:pt>
          <cx:pt idx="5483">4</cx:pt>
          <cx:pt idx="5484">4</cx:pt>
          <cx:pt idx="5485">4</cx:pt>
          <cx:pt idx="5486">4</cx:pt>
          <cx:pt idx="5487">4</cx:pt>
          <cx:pt idx="5488">4</cx:pt>
          <cx:pt idx="5489">10</cx:pt>
          <cx:pt idx="5490">10</cx:pt>
          <cx:pt idx="5491">10</cx:pt>
          <cx:pt idx="5492">10</cx:pt>
          <cx:pt idx="5493">0</cx:pt>
          <cx:pt idx="5494">0</cx:pt>
          <cx:pt idx="5495">0</cx:pt>
          <cx:pt idx="5496">6</cx:pt>
          <cx:pt idx="5497">6</cx:pt>
          <cx:pt idx="5498">6</cx:pt>
          <cx:pt idx="5499">6</cx:pt>
          <cx:pt idx="5500">6</cx:pt>
          <cx:pt idx="5501">6</cx:pt>
          <cx:pt idx="5502">6</cx:pt>
          <cx:pt idx="5503">6</cx:pt>
          <cx:pt idx="5504">6</cx:pt>
          <cx:pt idx="5505">0</cx:pt>
          <cx:pt idx="5506">0</cx:pt>
          <cx:pt idx="5507">0</cx:pt>
          <cx:pt idx="5508">0</cx:pt>
          <cx:pt idx="5509">4</cx:pt>
          <cx:pt idx="5510">4</cx:pt>
          <cx:pt idx="5511">4</cx:pt>
          <cx:pt idx="5512">4</cx:pt>
          <cx:pt idx="5513">4</cx:pt>
          <cx:pt idx="5514">4</cx:pt>
          <cx:pt idx="5515">4</cx:pt>
          <cx:pt idx="5516">4</cx:pt>
          <cx:pt idx="5517">4</cx:pt>
          <cx:pt idx="5518">4</cx:pt>
          <cx:pt idx="5519">4</cx:pt>
          <cx:pt idx="5520">4</cx:pt>
          <cx:pt idx="5521">4</cx:pt>
          <cx:pt idx="5522">4</cx:pt>
          <cx:pt idx="5523">4</cx:pt>
          <cx:pt idx="5524">4</cx:pt>
          <cx:pt idx="5525">4</cx:pt>
          <cx:pt idx="5526">4</cx:pt>
          <cx:pt idx="5527">4</cx:pt>
          <cx:pt idx="5528">4</cx:pt>
          <cx:pt idx="5529">6</cx:pt>
          <cx:pt idx="5530">6</cx:pt>
          <cx:pt idx="5531">6</cx:pt>
          <cx:pt idx="5532">6</cx:pt>
          <cx:pt idx="5533">6</cx:pt>
          <cx:pt idx="5534">6</cx:pt>
          <cx:pt idx="5535">6</cx:pt>
          <cx:pt idx="5536">6</cx:pt>
          <cx:pt idx="5537">6</cx:pt>
          <cx:pt idx="5538">4</cx:pt>
          <cx:pt idx="5539">4</cx:pt>
          <cx:pt idx="5540">6</cx:pt>
          <cx:pt idx="5541">6</cx:pt>
          <cx:pt idx="5542">6</cx:pt>
          <cx:pt idx="5543">4</cx:pt>
          <cx:pt idx="5544">6</cx:pt>
          <cx:pt idx="5545">6</cx:pt>
          <cx:pt idx="5546">6</cx:pt>
          <cx:pt idx="5547">6</cx:pt>
          <cx:pt idx="5548">6</cx:pt>
          <cx:pt idx="5549">4</cx:pt>
          <cx:pt idx="5550">4</cx:pt>
          <cx:pt idx="5551">6</cx:pt>
          <cx:pt idx="5552">6</cx:pt>
          <cx:pt idx="5553">6</cx:pt>
          <cx:pt idx="5554">6</cx:pt>
          <cx:pt idx="5555">6</cx:pt>
          <cx:pt idx="5556">6</cx:pt>
          <cx:pt idx="5557">4</cx:pt>
          <cx:pt idx="5558">4</cx:pt>
          <cx:pt idx="5559">4</cx:pt>
          <cx:pt idx="5560">4</cx:pt>
          <cx:pt idx="5561">4</cx:pt>
          <cx:pt idx="5562">4</cx:pt>
          <cx:pt idx="5563">4</cx:pt>
          <cx:pt idx="5564">4</cx:pt>
          <cx:pt idx="5565">4</cx:pt>
          <cx:pt idx="5566">4</cx:pt>
          <cx:pt idx="5567">4</cx:pt>
          <cx:pt idx="5568">4</cx:pt>
          <cx:pt idx="5569">4</cx:pt>
          <cx:pt idx="5570">4</cx:pt>
          <cx:pt idx="5571">4</cx:pt>
          <cx:pt idx="5572">4</cx:pt>
          <cx:pt idx="5573">4</cx:pt>
          <cx:pt idx="5574">4</cx:pt>
          <cx:pt idx="5575">4</cx:pt>
          <cx:pt idx="5576">4</cx:pt>
          <cx:pt idx="5577">4</cx:pt>
          <cx:pt idx="5578">4</cx:pt>
          <cx:pt idx="5579">4</cx:pt>
          <cx:pt idx="5580">4</cx:pt>
          <cx:pt idx="5581">4</cx:pt>
          <cx:pt idx="5582">4</cx:pt>
          <cx:pt idx="5583">4</cx:pt>
          <cx:pt idx="5584">4</cx:pt>
          <cx:pt idx="5585">4</cx:pt>
          <cx:pt idx="5586">4</cx:pt>
          <cx:pt idx="5587">4</cx:pt>
          <cx:pt idx="5588">4</cx:pt>
          <cx:pt idx="5589">4</cx:pt>
          <cx:pt idx="5590">4</cx:pt>
          <cx:pt idx="5591">4</cx:pt>
          <cx:pt idx="5592">4</cx:pt>
          <cx:pt idx="5593">4</cx:pt>
          <cx:pt idx="5594">4</cx:pt>
          <cx:pt idx="5595">4</cx:pt>
          <cx:pt idx="5596">4</cx:pt>
          <cx:pt idx="5597">4</cx:pt>
          <cx:pt idx="5598">4</cx:pt>
          <cx:pt idx="5599">4</cx:pt>
          <cx:pt idx="5600">4</cx:pt>
          <cx:pt idx="5601">4</cx:pt>
          <cx:pt idx="5602">4</cx:pt>
          <cx:pt idx="5603">4</cx:pt>
          <cx:pt idx="5604">4</cx:pt>
          <cx:pt idx="5605">4</cx:pt>
          <cx:pt idx="5606">4</cx:pt>
          <cx:pt idx="5607">4</cx:pt>
          <cx:pt idx="5608">4</cx:pt>
          <cx:pt idx="5609">4</cx:pt>
          <cx:pt idx="5610">4</cx:pt>
          <cx:pt idx="5611">4</cx:pt>
          <cx:pt idx="5612">4</cx:pt>
          <cx:pt idx="5613">4</cx:pt>
          <cx:pt idx="5614">4</cx:pt>
          <cx:pt idx="5615">4</cx:pt>
          <cx:pt idx="5616">4</cx:pt>
          <cx:pt idx="5617">4</cx:pt>
          <cx:pt idx="5618">4</cx:pt>
          <cx:pt idx="5619">4</cx:pt>
          <cx:pt idx="5620">4</cx:pt>
          <cx:pt idx="5621">4</cx:pt>
          <cx:pt idx="5622">4</cx:pt>
          <cx:pt idx="5623">4</cx:pt>
          <cx:pt idx="5624">4</cx:pt>
          <cx:pt idx="5625">4</cx:pt>
          <cx:pt idx="5626">4</cx:pt>
          <cx:pt idx="5627">4</cx:pt>
          <cx:pt idx="5628">4</cx:pt>
          <cx:pt idx="5629">4</cx:pt>
          <cx:pt idx="5630">4</cx:pt>
          <cx:pt idx="5631">4</cx:pt>
          <cx:pt idx="5632">4</cx:pt>
          <cx:pt idx="5633">4</cx:pt>
          <cx:pt idx="5634">4</cx:pt>
          <cx:pt idx="5635">4</cx:pt>
          <cx:pt idx="5636">4</cx:pt>
          <cx:pt idx="5637">4</cx:pt>
          <cx:pt idx="5638">4</cx:pt>
          <cx:pt idx="5639">4</cx:pt>
          <cx:pt idx="5640">4</cx:pt>
          <cx:pt idx="5641">4</cx:pt>
          <cx:pt idx="5642">4</cx:pt>
          <cx:pt idx="5643">4</cx:pt>
          <cx:pt idx="5644">4</cx:pt>
          <cx:pt idx="5645">4</cx:pt>
          <cx:pt idx="5646">4</cx:pt>
          <cx:pt idx="5647">6</cx:pt>
          <cx:pt idx="5648">6</cx:pt>
          <cx:pt idx="5649">6</cx:pt>
          <cx:pt idx="5650">6</cx:pt>
          <cx:pt idx="5651">6</cx:pt>
          <cx:pt idx="5652">6</cx:pt>
          <cx:pt idx="5653">6</cx:pt>
          <cx:pt idx="5654">6</cx:pt>
          <cx:pt idx="5655">6</cx:pt>
          <cx:pt idx="5656">6</cx:pt>
          <cx:pt idx="5657">6</cx:pt>
          <cx:pt idx="5658">6</cx:pt>
          <cx:pt idx="5659">6</cx:pt>
          <cx:pt idx="5660">6</cx:pt>
          <cx:pt idx="5661">6</cx:pt>
          <cx:pt idx="5662">6</cx:pt>
          <cx:pt idx="5663">6</cx:pt>
          <cx:pt idx="5664">4</cx:pt>
          <cx:pt idx="5665">4</cx:pt>
          <cx:pt idx="5666">4</cx:pt>
          <cx:pt idx="5667">4</cx:pt>
          <cx:pt idx="5668">4</cx:pt>
          <cx:pt idx="5669">4</cx:pt>
          <cx:pt idx="5670">6</cx:pt>
          <cx:pt idx="5671">6</cx:pt>
          <cx:pt idx="5672">6</cx:pt>
          <cx:pt idx="5673">6</cx:pt>
          <cx:pt idx="5674">6</cx:pt>
          <cx:pt idx="5675">6</cx:pt>
          <cx:pt idx="5676">6</cx:pt>
          <cx:pt idx="5677">6</cx:pt>
          <cx:pt idx="5678">6</cx:pt>
          <cx:pt idx="5679">6</cx:pt>
          <cx:pt idx="5680">6</cx:pt>
          <cx:pt idx="5681">6</cx:pt>
          <cx:pt idx="5682">6</cx:pt>
          <cx:pt idx="5683">6</cx:pt>
          <cx:pt idx="5684">6</cx:pt>
          <cx:pt idx="5685">6</cx:pt>
          <cx:pt idx="5686">6</cx:pt>
          <cx:pt idx="5687">6</cx:pt>
          <cx:pt idx="5688">6</cx:pt>
          <cx:pt idx="5689">6</cx:pt>
          <cx:pt idx="5690">6</cx:pt>
          <cx:pt idx="5691">6</cx:pt>
          <cx:pt idx="5692">6</cx:pt>
          <cx:pt idx="5693">6</cx:pt>
          <cx:pt idx="5694">6</cx:pt>
          <cx:pt idx="5695">8</cx:pt>
          <cx:pt idx="5696">8</cx:pt>
          <cx:pt idx="5697">8</cx:pt>
          <cx:pt idx="5698">6</cx:pt>
          <cx:pt idx="5699">6</cx:pt>
          <cx:pt idx="5700">6</cx:pt>
          <cx:pt idx="5701">6</cx:pt>
          <cx:pt idx="5702">6</cx:pt>
          <cx:pt idx="5703">4</cx:pt>
          <cx:pt idx="5704">4</cx:pt>
          <cx:pt idx="5705">4</cx:pt>
          <cx:pt idx="5706">4</cx:pt>
          <cx:pt idx="5707">4</cx:pt>
          <cx:pt idx="5708">4</cx:pt>
          <cx:pt idx="5709">4</cx:pt>
          <cx:pt idx="5710">4</cx:pt>
          <cx:pt idx="5711">4</cx:pt>
          <cx:pt idx="5712">4</cx:pt>
          <cx:pt idx="5713">4</cx:pt>
          <cx:pt idx="5714">4</cx:pt>
          <cx:pt idx="5715">4</cx:pt>
          <cx:pt idx="5716">4</cx:pt>
          <cx:pt idx="5717">4</cx:pt>
          <cx:pt idx="5718">4</cx:pt>
          <cx:pt idx="5719">4</cx:pt>
          <cx:pt idx="5720">4</cx:pt>
          <cx:pt idx="5721">4</cx:pt>
          <cx:pt idx="5722">4</cx:pt>
          <cx:pt idx="5723">4</cx:pt>
          <cx:pt idx="5724">4</cx:pt>
          <cx:pt idx="5725">4</cx:pt>
          <cx:pt idx="5726">4</cx:pt>
          <cx:pt idx="5727">4</cx:pt>
          <cx:pt idx="5728">4</cx:pt>
          <cx:pt idx="5729">4</cx:pt>
          <cx:pt idx="5730">4</cx:pt>
          <cx:pt idx="5731">4</cx:pt>
          <cx:pt idx="5732">4</cx:pt>
          <cx:pt idx="5733">5</cx:pt>
          <cx:pt idx="5734">5</cx:pt>
          <cx:pt idx="5735">4</cx:pt>
          <cx:pt idx="5736">5</cx:pt>
          <cx:pt idx="5737">4</cx:pt>
          <cx:pt idx="5738">4</cx:pt>
          <cx:pt idx="5739">5</cx:pt>
          <cx:pt idx="5740">4</cx:pt>
          <cx:pt idx="5741">4</cx:pt>
          <cx:pt idx="5742">4</cx:pt>
          <cx:pt idx="5743">5</cx:pt>
          <cx:pt idx="5744">4</cx:pt>
          <cx:pt idx="5745">5</cx:pt>
          <cx:pt idx="5746">4</cx:pt>
          <cx:pt idx="5747">4</cx:pt>
          <cx:pt idx="5748">4</cx:pt>
          <cx:pt idx="5749">5</cx:pt>
          <cx:pt idx="5750">5</cx:pt>
          <cx:pt idx="5751">4</cx:pt>
          <cx:pt idx="5752">4</cx:pt>
          <cx:pt idx="5753">5</cx:pt>
          <cx:pt idx="5754">4</cx:pt>
          <cx:pt idx="5755">4</cx:pt>
          <cx:pt idx="5756">4</cx:pt>
          <cx:pt idx="5757">5</cx:pt>
          <cx:pt idx="5758">5</cx:pt>
          <cx:pt idx="5759">5</cx:pt>
          <cx:pt idx="5760">4</cx:pt>
          <cx:pt idx="5761">4</cx:pt>
          <cx:pt idx="5762">4</cx:pt>
          <cx:pt idx="5763">4</cx:pt>
          <cx:pt idx="5764">4</cx:pt>
          <cx:pt idx="5765">4</cx:pt>
          <cx:pt idx="5766">4</cx:pt>
          <cx:pt idx="5767">4</cx:pt>
          <cx:pt idx="5768">4</cx:pt>
          <cx:pt idx="5769">4</cx:pt>
          <cx:pt idx="5770">4</cx:pt>
          <cx:pt idx="5771">4</cx:pt>
          <cx:pt idx="5772">4</cx:pt>
          <cx:pt idx="5773">4</cx:pt>
          <cx:pt idx="5774">4</cx:pt>
          <cx:pt idx="5775">4</cx:pt>
          <cx:pt idx="5776">4</cx:pt>
          <cx:pt idx="5777">4</cx:pt>
          <cx:pt idx="5778">4</cx:pt>
          <cx:pt idx="5779">4</cx:pt>
          <cx:pt idx="5780">4</cx:pt>
          <cx:pt idx="5781">4</cx:pt>
          <cx:pt idx="5782">4</cx:pt>
          <cx:pt idx="5783">4</cx:pt>
          <cx:pt idx="5784">4</cx:pt>
          <cx:pt idx="5785">4</cx:pt>
          <cx:pt idx="5786">4</cx:pt>
          <cx:pt idx="5787">4</cx:pt>
          <cx:pt idx="5788">4</cx:pt>
          <cx:pt idx="5789">4</cx:pt>
          <cx:pt idx="5790">4</cx:pt>
          <cx:pt idx="5791">4</cx:pt>
          <cx:pt idx="5792">4</cx:pt>
          <cx:pt idx="5793">4</cx:pt>
          <cx:pt idx="5794">4</cx:pt>
          <cx:pt idx="5795">4</cx:pt>
          <cx:pt idx="5796">4</cx:pt>
          <cx:pt idx="5797">4</cx:pt>
          <cx:pt idx="5798">4</cx:pt>
          <cx:pt idx="5799">4</cx:pt>
          <cx:pt idx="5800">4</cx:pt>
          <cx:pt idx="5801">4</cx:pt>
          <cx:pt idx="5802">4</cx:pt>
          <cx:pt idx="5803">4</cx:pt>
          <cx:pt idx="5804">4</cx:pt>
          <cx:pt idx="5805">4</cx:pt>
          <cx:pt idx="5806">4</cx:pt>
          <cx:pt idx="5807">4</cx:pt>
          <cx:pt idx="5808">4</cx:pt>
          <cx:pt idx="5809">6</cx:pt>
          <cx:pt idx="5810">6</cx:pt>
          <cx:pt idx="5811">6</cx:pt>
          <cx:pt idx="5812">6</cx:pt>
          <cx:pt idx="5813">6</cx:pt>
          <cx:pt idx="5814">6</cx:pt>
          <cx:pt idx="5815">6</cx:pt>
          <cx:pt idx="5816">6</cx:pt>
          <cx:pt idx="5817">6</cx:pt>
          <cx:pt idx="5818">6</cx:pt>
          <cx:pt idx="5819">6</cx:pt>
          <cx:pt idx="5820">6</cx:pt>
          <cx:pt idx="5821">6</cx:pt>
          <cx:pt idx="5822">6</cx:pt>
          <cx:pt idx="5823">6</cx:pt>
          <cx:pt idx="5824">6</cx:pt>
          <cx:pt idx="5825">6</cx:pt>
          <cx:pt idx="5826">6</cx:pt>
          <cx:pt idx="5827">6</cx:pt>
          <cx:pt idx="5828">6</cx:pt>
          <cx:pt idx="5829">6</cx:pt>
          <cx:pt idx="5830">6</cx:pt>
          <cx:pt idx="5831">6</cx:pt>
          <cx:pt idx="5832">6</cx:pt>
          <cx:pt idx="5833">6</cx:pt>
          <cx:pt idx="5834">6</cx:pt>
          <cx:pt idx="5835">6</cx:pt>
          <cx:pt idx="5836">6</cx:pt>
          <cx:pt idx="5837">6</cx:pt>
          <cx:pt idx="5838">6</cx:pt>
          <cx:pt idx="5839">6</cx:pt>
          <cx:pt idx="5840">6</cx:pt>
          <cx:pt idx="5841">6</cx:pt>
          <cx:pt idx="5842">6</cx:pt>
          <cx:pt idx="5843">4</cx:pt>
          <cx:pt idx="5844">4</cx:pt>
          <cx:pt idx="5845">6</cx:pt>
          <cx:pt idx="5846">4</cx:pt>
          <cx:pt idx="5847">4</cx:pt>
          <cx:pt idx="5848">6</cx:pt>
          <cx:pt idx="5849">4</cx:pt>
          <cx:pt idx="5850">4</cx:pt>
          <cx:pt idx="5851">6</cx:pt>
          <cx:pt idx="5852">6</cx:pt>
          <cx:pt idx="5853">6</cx:pt>
          <cx:pt idx="5854">6</cx:pt>
          <cx:pt idx="5855">6</cx:pt>
          <cx:pt idx="5856">4</cx:pt>
          <cx:pt idx="5857">4</cx:pt>
          <cx:pt idx="5858">6</cx:pt>
          <cx:pt idx="5859">4</cx:pt>
          <cx:pt idx="5860">6</cx:pt>
          <cx:pt idx="5861">4</cx:pt>
          <cx:pt idx="5862">6</cx:pt>
          <cx:pt idx="5863">6</cx:pt>
          <cx:pt idx="5864">6</cx:pt>
          <cx:pt idx="5865">6</cx:pt>
          <cx:pt idx="5866">4</cx:pt>
          <cx:pt idx="5867">6</cx:pt>
          <cx:pt idx="5868">4</cx:pt>
          <cx:pt idx="5869">4</cx:pt>
          <cx:pt idx="5870">4</cx:pt>
          <cx:pt idx="5871">4</cx:pt>
          <cx:pt idx="5872">4</cx:pt>
          <cx:pt idx="5873">4</cx:pt>
          <cx:pt idx="5874">4</cx:pt>
          <cx:pt idx="5875">4</cx:pt>
          <cx:pt idx="5876">4</cx:pt>
          <cx:pt idx="5877">4</cx:pt>
          <cx:pt idx="5878">4</cx:pt>
          <cx:pt idx="5879">4</cx:pt>
          <cx:pt idx="5880">4</cx:pt>
          <cx:pt idx="5881">4</cx:pt>
          <cx:pt idx="5882">4</cx:pt>
          <cx:pt idx="5883">4</cx:pt>
          <cx:pt idx="5884">4</cx:pt>
          <cx:pt idx="5885">4</cx:pt>
          <cx:pt idx="5886">4</cx:pt>
          <cx:pt idx="5887">4</cx:pt>
          <cx:pt idx="5888">4</cx:pt>
          <cx:pt idx="5889">4</cx:pt>
          <cx:pt idx="5890">4</cx:pt>
          <cx:pt idx="5891">4</cx:pt>
          <cx:pt idx="5892">4</cx:pt>
          <cx:pt idx="5893">4</cx:pt>
          <cx:pt idx="5894">4</cx:pt>
          <cx:pt idx="5895">4</cx:pt>
          <cx:pt idx="5896">4</cx:pt>
          <cx:pt idx="5897">4</cx:pt>
          <cx:pt idx="5898">4</cx:pt>
          <cx:pt idx="5899">3</cx:pt>
          <cx:pt idx="5900">3</cx:pt>
          <cx:pt idx="5901">3</cx:pt>
          <cx:pt idx="5902">3</cx:pt>
          <cx:pt idx="5903">3</cx:pt>
          <cx:pt idx="5904">3</cx:pt>
          <cx:pt idx="5905">3</cx:pt>
          <cx:pt idx="5906">3</cx:pt>
          <cx:pt idx="5907">3</cx:pt>
          <cx:pt idx="5908">3</cx:pt>
          <cx:pt idx="5909">6</cx:pt>
          <cx:pt idx="5910">6</cx:pt>
          <cx:pt idx="5911">8</cx:pt>
          <cx:pt idx="5912">8</cx:pt>
          <cx:pt idx="5913">6</cx:pt>
          <cx:pt idx="5914">8</cx:pt>
          <cx:pt idx="5915">6</cx:pt>
          <cx:pt idx="5916">4</cx:pt>
          <cx:pt idx="5917">4</cx:pt>
          <cx:pt idx="5918">4</cx:pt>
          <cx:pt idx="5919">4</cx:pt>
          <cx:pt idx="5920">4</cx:pt>
          <cx:pt idx="5921">4</cx:pt>
          <cx:pt idx="5922">4</cx:pt>
          <cx:pt idx="5923">4</cx:pt>
          <cx:pt idx="5924">4</cx:pt>
          <cx:pt idx="5925">4</cx:pt>
          <cx:pt idx="5926">4</cx:pt>
          <cx:pt idx="5927">4</cx:pt>
          <cx:pt idx="5928">4</cx:pt>
          <cx:pt idx="5929">4</cx:pt>
          <cx:pt idx="5930">4</cx:pt>
          <cx:pt idx="5931">4</cx:pt>
          <cx:pt idx="5932">4</cx:pt>
          <cx:pt idx="5933">4</cx:pt>
          <cx:pt idx="5934">4</cx:pt>
          <cx:pt idx="5935">4</cx:pt>
          <cx:pt idx="5936">4</cx:pt>
          <cx:pt idx="5937">4</cx:pt>
          <cx:pt idx="5938">4</cx:pt>
          <cx:pt idx="5939">4</cx:pt>
          <cx:pt idx="5940">4</cx:pt>
          <cx:pt idx="5941">4</cx:pt>
          <cx:pt idx="5942">4</cx:pt>
          <cx:pt idx="5943">4</cx:pt>
          <cx:pt idx="5944">4</cx:pt>
          <cx:pt idx="5945">4</cx:pt>
          <cx:pt idx="5946">4</cx:pt>
          <cx:pt idx="5947">6</cx:pt>
          <cx:pt idx="5948">6</cx:pt>
          <cx:pt idx="5949">6</cx:pt>
          <cx:pt idx="5950">4</cx:pt>
          <cx:pt idx="5951">6</cx:pt>
          <cx:pt idx="5952">6</cx:pt>
          <cx:pt idx="5953">6</cx:pt>
          <cx:pt idx="5954">6</cx:pt>
          <cx:pt idx="5955">6</cx:pt>
          <cx:pt idx="5956">6</cx:pt>
          <cx:pt idx="5957">6</cx:pt>
          <cx:pt idx="5958">6</cx:pt>
          <cx:pt idx="5959">6</cx:pt>
          <cx:pt idx="5960">6</cx:pt>
          <cx:pt idx="5961">6</cx:pt>
          <cx:pt idx="5962">6</cx:pt>
          <cx:pt idx="5963">6</cx:pt>
          <cx:pt idx="5964">6</cx:pt>
          <cx:pt idx="5965">6</cx:pt>
          <cx:pt idx="5966">4</cx:pt>
          <cx:pt idx="5967">4</cx:pt>
          <cx:pt idx="5968">4</cx:pt>
          <cx:pt idx="5969">4</cx:pt>
          <cx:pt idx="5970">4</cx:pt>
          <cx:pt idx="5971">4</cx:pt>
          <cx:pt idx="5972">4</cx:pt>
          <cx:pt idx="5973">4</cx:pt>
          <cx:pt idx="5974">4</cx:pt>
          <cx:pt idx="5975">4</cx:pt>
          <cx:pt idx="5976">4</cx:pt>
          <cx:pt idx="5977">4</cx:pt>
          <cx:pt idx="5978">4</cx:pt>
          <cx:pt idx="5979">4</cx:pt>
          <cx:pt idx="5980">4</cx:pt>
          <cx:pt idx="5981">4</cx:pt>
          <cx:pt idx="5982">4</cx:pt>
          <cx:pt idx="5983">4</cx:pt>
          <cx:pt idx="5984">4</cx:pt>
          <cx:pt idx="5985">4</cx:pt>
          <cx:pt idx="5986">4</cx:pt>
          <cx:pt idx="5987">4</cx:pt>
          <cx:pt idx="5988">4</cx:pt>
          <cx:pt idx="5989">4</cx:pt>
          <cx:pt idx="5990">4</cx:pt>
          <cx:pt idx="5991">4</cx:pt>
          <cx:pt idx="5992">4</cx:pt>
          <cx:pt idx="5993">4</cx:pt>
          <cx:pt idx="5994">4</cx:pt>
          <cx:pt idx="5995">4</cx:pt>
          <cx:pt idx="5996">4</cx:pt>
          <cx:pt idx="5997">8</cx:pt>
          <cx:pt idx="5998">8</cx:pt>
          <cx:pt idx="5999">8</cx:pt>
          <cx:pt idx="6000">12</cx:pt>
          <cx:pt idx="6001">12</cx:pt>
          <cx:pt idx="6002">4</cx:pt>
          <cx:pt idx="6003">4</cx:pt>
          <cx:pt idx="6004">4</cx:pt>
          <cx:pt idx="6005">4</cx:pt>
          <cx:pt idx="6006">4</cx:pt>
          <cx:pt idx="6007">4</cx:pt>
          <cx:pt idx="6008">4</cx:pt>
          <cx:pt idx="6009">4</cx:pt>
          <cx:pt idx="6010">4</cx:pt>
          <cx:pt idx="6011">4</cx:pt>
          <cx:pt idx="6012">4</cx:pt>
          <cx:pt idx="6013">4</cx:pt>
          <cx:pt idx="6014">6</cx:pt>
          <cx:pt idx="6015">6</cx:pt>
          <cx:pt idx="6016">4</cx:pt>
          <cx:pt idx="6017">6</cx:pt>
          <cx:pt idx="6018">4</cx:pt>
          <cx:pt idx="6019">6</cx:pt>
          <cx:pt idx="6020">4</cx:pt>
          <cx:pt idx="6021">6</cx:pt>
          <cx:pt idx="6022">6</cx:pt>
          <cx:pt idx="6023">6</cx:pt>
          <cx:pt idx="6024">6</cx:pt>
          <cx:pt idx="6025">6</cx:pt>
          <cx:pt idx="6026">4</cx:pt>
          <cx:pt idx="6027">4</cx:pt>
          <cx:pt idx="6028">4</cx:pt>
          <cx:pt idx="6029">4</cx:pt>
          <cx:pt idx="6030">4</cx:pt>
          <cx:pt idx="6031">4</cx:pt>
          <cx:pt idx="6032">4</cx:pt>
          <cx:pt idx="6033">4</cx:pt>
          <cx:pt idx="6034">4</cx:pt>
          <cx:pt idx="6035">0</cx:pt>
          <cx:pt idx="6036">0</cx:pt>
          <cx:pt idx="6037">0</cx:pt>
          <cx:pt idx="6038">0</cx:pt>
          <cx:pt idx="6039">0</cx:pt>
          <cx:pt idx="6040">0</cx:pt>
          <cx:pt idx="6041">0</cx:pt>
          <cx:pt idx="6042">0</cx:pt>
          <cx:pt idx="6043">0</cx:pt>
          <cx:pt idx="6044">0</cx:pt>
          <cx:pt idx="6045">4</cx:pt>
          <cx:pt idx="6046">6</cx:pt>
          <cx:pt idx="6047">4</cx:pt>
          <cx:pt idx="6048">4</cx:pt>
          <cx:pt idx="6049">4</cx:pt>
          <cx:pt idx="6050">4</cx:pt>
          <cx:pt idx="6051">4</cx:pt>
          <cx:pt idx="6052">4</cx:pt>
          <cx:pt idx="6053">4</cx:pt>
          <cx:pt idx="6054">6</cx:pt>
          <cx:pt idx="6055">4</cx:pt>
          <cx:pt idx="6056">4</cx:pt>
          <cx:pt idx="6057">4</cx:pt>
          <cx:pt idx="6058">4</cx:pt>
          <cx:pt idx="6059">6</cx:pt>
          <cx:pt idx="6060">4</cx:pt>
          <cx:pt idx="6061">4</cx:pt>
          <cx:pt idx="6062">4</cx:pt>
          <cx:pt idx="6063">4</cx:pt>
          <cx:pt idx="6064">6</cx:pt>
          <cx:pt idx="6065">6</cx:pt>
          <cx:pt idx="6066">6</cx:pt>
          <cx:pt idx="6067">6</cx:pt>
          <cx:pt idx="6068">6</cx:pt>
          <cx:pt idx="6069">6</cx:pt>
          <cx:pt idx="6070">6</cx:pt>
          <cx:pt idx="6071">6</cx:pt>
          <cx:pt idx="6072">6</cx:pt>
          <cx:pt idx="6073">6</cx:pt>
          <cx:pt idx="6074">6</cx:pt>
          <cx:pt idx="6075">6</cx:pt>
          <cx:pt idx="6076">6</cx:pt>
          <cx:pt idx="6077">6</cx:pt>
          <cx:pt idx="6078">6</cx:pt>
          <cx:pt idx="6079">6</cx:pt>
          <cx:pt idx="6080">6</cx:pt>
          <cx:pt idx="6081">6</cx:pt>
          <cx:pt idx="6082">6</cx:pt>
          <cx:pt idx="6083">6</cx:pt>
          <cx:pt idx="6084">6</cx:pt>
          <cx:pt idx="6085">6</cx:pt>
          <cx:pt idx="6086">6</cx:pt>
          <cx:pt idx="6087">6</cx:pt>
          <cx:pt idx="6088">10</cx:pt>
          <cx:pt idx="6089">6</cx:pt>
          <cx:pt idx="6090">6</cx:pt>
          <cx:pt idx="6091">6</cx:pt>
          <cx:pt idx="6092">4</cx:pt>
          <cx:pt idx="6093">4</cx:pt>
          <cx:pt idx="6094">4</cx:pt>
          <cx:pt idx="6095">4</cx:pt>
          <cx:pt idx="6096">4</cx:pt>
          <cx:pt idx="6097">4</cx:pt>
          <cx:pt idx="6098">4</cx:pt>
          <cx:pt idx="6099">4</cx:pt>
          <cx:pt idx="6100">4</cx:pt>
          <cx:pt idx="6101">4</cx:pt>
          <cx:pt idx="6102">4</cx:pt>
          <cx:pt idx="6103">4</cx:pt>
          <cx:pt idx="6104">4</cx:pt>
          <cx:pt idx="6105">4</cx:pt>
          <cx:pt idx="6106">4</cx:pt>
          <cx:pt idx="6107">4</cx:pt>
          <cx:pt idx="6108">4</cx:pt>
          <cx:pt idx="6109">4</cx:pt>
          <cx:pt idx="6110">8</cx:pt>
          <cx:pt idx="6111">8</cx:pt>
          <cx:pt idx="6112">8</cx:pt>
          <cx:pt idx="6113">6</cx:pt>
          <cx:pt idx="6114">6</cx:pt>
          <cx:pt idx="6115">6</cx:pt>
          <cx:pt idx="6116">6</cx:pt>
          <cx:pt idx="6117">6</cx:pt>
          <cx:pt idx="6118">6</cx:pt>
          <cx:pt idx="6119">6</cx:pt>
          <cx:pt idx="6120">6</cx:pt>
          <cx:pt idx="6121">6</cx:pt>
          <cx:pt idx="6122">6</cx:pt>
          <cx:pt idx="6123">8</cx:pt>
          <cx:pt idx="6124">8</cx:pt>
          <cx:pt idx="6125">8</cx:pt>
          <cx:pt idx="6126">8</cx:pt>
          <cx:pt idx="6127">8</cx:pt>
          <cx:pt idx="6128">8</cx:pt>
          <cx:pt idx="6129">8</cx:pt>
          <cx:pt idx="6130">8</cx:pt>
          <cx:pt idx="6131">8</cx:pt>
          <cx:pt idx="6132">8</cx:pt>
          <cx:pt idx="6133">8</cx:pt>
          <cx:pt idx="6134">8</cx:pt>
          <cx:pt idx="6135">8</cx:pt>
          <cx:pt idx="6136">8</cx:pt>
          <cx:pt idx="6137">8</cx:pt>
          <cx:pt idx="6138">8</cx:pt>
          <cx:pt idx="6139">8</cx:pt>
          <cx:pt idx="6140">8</cx:pt>
          <cx:pt idx="6141">8</cx:pt>
          <cx:pt idx="6142">8</cx:pt>
          <cx:pt idx="6143">8</cx:pt>
          <cx:pt idx="6144">8</cx:pt>
          <cx:pt idx="6145">8</cx:pt>
          <cx:pt idx="6146">6</cx:pt>
          <cx:pt idx="6147">8</cx:pt>
          <cx:pt idx="6148">6</cx:pt>
          <cx:pt idx="6149">8</cx:pt>
          <cx:pt idx="6150">6</cx:pt>
          <cx:pt idx="6151">8</cx:pt>
          <cx:pt idx="6152">6</cx:pt>
          <cx:pt idx="6153">6</cx:pt>
          <cx:pt idx="6154">6</cx:pt>
          <cx:pt idx="6155">8</cx:pt>
          <cx:pt idx="6156">8</cx:pt>
          <cx:pt idx="6157">6</cx:pt>
          <cx:pt idx="6158">6</cx:pt>
          <cx:pt idx="6159">6</cx:pt>
          <cx:pt idx="6160">6</cx:pt>
          <cx:pt idx="6161">6</cx:pt>
          <cx:pt idx="6162">6</cx:pt>
          <cx:pt idx="6163">8</cx:pt>
          <cx:pt idx="6164">8</cx:pt>
          <cx:pt idx="6165">8</cx:pt>
          <cx:pt idx="6166">8</cx:pt>
          <cx:pt idx="6167">8</cx:pt>
          <cx:pt idx="6168">6</cx:pt>
          <cx:pt idx="6169">6</cx:pt>
          <cx:pt idx="6170">6</cx:pt>
          <cx:pt idx="6171">6</cx:pt>
          <cx:pt idx="6172">6</cx:pt>
          <cx:pt idx="6173">6</cx:pt>
          <cx:pt idx="6174">6</cx:pt>
          <cx:pt idx="6175">6</cx:pt>
          <cx:pt idx="6176">6</cx:pt>
          <cx:pt idx="6177">6</cx:pt>
          <cx:pt idx="6178">6</cx:pt>
          <cx:pt idx="6179">6</cx:pt>
          <cx:pt idx="6180">8</cx:pt>
          <cx:pt idx="6181">6</cx:pt>
          <cx:pt idx="6182">6</cx:pt>
          <cx:pt idx="6183">6</cx:pt>
          <cx:pt idx="6184">6</cx:pt>
          <cx:pt idx="6185">6</cx:pt>
          <cx:pt idx="6186">6</cx:pt>
          <cx:pt idx="6187">8</cx:pt>
          <cx:pt idx="6188">6</cx:pt>
          <cx:pt idx="6189">6</cx:pt>
          <cx:pt idx="6190">6</cx:pt>
          <cx:pt idx="6191">6</cx:pt>
          <cx:pt idx="6192">6</cx:pt>
          <cx:pt idx="6193">6</cx:pt>
          <cx:pt idx="6194">6</cx:pt>
          <cx:pt idx="6195">6</cx:pt>
          <cx:pt idx="6196">6</cx:pt>
          <cx:pt idx="6197">6</cx:pt>
          <cx:pt idx="6198">6</cx:pt>
          <cx:pt idx="6199">6</cx:pt>
          <cx:pt idx="6200">8</cx:pt>
          <cx:pt idx="6201">8</cx:pt>
          <cx:pt idx="6202">8</cx:pt>
          <cx:pt idx="6203">8</cx:pt>
          <cx:pt idx="6204">8</cx:pt>
          <cx:pt idx="6205">8</cx:pt>
          <cx:pt idx="6206">6</cx:pt>
          <cx:pt idx="6207">8</cx:pt>
          <cx:pt idx="6208">8</cx:pt>
          <cx:pt idx="6209">6</cx:pt>
          <cx:pt idx="6210">6</cx:pt>
          <cx:pt idx="6211">8</cx:pt>
          <cx:pt idx="6212">6</cx:pt>
          <cx:pt idx="6213">6</cx:pt>
          <cx:pt idx="6214">8</cx:pt>
          <cx:pt idx="6215">6</cx:pt>
          <cx:pt idx="6216">6</cx:pt>
          <cx:pt idx="6217">6</cx:pt>
          <cx:pt idx="6218">4</cx:pt>
          <cx:pt idx="6219">8</cx:pt>
          <cx:pt idx="6220">6</cx:pt>
          <cx:pt idx="6221">6</cx:pt>
          <cx:pt idx="6222">6</cx:pt>
          <cx:pt idx="6223">6</cx:pt>
          <cx:pt idx="6224">6</cx:pt>
          <cx:pt idx="6225">6</cx:pt>
          <cx:pt idx="6226">6</cx:pt>
          <cx:pt idx="6227">6</cx:pt>
          <cx:pt idx="6228">6</cx:pt>
          <cx:pt idx="6229">6</cx:pt>
          <cx:pt idx="6230">6</cx:pt>
          <cx:pt idx="6231">6</cx:pt>
          <cx:pt idx="6232">6</cx:pt>
          <cx:pt idx="6233">6</cx:pt>
          <cx:pt idx="6234">6</cx:pt>
          <cx:pt idx="6235">6</cx:pt>
          <cx:pt idx="6236">6</cx:pt>
          <cx:pt idx="6237">6</cx:pt>
          <cx:pt idx="6238">6</cx:pt>
          <cx:pt idx="6239">6</cx:pt>
          <cx:pt idx="6240">8</cx:pt>
          <cx:pt idx="6241">8</cx:pt>
          <cx:pt idx="6242">8</cx:pt>
          <cx:pt idx="6243">8</cx:pt>
          <cx:pt idx="6244">8</cx:pt>
          <cx:pt idx="6245">8</cx:pt>
          <cx:pt idx="6246">6</cx:pt>
          <cx:pt idx="6247">6</cx:pt>
          <cx:pt idx="6248">6</cx:pt>
          <cx:pt idx="6249">6</cx:pt>
          <cx:pt idx="6250">6</cx:pt>
          <cx:pt idx="6251">6</cx:pt>
          <cx:pt idx="6252">8</cx:pt>
          <cx:pt idx="6253">8</cx:pt>
          <cx:pt idx="6254">8</cx:pt>
          <cx:pt idx="6255">8</cx:pt>
          <cx:pt idx="6256">8</cx:pt>
          <cx:pt idx="6257">8</cx:pt>
          <cx:pt idx="6258">8</cx:pt>
          <cx:pt idx="6259">8</cx:pt>
          <cx:pt idx="6260">8</cx:pt>
          <cx:pt idx="6261">8</cx:pt>
          <cx:pt idx="6262">8</cx:pt>
          <cx:pt idx="6263">8</cx:pt>
          <cx:pt idx="6264">8</cx:pt>
          <cx:pt idx="6265">8</cx:pt>
          <cx:pt idx="6266">6</cx:pt>
          <cx:pt idx="6267">6</cx:pt>
          <cx:pt idx="6268">6</cx:pt>
          <cx:pt idx="6269">6</cx:pt>
          <cx:pt idx="6270">6</cx:pt>
          <cx:pt idx="6271">6</cx:pt>
          <cx:pt idx="6272">6</cx:pt>
          <cx:pt idx="6273">4</cx:pt>
          <cx:pt idx="6274">8</cx:pt>
          <cx:pt idx="6275">8</cx:pt>
          <cx:pt idx="6276">6</cx:pt>
          <cx:pt idx="6277">6</cx:pt>
          <cx:pt idx="6278">8</cx:pt>
          <cx:pt idx="6279">6</cx:pt>
          <cx:pt idx="6280">6</cx:pt>
          <cx:pt idx="6281">8</cx:pt>
          <cx:pt idx="6282">8</cx:pt>
          <cx:pt idx="6283">8</cx:pt>
          <cx:pt idx="6284">8</cx:pt>
          <cx:pt idx="6285">8</cx:pt>
          <cx:pt idx="6286">6</cx:pt>
          <cx:pt idx="6287">6</cx:pt>
          <cx:pt idx="6288">8</cx:pt>
          <cx:pt idx="6289">6</cx:pt>
          <cx:pt idx="6290">6</cx:pt>
          <cx:pt idx="6291">4</cx:pt>
          <cx:pt idx="6292">6</cx:pt>
          <cx:pt idx="6293">4</cx:pt>
          <cx:pt idx="6294">4</cx:pt>
          <cx:pt idx="6295">4</cx:pt>
          <cx:pt idx="6296">4</cx:pt>
          <cx:pt idx="6297">4</cx:pt>
          <cx:pt idx="6298">4</cx:pt>
          <cx:pt idx="6299">6</cx:pt>
          <cx:pt idx="6300">6</cx:pt>
          <cx:pt idx="6301">6</cx:pt>
          <cx:pt idx="6302">6</cx:pt>
          <cx:pt idx="6303">6</cx:pt>
          <cx:pt idx="6304">6</cx:pt>
          <cx:pt idx="6305">6</cx:pt>
          <cx:pt idx="6306">6</cx:pt>
          <cx:pt idx="6307">6</cx:pt>
          <cx:pt idx="6308">6</cx:pt>
          <cx:pt idx="6309">6</cx:pt>
          <cx:pt idx="6310">4</cx:pt>
          <cx:pt idx="6311">4</cx:pt>
          <cx:pt idx="6312">4</cx:pt>
          <cx:pt idx="6313">4</cx:pt>
          <cx:pt idx="6314">4</cx:pt>
          <cx:pt idx="6315">4</cx:pt>
          <cx:pt idx="6316">4</cx:pt>
          <cx:pt idx="6317">4</cx:pt>
          <cx:pt idx="6318">4</cx:pt>
          <cx:pt idx="6319">4</cx:pt>
          <cx:pt idx="6320">4</cx:pt>
          <cx:pt idx="6321">4</cx:pt>
          <cx:pt idx="6322">4</cx:pt>
          <cx:pt idx="6323">4</cx:pt>
          <cx:pt idx="6324">4</cx:pt>
          <cx:pt idx="6325">4</cx:pt>
          <cx:pt idx="6326">4</cx:pt>
          <cx:pt idx="6327">8</cx:pt>
          <cx:pt idx="6328">8</cx:pt>
          <cx:pt idx="6329">8</cx:pt>
          <cx:pt idx="6330">8</cx:pt>
          <cx:pt idx="6331">8</cx:pt>
          <cx:pt idx="6332">8</cx:pt>
          <cx:pt idx="6333">8</cx:pt>
          <cx:pt idx="6334">8</cx:pt>
          <cx:pt idx="6335">8</cx:pt>
          <cx:pt idx="6336">8</cx:pt>
          <cx:pt idx="6337">8</cx:pt>
          <cx:pt idx="6338">8</cx:pt>
          <cx:pt idx="6339">8</cx:pt>
          <cx:pt idx="6340">8</cx:pt>
          <cx:pt idx="6341">8</cx:pt>
          <cx:pt idx="6342">8</cx:pt>
          <cx:pt idx="6343">8</cx:pt>
          <cx:pt idx="6344">8</cx:pt>
          <cx:pt idx="6345">4</cx:pt>
          <cx:pt idx="6346">4</cx:pt>
          <cx:pt idx="6347">4</cx:pt>
          <cx:pt idx="6348">4</cx:pt>
          <cx:pt idx="6349">4</cx:pt>
          <cx:pt idx="6350">4</cx:pt>
          <cx:pt idx="6351">4</cx:pt>
          <cx:pt idx="6352">4</cx:pt>
          <cx:pt idx="6353">4</cx:pt>
          <cx:pt idx="6354">4</cx:pt>
          <cx:pt idx="6355">4</cx:pt>
          <cx:pt idx="6356">4</cx:pt>
          <cx:pt idx="6357">4</cx:pt>
          <cx:pt idx="6358">4</cx:pt>
          <cx:pt idx="6359">4</cx:pt>
          <cx:pt idx="6360">6</cx:pt>
          <cx:pt idx="6361">6</cx:pt>
          <cx:pt idx="6362">6</cx:pt>
          <cx:pt idx="6363">6</cx:pt>
          <cx:pt idx="6364">6</cx:pt>
          <cx:pt idx="6365">6</cx:pt>
          <cx:pt idx="6366">6</cx:pt>
          <cx:pt idx="6367">6</cx:pt>
          <cx:pt idx="6368">6</cx:pt>
          <cx:pt idx="6369">6</cx:pt>
          <cx:pt idx="6370">6</cx:pt>
          <cx:pt idx="6371">6</cx:pt>
          <cx:pt idx="6372">12</cx:pt>
          <cx:pt idx="6373">12</cx:pt>
          <cx:pt idx="6374">4</cx:pt>
          <cx:pt idx="6375">4</cx:pt>
          <cx:pt idx="6376">4</cx:pt>
          <cx:pt idx="6377">4</cx:pt>
          <cx:pt idx="6378">4</cx:pt>
          <cx:pt idx="6379">4</cx:pt>
          <cx:pt idx="6380">4</cx:pt>
          <cx:pt idx="6381">4</cx:pt>
          <cx:pt idx="6382">4</cx:pt>
          <cx:pt idx="6383">4</cx:pt>
          <cx:pt idx="6384">4</cx:pt>
          <cx:pt idx="6385">4</cx:pt>
          <cx:pt idx="6386">6</cx:pt>
          <cx:pt idx="6387">6</cx:pt>
          <cx:pt idx="6388">6</cx:pt>
          <cx:pt idx="6389">6</cx:pt>
          <cx:pt idx="6390">6</cx:pt>
          <cx:pt idx="6391">6</cx:pt>
          <cx:pt idx="6392">6</cx:pt>
          <cx:pt idx="6393">6</cx:pt>
          <cx:pt idx="6394">6</cx:pt>
          <cx:pt idx="6395">6</cx:pt>
          <cx:pt idx="6396">6</cx:pt>
          <cx:pt idx="6397">6</cx:pt>
          <cx:pt idx="6398">6</cx:pt>
          <cx:pt idx="6399">6</cx:pt>
          <cx:pt idx="6400">6</cx:pt>
          <cx:pt idx="6401">6</cx:pt>
          <cx:pt idx="6402">6</cx:pt>
          <cx:pt idx="6403">6</cx:pt>
          <cx:pt idx="6404">6</cx:pt>
          <cx:pt idx="6405">6</cx:pt>
          <cx:pt idx="6406">6</cx:pt>
          <cx:pt idx="6407">6</cx:pt>
          <cx:pt idx="6408">6</cx:pt>
          <cx:pt idx="6409">6</cx:pt>
          <cx:pt idx="6410">6</cx:pt>
          <cx:pt idx="6411">6</cx:pt>
          <cx:pt idx="6412">6</cx:pt>
          <cx:pt idx="6413">6</cx:pt>
          <cx:pt idx="6414">6</cx:pt>
          <cx:pt idx="6415">6</cx:pt>
          <cx:pt idx="6416">6</cx:pt>
          <cx:pt idx="6417">6</cx:pt>
          <cx:pt idx="6418">6</cx:pt>
          <cx:pt idx="6419">6</cx:pt>
          <cx:pt idx="6420">6</cx:pt>
          <cx:pt idx="6421">6</cx:pt>
          <cx:pt idx="6422">6</cx:pt>
          <cx:pt idx="6423">6</cx:pt>
          <cx:pt idx="6424">6</cx:pt>
          <cx:pt idx="6425">4</cx:pt>
          <cx:pt idx="6426">4</cx:pt>
          <cx:pt idx="6427">3</cx:pt>
          <cx:pt idx="6428">4</cx:pt>
          <cx:pt idx="6429">4</cx:pt>
          <cx:pt idx="6430">4</cx:pt>
          <cx:pt idx="6431">3</cx:pt>
          <cx:pt idx="6432">4</cx:pt>
          <cx:pt idx="6433">4</cx:pt>
          <cx:pt idx="6434">4</cx:pt>
          <cx:pt idx="6435">6</cx:pt>
          <cx:pt idx="6436">4</cx:pt>
          <cx:pt idx="6437">4</cx:pt>
          <cx:pt idx="6438">4</cx:pt>
          <cx:pt idx="6439">6</cx:pt>
          <cx:pt idx="6440">6</cx:pt>
          <cx:pt idx="6441">6</cx:pt>
          <cx:pt idx="6442">6</cx:pt>
          <cx:pt idx="6443">6</cx:pt>
          <cx:pt idx="6444">6</cx:pt>
          <cx:pt idx="6445">6</cx:pt>
          <cx:pt idx="6446">6</cx:pt>
          <cx:pt idx="6447">6</cx:pt>
          <cx:pt idx="6448">6</cx:pt>
          <cx:pt idx="6449">6</cx:pt>
          <cx:pt idx="6450">6</cx:pt>
          <cx:pt idx="6451">8</cx:pt>
          <cx:pt idx="6452">8</cx:pt>
          <cx:pt idx="6453">8</cx:pt>
          <cx:pt idx="6454">6</cx:pt>
          <cx:pt idx="6455">6</cx:pt>
          <cx:pt idx="6456">8</cx:pt>
          <cx:pt idx="6457">6</cx:pt>
          <cx:pt idx="6458">3</cx:pt>
          <cx:pt idx="6459">3</cx:pt>
          <cx:pt idx="6460">3</cx:pt>
          <cx:pt idx="6461">3</cx:pt>
          <cx:pt idx="6462">3</cx:pt>
          <cx:pt idx="6463">3</cx:pt>
          <cx:pt idx="6464">3</cx:pt>
          <cx:pt idx="6465">3</cx:pt>
          <cx:pt idx="6466">3</cx:pt>
          <cx:pt idx="6467">3</cx:pt>
          <cx:pt idx="6468">3</cx:pt>
          <cx:pt idx="6469">3</cx:pt>
          <cx:pt idx="6470">3</cx:pt>
          <cx:pt idx="6471">3</cx:pt>
          <cx:pt idx="6472">3</cx:pt>
          <cx:pt idx="6473">3</cx:pt>
          <cx:pt idx="6474">3</cx:pt>
          <cx:pt idx="6475">4</cx:pt>
          <cx:pt idx="6476">4</cx:pt>
          <cx:pt idx="6477">4</cx:pt>
          <cx:pt idx="6478">4</cx:pt>
          <cx:pt idx="6479">4</cx:pt>
          <cx:pt idx="6480">4</cx:pt>
          <cx:pt idx="6481">4</cx:pt>
          <cx:pt idx="6482">4</cx:pt>
          <cx:pt idx="6483">4</cx:pt>
          <cx:pt idx="6484">4</cx:pt>
          <cx:pt idx="6485">4</cx:pt>
          <cx:pt idx="6486">4</cx:pt>
          <cx:pt idx="6487">4</cx:pt>
          <cx:pt idx="6488">4</cx:pt>
          <cx:pt idx="6489">4</cx:pt>
          <cx:pt idx="6490">4</cx:pt>
          <cx:pt idx="6491">4</cx:pt>
          <cx:pt idx="6492">4</cx:pt>
          <cx:pt idx="6493">4</cx:pt>
          <cx:pt idx="6494">4</cx:pt>
          <cx:pt idx="6495">6</cx:pt>
          <cx:pt idx="6496">6</cx:pt>
          <cx:pt idx="6497">6</cx:pt>
          <cx:pt idx="6498">6</cx:pt>
          <cx:pt idx="6499">6</cx:pt>
          <cx:pt idx="6500">6</cx:pt>
          <cx:pt idx="6501">6</cx:pt>
          <cx:pt idx="6502">6</cx:pt>
          <cx:pt idx="6503">6</cx:pt>
          <cx:pt idx="6504">6</cx:pt>
          <cx:pt idx="6505">6</cx:pt>
          <cx:pt idx="6506">6</cx:pt>
          <cx:pt idx="6507">6</cx:pt>
          <cx:pt idx="6508">6</cx:pt>
          <cx:pt idx="6509">6</cx:pt>
          <cx:pt idx="6510">6</cx:pt>
          <cx:pt idx="6511">6</cx:pt>
          <cx:pt idx="6512">6</cx:pt>
          <cx:pt idx="6513">6</cx:pt>
          <cx:pt idx="6514">6</cx:pt>
          <cx:pt idx="6515">6</cx:pt>
          <cx:pt idx="6516">6</cx:pt>
          <cx:pt idx="6517">6</cx:pt>
          <cx:pt idx="6518">6</cx:pt>
          <cx:pt idx="6519">6</cx:pt>
          <cx:pt idx="6520">6</cx:pt>
          <cx:pt idx="6521">6</cx:pt>
          <cx:pt idx="6522">6</cx:pt>
          <cx:pt idx="6523">6</cx:pt>
          <cx:pt idx="6524">6</cx:pt>
          <cx:pt idx="6525">6</cx:pt>
          <cx:pt idx="6526">6</cx:pt>
          <cx:pt idx="6527">6</cx:pt>
          <cx:pt idx="6528">4</cx:pt>
          <cx:pt idx="6529">4</cx:pt>
          <cx:pt idx="6530">4</cx:pt>
          <cx:pt idx="6531">4</cx:pt>
          <cx:pt idx="6532">4</cx:pt>
          <cx:pt idx="6533">4</cx:pt>
          <cx:pt idx="6534">4</cx:pt>
          <cx:pt idx="6535">4</cx:pt>
          <cx:pt idx="6536">4</cx:pt>
          <cx:pt idx="6537">4</cx:pt>
          <cx:pt idx="6538">4</cx:pt>
          <cx:pt idx="6539">4</cx:pt>
          <cx:pt idx="6540">4</cx:pt>
          <cx:pt idx="6541">4</cx:pt>
          <cx:pt idx="6542">4</cx:pt>
          <cx:pt idx="6543">4</cx:pt>
          <cx:pt idx="6544">4</cx:pt>
          <cx:pt idx="6545">4</cx:pt>
          <cx:pt idx="6546">4</cx:pt>
          <cx:pt idx="6547">4</cx:pt>
          <cx:pt idx="6548">4</cx:pt>
          <cx:pt idx="6549">4</cx:pt>
          <cx:pt idx="6550">4</cx:pt>
          <cx:pt idx="6551">4</cx:pt>
          <cx:pt idx="6552">4</cx:pt>
          <cx:pt idx="6553">8</cx:pt>
          <cx:pt idx="6554">0</cx:pt>
          <cx:pt idx="6555">0</cx:pt>
          <cx:pt idx="6556">0</cx:pt>
          <cx:pt idx="6557">0</cx:pt>
          <cx:pt idx="6558">0</cx:pt>
          <cx:pt idx="6559">0</cx:pt>
          <cx:pt idx="6560">0</cx:pt>
          <cx:pt idx="6561">0</cx:pt>
          <cx:pt idx="6562">0</cx:pt>
          <cx:pt idx="6563">0</cx:pt>
          <cx:pt idx="6564">0</cx:pt>
          <cx:pt idx="6565">0</cx:pt>
          <cx:pt idx="6566">0</cx:pt>
          <cx:pt idx="6567">0</cx:pt>
          <cx:pt idx="6568">0</cx:pt>
          <cx:pt idx="6569">0</cx:pt>
          <cx:pt idx="6570">0</cx:pt>
          <cx:pt idx="6571">0</cx:pt>
          <cx:pt idx="6572">6</cx:pt>
          <cx:pt idx="6573">6</cx:pt>
          <cx:pt idx="6574">6</cx:pt>
          <cx:pt idx="6575">6</cx:pt>
          <cx:pt idx="6576">6</cx:pt>
          <cx:pt idx="6577">6</cx:pt>
          <cx:pt idx="6578">6</cx:pt>
          <cx:pt idx="6579">6</cx:pt>
          <cx:pt idx="6580">6</cx:pt>
          <cx:pt idx="6581">6</cx:pt>
          <cx:pt idx="6582">6</cx:pt>
          <cx:pt idx="6583">6</cx:pt>
          <cx:pt idx="6584">6</cx:pt>
          <cx:pt idx="6585">6</cx:pt>
          <cx:pt idx="6586">6</cx:pt>
          <cx:pt idx="6587">6</cx:pt>
          <cx:pt idx="6588">6</cx:pt>
          <cx:pt idx="6589">6</cx:pt>
          <cx:pt idx="6590">6</cx:pt>
          <cx:pt idx="6591">6</cx:pt>
          <cx:pt idx="6592">6</cx:pt>
          <cx:pt idx="6593">6</cx:pt>
          <cx:pt idx="6594">6</cx:pt>
          <cx:pt idx="6595">6</cx:pt>
          <cx:pt idx="6596">6</cx:pt>
          <cx:pt idx="6597">6</cx:pt>
          <cx:pt idx="6598">6</cx:pt>
          <cx:pt idx="6599">8</cx:pt>
          <cx:pt idx="6600">6</cx:pt>
          <cx:pt idx="6601">6</cx:pt>
          <cx:pt idx="6602">8</cx:pt>
          <cx:pt idx="6603">6</cx:pt>
          <cx:pt idx="6604">6</cx:pt>
          <cx:pt idx="6605">6</cx:pt>
          <cx:pt idx="6606">6</cx:pt>
          <cx:pt idx="6607">6</cx:pt>
          <cx:pt idx="6608">6</cx:pt>
          <cx:pt idx="6609">6</cx:pt>
          <cx:pt idx="6610">6</cx:pt>
          <cx:pt idx="6611">6</cx:pt>
          <cx:pt idx="6612">6</cx:pt>
          <cx:pt idx="6613">6</cx:pt>
          <cx:pt idx="6614">6</cx:pt>
          <cx:pt idx="6615">6</cx:pt>
          <cx:pt idx="6616">6</cx:pt>
          <cx:pt idx="6617">6</cx:pt>
          <cx:pt idx="6618">6</cx:pt>
          <cx:pt idx="6619">6</cx:pt>
          <cx:pt idx="6620">6</cx:pt>
          <cx:pt idx="6621">6</cx:pt>
          <cx:pt idx="6622">6</cx:pt>
          <cx:pt idx="6623">6</cx:pt>
          <cx:pt idx="6624">6</cx:pt>
          <cx:pt idx="6625">6</cx:pt>
          <cx:pt idx="6626">6</cx:pt>
          <cx:pt idx="6627">6</cx:pt>
          <cx:pt idx="6628">8</cx:pt>
          <cx:pt idx="6629">8</cx:pt>
          <cx:pt idx="6630">6</cx:pt>
          <cx:pt idx="6631">6</cx:pt>
          <cx:pt idx="6632">6</cx:pt>
          <cx:pt idx="6633">6</cx:pt>
          <cx:pt idx="6634">6</cx:pt>
          <cx:pt idx="6635">6</cx:pt>
          <cx:pt idx="6636">6</cx:pt>
          <cx:pt idx="6637">6</cx:pt>
          <cx:pt idx="6638">4</cx:pt>
          <cx:pt idx="6639">4</cx:pt>
          <cx:pt idx="6640">4</cx:pt>
          <cx:pt idx="6641">4</cx:pt>
          <cx:pt idx="6642">4</cx:pt>
          <cx:pt idx="6643">4</cx:pt>
          <cx:pt idx="6644">4</cx:pt>
          <cx:pt idx="6645">4</cx:pt>
          <cx:pt idx="6646">4</cx:pt>
          <cx:pt idx="6647">4</cx:pt>
          <cx:pt idx="6648">4</cx:pt>
          <cx:pt idx="6649">4</cx:pt>
          <cx:pt idx="6650">8</cx:pt>
          <cx:pt idx="6651">8</cx:pt>
          <cx:pt idx="6652">8</cx:pt>
          <cx:pt idx="6653">8</cx:pt>
          <cx:pt idx="6654">6</cx:pt>
          <cx:pt idx="6655">6</cx:pt>
          <cx:pt idx="6656">6</cx:pt>
          <cx:pt idx="6657">6</cx:pt>
          <cx:pt idx="6658">6</cx:pt>
          <cx:pt idx="6659">6</cx:pt>
          <cx:pt idx="6660">6</cx:pt>
          <cx:pt idx="6661">6</cx:pt>
          <cx:pt idx="6662">6</cx:pt>
          <cx:pt idx="6663">6</cx:pt>
          <cx:pt idx="6664">6</cx:pt>
          <cx:pt idx="6665">6</cx:pt>
          <cx:pt idx="6666">6</cx:pt>
          <cx:pt idx="6667">4</cx:pt>
          <cx:pt idx="6668">6</cx:pt>
          <cx:pt idx="6669">6</cx:pt>
          <cx:pt idx="6670">6</cx:pt>
          <cx:pt idx="6671">6</cx:pt>
          <cx:pt idx="6672">6</cx:pt>
          <cx:pt idx="6673">4</cx:pt>
          <cx:pt idx="6674">6</cx:pt>
          <cx:pt idx="6675">4</cx:pt>
          <cx:pt idx="6676">4</cx:pt>
          <cx:pt idx="6677">6</cx:pt>
          <cx:pt idx="6678">6</cx:pt>
          <cx:pt idx="6679">6</cx:pt>
          <cx:pt idx="6680">6</cx:pt>
          <cx:pt idx="6681">6</cx:pt>
          <cx:pt idx="6682">6</cx:pt>
          <cx:pt idx="6683">6</cx:pt>
          <cx:pt idx="6684">6</cx:pt>
          <cx:pt idx="6685">12</cx:pt>
          <cx:pt idx="6686">12</cx:pt>
          <cx:pt idx="6687">12</cx:pt>
          <cx:pt idx="6688">12</cx:pt>
          <cx:pt idx="6689">12</cx:pt>
          <cx:pt idx="6690">12</cx:pt>
          <cx:pt idx="6691">12</cx:pt>
          <cx:pt idx="6692">12</cx:pt>
          <cx:pt idx="6693">12</cx:pt>
          <cx:pt idx="6694">8</cx:pt>
          <cx:pt idx="6695">8</cx:pt>
          <cx:pt idx="6696">8</cx:pt>
          <cx:pt idx="6697">8</cx:pt>
          <cx:pt idx="6698">8</cx:pt>
          <cx:pt idx="6699">8</cx:pt>
          <cx:pt idx="6700">8</cx:pt>
          <cx:pt idx="6701">6</cx:pt>
          <cx:pt idx="6702">4</cx:pt>
          <cx:pt idx="6703">4</cx:pt>
          <cx:pt idx="6704">8</cx:pt>
          <cx:pt idx="6705">8</cx:pt>
          <cx:pt idx="6706">6</cx:pt>
          <cx:pt idx="6707">4</cx:pt>
          <cx:pt idx="6708">8</cx:pt>
          <cx:pt idx="6709">8</cx:pt>
          <cx:pt idx="6710">8</cx:pt>
          <cx:pt idx="6711">6</cx:pt>
          <cx:pt idx="6712">4</cx:pt>
          <cx:pt idx="6713">4</cx:pt>
          <cx:pt idx="6714">8</cx:pt>
          <cx:pt idx="6715">6</cx:pt>
          <cx:pt idx="6716">4</cx:pt>
          <cx:pt idx="6717">4</cx:pt>
          <cx:pt idx="6718">6</cx:pt>
          <cx:pt idx="6719">4</cx:pt>
          <cx:pt idx="6720">8</cx:pt>
          <cx:pt idx="6721">8</cx:pt>
          <cx:pt idx="6722">4</cx:pt>
          <cx:pt idx="6723">8</cx:pt>
          <cx:pt idx="6724">6</cx:pt>
          <cx:pt idx="6725">4</cx:pt>
          <cx:pt idx="6726">6</cx:pt>
          <cx:pt idx="6727">4</cx:pt>
          <cx:pt idx="6728">4</cx:pt>
          <cx:pt idx="6729">4</cx:pt>
          <cx:pt idx="6730">4</cx:pt>
          <cx:pt idx="6731">4</cx:pt>
          <cx:pt idx="6732">4</cx:pt>
          <cx:pt idx="6733">4</cx:pt>
          <cx:pt idx="6734">4</cx:pt>
          <cx:pt idx="6735">4</cx:pt>
          <cx:pt idx="6736">4</cx:pt>
          <cx:pt idx="6737">4</cx:pt>
          <cx:pt idx="6738">4</cx:pt>
          <cx:pt idx="6739">4</cx:pt>
          <cx:pt idx="6740">4</cx:pt>
          <cx:pt idx="6741">4</cx:pt>
          <cx:pt idx="6742">4</cx:pt>
          <cx:pt idx="6743">4</cx:pt>
          <cx:pt idx="6744">4</cx:pt>
          <cx:pt idx="6745">4</cx:pt>
          <cx:pt idx="6746">4</cx:pt>
          <cx:pt idx="6747">4</cx:pt>
          <cx:pt idx="6748">4</cx:pt>
          <cx:pt idx="6749">4</cx:pt>
          <cx:pt idx="6750">4</cx:pt>
          <cx:pt idx="6751">4</cx:pt>
          <cx:pt idx="6752">4</cx:pt>
          <cx:pt idx="6753">4</cx:pt>
          <cx:pt idx="6754">4</cx:pt>
          <cx:pt idx="6755">4</cx:pt>
          <cx:pt idx="6756">4</cx:pt>
          <cx:pt idx="6757">6</cx:pt>
          <cx:pt idx="6758">4</cx:pt>
          <cx:pt idx="6759">6</cx:pt>
          <cx:pt idx="6760">4</cx:pt>
          <cx:pt idx="6761">6</cx:pt>
          <cx:pt idx="6762">4</cx:pt>
          <cx:pt idx="6763">6</cx:pt>
          <cx:pt idx="6764">6</cx:pt>
          <cx:pt idx="6765">6</cx:pt>
          <cx:pt idx="6766">6</cx:pt>
          <cx:pt idx="6767">6</cx:pt>
          <cx:pt idx="6768">6</cx:pt>
          <cx:pt idx="6769">6</cx:pt>
          <cx:pt idx="6770">6</cx:pt>
          <cx:pt idx="6771">6</cx:pt>
          <cx:pt idx="6772">6</cx:pt>
          <cx:pt idx="6773">6</cx:pt>
          <cx:pt idx="6774">6</cx:pt>
          <cx:pt idx="6775">6</cx:pt>
          <cx:pt idx="6776">6</cx:pt>
          <cx:pt idx="6777">6</cx:pt>
          <cx:pt idx="6778">6</cx:pt>
          <cx:pt idx="6779">6</cx:pt>
          <cx:pt idx="6780">6</cx:pt>
          <cx:pt idx="6781">6</cx:pt>
          <cx:pt idx="6782">6</cx:pt>
          <cx:pt idx="6783">6</cx:pt>
          <cx:pt idx="6784">6</cx:pt>
          <cx:pt idx="6785">6</cx:pt>
          <cx:pt idx="6786">6</cx:pt>
          <cx:pt idx="6787">6</cx:pt>
          <cx:pt idx="6788">6</cx:pt>
          <cx:pt idx="6789">4</cx:pt>
          <cx:pt idx="6790">4</cx:pt>
          <cx:pt idx="6791">4</cx:pt>
          <cx:pt idx="6792">4</cx:pt>
          <cx:pt idx="6793">4</cx:pt>
          <cx:pt idx="6794">4</cx:pt>
          <cx:pt idx="6795">4</cx:pt>
          <cx:pt idx="6796">4</cx:pt>
          <cx:pt idx="6797">4</cx:pt>
          <cx:pt idx="6798">4</cx:pt>
          <cx:pt idx="6799">4</cx:pt>
          <cx:pt idx="6800">4</cx:pt>
          <cx:pt idx="6801">4</cx:pt>
          <cx:pt idx="6802">4</cx:pt>
          <cx:pt idx="6803">4</cx:pt>
          <cx:pt idx="6804">4</cx:pt>
          <cx:pt idx="6805">4</cx:pt>
          <cx:pt idx="6806">4</cx:pt>
          <cx:pt idx="6807">4</cx:pt>
          <cx:pt idx="6808">4</cx:pt>
          <cx:pt idx="6809">5</cx:pt>
          <cx:pt idx="6810">5</cx:pt>
          <cx:pt idx="6811">5</cx:pt>
          <cx:pt idx="6812">5</cx:pt>
          <cx:pt idx="6813">5</cx:pt>
          <cx:pt idx="6814">5</cx:pt>
          <cx:pt idx="6815">5</cx:pt>
          <cx:pt idx="6816">5</cx:pt>
          <cx:pt idx="6817">5</cx:pt>
          <cx:pt idx="6818">5</cx:pt>
          <cx:pt idx="6819">5</cx:pt>
          <cx:pt idx="6820">5</cx:pt>
          <cx:pt idx="6821">5</cx:pt>
          <cx:pt idx="6822">5</cx:pt>
          <cx:pt idx="6823">5</cx:pt>
          <cx:pt idx="6824">5</cx:pt>
          <cx:pt idx="6825">6</cx:pt>
          <cx:pt idx="6826">6</cx:pt>
          <cx:pt idx="6827">6</cx:pt>
          <cx:pt idx="6828">6</cx:pt>
          <cx:pt idx="6829">6</cx:pt>
          <cx:pt idx="6830">6</cx:pt>
          <cx:pt idx="6831">6</cx:pt>
          <cx:pt idx="6832">6</cx:pt>
          <cx:pt idx="6833">6</cx:pt>
          <cx:pt idx="6834">6</cx:pt>
          <cx:pt idx="6835">6</cx:pt>
          <cx:pt idx="6836">6</cx:pt>
          <cx:pt idx="6837">6</cx:pt>
          <cx:pt idx="6838">6</cx:pt>
          <cx:pt idx="6839">6</cx:pt>
          <cx:pt idx="6840">6</cx:pt>
          <cx:pt idx="6841">6</cx:pt>
          <cx:pt idx="6842">6</cx:pt>
          <cx:pt idx="6843">6</cx:pt>
          <cx:pt idx="6844">6</cx:pt>
          <cx:pt idx="6845">6</cx:pt>
          <cx:pt idx="6846">6</cx:pt>
          <cx:pt idx="6847">6</cx:pt>
          <cx:pt idx="6848">6</cx:pt>
          <cx:pt idx="6849">6</cx:pt>
          <cx:pt idx="6850">6</cx:pt>
          <cx:pt idx="6851">6</cx:pt>
          <cx:pt idx="6852">6</cx:pt>
          <cx:pt idx="6853">6</cx:pt>
          <cx:pt idx="6854">6</cx:pt>
          <cx:pt idx="6855">6</cx:pt>
          <cx:pt idx="6856">6</cx:pt>
          <cx:pt idx="6857">6</cx:pt>
          <cx:pt idx="6858">6</cx:pt>
          <cx:pt idx="6859">6</cx:pt>
          <cx:pt idx="6860">4</cx:pt>
          <cx:pt idx="6861">4</cx:pt>
          <cx:pt idx="6862">4</cx:pt>
          <cx:pt idx="6863">4</cx:pt>
          <cx:pt idx="6864">4</cx:pt>
          <cx:pt idx="6865">4</cx:pt>
          <cx:pt idx="6866">4</cx:pt>
          <cx:pt idx="6867">4</cx:pt>
          <cx:pt idx="6868">4</cx:pt>
          <cx:pt idx="6869">4</cx:pt>
          <cx:pt idx="6870">4</cx:pt>
          <cx:pt idx="6871">4</cx:pt>
          <cx:pt idx="6872">4</cx:pt>
          <cx:pt idx="6873">4</cx:pt>
          <cx:pt idx="6874">4</cx:pt>
          <cx:pt idx="6875">4</cx:pt>
          <cx:pt idx="6876">4</cx:pt>
          <cx:pt idx="6877">4</cx:pt>
          <cx:pt idx="6878">4</cx:pt>
          <cx:pt idx="6879">4</cx:pt>
          <cx:pt idx="6880">4</cx:pt>
          <cx:pt idx="6881">4</cx:pt>
          <cx:pt idx="6882">4</cx:pt>
          <cx:pt idx="6883">4</cx:pt>
          <cx:pt idx="6884">4</cx:pt>
          <cx:pt idx="6885">4</cx:pt>
          <cx:pt idx="6886">4</cx:pt>
          <cx:pt idx="6887">4</cx:pt>
          <cx:pt idx="6888">4</cx:pt>
          <cx:pt idx="6889">6</cx:pt>
          <cx:pt idx="6890">6</cx:pt>
          <cx:pt idx="6891">6</cx:pt>
          <cx:pt idx="6892">6</cx:pt>
          <cx:pt idx="6893">6</cx:pt>
          <cx:pt idx="6894">6</cx:pt>
          <cx:pt idx="6895">6</cx:pt>
          <cx:pt idx="6896">6</cx:pt>
          <cx:pt idx="6897">6</cx:pt>
          <cx:pt idx="6898">6</cx:pt>
          <cx:pt idx="6899">6</cx:pt>
          <cx:pt idx="6900">6</cx:pt>
          <cx:pt idx="6901">6</cx:pt>
          <cx:pt idx="6902">6</cx:pt>
          <cx:pt idx="6903">6</cx:pt>
          <cx:pt idx="6904">4</cx:pt>
          <cx:pt idx="6905">4</cx:pt>
          <cx:pt idx="6906">4</cx:pt>
          <cx:pt idx="6907">4</cx:pt>
          <cx:pt idx="6908">4</cx:pt>
          <cx:pt idx="6909">4</cx:pt>
          <cx:pt idx="6910">4</cx:pt>
          <cx:pt idx="6911">4</cx:pt>
          <cx:pt idx="6912">4</cx:pt>
          <cx:pt idx="6913">4</cx:pt>
          <cx:pt idx="6914">4</cx:pt>
          <cx:pt idx="6915">4</cx:pt>
          <cx:pt idx="6916">4</cx:pt>
          <cx:pt idx="6917">4</cx:pt>
          <cx:pt idx="6918">4</cx:pt>
          <cx:pt idx="6919">4</cx:pt>
          <cx:pt idx="6920">4</cx:pt>
          <cx:pt idx="6921">4</cx:pt>
          <cx:pt idx="6922">4</cx:pt>
          <cx:pt idx="6923">4</cx:pt>
          <cx:pt idx="6924">4</cx:pt>
          <cx:pt idx="6925">4</cx:pt>
          <cx:pt idx="6926">4</cx:pt>
          <cx:pt idx="6927">4</cx:pt>
          <cx:pt idx="6928">4</cx:pt>
          <cx:pt idx="6929">4</cx:pt>
          <cx:pt idx="6930">4</cx:pt>
          <cx:pt idx="6931">4</cx:pt>
          <cx:pt idx="6932">6</cx:pt>
          <cx:pt idx="6933">4</cx:pt>
          <cx:pt idx="6934">4</cx:pt>
          <cx:pt idx="6935">4</cx:pt>
          <cx:pt idx="6936">6</cx:pt>
          <cx:pt idx="6937">4</cx:pt>
          <cx:pt idx="6938">4</cx:pt>
          <cx:pt idx="6939">4</cx:pt>
          <cx:pt idx="6940">4</cx:pt>
          <cx:pt idx="6941">4</cx:pt>
          <cx:pt idx="6942">4</cx:pt>
          <cx:pt idx="6943">4</cx:pt>
          <cx:pt idx="6944">6</cx:pt>
          <cx:pt idx="6945">4</cx:pt>
          <cx:pt idx="6946">6</cx:pt>
          <cx:pt idx="6947">4</cx:pt>
          <cx:pt idx="6948">4</cx:pt>
          <cx:pt idx="6949">4</cx:pt>
          <cx:pt idx="6950">4</cx:pt>
          <cx:pt idx="6951">4</cx:pt>
          <cx:pt idx="6952">4</cx:pt>
          <cx:pt idx="6953">4</cx:pt>
          <cx:pt idx="6954">4</cx:pt>
          <cx:pt idx="6955">4</cx:pt>
          <cx:pt idx="6956">4</cx:pt>
          <cx:pt idx="6957">4</cx:pt>
          <cx:pt idx="6958">4</cx:pt>
          <cx:pt idx="6959">4</cx:pt>
          <cx:pt idx="6960">4</cx:pt>
          <cx:pt idx="6961">4</cx:pt>
          <cx:pt idx="6962">4</cx:pt>
          <cx:pt idx="6963">4</cx:pt>
          <cx:pt idx="6964">4</cx:pt>
          <cx:pt idx="6965">4</cx:pt>
          <cx:pt idx="6966">4</cx:pt>
          <cx:pt idx="6967">4</cx:pt>
          <cx:pt idx="6968">4</cx:pt>
          <cx:pt idx="6969">4</cx:pt>
          <cx:pt idx="6970">4</cx:pt>
          <cx:pt idx="6971">4</cx:pt>
          <cx:pt idx="6972">4</cx:pt>
          <cx:pt idx="6973">4</cx:pt>
          <cx:pt idx="6974">4</cx:pt>
          <cx:pt idx="6975">4</cx:pt>
          <cx:pt idx="6976">4</cx:pt>
          <cx:pt idx="6977">4</cx:pt>
          <cx:pt idx="6978">6</cx:pt>
          <cx:pt idx="6979">4</cx:pt>
          <cx:pt idx="6980">6</cx:pt>
          <cx:pt idx="6981">4</cx:pt>
          <cx:pt idx="6982">4</cx:pt>
          <cx:pt idx="6983">4</cx:pt>
          <cx:pt idx="6984">4</cx:pt>
          <cx:pt idx="6985">4</cx:pt>
          <cx:pt idx="6986">4</cx:pt>
          <cx:pt idx="6987">6</cx:pt>
          <cx:pt idx="6988">4</cx:pt>
          <cx:pt idx="6989">4</cx:pt>
          <cx:pt idx="6990">4</cx:pt>
          <cx:pt idx="6991">4</cx:pt>
          <cx:pt idx="6992">4</cx:pt>
          <cx:pt idx="6993">4</cx:pt>
          <cx:pt idx="6994">6</cx:pt>
          <cx:pt idx="6995">6</cx:pt>
          <cx:pt idx="6996">6</cx:pt>
          <cx:pt idx="6997">6</cx:pt>
          <cx:pt idx="6998">6</cx:pt>
          <cx:pt idx="6999">6</cx:pt>
          <cx:pt idx="7000">6</cx:pt>
          <cx:pt idx="7001">6</cx:pt>
          <cx:pt idx="7002">6</cx:pt>
          <cx:pt idx="7003">6</cx:pt>
          <cx:pt idx="7004">6</cx:pt>
          <cx:pt idx="7005">6</cx:pt>
          <cx:pt idx="7006">6</cx:pt>
          <cx:pt idx="7007">6</cx:pt>
          <cx:pt idx="7008">6</cx:pt>
          <cx:pt idx="7009">6</cx:pt>
          <cx:pt idx="7010">6</cx:pt>
          <cx:pt idx="7011">8</cx:pt>
          <cx:pt idx="7012">6</cx:pt>
          <cx:pt idx="7013">6</cx:pt>
          <cx:pt idx="7014">6</cx:pt>
          <cx:pt idx="7015">6</cx:pt>
          <cx:pt idx="7016">8</cx:pt>
          <cx:pt idx="7017">8</cx:pt>
          <cx:pt idx="7018">8</cx:pt>
          <cx:pt idx="7019">8</cx:pt>
          <cx:pt idx="7020">6</cx:pt>
          <cx:pt idx="7021">8</cx:pt>
          <cx:pt idx="7022">6</cx:pt>
          <cx:pt idx="7023">8</cx:pt>
          <cx:pt idx="7024">8</cx:pt>
          <cx:pt idx="7025">6</cx:pt>
          <cx:pt idx="7026">8</cx:pt>
          <cx:pt idx="7027">6</cx:pt>
          <cx:pt idx="7028">8</cx:pt>
          <cx:pt idx="7029">6</cx:pt>
          <cx:pt idx="7030">6</cx:pt>
          <cx:pt idx="7031">6</cx:pt>
          <cx:pt idx="7032">6</cx:pt>
          <cx:pt idx="7033">6</cx:pt>
          <cx:pt idx="7034">6</cx:pt>
          <cx:pt idx="7035">6</cx:pt>
          <cx:pt idx="7036">6</cx:pt>
          <cx:pt idx="7037">6</cx:pt>
          <cx:pt idx="7038">6</cx:pt>
          <cx:pt idx="7039">12</cx:pt>
          <cx:pt idx="7040">12</cx:pt>
          <cx:pt idx="7041">4</cx:pt>
          <cx:pt idx="7042">4</cx:pt>
          <cx:pt idx="7043">4</cx:pt>
          <cx:pt idx="7044">4</cx:pt>
          <cx:pt idx="7045">4</cx:pt>
          <cx:pt idx="7046">4</cx:pt>
          <cx:pt idx="7047">4</cx:pt>
          <cx:pt idx="7048">4</cx:pt>
          <cx:pt idx="7049">4</cx:pt>
          <cx:pt idx="7050">4</cx:pt>
          <cx:pt idx="7051">4</cx:pt>
          <cx:pt idx="7052">4</cx:pt>
          <cx:pt idx="7053">4</cx:pt>
          <cx:pt idx="7054">4</cx:pt>
          <cx:pt idx="7055">4</cx:pt>
          <cx:pt idx="7056">4</cx:pt>
          <cx:pt idx="7057">4</cx:pt>
          <cx:pt idx="7058">6</cx:pt>
          <cx:pt idx="7059">4</cx:pt>
          <cx:pt idx="7060">4</cx:pt>
          <cx:pt idx="7061">4</cx:pt>
          <cx:pt idx="7062">4</cx:pt>
          <cx:pt idx="7063">4</cx:pt>
          <cx:pt idx="7064">4</cx:pt>
          <cx:pt idx="7065">6</cx:pt>
          <cx:pt idx="7066">4</cx:pt>
          <cx:pt idx="7067">6</cx:pt>
          <cx:pt idx="7068">4</cx:pt>
          <cx:pt idx="7069">4</cx:pt>
          <cx:pt idx="7070">4</cx:pt>
          <cx:pt idx="7071">4</cx:pt>
          <cx:pt idx="7072">4</cx:pt>
          <cx:pt idx="7073">6</cx:pt>
          <cx:pt idx="7074">6</cx:pt>
          <cx:pt idx="7075">6</cx:pt>
          <cx:pt idx="7076">6</cx:pt>
          <cx:pt idx="7077">6</cx:pt>
          <cx:pt idx="7078">6</cx:pt>
          <cx:pt idx="7079">6</cx:pt>
          <cx:pt idx="7080">6</cx:pt>
          <cx:pt idx="7081">6</cx:pt>
          <cx:pt idx="7082">6</cx:pt>
          <cx:pt idx="7083">6</cx:pt>
          <cx:pt idx="7084">6</cx:pt>
          <cx:pt idx="7085">6</cx:pt>
          <cx:pt idx="7086">6</cx:pt>
          <cx:pt idx="7087">6</cx:pt>
          <cx:pt idx="7088">6</cx:pt>
          <cx:pt idx="7089">6</cx:pt>
          <cx:pt idx="7090">6</cx:pt>
          <cx:pt idx="7091">6</cx:pt>
          <cx:pt idx="7092">6</cx:pt>
          <cx:pt idx="7093">6</cx:pt>
          <cx:pt idx="7094">6</cx:pt>
          <cx:pt idx="7095">6</cx:pt>
          <cx:pt idx="7096">6</cx:pt>
          <cx:pt idx="7097">6</cx:pt>
          <cx:pt idx="7098">6</cx:pt>
          <cx:pt idx="7099">6</cx:pt>
          <cx:pt idx="7100">6</cx:pt>
          <cx:pt idx="7101">6</cx:pt>
          <cx:pt idx="7102">6</cx:pt>
          <cx:pt idx="7103">6</cx:pt>
          <cx:pt idx="7104">6</cx:pt>
          <cx:pt idx="7105">6</cx:pt>
          <cx:pt idx="7106">6</cx:pt>
          <cx:pt idx="7107">6</cx:pt>
          <cx:pt idx="7108">6</cx:pt>
          <cx:pt idx="7109">6</cx:pt>
          <cx:pt idx="7110">6</cx:pt>
          <cx:pt idx="7111">6</cx:pt>
          <cx:pt idx="7112">6</cx:pt>
          <cx:pt idx="7113">6</cx:pt>
          <cx:pt idx="7114">6</cx:pt>
          <cx:pt idx="7115">6</cx:pt>
          <cx:pt idx="7116">6</cx:pt>
          <cx:pt idx="7117">6</cx:pt>
          <cx:pt idx="7118">6</cx:pt>
          <cx:pt idx="7119">6</cx:pt>
          <cx:pt idx="7120">6</cx:pt>
          <cx:pt idx="7121">6</cx:pt>
          <cx:pt idx="7122">8</cx:pt>
          <cx:pt idx="7123">12</cx:pt>
          <cx:pt idx="7124">12</cx:pt>
          <cx:pt idx="7125">8</cx:pt>
          <cx:pt idx="7126">12</cx:pt>
          <cx:pt idx="7127">8</cx:pt>
          <cx:pt idx="7128">12</cx:pt>
          <cx:pt idx="7129">12</cx:pt>
          <cx:pt idx="7130">12</cx:pt>
          <cx:pt idx="7131">8</cx:pt>
          <cx:pt idx="7132">8</cx:pt>
          <cx:pt idx="7133">12</cx:pt>
          <cx:pt idx="7134">12</cx:pt>
          <cx:pt idx="7135">12</cx:pt>
          <cx:pt idx="7136">12</cx:pt>
          <cx:pt idx="7137">12</cx:pt>
          <cx:pt idx="7138">12</cx:pt>
          <cx:pt idx="7139">12</cx:pt>
          <cx:pt idx="7140">12</cx:pt>
          <cx:pt idx="7141">12</cx:pt>
          <cx:pt idx="7142">12</cx:pt>
          <cx:pt idx="7143">12</cx:pt>
          <cx:pt idx="7144">12</cx:pt>
          <cx:pt idx="7145">6</cx:pt>
          <cx:pt idx="7146">6</cx:pt>
          <cx:pt idx="7147">6</cx:pt>
          <cx:pt idx="7148">6</cx:pt>
          <cx:pt idx="7149">4</cx:pt>
          <cx:pt idx="7150">4</cx:pt>
          <cx:pt idx="7151">4</cx:pt>
          <cx:pt idx="7152">6</cx:pt>
          <cx:pt idx="7153">4</cx:pt>
          <cx:pt idx="7154">4</cx:pt>
          <cx:pt idx="7155">4</cx:pt>
          <cx:pt idx="7156">6</cx:pt>
          <cx:pt idx="7157">6</cx:pt>
          <cx:pt idx="7158">6</cx:pt>
          <cx:pt idx="7159">6</cx:pt>
          <cx:pt idx="7160">6</cx:pt>
          <cx:pt idx="7161">6</cx:pt>
          <cx:pt idx="7162">4</cx:pt>
          <cx:pt idx="7163">4</cx:pt>
          <cx:pt idx="7164">4</cx:pt>
          <cx:pt idx="7165">6</cx:pt>
          <cx:pt idx="7166">4</cx:pt>
          <cx:pt idx="7167">6</cx:pt>
          <cx:pt idx="7168">6</cx:pt>
          <cx:pt idx="7169">6</cx:pt>
          <cx:pt idx="7170">6</cx:pt>
          <cx:pt idx="7171">6</cx:pt>
          <cx:pt idx="7172">6</cx:pt>
          <cx:pt idx="7173">6</cx:pt>
          <cx:pt idx="7174">6</cx:pt>
          <cx:pt idx="7175">6</cx:pt>
          <cx:pt idx="7176">6</cx:pt>
          <cx:pt idx="7177">6</cx:pt>
          <cx:pt idx="7178">6</cx:pt>
          <cx:pt idx="7179">6</cx:pt>
          <cx:pt idx="7180">6</cx:pt>
          <cx:pt idx="7181">6</cx:pt>
          <cx:pt idx="7182">6</cx:pt>
          <cx:pt idx="7183">6</cx:pt>
          <cx:pt idx="7184">6</cx:pt>
          <cx:pt idx="7185">6</cx:pt>
          <cx:pt idx="7186">6</cx:pt>
          <cx:pt idx="7187">6</cx:pt>
          <cx:pt idx="7188">6</cx:pt>
          <cx:pt idx="7189">6</cx:pt>
          <cx:pt idx="7190">6</cx:pt>
          <cx:pt idx="7191">6</cx:pt>
          <cx:pt idx="7192">6</cx:pt>
          <cx:pt idx="7193">6</cx:pt>
          <cx:pt idx="7194">6</cx:pt>
          <cx:pt idx="7195">6</cx:pt>
          <cx:pt idx="7196">6</cx:pt>
          <cx:pt idx="7197">6</cx:pt>
          <cx:pt idx="7198">6</cx:pt>
          <cx:pt idx="7199">6</cx:pt>
          <cx:pt idx="7200">6</cx:pt>
          <cx:pt idx="7201">6</cx:pt>
          <cx:pt idx="7202">6</cx:pt>
          <cx:pt idx="7203">6</cx:pt>
          <cx:pt idx="7204">6</cx:pt>
          <cx:pt idx="7205">6</cx:pt>
          <cx:pt idx="7206">6</cx:pt>
          <cx:pt idx="7207">6</cx:pt>
          <cx:pt idx="7208">6</cx:pt>
          <cx:pt idx="7209">6</cx:pt>
          <cx:pt idx="7210">6</cx:pt>
          <cx:pt idx="7211">6</cx:pt>
          <cx:pt idx="7212">6</cx:pt>
          <cx:pt idx="7213">4</cx:pt>
          <cx:pt idx="7214">4</cx:pt>
          <cx:pt idx="7215">4</cx:pt>
          <cx:pt idx="7216">4</cx:pt>
          <cx:pt idx="7217">4</cx:pt>
          <cx:pt idx="7218">4</cx:pt>
          <cx:pt idx="7219">4</cx:pt>
          <cx:pt idx="7220">4</cx:pt>
          <cx:pt idx="7221">4</cx:pt>
          <cx:pt idx="7222">4</cx:pt>
          <cx:pt idx="7223">4</cx:pt>
          <cx:pt idx="7224">4</cx:pt>
          <cx:pt idx="7225">4</cx:pt>
          <cx:pt idx="7226">4</cx:pt>
          <cx:pt idx="7227">4</cx:pt>
          <cx:pt idx="7228">4</cx:pt>
          <cx:pt idx="7229">4</cx:pt>
          <cx:pt idx="7230">4</cx:pt>
          <cx:pt idx="7231">4</cx:pt>
          <cx:pt idx="7232">4</cx:pt>
          <cx:pt idx="7233">4</cx:pt>
          <cx:pt idx="7234">4</cx:pt>
          <cx:pt idx="7235">4</cx:pt>
          <cx:pt idx="7236">4</cx:pt>
          <cx:pt idx="7237">4</cx:pt>
          <cx:pt idx="7238">4</cx:pt>
          <cx:pt idx="7239">4</cx:pt>
          <cx:pt idx="7240">4</cx:pt>
          <cx:pt idx="7241">4</cx:pt>
          <cx:pt idx="7242">4</cx:pt>
          <cx:pt idx="7243">4</cx:pt>
          <cx:pt idx="7244">4</cx:pt>
          <cx:pt idx="7245">4</cx:pt>
          <cx:pt idx="7246">4</cx:pt>
          <cx:pt idx="7247">4</cx:pt>
          <cx:pt idx="7248">4</cx:pt>
          <cx:pt idx="7249">4</cx:pt>
          <cx:pt idx="7250">4</cx:pt>
          <cx:pt idx="7251">4</cx:pt>
          <cx:pt idx="7252">4</cx:pt>
          <cx:pt idx="7253">4</cx:pt>
          <cx:pt idx="7254">4</cx:pt>
          <cx:pt idx="7255">4</cx:pt>
          <cx:pt idx="7256">4</cx:pt>
          <cx:pt idx="7257">4</cx:pt>
          <cx:pt idx="7258">4</cx:pt>
          <cx:pt idx="7259">4</cx:pt>
          <cx:pt idx="7260">4</cx:pt>
          <cx:pt idx="7261">4</cx:pt>
          <cx:pt idx="7262">4</cx:pt>
          <cx:pt idx="7263">4</cx:pt>
          <cx:pt idx="7264">4</cx:pt>
          <cx:pt idx="7265">4</cx:pt>
          <cx:pt idx="7266">4</cx:pt>
          <cx:pt idx="7267">4</cx:pt>
          <cx:pt idx="7268">4</cx:pt>
          <cx:pt idx="7269">4</cx:pt>
          <cx:pt idx="7270">4</cx:pt>
          <cx:pt idx="7271">4</cx:pt>
          <cx:pt idx="7272">4</cx:pt>
          <cx:pt idx="7273">4</cx:pt>
          <cx:pt idx="7274">4</cx:pt>
          <cx:pt idx="7275">4</cx:pt>
          <cx:pt idx="7276">4</cx:pt>
          <cx:pt idx="7277">4</cx:pt>
          <cx:pt idx="7278">4</cx:pt>
          <cx:pt idx="7279">4</cx:pt>
          <cx:pt idx="7280">4</cx:pt>
          <cx:pt idx="7281">4</cx:pt>
          <cx:pt idx="7282">4</cx:pt>
          <cx:pt idx="7283">4</cx:pt>
          <cx:pt idx="7284">4</cx:pt>
          <cx:pt idx="7285">4</cx:pt>
          <cx:pt idx="7286">4</cx:pt>
          <cx:pt idx="7287">4</cx:pt>
          <cx:pt idx="7288">6</cx:pt>
          <cx:pt idx="7289">6</cx:pt>
          <cx:pt idx="7290">4</cx:pt>
          <cx:pt idx="7291">4</cx:pt>
          <cx:pt idx="7292">6</cx:pt>
          <cx:pt idx="7293">4</cx:pt>
          <cx:pt idx="7294">4</cx:pt>
          <cx:pt idx="7295">4</cx:pt>
          <cx:pt idx="7296">4</cx:pt>
          <cx:pt idx="7297">4</cx:pt>
          <cx:pt idx="7298">4</cx:pt>
          <cx:pt idx="7299">4</cx:pt>
          <cx:pt idx="7300">4</cx:pt>
          <cx:pt idx="7301">4</cx:pt>
          <cx:pt idx="7302">4</cx:pt>
          <cx:pt idx="7303">4</cx:pt>
          <cx:pt idx="7304">4</cx:pt>
          <cx:pt idx="7305">4</cx:pt>
          <cx:pt idx="7306">6</cx:pt>
          <cx:pt idx="7307">6</cx:pt>
          <cx:pt idx="7308">6</cx:pt>
          <cx:pt idx="7309">6</cx:pt>
          <cx:pt idx="7310">6</cx:pt>
          <cx:pt idx="7311">4</cx:pt>
          <cx:pt idx="7312">4</cx:pt>
          <cx:pt idx="7313">4</cx:pt>
          <cx:pt idx="7314">4</cx:pt>
          <cx:pt idx="7315">4</cx:pt>
          <cx:pt idx="7316">4</cx:pt>
          <cx:pt idx="7317">4</cx:pt>
          <cx:pt idx="7318">4</cx:pt>
          <cx:pt idx="7319">4</cx:pt>
          <cx:pt idx="7320">4</cx:pt>
          <cx:pt idx="7321">4</cx:pt>
          <cx:pt idx="7322">4</cx:pt>
          <cx:pt idx="7323">4</cx:pt>
          <cx:pt idx="7324">4</cx:pt>
          <cx:pt idx="7325">4</cx:pt>
          <cx:pt idx="7326">4</cx:pt>
          <cx:pt idx="7327">4</cx:pt>
          <cx:pt idx="7328">4</cx:pt>
          <cx:pt idx="7329">4</cx:pt>
          <cx:pt idx="7330">4</cx:pt>
          <cx:pt idx="7331">4</cx:pt>
          <cx:pt idx="7332">4</cx:pt>
          <cx:pt idx="7333">4</cx:pt>
          <cx:pt idx="7334">6</cx:pt>
          <cx:pt idx="7335">6</cx:pt>
          <cx:pt idx="7336">8</cx:pt>
          <cx:pt idx="7337">8</cx:pt>
          <cx:pt idx="7338">8</cx:pt>
          <cx:pt idx="7339">8</cx:pt>
          <cx:pt idx="7340">6</cx:pt>
          <cx:pt idx="7341">6</cx:pt>
          <cx:pt idx="7342">6</cx:pt>
          <cx:pt idx="7343">6</cx:pt>
          <cx:pt idx="7344">6</cx:pt>
          <cx:pt idx="7345">6</cx:pt>
          <cx:pt idx="7346">6</cx:pt>
          <cx:pt idx="7347">6</cx:pt>
          <cx:pt idx="7348">6</cx:pt>
          <cx:pt idx="7349">6</cx:pt>
          <cx:pt idx="7350">4</cx:pt>
          <cx:pt idx="7351">6</cx:pt>
          <cx:pt idx="7352">6</cx:pt>
          <cx:pt idx="7353">6</cx:pt>
          <cx:pt idx="7354">6</cx:pt>
          <cx:pt idx="7355">6</cx:pt>
          <cx:pt idx="7356">6</cx:pt>
          <cx:pt idx="7357">4</cx:pt>
          <cx:pt idx="7358">6</cx:pt>
          <cx:pt idx="7359">6</cx:pt>
          <cx:pt idx="7360">4</cx:pt>
          <cx:pt idx="7361">4</cx:pt>
          <cx:pt idx="7362">4</cx:pt>
          <cx:pt idx="7363">6</cx:pt>
          <cx:pt idx="7364">6</cx:pt>
          <cx:pt idx="7365">4</cx:pt>
          <cx:pt idx="7366">6</cx:pt>
          <cx:pt idx="7367">6</cx:pt>
          <cx:pt idx="7368">4</cx:pt>
          <cx:pt idx="7369">6</cx:pt>
          <cx:pt idx="7370">6</cx:pt>
          <cx:pt idx="7371">4</cx:pt>
          <cx:pt idx="7372">4</cx:pt>
          <cx:pt idx="7373">4</cx:pt>
          <cx:pt idx="7374">6</cx:pt>
          <cx:pt idx="7375">6</cx:pt>
          <cx:pt idx="7376">6</cx:pt>
          <cx:pt idx="7377">6</cx:pt>
          <cx:pt idx="7378">4</cx:pt>
          <cx:pt idx="7379">4</cx:pt>
          <cx:pt idx="7380">4</cx:pt>
          <cx:pt idx="7381">6</cx:pt>
          <cx:pt idx="7382">6</cx:pt>
          <cx:pt idx="7383">6</cx:pt>
          <cx:pt idx="7384">4</cx:pt>
          <cx:pt idx="7385">4</cx:pt>
          <cx:pt idx="7386">4</cx:pt>
          <cx:pt idx="7387">6</cx:pt>
          <cx:pt idx="7388">6</cx:pt>
          <cx:pt idx="7389">6</cx:pt>
          <cx:pt idx="7390">6</cx:pt>
          <cx:pt idx="7391">6</cx:pt>
          <cx:pt idx="7392">6</cx:pt>
          <cx:pt idx="7393">4</cx:pt>
          <cx:pt idx="7394">6</cx:pt>
          <cx:pt idx="7395">4</cx:pt>
          <cx:pt idx="7396">6</cx:pt>
          <cx:pt idx="7397">6</cx:pt>
          <cx:pt idx="7398">6</cx:pt>
          <cx:pt idx="7399">6</cx:pt>
          <cx:pt idx="7400">6</cx:pt>
          <cx:pt idx="7401">6</cx:pt>
          <cx:pt idx="7402">6</cx:pt>
          <cx:pt idx="7403">6</cx:pt>
          <cx:pt idx="7404">6</cx:pt>
          <cx:pt idx="7405">6</cx:pt>
          <cx:pt idx="7406">6</cx:pt>
          <cx:pt idx="7407">6</cx:pt>
          <cx:pt idx="7408">6</cx:pt>
          <cx:pt idx="7409">6</cx:pt>
          <cx:pt idx="7410">6</cx:pt>
          <cx:pt idx="7411">6</cx:pt>
          <cx:pt idx="7412">6</cx:pt>
          <cx:pt idx="7413">6</cx:pt>
          <cx:pt idx="7414">6</cx:pt>
          <cx:pt idx="7415">4</cx:pt>
          <cx:pt idx="7416">6</cx:pt>
          <cx:pt idx="7417">4</cx:pt>
          <cx:pt idx="7418">4</cx:pt>
          <cx:pt idx="7419">4</cx:pt>
          <cx:pt idx="7420">6</cx:pt>
          <cx:pt idx="7421">6</cx:pt>
          <cx:pt idx="7422">6</cx:pt>
          <cx:pt idx="7423">8</cx:pt>
          <cx:pt idx="7424">8</cx:pt>
          <cx:pt idx="7425">6</cx:pt>
          <cx:pt idx="7426">6</cx:pt>
          <cx:pt idx="7427">6</cx:pt>
          <cx:pt idx="7428">8</cx:pt>
          <cx:pt idx="7429">8</cx:pt>
          <cx:pt idx="7430">8</cx:pt>
          <cx:pt idx="7431">6</cx:pt>
          <cx:pt idx="7432">8</cx:pt>
          <cx:pt idx="7433">6</cx:pt>
          <cx:pt idx="7434">8</cx:pt>
          <cx:pt idx="7435">6</cx:pt>
          <cx:pt idx="7436">8</cx:pt>
          <cx:pt idx="7437">6</cx:pt>
          <cx:pt idx="7438">8</cx:pt>
          <cx:pt idx="7439">8</cx:pt>
          <cx:pt idx="7440">6</cx:pt>
          <cx:pt idx="7441">6</cx:pt>
          <cx:pt idx="7442">6</cx:pt>
          <cx:pt idx="7443">6</cx:pt>
          <cx:pt idx="7444">6</cx:pt>
          <cx:pt idx="7445">6</cx:pt>
          <cx:pt idx="7446">6</cx:pt>
          <cx:pt idx="7447">6</cx:pt>
          <cx:pt idx="7448">6</cx:pt>
          <cx:pt idx="7449">6</cx:pt>
          <cx:pt idx="7450">6</cx:pt>
          <cx:pt idx="7451">6</cx:pt>
          <cx:pt idx="7452">6</cx:pt>
          <cx:pt idx="7453">6</cx:pt>
          <cx:pt idx="7454">6</cx:pt>
          <cx:pt idx="7455">6</cx:pt>
          <cx:pt idx="7456">6</cx:pt>
          <cx:pt idx="7457">6</cx:pt>
          <cx:pt idx="7458">6</cx:pt>
          <cx:pt idx="7459">8</cx:pt>
          <cx:pt idx="7460">6</cx:pt>
          <cx:pt idx="7461">6</cx:pt>
          <cx:pt idx="7462">8</cx:pt>
          <cx:pt idx="7463">6</cx:pt>
          <cx:pt idx="7464">6</cx:pt>
          <cx:pt idx="7465">8</cx:pt>
          <cx:pt idx="7466">6</cx:pt>
          <cx:pt idx="7467">6</cx:pt>
          <cx:pt idx="7468">6</cx:pt>
          <cx:pt idx="7469">6</cx:pt>
          <cx:pt idx="7470">6</cx:pt>
          <cx:pt idx="7471">6</cx:pt>
          <cx:pt idx="7472">6</cx:pt>
          <cx:pt idx="7473">6</cx:pt>
          <cx:pt idx="7474">6</cx:pt>
          <cx:pt idx="7475">6</cx:pt>
          <cx:pt idx="7476">6</cx:pt>
          <cx:pt idx="7477">6</cx:pt>
          <cx:pt idx="7478">6</cx:pt>
          <cx:pt idx="7479">6</cx:pt>
          <cx:pt idx="7480">6</cx:pt>
          <cx:pt idx="7481">6</cx:pt>
          <cx:pt idx="7482">6</cx:pt>
          <cx:pt idx="7483">6</cx:pt>
          <cx:pt idx="7484">6</cx:pt>
          <cx:pt idx="7485">6</cx:pt>
          <cx:pt idx="7486">6</cx:pt>
          <cx:pt idx="7487">6</cx:pt>
          <cx:pt idx="7488">6</cx:pt>
          <cx:pt idx="7489">6</cx:pt>
          <cx:pt idx="7490">6</cx:pt>
          <cx:pt idx="7491">6</cx:pt>
          <cx:pt idx="7492">6</cx:pt>
          <cx:pt idx="7493">6</cx:pt>
          <cx:pt idx="7494">8</cx:pt>
          <cx:pt idx="7495">8</cx:pt>
          <cx:pt idx="7496">8</cx:pt>
          <cx:pt idx="7497">8</cx:pt>
          <cx:pt idx="7498">8</cx:pt>
          <cx:pt idx="7499">8</cx:pt>
          <cx:pt idx="7500">4</cx:pt>
          <cx:pt idx="7501">6</cx:pt>
          <cx:pt idx="7502">4</cx:pt>
          <cx:pt idx="7503">6</cx:pt>
          <cx:pt idx="7504">6</cx:pt>
          <cx:pt idx="7505">4</cx:pt>
          <cx:pt idx="7506">4</cx:pt>
          <cx:pt idx="7507">6</cx:pt>
          <cx:pt idx="7508">6</cx:pt>
          <cx:pt idx="7509">6</cx:pt>
          <cx:pt idx="7510">6</cx:pt>
          <cx:pt idx="7511">6</cx:pt>
          <cx:pt idx="7512">6</cx:pt>
          <cx:pt idx="7513">6</cx:pt>
          <cx:pt idx="7514">6</cx:pt>
          <cx:pt idx="7515">6</cx:pt>
          <cx:pt idx="7516">8</cx:pt>
          <cx:pt idx="7517">8</cx:pt>
          <cx:pt idx="7518">8</cx:pt>
          <cx:pt idx="7519">8</cx:pt>
          <cx:pt idx="7520">8</cx:pt>
          <cx:pt idx="7521">8</cx:pt>
          <cx:pt idx="7522">8</cx:pt>
          <cx:pt idx="7523">8</cx:pt>
          <cx:pt idx="7524">8</cx:pt>
          <cx:pt idx="7525">8</cx:pt>
          <cx:pt idx="7526">8</cx:pt>
          <cx:pt idx="7527">6</cx:pt>
          <cx:pt idx="7528">6</cx:pt>
          <cx:pt idx="7529">6</cx:pt>
          <cx:pt idx="7530">6</cx:pt>
          <cx:pt idx="7531">6</cx:pt>
          <cx:pt idx="7532">6</cx:pt>
          <cx:pt idx="7533">6</cx:pt>
          <cx:pt idx="7534">6</cx:pt>
          <cx:pt idx="7535">10</cx:pt>
          <cx:pt idx="7536">8</cx:pt>
          <cx:pt idx="7537">10</cx:pt>
          <cx:pt idx="7538">10</cx:pt>
          <cx:pt idx="7539">8</cx:pt>
          <cx:pt idx="7540">10</cx:pt>
          <cx:pt idx="7541">8</cx:pt>
          <cx:pt idx="7542">8</cx:pt>
          <cx:pt idx="7543">10</cx:pt>
          <cx:pt idx="7544">10</cx:pt>
          <cx:pt idx="7545">10</cx:pt>
          <cx:pt idx="7546">8</cx:pt>
          <cx:pt idx="7547">8</cx:pt>
          <cx:pt idx="7548">10</cx:pt>
          <cx:pt idx="7549">10</cx:pt>
          <cx:pt idx="7550">10</cx:pt>
          <cx:pt idx="7551">10</cx:pt>
          <cx:pt idx="7552">8</cx:pt>
          <cx:pt idx="7553">8</cx:pt>
          <cx:pt idx="7554">10</cx:pt>
          <cx:pt idx="7555">10</cx:pt>
          <cx:pt idx="7556">10</cx:pt>
          <cx:pt idx="7557">10</cx:pt>
          <cx:pt idx="7558">10</cx:pt>
          <cx:pt idx="7559">10</cx:pt>
          <cx:pt idx="7560">5</cx:pt>
          <cx:pt idx="7561">5</cx:pt>
          <cx:pt idx="7562">5</cx:pt>
          <cx:pt idx="7563">5</cx:pt>
          <cx:pt idx="7564">5</cx:pt>
          <cx:pt idx="7565">5</cx:pt>
          <cx:pt idx="7566">5</cx:pt>
          <cx:pt idx="7567">5</cx:pt>
          <cx:pt idx="7568">5</cx:pt>
          <cx:pt idx="7569">5</cx:pt>
          <cx:pt idx="7570">5</cx:pt>
          <cx:pt idx="7571">6</cx:pt>
          <cx:pt idx="7572">8</cx:pt>
          <cx:pt idx="7573">6</cx:pt>
          <cx:pt idx="7574">6</cx:pt>
          <cx:pt idx="7575">6</cx:pt>
          <cx:pt idx="7576">6</cx:pt>
          <cx:pt idx="7577">8</cx:pt>
          <cx:pt idx="7578">6</cx:pt>
          <cx:pt idx="7579">6</cx:pt>
          <cx:pt idx="7580">6</cx:pt>
          <cx:pt idx="7581">6</cx:pt>
          <cx:pt idx="7582">6</cx:pt>
          <cx:pt idx="7583">6</cx:pt>
          <cx:pt idx="7584">6</cx:pt>
          <cx:pt idx="7585">6</cx:pt>
          <cx:pt idx="7586">6</cx:pt>
          <cx:pt idx="7587">6</cx:pt>
          <cx:pt idx="7588">6</cx:pt>
          <cx:pt idx="7589">6</cx:pt>
          <cx:pt idx="7590">6</cx:pt>
          <cx:pt idx="7591">6</cx:pt>
          <cx:pt idx="7592">8</cx:pt>
          <cx:pt idx="7593">6</cx:pt>
          <cx:pt idx="7594">8</cx:pt>
          <cx:pt idx="7595">6</cx:pt>
          <cx:pt idx="7596">6</cx:pt>
          <cx:pt idx="7597">8</cx:pt>
          <cx:pt idx="7598">8</cx:pt>
          <cx:pt idx="7599">6</cx:pt>
          <cx:pt idx="7600">8</cx:pt>
          <cx:pt idx="7601">6</cx:pt>
          <cx:pt idx="7602">8</cx:pt>
          <cx:pt idx="7603">6</cx:pt>
          <cx:pt idx="7604">8</cx:pt>
          <cx:pt idx="7605">6</cx:pt>
          <cx:pt idx="7606">8</cx:pt>
          <cx:pt idx="7607">8</cx:pt>
          <cx:pt idx="7608">8</cx:pt>
          <cx:pt idx="7609">8</cx:pt>
          <cx:pt idx="7610">8</cx:pt>
          <cx:pt idx="7611">8</cx:pt>
          <cx:pt idx="7612">8</cx:pt>
          <cx:pt idx="7613">8</cx:pt>
          <cx:pt idx="7614">8</cx:pt>
          <cx:pt idx="7615">6</cx:pt>
          <cx:pt idx="7616">8</cx:pt>
          <cx:pt idx="7617">8</cx:pt>
          <cx:pt idx="7618">8</cx:pt>
          <cx:pt idx="7619">6</cx:pt>
          <cx:pt idx="7620">8</cx:pt>
          <cx:pt idx="7621">8</cx:pt>
          <cx:pt idx="7622">8</cx:pt>
          <cx:pt idx="7623">4</cx:pt>
          <cx:pt idx="7624">6</cx:pt>
          <cx:pt idx="7625">6</cx:pt>
          <cx:pt idx="7626">4</cx:pt>
          <cx:pt idx="7627">4</cx:pt>
          <cx:pt idx="7628">4</cx:pt>
          <cx:pt idx="7629">4</cx:pt>
          <cx:pt idx="7630">4</cx:pt>
          <cx:pt idx="7631">4</cx:pt>
          <cx:pt idx="7632">4</cx:pt>
          <cx:pt idx="7633">8</cx:pt>
          <cx:pt idx="7634">6</cx:pt>
          <cx:pt idx="7635">6</cx:pt>
          <cx:pt idx="7636">8</cx:pt>
          <cx:pt idx="7637">6</cx:pt>
          <cx:pt idx="7638">8</cx:pt>
          <cx:pt idx="7639">6</cx:pt>
          <cx:pt idx="7640">6</cx:pt>
          <cx:pt idx="7641">8</cx:pt>
          <cx:pt idx="7642">6</cx:pt>
          <cx:pt idx="7643">6</cx:pt>
          <cx:pt idx="7644">6</cx:pt>
          <cx:pt idx="7645">6</cx:pt>
          <cx:pt idx="7646">8</cx:pt>
          <cx:pt idx="7647">8</cx:pt>
          <cx:pt idx="7648">6</cx:pt>
          <cx:pt idx="7649">8</cx:pt>
          <cx:pt idx="7650">8</cx:pt>
          <cx:pt idx="7651">8</cx:pt>
          <cx:pt idx="7652">8</cx:pt>
          <cx:pt idx="7653">8</cx:pt>
          <cx:pt idx="7654">8</cx:pt>
          <cx:pt idx="7655">8</cx:pt>
          <cx:pt idx="7656">8</cx:pt>
          <cx:pt idx="7657">8</cx:pt>
          <cx:pt idx="7658">6</cx:pt>
          <cx:pt idx="7659">8</cx:pt>
          <cx:pt idx="7660">8</cx:pt>
          <cx:pt idx="7661">8</cx:pt>
          <cx:pt idx="7662">8</cx:pt>
          <cx:pt idx="7663">8</cx:pt>
          <cx:pt idx="7664">8</cx:pt>
          <cx:pt idx="7665">8</cx:pt>
          <cx:pt idx="7666">6</cx:pt>
          <cx:pt idx="7667">8</cx:pt>
          <cx:pt idx="7668">8</cx:pt>
          <cx:pt idx="7669">8</cx:pt>
          <cx:pt idx="7670">8</cx:pt>
          <cx:pt idx="7671">8</cx:pt>
          <cx:pt idx="7672">8</cx:pt>
          <cx:pt idx="7673">8</cx:pt>
          <cx:pt idx="7674">8</cx:pt>
          <cx:pt idx="7675">8</cx:pt>
          <cx:pt idx="7676">6</cx:pt>
          <cx:pt idx="7677">8</cx:pt>
          <cx:pt idx="7678">8</cx:pt>
          <cx:pt idx="7679">8</cx:pt>
          <cx:pt idx="7680">8</cx:pt>
          <cx:pt idx="7681">8</cx:pt>
          <cx:pt idx="7682">8</cx:pt>
          <cx:pt idx="7683">8</cx:pt>
          <cx:pt idx="7684">6</cx:pt>
          <cx:pt idx="7685">6</cx:pt>
          <cx:pt idx="7686">8</cx:pt>
          <cx:pt idx="7687">8</cx:pt>
          <cx:pt idx="7688">8</cx:pt>
          <cx:pt idx="7689">8</cx:pt>
          <cx:pt idx="7690">8</cx:pt>
          <cx:pt idx="7691">8</cx:pt>
          <cx:pt idx="7692">8</cx:pt>
          <cx:pt idx="7693">6</cx:pt>
          <cx:pt idx="7694">8</cx:pt>
          <cx:pt idx="7695">8</cx:pt>
          <cx:pt idx="7696">8</cx:pt>
          <cx:pt idx="7697">6</cx:pt>
          <cx:pt idx="7698">8</cx:pt>
          <cx:pt idx="7699">8</cx:pt>
          <cx:pt idx="7700">8</cx:pt>
          <cx:pt idx="7701">6</cx:pt>
          <cx:pt idx="7702">8</cx:pt>
          <cx:pt idx="7703">8</cx:pt>
          <cx:pt idx="7704">8</cx:pt>
          <cx:pt idx="7705">8</cx:pt>
          <cx:pt idx="7706">8</cx:pt>
          <cx:pt idx="7707">8</cx:pt>
          <cx:pt idx="7708">8</cx:pt>
          <cx:pt idx="7709">8</cx:pt>
          <cx:pt idx="7710">8</cx:pt>
          <cx:pt idx="7711">6</cx:pt>
          <cx:pt idx="7712">8</cx:pt>
          <cx:pt idx="7713">6</cx:pt>
          <cx:pt idx="7714">8</cx:pt>
          <cx:pt idx="7715">6</cx:pt>
          <cx:pt idx="7716">6</cx:pt>
          <cx:pt idx="7717">6</cx:pt>
          <cx:pt idx="7718">6</cx:pt>
          <cx:pt idx="7719">8</cx:pt>
          <cx:pt idx="7720">8</cx:pt>
          <cx:pt idx="7721">6</cx:pt>
          <cx:pt idx="7722">6</cx:pt>
          <cx:pt idx="7723">8</cx:pt>
          <cx:pt idx="7724">8</cx:pt>
          <cx:pt idx="7725">6</cx:pt>
          <cx:pt idx="7726">6</cx:pt>
          <cx:pt idx="7727">8</cx:pt>
          <cx:pt idx="7728">8</cx:pt>
          <cx:pt idx="7729">8</cx:pt>
          <cx:pt idx="7730">8</cx:pt>
          <cx:pt idx="7731">8</cx:pt>
          <cx:pt idx="7732">8</cx:pt>
          <cx:pt idx="7733">4</cx:pt>
          <cx:pt idx="7734">4</cx:pt>
          <cx:pt idx="7735">4</cx:pt>
          <cx:pt idx="7736">4</cx:pt>
          <cx:pt idx="7737">4</cx:pt>
          <cx:pt idx="7738">4</cx:pt>
          <cx:pt idx="7739">4</cx:pt>
          <cx:pt idx="7740">4</cx:pt>
          <cx:pt idx="7741">4</cx:pt>
          <cx:pt idx="7742">4</cx:pt>
          <cx:pt idx="7743">4</cx:pt>
          <cx:pt idx="7744">4</cx:pt>
          <cx:pt idx="7745">4</cx:pt>
          <cx:pt idx="7746">4</cx:pt>
          <cx:pt idx="7747">4</cx:pt>
          <cx:pt idx="7748">4</cx:pt>
          <cx:pt idx="7749">4</cx:pt>
          <cx:pt idx="7750">4</cx:pt>
          <cx:pt idx="7751">4</cx:pt>
          <cx:pt idx="7752">4</cx:pt>
          <cx:pt idx="7753">4</cx:pt>
          <cx:pt idx="7754">4</cx:pt>
          <cx:pt idx="7755">4</cx:pt>
          <cx:pt idx="7756">4</cx:pt>
          <cx:pt idx="7757">4</cx:pt>
          <cx:pt idx="7758">8</cx:pt>
          <cx:pt idx="7759">6</cx:pt>
          <cx:pt idx="7760">6</cx:pt>
          <cx:pt idx="7761">8</cx:pt>
          <cx:pt idx="7762">8</cx:pt>
          <cx:pt idx="7763">8</cx:pt>
          <cx:pt idx="7764">6</cx:pt>
          <cx:pt idx="7765">6</cx:pt>
          <cx:pt idx="7766">6</cx:pt>
          <cx:pt idx="7767">6</cx:pt>
          <cx:pt idx="7768">8</cx:pt>
          <cx:pt idx="7769">8</cx:pt>
          <cx:pt idx="7770">8</cx:pt>
          <cx:pt idx="7771">6</cx:pt>
          <cx:pt idx="7772">8</cx:pt>
          <cx:pt idx="7773">8</cx:pt>
          <cx:pt idx="7774">8</cx:pt>
          <cx:pt idx="7775">8</cx:pt>
          <cx:pt idx="7776">6</cx:pt>
          <cx:pt idx="7777">6</cx:pt>
          <cx:pt idx="7778">6</cx:pt>
          <cx:pt idx="7779">6</cx:pt>
          <cx:pt idx="7780">8</cx:pt>
          <cx:pt idx="7781">8</cx:pt>
          <cx:pt idx="7782">8</cx:pt>
          <cx:pt idx="7783">8</cx:pt>
          <cx:pt idx="7784">6</cx:pt>
          <cx:pt idx="7785">8</cx:pt>
          <cx:pt idx="7786">8</cx:pt>
          <cx:pt idx="7787">8</cx:pt>
          <cx:pt idx="7788">6</cx:pt>
          <cx:pt idx="7789">8</cx:pt>
          <cx:pt idx="7790">8</cx:pt>
          <cx:pt idx="7791">8</cx:pt>
          <cx:pt idx="7792">6</cx:pt>
          <cx:pt idx="7793">8</cx:pt>
          <cx:pt idx="7794">8</cx:pt>
          <cx:pt idx="7795">6</cx:pt>
          <cx:pt idx="7796">6</cx:pt>
          <cx:pt idx="7797">8</cx:pt>
          <cx:pt idx="7798">8</cx:pt>
          <cx:pt idx="7799">8</cx:pt>
          <cx:pt idx="7800">8</cx:pt>
          <cx:pt idx="7801">6</cx:pt>
          <cx:pt idx="7802">6</cx:pt>
          <cx:pt idx="7803">6</cx:pt>
          <cx:pt idx="7804">8</cx:pt>
          <cx:pt idx="7805">8</cx:pt>
          <cx:pt idx="7806">8</cx:pt>
          <cx:pt idx="7807">6</cx:pt>
          <cx:pt idx="7808">8</cx:pt>
          <cx:pt idx="7809">8</cx:pt>
          <cx:pt idx="7810">8</cx:pt>
          <cx:pt idx="7811">6</cx:pt>
          <cx:pt idx="7812">8</cx:pt>
          <cx:pt idx="7813">8</cx:pt>
          <cx:pt idx="7814">6</cx:pt>
          <cx:pt idx="7815">6</cx:pt>
          <cx:pt idx="7816">4</cx:pt>
          <cx:pt idx="7817">4</cx:pt>
          <cx:pt idx="7818">6</cx:pt>
          <cx:pt idx="7819">6</cx:pt>
          <cx:pt idx="7820">6</cx:pt>
          <cx:pt idx="7821">4</cx:pt>
          <cx:pt idx="7822">6</cx:pt>
          <cx:pt idx="7823">4</cx:pt>
          <cx:pt idx="7824">6</cx:pt>
          <cx:pt idx="7825">6</cx:pt>
          <cx:pt idx="7826">6</cx:pt>
          <cx:pt idx="7827">4</cx:pt>
          <cx:pt idx="7828">6</cx:pt>
          <cx:pt idx="7829">6</cx:pt>
          <cx:pt idx="7830">4</cx:pt>
          <cx:pt idx="7831">6</cx:pt>
          <cx:pt idx="7832">4</cx:pt>
          <cx:pt idx="7833">4</cx:pt>
          <cx:pt idx="7834">6</cx:pt>
          <cx:pt idx="7835">6</cx:pt>
          <cx:pt idx="7836">6</cx:pt>
          <cx:pt idx="7837">6</cx:pt>
          <cx:pt idx="7838">4</cx:pt>
          <cx:pt idx="7839">4</cx:pt>
          <cx:pt idx="7840">6</cx:pt>
          <cx:pt idx="7841">4</cx:pt>
          <cx:pt idx="7842">4</cx:pt>
          <cx:pt idx="7843">6</cx:pt>
          <cx:pt idx="7844">4</cx:pt>
          <cx:pt idx="7845">6</cx:pt>
          <cx:pt idx="7846">6</cx:pt>
          <cx:pt idx="7847">4</cx:pt>
          <cx:pt idx="7848">6</cx:pt>
          <cx:pt idx="7849">4</cx:pt>
          <cx:pt idx="7850">6</cx:pt>
          <cx:pt idx="7851">6</cx:pt>
          <cx:pt idx="7852">4</cx:pt>
          <cx:pt idx="7853">12</cx:pt>
          <cx:pt idx="7854">12</cx:pt>
          <cx:pt idx="7855">12</cx:pt>
          <cx:pt idx="7856">12</cx:pt>
          <cx:pt idx="7857">12</cx:pt>
          <cx:pt idx="7858">12</cx:pt>
          <cx:pt idx="7859">12</cx:pt>
          <cx:pt idx="7860">0</cx:pt>
          <cx:pt idx="7861">0</cx:pt>
          <cx:pt idx="7862">0</cx:pt>
          <cx:pt idx="7863">4</cx:pt>
          <cx:pt idx="7864">4</cx:pt>
          <cx:pt idx="7865">4</cx:pt>
          <cx:pt idx="7866">4</cx:pt>
          <cx:pt idx="7867">4</cx:pt>
          <cx:pt idx="7868">4</cx:pt>
          <cx:pt idx="7869">4</cx:pt>
          <cx:pt idx="7870">4</cx:pt>
          <cx:pt idx="7871">4</cx:pt>
          <cx:pt idx="7872">4</cx:pt>
          <cx:pt idx="7873">4</cx:pt>
          <cx:pt idx="7874">4</cx:pt>
          <cx:pt idx="7875">4</cx:pt>
          <cx:pt idx="7876">4</cx:pt>
          <cx:pt idx="7877">4</cx:pt>
          <cx:pt idx="7878">4</cx:pt>
          <cx:pt idx="7879">4</cx:pt>
          <cx:pt idx="7880">4</cx:pt>
          <cx:pt idx="7881">4</cx:pt>
          <cx:pt idx="7882">4</cx:pt>
          <cx:pt idx="7883">4</cx:pt>
          <cx:pt idx="7884">4</cx:pt>
          <cx:pt idx="7885">4</cx:pt>
          <cx:pt idx="7886">4</cx:pt>
          <cx:pt idx="7887">4</cx:pt>
          <cx:pt idx="7888">4</cx:pt>
          <cx:pt idx="7889">4</cx:pt>
          <cx:pt idx="7890">4</cx:pt>
          <cx:pt idx="7891">4</cx:pt>
          <cx:pt idx="7892">4</cx:pt>
          <cx:pt idx="7893">4</cx:pt>
          <cx:pt idx="7894">6</cx:pt>
          <cx:pt idx="7895">6</cx:pt>
          <cx:pt idx="7896">6</cx:pt>
          <cx:pt idx="7897">6</cx:pt>
          <cx:pt idx="7898">6</cx:pt>
          <cx:pt idx="7899">6</cx:pt>
          <cx:pt idx="7900">6</cx:pt>
          <cx:pt idx="7901">6</cx:pt>
          <cx:pt idx="7902">8</cx:pt>
          <cx:pt idx="7903">8</cx:pt>
          <cx:pt idx="7904">8</cx:pt>
          <cx:pt idx="7905">6</cx:pt>
          <cx:pt idx="7906">6</cx:pt>
          <cx:pt idx="7907">6</cx:pt>
          <cx:pt idx="7908">6</cx:pt>
          <cx:pt idx="7909">6</cx:pt>
          <cx:pt idx="7910">6</cx:pt>
          <cx:pt idx="7911">6</cx:pt>
          <cx:pt idx="7912">6</cx:pt>
          <cx:pt idx="7913">6</cx:pt>
          <cx:pt idx="7914">6</cx:pt>
          <cx:pt idx="7915">6</cx:pt>
          <cx:pt idx="7916">6</cx:pt>
          <cx:pt idx="7917">6</cx:pt>
          <cx:pt idx="7918">6</cx:pt>
          <cx:pt idx="7919">6</cx:pt>
          <cx:pt idx="7920">6</cx:pt>
          <cx:pt idx="7921">6</cx:pt>
          <cx:pt idx="7922">6</cx:pt>
          <cx:pt idx="7923">6</cx:pt>
          <cx:pt idx="7924">6</cx:pt>
          <cx:pt idx="7925">6</cx:pt>
          <cx:pt idx="7926">6</cx:pt>
          <cx:pt idx="7927">6</cx:pt>
          <cx:pt idx="7928">6</cx:pt>
          <cx:pt idx="7929">6</cx:pt>
          <cx:pt idx="7930">6</cx:pt>
          <cx:pt idx="7931">6</cx:pt>
          <cx:pt idx="7932">6</cx:pt>
          <cx:pt idx="7933">4</cx:pt>
          <cx:pt idx="7934">4</cx:pt>
          <cx:pt idx="7935">4</cx:pt>
          <cx:pt idx="7936">4</cx:pt>
          <cx:pt idx="7937">4</cx:pt>
          <cx:pt idx="7938">4</cx:pt>
          <cx:pt idx="7939">4</cx:pt>
          <cx:pt idx="7940">4</cx:pt>
          <cx:pt idx="7941">4</cx:pt>
          <cx:pt idx="7942">4</cx:pt>
          <cx:pt idx="7943">4</cx:pt>
          <cx:pt idx="7944">4</cx:pt>
          <cx:pt idx="7945">4</cx:pt>
          <cx:pt idx="7946">4</cx:pt>
          <cx:pt idx="7947">4</cx:pt>
          <cx:pt idx="7948">4</cx:pt>
          <cx:pt idx="7949">4</cx:pt>
          <cx:pt idx="7950">6</cx:pt>
          <cx:pt idx="7951">6</cx:pt>
          <cx:pt idx="7952">6</cx:pt>
          <cx:pt idx="7953">6</cx:pt>
          <cx:pt idx="7954">6</cx:pt>
          <cx:pt idx="7955">6</cx:pt>
          <cx:pt idx="7956">6</cx:pt>
          <cx:pt idx="7957">6</cx:pt>
          <cx:pt idx="7958">4</cx:pt>
          <cx:pt idx="7959">4</cx:pt>
          <cx:pt idx="7960">4</cx:pt>
          <cx:pt idx="7961">4</cx:pt>
          <cx:pt idx="7962">4</cx:pt>
          <cx:pt idx="7963">4</cx:pt>
          <cx:pt idx="7964">4</cx:pt>
          <cx:pt idx="7965">4</cx:pt>
          <cx:pt idx="7966">4</cx:pt>
          <cx:pt idx="7967">4</cx:pt>
          <cx:pt idx="7968">4</cx:pt>
          <cx:pt idx="7969">4</cx:pt>
          <cx:pt idx="7970">4</cx:pt>
          <cx:pt idx="7971">4</cx:pt>
          <cx:pt idx="7972">4</cx:pt>
          <cx:pt idx="7973">12</cx:pt>
          <cx:pt idx="7974">6</cx:pt>
          <cx:pt idx="7975">6</cx:pt>
          <cx:pt idx="7976">6</cx:pt>
          <cx:pt idx="7977">6</cx:pt>
          <cx:pt idx="7978">6</cx:pt>
          <cx:pt idx="7979">6</cx:pt>
          <cx:pt idx="7980">6</cx:pt>
          <cx:pt idx="7981">6</cx:pt>
          <cx:pt idx="7982">6</cx:pt>
          <cx:pt idx="7983">6</cx:pt>
          <cx:pt idx="7984">6</cx:pt>
          <cx:pt idx="7985">6</cx:pt>
          <cx:pt idx="7986">6</cx:pt>
          <cx:pt idx="7987">6</cx:pt>
          <cx:pt idx="7988">6</cx:pt>
          <cx:pt idx="7989">6</cx:pt>
          <cx:pt idx="7990">6</cx:pt>
          <cx:pt idx="7991">6</cx:pt>
          <cx:pt idx="7992">6</cx:pt>
          <cx:pt idx="7993">6</cx:pt>
          <cx:pt idx="7994">6</cx:pt>
          <cx:pt idx="7995">6</cx:pt>
          <cx:pt idx="7996">4</cx:pt>
          <cx:pt idx="7997">4</cx:pt>
          <cx:pt idx="7998">4</cx:pt>
          <cx:pt idx="7999">4</cx:pt>
          <cx:pt idx="8000">4</cx:pt>
          <cx:pt idx="8001">4</cx:pt>
          <cx:pt idx="8002">4</cx:pt>
          <cx:pt idx="8003">4</cx:pt>
          <cx:pt idx="8004">4</cx:pt>
          <cx:pt idx="8005">4</cx:pt>
          <cx:pt idx="8006">4</cx:pt>
          <cx:pt idx="8007">4</cx:pt>
          <cx:pt idx="8008">4</cx:pt>
          <cx:pt idx="8009">4</cx:pt>
          <cx:pt idx="8010">4</cx:pt>
          <cx:pt idx="8011">4</cx:pt>
          <cx:pt idx="8012">4</cx:pt>
          <cx:pt idx="8013">4</cx:pt>
          <cx:pt idx="8014">4</cx:pt>
          <cx:pt idx="8015">4</cx:pt>
          <cx:pt idx="8016">4</cx:pt>
          <cx:pt idx="8017">6</cx:pt>
          <cx:pt idx="8018">6</cx:pt>
          <cx:pt idx="8019">6</cx:pt>
          <cx:pt idx="8020">6</cx:pt>
          <cx:pt idx="8021">6</cx:pt>
          <cx:pt idx="8022">6</cx:pt>
          <cx:pt idx="8023">6</cx:pt>
          <cx:pt idx="8024">6</cx:pt>
          <cx:pt idx="8025">6</cx:pt>
          <cx:pt idx="8026">6</cx:pt>
          <cx:pt idx="8027">6</cx:pt>
          <cx:pt idx="8028">6</cx:pt>
          <cx:pt idx="8029">6</cx:pt>
          <cx:pt idx="8030">6</cx:pt>
          <cx:pt idx="8031">6</cx:pt>
          <cx:pt idx="8032">6</cx:pt>
          <cx:pt idx="8033">6</cx:pt>
          <cx:pt idx="8034">6</cx:pt>
          <cx:pt idx="8035">6</cx:pt>
          <cx:pt idx="8036">6</cx:pt>
          <cx:pt idx="8037">6</cx:pt>
          <cx:pt idx="8038">6</cx:pt>
          <cx:pt idx="8039">6</cx:pt>
          <cx:pt idx="8040">6</cx:pt>
          <cx:pt idx="8041">6</cx:pt>
          <cx:pt idx="8042">8</cx:pt>
          <cx:pt idx="8043">8</cx:pt>
          <cx:pt idx="8044">8</cx:pt>
          <cx:pt idx="8045">8</cx:pt>
          <cx:pt idx="8046">8</cx:pt>
          <cx:pt idx="8047">8</cx:pt>
          <cx:pt idx="8048">8</cx:pt>
          <cx:pt idx="8049">4</cx:pt>
          <cx:pt idx="8050">4</cx:pt>
          <cx:pt idx="8051">4</cx:pt>
          <cx:pt idx="8052">4</cx:pt>
          <cx:pt idx="8053">4</cx:pt>
          <cx:pt idx="8054">4</cx:pt>
          <cx:pt idx="8055">4</cx:pt>
          <cx:pt idx="8056">4</cx:pt>
          <cx:pt idx="8057">4</cx:pt>
          <cx:pt idx="8058">4</cx:pt>
          <cx:pt idx="8059">4</cx:pt>
          <cx:pt idx="8060">4</cx:pt>
          <cx:pt idx="8061">4</cx:pt>
          <cx:pt idx="8062">4</cx:pt>
          <cx:pt idx="8063">4</cx:pt>
          <cx:pt idx="8064">4</cx:pt>
          <cx:pt idx="8065">4</cx:pt>
          <cx:pt idx="8066">4</cx:pt>
          <cx:pt idx="8067">4</cx:pt>
          <cx:pt idx="8068">4</cx:pt>
          <cx:pt idx="8069">4</cx:pt>
          <cx:pt idx="8070">4</cx:pt>
          <cx:pt idx="8071">4</cx:pt>
          <cx:pt idx="8072">4</cx:pt>
          <cx:pt idx="8073">4</cx:pt>
          <cx:pt idx="8074">6</cx:pt>
          <cx:pt idx="8075">4</cx:pt>
          <cx:pt idx="8076">6</cx:pt>
          <cx:pt idx="8077">4</cx:pt>
          <cx:pt idx="8078">4</cx:pt>
          <cx:pt idx="8079">6</cx:pt>
          <cx:pt idx="8080">4</cx:pt>
          <cx:pt idx="8081">6</cx:pt>
          <cx:pt idx="8082">4</cx:pt>
          <cx:pt idx="8083">6</cx:pt>
          <cx:pt idx="8084">4</cx:pt>
          <cx:pt idx="8085">6</cx:pt>
          <cx:pt idx="8086">4</cx:pt>
          <cx:pt idx="8087">4</cx:pt>
          <cx:pt idx="8088">6</cx:pt>
          <cx:pt idx="8089">6</cx:pt>
          <cx:pt idx="8090">6</cx:pt>
          <cx:pt idx="8091">6</cx:pt>
          <cx:pt idx="8092">6</cx:pt>
          <cx:pt idx="8093">6</cx:pt>
          <cx:pt idx="8094">6</cx:pt>
          <cx:pt idx="8095">6</cx:pt>
          <cx:pt idx="8096">6</cx:pt>
          <cx:pt idx="8097">6</cx:pt>
          <cx:pt idx="8098">6</cx:pt>
          <cx:pt idx="8099">6</cx:pt>
          <cx:pt idx="8100">6</cx:pt>
          <cx:pt idx="8101">6</cx:pt>
          <cx:pt idx="8102">6</cx:pt>
          <cx:pt idx="8103">6</cx:pt>
          <cx:pt idx="8104">6</cx:pt>
          <cx:pt idx="8105">6</cx:pt>
          <cx:pt idx="8106">6</cx:pt>
          <cx:pt idx="8107">6</cx:pt>
          <cx:pt idx="8108">6</cx:pt>
          <cx:pt idx="8109">8</cx:pt>
          <cx:pt idx="8110">8</cx:pt>
          <cx:pt idx="8111">8</cx:pt>
          <cx:pt idx="8112">8</cx:pt>
          <cx:pt idx="8113">8</cx:pt>
          <cx:pt idx="8114">8</cx:pt>
          <cx:pt idx="8115">8</cx:pt>
          <cx:pt idx="8116">8</cx:pt>
          <cx:pt idx="8117">8</cx:pt>
          <cx:pt idx="8118">8</cx:pt>
          <cx:pt idx="8119">8</cx:pt>
          <cx:pt idx="8120">8</cx:pt>
          <cx:pt idx="8121">8</cx:pt>
          <cx:pt idx="8122">4</cx:pt>
          <cx:pt idx="8123">4</cx:pt>
          <cx:pt idx="8124">4</cx:pt>
          <cx:pt idx="8125">4</cx:pt>
          <cx:pt idx="8126">4</cx:pt>
          <cx:pt idx="8127">4</cx:pt>
          <cx:pt idx="8128">4</cx:pt>
          <cx:pt idx="8129">4</cx:pt>
          <cx:pt idx="8130">4</cx:pt>
          <cx:pt idx="8131">4</cx:pt>
          <cx:pt idx="8132">4</cx:pt>
          <cx:pt idx="8133">4</cx:pt>
          <cx:pt idx="8134">4</cx:pt>
          <cx:pt idx="8135">4</cx:pt>
          <cx:pt idx="8136">4</cx:pt>
          <cx:pt idx="8137">6</cx:pt>
          <cx:pt idx="8138">6</cx:pt>
          <cx:pt idx="8139">6</cx:pt>
          <cx:pt idx="8140">6</cx:pt>
          <cx:pt idx="8141">6</cx:pt>
          <cx:pt idx="8142">6</cx:pt>
          <cx:pt idx="8143">6</cx:pt>
          <cx:pt idx="8144">6</cx:pt>
          <cx:pt idx="8145">6</cx:pt>
          <cx:pt idx="8146">6</cx:pt>
          <cx:pt idx="8147">6</cx:pt>
          <cx:pt idx="8148">6</cx:pt>
          <cx:pt idx="8149">6</cx:pt>
          <cx:pt idx="8150">6</cx:pt>
          <cx:pt idx="8151">6</cx:pt>
          <cx:pt idx="8152">6</cx:pt>
          <cx:pt idx="8153">6</cx:pt>
          <cx:pt idx="8154">6</cx:pt>
          <cx:pt idx="8155">6</cx:pt>
          <cx:pt idx="8156">6</cx:pt>
          <cx:pt idx="8157">6</cx:pt>
          <cx:pt idx="8158">6</cx:pt>
          <cx:pt idx="8159">6</cx:pt>
          <cx:pt idx="8160">6</cx:pt>
          <cx:pt idx="8161">6</cx:pt>
          <cx:pt idx="8162">6</cx:pt>
          <cx:pt idx="8163">6</cx:pt>
          <cx:pt idx="8164">6</cx:pt>
          <cx:pt idx="8165">6</cx:pt>
          <cx:pt idx="8166">6</cx:pt>
          <cx:pt idx="8167">6</cx:pt>
          <cx:pt idx="8168">6</cx:pt>
          <cx:pt idx="8169">6</cx:pt>
          <cx:pt idx="8170">6</cx:pt>
          <cx:pt idx="8171">6</cx:pt>
          <cx:pt idx="8172">6</cx:pt>
          <cx:pt idx="8173">2</cx:pt>
          <cx:pt idx="8174">2</cx:pt>
          <cx:pt idx="8175">2</cx:pt>
          <cx:pt idx="8176">4</cx:pt>
          <cx:pt idx="8177">4</cx:pt>
          <cx:pt idx="8178">4</cx:pt>
          <cx:pt idx="8179">4</cx:pt>
          <cx:pt idx="8180">4</cx:pt>
          <cx:pt idx="8181">4</cx:pt>
          <cx:pt idx="8182">4</cx:pt>
          <cx:pt idx="8183">4</cx:pt>
          <cx:pt idx="8184">4</cx:pt>
          <cx:pt idx="8185">4</cx:pt>
          <cx:pt idx="8186">4</cx:pt>
          <cx:pt idx="8187">4</cx:pt>
          <cx:pt idx="8188">4</cx:pt>
          <cx:pt idx="8189">4</cx:pt>
          <cx:pt idx="8190">4</cx:pt>
          <cx:pt idx="8191">4</cx:pt>
          <cx:pt idx="8192">4</cx:pt>
          <cx:pt idx="8193">6</cx:pt>
          <cx:pt idx="8194">6</cx:pt>
          <cx:pt idx="8195">6</cx:pt>
          <cx:pt idx="8196">6</cx:pt>
          <cx:pt idx="8197">6</cx:pt>
          <cx:pt idx="8198">6</cx:pt>
          <cx:pt idx="8199">6</cx:pt>
          <cx:pt idx="8200">6</cx:pt>
          <cx:pt idx="8201">6</cx:pt>
          <cx:pt idx="8202">6</cx:pt>
          <cx:pt idx="8203">6</cx:pt>
          <cx:pt idx="8204">6</cx:pt>
          <cx:pt idx="8205">6</cx:pt>
          <cx:pt idx="8206">4</cx:pt>
          <cx:pt idx="8207">4</cx:pt>
          <cx:pt idx="8208">6</cx:pt>
          <cx:pt idx="8209">6</cx:pt>
          <cx:pt idx="8210">4</cx:pt>
          <cx:pt idx="8211">6</cx:pt>
          <cx:pt idx="8212">6</cx:pt>
          <cx:pt idx="8213">4</cx:pt>
          <cx:pt idx="8214">4</cx:pt>
          <cx:pt idx="8215">6</cx:pt>
          <cx:pt idx="8216">6</cx:pt>
          <cx:pt idx="8217">6</cx:pt>
          <cx:pt idx="8218">6</cx:pt>
          <cx:pt idx="8219">4</cx:pt>
          <cx:pt idx="8220">6</cx:pt>
          <cx:pt idx="8221">4</cx:pt>
          <cx:pt idx="8222">6</cx:pt>
          <cx:pt idx="8223">6</cx:pt>
          <cx:pt idx="8224">6</cx:pt>
          <cx:pt idx="8225">4</cx:pt>
          <cx:pt idx="8226">6</cx:pt>
          <cx:pt idx="8227">4</cx:pt>
          <cx:pt idx="8228">4</cx:pt>
          <cx:pt idx="8229">6</cx:pt>
          <cx:pt idx="8230">4</cx:pt>
          <cx:pt idx="8231">4</cx:pt>
          <cx:pt idx="8232">6</cx:pt>
          <cx:pt idx="8233">4</cx:pt>
          <cx:pt idx="8234">4</cx:pt>
          <cx:pt idx="8235">4</cx:pt>
          <cx:pt idx="8236">6</cx:pt>
          <cx:pt idx="8237">4</cx:pt>
          <cx:pt idx="8238">4</cx:pt>
          <cx:pt idx="8239">6</cx:pt>
          <cx:pt idx="8240">6</cx:pt>
          <cx:pt idx="8241">6</cx:pt>
          <cx:pt idx="8242">6</cx:pt>
          <cx:pt idx="8243">6</cx:pt>
          <cx:pt idx="8244">6</cx:pt>
          <cx:pt idx="8245">6</cx:pt>
          <cx:pt idx="8246">4</cx:pt>
          <cx:pt idx="8247">6</cx:pt>
          <cx:pt idx="8248">4</cx:pt>
          <cx:pt idx="8249">6</cx:pt>
          <cx:pt idx="8250">8</cx:pt>
          <cx:pt idx="8251">8</cx:pt>
          <cx:pt idx="8252">8</cx:pt>
          <cx:pt idx="8253">8</cx:pt>
          <cx:pt idx="8254">12</cx:pt>
          <cx:pt idx="8255">12</cx:pt>
          <cx:pt idx="8256">12</cx:pt>
          <cx:pt idx="8257">8</cx:pt>
          <cx:pt idx="8258">12</cx:pt>
          <cx:pt idx="8259">8</cx:pt>
          <cx:pt idx="8260">8</cx:pt>
          <cx:pt idx="8261">8</cx:pt>
          <cx:pt idx="8262">12</cx:pt>
          <cx:pt idx="8263">8</cx:pt>
          <cx:pt idx="8264">8</cx:pt>
          <cx:pt idx="8265">12</cx:pt>
          <cx:pt idx="8266">8</cx:pt>
          <cx:pt idx="8267">8</cx:pt>
          <cx:pt idx="8268">8</cx:pt>
          <cx:pt idx="8269">12</cx:pt>
          <cx:pt idx="8270">8</cx:pt>
          <cx:pt idx="8271">12</cx:pt>
          <cx:pt idx="8272">12</cx:pt>
          <cx:pt idx="8273">8</cx:pt>
          <cx:pt idx="8274">4</cx:pt>
          <cx:pt idx="8275">4</cx:pt>
          <cx:pt idx="8276">4</cx:pt>
          <cx:pt idx="8277">4</cx:pt>
          <cx:pt idx="8278">4</cx:pt>
          <cx:pt idx="8279">4</cx:pt>
          <cx:pt idx="8280">4</cx:pt>
          <cx:pt idx="8281">4</cx:pt>
          <cx:pt idx="8282">4</cx:pt>
          <cx:pt idx="8283">4</cx:pt>
          <cx:pt idx="8284">4</cx:pt>
          <cx:pt idx="8285">4</cx:pt>
          <cx:pt idx="8286">4</cx:pt>
          <cx:pt idx="8287">5</cx:pt>
          <cx:pt idx="8288">5</cx:pt>
          <cx:pt idx="8289">5</cx:pt>
          <cx:pt idx="8290">5</cx:pt>
          <cx:pt idx="8291">5</cx:pt>
          <cx:pt idx="8292">5</cx:pt>
          <cx:pt idx="8293">5</cx:pt>
          <cx:pt idx="8294">5</cx:pt>
          <cx:pt idx="8295">6</cx:pt>
          <cx:pt idx="8296">6</cx:pt>
          <cx:pt idx="8297">6</cx:pt>
          <cx:pt idx="8298">6</cx:pt>
          <cx:pt idx="8299">6</cx:pt>
          <cx:pt idx="8300">6</cx:pt>
          <cx:pt idx="8301">6</cx:pt>
          <cx:pt idx="8302">6</cx:pt>
          <cx:pt idx="8303">6</cx:pt>
          <cx:pt idx="8304">6</cx:pt>
          <cx:pt idx="8305">6</cx:pt>
          <cx:pt idx="8306">6</cx:pt>
          <cx:pt idx="8307">6</cx:pt>
          <cx:pt idx="8308">6</cx:pt>
          <cx:pt idx="8309">6</cx:pt>
          <cx:pt idx="8310">6</cx:pt>
          <cx:pt idx="8311">6</cx:pt>
          <cx:pt idx="8312">6</cx:pt>
          <cx:pt idx="8313">6</cx:pt>
          <cx:pt idx="8314">6</cx:pt>
          <cx:pt idx="8315">6</cx:pt>
          <cx:pt idx="8316">4</cx:pt>
          <cx:pt idx="8317">5</cx:pt>
          <cx:pt idx="8318">4</cx:pt>
          <cx:pt idx="8319">5</cx:pt>
          <cx:pt idx="8320">6</cx:pt>
          <cx:pt idx="8321">6</cx:pt>
          <cx:pt idx="8322">4</cx:pt>
          <cx:pt idx="8323">4</cx:pt>
          <cx:pt idx="8324">4</cx:pt>
          <cx:pt idx="8325">4</cx:pt>
          <cx:pt idx="8326">4</cx:pt>
          <cx:pt idx="8327">6</cx:pt>
          <cx:pt idx="8328">4</cx:pt>
          <cx:pt idx="8329">5</cx:pt>
          <cx:pt idx="8330">5</cx:pt>
          <cx:pt idx="8331">4</cx:pt>
          <cx:pt idx="8332">4</cx:pt>
          <cx:pt idx="8333">5</cx:pt>
          <cx:pt idx="8334">4</cx:pt>
          <cx:pt idx="8335">5</cx:pt>
          <cx:pt idx="8336">4</cx:pt>
          <cx:pt idx="8337">5</cx:pt>
          <cx:pt idx="8338">4</cx:pt>
          <cx:pt idx="8339">6</cx:pt>
          <cx:pt idx="8340">6</cx:pt>
          <cx:pt idx="8341">4</cx:pt>
          <cx:pt idx="8342">4</cx:pt>
          <cx:pt idx="8343">4</cx:pt>
          <cx:pt idx="8344">4</cx:pt>
          <cx:pt idx="8345">8</cx:pt>
          <cx:pt idx="8346">8</cx:pt>
          <cx:pt idx="8347">8</cx:pt>
          <cx:pt idx="8348">8</cx:pt>
          <cx:pt idx="8349">8</cx:pt>
          <cx:pt idx="8350">5</cx:pt>
          <cx:pt idx="8351">5</cx:pt>
          <cx:pt idx="8352">5</cx:pt>
          <cx:pt idx="8353">5</cx:pt>
          <cx:pt idx="8354">5</cx:pt>
          <cx:pt idx="8355">5</cx:pt>
          <cx:pt idx="8356">5</cx:pt>
          <cx:pt idx="8357">5</cx:pt>
          <cx:pt idx="8358">5</cx:pt>
          <cx:pt idx="8359">5</cx:pt>
          <cx:pt idx="8360">5</cx:pt>
          <cx:pt idx="8361">5</cx:pt>
          <cx:pt idx="8362">5</cx:pt>
          <cx:pt idx="8363">8</cx:pt>
          <cx:pt idx="8364">8</cx:pt>
          <cx:pt idx="8365">8</cx:pt>
          <cx:pt idx="8366">8</cx:pt>
          <cx:pt idx="8367">6</cx:pt>
          <cx:pt idx="8368">6</cx:pt>
          <cx:pt idx="8369">6</cx:pt>
          <cx:pt idx="8370">6</cx:pt>
          <cx:pt idx="8371">4</cx:pt>
          <cx:pt idx="8372">4</cx:pt>
          <cx:pt idx="8373">4</cx:pt>
          <cx:pt idx="8374">4</cx:pt>
          <cx:pt idx="8375">8</cx:pt>
          <cx:pt idx="8376">8</cx:pt>
          <cx:pt idx="8377">8</cx:pt>
          <cx:pt idx="8378">8</cx:pt>
          <cx:pt idx="8379">6</cx:pt>
          <cx:pt idx="8380">4</cx:pt>
          <cx:pt idx="8381">4</cx:pt>
          <cx:pt idx="8382">4</cx:pt>
          <cx:pt idx="8383">4</cx:pt>
          <cx:pt idx="8384">6</cx:pt>
          <cx:pt idx="8385">6</cx:pt>
          <cx:pt idx="8386">6</cx:pt>
          <cx:pt idx="8387">6</cx:pt>
          <cx:pt idx="8388">6</cx:pt>
          <cx:pt idx="8389">6</cx:pt>
          <cx:pt idx="8390">6</cx:pt>
          <cx:pt idx="8391">6</cx:pt>
          <cx:pt idx="8392">6</cx:pt>
          <cx:pt idx="8393">6</cx:pt>
          <cx:pt idx="8394">6</cx:pt>
          <cx:pt idx="8395">6</cx:pt>
          <cx:pt idx="8396">4</cx:pt>
          <cx:pt idx="8397">4</cx:pt>
          <cx:pt idx="8398">4</cx:pt>
          <cx:pt idx="8399">4</cx:pt>
          <cx:pt idx="8400">4</cx:pt>
          <cx:pt idx="8401">4</cx:pt>
          <cx:pt idx="8402">4</cx:pt>
          <cx:pt idx="8403">4</cx:pt>
          <cx:pt idx="8404">4</cx:pt>
          <cx:pt idx="8405">4</cx:pt>
          <cx:pt idx="8406">4</cx:pt>
          <cx:pt idx="8407">4</cx:pt>
          <cx:pt idx="8408">4</cx:pt>
          <cx:pt idx="8409">4</cx:pt>
          <cx:pt idx="8410">4</cx:pt>
          <cx:pt idx="8411">4</cx:pt>
          <cx:pt idx="8412">4</cx:pt>
          <cx:pt idx="8413">4</cx:pt>
          <cx:pt idx="8414">6</cx:pt>
          <cx:pt idx="8415">6</cx:pt>
          <cx:pt idx="8416">6</cx:pt>
          <cx:pt idx="8417">6</cx:pt>
          <cx:pt idx="8418">6</cx:pt>
          <cx:pt idx="8419">6</cx:pt>
          <cx:pt idx="8420">6</cx:pt>
          <cx:pt idx="8421">6</cx:pt>
          <cx:pt idx="8422">6</cx:pt>
          <cx:pt idx="8423">6</cx:pt>
          <cx:pt idx="8424">6</cx:pt>
          <cx:pt idx="8425">6</cx:pt>
          <cx:pt idx="8426">6</cx:pt>
          <cx:pt idx="8427">6</cx:pt>
          <cx:pt idx="8428">6</cx:pt>
          <cx:pt idx="8429">6</cx:pt>
          <cx:pt idx="8430">8</cx:pt>
          <cx:pt idx="8431">8</cx:pt>
          <cx:pt idx="8432">8</cx:pt>
          <cx:pt idx="8433">6</cx:pt>
          <cx:pt idx="8434">8</cx:pt>
          <cx:pt idx="8435">8</cx:pt>
          <cx:pt idx="8436">8</cx:pt>
          <cx:pt idx="8437">8</cx:pt>
          <cx:pt idx="8438">8</cx:pt>
          <cx:pt idx="8439">8</cx:pt>
          <cx:pt idx="8440">8</cx:pt>
          <cx:pt idx="8441">8</cx:pt>
          <cx:pt idx="8442">8</cx:pt>
          <cx:pt idx="8443">8</cx:pt>
          <cx:pt idx="8444">8</cx:pt>
          <cx:pt idx="8445">8</cx:pt>
          <cx:pt idx="8446">8</cx:pt>
          <cx:pt idx="8447">8</cx:pt>
          <cx:pt idx="8448">8</cx:pt>
          <cx:pt idx="8449">8</cx:pt>
          <cx:pt idx="8450">8</cx:pt>
          <cx:pt idx="8451">8</cx:pt>
          <cx:pt idx="8452">8</cx:pt>
          <cx:pt idx="8453">8</cx:pt>
          <cx:pt idx="8454">8</cx:pt>
          <cx:pt idx="8455">8</cx:pt>
          <cx:pt idx="8456">8</cx:pt>
          <cx:pt idx="8457">8</cx:pt>
          <cx:pt idx="8458">8</cx:pt>
          <cx:pt idx="8459">8</cx:pt>
          <cx:pt idx="8460">8</cx:pt>
          <cx:pt idx="8461">6</cx:pt>
          <cx:pt idx="8462">6</cx:pt>
          <cx:pt idx="8463">6</cx:pt>
          <cx:pt idx="8464">8</cx:pt>
          <cx:pt idx="8465">8</cx:pt>
          <cx:pt idx="8466">8</cx:pt>
          <cx:pt idx="8467">8</cx:pt>
          <cx:pt idx="8468">8</cx:pt>
          <cx:pt idx="8469">8</cx:pt>
          <cx:pt idx="8470">4</cx:pt>
          <cx:pt idx="8471">4</cx:pt>
          <cx:pt idx="8472">4</cx:pt>
          <cx:pt idx="8473">4</cx:pt>
          <cx:pt idx="8474">4</cx:pt>
          <cx:pt idx="8475">4</cx:pt>
          <cx:pt idx="8476">6</cx:pt>
          <cx:pt idx="8477">4</cx:pt>
          <cx:pt idx="8478">4</cx:pt>
          <cx:pt idx="8479">4</cx:pt>
          <cx:pt idx="8480">4</cx:pt>
          <cx:pt idx="8481">6</cx:pt>
          <cx:pt idx="8482">6</cx:pt>
          <cx:pt idx="8483">4</cx:pt>
          <cx:pt idx="8484">4</cx:pt>
          <cx:pt idx="8485">6</cx:pt>
          <cx:pt idx="8486">6</cx:pt>
          <cx:pt idx="8487">4</cx:pt>
          <cx:pt idx="8488">4</cx:pt>
          <cx:pt idx="8489">4</cx:pt>
          <cx:pt idx="8490">4</cx:pt>
          <cx:pt idx="8491">6</cx:pt>
          <cx:pt idx="8492">4</cx:pt>
          <cx:pt idx="8493">6</cx:pt>
          <cx:pt idx="8494">4</cx:pt>
          <cx:pt idx="8495">4</cx:pt>
          <cx:pt idx="8496">6</cx:pt>
          <cx:pt idx="8497">6</cx:pt>
          <cx:pt idx="8498">6</cx:pt>
          <cx:pt idx="8499">6</cx:pt>
          <cx:pt idx="8500">6</cx:pt>
          <cx:pt idx="8501">6</cx:pt>
          <cx:pt idx="8502">6</cx:pt>
          <cx:pt idx="8503">6</cx:pt>
          <cx:pt idx="8504">6</cx:pt>
          <cx:pt idx="8505">6</cx:pt>
          <cx:pt idx="8506">6</cx:pt>
          <cx:pt idx="8507">6</cx:pt>
          <cx:pt idx="8508">6</cx:pt>
          <cx:pt idx="8509">6</cx:pt>
          <cx:pt idx="8510">6</cx:pt>
          <cx:pt idx="8511">4</cx:pt>
          <cx:pt idx="8512">4</cx:pt>
          <cx:pt idx="8513">4</cx:pt>
          <cx:pt idx="8514">4</cx:pt>
          <cx:pt idx="8515">4</cx:pt>
          <cx:pt idx="8516">4</cx:pt>
          <cx:pt idx="8517">4</cx:pt>
          <cx:pt idx="8518">4</cx:pt>
          <cx:pt idx="8519">4</cx:pt>
          <cx:pt idx="8520">4</cx:pt>
          <cx:pt idx="8521">4</cx:pt>
          <cx:pt idx="8522">4</cx:pt>
          <cx:pt idx="8523">4</cx:pt>
          <cx:pt idx="8524">4</cx:pt>
          <cx:pt idx="8525">4</cx:pt>
          <cx:pt idx="8526">4</cx:pt>
          <cx:pt idx="8527">4</cx:pt>
          <cx:pt idx="8528">4</cx:pt>
          <cx:pt idx="8529">4</cx:pt>
          <cx:pt idx="8530">4</cx:pt>
          <cx:pt idx="8531">4</cx:pt>
          <cx:pt idx="8532">4</cx:pt>
          <cx:pt idx="8533">4</cx:pt>
          <cx:pt idx="8534">4</cx:pt>
          <cx:pt idx="8535">4</cx:pt>
          <cx:pt idx="8536">8</cx:pt>
          <cx:pt idx="8537">8</cx:pt>
          <cx:pt idx="8538">8</cx:pt>
          <cx:pt idx="8539">8</cx:pt>
          <cx:pt idx="8540">8</cx:pt>
          <cx:pt idx="8541">8</cx:pt>
          <cx:pt idx="8542">8</cx:pt>
          <cx:pt idx="8543">8</cx:pt>
          <cx:pt idx="8544">8</cx:pt>
          <cx:pt idx="8545">8</cx:pt>
          <cx:pt idx="8546">8</cx:pt>
          <cx:pt idx="8547">8</cx:pt>
          <cx:pt idx="8548">8</cx:pt>
          <cx:pt idx="8549">8</cx:pt>
          <cx:pt idx="8550">8</cx:pt>
          <cx:pt idx="8551">8</cx:pt>
          <cx:pt idx="8552">8</cx:pt>
          <cx:pt idx="8553">8</cx:pt>
          <cx:pt idx="8554">8</cx:pt>
          <cx:pt idx="8555">8</cx:pt>
          <cx:pt idx="8556">8</cx:pt>
          <cx:pt idx="8557">8</cx:pt>
          <cx:pt idx="8558">8</cx:pt>
          <cx:pt idx="8559">8</cx:pt>
          <cx:pt idx="8560">8</cx:pt>
          <cx:pt idx="8561">8</cx:pt>
          <cx:pt idx="8562">8</cx:pt>
          <cx:pt idx="8563">8</cx:pt>
          <cx:pt idx="8564">8</cx:pt>
          <cx:pt idx="8565">8</cx:pt>
          <cx:pt idx="8566">8</cx:pt>
          <cx:pt idx="8567">8</cx:pt>
          <cx:pt idx="8568">4</cx:pt>
          <cx:pt idx="8569">4</cx:pt>
          <cx:pt idx="8570">4</cx:pt>
          <cx:pt idx="8571">4</cx:pt>
          <cx:pt idx="8572">4</cx:pt>
          <cx:pt idx="8573">4</cx:pt>
          <cx:pt idx="8574">4</cx:pt>
          <cx:pt idx="8575">4</cx:pt>
          <cx:pt idx="8576">4</cx:pt>
          <cx:pt idx="8577">4</cx:pt>
          <cx:pt idx="8578">4</cx:pt>
          <cx:pt idx="8579">4</cx:pt>
          <cx:pt idx="8580">4</cx:pt>
          <cx:pt idx="8581">4</cx:pt>
          <cx:pt idx="8582">4</cx:pt>
          <cx:pt idx="8583">4</cx:pt>
          <cx:pt idx="8584">4</cx:pt>
          <cx:pt idx="8585">8</cx:pt>
          <cx:pt idx="8586">8</cx:pt>
          <cx:pt idx="8587">8</cx:pt>
          <cx:pt idx="8588">8</cx:pt>
          <cx:pt idx="8589">8</cx:pt>
          <cx:pt idx="8590">8</cx:pt>
          <cx:pt idx="8591">8</cx:pt>
          <cx:pt idx="8592">8</cx:pt>
          <cx:pt idx="8593">8</cx:pt>
          <cx:pt idx="8594">8</cx:pt>
          <cx:pt idx="8595">8</cx:pt>
          <cx:pt idx="8596">4</cx:pt>
          <cx:pt idx="8597">4</cx:pt>
          <cx:pt idx="8598">4</cx:pt>
          <cx:pt idx="8599">4</cx:pt>
          <cx:pt idx="8600">4</cx:pt>
          <cx:pt idx="8601">4</cx:pt>
          <cx:pt idx="8602">4</cx:pt>
          <cx:pt idx="8603">4</cx:pt>
          <cx:pt idx="8604">4</cx:pt>
          <cx:pt idx="8605">4</cx:pt>
          <cx:pt idx="8606">4</cx:pt>
          <cx:pt idx="8607">4</cx:pt>
          <cx:pt idx="8608">4</cx:pt>
          <cx:pt idx="8609">4</cx:pt>
          <cx:pt idx="8610">4</cx:pt>
          <cx:pt idx="8611">4</cx:pt>
          <cx:pt idx="8612">4</cx:pt>
          <cx:pt idx="8613">4</cx:pt>
          <cx:pt idx="8614">4</cx:pt>
          <cx:pt idx="8615">4</cx:pt>
          <cx:pt idx="8616">4</cx:pt>
          <cx:pt idx="8617">6</cx:pt>
          <cx:pt idx="8618">6</cx:pt>
          <cx:pt idx="8619">6</cx:pt>
          <cx:pt idx="8620">6</cx:pt>
          <cx:pt idx="8621">6</cx:pt>
          <cx:pt idx="8622">6</cx:pt>
          <cx:pt idx="8623">6</cx:pt>
          <cx:pt idx="8624">6</cx:pt>
          <cx:pt idx="8625">6</cx:pt>
          <cx:pt idx="8626">6</cx:pt>
          <cx:pt idx="8627">6</cx:pt>
          <cx:pt idx="8628">6</cx:pt>
          <cx:pt idx="8629">6</cx:pt>
          <cx:pt idx="8630">6</cx:pt>
          <cx:pt idx="8631">6</cx:pt>
          <cx:pt idx="8632">6</cx:pt>
          <cx:pt idx="8633">6</cx:pt>
          <cx:pt idx="8634">6</cx:pt>
          <cx:pt idx="8635">6</cx:pt>
          <cx:pt idx="8636">6</cx:pt>
          <cx:pt idx="8637">6</cx:pt>
          <cx:pt idx="8638">6</cx:pt>
          <cx:pt idx="8639">6</cx:pt>
          <cx:pt idx="8640">6</cx:pt>
          <cx:pt idx="8641">6</cx:pt>
          <cx:pt idx="8642">6</cx:pt>
          <cx:pt idx="8643">6</cx:pt>
          <cx:pt idx="8644">6</cx:pt>
          <cx:pt idx="8645">6</cx:pt>
          <cx:pt idx="8646">6</cx:pt>
          <cx:pt idx="8647">6</cx:pt>
          <cx:pt idx="8648">6</cx:pt>
          <cx:pt idx="8649">6</cx:pt>
          <cx:pt idx="8650">6</cx:pt>
          <cx:pt idx="8651">6</cx:pt>
          <cx:pt idx="8652">6</cx:pt>
          <cx:pt idx="8653">6</cx:pt>
          <cx:pt idx="8654">6</cx:pt>
          <cx:pt idx="8655">6</cx:pt>
          <cx:pt idx="8656">6</cx:pt>
          <cx:pt idx="8657">6</cx:pt>
          <cx:pt idx="8658">6</cx:pt>
          <cx:pt idx="8659">6</cx:pt>
          <cx:pt idx="8660">6</cx:pt>
          <cx:pt idx="8661">6</cx:pt>
          <cx:pt idx="8662">6</cx:pt>
          <cx:pt idx="8663">6</cx:pt>
          <cx:pt idx="8664">6</cx:pt>
          <cx:pt idx="8665">6</cx:pt>
          <cx:pt idx="8666">6</cx:pt>
          <cx:pt idx="8667">6</cx:pt>
          <cx:pt idx="8668">8</cx:pt>
          <cx:pt idx="8669">8</cx:pt>
          <cx:pt idx="8670">8</cx:pt>
          <cx:pt idx="8671">8</cx:pt>
          <cx:pt idx="8672">8</cx:pt>
          <cx:pt idx="8673">8</cx:pt>
          <cx:pt idx="8674">6</cx:pt>
          <cx:pt idx="8675">8</cx:pt>
          <cx:pt idx="8676">8</cx:pt>
          <cx:pt idx="8677">6</cx:pt>
          <cx:pt idx="8678">8</cx:pt>
          <cx:pt idx="8679">8</cx:pt>
          <cx:pt idx="8680">8</cx:pt>
          <cx:pt idx="8681">6</cx:pt>
          <cx:pt idx="8682">8</cx:pt>
          <cx:pt idx="8683">8</cx:pt>
          <cx:pt idx="8684">8</cx:pt>
          <cx:pt idx="8685">8</cx:pt>
          <cx:pt idx="8686">8</cx:pt>
          <cx:pt idx="8687">6</cx:pt>
          <cx:pt idx="8688">8</cx:pt>
          <cx:pt idx="8689">8</cx:pt>
          <cx:pt idx="8690">8</cx:pt>
          <cx:pt idx="8691">8</cx:pt>
          <cx:pt idx="8692">6</cx:pt>
          <cx:pt idx="8693">8</cx:pt>
          <cx:pt idx="8694">8</cx:pt>
          <cx:pt idx="8695">8</cx:pt>
          <cx:pt idx="8696">8</cx:pt>
          <cx:pt idx="8697">8</cx:pt>
          <cx:pt idx="8698">8</cx:pt>
          <cx:pt idx="8699">8</cx:pt>
          <cx:pt idx="8700">8</cx:pt>
          <cx:pt idx="8701">6</cx:pt>
          <cx:pt idx="8702">8</cx:pt>
          <cx:pt idx="8703">8</cx:pt>
          <cx:pt idx="8704">6</cx:pt>
          <cx:pt idx="8705">8</cx:pt>
          <cx:pt idx="8706">8</cx:pt>
          <cx:pt idx="8707">8</cx:pt>
          <cx:pt idx="8708">8</cx:pt>
          <cx:pt idx="8709">8</cx:pt>
          <cx:pt idx="8710">8</cx:pt>
          <cx:pt idx="8711">8</cx:pt>
          <cx:pt idx="8712">8</cx:pt>
          <cx:pt idx="8713">8</cx:pt>
          <cx:pt idx="8714">8</cx:pt>
          <cx:pt idx="8715">8</cx:pt>
          <cx:pt idx="8716">8</cx:pt>
          <cx:pt idx="8717">8</cx:pt>
          <cx:pt idx="8718">8</cx:pt>
          <cx:pt idx="8719">8</cx:pt>
          <cx:pt idx="8720">8</cx:pt>
          <cx:pt idx="8721">8</cx:pt>
          <cx:pt idx="8722">8</cx:pt>
          <cx:pt idx="8723">8</cx:pt>
          <cx:pt idx="8724">8</cx:pt>
          <cx:pt idx="8725">8</cx:pt>
          <cx:pt idx="8726">8</cx:pt>
          <cx:pt idx="8727">8</cx:pt>
          <cx:pt idx="8728">8</cx:pt>
          <cx:pt idx="8729">8</cx:pt>
          <cx:pt idx="8730">6</cx:pt>
          <cx:pt idx="8731">8</cx:pt>
          <cx:pt idx="8732">6</cx:pt>
          <cx:pt idx="8733">6</cx:pt>
          <cx:pt idx="8734">6</cx:pt>
          <cx:pt idx="8735">8</cx:pt>
          <cx:pt idx="8736">6</cx:pt>
          <cx:pt idx="8737">6</cx:pt>
          <cx:pt idx="8738">8</cx:pt>
          <cx:pt idx="8739">8</cx:pt>
          <cx:pt idx="8740">6</cx:pt>
          <cx:pt idx="8741">6</cx:pt>
          <cx:pt idx="8742">6</cx:pt>
          <cx:pt idx="8743">6</cx:pt>
          <cx:pt idx="8744">6</cx:pt>
          <cx:pt idx="8745">6</cx:pt>
          <cx:pt idx="8746">6</cx:pt>
          <cx:pt idx="8747">6</cx:pt>
          <cx:pt idx="8748">6</cx:pt>
          <cx:pt idx="8749">6</cx:pt>
          <cx:pt idx="8750">8</cx:pt>
          <cx:pt idx="8751">8</cx:pt>
          <cx:pt idx="8752">6</cx:pt>
          <cx:pt idx="8753">8</cx:pt>
          <cx:pt idx="8754">6</cx:pt>
          <cx:pt idx="8755">6</cx:pt>
          <cx:pt idx="8756">8</cx:pt>
          <cx:pt idx="8757">8</cx:pt>
          <cx:pt idx="8758">6</cx:pt>
          <cx:pt idx="8759">8</cx:pt>
          <cx:pt idx="8760">6</cx:pt>
          <cx:pt idx="8761">8</cx:pt>
          <cx:pt idx="8762">6</cx:pt>
          <cx:pt idx="8763">8</cx:pt>
          <cx:pt idx="8764">8</cx:pt>
          <cx:pt idx="8765">6</cx:pt>
          <cx:pt idx="8766">6</cx:pt>
          <cx:pt idx="8767">6</cx:pt>
          <cx:pt idx="8768">8</cx:pt>
          <cx:pt idx="8769">8</cx:pt>
          <cx:pt idx="8770">6</cx:pt>
          <cx:pt idx="8771">6</cx:pt>
          <cx:pt idx="8772">8</cx:pt>
          <cx:pt idx="8773">6</cx:pt>
          <cx:pt idx="8774">6</cx:pt>
          <cx:pt idx="8775">6</cx:pt>
          <cx:pt idx="8776">8</cx:pt>
          <cx:pt idx="8777">8</cx:pt>
          <cx:pt idx="8778">8</cx:pt>
          <cx:pt idx="8779">6</cx:pt>
          <cx:pt idx="8780">6</cx:pt>
          <cx:pt idx="8781">8</cx:pt>
          <cx:pt idx="8782">6</cx:pt>
          <cx:pt idx="8783">8</cx:pt>
          <cx:pt idx="8784">6</cx:pt>
          <cx:pt idx="8785">6</cx:pt>
          <cx:pt idx="8786">6</cx:pt>
          <cx:pt idx="8787">8</cx:pt>
          <cx:pt idx="8788">8</cx:pt>
          <cx:pt idx="8789">8</cx:pt>
          <cx:pt idx="8790">8</cx:pt>
          <cx:pt idx="8791">8</cx:pt>
          <cx:pt idx="8792">6</cx:pt>
          <cx:pt idx="8793">6</cx:pt>
          <cx:pt idx="8794">8</cx:pt>
          <cx:pt idx="8795">6</cx:pt>
          <cx:pt idx="8796">8</cx:pt>
          <cx:pt idx="8797">6</cx:pt>
          <cx:pt idx="8798">8</cx:pt>
          <cx:pt idx="8799">8</cx:pt>
          <cx:pt idx="8800">6</cx:pt>
          <cx:pt idx="8801">6</cx:pt>
          <cx:pt idx="8802">8</cx:pt>
          <cx:pt idx="8803">6</cx:pt>
          <cx:pt idx="8804">8</cx:pt>
          <cx:pt idx="8805">6</cx:pt>
          <cx:pt idx="8806">8</cx:pt>
          <cx:pt idx="8807">6</cx:pt>
          <cx:pt idx="8808">6</cx:pt>
          <cx:pt idx="8809">6</cx:pt>
          <cx:pt idx="8810">6</cx:pt>
          <cx:pt idx="8811">6</cx:pt>
          <cx:pt idx="8812">8</cx:pt>
          <cx:pt idx="8813">8</cx:pt>
          <cx:pt idx="8814">8</cx:pt>
          <cx:pt idx="8815">6</cx:pt>
          <cx:pt idx="8816">8</cx:pt>
          <cx:pt idx="8817">6</cx:pt>
          <cx:pt idx="8818">6</cx:pt>
          <cx:pt idx="8819">8</cx:pt>
          <cx:pt idx="8820">8</cx:pt>
          <cx:pt idx="8821">8</cx:pt>
          <cx:pt idx="8822">8</cx:pt>
          <cx:pt idx="8823">8</cx:pt>
          <cx:pt idx="8824">8</cx:pt>
          <cx:pt idx="8825">8</cx:pt>
          <cx:pt idx="8826">8</cx:pt>
          <cx:pt idx="8827">8</cx:pt>
          <cx:pt idx="8828">8</cx:pt>
          <cx:pt idx="8829">8</cx:pt>
          <cx:pt idx="8830">6</cx:pt>
          <cx:pt idx="8831">6</cx:pt>
          <cx:pt idx="8832">6</cx:pt>
          <cx:pt idx="8833">6</cx:pt>
          <cx:pt idx="8834">6</cx:pt>
          <cx:pt idx="8835">6</cx:pt>
          <cx:pt idx="8836">6</cx:pt>
          <cx:pt idx="8837">6</cx:pt>
          <cx:pt idx="8838">6</cx:pt>
          <cx:pt idx="8839">6</cx:pt>
          <cx:pt idx="8840">6</cx:pt>
          <cx:pt idx="8841">6</cx:pt>
          <cx:pt idx="8842">6</cx:pt>
          <cx:pt idx="8843">6</cx:pt>
          <cx:pt idx="8844">6</cx:pt>
          <cx:pt idx="8845">6</cx:pt>
          <cx:pt idx="8846">12</cx:pt>
          <cx:pt idx="8847">12</cx:pt>
          <cx:pt idx="8848">8</cx:pt>
          <cx:pt idx="8849">8</cx:pt>
          <cx:pt idx="8850">8</cx:pt>
          <cx:pt idx="8851">8</cx:pt>
          <cx:pt idx="8852">8</cx:pt>
          <cx:pt idx="8853">8</cx:pt>
          <cx:pt idx="8854">6</cx:pt>
          <cx:pt idx="8855">8</cx:pt>
          <cx:pt idx="8856">8</cx:pt>
          <cx:pt idx="8857">8</cx:pt>
          <cx:pt idx="8858">8</cx:pt>
          <cx:pt idx="8859">6</cx:pt>
          <cx:pt idx="8860">6</cx:pt>
          <cx:pt idx="8861">8</cx:pt>
          <cx:pt idx="8862">8</cx:pt>
          <cx:pt idx="8863">6</cx:pt>
          <cx:pt idx="8864">8</cx:pt>
          <cx:pt idx="8865">8</cx:pt>
          <cx:pt idx="8866">8</cx:pt>
          <cx:pt idx="8867">6</cx:pt>
          <cx:pt idx="8868">8</cx:pt>
          <cx:pt idx="8869">8</cx:pt>
          <cx:pt idx="8870">8</cx:pt>
          <cx:pt idx="8871">8</cx:pt>
          <cx:pt idx="8872">6</cx:pt>
          <cx:pt idx="8873">8</cx:pt>
          <cx:pt idx="8874">8</cx:pt>
          <cx:pt idx="8875">6</cx:pt>
          <cx:pt idx="8876">8</cx:pt>
          <cx:pt idx="8877">8</cx:pt>
          <cx:pt idx="8878">8</cx:pt>
          <cx:pt idx="8879">8</cx:pt>
          <cx:pt idx="8880">6</cx:pt>
          <cx:pt idx="8881">8</cx:pt>
          <cx:pt idx="8882">8</cx:pt>
          <cx:pt idx="8883">8</cx:pt>
          <cx:pt idx="8884">8</cx:pt>
          <cx:pt idx="8885">8</cx:pt>
          <cx:pt idx="8886">8</cx:pt>
          <cx:pt idx="8887">8</cx:pt>
          <cx:pt idx="8888">6</cx:pt>
          <cx:pt idx="8889">8</cx:pt>
          <cx:pt idx="8890">8</cx:pt>
          <cx:pt idx="8891">6</cx:pt>
          <cx:pt idx="8892">8</cx:pt>
          <cx:pt idx="8893">8</cx:pt>
          <cx:pt idx="8894">8</cx:pt>
          <cx:pt idx="8895">8</cx:pt>
          <cx:pt idx="8896">8</cx:pt>
          <cx:pt idx="8897">8</cx:pt>
          <cx:pt idx="8898">8</cx:pt>
          <cx:pt idx="8899">8</cx:pt>
          <cx:pt idx="8900">8</cx:pt>
          <cx:pt idx="8901">8</cx:pt>
          <cx:pt idx="8902">8</cx:pt>
          <cx:pt idx="8903">8</cx:pt>
          <cx:pt idx="8904">8</cx:pt>
          <cx:pt idx="8905">8</cx:pt>
          <cx:pt idx="8906">8</cx:pt>
          <cx:pt idx="8907">8</cx:pt>
          <cx:pt idx="8908">8</cx:pt>
          <cx:pt idx="8909">8</cx:pt>
          <cx:pt idx="8910">6</cx:pt>
          <cx:pt idx="8911">6</cx:pt>
          <cx:pt idx="8912">8</cx:pt>
          <cx:pt idx="8913">6</cx:pt>
          <cx:pt idx="8914">6</cx:pt>
          <cx:pt idx="8915">6</cx:pt>
          <cx:pt idx="8916">6</cx:pt>
          <cx:pt idx="8917">6</cx:pt>
          <cx:pt idx="8918">8</cx:pt>
          <cx:pt idx="8919">8</cx:pt>
          <cx:pt idx="8920">8</cx:pt>
          <cx:pt idx="8921">6</cx:pt>
          <cx:pt idx="8922">6</cx:pt>
          <cx:pt idx="8923">6</cx:pt>
          <cx:pt idx="8924">6</cx:pt>
          <cx:pt idx="8925">6</cx:pt>
          <cx:pt idx="8926">8</cx:pt>
          <cx:pt idx="8927">6</cx:pt>
          <cx:pt idx="8928">8</cx:pt>
          <cx:pt idx="8929">8</cx:pt>
          <cx:pt idx="8930">6</cx:pt>
          <cx:pt idx="8931">6</cx:pt>
          <cx:pt idx="8932">6</cx:pt>
          <cx:pt idx="8933">6</cx:pt>
          <cx:pt idx="8934">6</cx:pt>
          <cx:pt idx="8935">6</cx:pt>
          <cx:pt idx="8936">6</cx:pt>
          <cx:pt idx="8937">6</cx:pt>
          <cx:pt idx="8938">8</cx:pt>
          <cx:pt idx="8939">6</cx:pt>
          <cx:pt idx="8940">8</cx:pt>
          <cx:pt idx="8941">6</cx:pt>
          <cx:pt idx="8942">6</cx:pt>
          <cx:pt idx="8943">8</cx:pt>
          <cx:pt idx="8944">8</cx:pt>
          <cx:pt idx="8945">8</cx:pt>
          <cx:pt idx="8946">8</cx:pt>
          <cx:pt idx="8947">8</cx:pt>
          <cx:pt idx="8948">6</cx:pt>
          <cx:pt idx="8949">6</cx:pt>
          <cx:pt idx="8950">6</cx:pt>
          <cx:pt idx="8951">6</cx:pt>
          <cx:pt idx="8952">6</cx:pt>
          <cx:pt idx="8953">6</cx:pt>
          <cx:pt idx="8954">6</cx:pt>
          <cx:pt idx="8955">6</cx:pt>
          <cx:pt idx="8956">8</cx:pt>
          <cx:pt idx="8957">6</cx:pt>
          <cx:pt idx="8958">6</cx:pt>
          <cx:pt idx="8959">6</cx:pt>
          <cx:pt idx="8960">6</cx:pt>
          <cx:pt idx="8961">6</cx:pt>
          <cx:pt idx="8962">6</cx:pt>
          <cx:pt idx="8963">6</cx:pt>
          <cx:pt idx="8964">6</cx:pt>
          <cx:pt idx="8965">6</cx:pt>
          <cx:pt idx="8966">8</cx:pt>
          <cx:pt idx="8967">6</cx:pt>
          <cx:pt idx="8968">6</cx:pt>
          <cx:pt idx="8969">6</cx:pt>
          <cx:pt idx="8970">6</cx:pt>
          <cx:pt idx="8971">6</cx:pt>
          <cx:pt idx="8972">6</cx:pt>
          <cx:pt idx="8973">8</cx:pt>
          <cx:pt idx="8974">6</cx:pt>
          <cx:pt idx="8975">8</cx:pt>
          <cx:pt idx="8976">8</cx:pt>
          <cx:pt idx="8977">8</cx:pt>
          <cx:pt idx="8978">6</cx:pt>
          <cx:pt idx="8979">8</cx:pt>
          <cx:pt idx="8980">6</cx:pt>
          <cx:pt idx="8981">8</cx:pt>
          <cx:pt idx="8982">6</cx:pt>
          <cx:pt idx="8983">6</cx:pt>
          <cx:pt idx="8984">6</cx:pt>
          <cx:pt idx="8985">8</cx:pt>
          <cx:pt idx="8986">6</cx:pt>
          <cx:pt idx="8987">8</cx:pt>
          <cx:pt idx="8988">6</cx:pt>
          <cx:pt idx="8989">6</cx:pt>
          <cx:pt idx="8990">8</cx:pt>
          <cx:pt idx="8991">6</cx:pt>
          <cx:pt idx="8992">8</cx:pt>
          <cx:pt idx="8993">8</cx:pt>
          <cx:pt idx="8994">6</cx:pt>
          <cx:pt idx="8995">6</cx:pt>
          <cx:pt idx="8996">8</cx:pt>
          <cx:pt idx="8997">8</cx:pt>
          <cx:pt idx="8998">6</cx:pt>
          <cx:pt idx="8999">6</cx:pt>
          <cx:pt idx="9000">8</cx:pt>
          <cx:pt idx="9001">6</cx:pt>
          <cx:pt idx="9002">6</cx:pt>
          <cx:pt idx="9003">8</cx:pt>
          <cx:pt idx="9004">8</cx:pt>
          <cx:pt idx="9005">8</cx:pt>
          <cx:pt idx="9006">6</cx:pt>
          <cx:pt idx="9007">8</cx:pt>
          <cx:pt idx="9008">6</cx:pt>
          <cx:pt idx="9009">8</cx:pt>
          <cx:pt idx="9010">6</cx:pt>
          <cx:pt idx="9011">6</cx:pt>
          <cx:pt idx="9012">6</cx:pt>
          <cx:pt idx="9013">6</cx:pt>
          <cx:pt idx="9014">6</cx:pt>
          <cx:pt idx="9015">6</cx:pt>
          <cx:pt idx="9016">6</cx:pt>
          <cx:pt idx="9017">8</cx:pt>
          <cx:pt idx="9018">6</cx:pt>
          <cx:pt idx="9019">6</cx:pt>
          <cx:pt idx="9020">8</cx:pt>
          <cx:pt idx="9021">6</cx:pt>
          <cx:pt idx="9022">6</cx:pt>
          <cx:pt idx="9023">8</cx:pt>
          <cx:pt idx="9024">8</cx:pt>
          <cx:pt idx="9025">6</cx:pt>
          <cx:pt idx="9026">6</cx:pt>
          <cx:pt idx="9027">8</cx:pt>
          <cx:pt idx="9028">8</cx:pt>
          <cx:pt idx="9029">6</cx:pt>
          <cx:pt idx="9030">6</cx:pt>
          <cx:pt idx="9031">6</cx:pt>
          <cx:pt idx="9032">6</cx:pt>
          <cx:pt idx="9033">8</cx:pt>
          <cx:pt idx="9034">8</cx:pt>
          <cx:pt idx="9035">6</cx:pt>
          <cx:pt idx="9036">8</cx:pt>
          <cx:pt idx="9037">6</cx:pt>
          <cx:pt idx="9038">6</cx:pt>
          <cx:pt idx="9039">6</cx:pt>
          <cx:pt idx="9040">8</cx:pt>
          <cx:pt idx="9041">8</cx:pt>
          <cx:pt idx="9042">8</cx:pt>
          <cx:pt idx="9043">8</cx:pt>
          <cx:pt idx="9044">8</cx:pt>
          <cx:pt idx="9045">6</cx:pt>
          <cx:pt idx="9046">8</cx:pt>
          <cx:pt idx="9047">6</cx:pt>
          <cx:pt idx="9048">8</cx:pt>
          <cx:pt idx="9049">6</cx:pt>
          <cx:pt idx="9050">6</cx:pt>
          <cx:pt idx="9051">6</cx:pt>
          <cx:pt idx="9052">8</cx:pt>
          <cx:pt idx="9053">6</cx:pt>
          <cx:pt idx="9054">6</cx:pt>
          <cx:pt idx="9055">8</cx:pt>
          <cx:pt idx="9056">8</cx:pt>
          <cx:pt idx="9057">6</cx:pt>
          <cx:pt idx="9058">6</cx:pt>
          <cx:pt idx="9059">6</cx:pt>
          <cx:pt idx="9060">8</cx:pt>
          <cx:pt idx="9061">6</cx:pt>
          <cx:pt idx="9062">6</cx:pt>
          <cx:pt idx="9063">6</cx:pt>
          <cx:pt idx="9064">6</cx:pt>
          <cx:pt idx="9065">8</cx:pt>
          <cx:pt idx="9066">4</cx:pt>
          <cx:pt idx="9067">4</cx:pt>
          <cx:pt idx="9068">6</cx:pt>
          <cx:pt idx="9069">6</cx:pt>
          <cx:pt idx="9070">4</cx:pt>
          <cx:pt idx="9071">4</cx:pt>
          <cx:pt idx="9072">4</cx:pt>
          <cx:pt idx="9073">6</cx:pt>
          <cx:pt idx="9074">8</cx:pt>
          <cx:pt idx="9075">12</cx:pt>
          <cx:pt idx="9076">8</cx:pt>
          <cx:pt idx="9077">8</cx:pt>
          <cx:pt idx="9078">6</cx:pt>
          <cx:pt idx="9079">12</cx:pt>
          <cx:pt idx="9080">8</cx:pt>
          <cx:pt idx="9081">8</cx:pt>
          <cx:pt idx="9082">8</cx:pt>
          <cx:pt idx="9083">12</cx:pt>
          <cx:pt idx="9084">6</cx:pt>
          <cx:pt idx="9085">6</cx:pt>
          <cx:pt idx="9086">4</cx:pt>
          <cx:pt idx="9087">6</cx:pt>
          <cx:pt idx="9088">8</cx:pt>
          <cx:pt idx="9089">4</cx:pt>
          <cx:pt idx="9090">4</cx:pt>
          <cx:pt idx="9091">6</cx:pt>
          <cx:pt idx="9092">8</cx:pt>
          <cx:pt idx="9093">6</cx:pt>
          <cx:pt idx="9094">4</cx:pt>
          <cx:pt idx="9095">8</cx:pt>
          <cx:pt idx="9096">8</cx:pt>
          <cx:pt idx="9097">8</cx:pt>
          <cx:pt idx="9098">8</cx:pt>
          <cx:pt idx="9099">8</cx:pt>
          <cx:pt idx="9100">8</cx:pt>
          <cx:pt idx="9101">8</cx:pt>
          <cx:pt idx="9102">8</cx:pt>
          <cx:pt idx="9103">8</cx:pt>
          <cx:pt idx="9104">8</cx:pt>
          <cx:pt idx="9105">8</cx:pt>
          <cx:pt idx="9106">8</cx:pt>
          <cx:pt idx="9107">8</cx:pt>
          <cx:pt idx="9108">8</cx:pt>
          <cx:pt idx="9109">6</cx:pt>
          <cx:pt idx="9110">6</cx:pt>
          <cx:pt idx="9111">6</cx:pt>
          <cx:pt idx="9112">6</cx:pt>
          <cx:pt idx="9113">4</cx:pt>
          <cx:pt idx="9114">4</cx:pt>
          <cx:pt idx="9115">4</cx:pt>
          <cx:pt idx="9116">4</cx:pt>
          <cx:pt idx="9117">4</cx:pt>
          <cx:pt idx="9118">4</cx:pt>
          <cx:pt idx="9119">4</cx:pt>
          <cx:pt idx="9120">4</cx:pt>
          <cx:pt idx="9121">4</cx:pt>
          <cx:pt idx="9122">4</cx:pt>
          <cx:pt idx="9123">4</cx:pt>
          <cx:pt idx="9124">4</cx:pt>
          <cx:pt idx="9125">4</cx:pt>
          <cx:pt idx="9126">4</cx:pt>
          <cx:pt idx="9127">4</cx:pt>
          <cx:pt idx="9128">4</cx:pt>
          <cx:pt idx="9129">4</cx:pt>
          <cx:pt idx="9130">4</cx:pt>
          <cx:pt idx="9131">4</cx:pt>
          <cx:pt idx="9132">4</cx:pt>
          <cx:pt idx="9133">4</cx:pt>
          <cx:pt idx="9134">4</cx:pt>
          <cx:pt idx="9135">4</cx:pt>
          <cx:pt idx="9136">4</cx:pt>
          <cx:pt idx="9137">4</cx:pt>
          <cx:pt idx="9138">4</cx:pt>
          <cx:pt idx="9139">4</cx:pt>
          <cx:pt idx="9140">4</cx:pt>
          <cx:pt idx="9141">4</cx:pt>
          <cx:pt idx="9142">4</cx:pt>
          <cx:pt idx="9143">4</cx:pt>
          <cx:pt idx="9144">4</cx:pt>
          <cx:pt idx="9145">4</cx:pt>
          <cx:pt idx="9146">4</cx:pt>
          <cx:pt idx="9147">4</cx:pt>
          <cx:pt idx="9148">4</cx:pt>
          <cx:pt idx="9149">4</cx:pt>
          <cx:pt idx="9150">4</cx:pt>
          <cx:pt idx="9151">4</cx:pt>
          <cx:pt idx="9152">4</cx:pt>
          <cx:pt idx="9153">4</cx:pt>
          <cx:pt idx="9154">4</cx:pt>
          <cx:pt idx="9155">4</cx:pt>
          <cx:pt idx="9156">4</cx:pt>
          <cx:pt idx="9157">4</cx:pt>
          <cx:pt idx="9158">4</cx:pt>
          <cx:pt idx="9159">4</cx:pt>
          <cx:pt idx="9160">4</cx:pt>
          <cx:pt idx="9161">4</cx:pt>
          <cx:pt idx="9162">4</cx:pt>
          <cx:pt idx="9163">4</cx:pt>
          <cx:pt idx="9164">4</cx:pt>
          <cx:pt idx="9165">4</cx:pt>
          <cx:pt idx="9166">4</cx:pt>
          <cx:pt idx="9167">4</cx:pt>
          <cx:pt idx="9168">4</cx:pt>
          <cx:pt idx="9169">4</cx:pt>
          <cx:pt idx="9170">4</cx:pt>
          <cx:pt idx="9171">4</cx:pt>
          <cx:pt idx="9172">4</cx:pt>
          <cx:pt idx="9173">4</cx:pt>
          <cx:pt idx="9174">4</cx:pt>
          <cx:pt idx="9175">4</cx:pt>
          <cx:pt idx="9176">4</cx:pt>
          <cx:pt idx="9177">4</cx:pt>
          <cx:pt idx="9178">4</cx:pt>
          <cx:pt idx="9179">4</cx:pt>
          <cx:pt idx="9180">4</cx:pt>
          <cx:pt idx="9181">4</cx:pt>
          <cx:pt idx="9182">4</cx:pt>
          <cx:pt idx="9183">4</cx:pt>
          <cx:pt idx="9184">4</cx:pt>
          <cx:pt idx="9185">4</cx:pt>
          <cx:pt idx="9186">4</cx:pt>
          <cx:pt idx="9187">4</cx:pt>
          <cx:pt idx="9188">4</cx:pt>
          <cx:pt idx="9189">6</cx:pt>
          <cx:pt idx="9190">4</cx:pt>
          <cx:pt idx="9191">6</cx:pt>
          <cx:pt idx="9192">4</cx:pt>
          <cx:pt idx="9193">4</cx:pt>
          <cx:pt idx="9194">6</cx:pt>
          <cx:pt idx="9195">4</cx:pt>
          <cx:pt idx="9196">4</cx:pt>
          <cx:pt idx="9197">6</cx:pt>
          <cx:pt idx="9198">4</cx:pt>
          <cx:pt idx="9199">4</cx:pt>
          <cx:pt idx="9200">6</cx:pt>
          <cx:pt idx="9201">6</cx:pt>
          <cx:pt idx="9202">4</cx:pt>
          <cx:pt idx="9203">4</cx:pt>
          <cx:pt idx="9204">6</cx:pt>
          <cx:pt idx="9205">4</cx:pt>
          <cx:pt idx="9206">4</cx:pt>
          <cx:pt idx="9207">6</cx:pt>
          <cx:pt idx="9208">4</cx:pt>
          <cx:pt idx="9209">6</cx:pt>
          <cx:pt idx="9210">6</cx:pt>
          <cx:pt idx="9211">6</cx:pt>
          <cx:pt idx="9212">6</cx:pt>
          <cx:pt idx="9213">6</cx:pt>
          <cx:pt idx="9214">4</cx:pt>
          <cx:pt idx="9215">6</cx:pt>
          <cx:pt idx="9216">6</cx:pt>
          <cx:pt idx="9217">6</cx:pt>
          <cx:pt idx="9218">4</cx:pt>
          <cx:pt idx="9219">6</cx:pt>
          <cx:pt idx="9220">6</cx:pt>
          <cx:pt idx="9221">6</cx:pt>
          <cx:pt idx="9222">4</cx:pt>
          <cx:pt idx="9223">4</cx:pt>
          <cx:pt idx="9224">6</cx:pt>
          <cx:pt idx="9225">6</cx:pt>
          <cx:pt idx="9226">4</cx:pt>
          <cx:pt idx="9227">6</cx:pt>
          <cx:pt idx="9228">4</cx:pt>
          <cx:pt idx="9229">6</cx:pt>
          <cx:pt idx="9230">4</cx:pt>
          <cx:pt idx="9231">4</cx:pt>
          <cx:pt idx="9232">4</cx:pt>
          <cx:pt idx="9233">6</cx:pt>
          <cx:pt idx="9234">6</cx:pt>
          <cx:pt idx="9235">6</cx:pt>
          <cx:pt idx="9236">4</cx:pt>
          <cx:pt idx="9237">6</cx:pt>
          <cx:pt idx="9238">6</cx:pt>
          <cx:pt idx="9239">6</cx:pt>
          <cx:pt idx="9240">6</cx:pt>
          <cx:pt idx="9241">4</cx:pt>
          <cx:pt idx="9242">6</cx:pt>
          <cx:pt idx="9243">4</cx:pt>
          <cx:pt idx="9244">4</cx:pt>
          <cx:pt idx="9245">0</cx:pt>
          <cx:pt idx="9246">0</cx:pt>
          <cx:pt idx="9247">0</cx:pt>
          <cx:pt idx="9248">0</cx:pt>
          <cx:pt idx="9249">0</cx:pt>
          <cx:pt idx="9250">4</cx:pt>
          <cx:pt idx="9251">4</cx:pt>
          <cx:pt idx="9252">4</cx:pt>
          <cx:pt idx="9253">4</cx:pt>
          <cx:pt idx="9254">4</cx:pt>
          <cx:pt idx="9255">4</cx:pt>
          <cx:pt idx="9256">4</cx:pt>
          <cx:pt idx="9257">4</cx:pt>
          <cx:pt idx="9258">4</cx:pt>
          <cx:pt idx="9259">4</cx:pt>
          <cx:pt idx="9260">4</cx:pt>
          <cx:pt idx="9261">4</cx:pt>
          <cx:pt idx="9262">0</cx:pt>
          <cx:pt idx="9263">0</cx:pt>
          <cx:pt idx="9264">0</cx:pt>
          <cx:pt idx="9265">0</cx:pt>
          <cx:pt idx="9266">0</cx:pt>
          <cx:pt idx="9267">0</cx:pt>
          <cx:pt idx="9268">4</cx:pt>
          <cx:pt idx="9269">4</cx:pt>
          <cx:pt idx="9270">4</cx:pt>
          <cx:pt idx="9271">4</cx:pt>
          <cx:pt idx="9272">4</cx:pt>
          <cx:pt idx="9273">4</cx:pt>
          <cx:pt idx="9274">4</cx:pt>
          <cx:pt idx="9275">4</cx:pt>
          <cx:pt idx="9276">4</cx:pt>
          <cx:pt idx="9277">4</cx:pt>
          <cx:pt idx="9278">4</cx:pt>
          <cx:pt idx="9279">4</cx:pt>
          <cx:pt idx="9280">4</cx:pt>
          <cx:pt idx="9281">4</cx:pt>
          <cx:pt idx="9282">4</cx:pt>
          <cx:pt idx="9283">4</cx:pt>
          <cx:pt idx="9284">4</cx:pt>
          <cx:pt idx="9285">4</cx:pt>
          <cx:pt idx="9286">4</cx:pt>
          <cx:pt idx="9287">4</cx:pt>
          <cx:pt idx="9288">4</cx:pt>
          <cx:pt idx="9289">4</cx:pt>
          <cx:pt idx="9290">4</cx:pt>
          <cx:pt idx="9291">4</cx:pt>
          <cx:pt idx="9292">4</cx:pt>
          <cx:pt idx="9293">4</cx:pt>
          <cx:pt idx="9294">4</cx:pt>
          <cx:pt idx="9295">4</cx:pt>
          <cx:pt idx="9296">4</cx:pt>
          <cx:pt idx="9297">4</cx:pt>
          <cx:pt idx="9298">4</cx:pt>
          <cx:pt idx="9299">4</cx:pt>
          <cx:pt idx="9300">4</cx:pt>
          <cx:pt idx="9301">4</cx:pt>
          <cx:pt idx="9302">4</cx:pt>
          <cx:pt idx="9303">4</cx:pt>
          <cx:pt idx="9304">4</cx:pt>
          <cx:pt idx="9305">4</cx:pt>
          <cx:pt idx="9306">4</cx:pt>
          <cx:pt idx="9307">4</cx:pt>
          <cx:pt idx="9308">4</cx:pt>
          <cx:pt idx="9309">4</cx:pt>
          <cx:pt idx="9310">4</cx:pt>
          <cx:pt idx="9311">4</cx:pt>
          <cx:pt idx="9312">4</cx:pt>
          <cx:pt idx="9313">4</cx:pt>
          <cx:pt idx="9314">4</cx:pt>
          <cx:pt idx="9315">4</cx:pt>
          <cx:pt idx="9316">4</cx:pt>
          <cx:pt idx="9317">4</cx:pt>
          <cx:pt idx="9318">4</cx:pt>
          <cx:pt idx="9319">4</cx:pt>
          <cx:pt idx="9320">4</cx:pt>
          <cx:pt idx="9321">4</cx:pt>
          <cx:pt idx="9322">4</cx:pt>
          <cx:pt idx="9323">4</cx:pt>
          <cx:pt idx="9324">4</cx:pt>
          <cx:pt idx="9325">4</cx:pt>
          <cx:pt idx="9326">4</cx:pt>
          <cx:pt idx="9327">4</cx:pt>
          <cx:pt idx="9328">4</cx:pt>
          <cx:pt idx="9329">4</cx:pt>
          <cx:pt idx="9330">4</cx:pt>
          <cx:pt idx="9331">8</cx:pt>
          <cx:pt idx="9332">8</cx:pt>
          <cx:pt idx="9333">6</cx:pt>
          <cx:pt idx="9334">6</cx:pt>
          <cx:pt idx="9335">8</cx:pt>
          <cx:pt idx="9336">8</cx:pt>
          <cx:pt idx="9337">8</cx:pt>
          <cx:pt idx="9338">8</cx:pt>
          <cx:pt idx="9339">8</cx:pt>
          <cx:pt idx="9340">8</cx:pt>
          <cx:pt idx="9341">6</cx:pt>
          <cx:pt idx="9342">6</cx:pt>
          <cx:pt idx="9343">6</cx:pt>
          <cx:pt idx="9344">6</cx:pt>
          <cx:pt idx="9345">6</cx:pt>
          <cx:pt idx="9346">6</cx:pt>
          <cx:pt idx="9347">10</cx:pt>
          <cx:pt idx="9348">10</cx:pt>
          <cx:pt idx="9349">10</cx:pt>
          <cx:pt idx="9350">10</cx:pt>
          <cx:pt idx="9351">6</cx:pt>
          <cx:pt idx="9352">6</cx:pt>
          <cx:pt idx="9353">6</cx:pt>
          <cx:pt idx="9354">6</cx:pt>
          <cx:pt idx="9355">6</cx:pt>
          <cx:pt idx="9356">6</cx:pt>
          <cx:pt idx="9357">6</cx:pt>
          <cx:pt idx="9358">6</cx:pt>
          <cx:pt idx="9359">6</cx:pt>
          <cx:pt idx="9360">6</cx:pt>
          <cx:pt idx="9361">6</cx:pt>
          <cx:pt idx="9362">6</cx:pt>
          <cx:pt idx="9363">6</cx:pt>
          <cx:pt idx="9364">6</cx:pt>
          <cx:pt idx="9365">6</cx:pt>
          <cx:pt idx="9366">6</cx:pt>
          <cx:pt idx="9367">6</cx:pt>
          <cx:pt idx="9368">6</cx:pt>
          <cx:pt idx="9369">6</cx:pt>
          <cx:pt idx="9370">6</cx:pt>
          <cx:pt idx="9371">6</cx:pt>
          <cx:pt idx="9372">8</cx:pt>
          <cx:pt idx="9373">8</cx:pt>
          <cx:pt idx="9374">8</cx:pt>
          <cx:pt idx="9375">8</cx:pt>
          <cx:pt idx="9376">8</cx:pt>
          <cx:pt idx="9377">8</cx:pt>
          <cx:pt idx="9378">4</cx:pt>
          <cx:pt idx="9379">4</cx:pt>
          <cx:pt idx="9380">4</cx:pt>
          <cx:pt idx="9381">4</cx:pt>
          <cx:pt idx="9382">6</cx:pt>
          <cx:pt idx="9383">6</cx:pt>
          <cx:pt idx="9384">6</cx:pt>
          <cx:pt idx="9385">6</cx:pt>
          <cx:pt idx="9386">6</cx:pt>
          <cx:pt idx="9387">6</cx:pt>
          <cx:pt idx="9388">6</cx:pt>
          <cx:pt idx="9389">6</cx:pt>
          <cx:pt idx="9390">6</cx:pt>
          <cx:pt idx="9391">6</cx:pt>
          <cx:pt idx="9392">6</cx:pt>
          <cx:pt idx="9393">6</cx:pt>
          <cx:pt idx="9394">6</cx:pt>
          <cx:pt idx="9395">6</cx:pt>
          <cx:pt idx="9396">6</cx:pt>
          <cx:pt idx="9397">4</cx:pt>
          <cx:pt idx="9398">6</cx:pt>
          <cx:pt idx="9399">6</cx:pt>
          <cx:pt idx="9400">4</cx:pt>
          <cx:pt idx="9401">4</cx:pt>
          <cx:pt idx="9402">6</cx:pt>
          <cx:pt idx="9403">6</cx:pt>
          <cx:pt idx="9404">6</cx:pt>
          <cx:pt idx="9405">4</cx:pt>
          <cx:pt idx="9406">4</cx:pt>
          <cx:pt idx="9407">6</cx:pt>
          <cx:pt idx="9408">4</cx:pt>
          <cx:pt idx="9409">8</cx:pt>
          <cx:pt idx="9410">8</cx:pt>
          <cx:pt idx="9411">8</cx:pt>
          <cx:pt idx="9412">8</cx:pt>
          <cx:pt idx="9413">6</cx:pt>
          <cx:pt idx="9414">6</cx:pt>
          <cx:pt idx="9415">8</cx:pt>
          <cx:pt idx="9416">6</cx:pt>
          <cx:pt idx="9417">6</cx:pt>
          <cx:pt idx="9418">8</cx:pt>
          <cx:pt idx="9419">6</cx:pt>
          <cx:pt idx="9420">6</cx:pt>
          <cx:pt idx="9421">6</cx:pt>
          <cx:pt idx="9422">8</cx:pt>
          <cx:pt idx="9423">8</cx:pt>
          <cx:pt idx="9424">8</cx:pt>
          <cx:pt idx="9425">8</cx:pt>
          <cx:pt idx="9426">8</cx:pt>
          <cx:pt idx="9427">8</cx:pt>
          <cx:pt idx="9428">8</cx:pt>
          <cx:pt idx="9429">8</cx:pt>
          <cx:pt idx="9430">8</cx:pt>
          <cx:pt idx="9431">8</cx:pt>
          <cx:pt idx="9432">8</cx:pt>
          <cx:pt idx="9433">8</cx:pt>
          <cx:pt idx="9434">8</cx:pt>
          <cx:pt idx="9435">8</cx:pt>
          <cx:pt idx="9436">8</cx:pt>
          <cx:pt idx="9437">8</cx:pt>
          <cx:pt idx="9438">8</cx:pt>
          <cx:pt idx="9439">8</cx:pt>
          <cx:pt idx="9440">8</cx:pt>
          <cx:pt idx="9441">8</cx:pt>
          <cx:pt idx="9442">8</cx:pt>
          <cx:pt idx="9443">8</cx:pt>
          <cx:pt idx="9444">8</cx:pt>
          <cx:pt idx="9445">8</cx:pt>
          <cx:pt idx="9446">4</cx:pt>
          <cx:pt idx="9447">6</cx:pt>
          <cx:pt idx="9448">4</cx:pt>
          <cx:pt idx="9449">4</cx:pt>
          <cx:pt idx="9450">4</cx:pt>
          <cx:pt idx="9451">4</cx:pt>
          <cx:pt idx="9452">4</cx:pt>
          <cx:pt idx="9453">6</cx:pt>
          <cx:pt idx="9454">4</cx:pt>
          <cx:pt idx="9455">4</cx:pt>
          <cx:pt idx="9456">4</cx:pt>
          <cx:pt idx="9457">6</cx:pt>
          <cx:pt idx="9458">4</cx:pt>
          <cx:pt idx="9459">4</cx:pt>
          <cx:pt idx="9460">4</cx:pt>
          <cx:pt idx="9461">4</cx:pt>
          <cx:pt idx="9462">4</cx:pt>
          <cx:pt idx="9463">4</cx:pt>
          <cx:pt idx="9464">4</cx:pt>
          <cx:pt idx="9465">4</cx:pt>
          <cx:pt idx="9466">4</cx:pt>
          <cx:pt idx="9467">4</cx:pt>
          <cx:pt idx="9468">4</cx:pt>
          <cx:pt idx="9469">4</cx:pt>
          <cx:pt idx="9470">4</cx:pt>
          <cx:pt idx="9471">4</cx:pt>
          <cx:pt idx="9472">4</cx:pt>
          <cx:pt idx="9473">4</cx:pt>
          <cx:pt idx="9474">4</cx:pt>
          <cx:pt idx="9475">12</cx:pt>
          <cx:pt idx="9476">12</cx:pt>
          <cx:pt idx="9477">12</cx:pt>
          <cx:pt idx="9478">6</cx:pt>
          <cx:pt idx="9479">6</cx:pt>
          <cx:pt idx="9480">6</cx:pt>
          <cx:pt idx="9481">6</cx:pt>
          <cx:pt idx="9482">6</cx:pt>
          <cx:pt idx="9483">6</cx:pt>
          <cx:pt idx="9484">6</cx:pt>
          <cx:pt idx="9485">6</cx:pt>
          <cx:pt idx="9486">6</cx:pt>
          <cx:pt idx="9487">6</cx:pt>
          <cx:pt idx="9488">6</cx:pt>
          <cx:pt idx="9489">6</cx:pt>
          <cx:pt idx="9490">6</cx:pt>
          <cx:pt idx="9491">4</cx:pt>
          <cx:pt idx="9492">4</cx:pt>
          <cx:pt idx="9493">4</cx:pt>
          <cx:pt idx="9494">4</cx:pt>
          <cx:pt idx="9495">4</cx:pt>
          <cx:pt idx="9496">4</cx:pt>
          <cx:pt idx="9497">4</cx:pt>
          <cx:pt idx="9498">4</cx:pt>
          <cx:pt idx="9499">4</cx:pt>
          <cx:pt idx="9500">4</cx:pt>
          <cx:pt idx="9501">4</cx:pt>
          <cx:pt idx="9502">4</cx:pt>
          <cx:pt idx="9503">4</cx:pt>
          <cx:pt idx="9504">4</cx:pt>
          <cx:pt idx="9505">4</cx:pt>
          <cx:pt idx="9506">4</cx:pt>
          <cx:pt idx="9507">4</cx:pt>
          <cx:pt idx="9508">4</cx:pt>
          <cx:pt idx="9509">4</cx:pt>
          <cx:pt idx="9510">4</cx:pt>
          <cx:pt idx="9511">4</cx:pt>
          <cx:pt idx="9512">4</cx:pt>
          <cx:pt idx="9513">4</cx:pt>
          <cx:pt idx="9514">4</cx:pt>
          <cx:pt idx="9515">4</cx:pt>
          <cx:pt idx="9516">4</cx:pt>
          <cx:pt idx="9517">4</cx:pt>
          <cx:pt idx="9518">4</cx:pt>
          <cx:pt idx="9519">4</cx:pt>
          <cx:pt idx="9520">4</cx:pt>
          <cx:pt idx="9521">4</cx:pt>
          <cx:pt idx="9522">4</cx:pt>
          <cx:pt idx="9523">4</cx:pt>
          <cx:pt idx="9524">4</cx:pt>
          <cx:pt idx="9525">4</cx:pt>
          <cx:pt idx="9526">4</cx:pt>
          <cx:pt idx="9527">4</cx:pt>
          <cx:pt idx="9528">4</cx:pt>
          <cx:pt idx="9529">4</cx:pt>
          <cx:pt idx="9530">6</cx:pt>
          <cx:pt idx="9531">6</cx:pt>
          <cx:pt idx="9532">6</cx:pt>
          <cx:pt idx="9533">6</cx:pt>
          <cx:pt idx="9534">4</cx:pt>
          <cx:pt idx="9535">6</cx:pt>
          <cx:pt idx="9536">6</cx:pt>
          <cx:pt idx="9537">6</cx:pt>
          <cx:pt idx="9538">4</cx:pt>
          <cx:pt idx="9539">6</cx:pt>
          <cx:pt idx="9540">6</cx:pt>
          <cx:pt idx="9541">4</cx:pt>
          <cx:pt idx="9542">6</cx:pt>
          <cx:pt idx="9543">6</cx:pt>
          <cx:pt idx="9544">6</cx:pt>
          <cx:pt idx="9545">6</cx:pt>
          <cx:pt idx="9546">6</cx:pt>
          <cx:pt idx="9547">4</cx:pt>
          <cx:pt idx="9548">6</cx:pt>
          <cx:pt idx="9549">4</cx:pt>
          <cx:pt idx="9550">4</cx:pt>
          <cx:pt idx="9551">6</cx:pt>
          <cx:pt idx="9552">4</cx:pt>
          <cx:pt idx="9553">4</cx:pt>
          <cx:pt idx="9554">6</cx:pt>
          <cx:pt idx="9555">6</cx:pt>
          <cx:pt idx="9556">6</cx:pt>
          <cx:pt idx="9557">6</cx:pt>
          <cx:pt idx="9558">6</cx:pt>
          <cx:pt idx="9559">6</cx:pt>
          <cx:pt idx="9560">6</cx:pt>
          <cx:pt idx="9561">6</cx:pt>
          <cx:pt idx="9562">4</cx:pt>
          <cx:pt idx="9563">6</cx:pt>
          <cx:pt idx="9564">4</cx:pt>
          <cx:pt idx="9565">4</cx:pt>
          <cx:pt idx="9566">6</cx:pt>
          <cx:pt idx="9567">4</cx:pt>
          <cx:pt idx="9568">6</cx:pt>
          <cx:pt idx="9569">6</cx:pt>
          <cx:pt idx="9570">6</cx:pt>
          <cx:pt idx="9571">6</cx:pt>
          <cx:pt idx="9572">6</cx:pt>
          <cx:pt idx="9573">4</cx:pt>
          <cx:pt idx="9574">6</cx:pt>
          <cx:pt idx="9575">6</cx:pt>
          <cx:pt idx="9576">6</cx:pt>
          <cx:pt idx="9577">6</cx:pt>
          <cx:pt idx="9578">6</cx:pt>
          <cx:pt idx="9579">6</cx:pt>
          <cx:pt idx="9580">6</cx:pt>
          <cx:pt idx="9581">6</cx:pt>
          <cx:pt idx="9582">4</cx:pt>
          <cx:pt idx="9583">6</cx:pt>
          <cx:pt idx="9584">4</cx:pt>
          <cx:pt idx="9585">6</cx:pt>
          <cx:pt idx="9586">6</cx:pt>
          <cx:pt idx="9587">6</cx:pt>
          <cx:pt idx="9588">4</cx:pt>
          <cx:pt idx="9589">4</cx:pt>
          <cx:pt idx="9590">6</cx:pt>
          <cx:pt idx="9591">6</cx:pt>
          <cx:pt idx="9592">6</cx:pt>
          <cx:pt idx="9593">4</cx:pt>
          <cx:pt idx="9594">6</cx:pt>
          <cx:pt idx="9595">6</cx:pt>
          <cx:pt idx="9596">6</cx:pt>
          <cx:pt idx="9597">6</cx:pt>
          <cx:pt idx="9598">4</cx:pt>
          <cx:pt idx="9599">6</cx:pt>
          <cx:pt idx="9600">4</cx:pt>
          <cx:pt idx="9601">6</cx:pt>
          <cx:pt idx="9602">6</cx:pt>
          <cx:pt idx="9603">4</cx:pt>
          <cx:pt idx="9604">6</cx:pt>
          <cx:pt idx="9605">6</cx:pt>
          <cx:pt idx="9606">4</cx:pt>
          <cx:pt idx="9607">6</cx:pt>
          <cx:pt idx="9608">6</cx:pt>
          <cx:pt idx="9609">4</cx:pt>
          <cx:pt idx="9610">6</cx:pt>
          <cx:pt idx="9611">4</cx:pt>
          <cx:pt idx="9612">6</cx:pt>
          <cx:pt idx="9613">6</cx:pt>
          <cx:pt idx="9614">6</cx:pt>
          <cx:pt idx="9615">6</cx:pt>
          <cx:pt idx="9616">6</cx:pt>
          <cx:pt idx="9617">8</cx:pt>
          <cx:pt idx="9618">8</cx:pt>
          <cx:pt idx="9619">8</cx:pt>
          <cx:pt idx="9620">8</cx:pt>
          <cx:pt idx="9621">8</cx:pt>
          <cx:pt idx="9622">8</cx:pt>
          <cx:pt idx="9623">8</cx:pt>
          <cx:pt idx="9624">8</cx:pt>
          <cx:pt idx="9625">8</cx:pt>
          <cx:pt idx="9626">8</cx:pt>
          <cx:pt idx="9627">8</cx:pt>
          <cx:pt idx="9628">8</cx:pt>
          <cx:pt idx="9629">8</cx:pt>
          <cx:pt idx="9630">8</cx:pt>
          <cx:pt idx="9631">8</cx:pt>
          <cx:pt idx="9632">8</cx:pt>
          <cx:pt idx="9633">8</cx:pt>
          <cx:pt idx="9634">8</cx:pt>
          <cx:pt idx="9635">8</cx:pt>
          <cx:pt idx="9636">8</cx:pt>
          <cx:pt idx="9637">8</cx:pt>
          <cx:pt idx="9638">8</cx:pt>
          <cx:pt idx="9639">8</cx:pt>
          <cx:pt idx="9640">8</cx:pt>
          <cx:pt idx="9641">8</cx:pt>
          <cx:pt idx="9642">8</cx:pt>
          <cx:pt idx="9643">6</cx:pt>
          <cx:pt idx="9644">6</cx:pt>
          <cx:pt idx="9645">6</cx:pt>
          <cx:pt idx="9646">6</cx:pt>
          <cx:pt idx="9647">6</cx:pt>
          <cx:pt idx="9648">6</cx:pt>
          <cx:pt idx="9649">6</cx:pt>
          <cx:pt idx="9650">6</cx:pt>
          <cx:pt idx="9651">6</cx:pt>
          <cx:pt idx="9652">6</cx:pt>
          <cx:pt idx="9653">6</cx:pt>
          <cx:pt idx="9654">6</cx:pt>
          <cx:pt idx="9655">6</cx:pt>
          <cx:pt idx="9656">6</cx:pt>
          <cx:pt idx="9657">6</cx:pt>
          <cx:pt idx="9658">6</cx:pt>
          <cx:pt idx="9659">6</cx:pt>
          <cx:pt idx="9660">6</cx:pt>
          <cx:pt idx="9661">6</cx:pt>
          <cx:pt idx="9662">6</cx:pt>
          <cx:pt idx="9663">6</cx:pt>
          <cx:pt idx="9664">6</cx:pt>
          <cx:pt idx="9665">6</cx:pt>
          <cx:pt idx="9666">6</cx:pt>
          <cx:pt idx="9667">6</cx:pt>
          <cx:pt idx="9668">6</cx:pt>
          <cx:pt idx="9669">6</cx:pt>
          <cx:pt idx="9670">6</cx:pt>
          <cx:pt idx="9671">6</cx:pt>
          <cx:pt idx="9672">6</cx:pt>
          <cx:pt idx="9673">6</cx:pt>
          <cx:pt idx="9674">4</cx:pt>
          <cx:pt idx="9675">6</cx:pt>
          <cx:pt idx="9676">4</cx:pt>
          <cx:pt idx="9677">4</cx:pt>
          <cx:pt idx="9678">4</cx:pt>
          <cx:pt idx="9679">4</cx:pt>
          <cx:pt idx="9680">4</cx:pt>
          <cx:pt idx="9681">4</cx:pt>
          <cx:pt idx="9682">4</cx:pt>
          <cx:pt idx="9683">4</cx:pt>
          <cx:pt idx="9684">4</cx:pt>
          <cx:pt idx="9685">4</cx:pt>
          <cx:pt idx="9686">4</cx:pt>
          <cx:pt idx="9687">4</cx:pt>
          <cx:pt idx="9688">4</cx:pt>
          <cx:pt idx="9689">4</cx:pt>
          <cx:pt idx="9690">4</cx:pt>
          <cx:pt idx="9691">6</cx:pt>
          <cx:pt idx="9692">4</cx:pt>
          <cx:pt idx="9693">6</cx:pt>
          <cx:pt idx="9694">4</cx:pt>
          <cx:pt idx="9695">4</cx:pt>
          <cx:pt idx="9696">4</cx:pt>
          <cx:pt idx="9697">4</cx:pt>
          <cx:pt idx="9698">4</cx:pt>
          <cx:pt idx="9699">4</cx:pt>
          <cx:pt idx="9700">4</cx:pt>
          <cx:pt idx="9701">4</cx:pt>
          <cx:pt idx="9702">4</cx:pt>
          <cx:pt idx="9703">4</cx:pt>
          <cx:pt idx="9704">4</cx:pt>
          <cx:pt idx="9705">4</cx:pt>
          <cx:pt idx="9706">4</cx:pt>
          <cx:pt idx="9707">4</cx:pt>
          <cx:pt idx="9708">4</cx:pt>
          <cx:pt idx="9709">4</cx:pt>
          <cx:pt idx="9710">4</cx:pt>
          <cx:pt idx="9711">4</cx:pt>
          <cx:pt idx="9712">4</cx:pt>
          <cx:pt idx="9713">4</cx:pt>
          <cx:pt idx="9714">4</cx:pt>
          <cx:pt idx="9715">4</cx:pt>
          <cx:pt idx="9716">4</cx:pt>
          <cx:pt idx="9717">4</cx:pt>
          <cx:pt idx="9718">4</cx:pt>
          <cx:pt idx="9719">4</cx:pt>
          <cx:pt idx="9720">4</cx:pt>
          <cx:pt idx="9721">4</cx:pt>
          <cx:pt idx="9722">4</cx:pt>
          <cx:pt idx="9723">4</cx:pt>
          <cx:pt idx="9724">4</cx:pt>
          <cx:pt idx="9725">4</cx:pt>
          <cx:pt idx="9726">4</cx:pt>
          <cx:pt idx="9727">4</cx:pt>
          <cx:pt idx="9728">4</cx:pt>
          <cx:pt idx="9729">4</cx:pt>
          <cx:pt idx="9730">4</cx:pt>
          <cx:pt idx="9731">4</cx:pt>
          <cx:pt idx="9732">4</cx:pt>
          <cx:pt idx="9733">4</cx:pt>
          <cx:pt idx="9734">6</cx:pt>
          <cx:pt idx="9735">6</cx:pt>
          <cx:pt idx="9736">6</cx:pt>
          <cx:pt idx="9737">6</cx:pt>
          <cx:pt idx="9738">6</cx:pt>
          <cx:pt idx="9739">6</cx:pt>
          <cx:pt idx="9740">6</cx:pt>
          <cx:pt idx="9741">6</cx:pt>
          <cx:pt idx="9742">6</cx:pt>
          <cx:pt idx="9743">6</cx:pt>
          <cx:pt idx="9744">6</cx:pt>
          <cx:pt idx="9745">8</cx:pt>
          <cx:pt idx="9746">8</cx:pt>
          <cx:pt idx="9747">8</cx:pt>
          <cx:pt idx="9748">8</cx:pt>
          <cx:pt idx="9749">8</cx:pt>
          <cx:pt idx="9750">8</cx:pt>
          <cx:pt idx="9751">8</cx:pt>
          <cx:pt idx="9752">8</cx:pt>
          <cx:pt idx="9753">4</cx:pt>
          <cx:pt idx="9754">6</cx:pt>
          <cx:pt idx="9755">6</cx:pt>
          <cx:pt idx="9756">4</cx:pt>
          <cx:pt idx="9757">6</cx:pt>
          <cx:pt idx="9758">6</cx:pt>
          <cx:pt idx="9759">6</cx:pt>
          <cx:pt idx="9760">6</cx:pt>
          <cx:pt idx="9761">6</cx:pt>
          <cx:pt idx="9762">4</cx:pt>
          <cx:pt idx="9763">6</cx:pt>
          <cx:pt idx="9764">6</cx:pt>
          <cx:pt idx="9765">4</cx:pt>
          <cx:pt idx="9766">6</cx:pt>
          <cx:pt idx="9767">4</cx:pt>
          <cx:pt idx="9768">6</cx:pt>
          <cx:pt idx="9769">6</cx:pt>
          <cx:pt idx="9770">6</cx:pt>
          <cx:pt idx="9771">4</cx:pt>
          <cx:pt idx="9772">6</cx:pt>
          <cx:pt idx="9773">4</cx:pt>
          <cx:pt idx="9774">4</cx:pt>
          <cx:pt idx="9775">4</cx:pt>
          <cx:pt idx="9776">4</cx:pt>
          <cx:pt idx="9777">4</cx:pt>
          <cx:pt idx="9778">4</cx:pt>
          <cx:pt idx="9779">4</cx:pt>
          <cx:pt idx="9780">4</cx:pt>
          <cx:pt idx="9781">4</cx:pt>
          <cx:pt idx="9782">4</cx:pt>
          <cx:pt idx="9783">4</cx:pt>
          <cx:pt idx="9784">4</cx:pt>
          <cx:pt idx="9785">4</cx:pt>
          <cx:pt idx="9786">4</cx:pt>
          <cx:pt idx="9787">4</cx:pt>
          <cx:pt idx="9788">4</cx:pt>
          <cx:pt idx="9789">4</cx:pt>
          <cx:pt idx="9790">4</cx:pt>
          <cx:pt idx="9791">4</cx:pt>
          <cx:pt idx="9792">4</cx:pt>
          <cx:pt idx="9793">4</cx:pt>
          <cx:pt idx="9794">4</cx:pt>
          <cx:pt idx="9795">4</cx:pt>
          <cx:pt idx="9796">4</cx:pt>
          <cx:pt idx="9797">4</cx:pt>
          <cx:pt idx="9798">4</cx:pt>
          <cx:pt idx="9799">8</cx:pt>
          <cx:pt idx="9800">8</cx:pt>
          <cx:pt idx="9801">8</cx:pt>
          <cx:pt idx="9802">8</cx:pt>
          <cx:pt idx="9803">8</cx:pt>
          <cx:pt idx="9804">8</cx:pt>
          <cx:pt idx="9805">8</cx:pt>
          <cx:pt idx="9806">8</cx:pt>
          <cx:pt idx="9807">8</cx:pt>
          <cx:pt idx="9808">8</cx:pt>
          <cx:pt idx="9809">8</cx:pt>
          <cx:pt idx="9810">8</cx:pt>
          <cx:pt idx="9811">8</cx:pt>
          <cx:pt idx="9812">8</cx:pt>
          <cx:pt idx="9813">8</cx:pt>
          <cx:pt idx="9814">8</cx:pt>
          <cx:pt idx="9815">8</cx:pt>
          <cx:pt idx="9816">8</cx:pt>
          <cx:pt idx="9817">8</cx:pt>
          <cx:pt idx="9818">8</cx:pt>
          <cx:pt idx="9819">8</cx:pt>
          <cx:pt idx="9820">8</cx:pt>
          <cx:pt idx="9821">8</cx:pt>
          <cx:pt idx="9822">8</cx:pt>
          <cx:pt idx="9823">8</cx:pt>
          <cx:pt idx="9824">8</cx:pt>
          <cx:pt idx="9825">8</cx:pt>
          <cx:pt idx="9826">8</cx:pt>
          <cx:pt idx="9827">8</cx:pt>
          <cx:pt idx="9828">8</cx:pt>
          <cx:pt idx="9829">8</cx:pt>
          <cx:pt idx="9830">8</cx:pt>
          <cx:pt idx="9831">8</cx:pt>
          <cx:pt idx="9832">8</cx:pt>
          <cx:pt idx="9833">8</cx:pt>
          <cx:pt idx="9834">6</cx:pt>
          <cx:pt idx="9835">6</cx:pt>
          <cx:pt idx="9836">6</cx:pt>
          <cx:pt idx="9837">6</cx:pt>
          <cx:pt idx="9838">6</cx:pt>
          <cx:pt idx="9839">6</cx:pt>
          <cx:pt idx="9840">6</cx:pt>
          <cx:pt idx="9841">6</cx:pt>
          <cx:pt idx="9842">6</cx:pt>
          <cx:pt idx="9843">6</cx:pt>
          <cx:pt idx="9844">6</cx:pt>
          <cx:pt idx="9845">6</cx:pt>
          <cx:pt idx="9846">6</cx:pt>
          <cx:pt idx="9847">6</cx:pt>
          <cx:pt idx="9848">6</cx:pt>
          <cx:pt idx="9849">6</cx:pt>
          <cx:pt idx="9850">6</cx:pt>
          <cx:pt idx="9851">6</cx:pt>
          <cx:pt idx="9852">6</cx:pt>
          <cx:pt idx="9853">6</cx:pt>
          <cx:pt idx="9854">6</cx:pt>
          <cx:pt idx="9855">6</cx:pt>
          <cx:pt idx="9856">6</cx:pt>
          <cx:pt idx="9857">6</cx:pt>
          <cx:pt idx="9858">4</cx:pt>
          <cx:pt idx="9859">6</cx:pt>
          <cx:pt idx="9860">6</cx:pt>
          <cx:pt idx="9861">6</cx:pt>
          <cx:pt idx="9862">4</cx:pt>
          <cx:pt idx="9863">6</cx:pt>
          <cx:pt idx="9864">6</cx:pt>
          <cx:pt idx="9865">6</cx:pt>
          <cx:pt idx="9866">6</cx:pt>
          <cx:pt idx="9867">4</cx:pt>
          <cx:pt idx="9868">6</cx:pt>
          <cx:pt idx="9869">6</cx:pt>
          <cx:pt idx="9870">4</cx:pt>
          <cx:pt idx="9871">6</cx:pt>
          <cx:pt idx="9872">4</cx:pt>
          <cx:pt idx="9873">6</cx:pt>
          <cx:pt idx="9874">4</cx:pt>
          <cx:pt idx="9875">6</cx:pt>
          <cx:pt idx="9876">6</cx:pt>
          <cx:pt idx="9877">6</cx:pt>
          <cx:pt idx="9878">6</cx:pt>
          <cx:pt idx="9879">6</cx:pt>
          <cx:pt idx="9880">6</cx:pt>
          <cx:pt idx="9881">6</cx:pt>
          <cx:pt idx="9882">6</cx:pt>
          <cx:pt idx="9883">6</cx:pt>
          <cx:pt idx="9884">6</cx:pt>
          <cx:pt idx="9885">6</cx:pt>
          <cx:pt idx="9886">6</cx:pt>
          <cx:pt idx="9887">6</cx:pt>
          <cx:pt idx="9888">6</cx:pt>
          <cx:pt idx="9889">6</cx:pt>
          <cx:pt idx="9890">6</cx:pt>
          <cx:pt idx="9891">8</cx:pt>
          <cx:pt idx="9892">6</cx:pt>
          <cx:pt idx="9893">10</cx:pt>
          <cx:pt idx="9894">6</cx:pt>
          <cx:pt idx="9895">6</cx:pt>
          <cx:pt idx="9896">8</cx:pt>
          <cx:pt idx="9897">6</cx:pt>
          <cx:pt idx="9898">6</cx:pt>
          <cx:pt idx="9899">6</cx:pt>
          <cx:pt idx="9900">6</cx:pt>
          <cx:pt idx="9901">6</cx:pt>
          <cx:pt idx="9902">6</cx:pt>
          <cx:pt idx="9903">6</cx:pt>
          <cx:pt idx="9904">6</cx:pt>
          <cx:pt idx="9905">6</cx:pt>
          <cx:pt idx="9906">6</cx:pt>
          <cx:pt idx="9907">6</cx:pt>
          <cx:pt idx="9908">6</cx:pt>
          <cx:pt idx="9909">6</cx:pt>
          <cx:pt idx="9910">6</cx:pt>
          <cx:pt idx="9911">6</cx:pt>
          <cx:pt idx="9912">6</cx:pt>
          <cx:pt idx="9913">6</cx:pt>
          <cx:pt idx="9914">6</cx:pt>
          <cx:pt idx="9915">6</cx:pt>
          <cx:pt idx="9916">6</cx:pt>
          <cx:pt idx="9917">6</cx:pt>
          <cx:pt idx="9918">6</cx:pt>
          <cx:pt idx="9919">6</cx:pt>
          <cx:pt idx="9920">6</cx:pt>
          <cx:pt idx="9921">6</cx:pt>
          <cx:pt idx="9922">6</cx:pt>
          <cx:pt idx="9923">6</cx:pt>
          <cx:pt idx="9924">6</cx:pt>
          <cx:pt idx="9925">6</cx:pt>
          <cx:pt idx="9926">6</cx:pt>
          <cx:pt idx="9927">6</cx:pt>
          <cx:pt idx="9928">6</cx:pt>
          <cx:pt idx="9929">6</cx:pt>
          <cx:pt idx="9930">6</cx:pt>
          <cx:pt idx="9931">6</cx:pt>
          <cx:pt idx="9932">8</cx:pt>
          <cx:pt idx="9933">8</cx:pt>
          <cx:pt idx="9934">8</cx:pt>
          <cx:pt idx="9935">8</cx:pt>
          <cx:pt idx="9936">8</cx:pt>
          <cx:pt idx="9937">8</cx:pt>
          <cx:pt idx="9938">8</cx:pt>
          <cx:pt idx="9939">8</cx:pt>
          <cx:pt idx="9940">4</cx:pt>
          <cx:pt idx="9941">4</cx:pt>
          <cx:pt idx="9942">4</cx:pt>
          <cx:pt idx="9943">6</cx:pt>
          <cx:pt idx="9944">4</cx:pt>
          <cx:pt idx="9945">6</cx:pt>
          <cx:pt idx="9946">4</cx:pt>
          <cx:pt idx="9947">6</cx:pt>
          <cx:pt idx="9948">6</cx:pt>
          <cx:pt idx="9949">6</cx:pt>
          <cx:pt idx="9950">4</cx:pt>
          <cx:pt idx="9951">4</cx:pt>
          <cx:pt idx="9952">4</cx:pt>
          <cx:pt idx="9953">4</cx:pt>
          <cx:pt idx="9954">6</cx:pt>
          <cx:pt idx="9955">4</cx:pt>
          <cx:pt idx="9956">6</cx:pt>
          <cx:pt idx="9957">6</cx:pt>
          <cx:pt idx="9958">6</cx:pt>
          <cx:pt idx="9959">6</cx:pt>
          <cx:pt idx="9960">6</cx:pt>
          <cx:pt idx="9961">6</cx:pt>
          <cx:pt idx="9962">6</cx:pt>
          <cx:pt idx="9963">6</cx:pt>
          <cx:pt idx="9964">6</cx:pt>
          <cx:pt idx="9965">6</cx:pt>
          <cx:pt idx="9966">6</cx:pt>
          <cx:pt idx="9967">6</cx:pt>
          <cx:pt idx="9968">6</cx:pt>
          <cx:pt idx="9969">6</cx:pt>
          <cx:pt idx="9970">6</cx:pt>
          <cx:pt idx="9971">6</cx:pt>
          <cx:pt idx="9972">6</cx:pt>
          <cx:pt idx="9973">6</cx:pt>
          <cx:pt idx="9974">8</cx:pt>
          <cx:pt idx="9975">8</cx:pt>
          <cx:pt idx="9976">6</cx:pt>
          <cx:pt idx="9977">8</cx:pt>
          <cx:pt idx="9978">8</cx:pt>
          <cx:pt idx="9979">6</cx:pt>
          <cx:pt idx="9980">6</cx:pt>
          <cx:pt idx="9981">6</cx:pt>
          <cx:pt idx="9982">6</cx:pt>
          <cx:pt idx="9983">6</cx:pt>
          <cx:pt idx="9984">6</cx:pt>
          <cx:pt idx="9985">6</cx:pt>
          <cx:pt idx="9986">6</cx:pt>
          <cx:pt idx="9987">8</cx:pt>
          <cx:pt idx="9988">6</cx:pt>
          <cx:pt idx="9989">8</cx:pt>
          <cx:pt idx="9990">8</cx:pt>
          <cx:pt idx="9991">6</cx:pt>
          <cx:pt idx="9992">8</cx:pt>
          <cx:pt idx="9993">6</cx:pt>
          <cx:pt idx="9994">6</cx:pt>
          <cx:pt idx="9995">6</cx:pt>
          <cx:pt idx="9996">6</cx:pt>
          <cx:pt idx="9997">8</cx:pt>
          <cx:pt idx="9998">6</cx:pt>
          <cx:pt idx="9999">6</cx:pt>
          <cx:pt idx="10000">8</cx:pt>
          <cx:pt idx="10001">6</cx:pt>
          <cx:pt idx="10002">6</cx:pt>
          <cx:pt idx="10003">6</cx:pt>
          <cx:pt idx="10004">6</cx:pt>
          <cx:pt idx="10005">6</cx:pt>
          <cx:pt idx="10006">6</cx:pt>
          <cx:pt idx="10007">6</cx:pt>
          <cx:pt idx="10008">6</cx:pt>
          <cx:pt idx="10009">6</cx:pt>
          <cx:pt idx="10010">4</cx:pt>
          <cx:pt idx="10011">4</cx:pt>
          <cx:pt idx="10012">4</cx:pt>
          <cx:pt idx="10013">4</cx:pt>
          <cx:pt idx="10014">4</cx:pt>
          <cx:pt idx="10015">4</cx:pt>
          <cx:pt idx="10016">4</cx:pt>
          <cx:pt idx="10017">4</cx:pt>
          <cx:pt idx="10018">4</cx:pt>
          <cx:pt idx="10019">4</cx:pt>
          <cx:pt idx="10020">4</cx:pt>
          <cx:pt idx="10021">4</cx:pt>
          <cx:pt idx="10022">4</cx:pt>
          <cx:pt idx="10023">4</cx:pt>
          <cx:pt idx="10024">4</cx:pt>
          <cx:pt idx="10025">4</cx:pt>
          <cx:pt idx="10026">4</cx:pt>
          <cx:pt idx="10027">4</cx:pt>
          <cx:pt idx="10028">4</cx:pt>
          <cx:pt idx="10029">4</cx:pt>
          <cx:pt idx="10030">4</cx:pt>
          <cx:pt idx="10031">4</cx:pt>
          <cx:pt idx="10032">4</cx:pt>
          <cx:pt idx="10033">4</cx:pt>
          <cx:pt idx="10034">4</cx:pt>
          <cx:pt idx="10035">6</cx:pt>
          <cx:pt idx="10036">6</cx:pt>
          <cx:pt idx="10037">6</cx:pt>
          <cx:pt idx="10038">6</cx:pt>
          <cx:pt idx="10039">6</cx:pt>
          <cx:pt idx="10040">6</cx:pt>
          <cx:pt idx="10041">6</cx:pt>
          <cx:pt idx="10042">6</cx:pt>
          <cx:pt idx="10043">6</cx:pt>
          <cx:pt idx="10044">6</cx:pt>
          <cx:pt idx="10045">6</cx:pt>
          <cx:pt idx="10046">6</cx:pt>
          <cx:pt idx="10047">6</cx:pt>
          <cx:pt idx="10048">6</cx:pt>
          <cx:pt idx="10049">6</cx:pt>
          <cx:pt idx="10050">6</cx:pt>
          <cx:pt idx="10051">6</cx:pt>
          <cx:pt idx="10052">6</cx:pt>
          <cx:pt idx="10053">6</cx:pt>
          <cx:pt idx="10054">6</cx:pt>
          <cx:pt idx="10055">6</cx:pt>
          <cx:pt idx="10056">6</cx:pt>
          <cx:pt idx="10057">6</cx:pt>
          <cx:pt idx="10058">6</cx:pt>
          <cx:pt idx="10059">6</cx:pt>
          <cx:pt idx="10060">6</cx:pt>
          <cx:pt idx="10061">6</cx:pt>
          <cx:pt idx="10062">6</cx:pt>
          <cx:pt idx="10063">6</cx:pt>
          <cx:pt idx="10064">6</cx:pt>
          <cx:pt idx="10065">6</cx:pt>
          <cx:pt idx="10066">6</cx:pt>
          <cx:pt idx="10067">6</cx:pt>
          <cx:pt idx="10068">6</cx:pt>
          <cx:pt idx="10069">6</cx:pt>
          <cx:pt idx="10070">6</cx:pt>
          <cx:pt idx="10071">6</cx:pt>
          <cx:pt idx="10072">6</cx:pt>
          <cx:pt idx="10073">6</cx:pt>
          <cx:pt idx="10074">6</cx:pt>
          <cx:pt idx="10075">6</cx:pt>
          <cx:pt idx="10076">6</cx:pt>
          <cx:pt idx="10077">6</cx:pt>
          <cx:pt idx="10078">6</cx:pt>
          <cx:pt idx="10079">6</cx:pt>
          <cx:pt idx="10080">6</cx:pt>
          <cx:pt idx="10081">6</cx:pt>
          <cx:pt idx="10082">6</cx:pt>
          <cx:pt idx="10083">6</cx:pt>
          <cx:pt idx="10084">6</cx:pt>
          <cx:pt idx="10085">6</cx:pt>
          <cx:pt idx="10086">6</cx:pt>
          <cx:pt idx="10087">6</cx:pt>
          <cx:pt idx="10088">6</cx:pt>
          <cx:pt idx="10089">6</cx:pt>
          <cx:pt idx="10090">6</cx:pt>
          <cx:pt idx="10091">6</cx:pt>
          <cx:pt idx="10092">6</cx:pt>
          <cx:pt idx="10093">6</cx:pt>
          <cx:pt idx="10094">6</cx:pt>
          <cx:pt idx="10095">6</cx:pt>
          <cx:pt idx="10096">6</cx:pt>
          <cx:pt idx="10097">6</cx:pt>
          <cx:pt idx="10098">6</cx:pt>
          <cx:pt idx="10099">6</cx:pt>
          <cx:pt idx="10100">6</cx:pt>
          <cx:pt idx="10101">6</cx:pt>
          <cx:pt idx="10102">6</cx:pt>
          <cx:pt idx="10103">6</cx:pt>
          <cx:pt idx="10104">6</cx:pt>
          <cx:pt idx="10105">6</cx:pt>
          <cx:pt idx="10106">6</cx:pt>
          <cx:pt idx="10107">6</cx:pt>
          <cx:pt idx="10108">6</cx:pt>
          <cx:pt idx="10109">4</cx:pt>
          <cx:pt idx="10110">4</cx:pt>
          <cx:pt idx="10111">4</cx:pt>
          <cx:pt idx="10112">4</cx:pt>
          <cx:pt idx="10113">4</cx:pt>
          <cx:pt idx="10114">4</cx:pt>
          <cx:pt idx="10115">4</cx:pt>
          <cx:pt idx="10116">4</cx:pt>
          <cx:pt idx="10117">4</cx:pt>
          <cx:pt idx="10118">4</cx:pt>
          <cx:pt idx="10119">4</cx:pt>
          <cx:pt idx="10120">4</cx:pt>
          <cx:pt idx="10121">4</cx:pt>
          <cx:pt idx="10122">4</cx:pt>
          <cx:pt idx="10123">4</cx:pt>
          <cx:pt idx="10124">4</cx:pt>
          <cx:pt idx="10125">4</cx:pt>
          <cx:pt idx="10126">4</cx:pt>
          <cx:pt idx="10127">4</cx:pt>
          <cx:pt idx="10128">4</cx:pt>
          <cx:pt idx="10129">6</cx:pt>
          <cx:pt idx="10130">6</cx:pt>
          <cx:pt idx="10131">6</cx:pt>
          <cx:pt idx="10132">6</cx:pt>
          <cx:pt idx="10133">6</cx:pt>
          <cx:pt idx="10134">4</cx:pt>
          <cx:pt idx="10135">4</cx:pt>
          <cx:pt idx="10136">4</cx:pt>
          <cx:pt idx="10137">4</cx:pt>
          <cx:pt idx="10138">4</cx:pt>
          <cx:pt idx="10139">4</cx:pt>
          <cx:pt idx="10140">4</cx:pt>
          <cx:pt idx="10141">4</cx:pt>
          <cx:pt idx="10142">4</cx:pt>
          <cx:pt idx="10143">4</cx:pt>
          <cx:pt idx="10144">6</cx:pt>
          <cx:pt idx="10145">4</cx:pt>
          <cx:pt idx="10146">6</cx:pt>
          <cx:pt idx="10147">4</cx:pt>
          <cx:pt idx="10148">4</cx:pt>
          <cx:pt idx="10149">6</cx:pt>
          <cx:pt idx="10150">4</cx:pt>
          <cx:pt idx="10151">4</cx:pt>
          <cx:pt idx="10152">6</cx:pt>
          <cx:pt idx="10153">6</cx:pt>
          <cx:pt idx="10154">6</cx:pt>
          <cx:pt idx="10155">4</cx:pt>
          <cx:pt idx="10156">4</cx:pt>
          <cx:pt idx="10157">4</cx:pt>
          <cx:pt idx="10158">4</cx:pt>
          <cx:pt idx="10159">4</cx:pt>
          <cx:pt idx="10160">4</cx:pt>
          <cx:pt idx="10161">6</cx:pt>
          <cx:pt idx="10162">6</cx:pt>
          <cx:pt idx="10163">4</cx:pt>
          <cx:pt idx="10164">4</cx:pt>
          <cx:pt idx="10165">4</cx:pt>
          <cx:pt idx="10166">4</cx:pt>
          <cx:pt idx="10167">6</cx:pt>
          <cx:pt idx="10168">4</cx:pt>
          <cx:pt idx="10169">4</cx:pt>
          <cx:pt idx="10170">4</cx:pt>
          <cx:pt idx="10171">4</cx:pt>
          <cx:pt idx="10172">6</cx:pt>
          <cx:pt idx="10173">4</cx:pt>
          <cx:pt idx="10174">6</cx:pt>
          <cx:pt idx="10175">6</cx:pt>
          <cx:pt idx="10176">6</cx:pt>
          <cx:pt idx="10177">6</cx:pt>
          <cx:pt idx="10178">6</cx:pt>
          <cx:pt idx="10179">6</cx:pt>
          <cx:pt idx="10180">6</cx:pt>
          <cx:pt idx="10181">6</cx:pt>
          <cx:pt idx="10182">6</cx:pt>
          <cx:pt idx="10183">4</cx:pt>
          <cx:pt idx="10184">6</cx:pt>
          <cx:pt idx="10185">6</cx:pt>
          <cx:pt idx="10186">4</cx:pt>
          <cx:pt idx="10187">6</cx:pt>
          <cx:pt idx="10188">4</cx:pt>
          <cx:pt idx="10189">6</cx:pt>
          <cx:pt idx="10190">4</cx:pt>
          <cx:pt idx="10191">6</cx:pt>
          <cx:pt idx="10192">4</cx:pt>
          <cx:pt idx="10193">6</cx:pt>
          <cx:pt idx="10194">6</cx:pt>
          <cx:pt idx="10195">4</cx:pt>
          <cx:pt idx="10196">4</cx:pt>
          <cx:pt idx="10197">4</cx:pt>
          <cx:pt idx="10198">4</cx:pt>
          <cx:pt idx="10199">4</cx:pt>
          <cx:pt idx="10200">4</cx:pt>
          <cx:pt idx="10201">4</cx:pt>
          <cx:pt idx="10202">4</cx:pt>
          <cx:pt idx="10203">4</cx:pt>
          <cx:pt idx="10204">4</cx:pt>
          <cx:pt idx="10205">4</cx:pt>
          <cx:pt idx="10206">4</cx:pt>
          <cx:pt idx="10207">4</cx:pt>
          <cx:pt idx="10208">4</cx:pt>
          <cx:pt idx="10209">4</cx:pt>
          <cx:pt idx="10210">4</cx:pt>
          <cx:pt idx="10211">4</cx:pt>
          <cx:pt idx="10212">4</cx:pt>
          <cx:pt idx="10213">4</cx:pt>
          <cx:pt idx="10214">4</cx:pt>
          <cx:pt idx="10215">4</cx:pt>
          <cx:pt idx="10216">4</cx:pt>
          <cx:pt idx="10217">6</cx:pt>
          <cx:pt idx="10218">6</cx:pt>
          <cx:pt idx="10219">4</cx:pt>
          <cx:pt idx="10220">4</cx:pt>
          <cx:pt idx="10221">4</cx:pt>
          <cx:pt idx="10222">4</cx:pt>
          <cx:pt idx="10223">4</cx:pt>
          <cx:pt idx="10224">4</cx:pt>
          <cx:pt idx="10225">4</cx:pt>
          <cx:pt idx="10226">6</cx:pt>
          <cx:pt idx="10227">4</cx:pt>
          <cx:pt idx="10228">4</cx:pt>
          <cx:pt idx="10229">6</cx:pt>
          <cx:pt idx="10230">4</cx:pt>
          <cx:pt idx="10231">4</cx:pt>
          <cx:pt idx="10232">5</cx:pt>
          <cx:pt idx="10233">5</cx:pt>
          <cx:pt idx="10234">4</cx:pt>
          <cx:pt idx="10235">4</cx:pt>
          <cx:pt idx="10236">4</cx:pt>
          <cx:pt idx="10237">4</cx:pt>
          <cx:pt idx="10238">4</cx:pt>
          <cx:pt idx="10239">4</cx:pt>
          <cx:pt idx="10240">4</cx:pt>
          <cx:pt idx="10241">4</cx:pt>
          <cx:pt idx="10242">4</cx:pt>
          <cx:pt idx="10243">4</cx:pt>
          <cx:pt idx="10244">4</cx:pt>
          <cx:pt idx="10245">4</cx:pt>
          <cx:pt idx="10246">4</cx:pt>
          <cx:pt idx="10247">4</cx:pt>
          <cx:pt idx="10248">4</cx:pt>
          <cx:pt idx="10249">4</cx:pt>
          <cx:pt idx="10250">4</cx:pt>
          <cx:pt idx="10251">4</cx:pt>
          <cx:pt idx="10252">4</cx:pt>
          <cx:pt idx="10253">4</cx:pt>
          <cx:pt idx="10254">4</cx:pt>
          <cx:pt idx="10255">4</cx:pt>
          <cx:pt idx="10256">4</cx:pt>
          <cx:pt idx="10257">4</cx:pt>
          <cx:pt idx="10258">4</cx:pt>
          <cx:pt idx="10259">4</cx:pt>
          <cx:pt idx="10260">4</cx:pt>
          <cx:pt idx="10261">4</cx:pt>
          <cx:pt idx="10262">4</cx:pt>
          <cx:pt idx="10263">4</cx:pt>
          <cx:pt idx="10264">4</cx:pt>
          <cx:pt idx="10265">4</cx:pt>
          <cx:pt idx="10266">4</cx:pt>
          <cx:pt idx="10267">4</cx:pt>
          <cx:pt idx="10268">8</cx:pt>
          <cx:pt idx="10269">8</cx:pt>
          <cx:pt idx="10270">8</cx:pt>
          <cx:pt idx="10271">8</cx:pt>
          <cx:pt idx="10272">8</cx:pt>
          <cx:pt idx="10273">8</cx:pt>
          <cx:pt idx="10274">8</cx:pt>
          <cx:pt idx="10275">8</cx:pt>
          <cx:pt idx="10276">8</cx:pt>
          <cx:pt idx="10277">8</cx:pt>
          <cx:pt idx="10278">8</cx:pt>
          <cx:pt idx="10279">8</cx:pt>
          <cx:pt idx="10280">8</cx:pt>
          <cx:pt idx="10281">8</cx:pt>
          <cx:pt idx="10282">8</cx:pt>
          <cx:pt idx="10283">8</cx:pt>
          <cx:pt idx="10284">8</cx:pt>
          <cx:pt idx="10285">8</cx:pt>
          <cx:pt idx="10286">8</cx:pt>
          <cx:pt idx="10287">8</cx:pt>
          <cx:pt idx="10288">8</cx:pt>
          <cx:pt idx="10289">8</cx:pt>
          <cx:pt idx="10290">8</cx:pt>
          <cx:pt idx="10291">8</cx:pt>
          <cx:pt idx="10292">8</cx:pt>
          <cx:pt idx="10293">8</cx:pt>
          <cx:pt idx="10294">8</cx:pt>
          <cx:pt idx="10295">8</cx:pt>
          <cx:pt idx="10296">8</cx:pt>
          <cx:pt idx="10297">8</cx:pt>
          <cx:pt idx="10298">8</cx:pt>
          <cx:pt idx="10299">8</cx:pt>
          <cx:pt idx="10300">8</cx:pt>
          <cx:pt idx="10301">8</cx:pt>
          <cx:pt idx="10302">8</cx:pt>
          <cx:pt idx="10303">8</cx:pt>
          <cx:pt idx="10304">8</cx:pt>
          <cx:pt idx="10305">8</cx:pt>
          <cx:pt idx="10306">8</cx:pt>
          <cx:pt idx="10307">8</cx:pt>
          <cx:pt idx="10308">8</cx:pt>
          <cx:pt idx="10309">8</cx:pt>
          <cx:pt idx="10310">8</cx:pt>
          <cx:pt idx="10311">8</cx:pt>
          <cx:pt idx="10312">8</cx:pt>
          <cx:pt idx="10313">8</cx:pt>
          <cx:pt idx="10314">8</cx:pt>
          <cx:pt idx="10315">8</cx:pt>
          <cx:pt idx="10316">8</cx:pt>
          <cx:pt idx="10317">8</cx:pt>
          <cx:pt idx="10318">8</cx:pt>
          <cx:pt idx="10319">8</cx:pt>
          <cx:pt idx="10320">8</cx:pt>
          <cx:pt idx="10321">8</cx:pt>
          <cx:pt idx="10322">8</cx:pt>
          <cx:pt idx="10323">8</cx:pt>
          <cx:pt idx="10324">8</cx:pt>
          <cx:pt idx="10325">8</cx:pt>
          <cx:pt idx="10326">8</cx:pt>
          <cx:pt idx="10327">8</cx:pt>
          <cx:pt idx="10328">8</cx:pt>
          <cx:pt idx="10329">8</cx:pt>
          <cx:pt idx="10330">8</cx:pt>
          <cx:pt idx="10331">8</cx:pt>
          <cx:pt idx="10332">8</cx:pt>
          <cx:pt idx="10333">8</cx:pt>
          <cx:pt idx="10334">8</cx:pt>
          <cx:pt idx="10335">8</cx:pt>
          <cx:pt idx="10336">8</cx:pt>
          <cx:pt idx="10337">8</cx:pt>
          <cx:pt idx="10338">8</cx:pt>
          <cx:pt idx="10339">8</cx:pt>
          <cx:pt idx="10340">8</cx:pt>
          <cx:pt idx="10341">8</cx:pt>
          <cx:pt idx="10342">8</cx:pt>
          <cx:pt idx="10343">8</cx:pt>
          <cx:pt idx="10344">8</cx:pt>
          <cx:pt idx="10345">8</cx:pt>
          <cx:pt idx="10346">8</cx:pt>
          <cx:pt idx="10347">8</cx:pt>
          <cx:pt idx="10348">8</cx:pt>
          <cx:pt idx="10349">8</cx:pt>
          <cx:pt idx="10350">8</cx:pt>
          <cx:pt idx="10351">8</cx:pt>
          <cx:pt idx="10352">8</cx:pt>
          <cx:pt idx="10353">8</cx:pt>
          <cx:pt idx="10354">8</cx:pt>
          <cx:pt idx="10355">8</cx:pt>
          <cx:pt idx="10356">8</cx:pt>
          <cx:pt idx="10357">8</cx:pt>
          <cx:pt idx="10358">8</cx:pt>
          <cx:pt idx="10359">8</cx:pt>
          <cx:pt idx="10360">8</cx:pt>
          <cx:pt idx="10361">8</cx:pt>
          <cx:pt idx="10362">8</cx:pt>
          <cx:pt idx="10363">8</cx:pt>
          <cx:pt idx="10364">8</cx:pt>
          <cx:pt idx="10365">8</cx:pt>
          <cx:pt idx="10366">8</cx:pt>
          <cx:pt idx="10367">8</cx:pt>
          <cx:pt idx="10368">8</cx:pt>
          <cx:pt idx="10369">8</cx:pt>
          <cx:pt idx="10370">8</cx:pt>
          <cx:pt idx="10371">8</cx:pt>
          <cx:pt idx="10372">8</cx:pt>
          <cx:pt idx="10373">8</cx:pt>
          <cx:pt idx="10374">8</cx:pt>
          <cx:pt idx="10375">8</cx:pt>
          <cx:pt idx="10376">8</cx:pt>
          <cx:pt idx="10377">8</cx:pt>
          <cx:pt idx="10378">8</cx:pt>
          <cx:pt idx="10379">8</cx:pt>
          <cx:pt idx="10380">8</cx:pt>
          <cx:pt idx="10381">8</cx:pt>
          <cx:pt idx="10382">8</cx:pt>
          <cx:pt idx="10383">8</cx:pt>
          <cx:pt idx="10384">8</cx:pt>
          <cx:pt idx="10385">8</cx:pt>
          <cx:pt idx="10386">8</cx:pt>
          <cx:pt idx="10387">8</cx:pt>
          <cx:pt idx="10388">8</cx:pt>
          <cx:pt idx="10389">8</cx:pt>
          <cx:pt idx="10390">8</cx:pt>
          <cx:pt idx="10391">8</cx:pt>
          <cx:pt idx="10392">8</cx:pt>
          <cx:pt idx="10393">8</cx:pt>
          <cx:pt idx="10394">8</cx:pt>
          <cx:pt idx="10395">8</cx:pt>
          <cx:pt idx="10396">8</cx:pt>
          <cx:pt idx="10397">6</cx:pt>
          <cx:pt idx="10398">6</cx:pt>
          <cx:pt idx="10399">6</cx:pt>
          <cx:pt idx="10400">6</cx:pt>
          <cx:pt idx="10401">6</cx:pt>
          <cx:pt idx="10402">6</cx:pt>
          <cx:pt idx="10403">6</cx:pt>
          <cx:pt idx="10404">6</cx:pt>
          <cx:pt idx="10405">6</cx:pt>
          <cx:pt idx="10406">6</cx:pt>
          <cx:pt idx="10407">6</cx:pt>
          <cx:pt idx="10408">6</cx:pt>
          <cx:pt idx="10409">6</cx:pt>
          <cx:pt idx="10410">6</cx:pt>
          <cx:pt idx="10411">6</cx:pt>
          <cx:pt idx="10412">6</cx:pt>
          <cx:pt idx="10413">6</cx:pt>
          <cx:pt idx="10414">6</cx:pt>
          <cx:pt idx="10415">6</cx:pt>
          <cx:pt idx="10416">12</cx:pt>
          <cx:pt idx="10417">12</cx:pt>
          <cx:pt idx="10418">12</cx:pt>
          <cx:pt idx="10419">12</cx:pt>
          <cx:pt idx="10420">12</cx:pt>
          <cx:pt idx="10421">12</cx:pt>
          <cx:pt idx="10422">12</cx:pt>
          <cx:pt idx="10423">12</cx:pt>
          <cx:pt idx="10424">12</cx:pt>
          <cx:pt idx="10425">12</cx:pt>
          <cx:pt idx="10426">12</cx:pt>
          <cx:pt idx="10427">4</cx:pt>
          <cx:pt idx="10428">4</cx:pt>
          <cx:pt idx="10429">4</cx:pt>
          <cx:pt idx="10430">4</cx:pt>
          <cx:pt idx="10431">5</cx:pt>
          <cx:pt idx="10432">5</cx:pt>
          <cx:pt idx="10433">5</cx:pt>
          <cx:pt idx="10434">5</cx:pt>
          <cx:pt idx="10435">5</cx:pt>
          <cx:pt idx="10436">5</cx:pt>
          <cx:pt idx="10437">5</cx:pt>
          <cx:pt idx="10438">5</cx:pt>
          <cx:pt idx="10439">5</cx:pt>
          <cx:pt idx="10440">5</cx:pt>
          <cx:pt idx="10441">4</cx:pt>
          <cx:pt idx="10442">4</cx:pt>
          <cx:pt idx="10443">6</cx:pt>
          <cx:pt idx="10444">5</cx:pt>
          <cx:pt idx="10445">4</cx:pt>
          <cx:pt idx="10446">6</cx:pt>
          <cx:pt idx="10447">5</cx:pt>
          <cx:pt idx="10448">4</cx:pt>
          <cx:pt idx="10449">4</cx:pt>
          <cx:pt idx="10450">5</cx:pt>
          <cx:pt idx="10451">6</cx:pt>
          <cx:pt idx="10452">5</cx:pt>
          <cx:pt idx="10453">4</cx:pt>
          <cx:pt idx="10454">4</cx:pt>
          <cx:pt idx="10455">4</cx:pt>
          <cx:pt idx="10456">6</cx:pt>
          <cx:pt idx="10457">6</cx:pt>
          <cx:pt idx="10458">4</cx:pt>
          <cx:pt idx="10459">5</cx:pt>
          <cx:pt idx="10460">4</cx:pt>
          <cx:pt idx="10461">4</cx:pt>
          <cx:pt idx="10462">4</cx:pt>
          <cx:pt idx="10463">4</cx:pt>
          <cx:pt idx="10464">6</cx:pt>
          <cx:pt idx="10465">6</cx:pt>
          <cx:pt idx="10466">6</cx:pt>
          <cx:pt idx="10467">6</cx:pt>
          <cx:pt idx="10468">8</cx:pt>
          <cx:pt idx="10469">8</cx:pt>
          <cx:pt idx="10470">8</cx:pt>
          <cx:pt idx="10471">8</cx:pt>
          <cx:pt idx="10472">8</cx:pt>
          <cx:pt idx="10473">8</cx:pt>
          <cx:pt idx="10474">8</cx:pt>
          <cx:pt idx="10475">8</cx:pt>
          <cx:pt idx="10476">8</cx:pt>
          <cx:pt idx="10477">8</cx:pt>
          <cx:pt idx="10478">8</cx:pt>
          <cx:pt idx="10479">8</cx:pt>
          <cx:pt idx="10480">8</cx:pt>
          <cx:pt idx="10481">8</cx:pt>
          <cx:pt idx="10482">8</cx:pt>
          <cx:pt idx="10483">8</cx:pt>
          <cx:pt idx="10484">8</cx:pt>
          <cx:pt idx="10485">8</cx:pt>
          <cx:pt idx="10486">8</cx:pt>
          <cx:pt idx="10487">8</cx:pt>
          <cx:pt idx="10488">8</cx:pt>
          <cx:pt idx="10489">8</cx:pt>
          <cx:pt idx="10490">8</cx:pt>
          <cx:pt idx="10491">8</cx:pt>
          <cx:pt idx="10492">8</cx:pt>
          <cx:pt idx="10493">8</cx:pt>
          <cx:pt idx="10494">8</cx:pt>
          <cx:pt idx="10495">8</cx:pt>
          <cx:pt idx="10496">8</cx:pt>
          <cx:pt idx="10497">8</cx:pt>
          <cx:pt idx="10498">8</cx:pt>
          <cx:pt idx="10499">8</cx:pt>
          <cx:pt idx="10500">8</cx:pt>
          <cx:pt idx="10501">8</cx:pt>
          <cx:pt idx="10502">8</cx:pt>
          <cx:pt idx="10503">6</cx:pt>
          <cx:pt idx="10504">4</cx:pt>
          <cx:pt idx="10505">4</cx:pt>
          <cx:pt idx="10506">4</cx:pt>
          <cx:pt idx="10507">4</cx:pt>
          <cx:pt idx="10508">6</cx:pt>
          <cx:pt idx="10509">6</cx:pt>
          <cx:pt idx="10510">6</cx:pt>
          <cx:pt idx="10511">8</cx:pt>
          <cx:pt idx="10512">6</cx:pt>
          <cx:pt idx="10513">6</cx:pt>
          <cx:pt idx="10514">6</cx:pt>
          <cx:pt idx="10515">4</cx:pt>
          <cx:pt idx="10516">4</cx:pt>
          <cx:pt idx="10517">12</cx:pt>
          <cx:pt idx="10518">12</cx:pt>
          <cx:pt idx="10519">12</cx:pt>
          <cx:pt idx="10520">12</cx:pt>
          <cx:pt idx="10521">12</cx:pt>
          <cx:pt idx="10522">12</cx:pt>
          <cx:pt idx="10523">12</cx:pt>
          <cx:pt idx="10524">12</cx:pt>
          <cx:pt idx="10525">4</cx:pt>
          <cx:pt idx="10526">4</cx:pt>
          <cx:pt idx="10527">4</cx:pt>
          <cx:pt idx="10528">4</cx:pt>
          <cx:pt idx="10529">4</cx:pt>
          <cx:pt idx="10530">4</cx:pt>
          <cx:pt idx="10531">4</cx:pt>
          <cx:pt idx="10532">4</cx:pt>
          <cx:pt idx="10533">4</cx:pt>
          <cx:pt idx="10534">4</cx:pt>
          <cx:pt idx="10535">4</cx:pt>
          <cx:pt idx="10536">4</cx:pt>
          <cx:pt idx="10537">4</cx:pt>
          <cx:pt idx="10538">4</cx:pt>
          <cx:pt idx="10539">4</cx:pt>
          <cx:pt idx="10540">4</cx:pt>
          <cx:pt idx="10541">4</cx:pt>
          <cx:pt idx="10542">4</cx:pt>
          <cx:pt idx="10543">4</cx:pt>
          <cx:pt idx="10544">4</cx:pt>
          <cx:pt idx="10545">6</cx:pt>
          <cx:pt idx="10546">6</cx:pt>
          <cx:pt idx="10547">6</cx:pt>
          <cx:pt idx="10548">6</cx:pt>
          <cx:pt idx="10549">6</cx:pt>
          <cx:pt idx="10550">6</cx:pt>
          <cx:pt idx="10551">6</cx:pt>
          <cx:pt idx="10552">6</cx:pt>
          <cx:pt idx="10553">6</cx:pt>
          <cx:pt idx="10554">6</cx:pt>
          <cx:pt idx="10555">6</cx:pt>
          <cx:pt idx="10556">6</cx:pt>
          <cx:pt idx="10557">6</cx:pt>
          <cx:pt idx="10558">6</cx:pt>
          <cx:pt idx="10559">6</cx:pt>
          <cx:pt idx="10560">6</cx:pt>
          <cx:pt idx="10561">6</cx:pt>
          <cx:pt idx="10562">6</cx:pt>
          <cx:pt idx="10563">6</cx:pt>
          <cx:pt idx="10564">6</cx:pt>
          <cx:pt idx="10565">6</cx:pt>
          <cx:pt idx="10566">6</cx:pt>
          <cx:pt idx="10567">4</cx:pt>
          <cx:pt idx="10568">6</cx:pt>
          <cx:pt idx="10569">6</cx:pt>
          <cx:pt idx="10570">6</cx:pt>
          <cx:pt idx="10571">6</cx:pt>
          <cx:pt idx="10572">6</cx:pt>
          <cx:pt idx="10573">4</cx:pt>
          <cx:pt idx="10574">4</cx:pt>
          <cx:pt idx="10575">6</cx:pt>
          <cx:pt idx="10576">4</cx:pt>
          <cx:pt idx="10577">6</cx:pt>
          <cx:pt idx="10578">6</cx:pt>
          <cx:pt idx="10579">4</cx:pt>
          <cx:pt idx="10580">6</cx:pt>
          <cx:pt idx="10581">6</cx:pt>
          <cx:pt idx="10582">6</cx:pt>
          <cx:pt idx="10583">4</cx:pt>
          <cx:pt idx="10584">6</cx:pt>
          <cx:pt idx="10585">4</cx:pt>
          <cx:pt idx="10586">4</cx:pt>
          <cx:pt idx="10587">6</cx:pt>
          <cx:pt idx="10588">4</cx:pt>
          <cx:pt idx="10589">6</cx:pt>
          <cx:pt idx="10590">4</cx:pt>
          <cx:pt idx="10591">4</cx:pt>
          <cx:pt idx="10592">6</cx:pt>
          <cx:pt idx="10593">4</cx:pt>
          <cx:pt idx="10594">6</cx:pt>
          <cx:pt idx="10595">6</cx:pt>
          <cx:pt idx="10596">6</cx:pt>
          <cx:pt idx="10597">6</cx:pt>
          <cx:pt idx="10598">6</cx:pt>
          <cx:pt idx="10599">6</cx:pt>
          <cx:pt idx="10600">6</cx:pt>
          <cx:pt idx="10601">6</cx:pt>
          <cx:pt idx="10602">6</cx:pt>
          <cx:pt idx="10603">6</cx:pt>
          <cx:pt idx="10604">6</cx:pt>
          <cx:pt idx="10605">6</cx:pt>
          <cx:pt idx="10606">4</cx:pt>
          <cx:pt idx="10607">4</cx:pt>
          <cx:pt idx="10608">4</cx:pt>
          <cx:pt idx="10609">4</cx:pt>
          <cx:pt idx="10610">4</cx:pt>
          <cx:pt idx="10611">4</cx:pt>
          <cx:pt idx="10612">4</cx:pt>
          <cx:pt idx="10613">4</cx:pt>
          <cx:pt idx="10614">4</cx:pt>
          <cx:pt idx="10615">4</cx:pt>
          <cx:pt idx="10616">4</cx:pt>
          <cx:pt idx="10617">4</cx:pt>
          <cx:pt idx="10618">4</cx:pt>
          <cx:pt idx="10619">4</cx:pt>
          <cx:pt idx="10620">6</cx:pt>
          <cx:pt idx="10621">6</cx:pt>
          <cx:pt idx="10622">6</cx:pt>
          <cx:pt idx="10623">6</cx:pt>
          <cx:pt idx="10624">6</cx:pt>
          <cx:pt idx="10625">6</cx:pt>
          <cx:pt idx="10626">6</cx:pt>
          <cx:pt idx="10627">6</cx:pt>
          <cx:pt idx="10628">6</cx:pt>
          <cx:pt idx="10629">4</cx:pt>
          <cx:pt idx="10630">4</cx:pt>
          <cx:pt idx="10631">4</cx:pt>
          <cx:pt idx="10632">4</cx:pt>
          <cx:pt idx="10633">4</cx:pt>
          <cx:pt idx="10634">4</cx:pt>
          <cx:pt idx="10635">4</cx:pt>
          <cx:pt idx="10636">4</cx:pt>
          <cx:pt idx="10637">4</cx:pt>
          <cx:pt idx="10638">4</cx:pt>
          <cx:pt idx="10639">4</cx:pt>
          <cx:pt idx="10640">4</cx:pt>
          <cx:pt idx="10641">4</cx:pt>
          <cx:pt idx="10642">4</cx:pt>
          <cx:pt idx="10643">4</cx:pt>
          <cx:pt idx="10644">4</cx:pt>
          <cx:pt idx="10645">4</cx:pt>
          <cx:pt idx="10646">4</cx:pt>
          <cx:pt idx="10647">4</cx:pt>
          <cx:pt idx="10648">4</cx:pt>
          <cx:pt idx="10649">4</cx:pt>
          <cx:pt idx="10650">4</cx:pt>
          <cx:pt idx="10651">4</cx:pt>
          <cx:pt idx="10652">4</cx:pt>
          <cx:pt idx="10653">4</cx:pt>
          <cx:pt idx="10654">4</cx:pt>
          <cx:pt idx="10655">4</cx:pt>
          <cx:pt idx="10656">4</cx:pt>
          <cx:pt idx="10657">4</cx:pt>
          <cx:pt idx="10658">4</cx:pt>
          <cx:pt idx="10659">4</cx:pt>
          <cx:pt idx="10660">4</cx:pt>
          <cx:pt idx="10661">16</cx:pt>
          <cx:pt idx="10662">16</cx:pt>
          <cx:pt idx="10663">16</cx:pt>
          <cx:pt idx="10664">4</cx:pt>
          <cx:pt idx="10665">4</cx:pt>
          <cx:pt idx="10666">4</cx:pt>
          <cx:pt idx="10667">4</cx:pt>
          <cx:pt idx="10668">4</cx:pt>
          <cx:pt idx="10669">4</cx:pt>
          <cx:pt idx="10670">4</cx:pt>
          <cx:pt idx="10671">4</cx:pt>
          <cx:pt idx="10672">4</cx:pt>
          <cx:pt idx="10673">5</cx:pt>
          <cx:pt idx="10674">5</cx:pt>
          <cx:pt idx="10675">5</cx:pt>
          <cx:pt idx="10676">10</cx:pt>
          <cx:pt idx="10677">10</cx:pt>
          <cx:pt idx="10678">10</cx:pt>
          <cx:pt idx="10679">10</cx:pt>
          <cx:pt idx="10680">10</cx:pt>
          <cx:pt idx="10681">10</cx:pt>
          <cx:pt idx="10682">10</cx:pt>
          <cx:pt idx="10683">10</cx:pt>
          <cx:pt idx="10684">10</cx:pt>
          <cx:pt idx="10685">10</cx:pt>
          <cx:pt idx="10686">10</cx:pt>
          <cx:pt idx="10687">12</cx:pt>
          <cx:pt idx="10688">12</cx:pt>
          <cx:pt idx="10689">4</cx:pt>
          <cx:pt idx="10690">4</cx:pt>
          <cx:pt idx="10691">4</cx:pt>
          <cx:pt idx="10692">4</cx:pt>
          <cx:pt idx="10693">4</cx:pt>
          <cx:pt idx="10694">4</cx:pt>
          <cx:pt idx="10695">4</cx:pt>
          <cx:pt idx="10696">4</cx:pt>
          <cx:pt idx="10697">4</cx:pt>
          <cx:pt idx="10698">4</cx:pt>
          <cx:pt idx="10699">4</cx:pt>
          <cx:pt idx="10700">4</cx:pt>
          <cx:pt idx="10701">6</cx:pt>
          <cx:pt idx="10702">6</cx:pt>
          <cx:pt idx="10703">6</cx:pt>
          <cx:pt idx="10704">6</cx:pt>
          <cx:pt idx="10705">6</cx:pt>
          <cx:pt idx="10706">4</cx:pt>
          <cx:pt idx="10707">6</cx:pt>
          <cx:pt idx="10708">4</cx:pt>
          <cx:pt idx="10709">4</cx:pt>
          <cx:pt idx="10710">4</cx:pt>
          <cx:pt idx="10711">6</cx:pt>
          <cx:pt idx="10712">4</cx:pt>
          <cx:pt idx="10713">6</cx:pt>
          <cx:pt idx="10714">6</cx:pt>
          <cx:pt idx="10715">6</cx:pt>
          <cx:pt idx="10716">4</cx:pt>
          <cx:pt idx="10717">6</cx:pt>
          <cx:pt idx="10718">4</cx:pt>
          <cx:pt idx="10719">6</cx:pt>
          <cx:pt idx="10720">6</cx:pt>
          <cx:pt idx="10721">6</cx:pt>
          <cx:pt idx="10722">6</cx:pt>
          <cx:pt idx="10723">6</cx:pt>
          <cx:pt idx="10724">6</cx:pt>
          <cx:pt idx="10725">6</cx:pt>
          <cx:pt idx="10726">6</cx:pt>
          <cx:pt idx="10727">6</cx:pt>
          <cx:pt idx="10728">6</cx:pt>
          <cx:pt idx="10729">6</cx:pt>
          <cx:pt idx="10730">6</cx:pt>
          <cx:pt idx="10731">6</cx:pt>
          <cx:pt idx="10732">6</cx:pt>
          <cx:pt idx="10733">6</cx:pt>
          <cx:pt idx="10734">6</cx:pt>
          <cx:pt idx="10735">6</cx:pt>
          <cx:pt idx="10736">6</cx:pt>
          <cx:pt idx="10737">6</cx:pt>
          <cx:pt idx="10738">6</cx:pt>
          <cx:pt idx="10739">6</cx:pt>
          <cx:pt idx="10740">12</cx:pt>
          <cx:pt idx="10741">12</cx:pt>
          <cx:pt idx="10742">12</cx:pt>
          <cx:pt idx="10743">4</cx:pt>
          <cx:pt idx="10744">4</cx:pt>
          <cx:pt idx="10745">4</cx:pt>
          <cx:pt idx="10746">4</cx:pt>
          <cx:pt idx="10747">4</cx:pt>
          <cx:pt idx="10748">4</cx:pt>
          <cx:pt idx="10749">4</cx:pt>
          <cx:pt idx="10750">4</cx:pt>
          <cx:pt idx="10751">4</cx:pt>
          <cx:pt idx="10752">4</cx:pt>
          <cx:pt idx="10753">4</cx:pt>
          <cx:pt idx="10754">4</cx:pt>
          <cx:pt idx="10755">4</cx:pt>
          <cx:pt idx="10756">4</cx:pt>
          <cx:pt idx="10757">4</cx:pt>
          <cx:pt idx="10758">4</cx:pt>
          <cx:pt idx="10759">4</cx:pt>
          <cx:pt idx="10760">4</cx:pt>
          <cx:pt idx="10761">4</cx:pt>
          <cx:pt idx="10762">4</cx:pt>
          <cx:pt idx="10763">4</cx:pt>
          <cx:pt idx="10764">4</cx:pt>
          <cx:pt idx="10765">4</cx:pt>
          <cx:pt idx="10766">4</cx:pt>
          <cx:pt idx="10767">4</cx:pt>
          <cx:pt idx="10768">4</cx:pt>
          <cx:pt idx="10769">4</cx:pt>
          <cx:pt idx="10770">4</cx:pt>
          <cx:pt idx="10771">4</cx:pt>
          <cx:pt idx="10772">4</cx:pt>
          <cx:pt idx="10773">4</cx:pt>
          <cx:pt idx="10774">6</cx:pt>
          <cx:pt idx="10775">4</cx:pt>
          <cx:pt idx="10776">4</cx:pt>
          <cx:pt idx="10777">4</cx:pt>
          <cx:pt idx="10778">6</cx:pt>
          <cx:pt idx="10779">4</cx:pt>
          <cx:pt idx="10780">4</cx:pt>
          <cx:pt idx="10781">4</cx:pt>
          <cx:pt idx="10782">4</cx:pt>
          <cx:pt idx="10783">6</cx:pt>
          <cx:pt idx="10784">4</cx:pt>
          <cx:pt idx="10785">4</cx:pt>
          <cx:pt idx="10786">4</cx:pt>
          <cx:pt idx="10787">6</cx:pt>
          <cx:pt idx="10788">4</cx:pt>
          <cx:pt idx="10789">4</cx:pt>
          <cx:pt idx="10790">4</cx:pt>
          <cx:pt idx="10791">6</cx:pt>
          <cx:pt idx="10792">6</cx:pt>
          <cx:pt idx="10793">4</cx:pt>
          <cx:pt idx="10794">6</cx:pt>
          <cx:pt idx="10795">6</cx:pt>
          <cx:pt idx="10796">4</cx:pt>
          <cx:pt idx="10797">8</cx:pt>
          <cx:pt idx="10798">8</cx:pt>
          <cx:pt idx="10799">8</cx:pt>
          <cx:pt idx="10800">6</cx:pt>
          <cx:pt idx="10801">6</cx:pt>
          <cx:pt idx="10802">6</cx:pt>
          <cx:pt idx="10803">8</cx:pt>
          <cx:pt idx="10804">6</cx:pt>
          <cx:pt idx="10805">8</cx:pt>
          <cx:pt idx="10806">6</cx:pt>
          <cx:pt idx="10807">6</cx:pt>
          <cx:pt idx="10808">6</cx:pt>
          <cx:pt idx="10809">6</cx:pt>
          <cx:pt idx="10810">6</cx:pt>
          <cx:pt idx="10811">8</cx:pt>
          <cx:pt idx="10812">8</cx:pt>
          <cx:pt idx="10813">8</cx:pt>
          <cx:pt idx="10814">8</cx:pt>
          <cx:pt idx="10815">6</cx:pt>
          <cx:pt idx="10816">8</cx:pt>
          <cx:pt idx="10817">6</cx:pt>
          <cx:pt idx="10818">6</cx:pt>
          <cx:pt idx="10819">6</cx:pt>
          <cx:pt idx="10820">8</cx:pt>
          <cx:pt idx="10821">6</cx:pt>
          <cx:pt idx="10822">8</cx:pt>
          <cx:pt idx="10823">6</cx:pt>
          <cx:pt idx="10824">4</cx:pt>
          <cx:pt idx="10825">4</cx:pt>
          <cx:pt idx="10826">4</cx:pt>
          <cx:pt idx="10827">4</cx:pt>
          <cx:pt idx="10828">4</cx:pt>
          <cx:pt idx="10829">4</cx:pt>
          <cx:pt idx="10830">4</cx:pt>
          <cx:pt idx="10831">4</cx:pt>
          <cx:pt idx="10832">4</cx:pt>
          <cx:pt idx="10833">4</cx:pt>
          <cx:pt idx="10834">4</cx:pt>
          <cx:pt idx="10835">4</cx:pt>
          <cx:pt idx="10836">4</cx:pt>
          <cx:pt idx="10837">4</cx:pt>
          <cx:pt idx="10838">4</cx:pt>
          <cx:pt idx="10839">4</cx:pt>
          <cx:pt idx="10840">6</cx:pt>
          <cx:pt idx="10841">6</cx:pt>
          <cx:pt idx="10842">4</cx:pt>
          <cx:pt idx="10843">6</cx:pt>
          <cx:pt idx="10844">6</cx:pt>
          <cx:pt idx="10845">6</cx:pt>
          <cx:pt idx="10846">4</cx:pt>
          <cx:pt idx="10847">4</cx:pt>
          <cx:pt idx="10848">6</cx:pt>
          <cx:pt idx="10849">6</cx:pt>
          <cx:pt idx="10850">4</cx:pt>
          <cx:pt idx="10851">6</cx:pt>
          <cx:pt idx="10852">4</cx:pt>
          <cx:pt idx="10853">4</cx:pt>
          <cx:pt idx="10854">4</cx:pt>
          <cx:pt idx="10855">6</cx:pt>
          <cx:pt idx="10856">4</cx:pt>
          <cx:pt idx="10857">4</cx:pt>
          <cx:pt idx="10858">6</cx:pt>
          <cx:pt idx="10859">6</cx:pt>
          <cx:pt idx="10860">6</cx:pt>
          <cx:pt idx="10861">4</cx:pt>
          <cx:pt idx="10862">4</cx:pt>
          <cx:pt idx="10863">6</cx:pt>
          <cx:pt idx="10864">6</cx:pt>
          <cx:pt idx="10865">5</cx:pt>
          <cx:pt idx="10866">4</cx:pt>
          <cx:pt idx="10867">5</cx:pt>
          <cx:pt idx="10868">4</cx:pt>
          <cx:pt idx="10869">5</cx:pt>
          <cx:pt idx="10870">6</cx:pt>
          <cx:pt idx="10871">4</cx:pt>
          <cx:pt idx="10872">6</cx:pt>
          <cx:pt idx="10873">4</cx:pt>
          <cx:pt idx="10874">5</cx:pt>
          <cx:pt idx="10875">5</cx:pt>
          <cx:pt idx="10876">6</cx:pt>
          <cx:pt idx="10877">6</cx:pt>
          <cx:pt idx="10878">4</cx:pt>
          <cx:pt idx="10879">6</cx:pt>
          <cx:pt idx="10880">4</cx:pt>
          <cx:pt idx="10881">4</cx:pt>
          <cx:pt idx="10882">4</cx:pt>
          <cx:pt idx="10883">6</cx:pt>
          <cx:pt idx="10884">5</cx:pt>
          <cx:pt idx="10885">4</cx:pt>
          <cx:pt idx="10886">4</cx:pt>
          <cx:pt idx="10887">4</cx:pt>
          <cx:pt idx="10888">4</cx:pt>
          <cx:pt idx="10889">4</cx:pt>
          <cx:pt idx="10890">4</cx:pt>
          <cx:pt idx="10891">4</cx:pt>
          <cx:pt idx="10892">6</cx:pt>
          <cx:pt idx="10893">6</cx:pt>
          <cx:pt idx="10894">6</cx:pt>
          <cx:pt idx="10895">6</cx:pt>
          <cx:pt idx="10896">4</cx:pt>
          <cx:pt idx="10897">6</cx:pt>
          <cx:pt idx="10898">6</cx:pt>
          <cx:pt idx="10899">4</cx:pt>
          <cx:pt idx="10900">4</cx:pt>
          <cx:pt idx="10901">5</cx:pt>
          <cx:pt idx="10902">5</cx:pt>
          <cx:pt idx="10903">4</cx:pt>
          <cx:pt idx="10904">5</cx:pt>
          <cx:pt idx="10905">5</cx:pt>
          <cx:pt idx="10906">4</cx:pt>
          <cx:pt idx="10907">4</cx:pt>
          <cx:pt idx="10908">5</cx:pt>
          <cx:pt idx="10909">4</cx:pt>
          <cx:pt idx="10910">6</cx:pt>
          <cx:pt idx="10911">6</cx:pt>
          <cx:pt idx="10912">4</cx:pt>
          <cx:pt idx="10913">4</cx:pt>
          <cx:pt idx="10914">4</cx:pt>
          <cx:pt idx="10915">4</cx:pt>
          <cx:pt idx="10916">4</cx:pt>
          <cx:pt idx="10917">4</cx:pt>
          <cx:pt idx="10918">4</cx:pt>
          <cx:pt idx="10919">4</cx:pt>
          <cx:pt idx="10920">4</cx:pt>
          <cx:pt idx="10921">4</cx:pt>
          <cx:pt idx="10922">4</cx:pt>
          <cx:pt idx="10923">4</cx:pt>
          <cx:pt idx="10924">4</cx:pt>
          <cx:pt idx="10925">4</cx:pt>
          <cx:pt idx="10926">4</cx:pt>
          <cx:pt idx="10927">5</cx:pt>
          <cx:pt idx="10928">4</cx:pt>
          <cx:pt idx="10929">4</cx:pt>
          <cx:pt idx="10930">4</cx:pt>
          <cx:pt idx="10931">4</cx:pt>
          <cx:pt idx="10932">4</cx:pt>
          <cx:pt idx="10933">4</cx:pt>
          <cx:pt idx="10934">4</cx:pt>
          <cx:pt idx="10935">4</cx:pt>
          <cx:pt idx="10936">4</cx:pt>
          <cx:pt idx="10937">4</cx:pt>
          <cx:pt idx="10938">6</cx:pt>
          <cx:pt idx="10939">6</cx:pt>
          <cx:pt idx="10940">6</cx:pt>
          <cx:pt idx="10941">6</cx:pt>
          <cx:pt idx="10942">6</cx:pt>
          <cx:pt idx="10943">6</cx:pt>
          <cx:pt idx="10944">6</cx:pt>
          <cx:pt idx="10945">6</cx:pt>
          <cx:pt idx="10946">6</cx:pt>
          <cx:pt idx="10947">6</cx:pt>
          <cx:pt idx="10948">6</cx:pt>
          <cx:pt idx="10949">6</cx:pt>
          <cx:pt idx="10950">6</cx:pt>
          <cx:pt idx="10951">6</cx:pt>
          <cx:pt idx="10952">6</cx:pt>
          <cx:pt idx="10953">6</cx:pt>
          <cx:pt idx="10954">6</cx:pt>
          <cx:pt idx="10955">6</cx:pt>
          <cx:pt idx="10956">6</cx:pt>
          <cx:pt idx="10957">6</cx:pt>
          <cx:pt idx="10958">6</cx:pt>
          <cx:pt idx="10959">6</cx:pt>
          <cx:pt idx="10960">6</cx:pt>
          <cx:pt idx="10961">6</cx:pt>
          <cx:pt idx="10962">6</cx:pt>
          <cx:pt idx="10963">6</cx:pt>
          <cx:pt idx="10964">6</cx:pt>
          <cx:pt idx="10965">6</cx:pt>
          <cx:pt idx="10966">6</cx:pt>
          <cx:pt idx="10967">6</cx:pt>
          <cx:pt idx="10968">6</cx:pt>
          <cx:pt idx="10969">6</cx:pt>
          <cx:pt idx="10970">6</cx:pt>
          <cx:pt idx="10971">6</cx:pt>
          <cx:pt idx="10972">6</cx:pt>
          <cx:pt idx="10973">6</cx:pt>
          <cx:pt idx="10974">6</cx:pt>
          <cx:pt idx="10975">6</cx:pt>
          <cx:pt idx="10976">6</cx:pt>
          <cx:pt idx="10977">6</cx:pt>
          <cx:pt idx="10978">6</cx:pt>
          <cx:pt idx="10979">6</cx:pt>
          <cx:pt idx="10980">6</cx:pt>
          <cx:pt idx="10981">6</cx:pt>
          <cx:pt idx="10982">6</cx:pt>
          <cx:pt idx="10983">6</cx:pt>
          <cx:pt idx="10984">6</cx:pt>
          <cx:pt idx="10985">6</cx:pt>
          <cx:pt idx="10986">6</cx:pt>
          <cx:pt idx="10987">6</cx:pt>
          <cx:pt idx="10988">6</cx:pt>
          <cx:pt idx="10989">6</cx:pt>
          <cx:pt idx="10990">6</cx:pt>
          <cx:pt idx="10991">6</cx:pt>
          <cx:pt idx="10992">6</cx:pt>
          <cx:pt idx="10993">6</cx:pt>
          <cx:pt idx="10994">6</cx:pt>
          <cx:pt idx="10995">6</cx:pt>
          <cx:pt idx="10996">6</cx:pt>
          <cx:pt idx="10997">6</cx:pt>
          <cx:pt idx="10998">6</cx:pt>
          <cx:pt idx="10999">6</cx:pt>
          <cx:pt idx="11000">6</cx:pt>
          <cx:pt idx="11001">6</cx:pt>
          <cx:pt idx="11002">6</cx:pt>
          <cx:pt idx="11003">6</cx:pt>
          <cx:pt idx="11004">6</cx:pt>
          <cx:pt idx="11005">6</cx:pt>
          <cx:pt idx="11006">6</cx:pt>
          <cx:pt idx="11007">6</cx:pt>
          <cx:pt idx="11008">6</cx:pt>
          <cx:pt idx="11009">6</cx:pt>
          <cx:pt idx="11010">6</cx:pt>
          <cx:pt idx="11011">6</cx:pt>
          <cx:pt idx="11012">8</cx:pt>
          <cx:pt idx="11013">8</cx:pt>
          <cx:pt idx="11014">8</cx:pt>
          <cx:pt idx="11015">8</cx:pt>
          <cx:pt idx="11016">8</cx:pt>
          <cx:pt idx="11017">8</cx:pt>
          <cx:pt idx="11018">8</cx:pt>
          <cx:pt idx="11019">8</cx:pt>
          <cx:pt idx="11020">8</cx:pt>
          <cx:pt idx="11021">8</cx:pt>
          <cx:pt idx="11022">8</cx:pt>
          <cx:pt idx="11023">6</cx:pt>
          <cx:pt idx="11024">6</cx:pt>
          <cx:pt idx="11025">6</cx:pt>
          <cx:pt idx="11026">6</cx:pt>
          <cx:pt idx="11027">6</cx:pt>
          <cx:pt idx="11028">6</cx:pt>
          <cx:pt idx="11029">6</cx:pt>
          <cx:pt idx="11030">6</cx:pt>
          <cx:pt idx="11031">6</cx:pt>
          <cx:pt idx="11032">6</cx:pt>
          <cx:pt idx="11033">6</cx:pt>
          <cx:pt idx="11034">6</cx:pt>
          <cx:pt idx="11035">6</cx:pt>
          <cx:pt idx="11036">6</cx:pt>
          <cx:pt idx="11037">6</cx:pt>
          <cx:pt idx="11038">6</cx:pt>
          <cx:pt idx="11039">6</cx:pt>
          <cx:pt idx="11040">6</cx:pt>
          <cx:pt idx="11041">6</cx:pt>
          <cx:pt idx="11042">6</cx:pt>
          <cx:pt idx="11043">6</cx:pt>
          <cx:pt idx="11044">6</cx:pt>
          <cx:pt idx="11045">6</cx:pt>
          <cx:pt idx="11046">6</cx:pt>
          <cx:pt idx="11047">6</cx:pt>
          <cx:pt idx="11048">6</cx:pt>
          <cx:pt idx="11049">6</cx:pt>
          <cx:pt idx="11050">6</cx:pt>
          <cx:pt idx="11051">6</cx:pt>
          <cx:pt idx="11052">6</cx:pt>
          <cx:pt idx="11053">6</cx:pt>
          <cx:pt idx="11054">6</cx:pt>
          <cx:pt idx="11055">6</cx:pt>
          <cx:pt idx="11056">6</cx:pt>
          <cx:pt idx="11057">6</cx:pt>
          <cx:pt idx="11058">6</cx:pt>
          <cx:pt idx="11059">6</cx:pt>
          <cx:pt idx="11060">6</cx:pt>
          <cx:pt idx="11061">6</cx:pt>
          <cx:pt idx="11062">6</cx:pt>
          <cx:pt idx="11063">6</cx:pt>
          <cx:pt idx="11064">6</cx:pt>
          <cx:pt idx="11065">6</cx:pt>
          <cx:pt idx="11066">6</cx:pt>
          <cx:pt idx="11067">6</cx:pt>
          <cx:pt idx="11068">6</cx:pt>
          <cx:pt idx="11069">6</cx:pt>
          <cx:pt idx="11070">6</cx:pt>
          <cx:pt idx="11071">6</cx:pt>
          <cx:pt idx="11072">6</cx:pt>
          <cx:pt idx="11073">6</cx:pt>
          <cx:pt idx="11074">6</cx:pt>
          <cx:pt idx="11075">6</cx:pt>
          <cx:pt idx="11076">6</cx:pt>
          <cx:pt idx="11077">4</cx:pt>
          <cx:pt idx="11078">6</cx:pt>
          <cx:pt idx="11079">6</cx:pt>
          <cx:pt idx="11080">4</cx:pt>
          <cx:pt idx="11081">4</cx:pt>
          <cx:pt idx="11082">4</cx:pt>
          <cx:pt idx="11083">4</cx:pt>
          <cx:pt idx="11084">4</cx:pt>
          <cx:pt idx="11085">4</cx:pt>
          <cx:pt idx="11086">4</cx:pt>
          <cx:pt idx="11087">4</cx:pt>
          <cx:pt idx="11088">4</cx:pt>
          <cx:pt idx="11089">4</cx:pt>
          <cx:pt idx="11090">4</cx:pt>
          <cx:pt idx="11091">4</cx:pt>
          <cx:pt idx="11092">4</cx:pt>
          <cx:pt idx="11093">4</cx:pt>
          <cx:pt idx="11094">4</cx:pt>
          <cx:pt idx="11095">4</cx:pt>
          <cx:pt idx="11096">4</cx:pt>
          <cx:pt idx="11097">4</cx:pt>
          <cx:pt idx="11098">4</cx:pt>
          <cx:pt idx="11099">4</cx:pt>
          <cx:pt idx="11100">4</cx:pt>
          <cx:pt idx="11101">4</cx:pt>
          <cx:pt idx="11102">4</cx:pt>
          <cx:pt idx="11103">4</cx:pt>
          <cx:pt idx="11104">4</cx:pt>
          <cx:pt idx="11105">4</cx:pt>
          <cx:pt idx="11106">4</cx:pt>
          <cx:pt idx="11107">4</cx:pt>
          <cx:pt idx="11108">4</cx:pt>
          <cx:pt idx="11109">4</cx:pt>
          <cx:pt idx="11110">4</cx:pt>
          <cx:pt idx="11111">4</cx:pt>
          <cx:pt idx="11112">4</cx:pt>
          <cx:pt idx="11113">4</cx:pt>
          <cx:pt idx="11114">4</cx:pt>
          <cx:pt idx="11115">4</cx:pt>
          <cx:pt idx="11116">4</cx:pt>
          <cx:pt idx="11117">8</cx:pt>
          <cx:pt idx="11118">8</cx:pt>
          <cx:pt idx="11119">8</cx:pt>
          <cx:pt idx="11120">8</cx:pt>
          <cx:pt idx="11121">8</cx:pt>
          <cx:pt idx="11122">8</cx:pt>
          <cx:pt idx="11123">8</cx:pt>
          <cx:pt idx="11124">8</cx:pt>
          <cx:pt idx="11125">8</cx:pt>
          <cx:pt idx="11126">8</cx:pt>
          <cx:pt idx="11127">8</cx:pt>
          <cx:pt idx="11128">8</cx:pt>
          <cx:pt idx="11129">8</cx:pt>
          <cx:pt idx="11130">8</cx:pt>
          <cx:pt idx="11131">8</cx:pt>
          <cx:pt idx="11132">8</cx:pt>
          <cx:pt idx="11133">8</cx:pt>
          <cx:pt idx="11134">8</cx:pt>
          <cx:pt idx="11135">8</cx:pt>
          <cx:pt idx="11136">8</cx:pt>
          <cx:pt idx="11137">8</cx:pt>
          <cx:pt idx="11138">8</cx:pt>
          <cx:pt idx="11139">8</cx:pt>
          <cx:pt idx="11140">8</cx:pt>
          <cx:pt idx="11141">8</cx:pt>
          <cx:pt idx="11142">8</cx:pt>
          <cx:pt idx="11143">8</cx:pt>
          <cx:pt idx="11144">8</cx:pt>
          <cx:pt idx="11145">8</cx:pt>
          <cx:pt idx="11146">8</cx:pt>
          <cx:pt idx="11147">8</cx:pt>
          <cx:pt idx="11148">8</cx:pt>
          <cx:pt idx="11149">8</cx:pt>
          <cx:pt idx="11150">8</cx:pt>
          <cx:pt idx="11151">8</cx:pt>
          <cx:pt idx="11152">8</cx:pt>
          <cx:pt idx="11153">8</cx:pt>
          <cx:pt idx="11154">8</cx:pt>
          <cx:pt idx="11155">8</cx:pt>
          <cx:pt idx="11156">8</cx:pt>
          <cx:pt idx="11157">8</cx:pt>
          <cx:pt idx="11158">8</cx:pt>
          <cx:pt idx="11159">8</cx:pt>
          <cx:pt idx="11160">8</cx:pt>
          <cx:pt idx="11161">8</cx:pt>
          <cx:pt idx="11162">8</cx:pt>
          <cx:pt idx="11163">8</cx:pt>
          <cx:pt idx="11164">8</cx:pt>
          <cx:pt idx="11165">8</cx:pt>
          <cx:pt idx="11166">6</cx:pt>
          <cx:pt idx="11167">6</cx:pt>
          <cx:pt idx="11168">6</cx:pt>
          <cx:pt idx="11169">6</cx:pt>
          <cx:pt idx="11170">6</cx:pt>
          <cx:pt idx="11171">6</cx:pt>
          <cx:pt idx="11172">6</cx:pt>
          <cx:pt idx="11173">6</cx:pt>
          <cx:pt idx="11174">6</cx:pt>
          <cx:pt idx="11175">6</cx:pt>
          <cx:pt idx="11176">6</cx:pt>
          <cx:pt idx="11177">6</cx:pt>
          <cx:pt idx="11178">6</cx:pt>
          <cx:pt idx="11179">4</cx:pt>
          <cx:pt idx="11180">6</cx:pt>
          <cx:pt idx="11181">6</cx:pt>
          <cx:pt idx="11182">4</cx:pt>
          <cx:pt idx="11183">6</cx:pt>
          <cx:pt idx="11184">6</cx:pt>
          <cx:pt idx="11185">6</cx:pt>
          <cx:pt idx="11186">4</cx:pt>
          <cx:pt idx="11187">6</cx:pt>
          <cx:pt idx="11188">8</cx:pt>
          <cx:pt idx="11189">8</cx:pt>
          <cx:pt idx="11190">8</cx:pt>
          <cx:pt idx="11191">6</cx:pt>
          <cx:pt idx="11192">6</cx:pt>
          <cx:pt idx="11193">6</cx:pt>
          <cx:pt idx="11194">6</cx:pt>
          <cx:pt idx="11195">6</cx:pt>
          <cx:pt idx="11196">6</cx:pt>
          <cx:pt idx="11197">6</cx:pt>
          <cx:pt idx="11198">6</cx:pt>
        </cx:lvl>
      </cx:numDim>
    </cx:data>
  </cx:chartData>
  <cx:chart>
    <cx:title pos="t" align="ctr" overlay="0">
      <cx:tx>
        <cx:rich>
          <a:bodyPr rot="0" spcFirstLastPara="1" vertOverflow="ellipsis" vert="horz" wrap="square" lIns="0" tIns="0" rIns="0" bIns="0" anchor="ctr" anchorCtr="1"/>
          <a:lstStyle/>
          <a:p>
            <a:pPr algn="ctr">
              <a:defRPr/>
            </a:pPr>
            <a:r>
              <a:rPr lang="en-US"/>
              <a:t>Engine Cylinders</a:t>
            </a:r>
          </a:p>
        </cx:rich>
      </cx:tx>
    </cx:title>
    <cx:plotArea>
      <cx:plotAreaRegion>
        <cx:series layoutId="boxWhisker" uniqueId="{0E49BAF9-7B25-45CD-AED9-3B83330C353D}">
          <cx:dataLabels>
            <cx:visibility seriesName="0" categoryName="0" value="1"/>
          </cx:dataLabels>
          <cx:dataId val="0"/>
          <cx:layoutPr>
            <cx:visibility meanLine="1" meanMarker="1" nonoutliers="0" outliers="1"/>
            <cx:statistics quartileMethod="exclusive"/>
          </cx:layoutPr>
        </cx:series>
      </cx:plotAreaRegion>
      <cx:axis id="0">
        <cx:catScaling gapWidth="1.5"/>
        <cx:tickLabels/>
      </cx:axis>
      <cx:axis id="1">
        <cx:valScaling/>
        <cx:tickLabels/>
      </cx:axis>
    </cx:plotArea>
  </cx:chart>
  <cx:clrMapOvr bg1="lt1" tx1="dk1" bg2="lt2" tx2="dk2" accent1="accent1" accent2="accent2" accent3="accent3" accent4="accent4" accent5="accent5" accent6="accent6" hlink="hlink" folHlink="folHlink"/>
</cx: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Cleaned_car_data!$O$2:$O$11200</cx:f>
        <cx:lvl ptCount="11199" formatCode="General">
          <cx:pt idx="0">3916</cx:pt>
          <cx:pt idx="1">3916</cx:pt>
          <cx:pt idx="2">3916</cx:pt>
          <cx:pt idx="3">3916</cx:pt>
          <cx:pt idx="4">3916</cx:pt>
          <cx:pt idx="5">3916</cx:pt>
          <cx:pt idx="6">3916</cx:pt>
          <cx:pt idx="7">3916</cx:pt>
          <cx:pt idx="8">3916</cx:pt>
          <cx:pt idx="9">3916</cx:pt>
          <cx:pt idx="10">3916</cx:pt>
          <cx:pt idx="11">3916</cx:pt>
          <cx:pt idx="12">3916</cx:pt>
          <cx:pt idx="13">3916</cx:pt>
          <cx:pt idx="14">3916</cx:pt>
          <cx:pt idx="15">3916</cx:pt>
          <cx:pt idx="16">3105</cx:pt>
          <cx:pt idx="17">3105</cx:pt>
          <cx:pt idx="18">3105</cx:pt>
          <cx:pt idx="19">3105</cx:pt>
          <cx:pt idx="20">3105</cx:pt>
          <cx:pt idx="21">3105</cx:pt>
          <cx:pt idx="22">3105</cx:pt>
          <cx:pt idx="23">3105</cx:pt>
          <cx:pt idx="24">3105</cx:pt>
          <cx:pt idx="25">3105</cx:pt>
          <cx:pt idx="26">3105</cx:pt>
          <cx:pt idx="27">819</cx:pt>
          <cx:pt idx="28">819</cx:pt>
          <cx:pt idx="29">819</cx:pt>
          <cx:pt idx="30">617</cx:pt>
          <cx:pt idx="31">617</cx:pt>
          <cx:pt idx="32">617</cx:pt>
          <cx:pt idx="33">617</cx:pt>
          <cx:pt idx="34">617</cx:pt>
          <cx:pt idx="35">617</cx:pt>
          <cx:pt idx="36">3916</cx:pt>
          <cx:pt idx="37">3916</cx:pt>
          <cx:pt idx="38">3916</cx:pt>
          <cx:pt idx="39">3916</cx:pt>
          <cx:pt idx="40">3916</cx:pt>
          <cx:pt idx="41">3916</cx:pt>
          <cx:pt idx="42">3916</cx:pt>
          <cx:pt idx="43">3916</cx:pt>
          <cx:pt idx="44">3916</cx:pt>
          <cx:pt idx="45">3916</cx:pt>
          <cx:pt idx="46">3916</cx:pt>
          <cx:pt idx="47">3916</cx:pt>
          <cx:pt idx="48">3916</cx:pt>
          <cx:pt idx="49">3916</cx:pt>
          <cx:pt idx="50">3916</cx:pt>
          <cx:pt idx="51">3916</cx:pt>
          <cx:pt idx="52">3916</cx:pt>
          <cx:pt idx="53">3105</cx:pt>
          <cx:pt idx="54">3105</cx:pt>
          <cx:pt idx="55">3105</cx:pt>
          <cx:pt idx="56">3105</cx:pt>
          <cx:pt idx="57">3105</cx:pt>
          <cx:pt idx="58">3105</cx:pt>
          <cx:pt idx="59">1013</cx:pt>
          <cx:pt idx="60">1013</cx:pt>
          <cx:pt idx="61">1013</cx:pt>
          <cx:pt idx="62">1013</cx:pt>
          <cx:pt idx="63">1013</cx:pt>
          <cx:pt idx="64">1013</cx:pt>
          <cx:pt idx="65">1013</cx:pt>
          <cx:pt idx="66">1013</cx:pt>
          <cx:pt idx="67">1013</cx:pt>
          <cx:pt idx="68">1013</cx:pt>
          <cx:pt idx="69">1013</cx:pt>
          <cx:pt idx="70">1013</cx:pt>
          <cx:pt idx="71">1013</cx:pt>
          <cx:pt idx="72">1013</cx:pt>
          <cx:pt idx="73">1013</cx:pt>
          <cx:pt idx="74">1013</cx:pt>
          <cx:pt idx="75">1013</cx:pt>
          <cx:pt idx="76">1013</cx:pt>
          <cx:pt idx="77">1013</cx:pt>
          <cx:pt idx="78">1013</cx:pt>
          <cx:pt idx="79">1013</cx:pt>
          <cx:pt idx="80">1013</cx:pt>
          <cx:pt idx="81">1013</cx:pt>
          <cx:pt idx="82">2009</cx:pt>
          <cx:pt idx="83">2009</cx:pt>
          <cx:pt idx="84">2009</cx:pt>
          <cx:pt idx="85">2009</cx:pt>
          <cx:pt idx="86">2009</cx:pt>
          <cx:pt idx="87">2009</cx:pt>
          <cx:pt idx="88">2009</cx:pt>
          <cx:pt idx="89">2009</cx:pt>
          <cx:pt idx="90">2009</cx:pt>
          <cx:pt idx="91">2009</cx:pt>
          <cx:pt idx="92">2009</cx:pt>
          <cx:pt idx="93">2009</cx:pt>
          <cx:pt idx="94">2009</cx:pt>
          <cx:pt idx="95">2009</cx:pt>
          <cx:pt idx="96">870</cx:pt>
          <cx:pt idx="97">870</cx:pt>
          <cx:pt idx="98">870</cx:pt>
          <cx:pt idx="99">870</cx:pt>
          <cx:pt idx="100">870</cx:pt>
          <cx:pt idx="101">870</cx:pt>
          <cx:pt idx="102">870</cx:pt>
          <cx:pt idx="103">586</cx:pt>
          <cx:pt idx="104">586</cx:pt>
          <cx:pt idx="105">586</cx:pt>
          <cx:pt idx="106">586</cx:pt>
          <cx:pt idx="107">586</cx:pt>
          <cx:pt idx="108">586</cx:pt>
          <cx:pt idx="109">586</cx:pt>
          <cx:pt idx="110">586</cx:pt>
          <cx:pt idx="111">586</cx:pt>
          <cx:pt idx="112">586</cx:pt>
          <cx:pt idx="113">586</cx:pt>
          <cx:pt idx="114">586</cx:pt>
          <cx:pt idx="115">3916</cx:pt>
          <cx:pt idx="116">3916</cx:pt>
          <cx:pt idx="117">3916</cx:pt>
          <cx:pt idx="118">3916</cx:pt>
          <cx:pt idx="119">3916</cx:pt>
          <cx:pt idx="120">3916</cx:pt>
          <cx:pt idx="121">3916</cx:pt>
          <cx:pt idx="122">3916</cx:pt>
          <cx:pt idx="123">3916</cx:pt>
          <cx:pt idx="124">3916</cx:pt>
          <cx:pt idx="125">3916</cx:pt>
          <cx:pt idx="126">3916</cx:pt>
          <cx:pt idx="127">3916</cx:pt>
          <cx:pt idx="128">3916</cx:pt>
          <cx:pt idx="129">3916</cx:pt>
          <cx:pt idx="130">3916</cx:pt>
          <cx:pt idx="131">3916</cx:pt>
          <cx:pt idx="132">3916</cx:pt>
          <cx:pt idx="133">3916</cx:pt>
          <cx:pt idx="134">3916</cx:pt>
          <cx:pt idx="135">3916</cx:pt>
          <cx:pt idx="136">3916</cx:pt>
          <cx:pt idx="137">3916</cx:pt>
          <cx:pt idx="138">3916</cx:pt>
          <cx:pt idx="139">3916</cx:pt>
          <cx:pt idx="140">3916</cx:pt>
          <cx:pt idx="141">3916</cx:pt>
          <cx:pt idx="142">3916</cx:pt>
          <cx:pt idx="143">3916</cx:pt>
          <cx:pt idx="144">3916</cx:pt>
          <cx:pt idx="145">3916</cx:pt>
          <cx:pt idx="146">3916</cx:pt>
          <cx:pt idx="147">3916</cx:pt>
          <cx:pt idx="148">3916</cx:pt>
          <cx:pt idx="149">3916</cx:pt>
          <cx:pt idx="150">3916</cx:pt>
          <cx:pt idx="151">3916</cx:pt>
          <cx:pt idx="152">3916</cx:pt>
          <cx:pt idx="153">617</cx:pt>
          <cx:pt idx="154">617</cx:pt>
          <cx:pt idx="155">617</cx:pt>
          <cx:pt idx="156">617</cx:pt>
          <cx:pt idx="157">617</cx:pt>
          <cx:pt idx="158">617</cx:pt>
          <cx:pt idx="159">617</cx:pt>
          <cx:pt idx="160">617</cx:pt>
          <cx:pt idx="161">617</cx:pt>
          <cx:pt idx="162">617</cx:pt>
          <cx:pt idx="163">617</cx:pt>
          <cx:pt idx="164">617</cx:pt>
          <cx:pt idx="165">617</cx:pt>
          <cx:pt idx="166">617</cx:pt>
          <cx:pt idx="167">617</cx:pt>
          <cx:pt idx="168">617</cx:pt>
          <cx:pt idx="169">617</cx:pt>
          <cx:pt idx="170">617</cx:pt>
          <cx:pt idx="171">617</cx:pt>
          <cx:pt idx="172">617</cx:pt>
          <cx:pt idx="173">617</cx:pt>
          <cx:pt idx="174">617</cx:pt>
          <cx:pt idx="175">617</cx:pt>
          <cx:pt idx="176">617</cx:pt>
          <cx:pt idx="177">617</cx:pt>
          <cx:pt idx="178">617</cx:pt>
          <cx:pt idx="179">617</cx:pt>
          <cx:pt idx="180">617</cx:pt>
          <cx:pt idx="181">617</cx:pt>
          <cx:pt idx="182">436</cx:pt>
          <cx:pt idx="183">436</cx:pt>
          <cx:pt idx="184">436</cx:pt>
          <cx:pt idx="185">436</cx:pt>
          <cx:pt idx="186">436</cx:pt>
          <cx:pt idx="187">436</cx:pt>
          <cx:pt idx="188">436</cx:pt>
          <cx:pt idx="189">436</cx:pt>
          <cx:pt idx="190">436</cx:pt>
          <cx:pt idx="191">1013</cx:pt>
          <cx:pt idx="192">1013</cx:pt>
          <cx:pt idx="193">1013</cx:pt>
          <cx:pt idx="194">1013</cx:pt>
          <cx:pt idx="195">1013</cx:pt>
          <cx:pt idx="196">1013</cx:pt>
          <cx:pt idx="197">1013</cx:pt>
          <cx:pt idx="198">1013</cx:pt>
          <cx:pt idx="199">1013</cx:pt>
          <cx:pt idx="200">1013</cx:pt>
          <cx:pt idx="201">1013</cx:pt>
          <cx:pt idx="202">1013</cx:pt>
          <cx:pt idx="203">1013</cx:pt>
          <cx:pt idx="204">1013</cx:pt>
          <cx:pt idx="205">1013</cx:pt>
          <cx:pt idx="206">1013</cx:pt>
          <cx:pt idx="207">1013</cx:pt>
          <cx:pt idx="208">1013</cx:pt>
          <cx:pt idx="209">1013</cx:pt>
          <cx:pt idx="210">1013</cx:pt>
          <cx:pt idx="211">1013</cx:pt>
          <cx:pt idx="212">1013</cx:pt>
          <cx:pt idx="213">1013</cx:pt>
          <cx:pt idx="214">1013</cx:pt>
          <cx:pt idx="215">1013</cx:pt>
          <cx:pt idx="216">1013</cx:pt>
          <cx:pt idx="217">1013</cx:pt>
          <cx:pt idx="218">1013</cx:pt>
          <cx:pt idx="219">1013</cx:pt>
          <cx:pt idx="220">1013</cx:pt>
          <cx:pt idx="221">1013</cx:pt>
          <cx:pt idx="222">1013</cx:pt>
          <cx:pt idx="223">1013</cx:pt>
          <cx:pt idx="224">1013</cx:pt>
          <cx:pt idx="225">1013</cx:pt>
          <cx:pt idx="226">1013</cx:pt>
          <cx:pt idx="227">2009</cx:pt>
          <cx:pt idx="228">2009</cx:pt>
          <cx:pt idx="229">2009</cx:pt>
          <cx:pt idx="230">2009</cx:pt>
          <cx:pt idx="231">2009</cx:pt>
          <cx:pt idx="232">2009</cx:pt>
          <cx:pt idx="233">2009</cx:pt>
          <cx:pt idx="234">2009</cx:pt>
          <cx:pt idx="235">2009</cx:pt>
          <cx:pt idx="236">2009</cx:pt>
          <cx:pt idx="237">2009</cx:pt>
          <cx:pt idx="238">2009</cx:pt>
          <cx:pt idx="239">586</cx:pt>
          <cx:pt idx="240">586</cx:pt>
          <cx:pt idx="241">586</cx:pt>
          <cx:pt idx="242">586</cx:pt>
          <cx:pt idx="243">617</cx:pt>
          <cx:pt idx="244">617</cx:pt>
          <cx:pt idx="245">617</cx:pt>
          <cx:pt idx="246">617</cx:pt>
          <cx:pt idx="247">2009</cx:pt>
          <cx:pt idx="248">2009</cx:pt>
          <cx:pt idx="249">2009</cx:pt>
          <cx:pt idx="250">2009</cx:pt>
          <cx:pt idx="251">2009</cx:pt>
          <cx:pt idx="252">2009</cx:pt>
          <cx:pt idx="253">2009</cx:pt>
          <cx:pt idx="254">2009</cx:pt>
          <cx:pt idx="255">2009</cx:pt>
          <cx:pt idx="256">2009</cx:pt>
          <cx:pt idx="257">2009</cx:pt>
          <cx:pt idx="258">2009</cx:pt>
          <cx:pt idx="259">2009</cx:pt>
          <cx:pt idx="260">2009</cx:pt>
          <cx:pt idx="261">2009</cx:pt>
          <cx:pt idx="262">2009</cx:pt>
          <cx:pt idx="263">2009</cx:pt>
          <cx:pt idx="264">2009</cx:pt>
          <cx:pt idx="265">2009</cx:pt>
          <cx:pt idx="266">2009</cx:pt>
          <cx:pt idx="267">2009</cx:pt>
          <cx:pt idx="268">2009</cx:pt>
          <cx:pt idx="269">2009</cx:pt>
          <cx:pt idx="270">2009</cx:pt>
          <cx:pt idx="271">2009</cx:pt>
          <cx:pt idx="272">2009</cx:pt>
          <cx:pt idx="273">2009</cx:pt>
          <cx:pt idx="274">2009</cx:pt>
          <cx:pt idx="275">2009</cx:pt>
          <cx:pt idx="276">2009</cx:pt>
          <cx:pt idx="277">2009</cx:pt>
          <cx:pt idx="278">2009</cx:pt>
          <cx:pt idx="279">2009</cx:pt>
          <cx:pt idx="280">2009</cx:pt>
          <cx:pt idx="281">2774</cx:pt>
          <cx:pt idx="282">2774</cx:pt>
          <cx:pt idx="283">2774</cx:pt>
          <cx:pt idx="284">2774</cx:pt>
          <cx:pt idx="285">2774</cx:pt>
          <cx:pt idx="286">2774</cx:pt>
          <cx:pt idx="287">2774</cx:pt>
          <cx:pt idx="288">2774</cx:pt>
          <cx:pt idx="289">2774</cx:pt>
          <cx:pt idx="290">2774</cx:pt>
          <cx:pt idx="291">2774</cx:pt>
          <cx:pt idx="292">2774</cx:pt>
          <cx:pt idx="293">2774</cx:pt>
          <cx:pt idx="294">2009</cx:pt>
          <cx:pt idx="295">2009</cx:pt>
          <cx:pt idx="296">2009</cx:pt>
          <cx:pt idx="297">2009</cx:pt>
          <cx:pt idx="298">2009</cx:pt>
          <cx:pt idx="299">2009</cx:pt>
          <cx:pt idx="300">2009</cx:pt>
          <cx:pt idx="301">2009</cx:pt>
          <cx:pt idx="302">2009</cx:pt>
          <cx:pt idx="303">2009</cx:pt>
          <cx:pt idx="304">2009</cx:pt>
          <cx:pt idx="305">2009</cx:pt>
          <cx:pt idx="306">2009</cx:pt>
          <cx:pt idx="307">2009</cx:pt>
          <cx:pt idx="308">2009</cx:pt>
          <cx:pt idx="309">2009</cx:pt>
          <cx:pt idx="310">2009</cx:pt>
          <cx:pt idx="311">2009</cx:pt>
          <cx:pt idx="312">2009</cx:pt>
          <cx:pt idx="313">2009</cx:pt>
          <cx:pt idx="314">2009</cx:pt>
          <cx:pt idx="315">2009</cx:pt>
          <cx:pt idx="316">2009</cx:pt>
          <cx:pt idx="317">2009</cx:pt>
          <cx:pt idx="318">2009</cx:pt>
          <cx:pt idx="319">2009</cx:pt>
          <cx:pt idx="320">2009</cx:pt>
          <cx:pt idx="321">2009</cx:pt>
          <cx:pt idx="322">2009</cx:pt>
          <cx:pt idx="323">2009</cx:pt>
          <cx:pt idx="324">2009</cx:pt>
          <cx:pt idx="325">2009</cx:pt>
          <cx:pt idx="326">2009</cx:pt>
          <cx:pt idx="327">2009</cx:pt>
          <cx:pt idx="328">2009</cx:pt>
          <cx:pt idx="329">2009</cx:pt>
          <cx:pt idx="330">2009</cx:pt>
          <cx:pt idx="331">2009</cx:pt>
          <cx:pt idx="332">2009</cx:pt>
          <cx:pt idx="333">2009</cx:pt>
          <cx:pt idx="334">2009</cx:pt>
          <cx:pt idx="335">2009</cx:pt>
          <cx:pt idx="336">2009</cx:pt>
          <cx:pt idx="337">2009</cx:pt>
          <cx:pt idx="338">2009</cx:pt>
          <cx:pt idx="339">2009</cx:pt>
          <cx:pt idx="340">2009</cx:pt>
          <cx:pt idx="341">2009</cx:pt>
          <cx:pt idx="342">2009</cx:pt>
          <cx:pt idx="343">2009</cx:pt>
          <cx:pt idx="344">2009</cx:pt>
          <cx:pt idx="345">586</cx:pt>
          <cx:pt idx="346">586</cx:pt>
          <cx:pt idx="347">586</cx:pt>
          <cx:pt idx="348">586</cx:pt>
          <cx:pt idx="349">586</cx:pt>
          <cx:pt idx="350">586</cx:pt>
          <cx:pt idx="351">586</cx:pt>
          <cx:pt idx="352">586</cx:pt>
          <cx:pt idx="353">586</cx:pt>
          <cx:pt idx="354">586</cx:pt>
          <cx:pt idx="355">586</cx:pt>
          <cx:pt idx="356">586</cx:pt>
          <cx:pt idx="357">586</cx:pt>
          <cx:pt idx="358">586</cx:pt>
          <cx:pt idx="359">586</cx:pt>
          <cx:pt idx="360">586</cx:pt>
          <cx:pt idx="361">586</cx:pt>
          <cx:pt idx="362">586</cx:pt>
          <cx:pt idx="363">586</cx:pt>
          <cx:pt idx="364">586</cx:pt>
          <cx:pt idx="365">586</cx:pt>
          <cx:pt idx="366">586</cx:pt>
          <cx:pt idx="367">586</cx:pt>
          <cx:pt idx="368">586</cx:pt>
          <cx:pt idx="369">586</cx:pt>
          <cx:pt idx="370">586</cx:pt>
          <cx:pt idx="371">586</cx:pt>
          <cx:pt idx="372">586</cx:pt>
          <cx:pt idx="373">586</cx:pt>
          <cx:pt idx="374">586</cx:pt>
          <cx:pt idx="375">586</cx:pt>
          <cx:pt idx="376">586</cx:pt>
          <cx:pt idx="377">586</cx:pt>
          <cx:pt idx="378">586</cx:pt>
          <cx:pt idx="379">586</cx:pt>
          <cx:pt idx="380">586</cx:pt>
          <cx:pt idx="381">586</cx:pt>
          <cx:pt idx="382">586</cx:pt>
          <cx:pt idx="383">586</cx:pt>
          <cx:pt idx="384">586</cx:pt>
          <cx:pt idx="385">586</cx:pt>
          <cx:pt idx="386">586</cx:pt>
          <cx:pt idx="387">586</cx:pt>
          <cx:pt idx="388">586</cx:pt>
          <cx:pt idx="389">586</cx:pt>
          <cx:pt idx="390">586</cx:pt>
          <cx:pt idx="391">586</cx:pt>
          <cx:pt idx="392">586</cx:pt>
          <cx:pt idx="393">586</cx:pt>
          <cx:pt idx="394">586</cx:pt>
          <cx:pt idx="395">586</cx:pt>
          <cx:pt idx="396">586</cx:pt>
          <cx:pt idx="397">586</cx:pt>
          <cx:pt idx="398">3916</cx:pt>
          <cx:pt idx="399">3916</cx:pt>
          <cx:pt idx="400">3916</cx:pt>
          <cx:pt idx="401">3916</cx:pt>
          <cx:pt idx="402">3916</cx:pt>
          <cx:pt idx="403">3916</cx:pt>
          <cx:pt idx="404">3916</cx:pt>
          <cx:pt idx="405">3916</cx:pt>
          <cx:pt idx="406">3916</cx:pt>
          <cx:pt idx="407">3916</cx:pt>
          <cx:pt idx="408">3916</cx:pt>
          <cx:pt idx="409">3916</cx:pt>
          <cx:pt idx="410">3916</cx:pt>
          <cx:pt idx="411">3916</cx:pt>
          <cx:pt idx="412">3916</cx:pt>
          <cx:pt idx="413">3916</cx:pt>
          <cx:pt idx="414">3916</cx:pt>
          <cx:pt idx="415">3916</cx:pt>
          <cx:pt idx="416">3916</cx:pt>
          <cx:pt idx="417">3916</cx:pt>
          <cx:pt idx="418">3916</cx:pt>
          <cx:pt idx="419">3916</cx:pt>
          <cx:pt idx="420">3916</cx:pt>
          <cx:pt idx="421">3916</cx:pt>
          <cx:pt idx="422">3916</cx:pt>
          <cx:pt idx="423">3916</cx:pt>
          <cx:pt idx="424">3916</cx:pt>
          <cx:pt idx="425">3916</cx:pt>
          <cx:pt idx="426">3916</cx:pt>
          <cx:pt idx="427">3916</cx:pt>
          <cx:pt idx="428">3916</cx:pt>
          <cx:pt idx="429">3916</cx:pt>
          <cx:pt idx="430">3916</cx:pt>
          <cx:pt idx="431">3916</cx:pt>
          <cx:pt idx="432">3916</cx:pt>
          <cx:pt idx="433">3916</cx:pt>
          <cx:pt idx="434">3916</cx:pt>
          <cx:pt idx="435">617</cx:pt>
          <cx:pt idx="436">617</cx:pt>
          <cx:pt idx="437">617</cx:pt>
          <cx:pt idx="438">617</cx:pt>
          <cx:pt idx="439">617</cx:pt>
          <cx:pt idx="440">617</cx:pt>
          <cx:pt idx="441">2774</cx:pt>
          <cx:pt idx="442">2774</cx:pt>
          <cx:pt idx="443">2774</cx:pt>
          <cx:pt idx="444">2774</cx:pt>
          <cx:pt idx="445">2774</cx:pt>
          <cx:pt idx="446">2774</cx:pt>
          <cx:pt idx="447">2774</cx:pt>
          <cx:pt idx="448">2774</cx:pt>
          <cx:pt idx="449">2774</cx:pt>
          <cx:pt idx="450">2774</cx:pt>
          <cx:pt idx="451">2774</cx:pt>
          <cx:pt idx="452">2774</cx:pt>
          <cx:pt idx="453">2774</cx:pt>
          <cx:pt idx="454">2774</cx:pt>
          <cx:pt idx="455">113</cx:pt>
          <cx:pt idx="456">113</cx:pt>
          <cx:pt idx="457">113</cx:pt>
          <cx:pt idx="458">113</cx:pt>
          <cx:pt idx="459">113</cx:pt>
          <cx:pt idx="460">2031</cx:pt>
          <cx:pt idx="461">2031</cx:pt>
          <cx:pt idx="462">2031</cx:pt>
          <cx:pt idx="463">2031</cx:pt>
          <cx:pt idx="464">2031</cx:pt>
          <cx:pt idx="465">2031</cx:pt>
          <cx:pt idx="466">2031</cx:pt>
          <cx:pt idx="467">2031</cx:pt>
          <cx:pt idx="468">2031</cx:pt>
          <cx:pt idx="469">2031</cx:pt>
          <cx:pt idx="470">2031</cx:pt>
          <cx:pt idx="471">2031</cx:pt>
          <cx:pt idx="472">2031</cx:pt>
          <cx:pt idx="473">2031</cx:pt>
          <cx:pt idx="474">2031</cx:pt>
          <cx:pt idx="475">2031</cx:pt>
          <cx:pt idx="476">2031</cx:pt>
          <cx:pt idx="477">2031</cx:pt>
          <cx:pt idx="478">2031</cx:pt>
          <cx:pt idx="479">2031</cx:pt>
          <cx:pt idx="480">2031</cx:pt>
          <cx:pt idx="481">2031</cx:pt>
          <cx:pt idx="482">2031</cx:pt>
          <cx:pt idx="483">2031</cx:pt>
          <cx:pt idx="484">2031</cx:pt>
          <cx:pt idx="485">2031</cx:pt>
          <cx:pt idx="486">3916</cx:pt>
          <cx:pt idx="487">3916</cx:pt>
          <cx:pt idx="488">3916</cx:pt>
          <cx:pt idx="489">3916</cx:pt>
          <cx:pt idx="490">3916</cx:pt>
          <cx:pt idx="491">3916</cx:pt>
          <cx:pt idx="492">3916</cx:pt>
          <cx:pt idx="493">3916</cx:pt>
          <cx:pt idx="494">3916</cx:pt>
          <cx:pt idx="495">3916</cx:pt>
          <cx:pt idx="496">3916</cx:pt>
          <cx:pt idx="497">3916</cx:pt>
          <cx:pt idx="498">3916</cx:pt>
          <cx:pt idx="499">3916</cx:pt>
          <cx:pt idx="500">3916</cx:pt>
          <cx:pt idx="501">3916</cx:pt>
          <cx:pt idx="502">3916</cx:pt>
          <cx:pt idx="503">3916</cx:pt>
          <cx:pt idx="504">3916</cx:pt>
          <cx:pt idx="505">3916</cx:pt>
          <cx:pt idx="506">3916</cx:pt>
          <cx:pt idx="507">3916</cx:pt>
          <cx:pt idx="508">3916</cx:pt>
          <cx:pt idx="509">3916</cx:pt>
          <cx:pt idx="510">3916</cx:pt>
          <cx:pt idx="511">3916</cx:pt>
          <cx:pt idx="512">617</cx:pt>
          <cx:pt idx="513">617</cx:pt>
          <cx:pt idx="514">617</cx:pt>
          <cx:pt idx="515">617</cx:pt>
          <cx:pt idx="516">617</cx:pt>
          <cx:pt idx="517">617</cx:pt>
          <cx:pt idx="518">617</cx:pt>
          <cx:pt idx="519">617</cx:pt>
          <cx:pt idx="520">819</cx:pt>
          <cx:pt idx="521">819</cx:pt>
          <cx:pt idx="522">819</cx:pt>
          <cx:pt idx="523">819</cx:pt>
          <cx:pt idx="524">819</cx:pt>
          <cx:pt idx="525">819</cx:pt>
          <cx:pt idx="526">819</cx:pt>
          <cx:pt idx="527">819</cx:pt>
          <cx:pt idx="528">819</cx:pt>
          <cx:pt idx="529">819</cx:pt>
          <cx:pt idx="530">819</cx:pt>
          <cx:pt idx="531">819</cx:pt>
          <cx:pt idx="532">819</cx:pt>
          <cx:pt idx="533">819</cx:pt>
          <cx:pt idx="534">819</cx:pt>
          <cx:pt idx="535">819</cx:pt>
          <cx:pt idx="536">819</cx:pt>
          <cx:pt idx="537">819</cx:pt>
          <cx:pt idx="538">819</cx:pt>
          <cx:pt idx="539">819</cx:pt>
          <cx:pt idx="540">819</cx:pt>
          <cx:pt idx="541">819</cx:pt>
          <cx:pt idx="542">819</cx:pt>
          <cx:pt idx="543">819</cx:pt>
          <cx:pt idx="544">819</cx:pt>
          <cx:pt idx="545">819</cx:pt>
          <cx:pt idx="546">819</cx:pt>
          <cx:pt idx="547">819</cx:pt>
          <cx:pt idx="548">819</cx:pt>
          <cx:pt idx="549">819</cx:pt>
          <cx:pt idx="550">819</cx:pt>
          <cx:pt idx="551">819</cx:pt>
          <cx:pt idx="552">819</cx:pt>
          <cx:pt idx="553">819</cx:pt>
          <cx:pt idx="554">819</cx:pt>
          <cx:pt idx="555">819</cx:pt>
          <cx:pt idx="556">819</cx:pt>
          <cx:pt idx="557">819</cx:pt>
          <cx:pt idx="558">819</cx:pt>
          <cx:pt idx="559">819</cx:pt>
          <cx:pt idx="560">819</cx:pt>
          <cx:pt idx="561">819</cx:pt>
          <cx:pt idx="562">819</cx:pt>
          <cx:pt idx="563">819</cx:pt>
          <cx:pt idx="564">819</cx:pt>
          <cx:pt idx="565">819</cx:pt>
          <cx:pt idx="566">819</cx:pt>
          <cx:pt idx="567">819</cx:pt>
          <cx:pt idx="568">819</cx:pt>
          <cx:pt idx="569">819</cx:pt>
          <cx:pt idx="570">819</cx:pt>
          <cx:pt idx="571">819</cx:pt>
          <cx:pt idx="572">819</cx:pt>
          <cx:pt idx="573">819</cx:pt>
          <cx:pt idx="574">819</cx:pt>
          <cx:pt idx="575">819</cx:pt>
          <cx:pt idx="576">819</cx:pt>
          <cx:pt idx="577">819</cx:pt>
          <cx:pt idx="578">819</cx:pt>
          <cx:pt idx="579">2774</cx:pt>
          <cx:pt idx="580">2774</cx:pt>
          <cx:pt idx="581">617</cx:pt>
          <cx:pt idx="582">617</cx:pt>
          <cx:pt idx="583">617</cx:pt>
          <cx:pt idx="584">617</cx:pt>
          <cx:pt idx="585">416</cx:pt>
          <cx:pt idx="586">2774</cx:pt>
          <cx:pt idx="587">2774</cx:pt>
          <cx:pt idx="588">2774</cx:pt>
          <cx:pt idx="589">2774</cx:pt>
          <cx:pt idx="590">2774</cx:pt>
          <cx:pt idx="591">2774</cx:pt>
          <cx:pt idx="592">67</cx:pt>
          <cx:pt idx="593">67</cx:pt>
          <cx:pt idx="594">67</cx:pt>
          <cx:pt idx="595">67</cx:pt>
          <cx:pt idx="596">67</cx:pt>
          <cx:pt idx="597">67</cx:pt>
          <cx:pt idx="598">67</cx:pt>
          <cx:pt idx="599">2774</cx:pt>
          <cx:pt idx="600">2774</cx:pt>
          <cx:pt idx="601">2774</cx:pt>
          <cx:pt idx="602">2774</cx:pt>
          <cx:pt idx="603">2774</cx:pt>
          <cx:pt idx="604">586</cx:pt>
          <cx:pt idx="605">586</cx:pt>
          <cx:pt idx="606">586</cx:pt>
          <cx:pt idx="607">586</cx:pt>
          <cx:pt idx="608">586</cx:pt>
          <cx:pt idx="609">586</cx:pt>
          <cx:pt idx="610">586</cx:pt>
          <cx:pt idx="611">586</cx:pt>
          <cx:pt idx="612">586</cx:pt>
          <cx:pt idx="613">586</cx:pt>
          <cx:pt idx="614">586</cx:pt>
          <cx:pt idx="615">3916</cx:pt>
          <cx:pt idx="616">3916</cx:pt>
          <cx:pt idx="617">3916</cx:pt>
          <cx:pt idx="618">3916</cx:pt>
          <cx:pt idx="619">3916</cx:pt>
          <cx:pt idx="620">3916</cx:pt>
          <cx:pt idx="621">3916</cx:pt>
          <cx:pt idx="622">3916</cx:pt>
          <cx:pt idx="623">3916</cx:pt>
          <cx:pt idx="624">3916</cx:pt>
          <cx:pt idx="625">3916</cx:pt>
          <cx:pt idx="626">3916</cx:pt>
          <cx:pt idx="627">3916</cx:pt>
          <cx:pt idx="628">3916</cx:pt>
          <cx:pt idx="629">3916</cx:pt>
          <cx:pt idx="630">3916</cx:pt>
          <cx:pt idx="631">3916</cx:pt>
          <cx:pt idx="632">3916</cx:pt>
          <cx:pt idx="633">3916</cx:pt>
          <cx:pt idx="634">3916</cx:pt>
          <cx:pt idx="635">3916</cx:pt>
          <cx:pt idx="636">3916</cx:pt>
          <cx:pt idx="637">3916</cx:pt>
          <cx:pt idx="638">3916</cx:pt>
          <cx:pt idx="639">3916</cx:pt>
          <cx:pt idx="640">3916</cx:pt>
          <cx:pt idx="641">3916</cx:pt>
          <cx:pt idx="642">3916</cx:pt>
          <cx:pt idx="643">3916</cx:pt>
          <cx:pt idx="644">3916</cx:pt>
          <cx:pt idx="645">3916</cx:pt>
          <cx:pt idx="646">3916</cx:pt>
          <cx:pt idx="647">3916</cx:pt>
          <cx:pt idx="648">3916</cx:pt>
          <cx:pt idx="649">3916</cx:pt>
          <cx:pt idx="650">3916</cx:pt>
          <cx:pt idx="651">617</cx:pt>
          <cx:pt idx="652">617</cx:pt>
          <cx:pt idx="653">617</cx:pt>
          <cx:pt idx="654">617</cx:pt>
          <cx:pt idx="655">210</cx:pt>
          <cx:pt idx="656">210</cx:pt>
          <cx:pt idx="657">210</cx:pt>
          <cx:pt idx="658">210</cx:pt>
          <cx:pt idx="659">210</cx:pt>
          <cx:pt idx="660">210</cx:pt>
          <cx:pt idx="661">210</cx:pt>
          <cx:pt idx="662">2774</cx:pt>
          <cx:pt idx="663">2774</cx:pt>
          <cx:pt idx="664">2774</cx:pt>
          <cx:pt idx="665">586</cx:pt>
          <cx:pt idx="666">586</cx:pt>
          <cx:pt idx="667">586</cx:pt>
          <cx:pt idx="668">586</cx:pt>
          <cx:pt idx="669">586</cx:pt>
          <cx:pt idx="670">586</cx:pt>
          <cx:pt idx="671">586</cx:pt>
          <cx:pt idx="672">586</cx:pt>
          <cx:pt idx="673">586</cx:pt>
          <cx:pt idx="674">586</cx:pt>
          <cx:pt idx="675">586</cx:pt>
          <cx:pt idx="676">67</cx:pt>
          <cx:pt idx="677">67</cx:pt>
          <cx:pt idx="678">67</cx:pt>
          <cx:pt idx="679">67</cx:pt>
          <cx:pt idx="680">67</cx:pt>
          <cx:pt idx="681">67</cx:pt>
          <cx:pt idx="682">67</cx:pt>
          <cx:pt idx="683">416</cx:pt>
          <cx:pt idx="684">416</cx:pt>
          <cx:pt idx="685">586</cx:pt>
          <cx:pt idx="686">586</cx:pt>
          <cx:pt idx="687">586</cx:pt>
          <cx:pt idx="688">586</cx:pt>
          <cx:pt idx="689">586</cx:pt>
          <cx:pt idx="690">586</cx:pt>
          <cx:pt idx="691">586</cx:pt>
          <cx:pt idx="692">586</cx:pt>
          <cx:pt idx="693">586</cx:pt>
          <cx:pt idx="694">586</cx:pt>
          <cx:pt idx="695">586</cx:pt>
          <cx:pt idx="696">586</cx:pt>
          <cx:pt idx="697">586</cx:pt>
          <cx:pt idx="698">586</cx:pt>
          <cx:pt idx="699">586</cx:pt>
          <cx:pt idx="700">3916</cx:pt>
          <cx:pt idx="701">3916</cx:pt>
          <cx:pt idx="702">3916</cx:pt>
          <cx:pt idx="703">3916</cx:pt>
          <cx:pt idx="704">3916</cx:pt>
          <cx:pt idx="705">3916</cx:pt>
          <cx:pt idx="706">3916</cx:pt>
          <cx:pt idx="707">3916</cx:pt>
          <cx:pt idx="708">3916</cx:pt>
          <cx:pt idx="709">3916</cx:pt>
          <cx:pt idx="710">3916</cx:pt>
          <cx:pt idx="711">3916</cx:pt>
          <cx:pt idx="712">3916</cx:pt>
          <cx:pt idx="713">3916</cx:pt>
          <cx:pt idx="714">3916</cx:pt>
          <cx:pt idx="715">3916</cx:pt>
          <cx:pt idx="716">1715</cx:pt>
          <cx:pt idx="717">1715</cx:pt>
          <cx:pt idx="718">870</cx:pt>
          <cx:pt idx="719">870</cx:pt>
          <cx:pt idx="720">870</cx:pt>
          <cx:pt idx="721">870</cx:pt>
          <cx:pt idx="722">870</cx:pt>
          <cx:pt idx="723">870</cx:pt>
          <cx:pt idx="724">870</cx:pt>
          <cx:pt idx="725">870</cx:pt>
          <cx:pt idx="726">870</cx:pt>
          <cx:pt idx="727">870</cx:pt>
          <cx:pt idx="728">870</cx:pt>
          <cx:pt idx="729">870</cx:pt>
          <cx:pt idx="730">870</cx:pt>
          <cx:pt idx="731">870</cx:pt>
          <cx:pt idx="732">870</cx:pt>
          <cx:pt idx="733">870</cx:pt>
          <cx:pt idx="734">870</cx:pt>
          <cx:pt idx="735">870</cx:pt>
          <cx:pt idx="736">3916</cx:pt>
          <cx:pt idx="737">3916</cx:pt>
          <cx:pt idx="738">3916</cx:pt>
          <cx:pt idx="739">3916</cx:pt>
          <cx:pt idx="740">3916</cx:pt>
          <cx:pt idx="741">3916</cx:pt>
          <cx:pt idx="742">3916</cx:pt>
          <cx:pt idx="743">3105</cx:pt>
          <cx:pt idx="744">3105</cx:pt>
          <cx:pt idx="745">3105</cx:pt>
          <cx:pt idx="746">3105</cx:pt>
          <cx:pt idx="747">3105</cx:pt>
          <cx:pt idx="748">3105</cx:pt>
          <cx:pt idx="749">870</cx:pt>
          <cx:pt idx="750">870</cx:pt>
          <cx:pt idx="751">870</cx:pt>
          <cx:pt idx="752">870</cx:pt>
          <cx:pt idx="753">870</cx:pt>
          <cx:pt idx="754">870</cx:pt>
          <cx:pt idx="755">870</cx:pt>
          <cx:pt idx="756">870</cx:pt>
          <cx:pt idx="757">870</cx:pt>
          <cx:pt idx="758">870</cx:pt>
          <cx:pt idx="759">870</cx:pt>
          <cx:pt idx="760">870</cx:pt>
          <cx:pt idx="761">870</cx:pt>
          <cx:pt idx="762">870</cx:pt>
          <cx:pt idx="763">870</cx:pt>
          <cx:pt idx="764">870</cx:pt>
          <cx:pt idx="765">870</cx:pt>
          <cx:pt idx="766">870</cx:pt>
          <cx:pt idx="767">870</cx:pt>
          <cx:pt idx="768">870</cx:pt>
          <cx:pt idx="769">2031</cx:pt>
          <cx:pt idx="770">2031</cx:pt>
          <cx:pt idx="771">376</cx:pt>
          <cx:pt idx="772">376</cx:pt>
          <cx:pt idx="773">376</cx:pt>
          <cx:pt idx="774">376</cx:pt>
          <cx:pt idx="775">376</cx:pt>
          <cx:pt idx="776">376</cx:pt>
          <cx:pt idx="777">376</cx:pt>
          <cx:pt idx="778">376</cx:pt>
          <cx:pt idx="779">376</cx:pt>
          <cx:pt idx="780">376</cx:pt>
          <cx:pt idx="781">376</cx:pt>
          <cx:pt idx="782">376</cx:pt>
          <cx:pt idx="783">376</cx:pt>
          <cx:pt idx="784">376</cx:pt>
          <cx:pt idx="785">376</cx:pt>
          <cx:pt idx="786">376</cx:pt>
          <cx:pt idx="787">376</cx:pt>
          <cx:pt idx="788">376</cx:pt>
          <cx:pt idx="789">376</cx:pt>
          <cx:pt idx="790">376</cx:pt>
          <cx:pt idx="791">376</cx:pt>
          <cx:pt idx="792">376</cx:pt>
          <cx:pt idx="793">376</cx:pt>
          <cx:pt idx="794">376</cx:pt>
          <cx:pt idx="795">376</cx:pt>
          <cx:pt idx="796">376</cx:pt>
          <cx:pt idx="797">376</cx:pt>
          <cx:pt idx="798">376</cx:pt>
          <cx:pt idx="799">376</cx:pt>
          <cx:pt idx="800">376</cx:pt>
          <cx:pt idx="801">376</cx:pt>
          <cx:pt idx="802">376</cx:pt>
          <cx:pt idx="803">376</cx:pt>
          <cx:pt idx="804">376</cx:pt>
          <cx:pt idx="805">376</cx:pt>
          <cx:pt idx="806">376</cx:pt>
          <cx:pt idx="807">376</cx:pt>
          <cx:pt idx="808">376</cx:pt>
          <cx:pt idx="809">376</cx:pt>
          <cx:pt idx="810">376</cx:pt>
          <cx:pt idx="811">376</cx:pt>
          <cx:pt idx="812">376</cx:pt>
          <cx:pt idx="813">376</cx:pt>
          <cx:pt idx="814">376</cx:pt>
          <cx:pt idx="815">376</cx:pt>
          <cx:pt idx="816">376</cx:pt>
          <cx:pt idx="817">376</cx:pt>
          <cx:pt idx="818">376</cx:pt>
          <cx:pt idx="819">376</cx:pt>
          <cx:pt idx="820">376</cx:pt>
          <cx:pt idx="821">376</cx:pt>
          <cx:pt idx="822">376</cx:pt>
          <cx:pt idx="823">376</cx:pt>
          <cx:pt idx="824">376</cx:pt>
          <cx:pt idx="825">376</cx:pt>
          <cx:pt idx="826">376</cx:pt>
          <cx:pt idx="827">376</cx:pt>
          <cx:pt idx="828">376</cx:pt>
          <cx:pt idx="829">376</cx:pt>
          <cx:pt idx="830">376</cx:pt>
          <cx:pt idx="831">376</cx:pt>
          <cx:pt idx="832">376</cx:pt>
          <cx:pt idx="833">376</cx:pt>
          <cx:pt idx="834">376</cx:pt>
          <cx:pt idx="835">376</cx:pt>
          <cx:pt idx="836">376</cx:pt>
          <cx:pt idx="837">376</cx:pt>
          <cx:pt idx="838">376</cx:pt>
          <cx:pt idx="839">376</cx:pt>
          <cx:pt idx="840">376</cx:pt>
          <cx:pt idx="841">376</cx:pt>
          <cx:pt idx="842">376</cx:pt>
          <cx:pt idx="843">376</cx:pt>
          <cx:pt idx="844">376</cx:pt>
          <cx:pt idx="845">376</cx:pt>
          <cx:pt idx="846">376</cx:pt>
          <cx:pt idx="847">376</cx:pt>
          <cx:pt idx="848">376</cx:pt>
          <cx:pt idx="849">376</cx:pt>
          <cx:pt idx="850">376</cx:pt>
          <cx:pt idx="851">376</cx:pt>
          <cx:pt idx="852">376</cx:pt>
          <cx:pt idx="853">376</cx:pt>
          <cx:pt idx="854">376</cx:pt>
          <cx:pt idx="855">376</cx:pt>
          <cx:pt idx="856">376</cx:pt>
          <cx:pt idx="857">376</cx:pt>
          <cx:pt idx="858">376</cx:pt>
          <cx:pt idx="859">376</cx:pt>
          <cx:pt idx="860">376</cx:pt>
          <cx:pt idx="861">376</cx:pt>
          <cx:pt idx="862">376</cx:pt>
          <cx:pt idx="863">376</cx:pt>
          <cx:pt idx="864">376</cx:pt>
          <cx:pt idx="865">376</cx:pt>
          <cx:pt idx="866">376</cx:pt>
          <cx:pt idx="867">376</cx:pt>
          <cx:pt idx="868">376</cx:pt>
          <cx:pt idx="869">376</cx:pt>
          <cx:pt idx="870">376</cx:pt>
          <cx:pt idx="871">376</cx:pt>
          <cx:pt idx="872">376</cx:pt>
          <cx:pt idx="873">376</cx:pt>
          <cx:pt idx="874">376</cx:pt>
          <cx:pt idx="875">376</cx:pt>
          <cx:pt idx="876">376</cx:pt>
          <cx:pt idx="877">376</cx:pt>
          <cx:pt idx="878">376</cx:pt>
          <cx:pt idx="879">376</cx:pt>
          <cx:pt idx="880">3105</cx:pt>
          <cx:pt idx="881">3105</cx:pt>
          <cx:pt idx="882">3105</cx:pt>
          <cx:pt idx="883">3105</cx:pt>
          <cx:pt idx="884">3105</cx:pt>
          <cx:pt idx="885">3105</cx:pt>
          <cx:pt idx="886">1715</cx:pt>
          <cx:pt idx="887">1715</cx:pt>
          <cx:pt idx="888">1715</cx:pt>
          <cx:pt idx="889">1715</cx:pt>
          <cx:pt idx="890">1715</cx:pt>
          <cx:pt idx="891">1715</cx:pt>
          <cx:pt idx="892">1715</cx:pt>
          <cx:pt idx="893">1715</cx:pt>
          <cx:pt idx="894">1715</cx:pt>
          <cx:pt idx="895">1715</cx:pt>
          <cx:pt idx="896">1715</cx:pt>
          <cx:pt idx="897">1715</cx:pt>
          <cx:pt idx="898">1715</cx:pt>
          <cx:pt idx="899">1715</cx:pt>
          <cx:pt idx="900">1715</cx:pt>
          <cx:pt idx="901">1715</cx:pt>
          <cx:pt idx="902">1715</cx:pt>
          <cx:pt idx="903">1715</cx:pt>
          <cx:pt idx="904">1715</cx:pt>
          <cx:pt idx="905">1715</cx:pt>
          <cx:pt idx="906">1715</cx:pt>
          <cx:pt idx="907">1715</cx:pt>
          <cx:pt idx="908">1715</cx:pt>
          <cx:pt idx="909">1715</cx:pt>
          <cx:pt idx="910">1715</cx:pt>
          <cx:pt idx="911">1715</cx:pt>
          <cx:pt idx="912">1715</cx:pt>
          <cx:pt idx="913">1715</cx:pt>
          <cx:pt idx="914">1715</cx:pt>
          <cx:pt idx="915">1715</cx:pt>
          <cx:pt idx="916">1715</cx:pt>
          <cx:pt idx="917">1715</cx:pt>
          <cx:pt idx="918">1715</cx:pt>
          <cx:pt idx="919">1715</cx:pt>
          <cx:pt idx="920">1715</cx:pt>
          <cx:pt idx="921">1715</cx:pt>
          <cx:pt idx="922">1715</cx:pt>
          <cx:pt idx="923">1715</cx:pt>
          <cx:pt idx="924">1715</cx:pt>
          <cx:pt idx="925">1715</cx:pt>
          <cx:pt idx="926">1715</cx:pt>
          <cx:pt idx="927">1715</cx:pt>
          <cx:pt idx="928">1715</cx:pt>
          <cx:pt idx="929">1715</cx:pt>
          <cx:pt idx="930">1715</cx:pt>
          <cx:pt idx="931">1715</cx:pt>
          <cx:pt idx="932">1715</cx:pt>
          <cx:pt idx="933">1715</cx:pt>
          <cx:pt idx="934">1715</cx:pt>
          <cx:pt idx="935">1715</cx:pt>
          <cx:pt idx="936">1715</cx:pt>
          <cx:pt idx="937">1715</cx:pt>
          <cx:pt idx="938">1715</cx:pt>
          <cx:pt idx="939">1715</cx:pt>
          <cx:pt idx="940">1715</cx:pt>
          <cx:pt idx="941">1715</cx:pt>
          <cx:pt idx="942">1715</cx:pt>
          <cx:pt idx="943">1715</cx:pt>
          <cx:pt idx="944">1715</cx:pt>
          <cx:pt idx="945">1715</cx:pt>
          <cx:pt idx="946">1715</cx:pt>
          <cx:pt idx="947">586</cx:pt>
          <cx:pt idx="948">586</cx:pt>
          <cx:pt idx="949">586</cx:pt>
          <cx:pt idx="950">870</cx:pt>
          <cx:pt idx="951">870</cx:pt>
          <cx:pt idx="952">870</cx:pt>
          <cx:pt idx="953">870</cx:pt>
          <cx:pt idx="954">870</cx:pt>
          <cx:pt idx="955">870</cx:pt>
          <cx:pt idx="956">870</cx:pt>
          <cx:pt idx="957">870</cx:pt>
          <cx:pt idx="958">870</cx:pt>
          <cx:pt idx="959">870</cx:pt>
          <cx:pt idx="960">870</cx:pt>
          <cx:pt idx="961">870</cx:pt>
          <cx:pt idx="962">1715</cx:pt>
          <cx:pt idx="963">1715</cx:pt>
          <cx:pt idx="964">1715</cx:pt>
          <cx:pt idx="965">1715</cx:pt>
          <cx:pt idx="966">870</cx:pt>
          <cx:pt idx="967">870</cx:pt>
          <cx:pt idx="968">870</cx:pt>
          <cx:pt idx="969">870</cx:pt>
          <cx:pt idx="970">870</cx:pt>
          <cx:pt idx="971">870</cx:pt>
          <cx:pt idx="972">1715</cx:pt>
          <cx:pt idx="973">1715</cx:pt>
          <cx:pt idx="974">1715</cx:pt>
          <cx:pt idx="975">1715</cx:pt>
          <cx:pt idx="976">1715</cx:pt>
          <cx:pt idx="977">1715</cx:pt>
          <cx:pt idx="978">3105</cx:pt>
          <cx:pt idx="979">3105</cx:pt>
          <cx:pt idx="980">3105</cx:pt>
          <cx:pt idx="981">3105</cx:pt>
          <cx:pt idx="982">3105</cx:pt>
          <cx:pt idx="983">3105</cx:pt>
          <cx:pt idx="984">3105</cx:pt>
          <cx:pt idx="985">3105</cx:pt>
          <cx:pt idx="986">3105</cx:pt>
          <cx:pt idx="987">3105</cx:pt>
          <cx:pt idx="988">3105</cx:pt>
          <cx:pt idx="989">3105</cx:pt>
          <cx:pt idx="990">3105</cx:pt>
          <cx:pt idx="991">3105</cx:pt>
          <cx:pt idx="992">3105</cx:pt>
          <cx:pt idx="993">3105</cx:pt>
          <cx:pt idx="994">3105</cx:pt>
          <cx:pt idx="995">3105</cx:pt>
          <cx:pt idx="996">3105</cx:pt>
          <cx:pt idx="997">3105</cx:pt>
          <cx:pt idx="998">3105</cx:pt>
          <cx:pt idx="999">3105</cx:pt>
          <cx:pt idx="1000">3105</cx:pt>
          <cx:pt idx="1001">3105</cx:pt>
          <cx:pt idx="1002">3105</cx:pt>
          <cx:pt idx="1003">3105</cx:pt>
          <cx:pt idx="1004">3105</cx:pt>
          <cx:pt idx="1005">3105</cx:pt>
          <cx:pt idx="1006">3105</cx:pt>
          <cx:pt idx="1007">3105</cx:pt>
          <cx:pt idx="1008">3105</cx:pt>
          <cx:pt idx="1009">3105</cx:pt>
          <cx:pt idx="1010">3105</cx:pt>
          <cx:pt idx="1011">3105</cx:pt>
          <cx:pt idx="1012">3105</cx:pt>
          <cx:pt idx="1013">3105</cx:pt>
          <cx:pt idx="1014">3105</cx:pt>
          <cx:pt idx="1015">3105</cx:pt>
          <cx:pt idx="1016">3105</cx:pt>
          <cx:pt idx="1017">3105</cx:pt>
          <cx:pt idx="1018">3105</cx:pt>
          <cx:pt idx="1019">3105</cx:pt>
          <cx:pt idx="1020">3105</cx:pt>
          <cx:pt idx="1021">3105</cx:pt>
          <cx:pt idx="1022">3105</cx:pt>
          <cx:pt idx="1023">3105</cx:pt>
          <cx:pt idx="1024">3105</cx:pt>
          <cx:pt idx="1025">3105</cx:pt>
          <cx:pt idx="1026">3105</cx:pt>
          <cx:pt idx="1027">3105</cx:pt>
          <cx:pt idx="1028">3105</cx:pt>
          <cx:pt idx="1029">3105</cx:pt>
          <cx:pt idx="1030">3105</cx:pt>
          <cx:pt idx="1031">3105</cx:pt>
          <cx:pt idx="1032">3105</cx:pt>
          <cx:pt idx="1033">3105</cx:pt>
          <cx:pt idx="1034">3105</cx:pt>
          <cx:pt idx="1035">3105</cx:pt>
          <cx:pt idx="1036">3105</cx:pt>
          <cx:pt idx="1037">3105</cx:pt>
          <cx:pt idx="1038">3105</cx:pt>
          <cx:pt idx="1039">3105</cx:pt>
          <cx:pt idx="1040">3105</cx:pt>
          <cx:pt idx="1041">3105</cx:pt>
          <cx:pt idx="1042">3105</cx:pt>
          <cx:pt idx="1043">3105</cx:pt>
          <cx:pt idx="1044">3105</cx:pt>
          <cx:pt idx="1045">3105</cx:pt>
          <cx:pt idx="1046">3105</cx:pt>
          <cx:pt idx="1047">3105</cx:pt>
          <cx:pt idx="1048">3105</cx:pt>
          <cx:pt idx="1049">3105</cx:pt>
          <cx:pt idx="1050">3105</cx:pt>
          <cx:pt idx="1051">3105</cx:pt>
          <cx:pt idx="1052">3105</cx:pt>
          <cx:pt idx="1053">3105</cx:pt>
          <cx:pt idx="1054">3105</cx:pt>
          <cx:pt idx="1055">3105</cx:pt>
          <cx:pt idx="1056">3105</cx:pt>
          <cx:pt idx="1057">3105</cx:pt>
          <cx:pt idx="1058">3105</cx:pt>
          <cx:pt idx="1059">3105</cx:pt>
          <cx:pt idx="1060">3105</cx:pt>
          <cx:pt idx="1061">3105</cx:pt>
          <cx:pt idx="1062">3105</cx:pt>
          <cx:pt idx="1063">3105</cx:pt>
          <cx:pt idx="1064">3105</cx:pt>
          <cx:pt idx="1065">3105</cx:pt>
          <cx:pt idx="1066">3105</cx:pt>
          <cx:pt idx="1067">3105</cx:pt>
          <cx:pt idx="1068">3105</cx:pt>
          <cx:pt idx="1069">3105</cx:pt>
          <cx:pt idx="1070">3105</cx:pt>
          <cx:pt idx="1071">3105</cx:pt>
          <cx:pt idx="1072">3105</cx:pt>
          <cx:pt idx="1073">3105</cx:pt>
          <cx:pt idx="1074">3105</cx:pt>
          <cx:pt idx="1075">3105</cx:pt>
          <cx:pt idx="1076">3105</cx:pt>
          <cx:pt idx="1077">3105</cx:pt>
          <cx:pt idx="1078">3105</cx:pt>
          <cx:pt idx="1079">3105</cx:pt>
          <cx:pt idx="1080">3105</cx:pt>
          <cx:pt idx="1081">3105</cx:pt>
          <cx:pt idx="1082">3105</cx:pt>
          <cx:pt idx="1083">3105</cx:pt>
          <cx:pt idx="1084">3105</cx:pt>
          <cx:pt idx="1085">3105</cx:pt>
          <cx:pt idx="1086">3105</cx:pt>
          <cx:pt idx="1087">3105</cx:pt>
          <cx:pt idx="1088">3105</cx:pt>
          <cx:pt idx="1089">3105</cx:pt>
          <cx:pt idx="1090">3105</cx:pt>
          <cx:pt idx="1091">3105</cx:pt>
          <cx:pt idx="1092">3105</cx:pt>
          <cx:pt idx="1093">3105</cx:pt>
          <cx:pt idx="1094">3105</cx:pt>
          <cx:pt idx="1095">3105</cx:pt>
          <cx:pt idx="1096">3105</cx:pt>
          <cx:pt idx="1097">3105</cx:pt>
          <cx:pt idx="1098">3105</cx:pt>
          <cx:pt idx="1099">3105</cx:pt>
          <cx:pt idx="1100">3105</cx:pt>
          <cx:pt idx="1101">549</cx:pt>
          <cx:pt idx="1102">549</cx:pt>
          <cx:pt idx="1103">549</cx:pt>
          <cx:pt idx="1104">549</cx:pt>
          <cx:pt idx="1105">549</cx:pt>
          <cx:pt idx="1106">549</cx:pt>
          <cx:pt idx="1107">549</cx:pt>
          <cx:pt idx="1108">549</cx:pt>
          <cx:pt idx="1109">549</cx:pt>
          <cx:pt idx="1110">549</cx:pt>
          <cx:pt idx="1111">549</cx:pt>
          <cx:pt idx="1112">549</cx:pt>
          <cx:pt idx="1113">549</cx:pt>
          <cx:pt idx="1114">549</cx:pt>
          <cx:pt idx="1115">549</cx:pt>
          <cx:pt idx="1116">549</cx:pt>
          <cx:pt idx="1117">549</cx:pt>
          <cx:pt idx="1118">549</cx:pt>
          <cx:pt idx="1119">549</cx:pt>
          <cx:pt idx="1120">549</cx:pt>
          <cx:pt idx="1121">549</cx:pt>
          <cx:pt idx="1122">549</cx:pt>
          <cx:pt idx="1123">549</cx:pt>
          <cx:pt idx="1124">549</cx:pt>
          <cx:pt idx="1125">549</cx:pt>
          <cx:pt idx="1126">549</cx:pt>
          <cx:pt idx="1127">549</cx:pt>
          <cx:pt idx="1128">549</cx:pt>
          <cx:pt idx="1129">549</cx:pt>
          <cx:pt idx="1130">549</cx:pt>
          <cx:pt idx="1131">549</cx:pt>
          <cx:pt idx="1132">549</cx:pt>
          <cx:pt idx="1133">549</cx:pt>
          <cx:pt idx="1134">549</cx:pt>
          <cx:pt idx="1135">1439</cx:pt>
          <cx:pt idx="1136">1439</cx:pt>
          <cx:pt idx="1137">1439</cx:pt>
          <cx:pt idx="1138">1439</cx:pt>
          <cx:pt idx="1139">1439</cx:pt>
          <cx:pt idx="1140">1439</cx:pt>
          <cx:pt idx="1141">1439</cx:pt>
          <cx:pt idx="1142">1439</cx:pt>
          <cx:pt idx="1143">1439</cx:pt>
          <cx:pt idx="1144">1439</cx:pt>
          <cx:pt idx="1145">1439</cx:pt>
          <cx:pt idx="1146">1439</cx:pt>
          <cx:pt idx="1147">1439</cx:pt>
          <cx:pt idx="1148">1439</cx:pt>
          <cx:pt idx="1149">1439</cx:pt>
          <cx:pt idx="1150">1439</cx:pt>
          <cx:pt idx="1151">1439</cx:pt>
          <cx:pt idx="1152">1439</cx:pt>
          <cx:pt idx="1153">535</cx:pt>
          <cx:pt idx="1154">535</cx:pt>
          <cx:pt idx="1155">535</cx:pt>
          <cx:pt idx="1156">2202</cx:pt>
          <cx:pt idx="1157">2202</cx:pt>
          <cx:pt idx="1158">2202</cx:pt>
          <cx:pt idx="1159">2202</cx:pt>
          <cx:pt idx="1160">2202</cx:pt>
          <cx:pt idx="1161">2202</cx:pt>
          <cx:pt idx="1162">2202</cx:pt>
          <cx:pt idx="1163">2202</cx:pt>
          <cx:pt idx="1164">2202</cx:pt>
          <cx:pt idx="1165">2202</cx:pt>
          <cx:pt idx="1166">2202</cx:pt>
          <cx:pt idx="1167">2202</cx:pt>
          <cx:pt idx="1168">2202</cx:pt>
          <cx:pt idx="1169">2202</cx:pt>
          <cx:pt idx="1170">2202</cx:pt>
          <cx:pt idx="1171">2202</cx:pt>
          <cx:pt idx="1172">2202</cx:pt>
          <cx:pt idx="1173">2202</cx:pt>
          <cx:pt idx="1174">2202</cx:pt>
          <cx:pt idx="1175">2202</cx:pt>
          <cx:pt idx="1176">2202</cx:pt>
          <cx:pt idx="1177">2202</cx:pt>
          <cx:pt idx="1178">2202</cx:pt>
          <cx:pt idx="1179">2202</cx:pt>
          <cx:pt idx="1180">2202</cx:pt>
          <cx:pt idx="1181">2202</cx:pt>
          <cx:pt idx="1182">2202</cx:pt>
          <cx:pt idx="1183">2202</cx:pt>
          <cx:pt idx="1184">2202</cx:pt>
          <cx:pt idx="1185">2202</cx:pt>
          <cx:pt idx="1186">2202</cx:pt>
          <cx:pt idx="1187">2202</cx:pt>
          <cx:pt idx="1188">2202</cx:pt>
          <cx:pt idx="1189">2202</cx:pt>
          <cx:pt idx="1190">2202</cx:pt>
          <cx:pt idx="1191">2202</cx:pt>
          <cx:pt idx="1192">2202</cx:pt>
          <cx:pt idx="1193">2202</cx:pt>
          <cx:pt idx="1194">2202</cx:pt>
          <cx:pt idx="1195">2202</cx:pt>
          <cx:pt idx="1196">2202</cx:pt>
          <cx:pt idx="1197">2202</cx:pt>
          <cx:pt idx="1198">2202</cx:pt>
          <cx:pt idx="1199">2202</cx:pt>
          <cx:pt idx="1200">2202</cx:pt>
          <cx:pt idx="1201">2202</cx:pt>
          <cx:pt idx="1202">2202</cx:pt>
          <cx:pt idx="1203">2202</cx:pt>
          <cx:pt idx="1204">2202</cx:pt>
          <cx:pt idx="1205">2202</cx:pt>
          <cx:pt idx="1206">2202</cx:pt>
          <cx:pt idx="1207">2202</cx:pt>
          <cx:pt idx="1208">2202</cx:pt>
          <cx:pt idx="1209">2202</cx:pt>
          <cx:pt idx="1210">2202</cx:pt>
          <cx:pt idx="1211">2202</cx:pt>
          <cx:pt idx="1212">2202</cx:pt>
          <cx:pt idx="1213">2202</cx:pt>
          <cx:pt idx="1214">2202</cx:pt>
          <cx:pt idx="1215">2202</cx:pt>
          <cx:pt idx="1216">2202</cx:pt>
          <cx:pt idx="1217">2202</cx:pt>
          <cx:pt idx="1218">2202</cx:pt>
          <cx:pt idx="1219">2202</cx:pt>
          <cx:pt idx="1220">2202</cx:pt>
          <cx:pt idx="1221">2202</cx:pt>
          <cx:pt idx="1222">2202</cx:pt>
          <cx:pt idx="1223">2202</cx:pt>
          <cx:pt idx="1224">2202</cx:pt>
          <cx:pt idx="1225">2202</cx:pt>
          <cx:pt idx="1226">2202</cx:pt>
          <cx:pt idx="1227">2202</cx:pt>
          <cx:pt idx="1228">2202</cx:pt>
          <cx:pt idx="1229">2202</cx:pt>
          <cx:pt idx="1230">2202</cx:pt>
          <cx:pt idx="1231">2202</cx:pt>
          <cx:pt idx="1232">2202</cx:pt>
          <cx:pt idx="1233">2202</cx:pt>
          <cx:pt idx="1234">2202</cx:pt>
          <cx:pt idx="1235">2202</cx:pt>
          <cx:pt idx="1236">2202</cx:pt>
          <cx:pt idx="1237">2202</cx:pt>
          <cx:pt idx="1238">2202</cx:pt>
          <cx:pt idx="1239">2202</cx:pt>
          <cx:pt idx="1240">2202</cx:pt>
          <cx:pt idx="1241">2202</cx:pt>
          <cx:pt idx="1242">2202</cx:pt>
          <cx:pt idx="1243">2202</cx:pt>
          <cx:pt idx="1244">2202</cx:pt>
          <cx:pt idx="1245">2202</cx:pt>
          <cx:pt idx="1246">2202</cx:pt>
          <cx:pt idx="1247">2202</cx:pt>
          <cx:pt idx="1248">2202</cx:pt>
          <cx:pt idx="1249">2202</cx:pt>
          <cx:pt idx="1250">26</cx:pt>
          <cx:pt idx="1251">26</cx:pt>
          <cx:pt idx="1252">26</cx:pt>
          <cx:pt idx="1253">26</cx:pt>
          <cx:pt idx="1254">26</cx:pt>
          <cx:pt idx="1255">3916</cx:pt>
          <cx:pt idx="1256">3916</cx:pt>
          <cx:pt idx="1257">3916</cx:pt>
          <cx:pt idx="1258">3916</cx:pt>
          <cx:pt idx="1259">3916</cx:pt>
          <cx:pt idx="1260">3916</cx:pt>
          <cx:pt idx="1261">3916</cx:pt>
          <cx:pt idx="1262">3916</cx:pt>
          <cx:pt idx="1263">481</cx:pt>
          <cx:pt idx="1264">481</cx:pt>
          <cx:pt idx="1265">481</cx:pt>
          <cx:pt idx="1266">481</cx:pt>
          <cx:pt idx="1267">481</cx:pt>
          <cx:pt idx="1268">481</cx:pt>
          <cx:pt idx="1269">481</cx:pt>
          <cx:pt idx="1270">481</cx:pt>
          <cx:pt idx="1271">481</cx:pt>
          <cx:pt idx="1272">481</cx:pt>
          <cx:pt idx="1273">481</cx:pt>
          <cx:pt idx="1274">481</cx:pt>
          <cx:pt idx="1275">481</cx:pt>
          <cx:pt idx="1276">481</cx:pt>
          <cx:pt idx="1277">481</cx:pt>
          <cx:pt idx="1278">481</cx:pt>
          <cx:pt idx="1279">481</cx:pt>
          <cx:pt idx="1280">481</cx:pt>
          <cx:pt idx="1281">481</cx:pt>
          <cx:pt idx="1282">481</cx:pt>
          <cx:pt idx="1283">481</cx:pt>
          <cx:pt idx="1284">481</cx:pt>
          <cx:pt idx="1285">481</cx:pt>
          <cx:pt idx="1286">481</cx:pt>
          <cx:pt idx="1287">481</cx:pt>
          <cx:pt idx="1288">481</cx:pt>
          <cx:pt idx="1289">481</cx:pt>
          <cx:pt idx="1290">481</cx:pt>
          <cx:pt idx="1291">481</cx:pt>
          <cx:pt idx="1292">481</cx:pt>
          <cx:pt idx="1293">481</cx:pt>
          <cx:pt idx="1294">5657</cx:pt>
          <cx:pt idx="1295">5657</cx:pt>
          <cx:pt idx="1296">5657</cx:pt>
          <cx:pt idx="1297">5657</cx:pt>
          <cx:pt idx="1298">5657</cx:pt>
          <cx:pt idx="1299">5657</cx:pt>
          <cx:pt idx="1300">5657</cx:pt>
          <cx:pt idx="1301">5657</cx:pt>
          <cx:pt idx="1302">5657</cx:pt>
          <cx:pt idx="1303">5657</cx:pt>
          <cx:pt idx="1304">5657</cx:pt>
          <cx:pt idx="1305">5657</cx:pt>
          <cx:pt idx="1306">26</cx:pt>
          <cx:pt idx="1307">26</cx:pt>
          <cx:pt idx="1308">26</cx:pt>
          <cx:pt idx="1309">26</cx:pt>
          <cx:pt idx="1310">26</cx:pt>
          <cx:pt idx="1311">26</cx:pt>
          <cx:pt idx="1312">26</cx:pt>
          <cx:pt idx="1313">26</cx:pt>
          <cx:pt idx="1314">26</cx:pt>
          <cx:pt idx="1315">26</cx:pt>
          <cx:pt idx="1316">26</cx:pt>
          <cx:pt idx="1317">26</cx:pt>
          <cx:pt idx="1318">26</cx:pt>
          <cx:pt idx="1319">26</cx:pt>
          <cx:pt idx="1320">26</cx:pt>
          <cx:pt idx="1321">26</cx:pt>
          <cx:pt idx="1322">26</cx:pt>
          <cx:pt idx="1323">26</cx:pt>
          <cx:pt idx="1324">26</cx:pt>
          <cx:pt idx="1325">26</cx:pt>
          <cx:pt idx="1326">26</cx:pt>
          <cx:pt idx="1327">26</cx:pt>
          <cx:pt idx="1328">26</cx:pt>
          <cx:pt idx="1329">26</cx:pt>
          <cx:pt idx="1330">1624</cx:pt>
          <cx:pt idx="1331">1624</cx:pt>
          <cx:pt idx="1332">1624</cx:pt>
          <cx:pt idx="1333">3105</cx:pt>
          <cx:pt idx="1334">3105</cx:pt>
          <cx:pt idx="1335">3105</cx:pt>
          <cx:pt idx="1336">3105</cx:pt>
          <cx:pt idx="1337">3105</cx:pt>
          <cx:pt idx="1338">3105</cx:pt>
          <cx:pt idx="1339">3105</cx:pt>
          <cx:pt idx="1340">3105</cx:pt>
          <cx:pt idx="1341">3105</cx:pt>
          <cx:pt idx="1342">3105</cx:pt>
          <cx:pt idx="1343">3105</cx:pt>
          <cx:pt idx="1344">3105</cx:pt>
          <cx:pt idx="1345">3105</cx:pt>
          <cx:pt idx="1346">3105</cx:pt>
          <cx:pt idx="1347">3105</cx:pt>
          <cx:pt idx="1348">3105</cx:pt>
          <cx:pt idx="1349">3916</cx:pt>
          <cx:pt idx="1350">3916</cx:pt>
          <cx:pt idx="1351">3916</cx:pt>
          <cx:pt idx="1352">3916</cx:pt>
          <cx:pt idx="1353">3916</cx:pt>
          <cx:pt idx="1354">3916</cx:pt>
          <cx:pt idx="1355">3916</cx:pt>
          <cx:pt idx="1356">3916</cx:pt>
          <cx:pt idx="1357">3916</cx:pt>
          <cx:pt idx="1358">3916</cx:pt>
          <cx:pt idx="1359">3916</cx:pt>
          <cx:pt idx="1360">3916</cx:pt>
          <cx:pt idx="1361">3916</cx:pt>
          <cx:pt idx="1362">2009</cx:pt>
          <cx:pt idx="1363">2009</cx:pt>
          <cx:pt idx="1364">2009</cx:pt>
          <cx:pt idx="1365">2009</cx:pt>
          <cx:pt idx="1366">2009</cx:pt>
          <cx:pt idx="1367">2009</cx:pt>
          <cx:pt idx="1368">2009</cx:pt>
          <cx:pt idx="1369">2009</cx:pt>
          <cx:pt idx="1370">2009</cx:pt>
          <cx:pt idx="1371">2009</cx:pt>
          <cx:pt idx="1372">2009</cx:pt>
          <cx:pt idx="1373">2009</cx:pt>
          <cx:pt idx="1374">2009</cx:pt>
          <cx:pt idx="1375">2009</cx:pt>
          <cx:pt idx="1376">2009</cx:pt>
          <cx:pt idx="1377">2009</cx:pt>
          <cx:pt idx="1378">2009</cx:pt>
          <cx:pt idx="1379">2009</cx:pt>
          <cx:pt idx="1380">2009</cx:pt>
          <cx:pt idx="1381">2009</cx:pt>
          <cx:pt idx="1382">2009</cx:pt>
          <cx:pt idx="1383">2009</cx:pt>
          <cx:pt idx="1384">2009</cx:pt>
          <cx:pt idx="1385">2009</cx:pt>
          <cx:pt idx="1386">2009</cx:pt>
          <cx:pt idx="1387">2009</cx:pt>
          <cx:pt idx="1388">2009</cx:pt>
          <cx:pt idx="1389">1720</cx:pt>
          <cx:pt idx="1390">1720</cx:pt>
          <cx:pt idx="1391">1720</cx:pt>
          <cx:pt idx="1392">617</cx:pt>
          <cx:pt idx="1393">617</cx:pt>
          <cx:pt idx="1394">617</cx:pt>
          <cx:pt idx="1395">2009</cx:pt>
          <cx:pt idx="1396">2009</cx:pt>
          <cx:pt idx="1397">2009</cx:pt>
          <cx:pt idx="1398">2009</cx:pt>
          <cx:pt idx="1399">2009</cx:pt>
          <cx:pt idx="1400">2009</cx:pt>
          <cx:pt idx="1401">2009</cx:pt>
          <cx:pt idx="1402">2009</cx:pt>
          <cx:pt idx="1403">2009</cx:pt>
          <cx:pt idx="1404">2009</cx:pt>
          <cx:pt idx="1405">2009</cx:pt>
          <cx:pt idx="1406">2009</cx:pt>
          <cx:pt idx="1407">2009</cx:pt>
          <cx:pt idx="1408">2009</cx:pt>
          <cx:pt idx="1409">2009</cx:pt>
          <cx:pt idx="1410">2009</cx:pt>
          <cx:pt idx="1411">2009</cx:pt>
          <cx:pt idx="1412">2009</cx:pt>
          <cx:pt idx="1413">2009</cx:pt>
          <cx:pt idx="1414">2009</cx:pt>
          <cx:pt idx="1415">520</cx:pt>
          <cx:pt idx="1416">520</cx:pt>
          <cx:pt idx="1417">520</cx:pt>
          <cx:pt idx="1418">520</cx:pt>
          <cx:pt idx="1419">520</cx:pt>
          <cx:pt idx="1420">520</cx:pt>
          <cx:pt idx="1421">520</cx:pt>
          <cx:pt idx="1422">520</cx:pt>
          <cx:pt idx="1423">520</cx:pt>
          <cx:pt idx="1424">520</cx:pt>
          <cx:pt idx="1425">1013</cx:pt>
          <cx:pt idx="1426">1013</cx:pt>
          <cx:pt idx="1427">1013</cx:pt>
          <cx:pt idx="1428">1013</cx:pt>
          <cx:pt idx="1429">1013</cx:pt>
          <cx:pt idx="1430">1013</cx:pt>
          <cx:pt idx="1431">1013</cx:pt>
          <cx:pt idx="1432">5657</cx:pt>
          <cx:pt idx="1433">5657</cx:pt>
          <cx:pt idx="1434">5657</cx:pt>
          <cx:pt idx="1435">5657</cx:pt>
          <cx:pt idx="1436">5657</cx:pt>
          <cx:pt idx="1437">5657</cx:pt>
          <cx:pt idx="1438">1385</cx:pt>
          <cx:pt idx="1439">1385</cx:pt>
          <cx:pt idx="1440">1385</cx:pt>
          <cx:pt idx="1441">1385</cx:pt>
          <cx:pt idx="1442">1385</cx:pt>
          <cx:pt idx="1443">1385</cx:pt>
          <cx:pt idx="1444">1385</cx:pt>
          <cx:pt idx="1445">1385</cx:pt>
          <cx:pt idx="1446">1385</cx:pt>
          <cx:pt idx="1447">1385</cx:pt>
          <cx:pt idx="1448">1385</cx:pt>
          <cx:pt idx="1449">1385</cx:pt>
          <cx:pt idx="1450">1624</cx:pt>
          <cx:pt idx="1451">1624</cx:pt>
          <cx:pt idx="1452">1624</cx:pt>
          <cx:pt idx="1453">1624</cx:pt>
          <cx:pt idx="1454">1624</cx:pt>
          <cx:pt idx="1455">1624</cx:pt>
          <cx:pt idx="1456">1624</cx:pt>
          <cx:pt idx="1457">1624</cx:pt>
          <cx:pt idx="1458">1624</cx:pt>
          <cx:pt idx="1459">1624</cx:pt>
          <cx:pt idx="1460">1624</cx:pt>
          <cx:pt idx="1461">1624</cx:pt>
          <cx:pt idx="1462">1624</cx:pt>
          <cx:pt idx="1463">1624</cx:pt>
          <cx:pt idx="1464">1624</cx:pt>
          <cx:pt idx="1465">1624</cx:pt>
          <cx:pt idx="1466">1624</cx:pt>
          <cx:pt idx="1467">1624</cx:pt>
          <cx:pt idx="1468">1624</cx:pt>
          <cx:pt idx="1469">1624</cx:pt>
          <cx:pt idx="1470">1624</cx:pt>
          <cx:pt idx="1471">1624</cx:pt>
          <cx:pt idx="1472">1624</cx:pt>
          <cx:pt idx="1473">1624</cx:pt>
          <cx:pt idx="1474">1624</cx:pt>
          <cx:pt idx="1475">1624</cx:pt>
          <cx:pt idx="1476">1624</cx:pt>
          <cx:pt idx="1477">1624</cx:pt>
          <cx:pt idx="1478">1624</cx:pt>
          <cx:pt idx="1479">1624</cx:pt>
          <cx:pt idx="1480">1624</cx:pt>
          <cx:pt idx="1481">1624</cx:pt>
          <cx:pt idx="1482">1624</cx:pt>
          <cx:pt idx="1483">1624</cx:pt>
          <cx:pt idx="1484">1624</cx:pt>
          <cx:pt idx="1485">1624</cx:pt>
          <cx:pt idx="1486">1624</cx:pt>
          <cx:pt idx="1487">1624</cx:pt>
          <cx:pt idx="1488">1624</cx:pt>
          <cx:pt idx="1489">1624</cx:pt>
          <cx:pt idx="1490">1624</cx:pt>
          <cx:pt idx="1491">1624</cx:pt>
          <cx:pt idx="1492">1624</cx:pt>
          <cx:pt idx="1493">1624</cx:pt>
          <cx:pt idx="1494">1624</cx:pt>
          <cx:pt idx="1495">1624</cx:pt>
          <cx:pt idx="1496">1624</cx:pt>
          <cx:pt idx="1497">1624</cx:pt>
          <cx:pt idx="1498">1624</cx:pt>
          <cx:pt idx="1499">1624</cx:pt>
          <cx:pt idx="1500">1624</cx:pt>
          <cx:pt idx="1501">1624</cx:pt>
          <cx:pt idx="1502">1624</cx:pt>
          <cx:pt idx="1503">1624</cx:pt>
          <cx:pt idx="1504">1624</cx:pt>
          <cx:pt idx="1505">1624</cx:pt>
          <cx:pt idx="1506">1624</cx:pt>
          <cx:pt idx="1507">1624</cx:pt>
          <cx:pt idx="1508">1624</cx:pt>
          <cx:pt idx="1509">1624</cx:pt>
          <cx:pt idx="1510">1624</cx:pt>
          <cx:pt idx="1511">1624</cx:pt>
          <cx:pt idx="1512">1624</cx:pt>
          <cx:pt idx="1513">1624</cx:pt>
          <cx:pt idx="1514">1624</cx:pt>
          <cx:pt idx="1515">1624</cx:pt>
          <cx:pt idx="1516">1624</cx:pt>
          <cx:pt idx="1517">1624</cx:pt>
          <cx:pt idx="1518">1624</cx:pt>
          <cx:pt idx="1519">1624</cx:pt>
          <cx:pt idx="1520">1624</cx:pt>
          <cx:pt idx="1521">1624</cx:pt>
          <cx:pt idx="1522">1624</cx:pt>
          <cx:pt idx="1523">1624</cx:pt>
          <cx:pt idx="1524">1624</cx:pt>
          <cx:pt idx="1525">1624</cx:pt>
          <cx:pt idx="1526">1624</cx:pt>
          <cx:pt idx="1527">1624</cx:pt>
          <cx:pt idx="1528">26</cx:pt>
          <cx:pt idx="1529">26</cx:pt>
          <cx:pt idx="1530">26</cx:pt>
          <cx:pt idx="1531">26</cx:pt>
          <cx:pt idx="1532">26</cx:pt>
          <cx:pt idx="1533">1385</cx:pt>
          <cx:pt idx="1534">1385</cx:pt>
          <cx:pt idx="1535">1385</cx:pt>
          <cx:pt idx="1536">1385</cx:pt>
          <cx:pt idx="1537">1385</cx:pt>
          <cx:pt idx="1538">1385</cx:pt>
          <cx:pt idx="1539">1385</cx:pt>
          <cx:pt idx="1540">1385</cx:pt>
          <cx:pt idx="1541">1385</cx:pt>
          <cx:pt idx="1542">1385</cx:pt>
          <cx:pt idx="1543">1385</cx:pt>
          <cx:pt idx="1544">1385</cx:pt>
          <cx:pt idx="1545">1385</cx:pt>
          <cx:pt idx="1546">1385</cx:pt>
          <cx:pt idx="1547">1385</cx:pt>
          <cx:pt idx="1548">2031</cx:pt>
          <cx:pt idx="1549">2031</cx:pt>
          <cx:pt idx="1550">2031</cx:pt>
          <cx:pt idx="1551">2031</cx:pt>
          <cx:pt idx="1552">2031</cx:pt>
          <cx:pt idx="1553">2031</cx:pt>
          <cx:pt idx="1554">2031</cx:pt>
          <cx:pt idx="1555">2031</cx:pt>
          <cx:pt idx="1556">2031</cx:pt>
          <cx:pt idx="1557">2031</cx:pt>
          <cx:pt idx="1558">2031</cx:pt>
          <cx:pt idx="1559">2031</cx:pt>
          <cx:pt idx="1560">2031</cx:pt>
          <cx:pt idx="1561">2031</cx:pt>
          <cx:pt idx="1562">2031</cx:pt>
          <cx:pt idx="1563">2031</cx:pt>
          <cx:pt idx="1564">2031</cx:pt>
          <cx:pt idx="1565">2031</cx:pt>
          <cx:pt idx="1566">2031</cx:pt>
          <cx:pt idx="1567">2031</cx:pt>
          <cx:pt idx="1568">2031</cx:pt>
          <cx:pt idx="1569">2031</cx:pt>
          <cx:pt idx="1570">2031</cx:pt>
          <cx:pt idx="1571">2031</cx:pt>
          <cx:pt idx="1572">1851</cx:pt>
          <cx:pt idx="1573">1851</cx:pt>
          <cx:pt idx="1574">1851</cx:pt>
          <cx:pt idx="1575">1851</cx:pt>
          <cx:pt idx="1576">1851</cx:pt>
          <cx:pt idx="1577">1851</cx:pt>
          <cx:pt idx="1578">1851</cx:pt>
          <cx:pt idx="1579">1851</cx:pt>
          <cx:pt idx="1580">1851</cx:pt>
          <cx:pt idx="1581">1851</cx:pt>
          <cx:pt idx="1582">1158</cx:pt>
          <cx:pt idx="1583">1158</cx:pt>
          <cx:pt idx="1584">1158</cx:pt>
          <cx:pt idx="1585">1158</cx:pt>
          <cx:pt idx="1586">1158</cx:pt>
          <cx:pt idx="1587">1158</cx:pt>
          <cx:pt idx="1588">1158</cx:pt>
          <cx:pt idx="1589">1158</cx:pt>
          <cx:pt idx="1590">1158</cx:pt>
          <cx:pt idx="1591">1158</cx:pt>
          <cx:pt idx="1592">1158</cx:pt>
          <cx:pt idx="1593">1158</cx:pt>
          <cx:pt idx="1594">1385</cx:pt>
          <cx:pt idx="1595">1385</cx:pt>
          <cx:pt idx="1596">1385</cx:pt>
          <cx:pt idx="1597">1385</cx:pt>
          <cx:pt idx="1598">1385</cx:pt>
          <cx:pt idx="1599">1385</cx:pt>
          <cx:pt idx="1600">1385</cx:pt>
          <cx:pt idx="1601">1385</cx:pt>
          <cx:pt idx="1602">1385</cx:pt>
          <cx:pt idx="1603">1385</cx:pt>
          <cx:pt idx="1604">1385</cx:pt>
          <cx:pt idx="1605">1385</cx:pt>
          <cx:pt idx="1606">1385</cx:pt>
          <cx:pt idx="1607">1385</cx:pt>
          <cx:pt idx="1608">1385</cx:pt>
          <cx:pt idx="1609">1385</cx:pt>
          <cx:pt idx="1610">1385</cx:pt>
          <cx:pt idx="1611">1385</cx:pt>
          <cx:pt idx="1612">61</cx:pt>
          <cx:pt idx="1613">61</cx:pt>
          <cx:pt idx="1614">61</cx:pt>
          <cx:pt idx="1615">61</cx:pt>
          <cx:pt idx="1616">61</cx:pt>
          <cx:pt idx="1617">61</cx:pt>
          <cx:pt idx="1618">61</cx:pt>
          <cx:pt idx="1619">61</cx:pt>
          <cx:pt idx="1620">61</cx:pt>
          <cx:pt idx="1621">61</cx:pt>
          <cx:pt idx="1622">2009</cx:pt>
          <cx:pt idx="1623">2009</cx:pt>
          <cx:pt idx="1624">2009</cx:pt>
          <cx:pt idx="1625">2009</cx:pt>
          <cx:pt idx="1626">1439</cx:pt>
          <cx:pt idx="1627">1439</cx:pt>
          <cx:pt idx="1628">1439</cx:pt>
          <cx:pt idx="1629">1439</cx:pt>
          <cx:pt idx="1630">1439</cx:pt>
          <cx:pt idx="1631">1439</cx:pt>
          <cx:pt idx="1632">210</cx:pt>
          <cx:pt idx="1633">210</cx:pt>
          <cx:pt idx="1634">210</cx:pt>
          <cx:pt idx="1635">210</cx:pt>
          <cx:pt idx="1636">210</cx:pt>
          <cx:pt idx="1637">210</cx:pt>
          <cx:pt idx="1638">520</cx:pt>
          <cx:pt idx="1639">520</cx:pt>
          <cx:pt idx="1640">520</cx:pt>
          <cx:pt idx="1641">520</cx:pt>
          <cx:pt idx="1642">617</cx:pt>
          <cx:pt idx="1643">617</cx:pt>
          <cx:pt idx="1644">617</cx:pt>
          <cx:pt idx="1645">586</cx:pt>
          <cx:pt idx="1646">586</cx:pt>
          <cx:pt idx="1647">586</cx:pt>
          <cx:pt idx="1648">586</cx:pt>
          <cx:pt idx="1649">586</cx:pt>
          <cx:pt idx="1650">586</cx:pt>
          <cx:pt idx="1651">586</cx:pt>
          <cx:pt idx="1652">586</cx:pt>
          <cx:pt idx="1653">586</cx:pt>
          <cx:pt idx="1654">586</cx:pt>
          <cx:pt idx="1655">586</cx:pt>
          <cx:pt idx="1656">586</cx:pt>
          <cx:pt idx="1657">586</cx:pt>
          <cx:pt idx="1658">586</cx:pt>
          <cx:pt idx="1659">586</cx:pt>
          <cx:pt idx="1660">586</cx:pt>
          <cx:pt idx="1661">586</cx:pt>
          <cx:pt idx="1662">586</cx:pt>
          <cx:pt idx="1663">586</cx:pt>
          <cx:pt idx="1664">586</cx:pt>
          <cx:pt idx="1665">586</cx:pt>
          <cx:pt idx="1666">586</cx:pt>
          <cx:pt idx="1667">586</cx:pt>
          <cx:pt idx="1668">586</cx:pt>
          <cx:pt idx="1669">586</cx:pt>
          <cx:pt idx="1670">586</cx:pt>
          <cx:pt idx="1671">586</cx:pt>
          <cx:pt idx="1672">586</cx:pt>
          <cx:pt idx="1673">586</cx:pt>
          <cx:pt idx="1674">586</cx:pt>
          <cx:pt idx="1675">586</cx:pt>
          <cx:pt idx="1676">586</cx:pt>
          <cx:pt idx="1677">586</cx:pt>
          <cx:pt idx="1678">586</cx:pt>
          <cx:pt idx="1679">586</cx:pt>
          <cx:pt idx="1680">586</cx:pt>
          <cx:pt idx="1681">586</cx:pt>
          <cx:pt idx="1682">586</cx:pt>
          <cx:pt idx="1683">586</cx:pt>
          <cx:pt idx="1684">586</cx:pt>
          <cx:pt idx="1685">586</cx:pt>
          <cx:pt idx="1686">586</cx:pt>
          <cx:pt idx="1687">586</cx:pt>
          <cx:pt idx="1688">586</cx:pt>
          <cx:pt idx="1689">586</cx:pt>
          <cx:pt idx="1690">586</cx:pt>
          <cx:pt idx="1691">586</cx:pt>
          <cx:pt idx="1692">586</cx:pt>
          <cx:pt idx="1693">586</cx:pt>
          <cx:pt idx="1694">586</cx:pt>
          <cx:pt idx="1695">586</cx:pt>
          <cx:pt idx="1696">586</cx:pt>
          <cx:pt idx="1697">586</cx:pt>
          <cx:pt idx="1698">586</cx:pt>
          <cx:pt idx="1699">586</cx:pt>
          <cx:pt idx="1700">586</cx:pt>
          <cx:pt idx="1701">586</cx:pt>
          <cx:pt idx="1702">586</cx:pt>
          <cx:pt idx="1703">586</cx:pt>
          <cx:pt idx="1704">586</cx:pt>
          <cx:pt idx="1705">586</cx:pt>
          <cx:pt idx="1706">586</cx:pt>
          <cx:pt idx="1707">586</cx:pt>
          <cx:pt idx="1708">586</cx:pt>
          <cx:pt idx="1709">640</cx:pt>
          <cx:pt idx="1710">640</cx:pt>
          <cx:pt idx="1711">640</cx:pt>
          <cx:pt idx="1712">640</cx:pt>
          <cx:pt idx="1713">640</cx:pt>
          <cx:pt idx="1714">640</cx:pt>
          <cx:pt idx="1715">640</cx:pt>
          <cx:pt idx="1716">640</cx:pt>
          <cx:pt idx="1717">640</cx:pt>
          <cx:pt idx="1718">640</cx:pt>
          <cx:pt idx="1719">640</cx:pt>
          <cx:pt idx="1720">640</cx:pt>
          <cx:pt idx="1721">640</cx:pt>
          <cx:pt idx="1722">640</cx:pt>
          <cx:pt idx="1723">640</cx:pt>
          <cx:pt idx="1724">640</cx:pt>
          <cx:pt idx="1725">640</cx:pt>
          <cx:pt idx="1726">640</cx:pt>
          <cx:pt idx="1727">640</cx:pt>
          <cx:pt idx="1728">640</cx:pt>
          <cx:pt idx="1729">640</cx:pt>
          <cx:pt idx="1730">640</cx:pt>
          <cx:pt idx="1731">640</cx:pt>
          <cx:pt idx="1732">640</cx:pt>
          <cx:pt idx="1733">640</cx:pt>
          <cx:pt idx="1734">640</cx:pt>
          <cx:pt idx="1735">640</cx:pt>
          <cx:pt idx="1736">640</cx:pt>
          <cx:pt idx="1737">640</cx:pt>
          <cx:pt idx="1738">640</cx:pt>
          <cx:pt idx="1739">640</cx:pt>
          <cx:pt idx="1740">873</cx:pt>
          <cx:pt idx="1741">873</cx:pt>
          <cx:pt idx="1742">873</cx:pt>
          <cx:pt idx="1743">873</cx:pt>
          <cx:pt idx="1744">873</cx:pt>
          <cx:pt idx="1745">873</cx:pt>
          <cx:pt idx="1746">873</cx:pt>
          <cx:pt idx="1747">873</cx:pt>
          <cx:pt idx="1748">873</cx:pt>
          <cx:pt idx="1749">873</cx:pt>
          <cx:pt idx="1750">873</cx:pt>
          <cx:pt idx="1751">873</cx:pt>
          <cx:pt idx="1752">873</cx:pt>
          <cx:pt idx="1753">873</cx:pt>
          <cx:pt idx="1754">873</cx:pt>
          <cx:pt idx="1755">873</cx:pt>
          <cx:pt idx="1756">873</cx:pt>
          <cx:pt idx="1757">873</cx:pt>
          <cx:pt idx="1758">873</cx:pt>
          <cx:pt idx="1759">873</cx:pt>
          <cx:pt idx="1760">873</cx:pt>
          <cx:pt idx="1761">873</cx:pt>
          <cx:pt idx="1762">873</cx:pt>
          <cx:pt idx="1763">873</cx:pt>
          <cx:pt idx="1764">873</cx:pt>
          <cx:pt idx="1765">873</cx:pt>
          <cx:pt idx="1766">873</cx:pt>
          <cx:pt idx="1767">873</cx:pt>
          <cx:pt idx="1768">873</cx:pt>
          <cx:pt idx="1769">873</cx:pt>
          <cx:pt idx="1770">873</cx:pt>
          <cx:pt idx="1771">873</cx:pt>
          <cx:pt idx="1772">873</cx:pt>
          <cx:pt idx="1773">873</cx:pt>
          <cx:pt idx="1774">873</cx:pt>
          <cx:pt idx="1775">873</cx:pt>
          <cx:pt idx="1776">873</cx:pt>
          <cx:pt idx="1777">873</cx:pt>
          <cx:pt idx="1778">873</cx:pt>
          <cx:pt idx="1779">873</cx:pt>
          <cx:pt idx="1780">873</cx:pt>
          <cx:pt idx="1781">873</cx:pt>
          <cx:pt idx="1782">873</cx:pt>
          <cx:pt idx="1783">873</cx:pt>
          <cx:pt idx="1784">873</cx:pt>
          <cx:pt idx="1785">873</cx:pt>
          <cx:pt idx="1786">873</cx:pt>
          <cx:pt idx="1787">873</cx:pt>
          <cx:pt idx="1788">873</cx:pt>
          <cx:pt idx="1789">873</cx:pt>
          <cx:pt idx="1790">873</cx:pt>
          <cx:pt idx="1791">873</cx:pt>
          <cx:pt idx="1792">873</cx:pt>
          <cx:pt idx="1793">873</cx:pt>
          <cx:pt idx="1794">873</cx:pt>
          <cx:pt idx="1795">873</cx:pt>
          <cx:pt idx="1796">873</cx:pt>
          <cx:pt idx="1797">873</cx:pt>
          <cx:pt idx="1798">873</cx:pt>
          <cx:pt idx="1799">873</cx:pt>
          <cx:pt idx="1800">873</cx:pt>
          <cx:pt idx="1801">873</cx:pt>
          <cx:pt idx="1802">873</cx:pt>
          <cx:pt idx="1803">873</cx:pt>
          <cx:pt idx="1804">873</cx:pt>
          <cx:pt idx="1805">873</cx:pt>
          <cx:pt idx="1806">873</cx:pt>
          <cx:pt idx="1807">873</cx:pt>
          <cx:pt idx="1808">873</cx:pt>
          <cx:pt idx="1809">873</cx:pt>
          <cx:pt idx="1810">873</cx:pt>
          <cx:pt idx="1811">873</cx:pt>
          <cx:pt idx="1812">873</cx:pt>
          <cx:pt idx="1813">873</cx:pt>
          <cx:pt idx="1814">873</cx:pt>
          <cx:pt idx="1815">873</cx:pt>
          <cx:pt idx="1816">873</cx:pt>
          <cx:pt idx="1817">873</cx:pt>
          <cx:pt idx="1818">873</cx:pt>
          <cx:pt idx="1819">873</cx:pt>
          <cx:pt idx="1820">873</cx:pt>
          <cx:pt idx="1821">873</cx:pt>
          <cx:pt idx="1822">873</cx:pt>
          <cx:pt idx="1823">873</cx:pt>
          <cx:pt idx="1824">873</cx:pt>
          <cx:pt idx="1825">873</cx:pt>
          <cx:pt idx="1826">873</cx:pt>
          <cx:pt idx="1827">873</cx:pt>
          <cx:pt idx="1828">873</cx:pt>
          <cx:pt idx="1829">873</cx:pt>
          <cx:pt idx="1830">873</cx:pt>
          <cx:pt idx="1831">873</cx:pt>
          <cx:pt idx="1832">873</cx:pt>
          <cx:pt idx="1833">873</cx:pt>
          <cx:pt idx="1834">873</cx:pt>
          <cx:pt idx="1835">873</cx:pt>
          <cx:pt idx="1836">873</cx:pt>
          <cx:pt idx="1837">873</cx:pt>
          <cx:pt idx="1838">1385</cx:pt>
          <cx:pt idx="1839">1385</cx:pt>
          <cx:pt idx="1840">1385</cx:pt>
          <cx:pt idx="1841">1385</cx:pt>
          <cx:pt idx="1842">1385</cx:pt>
          <cx:pt idx="1843">1385</cx:pt>
          <cx:pt idx="1844">1385</cx:pt>
          <cx:pt idx="1845">1385</cx:pt>
          <cx:pt idx="1846">1385</cx:pt>
          <cx:pt idx="1847">1385</cx:pt>
          <cx:pt idx="1848">1385</cx:pt>
          <cx:pt idx="1849">1385</cx:pt>
          <cx:pt idx="1850">61</cx:pt>
          <cx:pt idx="1851">1385</cx:pt>
          <cx:pt idx="1852">1385</cx:pt>
          <cx:pt idx="1853">1385</cx:pt>
          <cx:pt idx="1854">1385</cx:pt>
          <cx:pt idx="1855">1385</cx:pt>
          <cx:pt idx="1856">1385</cx:pt>
          <cx:pt idx="1857">1385</cx:pt>
          <cx:pt idx="1858">1385</cx:pt>
          <cx:pt idx="1859">1385</cx:pt>
          <cx:pt idx="1860">1385</cx:pt>
          <cx:pt idx="1861">1385</cx:pt>
          <cx:pt idx="1862">1385</cx:pt>
          <cx:pt idx="1863">1385</cx:pt>
          <cx:pt idx="1864">1385</cx:pt>
          <cx:pt idx="1865">1385</cx:pt>
          <cx:pt idx="1866">1385</cx:pt>
          <cx:pt idx="1867">210</cx:pt>
          <cx:pt idx="1868">210</cx:pt>
          <cx:pt idx="1869">210</cx:pt>
          <cx:pt idx="1870">210</cx:pt>
          <cx:pt idx="1871">210</cx:pt>
          <cx:pt idx="1872">210</cx:pt>
          <cx:pt idx="1873">210</cx:pt>
          <cx:pt idx="1874">210</cx:pt>
          <cx:pt idx="1875">210</cx:pt>
          <cx:pt idx="1876">1720</cx:pt>
          <cx:pt idx="1877">1720</cx:pt>
          <cx:pt idx="1878">1720</cx:pt>
          <cx:pt idx="1879">1720</cx:pt>
          <cx:pt idx="1880">1720</cx:pt>
          <cx:pt idx="1881">1720</cx:pt>
          <cx:pt idx="1882">1720</cx:pt>
          <cx:pt idx="1883">1720</cx:pt>
          <cx:pt idx="1884">1720</cx:pt>
          <cx:pt idx="1885">1715</cx:pt>
          <cx:pt idx="1886">1715</cx:pt>
          <cx:pt idx="1887">1715</cx:pt>
          <cx:pt idx="1888">1715</cx:pt>
          <cx:pt idx="1889">1715</cx:pt>
          <cx:pt idx="1890">1715</cx:pt>
          <cx:pt idx="1891">1715</cx:pt>
          <cx:pt idx="1892">1715</cx:pt>
          <cx:pt idx="1893">26</cx:pt>
          <cx:pt idx="1894">26</cx:pt>
          <cx:pt idx="1895">26</cx:pt>
          <cx:pt idx="1896">26</cx:pt>
          <cx:pt idx="1897">26</cx:pt>
          <cx:pt idx="1898">26</cx:pt>
          <cx:pt idx="1899">26</cx:pt>
          <cx:pt idx="1900">535</cx:pt>
          <cx:pt idx="1901">535</cx:pt>
          <cx:pt idx="1902">535</cx:pt>
          <cx:pt idx="1903">5657</cx:pt>
          <cx:pt idx="1904">5657</cx:pt>
          <cx:pt idx="1905">5657</cx:pt>
          <cx:pt idx="1906">5657</cx:pt>
          <cx:pt idx="1907">5657</cx:pt>
          <cx:pt idx="1908">5657</cx:pt>
          <cx:pt idx="1909">5657</cx:pt>
          <cx:pt idx="1910">5657</cx:pt>
          <cx:pt idx="1911">5657</cx:pt>
          <cx:pt idx="1912">5657</cx:pt>
          <cx:pt idx="1913">5657</cx:pt>
          <cx:pt idx="1914">520</cx:pt>
          <cx:pt idx="1915">520</cx:pt>
          <cx:pt idx="1916">1624</cx:pt>
          <cx:pt idx="1917">1624</cx:pt>
          <cx:pt idx="1918">1624</cx:pt>
          <cx:pt idx="1919">640</cx:pt>
          <cx:pt idx="1920">640</cx:pt>
          <cx:pt idx="1921">640</cx:pt>
          <cx:pt idx="1922">640</cx:pt>
          <cx:pt idx="1923">640</cx:pt>
          <cx:pt idx="1924">640</cx:pt>
          <cx:pt idx="1925">640</cx:pt>
          <cx:pt idx="1926">640</cx:pt>
          <cx:pt idx="1927">640</cx:pt>
          <cx:pt idx="1928">640</cx:pt>
          <cx:pt idx="1929">640</cx:pt>
          <cx:pt idx="1930">640</cx:pt>
          <cx:pt idx="1931">617</cx:pt>
          <cx:pt idx="1932">617</cx:pt>
          <cx:pt idx="1933">617</cx:pt>
          <cx:pt idx="1934">617</cx:pt>
          <cx:pt idx="1935">617</cx:pt>
          <cx:pt idx="1936">617</cx:pt>
          <cx:pt idx="1937">617</cx:pt>
          <cx:pt idx="1938">617</cx:pt>
          <cx:pt idx="1939">617</cx:pt>
          <cx:pt idx="1940">617</cx:pt>
          <cx:pt idx="1941">617</cx:pt>
          <cx:pt idx="1942">617</cx:pt>
          <cx:pt idx="1943">617</cx:pt>
          <cx:pt idx="1944">617</cx:pt>
          <cx:pt idx="1945">617</cx:pt>
          <cx:pt idx="1946">617</cx:pt>
          <cx:pt idx="1947">617</cx:pt>
          <cx:pt idx="1948">617</cx:pt>
          <cx:pt idx="1949">617</cx:pt>
          <cx:pt idx="1950">617</cx:pt>
          <cx:pt idx="1951">617</cx:pt>
          <cx:pt idx="1952">617</cx:pt>
          <cx:pt idx="1953">617</cx:pt>
          <cx:pt idx="1954">617</cx:pt>
          <cx:pt idx="1955">617</cx:pt>
          <cx:pt idx="1956">617</cx:pt>
          <cx:pt idx="1957">617</cx:pt>
          <cx:pt idx="1958">617</cx:pt>
          <cx:pt idx="1959">617</cx:pt>
          <cx:pt idx="1960">617</cx:pt>
          <cx:pt idx="1961">617</cx:pt>
          <cx:pt idx="1962">617</cx:pt>
          <cx:pt idx="1963">617</cx:pt>
          <cx:pt idx="1964">617</cx:pt>
          <cx:pt idx="1965">617</cx:pt>
          <cx:pt idx="1966">617</cx:pt>
          <cx:pt idx="1967">617</cx:pt>
          <cx:pt idx="1968">5657</cx:pt>
          <cx:pt idx="1969">5657</cx:pt>
          <cx:pt idx="1970">5657</cx:pt>
          <cx:pt idx="1971">5657</cx:pt>
          <cx:pt idx="1972">5657</cx:pt>
          <cx:pt idx="1973">5657</cx:pt>
          <cx:pt idx="1974">870</cx:pt>
          <cx:pt idx="1975">870</cx:pt>
          <cx:pt idx="1976">870</cx:pt>
          <cx:pt idx="1977">870</cx:pt>
          <cx:pt idx="1978">870</cx:pt>
          <cx:pt idx="1979">870</cx:pt>
          <cx:pt idx="1980">617</cx:pt>
          <cx:pt idx="1981">617</cx:pt>
          <cx:pt idx="1982">617</cx:pt>
          <cx:pt idx="1983">617</cx:pt>
          <cx:pt idx="1984">617</cx:pt>
          <cx:pt idx="1985">617</cx:pt>
          <cx:pt idx="1986">870</cx:pt>
          <cx:pt idx="1987">870</cx:pt>
          <cx:pt idx="1988">870</cx:pt>
          <cx:pt idx="1989">2</cx:pt>
          <cx:pt idx="1990">2</cx:pt>
          <cx:pt idx="1991">3105</cx:pt>
          <cx:pt idx="1992">3105</cx:pt>
          <cx:pt idx="1993">3105</cx:pt>
          <cx:pt idx="1994">873</cx:pt>
          <cx:pt idx="1995">873</cx:pt>
          <cx:pt idx="1996">873</cx:pt>
          <cx:pt idx="1997">873</cx:pt>
          <cx:pt idx="1998">873</cx:pt>
          <cx:pt idx="1999">873</cx:pt>
          <cx:pt idx="2000">873</cx:pt>
          <cx:pt idx="2001">873</cx:pt>
          <cx:pt idx="2002">873</cx:pt>
          <cx:pt idx="2003">873</cx:pt>
          <cx:pt idx="2004">873</cx:pt>
          <cx:pt idx="2005">873</cx:pt>
          <cx:pt idx="2006">873</cx:pt>
          <cx:pt idx="2007">873</cx:pt>
          <cx:pt idx="2008">873</cx:pt>
          <cx:pt idx="2009">873</cx:pt>
          <cx:pt idx="2010">873</cx:pt>
          <cx:pt idx="2011">1720</cx:pt>
          <cx:pt idx="2012">1720</cx:pt>
          <cx:pt idx="2013">1720</cx:pt>
          <cx:pt idx="2014">1720</cx:pt>
          <cx:pt idx="2015">1720</cx:pt>
          <cx:pt idx="2016">1720</cx:pt>
          <cx:pt idx="2017">1720</cx:pt>
          <cx:pt idx="2018">1720</cx:pt>
          <cx:pt idx="2019">1851</cx:pt>
          <cx:pt idx="2020">1851</cx:pt>
          <cx:pt idx="2021">1851</cx:pt>
          <cx:pt idx="2022">1851</cx:pt>
          <cx:pt idx="2023">1851</cx:pt>
          <cx:pt idx="2024">1851</cx:pt>
          <cx:pt idx="2025">1851</cx:pt>
          <cx:pt idx="2026">1851</cx:pt>
          <cx:pt idx="2027">1851</cx:pt>
          <cx:pt idx="2028">1851</cx:pt>
          <cx:pt idx="2029">1851</cx:pt>
          <cx:pt idx="2030">1851</cx:pt>
          <cx:pt idx="2031">1851</cx:pt>
          <cx:pt idx="2032">1851</cx:pt>
          <cx:pt idx="2033">1851</cx:pt>
          <cx:pt idx="2034">1851</cx:pt>
          <cx:pt idx="2035">2774</cx:pt>
          <cx:pt idx="2036">2774</cx:pt>
          <cx:pt idx="2037">2774</cx:pt>
          <cx:pt idx="2038">2774</cx:pt>
          <cx:pt idx="2039">1385</cx:pt>
          <cx:pt idx="2040">1385</cx:pt>
          <cx:pt idx="2041">1385</cx:pt>
          <cx:pt idx="2042">1385</cx:pt>
          <cx:pt idx="2043">1385</cx:pt>
          <cx:pt idx="2044">1385</cx:pt>
          <cx:pt idx="2045">1385</cx:pt>
          <cx:pt idx="2046">1385</cx:pt>
          <cx:pt idx="2047">1385</cx:pt>
          <cx:pt idx="2048">1385</cx:pt>
          <cx:pt idx="2049">1385</cx:pt>
          <cx:pt idx="2050">1385</cx:pt>
          <cx:pt idx="2051">1385</cx:pt>
          <cx:pt idx="2052">1385</cx:pt>
          <cx:pt idx="2053">1385</cx:pt>
          <cx:pt idx="2054">1385</cx:pt>
          <cx:pt idx="2055">1385</cx:pt>
          <cx:pt idx="2056">1385</cx:pt>
          <cx:pt idx="2057">1385</cx:pt>
          <cx:pt idx="2058">1385</cx:pt>
          <cx:pt idx="2059">1385</cx:pt>
          <cx:pt idx="2060">1385</cx:pt>
          <cx:pt idx="2061">1385</cx:pt>
          <cx:pt idx="2062">1385</cx:pt>
          <cx:pt idx="2063">1385</cx:pt>
          <cx:pt idx="2064">1385</cx:pt>
          <cx:pt idx="2065">1385</cx:pt>
          <cx:pt idx="2066">1385</cx:pt>
          <cx:pt idx="2067">1385</cx:pt>
          <cx:pt idx="2068">1385</cx:pt>
          <cx:pt idx="2069">1385</cx:pt>
          <cx:pt idx="2070">1385</cx:pt>
          <cx:pt idx="2071">1385</cx:pt>
          <cx:pt idx="2072">2031</cx:pt>
          <cx:pt idx="2073">2031</cx:pt>
          <cx:pt idx="2074">2031</cx:pt>
          <cx:pt idx="2075">2031</cx:pt>
          <cx:pt idx="2076">2031</cx:pt>
          <cx:pt idx="2077">2031</cx:pt>
          <cx:pt idx="2078">2031</cx:pt>
          <cx:pt idx="2079">2031</cx:pt>
          <cx:pt idx="2080">2031</cx:pt>
          <cx:pt idx="2081">2031</cx:pt>
          <cx:pt idx="2082">2031</cx:pt>
          <cx:pt idx="2083">2031</cx:pt>
          <cx:pt idx="2084">2031</cx:pt>
          <cx:pt idx="2085">2031</cx:pt>
          <cx:pt idx="2086">2031</cx:pt>
          <cx:pt idx="2087">2031</cx:pt>
          <cx:pt idx="2088">2031</cx:pt>
          <cx:pt idx="2089">2031</cx:pt>
          <cx:pt idx="2090">2031</cx:pt>
          <cx:pt idx="2091">2031</cx:pt>
          <cx:pt idx="2092">2031</cx:pt>
          <cx:pt idx="2093">2031</cx:pt>
          <cx:pt idx="2094">2031</cx:pt>
          <cx:pt idx="2095">2031</cx:pt>
          <cx:pt idx="2096">2031</cx:pt>
          <cx:pt idx="2097">2031</cx:pt>
          <cx:pt idx="2098">2031</cx:pt>
          <cx:pt idx="2099">2031</cx:pt>
          <cx:pt idx="2100">2031</cx:pt>
          <cx:pt idx="2101">2031</cx:pt>
          <cx:pt idx="2102">2031</cx:pt>
          <cx:pt idx="2103">2031</cx:pt>
          <cx:pt idx="2104">2031</cx:pt>
          <cx:pt idx="2105">2031</cx:pt>
          <cx:pt idx="2106">2031</cx:pt>
          <cx:pt idx="2107">2031</cx:pt>
          <cx:pt idx="2108">2031</cx:pt>
          <cx:pt idx="2109">2031</cx:pt>
          <cx:pt idx="2110">2031</cx:pt>
          <cx:pt idx="2111">2031</cx:pt>
          <cx:pt idx="2112">2031</cx:pt>
          <cx:pt idx="2113">2031</cx:pt>
          <cx:pt idx="2114">2031</cx:pt>
          <cx:pt idx="2115">2031</cx:pt>
          <cx:pt idx="2116">2031</cx:pt>
          <cx:pt idx="2117">2031</cx:pt>
          <cx:pt idx="2118">2031</cx:pt>
          <cx:pt idx="2119">2031</cx:pt>
          <cx:pt idx="2120">2031</cx:pt>
          <cx:pt idx="2121">2031</cx:pt>
          <cx:pt idx="2122">2031</cx:pt>
          <cx:pt idx="2123">2031</cx:pt>
          <cx:pt idx="2124">2031</cx:pt>
          <cx:pt idx="2125">2031</cx:pt>
          <cx:pt idx="2126">2031</cx:pt>
          <cx:pt idx="2127">2031</cx:pt>
          <cx:pt idx="2128">2031</cx:pt>
          <cx:pt idx="2129">549</cx:pt>
          <cx:pt idx="2130">549</cx:pt>
          <cx:pt idx="2131">549</cx:pt>
          <cx:pt idx="2132">549</cx:pt>
          <cx:pt idx="2133">549</cx:pt>
          <cx:pt idx="2134">549</cx:pt>
          <cx:pt idx="2135">549</cx:pt>
          <cx:pt idx="2136">549</cx:pt>
          <cx:pt idx="2137">549</cx:pt>
          <cx:pt idx="2138">549</cx:pt>
          <cx:pt idx="2139">549</cx:pt>
          <cx:pt idx="2140">549</cx:pt>
          <cx:pt idx="2141">549</cx:pt>
          <cx:pt idx="2142">549</cx:pt>
          <cx:pt idx="2143">549</cx:pt>
          <cx:pt idx="2144">549</cx:pt>
          <cx:pt idx="2145">549</cx:pt>
          <cx:pt idx="2146">549</cx:pt>
          <cx:pt idx="2147">549</cx:pt>
          <cx:pt idx="2148">549</cx:pt>
          <cx:pt idx="2149">549</cx:pt>
          <cx:pt idx="2150">549</cx:pt>
          <cx:pt idx="2151">549</cx:pt>
          <cx:pt idx="2152">549</cx:pt>
          <cx:pt idx="2153">549</cx:pt>
          <cx:pt idx="2154">549</cx:pt>
          <cx:pt idx="2155">549</cx:pt>
          <cx:pt idx="2156">549</cx:pt>
          <cx:pt idx="2157">549</cx:pt>
          <cx:pt idx="2158">549</cx:pt>
          <cx:pt idx="2159">549</cx:pt>
          <cx:pt idx="2160">549</cx:pt>
          <cx:pt idx="2161">549</cx:pt>
          <cx:pt idx="2162">549</cx:pt>
          <cx:pt idx="2163">549</cx:pt>
          <cx:pt idx="2164">549</cx:pt>
          <cx:pt idx="2165">549</cx:pt>
          <cx:pt idx="2166">549</cx:pt>
          <cx:pt idx="2167">549</cx:pt>
          <cx:pt idx="2168">549</cx:pt>
          <cx:pt idx="2169">549</cx:pt>
          <cx:pt idx="2170">549</cx:pt>
          <cx:pt idx="2171">549</cx:pt>
          <cx:pt idx="2172">549</cx:pt>
          <cx:pt idx="2173">549</cx:pt>
          <cx:pt idx="2174">549</cx:pt>
          <cx:pt idx="2175">549</cx:pt>
          <cx:pt idx="2176">549</cx:pt>
          <cx:pt idx="2177">1385</cx:pt>
          <cx:pt idx="2178">1385</cx:pt>
          <cx:pt idx="2179">1385</cx:pt>
          <cx:pt idx="2180">1385</cx:pt>
          <cx:pt idx="2181">1385</cx:pt>
          <cx:pt idx="2182">1385</cx:pt>
          <cx:pt idx="2183">1385</cx:pt>
          <cx:pt idx="2184">1385</cx:pt>
          <cx:pt idx="2185">1385</cx:pt>
          <cx:pt idx="2186">1385</cx:pt>
          <cx:pt idx="2187">1385</cx:pt>
          <cx:pt idx="2188">1385</cx:pt>
          <cx:pt idx="2189">1385</cx:pt>
          <cx:pt idx="2190">1385</cx:pt>
          <cx:pt idx="2191">1385</cx:pt>
          <cx:pt idx="2192">1385</cx:pt>
          <cx:pt idx="2193">1385</cx:pt>
          <cx:pt idx="2194">1385</cx:pt>
          <cx:pt idx="2195">1851</cx:pt>
          <cx:pt idx="2196">1851</cx:pt>
          <cx:pt idx="2197">1851</cx:pt>
          <cx:pt idx="2198">1851</cx:pt>
          <cx:pt idx="2199">1851</cx:pt>
          <cx:pt idx="2200">1851</cx:pt>
          <cx:pt idx="2201">1851</cx:pt>
          <cx:pt idx="2202">1851</cx:pt>
          <cx:pt idx="2203">1851</cx:pt>
          <cx:pt idx="2204">1715</cx:pt>
          <cx:pt idx="2205">1715</cx:pt>
          <cx:pt idx="2206">155</cx:pt>
          <cx:pt idx="2207">155</cx:pt>
          <cx:pt idx="2208">155</cx:pt>
          <cx:pt idx="2209">155</cx:pt>
          <cx:pt idx="2210">155</cx:pt>
          <cx:pt idx="2211">1624</cx:pt>
          <cx:pt idx="2212">1624</cx:pt>
          <cx:pt idx="2213">1624</cx:pt>
          <cx:pt idx="2214">1624</cx:pt>
          <cx:pt idx="2215">1385</cx:pt>
          <cx:pt idx="2216">1385</cx:pt>
          <cx:pt idx="2217">1385</cx:pt>
          <cx:pt idx="2218">1385</cx:pt>
          <cx:pt idx="2219">1385</cx:pt>
          <cx:pt idx="2220">1385</cx:pt>
          <cx:pt idx="2221">1385</cx:pt>
          <cx:pt idx="2222">1385</cx:pt>
          <cx:pt idx="2223">1385</cx:pt>
          <cx:pt idx="2224">1385</cx:pt>
          <cx:pt idx="2225">1385</cx:pt>
          <cx:pt idx="2226">1385</cx:pt>
          <cx:pt idx="2227">1385</cx:pt>
          <cx:pt idx="2228">1385</cx:pt>
          <cx:pt idx="2229">1385</cx:pt>
          <cx:pt idx="2230">1385</cx:pt>
          <cx:pt idx="2231">1385</cx:pt>
          <cx:pt idx="2232">1385</cx:pt>
          <cx:pt idx="2233">1385</cx:pt>
          <cx:pt idx="2234">1385</cx:pt>
          <cx:pt idx="2235">1715</cx:pt>
          <cx:pt idx="2236">1715</cx:pt>
          <cx:pt idx="2237">1715</cx:pt>
          <cx:pt idx="2238">1715</cx:pt>
          <cx:pt idx="2239">1715</cx:pt>
          <cx:pt idx="2240">1715</cx:pt>
          <cx:pt idx="2241">1715</cx:pt>
          <cx:pt idx="2242">1715</cx:pt>
          <cx:pt idx="2243">1715</cx:pt>
          <cx:pt idx="2244">1715</cx:pt>
          <cx:pt idx="2245">1715</cx:pt>
          <cx:pt idx="2246">1715</cx:pt>
          <cx:pt idx="2247">1715</cx:pt>
          <cx:pt idx="2248">1715</cx:pt>
          <cx:pt idx="2249">1715</cx:pt>
          <cx:pt idx="2250">1715</cx:pt>
          <cx:pt idx="2251">1715</cx:pt>
          <cx:pt idx="2252">1715</cx:pt>
          <cx:pt idx="2253">1715</cx:pt>
          <cx:pt idx="2254">1715</cx:pt>
          <cx:pt idx="2255">1715</cx:pt>
          <cx:pt idx="2256">1715</cx:pt>
          <cx:pt idx="2257">1715</cx:pt>
          <cx:pt idx="2258">873</cx:pt>
          <cx:pt idx="2259">873</cx:pt>
          <cx:pt idx="2260">873</cx:pt>
          <cx:pt idx="2261">873</cx:pt>
          <cx:pt idx="2262">873</cx:pt>
          <cx:pt idx="2263">873</cx:pt>
          <cx:pt idx="2264">873</cx:pt>
          <cx:pt idx="2265">873</cx:pt>
          <cx:pt idx="2266">873</cx:pt>
          <cx:pt idx="2267">873</cx:pt>
          <cx:pt idx="2268">873</cx:pt>
          <cx:pt idx="2269">873</cx:pt>
          <cx:pt idx="2270">873</cx:pt>
          <cx:pt idx="2271">873</cx:pt>
          <cx:pt idx="2272">873</cx:pt>
          <cx:pt idx="2273">1385</cx:pt>
          <cx:pt idx="2274">1385</cx:pt>
          <cx:pt idx="2275">2031</cx:pt>
          <cx:pt idx="2276">2031</cx:pt>
          <cx:pt idx="2277">2031</cx:pt>
          <cx:pt idx="2278">2031</cx:pt>
          <cx:pt idx="2279">2031</cx:pt>
          <cx:pt idx="2280">2031</cx:pt>
          <cx:pt idx="2281">2031</cx:pt>
          <cx:pt idx="2282">2031</cx:pt>
          <cx:pt idx="2283">2031</cx:pt>
          <cx:pt idx="2284">2031</cx:pt>
          <cx:pt idx="2285">2031</cx:pt>
          <cx:pt idx="2286">2031</cx:pt>
          <cx:pt idx="2287">2031</cx:pt>
          <cx:pt idx="2288">2031</cx:pt>
          <cx:pt idx="2289">2031</cx:pt>
          <cx:pt idx="2290">2031</cx:pt>
          <cx:pt idx="2291">155</cx:pt>
          <cx:pt idx="2292">155</cx:pt>
          <cx:pt idx="2293">155</cx:pt>
          <cx:pt idx="2294">1851</cx:pt>
          <cx:pt idx="2295">1851</cx:pt>
          <cx:pt idx="2296">1851</cx:pt>
          <cx:pt idx="2297">1851</cx:pt>
          <cx:pt idx="2298">1851</cx:pt>
          <cx:pt idx="2299">1851</cx:pt>
          <cx:pt idx="2300">1851</cx:pt>
          <cx:pt idx="2301">1851</cx:pt>
          <cx:pt idx="2302">1851</cx:pt>
          <cx:pt idx="2303">1851</cx:pt>
          <cx:pt idx="2304">1851</cx:pt>
          <cx:pt idx="2305">1851</cx:pt>
          <cx:pt idx="2306">1851</cx:pt>
          <cx:pt idx="2307">1851</cx:pt>
          <cx:pt idx="2308">1851</cx:pt>
          <cx:pt idx="2309">1851</cx:pt>
          <cx:pt idx="2310">1851</cx:pt>
          <cx:pt idx="2311">1851</cx:pt>
          <cx:pt idx="2312">1851</cx:pt>
          <cx:pt idx="2313">1851</cx:pt>
          <cx:pt idx="2314">1851</cx:pt>
          <cx:pt idx="2315">1851</cx:pt>
          <cx:pt idx="2316">1851</cx:pt>
          <cx:pt idx="2317">1851</cx:pt>
          <cx:pt idx="2318">1851</cx:pt>
          <cx:pt idx="2319">1851</cx:pt>
          <cx:pt idx="2320">1851</cx:pt>
          <cx:pt idx="2321">1851</cx:pt>
          <cx:pt idx="2322">1851</cx:pt>
          <cx:pt idx="2323">1851</cx:pt>
          <cx:pt idx="2324">1851</cx:pt>
          <cx:pt idx="2325">1851</cx:pt>
          <cx:pt idx="2326">1851</cx:pt>
          <cx:pt idx="2327">1851</cx:pt>
          <cx:pt idx="2328">1851</cx:pt>
          <cx:pt idx="2329">1851</cx:pt>
          <cx:pt idx="2330">1851</cx:pt>
          <cx:pt idx="2331">1851</cx:pt>
          <cx:pt idx="2332">1851</cx:pt>
          <cx:pt idx="2333">1851</cx:pt>
          <cx:pt idx="2334">1851</cx:pt>
          <cx:pt idx="2335">1851</cx:pt>
          <cx:pt idx="2336">1851</cx:pt>
          <cx:pt idx="2337">1851</cx:pt>
          <cx:pt idx="2338">1851</cx:pt>
          <cx:pt idx="2339">1851</cx:pt>
          <cx:pt idx="2340">1851</cx:pt>
          <cx:pt idx="2341">1851</cx:pt>
          <cx:pt idx="2342">1851</cx:pt>
          <cx:pt idx="2343">1851</cx:pt>
          <cx:pt idx="2344">1851</cx:pt>
          <cx:pt idx="2345">1851</cx:pt>
          <cx:pt idx="2346">1851</cx:pt>
          <cx:pt idx="2347">1851</cx:pt>
          <cx:pt idx="2348">1851</cx:pt>
          <cx:pt idx="2349">1851</cx:pt>
          <cx:pt idx="2350">1851</cx:pt>
          <cx:pt idx="2351">1851</cx:pt>
          <cx:pt idx="2352">1851</cx:pt>
          <cx:pt idx="2353">1851</cx:pt>
          <cx:pt idx="2354">1851</cx:pt>
          <cx:pt idx="2355">1385</cx:pt>
          <cx:pt idx="2356">1385</cx:pt>
          <cx:pt idx="2357">1385</cx:pt>
          <cx:pt idx="2358">1385</cx:pt>
          <cx:pt idx="2359">1385</cx:pt>
          <cx:pt idx="2360">1385</cx:pt>
          <cx:pt idx="2361">1385</cx:pt>
          <cx:pt idx="2362">26</cx:pt>
          <cx:pt idx="2363">26</cx:pt>
          <cx:pt idx="2364">26</cx:pt>
          <cx:pt idx="2365">1013</cx:pt>
          <cx:pt idx="2366">1013</cx:pt>
          <cx:pt idx="2367">1013</cx:pt>
          <cx:pt idx="2368">1385</cx:pt>
          <cx:pt idx="2369">1385</cx:pt>
          <cx:pt idx="2370">1385</cx:pt>
          <cx:pt idx="2371">1385</cx:pt>
          <cx:pt idx="2372">1385</cx:pt>
          <cx:pt idx="2373">1385</cx:pt>
          <cx:pt idx="2374">2202</cx:pt>
          <cx:pt idx="2375">2202</cx:pt>
          <cx:pt idx="2376">2202</cx:pt>
          <cx:pt idx="2377">2202</cx:pt>
          <cx:pt idx="2378">2202</cx:pt>
          <cx:pt idx="2379">2202</cx:pt>
          <cx:pt idx="2380">2202</cx:pt>
          <cx:pt idx="2381">2202</cx:pt>
          <cx:pt idx="2382">2202</cx:pt>
          <cx:pt idx="2383">2202</cx:pt>
          <cx:pt idx="2384">2202</cx:pt>
          <cx:pt idx="2385">2202</cx:pt>
          <cx:pt idx="2386">2202</cx:pt>
          <cx:pt idx="2387">2202</cx:pt>
          <cx:pt idx="2388">2202</cx:pt>
          <cx:pt idx="2389">2202</cx:pt>
          <cx:pt idx="2390">2202</cx:pt>
          <cx:pt idx="2391">2202</cx:pt>
          <cx:pt idx="2392">2202</cx:pt>
          <cx:pt idx="2393">2202</cx:pt>
          <cx:pt idx="2394">2202</cx:pt>
          <cx:pt idx="2395">2202</cx:pt>
          <cx:pt idx="2396">2202</cx:pt>
          <cx:pt idx="2397">2202</cx:pt>
          <cx:pt idx="2398">2202</cx:pt>
          <cx:pt idx="2399">2202</cx:pt>
          <cx:pt idx="2400">2202</cx:pt>
          <cx:pt idx="2401">2202</cx:pt>
          <cx:pt idx="2402">2202</cx:pt>
          <cx:pt idx="2403">2202</cx:pt>
          <cx:pt idx="2404">2202</cx:pt>
          <cx:pt idx="2405">2202</cx:pt>
          <cx:pt idx="2406">2202</cx:pt>
          <cx:pt idx="2407">2202</cx:pt>
          <cx:pt idx="2408">2202</cx:pt>
          <cx:pt idx="2409">2202</cx:pt>
          <cx:pt idx="2410">2202</cx:pt>
          <cx:pt idx="2411">2202</cx:pt>
          <cx:pt idx="2412">2202</cx:pt>
          <cx:pt idx="2413">2202</cx:pt>
          <cx:pt idx="2414">2202</cx:pt>
          <cx:pt idx="2415">2202</cx:pt>
          <cx:pt idx="2416">2202</cx:pt>
          <cx:pt idx="2417">2202</cx:pt>
          <cx:pt idx="2418">2202</cx:pt>
          <cx:pt idx="2419">2202</cx:pt>
          <cx:pt idx="2420">2202</cx:pt>
          <cx:pt idx="2421">2202</cx:pt>
          <cx:pt idx="2422">2202</cx:pt>
          <cx:pt idx="2423">2202</cx:pt>
          <cx:pt idx="2424">2202</cx:pt>
          <cx:pt idx="2425">2202</cx:pt>
          <cx:pt idx="2426">2202</cx:pt>
          <cx:pt idx="2427">2202</cx:pt>
          <cx:pt idx="2428">2202</cx:pt>
          <cx:pt idx="2429">2202</cx:pt>
          <cx:pt idx="2430">2202</cx:pt>
          <cx:pt idx="2431">2202</cx:pt>
          <cx:pt idx="2432">2202</cx:pt>
          <cx:pt idx="2433">2202</cx:pt>
          <cx:pt idx="2434">2202</cx:pt>
          <cx:pt idx="2435">2202</cx:pt>
          <cx:pt idx="2436">2202</cx:pt>
          <cx:pt idx="2437">2202</cx:pt>
          <cx:pt idx="2438">2202</cx:pt>
          <cx:pt idx="2439">2202</cx:pt>
          <cx:pt idx="2440">2202</cx:pt>
          <cx:pt idx="2441">2202</cx:pt>
          <cx:pt idx="2442">2202</cx:pt>
          <cx:pt idx="2443">2202</cx:pt>
          <cx:pt idx="2444">2202</cx:pt>
          <cx:pt idx="2445">2202</cx:pt>
          <cx:pt idx="2446">2202</cx:pt>
          <cx:pt idx="2447">2202</cx:pt>
          <cx:pt idx="2448">2202</cx:pt>
          <cx:pt idx="2449">2202</cx:pt>
          <cx:pt idx="2450">2202</cx:pt>
          <cx:pt idx="2451">2202</cx:pt>
          <cx:pt idx="2452">2202</cx:pt>
          <cx:pt idx="2453">2202</cx:pt>
          <cx:pt idx="2454">2202</cx:pt>
          <cx:pt idx="2455">1385</cx:pt>
          <cx:pt idx="2456">1385</cx:pt>
          <cx:pt idx="2457">1385</cx:pt>
          <cx:pt idx="2458">1385</cx:pt>
          <cx:pt idx="2459">1385</cx:pt>
          <cx:pt idx="2460">1385</cx:pt>
          <cx:pt idx="2461">1385</cx:pt>
          <cx:pt idx="2462">1385</cx:pt>
          <cx:pt idx="2463">1385</cx:pt>
          <cx:pt idx="2464">1385</cx:pt>
          <cx:pt idx="2465">1385</cx:pt>
          <cx:pt idx="2466">1385</cx:pt>
          <cx:pt idx="2467">1385</cx:pt>
          <cx:pt idx="2468">1385</cx:pt>
          <cx:pt idx="2469">1385</cx:pt>
          <cx:pt idx="2470">1385</cx:pt>
          <cx:pt idx="2471">1385</cx:pt>
          <cx:pt idx="2472">1385</cx:pt>
          <cx:pt idx="2473">1385</cx:pt>
          <cx:pt idx="2474">1385</cx:pt>
          <cx:pt idx="2475">1385</cx:pt>
          <cx:pt idx="2476">1385</cx:pt>
          <cx:pt idx="2477">1385</cx:pt>
          <cx:pt idx="2478">1385</cx:pt>
          <cx:pt idx="2479">1385</cx:pt>
          <cx:pt idx="2480">1385</cx:pt>
          <cx:pt idx="2481">1385</cx:pt>
          <cx:pt idx="2482">1385</cx:pt>
          <cx:pt idx="2483">1385</cx:pt>
          <cx:pt idx="2484">1385</cx:pt>
          <cx:pt idx="2485">1385</cx:pt>
          <cx:pt idx="2486">1385</cx:pt>
          <cx:pt idx="2487">1385</cx:pt>
          <cx:pt idx="2488">1385</cx:pt>
          <cx:pt idx="2489">1385</cx:pt>
          <cx:pt idx="2490">1385</cx:pt>
          <cx:pt idx="2491">1385</cx:pt>
          <cx:pt idx="2492">1385</cx:pt>
          <cx:pt idx="2493">1385</cx:pt>
          <cx:pt idx="2494">1385</cx:pt>
          <cx:pt idx="2495">1385</cx:pt>
          <cx:pt idx="2496">1385</cx:pt>
          <cx:pt idx="2497">1385</cx:pt>
          <cx:pt idx="2498">1385</cx:pt>
          <cx:pt idx="2499">1385</cx:pt>
          <cx:pt idx="2500">1385</cx:pt>
          <cx:pt idx="2501">1385</cx:pt>
          <cx:pt idx="2502">1385</cx:pt>
          <cx:pt idx="2503">1385</cx:pt>
          <cx:pt idx="2504">1385</cx:pt>
          <cx:pt idx="2505">1385</cx:pt>
          <cx:pt idx="2506">1385</cx:pt>
          <cx:pt idx="2507">1385</cx:pt>
          <cx:pt idx="2508">1385</cx:pt>
          <cx:pt idx="2509">1385</cx:pt>
          <cx:pt idx="2510">1385</cx:pt>
          <cx:pt idx="2511">1385</cx:pt>
          <cx:pt idx="2512">1385</cx:pt>
          <cx:pt idx="2513">1385</cx:pt>
          <cx:pt idx="2514">1385</cx:pt>
          <cx:pt idx="2515">1385</cx:pt>
          <cx:pt idx="2516">1385</cx:pt>
          <cx:pt idx="2517">1385</cx:pt>
          <cx:pt idx="2518">1385</cx:pt>
          <cx:pt idx="2519">617</cx:pt>
          <cx:pt idx="2520">617</cx:pt>
          <cx:pt idx="2521">617</cx:pt>
          <cx:pt idx="2522">617</cx:pt>
          <cx:pt idx="2523">617</cx:pt>
          <cx:pt idx="2524">617</cx:pt>
          <cx:pt idx="2525">617</cx:pt>
          <cx:pt idx="2526">617</cx:pt>
          <cx:pt idx="2527">617</cx:pt>
          <cx:pt idx="2528">617</cx:pt>
          <cx:pt idx="2529">617</cx:pt>
          <cx:pt idx="2530">617</cx:pt>
          <cx:pt idx="2531">617</cx:pt>
          <cx:pt idx="2532">617</cx:pt>
          <cx:pt idx="2533">617</cx:pt>
          <cx:pt idx="2534">617</cx:pt>
          <cx:pt idx="2535">617</cx:pt>
          <cx:pt idx="2536">617</cx:pt>
          <cx:pt idx="2537">617</cx:pt>
          <cx:pt idx="2538">617</cx:pt>
          <cx:pt idx="2539">617</cx:pt>
          <cx:pt idx="2540">204</cx:pt>
          <cx:pt idx="2541">204</cx:pt>
          <cx:pt idx="2542">204</cx:pt>
          <cx:pt idx="2543">204</cx:pt>
          <cx:pt idx="2544">204</cx:pt>
          <cx:pt idx="2545">204</cx:pt>
          <cx:pt idx="2546">204</cx:pt>
          <cx:pt idx="2547">204</cx:pt>
          <cx:pt idx="2548">204</cx:pt>
          <cx:pt idx="2549">1385</cx:pt>
          <cx:pt idx="2550">1385</cx:pt>
          <cx:pt idx="2551">617</cx:pt>
          <cx:pt idx="2552">617</cx:pt>
          <cx:pt idx="2553">617</cx:pt>
          <cx:pt idx="2554">617</cx:pt>
          <cx:pt idx="2555">617</cx:pt>
          <cx:pt idx="2556">617</cx:pt>
          <cx:pt idx="2557">617</cx:pt>
          <cx:pt idx="2558">617</cx:pt>
          <cx:pt idx="2559">617</cx:pt>
          <cx:pt idx="2560">617</cx:pt>
          <cx:pt idx="2561">617</cx:pt>
          <cx:pt idx="2562">617</cx:pt>
          <cx:pt idx="2563">617</cx:pt>
          <cx:pt idx="2564">617</cx:pt>
          <cx:pt idx="2565">617</cx:pt>
          <cx:pt idx="2566">617</cx:pt>
          <cx:pt idx="2567">617</cx:pt>
          <cx:pt idx="2568">617</cx:pt>
          <cx:pt idx="2569">617</cx:pt>
          <cx:pt idx="2570">617</cx:pt>
          <cx:pt idx="2571">617</cx:pt>
          <cx:pt idx="2572">617</cx:pt>
          <cx:pt idx="2573">617</cx:pt>
          <cx:pt idx="2574">617</cx:pt>
          <cx:pt idx="2575">617</cx:pt>
          <cx:pt idx="2576">617</cx:pt>
          <cx:pt idx="2577">617</cx:pt>
          <cx:pt idx="2578">617</cx:pt>
          <cx:pt idx="2579">1385</cx:pt>
          <cx:pt idx="2580">1385</cx:pt>
          <cx:pt idx="2581">1385</cx:pt>
          <cx:pt idx="2582">1385</cx:pt>
          <cx:pt idx="2583">1385</cx:pt>
          <cx:pt idx="2584">1385</cx:pt>
          <cx:pt idx="2585">1385</cx:pt>
          <cx:pt idx="2586">1385</cx:pt>
          <cx:pt idx="2587">1385</cx:pt>
          <cx:pt idx="2588">1385</cx:pt>
          <cx:pt idx="2589">1385</cx:pt>
          <cx:pt idx="2590">1385</cx:pt>
          <cx:pt idx="2591">1385</cx:pt>
          <cx:pt idx="2592">1385</cx:pt>
          <cx:pt idx="2593">1385</cx:pt>
          <cx:pt idx="2594">1385</cx:pt>
          <cx:pt idx="2595">1385</cx:pt>
          <cx:pt idx="2596">1385</cx:pt>
          <cx:pt idx="2597">1385</cx:pt>
          <cx:pt idx="2598">1385</cx:pt>
          <cx:pt idx="2599">1385</cx:pt>
          <cx:pt idx="2600">1385</cx:pt>
          <cx:pt idx="2601">1385</cx:pt>
          <cx:pt idx="2602">1385</cx:pt>
          <cx:pt idx="2603">1385</cx:pt>
          <cx:pt idx="2604">1385</cx:pt>
          <cx:pt idx="2605">1385</cx:pt>
          <cx:pt idx="2606">1385</cx:pt>
          <cx:pt idx="2607">1385</cx:pt>
          <cx:pt idx="2608">1385</cx:pt>
          <cx:pt idx="2609">1385</cx:pt>
          <cx:pt idx="2610">1385</cx:pt>
          <cx:pt idx="2611">1385</cx:pt>
          <cx:pt idx="2612">1385</cx:pt>
          <cx:pt idx="2613">1385</cx:pt>
          <cx:pt idx="2614">1385</cx:pt>
          <cx:pt idx="2615">1385</cx:pt>
          <cx:pt idx="2616">1385</cx:pt>
          <cx:pt idx="2617">1385</cx:pt>
          <cx:pt idx="2618">1385</cx:pt>
          <cx:pt idx="2619">1385</cx:pt>
          <cx:pt idx="2620">1385</cx:pt>
          <cx:pt idx="2621">1385</cx:pt>
          <cx:pt idx="2622">1385</cx:pt>
          <cx:pt idx="2623">1385</cx:pt>
          <cx:pt idx="2624">1385</cx:pt>
          <cx:pt idx="2625">1385</cx:pt>
          <cx:pt idx="2626">1385</cx:pt>
          <cx:pt idx="2627">1385</cx:pt>
          <cx:pt idx="2628">1385</cx:pt>
          <cx:pt idx="2629">1385</cx:pt>
          <cx:pt idx="2630">1385</cx:pt>
          <cx:pt idx="2631">1385</cx:pt>
          <cx:pt idx="2632">1385</cx:pt>
          <cx:pt idx="2633">1385</cx:pt>
          <cx:pt idx="2634">1385</cx:pt>
          <cx:pt idx="2635">1385</cx:pt>
          <cx:pt idx="2636">1385</cx:pt>
          <cx:pt idx="2637">1385</cx:pt>
          <cx:pt idx="2638">1385</cx:pt>
          <cx:pt idx="2639">1385</cx:pt>
          <cx:pt idx="2640">1385</cx:pt>
          <cx:pt idx="2641">1385</cx:pt>
          <cx:pt idx="2642">1385</cx:pt>
          <cx:pt idx="2643">1385</cx:pt>
          <cx:pt idx="2644">1385</cx:pt>
          <cx:pt idx="2645">1385</cx:pt>
          <cx:pt idx="2646">1385</cx:pt>
          <cx:pt idx="2647">1385</cx:pt>
          <cx:pt idx="2648">1385</cx:pt>
          <cx:pt idx="2649">1385</cx:pt>
          <cx:pt idx="2650">1385</cx:pt>
          <cx:pt idx="2651">1385</cx:pt>
          <cx:pt idx="2652">1385</cx:pt>
          <cx:pt idx="2653">1385</cx:pt>
          <cx:pt idx="2654">1385</cx:pt>
          <cx:pt idx="2655">1851</cx:pt>
          <cx:pt idx="2656">1851</cx:pt>
          <cx:pt idx="2657">1851</cx:pt>
          <cx:pt idx="2658">1851</cx:pt>
          <cx:pt idx="2659">1851</cx:pt>
          <cx:pt idx="2660">1851</cx:pt>
          <cx:pt idx="2661">1851</cx:pt>
          <cx:pt idx="2662">535</cx:pt>
          <cx:pt idx="2663">535</cx:pt>
          <cx:pt idx="2664">535</cx:pt>
          <cx:pt idx="2665">535</cx:pt>
          <cx:pt idx="2666">535</cx:pt>
          <cx:pt idx="2667">535</cx:pt>
          <cx:pt idx="2668">535</cx:pt>
          <cx:pt idx="2669">535</cx:pt>
          <cx:pt idx="2670">535</cx:pt>
          <cx:pt idx="2671">535</cx:pt>
          <cx:pt idx="2672">535</cx:pt>
          <cx:pt idx="2673">535</cx:pt>
          <cx:pt idx="2674">535</cx:pt>
          <cx:pt idx="2675">535</cx:pt>
          <cx:pt idx="2676">535</cx:pt>
          <cx:pt idx="2677">1013</cx:pt>
          <cx:pt idx="2678">1013</cx:pt>
          <cx:pt idx="2679">1013</cx:pt>
          <cx:pt idx="2680">1013</cx:pt>
          <cx:pt idx="2681">1013</cx:pt>
          <cx:pt idx="2682">1013</cx:pt>
          <cx:pt idx="2683">1013</cx:pt>
          <cx:pt idx="2684">1013</cx:pt>
          <cx:pt idx="2685">1013</cx:pt>
          <cx:pt idx="2686">520</cx:pt>
          <cx:pt idx="2687">520</cx:pt>
          <cx:pt idx="2688">520</cx:pt>
          <cx:pt idx="2689">520</cx:pt>
          <cx:pt idx="2690">520</cx:pt>
          <cx:pt idx="2691">520</cx:pt>
          <cx:pt idx="2692">520</cx:pt>
          <cx:pt idx="2693">520</cx:pt>
          <cx:pt idx="2694">520</cx:pt>
          <cx:pt idx="2695">520</cx:pt>
          <cx:pt idx="2696">520</cx:pt>
          <cx:pt idx="2697">520</cx:pt>
          <cx:pt idx="2698">520</cx:pt>
          <cx:pt idx="2699">520</cx:pt>
          <cx:pt idx="2700">520</cx:pt>
          <cx:pt idx="2701">520</cx:pt>
          <cx:pt idx="2702">520</cx:pt>
          <cx:pt idx="2703">520</cx:pt>
          <cx:pt idx="2704">520</cx:pt>
          <cx:pt idx="2705">520</cx:pt>
          <cx:pt idx="2706">520</cx:pt>
          <cx:pt idx="2707">520</cx:pt>
          <cx:pt idx="2708">520</cx:pt>
          <cx:pt idx="2709">520</cx:pt>
          <cx:pt idx="2710">520</cx:pt>
          <cx:pt idx="2711">520</cx:pt>
          <cx:pt idx="2712">520</cx:pt>
          <cx:pt idx="2713">520</cx:pt>
          <cx:pt idx="2714">520</cx:pt>
          <cx:pt idx="2715">520</cx:pt>
          <cx:pt idx="2716">520</cx:pt>
          <cx:pt idx="2717">520</cx:pt>
          <cx:pt idx="2718">520</cx:pt>
          <cx:pt idx="2719">520</cx:pt>
          <cx:pt idx="2720">520</cx:pt>
          <cx:pt idx="2721">520</cx:pt>
          <cx:pt idx="2722">520</cx:pt>
          <cx:pt idx="2723">520</cx:pt>
          <cx:pt idx="2724">520</cx:pt>
          <cx:pt idx="2725">520</cx:pt>
          <cx:pt idx="2726">520</cx:pt>
          <cx:pt idx="2727">520</cx:pt>
          <cx:pt idx="2728">520</cx:pt>
          <cx:pt idx="2729">520</cx:pt>
          <cx:pt idx="2730">520</cx:pt>
          <cx:pt idx="2731">520</cx:pt>
          <cx:pt idx="2732">520</cx:pt>
          <cx:pt idx="2733">520</cx:pt>
          <cx:pt idx="2734">61</cx:pt>
          <cx:pt idx="2735">61</cx:pt>
          <cx:pt idx="2736">61</cx:pt>
          <cx:pt idx="2737">61</cx:pt>
          <cx:pt idx="2738">61</cx:pt>
          <cx:pt idx="2739">61</cx:pt>
          <cx:pt idx="2740">61</cx:pt>
          <cx:pt idx="2741">61</cx:pt>
          <cx:pt idx="2742">61</cx:pt>
          <cx:pt idx="2743">61</cx:pt>
          <cx:pt idx="2744">61</cx:pt>
          <cx:pt idx="2745">61</cx:pt>
          <cx:pt idx="2746">61</cx:pt>
          <cx:pt idx="2747">5657</cx:pt>
          <cx:pt idx="2748">5657</cx:pt>
          <cx:pt idx="2749">5657</cx:pt>
          <cx:pt idx="2750">5657</cx:pt>
          <cx:pt idx="2751">5657</cx:pt>
          <cx:pt idx="2752">5657</cx:pt>
          <cx:pt idx="2753">5657</cx:pt>
          <cx:pt idx="2754">86</cx:pt>
          <cx:pt idx="2755">2031</cx:pt>
          <cx:pt idx="2756">2031</cx:pt>
          <cx:pt idx="2757">2031</cx:pt>
          <cx:pt idx="2758">2031</cx:pt>
          <cx:pt idx="2759">2031</cx:pt>
          <cx:pt idx="2760">2031</cx:pt>
          <cx:pt idx="2761">2031</cx:pt>
          <cx:pt idx="2762">2031</cx:pt>
          <cx:pt idx="2763">2031</cx:pt>
          <cx:pt idx="2764">2031</cx:pt>
          <cx:pt idx="2765">2031</cx:pt>
          <cx:pt idx="2766">2031</cx:pt>
          <cx:pt idx="2767">2031</cx:pt>
          <cx:pt idx="2768">2031</cx:pt>
          <cx:pt idx="2769">2031</cx:pt>
          <cx:pt idx="2770">2031</cx:pt>
          <cx:pt idx="2771">2031</cx:pt>
          <cx:pt idx="2772">2031</cx:pt>
          <cx:pt idx="2773">2031</cx:pt>
          <cx:pt idx="2774">2031</cx:pt>
          <cx:pt idx="2775">2031</cx:pt>
          <cx:pt idx="2776">2031</cx:pt>
          <cx:pt idx="2777">2031</cx:pt>
          <cx:pt idx="2778">2031</cx:pt>
          <cx:pt idx="2779">2031</cx:pt>
          <cx:pt idx="2780">2031</cx:pt>
          <cx:pt idx="2781">2031</cx:pt>
          <cx:pt idx="2782">2031</cx:pt>
          <cx:pt idx="2783">2031</cx:pt>
          <cx:pt idx="2784">2031</cx:pt>
          <cx:pt idx="2785">2031</cx:pt>
          <cx:pt idx="2786">2031</cx:pt>
          <cx:pt idx="2787">2031</cx:pt>
          <cx:pt idx="2788">2031</cx:pt>
          <cx:pt idx="2789">2031</cx:pt>
          <cx:pt idx="2790">2031</cx:pt>
          <cx:pt idx="2791">873</cx:pt>
          <cx:pt idx="2792">873</cx:pt>
          <cx:pt idx="2793">873</cx:pt>
          <cx:pt idx="2794">873</cx:pt>
          <cx:pt idx="2795">1385</cx:pt>
          <cx:pt idx="2796">1385</cx:pt>
          <cx:pt idx="2797">1385</cx:pt>
          <cx:pt idx="2798">1385</cx:pt>
          <cx:pt idx="2799">1385</cx:pt>
          <cx:pt idx="2800">1385</cx:pt>
          <cx:pt idx="2801">1385</cx:pt>
          <cx:pt idx="2802">1385</cx:pt>
          <cx:pt idx="2803">1385</cx:pt>
          <cx:pt idx="2804">1385</cx:pt>
          <cx:pt idx="2805">1385</cx:pt>
          <cx:pt idx="2806">1385</cx:pt>
          <cx:pt idx="2807">1385</cx:pt>
          <cx:pt idx="2808">1385</cx:pt>
          <cx:pt idx="2809">1385</cx:pt>
          <cx:pt idx="2810">1385</cx:pt>
          <cx:pt idx="2811">1385</cx:pt>
          <cx:pt idx="2812">1385</cx:pt>
          <cx:pt idx="2813">1385</cx:pt>
          <cx:pt idx="2814">1385</cx:pt>
          <cx:pt idx="2815">1385</cx:pt>
          <cx:pt idx="2816">1385</cx:pt>
          <cx:pt idx="2817">1385</cx:pt>
          <cx:pt idx="2818">1385</cx:pt>
          <cx:pt idx="2819">1385</cx:pt>
          <cx:pt idx="2820">1385</cx:pt>
          <cx:pt idx="2821">1385</cx:pt>
          <cx:pt idx="2822">1385</cx:pt>
          <cx:pt idx="2823">1385</cx:pt>
          <cx:pt idx="2824">1385</cx:pt>
          <cx:pt idx="2825">1385</cx:pt>
          <cx:pt idx="2826">1385</cx:pt>
          <cx:pt idx="2827">1385</cx:pt>
          <cx:pt idx="2828">1385</cx:pt>
          <cx:pt idx="2829">1385</cx:pt>
          <cx:pt idx="2830">1385</cx:pt>
          <cx:pt idx="2831">1385</cx:pt>
          <cx:pt idx="2832">1385</cx:pt>
          <cx:pt idx="2833">1385</cx:pt>
          <cx:pt idx="2834">1385</cx:pt>
          <cx:pt idx="2835">1385</cx:pt>
          <cx:pt idx="2836">1385</cx:pt>
          <cx:pt idx="2837">1385</cx:pt>
          <cx:pt idx="2838">1385</cx:pt>
          <cx:pt idx="2839">1385</cx:pt>
          <cx:pt idx="2840">1385</cx:pt>
          <cx:pt idx="2841">1385</cx:pt>
          <cx:pt idx="2842">1385</cx:pt>
          <cx:pt idx="2843">1385</cx:pt>
          <cx:pt idx="2844">1385</cx:pt>
          <cx:pt idx="2845">1385</cx:pt>
          <cx:pt idx="2846">1385</cx:pt>
          <cx:pt idx="2847">1385</cx:pt>
          <cx:pt idx="2848">1385</cx:pt>
          <cx:pt idx="2849">1385</cx:pt>
          <cx:pt idx="2850">1385</cx:pt>
          <cx:pt idx="2851">1385</cx:pt>
          <cx:pt idx="2852">1385</cx:pt>
          <cx:pt idx="2853">1385</cx:pt>
          <cx:pt idx="2854">1385</cx:pt>
          <cx:pt idx="2855">1385</cx:pt>
          <cx:pt idx="2856">1385</cx:pt>
          <cx:pt idx="2857">1385</cx:pt>
          <cx:pt idx="2858">1385</cx:pt>
          <cx:pt idx="2859">1385</cx:pt>
          <cx:pt idx="2860">1385</cx:pt>
          <cx:pt idx="2861">3105</cx:pt>
          <cx:pt idx="2862">3105</cx:pt>
          <cx:pt idx="2863">238</cx:pt>
          <cx:pt idx="2864">238</cx:pt>
          <cx:pt idx="2865">238</cx:pt>
          <cx:pt idx="2866">238</cx:pt>
          <cx:pt idx="2867">238</cx:pt>
          <cx:pt idx="2868">238</cx:pt>
          <cx:pt idx="2869">870</cx:pt>
          <cx:pt idx="2870">2202</cx:pt>
          <cx:pt idx="2871">2202</cx:pt>
          <cx:pt idx="2872">2202</cx:pt>
          <cx:pt idx="2873">2202</cx:pt>
          <cx:pt idx="2874">2202</cx:pt>
          <cx:pt idx="2875">2202</cx:pt>
          <cx:pt idx="2876">2202</cx:pt>
          <cx:pt idx="2877">2202</cx:pt>
          <cx:pt idx="2878">2202</cx:pt>
          <cx:pt idx="2879">2202</cx:pt>
          <cx:pt idx="2880">2202</cx:pt>
          <cx:pt idx="2881">2202</cx:pt>
          <cx:pt idx="2882">2202</cx:pt>
          <cx:pt idx="2883">2202</cx:pt>
          <cx:pt idx="2884">2202</cx:pt>
          <cx:pt idx="2885">2202</cx:pt>
          <cx:pt idx="2886">2202</cx:pt>
          <cx:pt idx="2887">2202</cx:pt>
          <cx:pt idx="2888">2202</cx:pt>
          <cx:pt idx="2889">2202</cx:pt>
          <cx:pt idx="2890">2202</cx:pt>
          <cx:pt idx="2891">2202</cx:pt>
          <cx:pt idx="2892">2202</cx:pt>
          <cx:pt idx="2893">2202</cx:pt>
          <cx:pt idx="2894">2202</cx:pt>
          <cx:pt idx="2895">2202</cx:pt>
          <cx:pt idx="2896">2202</cx:pt>
          <cx:pt idx="2897">2202</cx:pt>
          <cx:pt idx="2898">2202</cx:pt>
          <cx:pt idx="2899">2202</cx:pt>
          <cx:pt idx="2900">2202</cx:pt>
          <cx:pt idx="2901">2202</cx:pt>
          <cx:pt idx="2902">2202</cx:pt>
          <cx:pt idx="2903">2202</cx:pt>
          <cx:pt idx="2904">2202</cx:pt>
          <cx:pt idx="2905">2202</cx:pt>
          <cx:pt idx="2906">2202</cx:pt>
          <cx:pt idx="2907">2202</cx:pt>
          <cx:pt idx="2908">2202</cx:pt>
          <cx:pt idx="2909">2202</cx:pt>
          <cx:pt idx="2910">2202</cx:pt>
          <cx:pt idx="2911">2202</cx:pt>
          <cx:pt idx="2912">2202</cx:pt>
          <cx:pt idx="2913">2202</cx:pt>
          <cx:pt idx="2914">2202</cx:pt>
          <cx:pt idx="2915">2202</cx:pt>
          <cx:pt idx="2916">2202</cx:pt>
          <cx:pt idx="2917">2202</cx:pt>
          <cx:pt idx="2918">2202</cx:pt>
          <cx:pt idx="2919">2202</cx:pt>
          <cx:pt idx="2920">2031</cx:pt>
          <cx:pt idx="2921">2031</cx:pt>
          <cx:pt idx="2922">2031</cx:pt>
          <cx:pt idx="2923">1013</cx:pt>
          <cx:pt idx="2924">1013</cx:pt>
          <cx:pt idx="2925">1013</cx:pt>
          <cx:pt idx="2926">1013</cx:pt>
          <cx:pt idx="2927">1013</cx:pt>
          <cx:pt idx="2928">1013</cx:pt>
          <cx:pt idx="2929">1013</cx:pt>
          <cx:pt idx="2930">1013</cx:pt>
          <cx:pt idx="2931">1013</cx:pt>
          <cx:pt idx="2932">1013</cx:pt>
          <cx:pt idx="2933">1013</cx:pt>
          <cx:pt idx="2934">1013</cx:pt>
          <cx:pt idx="2935">2202</cx:pt>
          <cx:pt idx="2936">2202</cx:pt>
          <cx:pt idx="2937">2202</cx:pt>
          <cx:pt idx="2938">2202</cx:pt>
          <cx:pt idx="2939">2202</cx:pt>
          <cx:pt idx="2940">2202</cx:pt>
          <cx:pt idx="2941">2202</cx:pt>
          <cx:pt idx="2942">2202</cx:pt>
          <cx:pt idx="2943">2202</cx:pt>
          <cx:pt idx="2944">2202</cx:pt>
          <cx:pt idx="2945">2202</cx:pt>
          <cx:pt idx="2946">2202</cx:pt>
          <cx:pt idx="2947">2202</cx:pt>
          <cx:pt idx="2948">2202</cx:pt>
          <cx:pt idx="2949">2202</cx:pt>
          <cx:pt idx="2950">2202</cx:pt>
          <cx:pt idx="2951">2202</cx:pt>
          <cx:pt idx="2952">2202</cx:pt>
          <cx:pt idx="2953">2202</cx:pt>
          <cx:pt idx="2954">2202</cx:pt>
          <cx:pt idx="2955">2202</cx:pt>
          <cx:pt idx="2956">2202</cx:pt>
          <cx:pt idx="2957">2202</cx:pt>
          <cx:pt idx="2958">2202</cx:pt>
          <cx:pt idx="2959">640</cx:pt>
          <cx:pt idx="2960">640</cx:pt>
          <cx:pt idx="2961">640</cx:pt>
          <cx:pt idx="2962">640</cx:pt>
          <cx:pt idx="2963">640</cx:pt>
          <cx:pt idx="2964">640</cx:pt>
          <cx:pt idx="2965">640</cx:pt>
          <cx:pt idx="2966">640</cx:pt>
          <cx:pt idx="2967">640</cx:pt>
          <cx:pt idx="2968">640</cx:pt>
          <cx:pt idx="2969">5657</cx:pt>
          <cx:pt idx="2970">5657</cx:pt>
          <cx:pt idx="2971">5657</cx:pt>
          <cx:pt idx="2972">1385</cx:pt>
          <cx:pt idx="2973">1385</cx:pt>
          <cx:pt idx="2974">1385</cx:pt>
          <cx:pt idx="2975">1385</cx:pt>
          <cx:pt idx="2976">1385</cx:pt>
          <cx:pt idx="2977">1385</cx:pt>
          <cx:pt idx="2978">1385</cx:pt>
          <cx:pt idx="2979">1385</cx:pt>
          <cx:pt idx="2980">1385</cx:pt>
          <cx:pt idx="2981">1385</cx:pt>
          <cx:pt idx="2982">1385</cx:pt>
          <cx:pt idx="2983">1385</cx:pt>
          <cx:pt idx="2984">1385</cx:pt>
          <cx:pt idx="2985">1385</cx:pt>
          <cx:pt idx="2986">1385</cx:pt>
          <cx:pt idx="2987">1385</cx:pt>
          <cx:pt idx="2988">1385</cx:pt>
          <cx:pt idx="2989">1385</cx:pt>
          <cx:pt idx="2990">1385</cx:pt>
          <cx:pt idx="2991">1385</cx:pt>
          <cx:pt idx="2992">1385</cx:pt>
          <cx:pt idx="2993">1385</cx:pt>
          <cx:pt idx="2994">1385</cx:pt>
          <cx:pt idx="2995">1385</cx:pt>
          <cx:pt idx="2996">1385</cx:pt>
          <cx:pt idx="2997">1385</cx:pt>
          <cx:pt idx="2998">1385</cx:pt>
          <cx:pt idx="2999">1385</cx:pt>
          <cx:pt idx="3000">1385</cx:pt>
          <cx:pt idx="3001">1385</cx:pt>
          <cx:pt idx="3002">1385</cx:pt>
          <cx:pt idx="3003">1385</cx:pt>
          <cx:pt idx="3004">1385</cx:pt>
          <cx:pt idx="3005">1385</cx:pt>
          <cx:pt idx="3006">454</cx:pt>
          <cx:pt idx="3007">454</cx:pt>
          <cx:pt idx="3008">454</cx:pt>
          <cx:pt idx="3009">1624</cx:pt>
          <cx:pt idx="3010">1624</cx:pt>
          <cx:pt idx="3011">1624</cx:pt>
          <cx:pt idx="3012">1624</cx:pt>
          <cx:pt idx="3013">1624</cx:pt>
          <cx:pt idx="3014">1624</cx:pt>
          <cx:pt idx="3015">1624</cx:pt>
          <cx:pt idx="3016">1624</cx:pt>
          <cx:pt idx="3017">1624</cx:pt>
          <cx:pt idx="3018">1624</cx:pt>
          <cx:pt idx="3019">1624</cx:pt>
          <cx:pt idx="3020">1624</cx:pt>
          <cx:pt idx="3021">1624</cx:pt>
          <cx:pt idx="3022">1624</cx:pt>
          <cx:pt idx="3023">1624</cx:pt>
          <cx:pt idx="3024">1624</cx:pt>
          <cx:pt idx="3025">1624</cx:pt>
          <cx:pt idx="3026">1624</cx:pt>
          <cx:pt idx="3027">1624</cx:pt>
          <cx:pt idx="3028">1624</cx:pt>
          <cx:pt idx="3029">1624</cx:pt>
          <cx:pt idx="3030">1624</cx:pt>
          <cx:pt idx="3031">1624</cx:pt>
          <cx:pt idx="3032">1624</cx:pt>
          <cx:pt idx="3033">1624</cx:pt>
          <cx:pt idx="3034">1624</cx:pt>
          <cx:pt idx="3035">1624</cx:pt>
          <cx:pt idx="3036">1624</cx:pt>
          <cx:pt idx="3037">1624</cx:pt>
          <cx:pt idx="3038">1624</cx:pt>
          <cx:pt idx="3039">1624</cx:pt>
          <cx:pt idx="3040">1624</cx:pt>
          <cx:pt idx="3041">1624</cx:pt>
          <cx:pt idx="3042">1624</cx:pt>
          <cx:pt idx="3043">1624</cx:pt>
          <cx:pt idx="3044">1624</cx:pt>
          <cx:pt idx="3045">1624</cx:pt>
          <cx:pt idx="3046">1624</cx:pt>
          <cx:pt idx="3047">1624</cx:pt>
          <cx:pt idx="3048">1624</cx:pt>
          <cx:pt idx="3049">1624</cx:pt>
          <cx:pt idx="3050">1624</cx:pt>
          <cx:pt idx="3051">1624</cx:pt>
          <cx:pt idx="3052">1624</cx:pt>
          <cx:pt idx="3053">1624</cx:pt>
          <cx:pt idx="3054">1624</cx:pt>
          <cx:pt idx="3055">1624</cx:pt>
          <cx:pt idx="3056">1624</cx:pt>
          <cx:pt idx="3057">1624</cx:pt>
          <cx:pt idx="3058">1624</cx:pt>
          <cx:pt idx="3059">1624</cx:pt>
          <cx:pt idx="3060">1624</cx:pt>
          <cx:pt idx="3061">1624</cx:pt>
          <cx:pt idx="3062">1624</cx:pt>
          <cx:pt idx="3063">1624</cx:pt>
          <cx:pt idx="3064">1624</cx:pt>
          <cx:pt idx="3065">1624</cx:pt>
          <cx:pt idx="3066">1624</cx:pt>
          <cx:pt idx="3067">1624</cx:pt>
          <cx:pt idx="3068">1624</cx:pt>
          <cx:pt idx="3069">1624</cx:pt>
          <cx:pt idx="3070">1624</cx:pt>
          <cx:pt idx="3071">1624</cx:pt>
          <cx:pt idx="3072">1624</cx:pt>
          <cx:pt idx="3073">1624</cx:pt>
          <cx:pt idx="3074">1624</cx:pt>
          <cx:pt idx="3075">1624</cx:pt>
          <cx:pt idx="3076">1624</cx:pt>
          <cx:pt idx="3077">1624</cx:pt>
          <cx:pt idx="3078">1624</cx:pt>
          <cx:pt idx="3079">1624</cx:pt>
          <cx:pt idx="3080">1624</cx:pt>
          <cx:pt idx="3081">1624</cx:pt>
          <cx:pt idx="3082">1624</cx:pt>
          <cx:pt idx="3083">1624</cx:pt>
          <cx:pt idx="3084">1624</cx:pt>
          <cx:pt idx="3085">1624</cx:pt>
          <cx:pt idx="3086">1624</cx:pt>
          <cx:pt idx="3087">1624</cx:pt>
          <cx:pt idx="3088">1624</cx:pt>
          <cx:pt idx="3089">1624</cx:pt>
          <cx:pt idx="3090">1624</cx:pt>
          <cx:pt idx="3091">1624</cx:pt>
          <cx:pt idx="3092">1624</cx:pt>
          <cx:pt idx="3093">1624</cx:pt>
          <cx:pt idx="3094">1624</cx:pt>
          <cx:pt idx="3095">1624</cx:pt>
          <cx:pt idx="3096">1624</cx:pt>
          <cx:pt idx="3097">1624</cx:pt>
          <cx:pt idx="3098">1624</cx:pt>
          <cx:pt idx="3099">1624</cx:pt>
          <cx:pt idx="3100">1624</cx:pt>
          <cx:pt idx="3101">1624</cx:pt>
          <cx:pt idx="3102">1624</cx:pt>
          <cx:pt idx="3103">1624</cx:pt>
          <cx:pt idx="3104">1624</cx:pt>
          <cx:pt idx="3105">1624</cx:pt>
          <cx:pt idx="3106">1624</cx:pt>
          <cx:pt idx="3107">1624</cx:pt>
          <cx:pt idx="3108">1624</cx:pt>
          <cx:pt idx="3109">1624</cx:pt>
          <cx:pt idx="3110">1624</cx:pt>
          <cx:pt idx="3111">1624</cx:pt>
          <cx:pt idx="3112">1624</cx:pt>
          <cx:pt idx="3113">1624</cx:pt>
          <cx:pt idx="3114">1624</cx:pt>
          <cx:pt idx="3115">1624</cx:pt>
          <cx:pt idx="3116">1624</cx:pt>
          <cx:pt idx="3117">1624</cx:pt>
          <cx:pt idx="3118">2009</cx:pt>
          <cx:pt idx="3119">2009</cx:pt>
          <cx:pt idx="3120">2009</cx:pt>
          <cx:pt idx="3121">2009</cx:pt>
          <cx:pt idx="3122">2009</cx:pt>
          <cx:pt idx="3123">2009</cx:pt>
          <cx:pt idx="3124">2009</cx:pt>
          <cx:pt idx="3125">2009</cx:pt>
          <cx:pt idx="3126">2009</cx:pt>
          <cx:pt idx="3127">2009</cx:pt>
          <cx:pt idx="3128">26</cx:pt>
          <cx:pt idx="3129">26</cx:pt>
          <cx:pt idx="3130">26</cx:pt>
          <cx:pt idx="3131">26</cx:pt>
          <cx:pt idx="3132">26</cx:pt>
          <cx:pt idx="3133">26</cx:pt>
          <cx:pt idx="3134">26</cx:pt>
          <cx:pt idx="3135">26</cx:pt>
          <cx:pt idx="3136">26</cx:pt>
          <cx:pt idx="3137">26</cx:pt>
          <cx:pt idx="3138">26</cx:pt>
          <cx:pt idx="3139">26</cx:pt>
          <cx:pt idx="3140">26</cx:pt>
          <cx:pt idx="3141">26</cx:pt>
          <cx:pt idx="3142">26</cx:pt>
          <cx:pt idx="3143">26</cx:pt>
          <cx:pt idx="3144">26</cx:pt>
          <cx:pt idx="3145">26</cx:pt>
          <cx:pt idx="3146">26</cx:pt>
          <cx:pt idx="3147">26</cx:pt>
          <cx:pt idx="3148">26</cx:pt>
          <cx:pt idx="3149">26</cx:pt>
          <cx:pt idx="3150">26</cx:pt>
          <cx:pt idx="3151">26</cx:pt>
          <cx:pt idx="3152">26</cx:pt>
          <cx:pt idx="3153">26</cx:pt>
          <cx:pt idx="3154">26</cx:pt>
          <cx:pt idx="3155">26</cx:pt>
          <cx:pt idx="3156">26</cx:pt>
          <cx:pt idx="3157">26</cx:pt>
          <cx:pt idx="3158">26</cx:pt>
          <cx:pt idx="3159">26</cx:pt>
          <cx:pt idx="3160">26</cx:pt>
          <cx:pt idx="3161">26</cx:pt>
          <cx:pt idx="3162">26</cx:pt>
          <cx:pt idx="3163">26</cx:pt>
          <cx:pt idx="3164">26</cx:pt>
          <cx:pt idx="3165">26</cx:pt>
          <cx:pt idx="3166">586</cx:pt>
          <cx:pt idx="3167">586</cx:pt>
          <cx:pt idx="3168">586</cx:pt>
          <cx:pt idx="3169">586</cx:pt>
          <cx:pt idx="3170">586</cx:pt>
          <cx:pt idx="3171">586</cx:pt>
          <cx:pt idx="3172">586</cx:pt>
          <cx:pt idx="3173">586</cx:pt>
          <cx:pt idx="3174">586</cx:pt>
          <cx:pt idx="3175">586</cx:pt>
          <cx:pt idx="3176">586</cx:pt>
          <cx:pt idx="3177">586</cx:pt>
          <cx:pt idx="3178">586</cx:pt>
          <cx:pt idx="3179">586</cx:pt>
          <cx:pt idx="3180">586</cx:pt>
          <cx:pt idx="3181">586</cx:pt>
          <cx:pt idx="3182">586</cx:pt>
          <cx:pt idx="3183">586</cx:pt>
          <cx:pt idx="3184">586</cx:pt>
          <cx:pt idx="3185">586</cx:pt>
          <cx:pt idx="3186">586</cx:pt>
          <cx:pt idx="3187">586</cx:pt>
          <cx:pt idx="3188">586</cx:pt>
          <cx:pt idx="3189">586</cx:pt>
          <cx:pt idx="3190">586</cx:pt>
          <cx:pt idx="3191">586</cx:pt>
          <cx:pt idx="3192">586</cx:pt>
          <cx:pt idx="3193">586</cx:pt>
          <cx:pt idx="3194">586</cx:pt>
          <cx:pt idx="3195">586</cx:pt>
          <cx:pt idx="3196">586</cx:pt>
          <cx:pt idx="3197">586</cx:pt>
          <cx:pt idx="3198">586</cx:pt>
          <cx:pt idx="3199">586</cx:pt>
          <cx:pt idx="3200">586</cx:pt>
          <cx:pt idx="3201">586</cx:pt>
          <cx:pt idx="3202">586</cx:pt>
          <cx:pt idx="3203">586</cx:pt>
          <cx:pt idx="3204">586</cx:pt>
          <cx:pt idx="3205">586</cx:pt>
          <cx:pt idx="3206">586</cx:pt>
          <cx:pt idx="3207">586</cx:pt>
          <cx:pt idx="3208">586</cx:pt>
          <cx:pt idx="3209">586</cx:pt>
          <cx:pt idx="3210">586</cx:pt>
          <cx:pt idx="3211">586</cx:pt>
          <cx:pt idx="3212">586</cx:pt>
          <cx:pt idx="3213">586</cx:pt>
          <cx:pt idx="3214">586</cx:pt>
          <cx:pt idx="3215">586</cx:pt>
          <cx:pt idx="3216">586</cx:pt>
          <cx:pt idx="3217">586</cx:pt>
          <cx:pt idx="3218">586</cx:pt>
          <cx:pt idx="3219">586</cx:pt>
          <cx:pt idx="3220">586</cx:pt>
          <cx:pt idx="3221">586</cx:pt>
          <cx:pt idx="3222">586</cx:pt>
          <cx:pt idx="3223">586</cx:pt>
          <cx:pt idx="3224">586</cx:pt>
          <cx:pt idx="3225">586</cx:pt>
          <cx:pt idx="3226">586</cx:pt>
          <cx:pt idx="3227">586</cx:pt>
          <cx:pt idx="3228">586</cx:pt>
          <cx:pt idx="3229">586</cx:pt>
          <cx:pt idx="3230">586</cx:pt>
          <cx:pt idx="3231">586</cx:pt>
          <cx:pt idx="3232">586</cx:pt>
          <cx:pt idx="3233">586</cx:pt>
          <cx:pt idx="3234">586</cx:pt>
          <cx:pt idx="3235">586</cx:pt>
          <cx:pt idx="3236">586</cx:pt>
          <cx:pt idx="3237">586</cx:pt>
          <cx:pt idx="3238">586</cx:pt>
          <cx:pt idx="3239">586</cx:pt>
          <cx:pt idx="3240">586</cx:pt>
          <cx:pt idx="3241">586</cx:pt>
          <cx:pt idx="3242">586</cx:pt>
          <cx:pt idx="3243">586</cx:pt>
          <cx:pt idx="3244">1851</cx:pt>
          <cx:pt idx="3245">1851</cx:pt>
          <cx:pt idx="3246">1851</cx:pt>
          <cx:pt idx="3247">1851</cx:pt>
          <cx:pt idx="3248">1851</cx:pt>
          <cx:pt idx="3249">1851</cx:pt>
          <cx:pt idx="3250">1851</cx:pt>
          <cx:pt idx="3251">1851</cx:pt>
          <cx:pt idx="3252">1851</cx:pt>
          <cx:pt idx="3253">1851</cx:pt>
          <cx:pt idx="3254">1851</cx:pt>
          <cx:pt idx="3255">1851</cx:pt>
          <cx:pt idx="3256">1851</cx:pt>
          <cx:pt idx="3257">1851</cx:pt>
          <cx:pt idx="3258">1851</cx:pt>
          <cx:pt idx="3259">1851</cx:pt>
          <cx:pt idx="3260">1851</cx:pt>
          <cx:pt idx="3261">1851</cx:pt>
          <cx:pt idx="3262">1851</cx:pt>
          <cx:pt idx="3263">1851</cx:pt>
          <cx:pt idx="3264">1851</cx:pt>
          <cx:pt idx="3265">1851</cx:pt>
          <cx:pt idx="3266">1851</cx:pt>
          <cx:pt idx="3267">1851</cx:pt>
          <cx:pt idx="3268">1851</cx:pt>
          <cx:pt idx="3269">1851</cx:pt>
          <cx:pt idx="3270">1851</cx:pt>
          <cx:pt idx="3271">1851</cx:pt>
          <cx:pt idx="3272">1851</cx:pt>
          <cx:pt idx="3273">1851</cx:pt>
          <cx:pt idx="3274">1851</cx:pt>
          <cx:pt idx="3275">1851</cx:pt>
          <cx:pt idx="3276">1851</cx:pt>
          <cx:pt idx="3277">1851</cx:pt>
          <cx:pt idx="3278">1851</cx:pt>
          <cx:pt idx="3279">1851</cx:pt>
          <cx:pt idx="3280">1851</cx:pt>
          <cx:pt idx="3281">1851</cx:pt>
          <cx:pt idx="3282">1851</cx:pt>
          <cx:pt idx="3283">1851</cx:pt>
          <cx:pt idx="3284">1851</cx:pt>
          <cx:pt idx="3285">1851</cx:pt>
          <cx:pt idx="3286">1851</cx:pt>
          <cx:pt idx="3287">1851</cx:pt>
          <cx:pt idx="3288">1851</cx:pt>
          <cx:pt idx="3289">1851</cx:pt>
          <cx:pt idx="3290">1851</cx:pt>
          <cx:pt idx="3291">1851</cx:pt>
          <cx:pt idx="3292">1851</cx:pt>
          <cx:pt idx="3293">1851</cx:pt>
          <cx:pt idx="3294">1851</cx:pt>
          <cx:pt idx="3295">1851</cx:pt>
          <cx:pt idx="3296">1851</cx:pt>
          <cx:pt idx="3297">1851</cx:pt>
          <cx:pt idx="3298">1851</cx:pt>
          <cx:pt idx="3299">1851</cx:pt>
          <cx:pt idx="3300">1851</cx:pt>
          <cx:pt idx="3301">1851</cx:pt>
          <cx:pt idx="3302">1851</cx:pt>
          <cx:pt idx="3303">1851</cx:pt>
          <cx:pt idx="3304">1851</cx:pt>
          <cx:pt idx="3305">1851</cx:pt>
          <cx:pt idx="3306">1851</cx:pt>
          <cx:pt idx="3307">1851</cx:pt>
          <cx:pt idx="3308">1851</cx:pt>
          <cx:pt idx="3309">1851</cx:pt>
          <cx:pt idx="3310">1851</cx:pt>
          <cx:pt idx="3311">1851</cx:pt>
          <cx:pt idx="3312">1851</cx:pt>
          <cx:pt idx="3313">1851</cx:pt>
          <cx:pt idx="3314">1851</cx:pt>
          <cx:pt idx="3315">1851</cx:pt>
          <cx:pt idx="3316">1851</cx:pt>
          <cx:pt idx="3317">1851</cx:pt>
          <cx:pt idx="3318">86</cx:pt>
          <cx:pt idx="3319">1851</cx:pt>
          <cx:pt idx="3320">1851</cx:pt>
          <cx:pt idx="3321">1851</cx:pt>
          <cx:pt idx="3322">1851</cx:pt>
          <cx:pt idx="3323">1851</cx:pt>
          <cx:pt idx="3324">1851</cx:pt>
          <cx:pt idx="3325">1851</cx:pt>
          <cx:pt idx="3326">1851</cx:pt>
          <cx:pt idx="3327">1851</cx:pt>
          <cx:pt idx="3328">1851</cx:pt>
          <cx:pt idx="3329">259</cx:pt>
          <cx:pt idx="3330">259</cx:pt>
          <cx:pt idx="3331">259</cx:pt>
          <cx:pt idx="3332">259</cx:pt>
          <cx:pt idx="3333">259</cx:pt>
          <cx:pt idx="3334">259</cx:pt>
          <cx:pt idx="3335">259</cx:pt>
          <cx:pt idx="3336">259</cx:pt>
          <cx:pt idx="3337">259</cx:pt>
          <cx:pt idx="3338">259</cx:pt>
          <cx:pt idx="3339">259</cx:pt>
          <cx:pt idx="3340">259</cx:pt>
          <cx:pt idx="3341">259</cx:pt>
          <cx:pt idx="3342">259</cx:pt>
          <cx:pt idx="3343">259</cx:pt>
          <cx:pt idx="3344">259</cx:pt>
          <cx:pt idx="3345">259</cx:pt>
          <cx:pt idx="3346">259</cx:pt>
          <cx:pt idx="3347">259</cx:pt>
          <cx:pt idx="3348">259</cx:pt>
          <cx:pt idx="3349">259</cx:pt>
          <cx:pt idx="3350">259</cx:pt>
          <cx:pt idx="3351">259</cx:pt>
          <cx:pt idx="3352">259</cx:pt>
          <cx:pt idx="3353">259</cx:pt>
          <cx:pt idx="3354">259</cx:pt>
          <cx:pt idx="3355">259</cx:pt>
          <cx:pt idx="3356">259</cx:pt>
          <cx:pt idx="3357">259</cx:pt>
          <cx:pt idx="3358">259</cx:pt>
          <cx:pt idx="3359">259</cx:pt>
          <cx:pt idx="3360">258</cx:pt>
          <cx:pt idx="3361">258</cx:pt>
          <cx:pt idx="3362">258</cx:pt>
          <cx:pt idx="3363">258</cx:pt>
          <cx:pt idx="3364">1624</cx:pt>
          <cx:pt idx="3365">1624</cx:pt>
          <cx:pt idx="3366">1624</cx:pt>
          <cx:pt idx="3367">1624</cx:pt>
          <cx:pt idx="3368">1624</cx:pt>
          <cx:pt idx="3369">1624</cx:pt>
          <cx:pt idx="3370">1624</cx:pt>
          <cx:pt idx="3371">1624</cx:pt>
          <cx:pt idx="3372">1624</cx:pt>
          <cx:pt idx="3373">1624</cx:pt>
          <cx:pt idx="3374">1158</cx:pt>
          <cx:pt idx="3375">436</cx:pt>
          <cx:pt idx="3376">436</cx:pt>
          <cx:pt idx="3377">436</cx:pt>
          <cx:pt idx="3378">436</cx:pt>
          <cx:pt idx="3379">436</cx:pt>
          <cx:pt idx="3380">436</cx:pt>
          <cx:pt idx="3381">436</cx:pt>
          <cx:pt idx="3382">436</cx:pt>
          <cx:pt idx="3383">436</cx:pt>
          <cx:pt idx="3384">258</cx:pt>
          <cx:pt idx="3385">258</cx:pt>
          <cx:pt idx="3386">258</cx:pt>
          <cx:pt idx="3387">258</cx:pt>
          <cx:pt idx="3388">258</cx:pt>
          <cx:pt idx="3389">258</cx:pt>
          <cx:pt idx="3390">258</cx:pt>
          <cx:pt idx="3391">258</cx:pt>
          <cx:pt idx="3392">258</cx:pt>
          <cx:pt idx="3393">258</cx:pt>
          <cx:pt idx="3394">258</cx:pt>
          <cx:pt idx="3395">258</cx:pt>
          <cx:pt idx="3396">258</cx:pt>
          <cx:pt idx="3397">258</cx:pt>
          <cx:pt idx="3398">258</cx:pt>
          <cx:pt idx="3399">258</cx:pt>
          <cx:pt idx="3400">258</cx:pt>
          <cx:pt idx="3401">258</cx:pt>
          <cx:pt idx="3402">258</cx:pt>
          <cx:pt idx="3403">258</cx:pt>
          <cx:pt idx="3404">258</cx:pt>
          <cx:pt idx="3405">1624</cx:pt>
          <cx:pt idx="3406">1624</cx:pt>
          <cx:pt idx="3407">1624</cx:pt>
          <cx:pt idx="3408">1624</cx:pt>
          <cx:pt idx="3409">1624</cx:pt>
          <cx:pt idx="3410">1624</cx:pt>
          <cx:pt idx="3411">1624</cx:pt>
          <cx:pt idx="3412">1624</cx:pt>
          <cx:pt idx="3413">1624</cx:pt>
          <cx:pt idx="3414">1624</cx:pt>
          <cx:pt idx="3415">1624</cx:pt>
          <cx:pt idx="3416">1624</cx:pt>
          <cx:pt idx="3417">1624</cx:pt>
          <cx:pt idx="3418">1624</cx:pt>
          <cx:pt idx="3419">1851</cx:pt>
          <cx:pt idx="3420">1851</cx:pt>
          <cx:pt idx="3421">1851</cx:pt>
          <cx:pt idx="3422">1851</cx:pt>
          <cx:pt idx="3423">1851</cx:pt>
          <cx:pt idx="3424">1851</cx:pt>
          <cx:pt idx="3425">1851</cx:pt>
          <cx:pt idx="3426">1851</cx:pt>
          <cx:pt idx="3427">1851</cx:pt>
          <cx:pt idx="3428">1851</cx:pt>
          <cx:pt idx="3429">1851</cx:pt>
          <cx:pt idx="3430">1851</cx:pt>
          <cx:pt idx="3431">1851</cx:pt>
          <cx:pt idx="3432">1851</cx:pt>
          <cx:pt idx="3433">1851</cx:pt>
          <cx:pt idx="3434">1851</cx:pt>
          <cx:pt idx="3435">1851</cx:pt>
          <cx:pt idx="3436">1851</cx:pt>
          <cx:pt idx="3437">1851</cx:pt>
          <cx:pt idx="3438">1851</cx:pt>
          <cx:pt idx="3439">1851</cx:pt>
          <cx:pt idx="3440">1851</cx:pt>
          <cx:pt idx="3441">1851</cx:pt>
          <cx:pt idx="3442">1851</cx:pt>
          <cx:pt idx="3443">1851</cx:pt>
          <cx:pt idx="3444">1851</cx:pt>
          <cx:pt idx="3445">1851</cx:pt>
          <cx:pt idx="3446">1851</cx:pt>
          <cx:pt idx="3447">1851</cx:pt>
          <cx:pt idx="3448">1851</cx:pt>
          <cx:pt idx="3449">1851</cx:pt>
          <cx:pt idx="3450">1851</cx:pt>
          <cx:pt idx="3451">1851</cx:pt>
          <cx:pt idx="3452">1851</cx:pt>
          <cx:pt idx="3453">5657</cx:pt>
          <cx:pt idx="3454">5657</cx:pt>
          <cx:pt idx="3455">5657</cx:pt>
          <cx:pt idx="3456">5657</cx:pt>
          <cx:pt idx="3457">5657</cx:pt>
          <cx:pt idx="3458">5657</cx:pt>
          <cx:pt idx="3459">5657</cx:pt>
          <cx:pt idx="3460">5657</cx:pt>
          <cx:pt idx="3461">5657</cx:pt>
          <cx:pt idx="3462">5657</cx:pt>
          <cx:pt idx="3463">5657</cx:pt>
          <cx:pt idx="3464">5657</cx:pt>
          <cx:pt idx="3465">5657</cx:pt>
          <cx:pt idx="3466">5657</cx:pt>
          <cx:pt idx="3467">5657</cx:pt>
          <cx:pt idx="3468">5657</cx:pt>
          <cx:pt idx="3469">5657</cx:pt>
          <cx:pt idx="3470">617</cx:pt>
          <cx:pt idx="3471">617</cx:pt>
          <cx:pt idx="3472">617</cx:pt>
          <cx:pt idx="3473">617</cx:pt>
          <cx:pt idx="3474">617</cx:pt>
          <cx:pt idx="3475">617</cx:pt>
          <cx:pt idx="3476">617</cx:pt>
          <cx:pt idx="3477">617</cx:pt>
          <cx:pt idx="3478">617</cx:pt>
          <cx:pt idx="3479">617</cx:pt>
          <cx:pt idx="3480">617</cx:pt>
          <cx:pt idx="3481">617</cx:pt>
          <cx:pt idx="3482">617</cx:pt>
          <cx:pt idx="3483">617</cx:pt>
          <cx:pt idx="3484">617</cx:pt>
          <cx:pt idx="3485">617</cx:pt>
          <cx:pt idx="3486">617</cx:pt>
          <cx:pt idx="3487">617</cx:pt>
          <cx:pt idx="3488">617</cx:pt>
          <cx:pt idx="3489">617</cx:pt>
          <cx:pt idx="3490">617</cx:pt>
          <cx:pt idx="3491">617</cx:pt>
          <cx:pt idx="3492">617</cx:pt>
          <cx:pt idx="3493">617</cx:pt>
          <cx:pt idx="3494">617</cx:pt>
          <cx:pt idx="3495">617</cx:pt>
          <cx:pt idx="3496">617</cx:pt>
          <cx:pt idx="3497">617</cx:pt>
          <cx:pt idx="3498">617</cx:pt>
          <cx:pt idx="3499">617</cx:pt>
          <cx:pt idx="3500">617</cx:pt>
          <cx:pt idx="3501">617</cx:pt>
          <cx:pt idx="3502">617</cx:pt>
          <cx:pt idx="3503">617</cx:pt>
          <cx:pt idx="3504">617</cx:pt>
          <cx:pt idx="3505">617</cx:pt>
          <cx:pt idx="3506">617</cx:pt>
          <cx:pt idx="3507">873</cx:pt>
          <cx:pt idx="3508">873</cx:pt>
          <cx:pt idx="3509">873</cx:pt>
          <cx:pt idx="3510">873</cx:pt>
          <cx:pt idx="3511">5657</cx:pt>
          <cx:pt idx="3512">5657</cx:pt>
          <cx:pt idx="3513">5657</cx:pt>
          <cx:pt idx="3514">5657</cx:pt>
          <cx:pt idx="3515">5657</cx:pt>
          <cx:pt idx="3516">5657</cx:pt>
          <cx:pt idx="3517">5657</cx:pt>
          <cx:pt idx="3518">5657</cx:pt>
          <cx:pt idx="3519">5657</cx:pt>
          <cx:pt idx="3520">5657</cx:pt>
          <cx:pt idx="3521">5657</cx:pt>
          <cx:pt idx="3522">5657</cx:pt>
          <cx:pt idx="3523">5657</cx:pt>
          <cx:pt idx="3524">5657</cx:pt>
          <cx:pt idx="3525">5657</cx:pt>
          <cx:pt idx="3526">5657</cx:pt>
          <cx:pt idx="3527">5657</cx:pt>
          <cx:pt idx="3528">5657</cx:pt>
          <cx:pt idx="3529">5657</cx:pt>
          <cx:pt idx="3530">5657</cx:pt>
          <cx:pt idx="3531">5657</cx:pt>
          <cx:pt idx="3532">5657</cx:pt>
          <cx:pt idx="3533">5657</cx:pt>
          <cx:pt idx="3534">5657</cx:pt>
          <cx:pt idx="3535">5657</cx:pt>
          <cx:pt idx="3536">5657</cx:pt>
          <cx:pt idx="3537">5657</cx:pt>
          <cx:pt idx="3538">5657</cx:pt>
          <cx:pt idx="3539">5657</cx:pt>
          <cx:pt idx="3540">5657</cx:pt>
          <cx:pt idx="3541">5657</cx:pt>
          <cx:pt idx="3542">5657</cx:pt>
          <cx:pt idx="3543">5657</cx:pt>
          <cx:pt idx="3544">5657</cx:pt>
          <cx:pt idx="3545">5657</cx:pt>
          <cx:pt idx="3546">5657</cx:pt>
          <cx:pt idx="3547">617</cx:pt>
          <cx:pt idx="3548">617</cx:pt>
          <cx:pt idx="3549">2031</cx:pt>
          <cx:pt idx="3550">2031</cx:pt>
          <cx:pt idx="3551">2031</cx:pt>
          <cx:pt idx="3552">2031</cx:pt>
          <cx:pt idx="3553">2031</cx:pt>
          <cx:pt idx="3554">2031</cx:pt>
          <cx:pt idx="3555">2031</cx:pt>
          <cx:pt idx="3556">2031</cx:pt>
          <cx:pt idx="3557">2031</cx:pt>
          <cx:pt idx="3558">2031</cx:pt>
          <cx:pt idx="3559">2031</cx:pt>
          <cx:pt idx="3560">2031</cx:pt>
          <cx:pt idx="3561">436</cx:pt>
          <cx:pt idx="3562">436</cx:pt>
          <cx:pt idx="3563">436</cx:pt>
          <cx:pt idx="3564">436</cx:pt>
          <cx:pt idx="3565">436</cx:pt>
          <cx:pt idx="3566">436</cx:pt>
          <cx:pt idx="3567">436</cx:pt>
          <cx:pt idx="3568">436</cx:pt>
          <cx:pt idx="3569">436</cx:pt>
          <cx:pt idx="3570">436</cx:pt>
          <cx:pt idx="3571">436</cx:pt>
          <cx:pt idx="3572">436</cx:pt>
          <cx:pt idx="3573">436</cx:pt>
          <cx:pt idx="3574">436</cx:pt>
          <cx:pt idx="3575">436</cx:pt>
          <cx:pt idx="3576">436</cx:pt>
          <cx:pt idx="3577">436</cx:pt>
          <cx:pt idx="3578">436</cx:pt>
          <cx:pt idx="3579">436</cx:pt>
          <cx:pt idx="3580">436</cx:pt>
          <cx:pt idx="3581">5657</cx:pt>
          <cx:pt idx="3582">5657</cx:pt>
          <cx:pt idx="3583">5657</cx:pt>
          <cx:pt idx="3584">5657</cx:pt>
          <cx:pt idx="3585">5657</cx:pt>
          <cx:pt idx="3586">5657</cx:pt>
          <cx:pt idx="3587">5657</cx:pt>
          <cx:pt idx="3588">5657</cx:pt>
          <cx:pt idx="3589">5657</cx:pt>
          <cx:pt idx="3590">5657</cx:pt>
          <cx:pt idx="3591">5657</cx:pt>
          <cx:pt idx="3592">5657</cx:pt>
          <cx:pt idx="3593">5657</cx:pt>
          <cx:pt idx="3594">5657</cx:pt>
          <cx:pt idx="3595">5657</cx:pt>
          <cx:pt idx="3596">5657</cx:pt>
          <cx:pt idx="3597">5657</cx:pt>
          <cx:pt idx="3598">5657</cx:pt>
          <cx:pt idx="3599">5657</cx:pt>
          <cx:pt idx="3600">5657</cx:pt>
          <cx:pt idx="3601">5657</cx:pt>
          <cx:pt idx="3602">5657</cx:pt>
          <cx:pt idx="3603">26</cx:pt>
          <cx:pt idx="3604">26</cx:pt>
          <cx:pt idx="3605">26</cx:pt>
          <cx:pt idx="3606">26</cx:pt>
          <cx:pt idx="3607">26</cx:pt>
          <cx:pt idx="3608">26</cx:pt>
          <cx:pt idx="3609">26</cx:pt>
          <cx:pt idx="3610">26</cx:pt>
          <cx:pt idx="3611">26</cx:pt>
          <cx:pt idx="3612">26</cx:pt>
          <cx:pt idx="3613">1439</cx:pt>
          <cx:pt idx="3614">1439</cx:pt>
          <cx:pt idx="3615">1439</cx:pt>
          <cx:pt idx="3616">1439</cx:pt>
          <cx:pt idx="3617">1439</cx:pt>
          <cx:pt idx="3618">1439</cx:pt>
          <cx:pt idx="3619">1439</cx:pt>
          <cx:pt idx="3620">1439</cx:pt>
          <cx:pt idx="3621">1439</cx:pt>
          <cx:pt idx="3622">1439</cx:pt>
          <cx:pt idx="3623">1439</cx:pt>
          <cx:pt idx="3624">1439</cx:pt>
          <cx:pt idx="3625">1439</cx:pt>
          <cx:pt idx="3626">1439</cx:pt>
          <cx:pt idx="3627">1439</cx:pt>
          <cx:pt idx="3628">1439</cx:pt>
          <cx:pt idx="3629">1439</cx:pt>
          <cx:pt idx="3630">1439</cx:pt>
          <cx:pt idx="3631">1439</cx:pt>
          <cx:pt idx="3632">1439</cx:pt>
          <cx:pt idx="3633">1439</cx:pt>
          <cx:pt idx="3634">1439</cx:pt>
          <cx:pt idx="3635">1439</cx:pt>
          <cx:pt idx="3636">1439</cx:pt>
          <cx:pt idx="3637">1439</cx:pt>
          <cx:pt idx="3638">1439</cx:pt>
          <cx:pt idx="3639">1439</cx:pt>
          <cx:pt idx="3640">1439</cx:pt>
          <cx:pt idx="3641">1439</cx:pt>
          <cx:pt idx="3642">1439</cx:pt>
          <cx:pt idx="3643">1439</cx:pt>
          <cx:pt idx="3644">1439</cx:pt>
          <cx:pt idx="3645">1439</cx:pt>
          <cx:pt idx="3646">1439</cx:pt>
          <cx:pt idx="3647">1439</cx:pt>
          <cx:pt idx="3648">1439</cx:pt>
          <cx:pt idx="3649">1439</cx:pt>
          <cx:pt idx="3650">1439</cx:pt>
          <cx:pt idx="3651">1439</cx:pt>
          <cx:pt idx="3652">1439</cx:pt>
          <cx:pt idx="3653">1439</cx:pt>
          <cx:pt idx="3654">1439</cx:pt>
          <cx:pt idx="3655">1439</cx:pt>
          <cx:pt idx="3656">1439</cx:pt>
          <cx:pt idx="3657">1439</cx:pt>
          <cx:pt idx="3658">1439</cx:pt>
          <cx:pt idx="3659">1624</cx:pt>
          <cx:pt idx="3660">1624</cx:pt>
          <cx:pt idx="3661">1624</cx:pt>
          <cx:pt idx="3662">1624</cx:pt>
          <cx:pt idx="3663">1624</cx:pt>
          <cx:pt idx="3664">1624</cx:pt>
          <cx:pt idx="3665">1624</cx:pt>
          <cx:pt idx="3666">155</cx:pt>
          <cx:pt idx="3667">2202</cx:pt>
          <cx:pt idx="3668">2202</cx:pt>
          <cx:pt idx="3669">2202</cx:pt>
          <cx:pt idx="3670">2202</cx:pt>
          <cx:pt idx="3671">2202</cx:pt>
          <cx:pt idx="3672">2202</cx:pt>
          <cx:pt idx="3673">2202</cx:pt>
          <cx:pt idx="3674">2202</cx:pt>
          <cx:pt idx="3675">2202</cx:pt>
          <cx:pt idx="3676">2202</cx:pt>
          <cx:pt idx="3677">2202</cx:pt>
          <cx:pt idx="3678">2202</cx:pt>
          <cx:pt idx="3679">2202</cx:pt>
          <cx:pt idx="3680">2202</cx:pt>
          <cx:pt idx="3681">2202</cx:pt>
          <cx:pt idx="3682">2202</cx:pt>
          <cx:pt idx="3683">2202</cx:pt>
          <cx:pt idx="3684">2202</cx:pt>
          <cx:pt idx="3685">2202</cx:pt>
          <cx:pt idx="3686">2202</cx:pt>
          <cx:pt idx="3687">2202</cx:pt>
          <cx:pt idx="3688">613</cx:pt>
          <cx:pt idx="3689">613</cx:pt>
          <cx:pt idx="3690">613</cx:pt>
          <cx:pt idx="3691">613</cx:pt>
          <cx:pt idx="3692">613</cx:pt>
          <cx:pt idx="3693">613</cx:pt>
          <cx:pt idx="3694">613</cx:pt>
          <cx:pt idx="3695">613</cx:pt>
          <cx:pt idx="3696">155</cx:pt>
          <cx:pt idx="3697">155</cx:pt>
          <cx:pt idx="3698">155</cx:pt>
          <cx:pt idx="3699">155</cx:pt>
          <cx:pt idx="3700">155</cx:pt>
          <cx:pt idx="3701">155</cx:pt>
          <cx:pt idx="3702">155</cx:pt>
          <cx:pt idx="3703">155</cx:pt>
          <cx:pt idx="3704">155</cx:pt>
          <cx:pt idx="3705">155</cx:pt>
          <cx:pt idx="3706">155</cx:pt>
          <cx:pt idx="3707">155</cx:pt>
          <cx:pt idx="3708">155</cx:pt>
          <cx:pt idx="3709">155</cx:pt>
          <cx:pt idx="3710">155</cx:pt>
          <cx:pt idx="3711">155</cx:pt>
          <cx:pt idx="3712">155</cx:pt>
          <cx:pt idx="3713">155</cx:pt>
          <cx:pt idx="3714">155</cx:pt>
          <cx:pt idx="3715">155</cx:pt>
          <cx:pt idx="3716">155</cx:pt>
          <cx:pt idx="3717">155</cx:pt>
          <cx:pt idx="3718">155</cx:pt>
          <cx:pt idx="3719">155</cx:pt>
          <cx:pt idx="3720">155</cx:pt>
          <cx:pt idx="3721">155</cx:pt>
          <cx:pt idx="3722">155</cx:pt>
          <cx:pt idx="3723">155</cx:pt>
          <cx:pt idx="3724">155</cx:pt>
          <cx:pt idx="3725">155</cx:pt>
          <cx:pt idx="3726">155</cx:pt>
          <cx:pt idx="3727">155</cx:pt>
          <cx:pt idx="3728">155</cx:pt>
          <cx:pt idx="3729">155</cx:pt>
          <cx:pt idx="3730">155</cx:pt>
          <cx:pt idx="3731">155</cx:pt>
          <cx:pt idx="3732">155</cx:pt>
          <cx:pt idx="3733">155</cx:pt>
          <cx:pt idx="3734">155</cx:pt>
          <cx:pt idx="3735">155</cx:pt>
          <cx:pt idx="3736">155</cx:pt>
          <cx:pt idx="3737">155</cx:pt>
          <cx:pt idx="3738">155</cx:pt>
          <cx:pt idx="3739">436</cx:pt>
          <cx:pt idx="3740">436</cx:pt>
          <cx:pt idx="3741">436</cx:pt>
          <cx:pt idx="3742">436</cx:pt>
          <cx:pt idx="3743">436</cx:pt>
          <cx:pt idx="3744">436</cx:pt>
          <cx:pt idx="3745">436</cx:pt>
          <cx:pt idx="3746">436</cx:pt>
          <cx:pt idx="3747">1439</cx:pt>
          <cx:pt idx="3748">1439</cx:pt>
          <cx:pt idx="3749">1439</cx:pt>
          <cx:pt idx="3750">1439</cx:pt>
          <cx:pt idx="3751">1439</cx:pt>
          <cx:pt idx="3752">155</cx:pt>
          <cx:pt idx="3753">155</cx:pt>
          <cx:pt idx="3754">155</cx:pt>
          <cx:pt idx="3755">155</cx:pt>
          <cx:pt idx="3756">155</cx:pt>
          <cx:pt idx="3757">155</cx:pt>
          <cx:pt idx="3758">155</cx:pt>
          <cx:pt idx="3759">155</cx:pt>
          <cx:pt idx="3760">549</cx:pt>
          <cx:pt idx="3761">549</cx:pt>
          <cx:pt idx="3762">549</cx:pt>
          <cx:pt idx="3763">549</cx:pt>
          <cx:pt idx="3764">549</cx:pt>
          <cx:pt idx="3765">549</cx:pt>
          <cx:pt idx="3766">549</cx:pt>
          <cx:pt idx="3767">549</cx:pt>
          <cx:pt idx="3768">549</cx:pt>
          <cx:pt idx="3769">549</cx:pt>
          <cx:pt idx="3770">549</cx:pt>
          <cx:pt idx="3771">549</cx:pt>
          <cx:pt idx="3772">549</cx:pt>
          <cx:pt idx="3773">549</cx:pt>
          <cx:pt idx="3774">549</cx:pt>
          <cx:pt idx="3775">549</cx:pt>
          <cx:pt idx="3776">549</cx:pt>
          <cx:pt idx="3777">549</cx:pt>
          <cx:pt idx="3778">549</cx:pt>
          <cx:pt idx="3779">549</cx:pt>
          <cx:pt idx="3780">549</cx:pt>
          <cx:pt idx="3781">549</cx:pt>
          <cx:pt idx="3782">549</cx:pt>
          <cx:pt idx="3783">549</cx:pt>
          <cx:pt idx="3784">549</cx:pt>
          <cx:pt idx="3785">549</cx:pt>
          <cx:pt idx="3786">549</cx:pt>
          <cx:pt idx="3787">549</cx:pt>
          <cx:pt idx="3788">549</cx:pt>
          <cx:pt idx="3789">549</cx:pt>
          <cx:pt idx="3790">549</cx:pt>
          <cx:pt idx="3791">549</cx:pt>
          <cx:pt idx="3792">549</cx:pt>
          <cx:pt idx="3793">549</cx:pt>
          <cx:pt idx="3794">549</cx:pt>
          <cx:pt idx="3795">549</cx:pt>
          <cx:pt idx="3796">549</cx:pt>
          <cx:pt idx="3797">549</cx:pt>
          <cx:pt idx="3798">2774</cx:pt>
          <cx:pt idx="3799">873</cx:pt>
          <cx:pt idx="3800">873</cx:pt>
          <cx:pt idx="3801">873</cx:pt>
          <cx:pt idx="3802">873</cx:pt>
          <cx:pt idx="3803">873</cx:pt>
          <cx:pt idx="3804">873</cx:pt>
          <cx:pt idx="3805">873</cx:pt>
          <cx:pt idx="3806">481</cx:pt>
          <cx:pt idx="3807">481</cx:pt>
          <cx:pt idx="3808">481</cx:pt>
          <cx:pt idx="3809">481</cx:pt>
          <cx:pt idx="3810">481</cx:pt>
          <cx:pt idx="3811">481</cx:pt>
          <cx:pt idx="3812">481</cx:pt>
          <cx:pt idx="3813">481</cx:pt>
          <cx:pt idx="3814">481</cx:pt>
          <cx:pt idx="3815">481</cx:pt>
          <cx:pt idx="3816">481</cx:pt>
          <cx:pt idx="3817">481</cx:pt>
          <cx:pt idx="3818">481</cx:pt>
          <cx:pt idx="3819">481</cx:pt>
          <cx:pt idx="3820">481</cx:pt>
          <cx:pt idx="3821">481</cx:pt>
          <cx:pt idx="3822">481</cx:pt>
          <cx:pt idx="3823">481</cx:pt>
          <cx:pt idx="3824">481</cx:pt>
          <cx:pt idx="3825">481</cx:pt>
          <cx:pt idx="3826">481</cx:pt>
          <cx:pt idx="3827">481</cx:pt>
          <cx:pt idx="3828">481</cx:pt>
          <cx:pt idx="3829">1385</cx:pt>
          <cx:pt idx="3830">1385</cx:pt>
          <cx:pt idx="3831">1385</cx:pt>
          <cx:pt idx="3832">1385</cx:pt>
          <cx:pt idx="3833">1385</cx:pt>
          <cx:pt idx="3834">1385</cx:pt>
          <cx:pt idx="3835">1385</cx:pt>
          <cx:pt idx="3836">1385</cx:pt>
          <cx:pt idx="3837">1385</cx:pt>
          <cx:pt idx="3838">1385</cx:pt>
          <cx:pt idx="3839">1385</cx:pt>
          <cx:pt idx="3840">1385</cx:pt>
          <cx:pt idx="3841">1385</cx:pt>
          <cx:pt idx="3842">1385</cx:pt>
          <cx:pt idx="3843">1385</cx:pt>
          <cx:pt idx="3844">1385</cx:pt>
          <cx:pt idx="3845">1385</cx:pt>
          <cx:pt idx="3846">1385</cx:pt>
          <cx:pt idx="3847">1385</cx:pt>
          <cx:pt idx="3848">1385</cx:pt>
          <cx:pt idx="3849">1385</cx:pt>
          <cx:pt idx="3850">1385</cx:pt>
          <cx:pt idx="3851">1385</cx:pt>
          <cx:pt idx="3852">1439</cx:pt>
          <cx:pt idx="3853">1439</cx:pt>
          <cx:pt idx="3854">1439</cx:pt>
          <cx:pt idx="3855">1439</cx:pt>
          <cx:pt idx="3856">1439</cx:pt>
          <cx:pt idx="3857">1439</cx:pt>
          <cx:pt idx="3858">454</cx:pt>
          <cx:pt idx="3859">454</cx:pt>
          <cx:pt idx="3860">454</cx:pt>
          <cx:pt idx="3861">454</cx:pt>
          <cx:pt idx="3862">454</cx:pt>
          <cx:pt idx="3863">454</cx:pt>
          <cx:pt idx="3864">454</cx:pt>
          <cx:pt idx="3865">454</cx:pt>
          <cx:pt idx="3866">454</cx:pt>
          <cx:pt idx="3867">454</cx:pt>
          <cx:pt idx="3868">454</cx:pt>
          <cx:pt idx="3869">454</cx:pt>
          <cx:pt idx="3870">454</cx:pt>
          <cx:pt idx="3871">454</cx:pt>
          <cx:pt idx="3872">454</cx:pt>
          <cx:pt idx="3873">1624</cx:pt>
          <cx:pt idx="3874">1624</cx:pt>
          <cx:pt idx="3875">1624</cx:pt>
          <cx:pt idx="3876">1624</cx:pt>
          <cx:pt idx="3877">1624</cx:pt>
          <cx:pt idx="3878">1624</cx:pt>
          <cx:pt idx="3879">1624</cx:pt>
          <cx:pt idx="3880">1624</cx:pt>
          <cx:pt idx="3881">1624</cx:pt>
          <cx:pt idx="3882">1624</cx:pt>
          <cx:pt idx="3883">1624</cx:pt>
          <cx:pt idx="3884">1624</cx:pt>
          <cx:pt idx="3885">1624</cx:pt>
          <cx:pt idx="3886">1624</cx:pt>
          <cx:pt idx="3887">1624</cx:pt>
          <cx:pt idx="3888">1624</cx:pt>
          <cx:pt idx="3889">1624</cx:pt>
          <cx:pt idx="3890">1624</cx:pt>
          <cx:pt idx="3891">1624</cx:pt>
          <cx:pt idx="3892">1624</cx:pt>
          <cx:pt idx="3893">1624</cx:pt>
          <cx:pt idx="3894">1624</cx:pt>
          <cx:pt idx="3895">1624</cx:pt>
          <cx:pt idx="3896">1624</cx:pt>
          <cx:pt idx="3897">1624</cx:pt>
          <cx:pt idx="3898">1624</cx:pt>
          <cx:pt idx="3899">1624</cx:pt>
          <cx:pt idx="3900">1624</cx:pt>
          <cx:pt idx="3901">1624</cx:pt>
          <cx:pt idx="3902">1624</cx:pt>
          <cx:pt idx="3903">1624</cx:pt>
          <cx:pt idx="3904">1624</cx:pt>
          <cx:pt idx="3905">1624</cx:pt>
          <cx:pt idx="3906">1624</cx:pt>
          <cx:pt idx="3907">1624</cx:pt>
          <cx:pt idx="3908">1624</cx:pt>
          <cx:pt idx="3909">1624</cx:pt>
          <cx:pt idx="3910">1624</cx:pt>
          <cx:pt idx="3911">1624</cx:pt>
          <cx:pt idx="3912">1624</cx:pt>
          <cx:pt idx="3913">1624</cx:pt>
          <cx:pt idx="3914">1624</cx:pt>
          <cx:pt idx="3915">1624</cx:pt>
          <cx:pt idx="3916">1624</cx:pt>
          <cx:pt idx="3917">1624</cx:pt>
          <cx:pt idx="3918">1624</cx:pt>
          <cx:pt idx="3919">1624</cx:pt>
          <cx:pt idx="3920">1624</cx:pt>
          <cx:pt idx="3921">1624</cx:pt>
          <cx:pt idx="3922">1624</cx:pt>
          <cx:pt idx="3923">1624</cx:pt>
          <cx:pt idx="3924">1624</cx:pt>
          <cx:pt idx="3925">1624</cx:pt>
          <cx:pt idx="3926">1624</cx:pt>
          <cx:pt idx="3927">1624</cx:pt>
          <cx:pt idx="3928">1624</cx:pt>
          <cx:pt idx="3929">1624</cx:pt>
          <cx:pt idx="3930">1624</cx:pt>
          <cx:pt idx="3931">1624</cx:pt>
          <cx:pt idx="3932">1624</cx:pt>
          <cx:pt idx="3933">1624</cx:pt>
          <cx:pt idx="3934">1624</cx:pt>
          <cx:pt idx="3935">1624</cx:pt>
          <cx:pt idx="3936">1624</cx:pt>
          <cx:pt idx="3937">1624</cx:pt>
          <cx:pt idx="3938">1624</cx:pt>
          <cx:pt idx="3939">1624</cx:pt>
          <cx:pt idx="3940">1624</cx:pt>
          <cx:pt idx="3941">1624</cx:pt>
          <cx:pt idx="3942">1624</cx:pt>
          <cx:pt idx="3943">1624</cx:pt>
          <cx:pt idx="3944">1624</cx:pt>
          <cx:pt idx="3945">1624</cx:pt>
          <cx:pt idx="3946">1624</cx:pt>
          <cx:pt idx="3947">1624</cx:pt>
          <cx:pt idx="3948">1624</cx:pt>
          <cx:pt idx="3949">1624</cx:pt>
          <cx:pt idx="3950">1624</cx:pt>
          <cx:pt idx="3951">1624</cx:pt>
          <cx:pt idx="3952">1624</cx:pt>
          <cx:pt idx="3953">1624</cx:pt>
          <cx:pt idx="3954">5657</cx:pt>
          <cx:pt idx="3955">5657</cx:pt>
          <cx:pt idx="3956">5657</cx:pt>
          <cx:pt idx="3957">5657</cx:pt>
          <cx:pt idx="3958">5657</cx:pt>
          <cx:pt idx="3959">5657</cx:pt>
          <cx:pt idx="3960">5657</cx:pt>
          <cx:pt idx="3961">5657</cx:pt>
          <cx:pt idx="3962">5657</cx:pt>
          <cx:pt idx="3963">5657</cx:pt>
          <cx:pt idx="3964">5657</cx:pt>
          <cx:pt idx="3965">5657</cx:pt>
          <cx:pt idx="3966">5657</cx:pt>
          <cx:pt idx="3967">5657</cx:pt>
          <cx:pt idx="3968">5657</cx:pt>
          <cx:pt idx="3969">5657</cx:pt>
          <cx:pt idx="3970">5657</cx:pt>
          <cx:pt idx="3971">5657</cx:pt>
          <cx:pt idx="3972">5657</cx:pt>
          <cx:pt idx="3973">5657</cx:pt>
          <cx:pt idx="3974">5657</cx:pt>
          <cx:pt idx="3975">5657</cx:pt>
          <cx:pt idx="3976">5657</cx:pt>
          <cx:pt idx="3977">5657</cx:pt>
          <cx:pt idx="3978">5657</cx:pt>
          <cx:pt idx="3979">5657</cx:pt>
          <cx:pt idx="3980">5657</cx:pt>
          <cx:pt idx="3981">5657</cx:pt>
          <cx:pt idx="3982">5657</cx:pt>
          <cx:pt idx="3983">5657</cx:pt>
          <cx:pt idx="3984">5657</cx:pt>
          <cx:pt idx="3985">5657</cx:pt>
          <cx:pt idx="3986">5657</cx:pt>
          <cx:pt idx="3987">5657</cx:pt>
          <cx:pt idx="3988">5657</cx:pt>
          <cx:pt idx="3989">5657</cx:pt>
          <cx:pt idx="3990">613</cx:pt>
          <cx:pt idx="3991">613</cx:pt>
          <cx:pt idx="3992">613</cx:pt>
          <cx:pt idx="3993">155</cx:pt>
          <cx:pt idx="3994">481</cx:pt>
          <cx:pt idx="3995">481</cx:pt>
          <cx:pt idx="3996">481</cx:pt>
          <cx:pt idx="3997">481</cx:pt>
          <cx:pt idx="3998">481</cx:pt>
          <cx:pt idx="3999">481</cx:pt>
          <cx:pt idx="4000">481</cx:pt>
          <cx:pt idx="4001">481</cx:pt>
          <cx:pt idx="4002">481</cx:pt>
          <cx:pt idx="4003">481</cx:pt>
          <cx:pt idx="4004">481</cx:pt>
          <cx:pt idx="4005">481</cx:pt>
          <cx:pt idx="4006">481</cx:pt>
          <cx:pt idx="4007">481</cx:pt>
          <cx:pt idx="4008">481</cx:pt>
          <cx:pt idx="4009">481</cx:pt>
          <cx:pt idx="4010">481</cx:pt>
          <cx:pt idx="4011">481</cx:pt>
          <cx:pt idx="4012">481</cx:pt>
          <cx:pt idx="4013">481</cx:pt>
          <cx:pt idx="4014">481</cx:pt>
          <cx:pt idx="4015">481</cx:pt>
          <cx:pt idx="4016">481</cx:pt>
          <cx:pt idx="4017">481</cx:pt>
          <cx:pt idx="4018">481</cx:pt>
          <cx:pt idx="4019">481</cx:pt>
          <cx:pt idx="4020">481</cx:pt>
          <cx:pt idx="4021">481</cx:pt>
          <cx:pt idx="4022">481</cx:pt>
          <cx:pt idx="4023">481</cx:pt>
          <cx:pt idx="4024">873</cx:pt>
          <cx:pt idx="4025">873</cx:pt>
          <cx:pt idx="4026">873</cx:pt>
          <cx:pt idx="4027">873</cx:pt>
          <cx:pt idx="4028">873</cx:pt>
          <cx:pt idx="4029">873</cx:pt>
          <cx:pt idx="4030">613</cx:pt>
          <cx:pt idx="4031">613</cx:pt>
          <cx:pt idx="4032">613</cx:pt>
          <cx:pt idx="4033">613</cx:pt>
          <cx:pt idx="4034">613</cx:pt>
          <cx:pt idx="4035">613</cx:pt>
          <cx:pt idx="4036">613</cx:pt>
          <cx:pt idx="4037">613</cx:pt>
          <cx:pt idx="4038">613</cx:pt>
          <cx:pt idx="4039">613</cx:pt>
          <cx:pt idx="4040">613</cx:pt>
          <cx:pt idx="4041">190</cx:pt>
          <cx:pt idx="4042">190</cx:pt>
          <cx:pt idx="4043">190</cx:pt>
          <cx:pt idx="4044">190</cx:pt>
          <cx:pt idx="4045">190</cx:pt>
          <cx:pt idx="4046">190</cx:pt>
          <cx:pt idx="4047">190</cx:pt>
          <cx:pt idx="4048">190</cx:pt>
          <cx:pt idx="4049">190</cx:pt>
          <cx:pt idx="4050">190</cx:pt>
          <cx:pt idx="4051">190</cx:pt>
          <cx:pt idx="4052">190</cx:pt>
          <cx:pt idx="4053">1439</cx:pt>
          <cx:pt idx="4054">1439</cx:pt>
          <cx:pt idx="4055">1439</cx:pt>
          <cx:pt idx="4056">1439</cx:pt>
          <cx:pt idx="4057">1439</cx:pt>
          <cx:pt idx="4058">1439</cx:pt>
          <cx:pt idx="4059">1439</cx:pt>
          <cx:pt idx="4060">1439</cx:pt>
          <cx:pt idx="4061">1439</cx:pt>
          <cx:pt idx="4062">1439</cx:pt>
          <cx:pt idx="4063">613</cx:pt>
          <cx:pt idx="4064">613</cx:pt>
          <cx:pt idx="4065">613</cx:pt>
          <cx:pt idx="4066">613</cx:pt>
          <cx:pt idx="4067">613</cx:pt>
          <cx:pt idx="4068">613</cx:pt>
          <cx:pt idx="4069">190</cx:pt>
          <cx:pt idx="4070">190</cx:pt>
          <cx:pt idx="4071">190</cx:pt>
          <cx:pt idx="4072">190</cx:pt>
          <cx:pt idx="4073">190</cx:pt>
          <cx:pt idx="4074">190</cx:pt>
          <cx:pt idx="4075">190</cx:pt>
          <cx:pt idx="4076">190</cx:pt>
          <cx:pt idx="4077">190</cx:pt>
          <cx:pt idx="4078">190</cx:pt>
          <cx:pt idx="4079">190</cx:pt>
          <cx:pt idx="4080">190</cx:pt>
          <cx:pt idx="4081">5657</cx:pt>
          <cx:pt idx="4082">5657</cx:pt>
          <cx:pt idx="4083">5657</cx:pt>
          <cx:pt idx="4084">5657</cx:pt>
          <cx:pt idx="4085">5657</cx:pt>
          <cx:pt idx="4086">5657</cx:pt>
          <cx:pt idx="4087">5657</cx:pt>
          <cx:pt idx="4088">5657</cx:pt>
          <cx:pt idx="4089">5657</cx:pt>
          <cx:pt idx="4090">5657</cx:pt>
          <cx:pt idx="4091">5657</cx:pt>
          <cx:pt idx="4092">5657</cx:pt>
          <cx:pt idx="4093">5657</cx:pt>
          <cx:pt idx="4094">5657</cx:pt>
          <cx:pt idx="4095">5657</cx:pt>
          <cx:pt idx="4096">5657</cx:pt>
          <cx:pt idx="4097">5657</cx:pt>
          <cx:pt idx="4098">5657</cx:pt>
          <cx:pt idx="4099">5657</cx:pt>
          <cx:pt idx="4100">5657</cx:pt>
          <cx:pt idx="4101">5657</cx:pt>
          <cx:pt idx="4102">5657</cx:pt>
          <cx:pt idx="4103">5657</cx:pt>
          <cx:pt idx="4104">5657</cx:pt>
          <cx:pt idx="4105">5657</cx:pt>
          <cx:pt idx="4106">5657</cx:pt>
          <cx:pt idx="4107">5657</cx:pt>
          <cx:pt idx="4108">5657</cx:pt>
          <cx:pt idx="4109">5657</cx:pt>
          <cx:pt idx="4110">5657</cx:pt>
          <cx:pt idx="4111">5657</cx:pt>
          <cx:pt idx="4112">5657</cx:pt>
          <cx:pt idx="4113">5657</cx:pt>
          <cx:pt idx="4114">5657</cx:pt>
          <cx:pt idx="4115">5657</cx:pt>
          <cx:pt idx="4116">5657</cx:pt>
          <cx:pt idx="4117">5657</cx:pt>
          <cx:pt idx="4118">5657</cx:pt>
          <cx:pt idx="4119">5657</cx:pt>
          <cx:pt idx="4120">5657</cx:pt>
          <cx:pt idx="4121">5657</cx:pt>
          <cx:pt idx="4122">5657</cx:pt>
          <cx:pt idx="4123">5657</cx:pt>
          <cx:pt idx="4124">5657</cx:pt>
          <cx:pt idx="4125">5657</cx:pt>
          <cx:pt idx="4126">5657</cx:pt>
          <cx:pt idx="4127">5657</cx:pt>
          <cx:pt idx="4128">5657</cx:pt>
          <cx:pt idx="4129">5657</cx:pt>
          <cx:pt idx="4130">5657</cx:pt>
          <cx:pt idx="4131">5657</cx:pt>
          <cx:pt idx="4132">5657</cx:pt>
          <cx:pt idx="4133">5657</cx:pt>
          <cx:pt idx="4134">5657</cx:pt>
          <cx:pt idx="4135">5657</cx:pt>
          <cx:pt idx="4136">5657</cx:pt>
          <cx:pt idx="4137">5657</cx:pt>
          <cx:pt idx="4138">5657</cx:pt>
          <cx:pt idx="4139">5657</cx:pt>
          <cx:pt idx="4140">5657</cx:pt>
          <cx:pt idx="4141">5657</cx:pt>
          <cx:pt idx="4142">5657</cx:pt>
          <cx:pt idx="4143">5657</cx:pt>
          <cx:pt idx="4144">5657</cx:pt>
          <cx:pt idx="4145">5657</cx:pt>
          <cx:pt idx="4146">5657</cx:pt>
          <cx:pt idx="4147">5657</cx:pt>
          <cx:pt idx="4148">5657</cx:pt>
          <cx:pt idx="4149">5657</cx:pt>
          <cx:pt idx="4150">5657</cx:pt>
          <cx:pt idx="4151">5657</cx:pt>
          <cx:pt idx="4152">5657</cx:pt>
          <cx:pt idx="4153">5657</cx:pt>
          <cx:pt idx="4154">5657</cx:pt>
          <cx:pt idx="4155">5657</cx:pt>
          <cx:pt idx="4156">5657</cx:pt>
          <cx:pt idx="4157">5657</cx:pt>
          <cx:pt idx="4158">5657</cx:pt>
          <cx:pt idx="4159">5657</cx:pt>
          <cx:pt idx="4160">5657</cx:pt>
          <cx:pt idx="4161">5657</cx:pt>
          <cx:pt idx="4162">5657</cx:pt>
          <cx:pt idx="4163">5657</cx:pt>
          <cx:pt idx="4164">5657</cx:pt>
          <cx:pt idx="4165">5657</cx:pt>
          <cx:pt idx="4166">5657</cx:pt>
          <cx:pt idx="4167">5657</cx:pt>
          <cx:pt idx="4168">5657</cx:pt>
          <cx:pt idx="4169">5657</cx:pt>
          <cx:pt idx="4170">5657</cx:pt>
          <cx:pt idx="4171">5657</cx:pt>
          <cx:pt idx="4172">5657</cx:pt>
          <cx:pt idx="4173">5657</cx:pt>
          <cx:pt idx="4174">5657</cx:pt>
          <cx:pt idx="4175">5657</cx:pt>
          <cx:pt idx="4176">5657</cx:pt>
          <cx:pt idx="4177">5657</cx:pt>
          <cx:pt idx="4178">5657</cx:pt>
          <cx:pt idx="4179">5657</cx:pt>
          <cx:pt idx="4180">5657</cx:pt>
          <cx:pt idx="4181">5657</cx:pt>
          <cx:pt idx="4182">5657</cx:pt>
          <cx:pt idx="4183">5657</cx:pt>
          <cx:pt idx="4184">436</cx:pt>
          <cx:pt idx="4185">436</cx:pt>
          <cx:pt idx="4186">436</cx:pt>
          <cx:pt idx="4187">436</cx:pt>
          <cx:pt idx="4188">436</cx:pt>
          <cx:pt idx="4189">436</cx:pt>
          <cx:pt idx="4190">436</cx:pt>
          <cx:pt idx="4191">436</cx:pt>
          <cx:pt idx="4192">436</cx:pt>
          <cx:pt idx="4193">436</cx:pt>
          <cx:pt idx="4194">436</cx:pt>
          <cx:pt idx="4195">436</cx:pt>
          <cx:pt idx="4196">1385</cx:pt>
          <cx:pt idx="4197">1385</cx:pt>
          <cx:pt idx="4198">1385</cx:pt>
          <cx:pt idx="4199">1385</cx:pt>
          <cx:pt idx="4200">1385</cx:pt>
          <cx:pt idx="4201">1385</cx:pt>
          <cx:pt idx="4202">1385</cx:pt>
          <cx:pt idx="4203">1385</cx:pt>
          <cx:pt idx="4204">1385</cx:pt>
          <cx:pt idx="4205">1385</cx:pt>
          <cx:pt idx="4206">1385</cx:pt>
          <cx:pt idx="4207">1385</cx:pt>
          <cx:pt idx="4208">1385</cx:pt>
          <cx:pt idx="4209">1385</cx:pt>
          <cx:pt idx="4210">1385</cx:pt>
          <cx:pt idx="4211">1385</cx:pt>
          <cx:pt idx="4212">1385</cx:pt>
          <cx:pt idx="4213">1385</cx:pt>
          <cx:pt idx="4214">1385</cx:pt>
          <cx:pt idx="4215">5657</cx:pt>
          <cx:pt idx="4216">5657</cx:pt>
          <cx:pt idx="4217">5657</cx:pt>
          <cx:pt idx="4218">5657</cx:pt>
          <cx:pt idx="4219">5657</cx:pt>
          <cx:pt idx="4220">5657</cx:pt>
          <cx:pt idx="4221">5657</cx:pt>
          <cx:pt idx="4222">5657</cx:pt>
          <cx:pt idx="4223">5657</cx:pt>
          <cx:pt idx="4224">5657</cx:pt>
          <cx:pt idx="4225">5657</cx:pt>
          <cx:pt idx="4226">5657</cx:pt>
          <cx:pt idx="4227">5657</cx:pt>
          <cx:pt idx="4228">5657</cx:pt>
          <cx:pt idx="4229">5657</cx:pt>
          <cx:pt idx="4230">5657</cx:pt>
          <cx:pt idx="4231">5657</cx:pt>
          <cx:pt idx="4232">5657</cx:pt>
          <cx:pt idx="4233">5657</cx:pt>
          <cx:pt idx="4234">5657</cx:pt>
          <cx:pt idx="4235">5657</cx:pt>
          <cx:pt idx="4236">5657</cx:pt>
          <cx:pt idx="4237">5657</cx:pt>
          <cx:pt idx="4238">5657</cx:pt>
          <cx:pt idx="4239">5657</cx:pt>
          <cx:pt idx="4240">5657</cx:pt>
          <cx:pt idx="4241">5657</cx:pt>
          <cx:pt idx="4242">5657</cx:pt>
          <cx:pt idx="4243">5657</cx:pt>
          <cx:pt idx="4244">5657</cx:pt>
          <cx:pt idx="4245">5657</cx:pt>
          <cx:pt idx="4246">5657</cx:pt>
          <cx:pt idx="4247">5657</cx:pt>
          <cx:pt idx="4248">5657</cx:pt>
          <cx:pt idx="4249">5657</cx:pt>
          <cx:pt idx="4250">5657</cx:pt>
          <cx:pt idx="4251">5657</cx:pt>
          <cx:pt idx="4252">5657</cx:pt>
          <cx:pt idx="4253">5657</cx:pt>
          <cx:pt idx="4254">5657</cx:pt>
          <cx:pt idx="4255">5657</cx:pt>
          <cx:pt idx="4256">5657</cx:pt>
          <cx:pt idx="4257">5657</cx:pt>
          <cx:pt idx="4258">5657</cx:pt>
          <cx:pt idx="4259">5657</cx:pt>
          <cx:pt idx="4260">5657</cx:pt>
          <cx:pt idx="4261">5657</cx:pt>
          <cx:pt idx="4262">5657</cx:pt>
          <cx:pt idx="4263">5657</cx:pt>
          <cx:pt idx="4264">5657</cx:pt>
          <cx:pt idx="4265">5657</cx:pt>
          <cx:pt idx="4266">5657</cx:pt>
          <cx:pt idx="4267">5657</cx:pt>
          <cx:pt idx="4268">5657</cx:pt>
          <cx:pt idx="4269">5657</cx:pt>
          <cx:pt idx="4270">5657</cx:pt>
          <cx:pt idx="4271">5657</cx:pt>
          <cx:pt idx="4272">5657</cx:pt>
          <cx:pt idx="4273">5657</cx:pt>
          <cx:pt idx="4274">5657</cx:pt>
          <cx:pt idx="4275">5657</cx:pt>
          <cx:pt idx="4276">5657</cx:pt>
          <cx:pt idx="4277">5657</cx:pt>
          <cx:pt idx="4278">5657</cx:pt>
          <cx:pt idx="4279">5657</cx:pt>
          <cx:pt idx="4280">5657</cx:pt>
          <cx:pt idx="4281">5657</cx:pt>
          <cx:pt idx="4282">5657</cx:pt>
          <cx:pt idx="4283">5657</cx:pt>
          <cx:pt idx="4284">5657</cx:pt>
          <cx:pt idx="4285">5657</cx:pt>
          <cx:pt idx="4286">5657</cx:pt>
          <cx:pt idx="4287">5657</cx:pt>
          <cx:pt idx="4288">5657</cx:pt>
          <cx:pt idx="4289">5657</cx:pt>
          <cx:pt idx="4290">5657</cx:pt>
          <cx:pt idx="4291">5657</cx:pt>
          <cx:pt idx="4292">5657</cx:pt>
          <cx:pt idx="4293">5657</cx:pt>
          <cx:pt idx="4294">5657</cx:pt>
          <cx:pt idx="4295">5657</cx:pt>
          <cx:pt idx="4296">5657</cx:pt>
          <cx:pt idx="4297">5657</cx:pt>
          <cx:pt idx="4298">5657</cx:pt>
          <cx:pt idx="4299">5657</cx:pt>
          <cx:pt idx="4300">5657</cx:pt>
          <cx:pt idx="4301">5657</cx:pt>
          <cx:pt idx="4302">5657</cx:pt>
          <cx:pt idx="4303">5657</cx:pt>
          <cx:pt idx="4304">5657</cx:pt>
          <cx:pt idx="4305">5657</cx:pt>
          <cx:pt idx="4306">5657</cx:pt>
          <cx:pt idx="4307">5657</cx:pt>
          <cx:pt idx="4308">5657</cx:pt>
          <cx:pt idx="4309">5657</cx:pt>
          <cx:pt idx="4310">5657</cx:pt>
          <cx:pt idx="4311">5657</cx:pt>
          <cx:pt idx="4312">5657</cx:pt>
          <cx:pt idx="4313">5657</cx:pt>
          <cx:pt idx="4314">5657</cx:pt>
          <cx:pt idx="4315">5657</cx:pt>
          <cx:pt idx="4316">5657</cx:pt>
          <cx:pt idx="4317">5657</cx:pt>
          <cx:pt idx="4318">5657</cx:pt>
          <cx:pt idx="4319">5657</cx:pt>
          <cx:pt idx="4320">5657</cx:pt>
          <cx:pt idx="4321">5657</cx:pt>
          <cx:pt idx="4322">5657</cx:pt>
          <cx:pt idx="4323">5657</cx:pt>
          <cx:pt idx="4324">5657</cx:pt>
          <cx:pt idx="4325">5657</cx:pt>
          <cx:pt idx="4326">5657</cx:pt>
          <cx:pt idx="4327">5657</cx:pt>
          <cx:pt idx="4328">5657</cx:pt>
          <cx:pt idx="4329">5657</cx:pt>
          <cx:pt idx="4330">5657</cx:pt>
          <cx:pt idx="4331">5657</cx:pt>
          <cx:pt idx="4332">5657</cx:pt>
          <cx:pt idx="4333">5657</cx:pt>
          <cx:pt idx="4334">5657</cx:pt>
          <cx:pt idx="4335">5657</cx:pt>
          <cx:pt idx="4336">5657</cx:pt>
          <cx:pt idx="4337">5657</cx:pt>
          <cx:pt idx="4338">5657</cx:pt>
          <cx:pt idx="4339">5657</cx:pt>
          <cx:pt idx="4340">5657</cx:pt>
          <cx:pt idx="4341">5657</cx:pt>
          <cx:pt idx="4342">5657</cx:pt>
          <cx:pt idx="4343">5657</cx:pt>
          <cx:pt idx="4344">5657</cx:pt>
          <cx:pt idx="4345">5657</cx:pt>
          <cx:pt idx="4346">5657</cx:pt>
          <cx:pt idx="4347">5657</cx:pt>
          <cx:pt idx="4348">5657</cx:pt>
          <cx:pt idx="4349">5657</cx:pt>
          <cx:pt idx="4350">5657</cx:pt>
          <cx:pt idx="4351">5657</cx:pt>
          <cx:pt idx="4352">5657</cx:pt>
          <cx:pt idx="4353">5657</cx:pt>
          <cx:pt idx="4354">5657</cx:pt>
          <cx:pt idx="4355">5657</cx:pt>
          <cx:pt idx="4356">5657</cx:pt>
          <cx:pt idx="4357">5657</cx:pt>
          <cx:pt idx="4358">5657</cx:pt>
          <cx:pt idx="4359">5657</cx:pt>
          <cx:pt idx="4360">5657</cx:pt>
          <cx:pt idx="4361">5657</cx:pt>
          <cx:pt idx="4362">5657</cx:pt>
          <cx:pt idx="4363">5657</cx:pt>
          <cx:pt idx="4364">5657</cx:pt>
          <cx:pt idx="4365">5657</cx:pt>
          <cx:pt idx="4366">5657</cx:pt>
          <cx:pt idx="4367">5657</cx:pt>
          <cx:pt idx="4368">5657</cx:pt>
          <cx:pt idx="4369">5657</cx:pt>
          <cx:pt idx="4370">5657</cx:pt>
          <cx:pt idx="4371">5657</cx:pt>
          <cx:pt idx="4372">5657</cx:pt>
          <cx:pt idx="4373">5657</cx:pt>
          <cx:pt idx="4374">5657</cx:pt>
          <cx:pt idx="4375">5657</cx:pt>
          <cx:pt idx="4376">5657</cx:pt>
          <cx:pt idx="4377">5657</cx:pt>
          <cx:pt idx="4378">5657</cx:pt>
          <cx:pt idx="4379">5657</cx:pt>
          <cx:pt idx="4380">5657</cx:pt>
          <cx:pt idx="4381">5657</cx:pt>
          <cx:pt idx="4382">5657</cx:pt>
          <cx:pt idx="4383">5657</cx:pt>
          <cx:pt idx="4384">5657</cx:pt>
          <cx:pt idx="4385">5657</cx:pt>
          <cx:pt idx="4386">5657</cx:pt>
          <cx:pt idx="4387">5657</cx:pt>
          <cx:pt idx="4388">5657</cx:pt>
          <cx:pt idx="4389">5657</cx:pt>
          <cx:pt idx="4390">5657</cx:pt>
          <cx:pt idx="4391">5657</cx:pt>
          <cx:pt idx="4392">5657</cx:pt>
          <cx:pt idx="4393">5657</cx:pt>
          <cx:pt idx="4394">5657</cx:pt>
          <cx:pt idx="4395">5657</cx:pt>
          <cx:pt idx="4396">5657</cx:pt>
          <cx:pt idx="4397">5657</cx:pt>
          <cx:pt idx="4398">5657</cx:pt>
          <cx:pt idx="4399">5657</cx:pt>
          <cx:pt idx="4400">5657</cx:pt>
          <cx:pt idx="4401">5657</cx:pt>
          <cx:pt idx="4402">5657</cx:pt>
          <cx:pt idx="4403">5657</cx:pt>
          <cx:pt idx="4404">5657</cx:pt>
          <cx:pt idx="4405">5657</cx:pt>
          <cx:pt idx="4406">5657</cx:pt>
          <cx:pt idx="4407">5657</cx:pt>
          <cx:pt idx="4408">5657</cx:pt>
          <cx:pt idx="4409">5657</cx:pt>
          <cx:pt idx="4410">5657</cx:pt>
          <cx:pt idx="4411">5657</cx:pt>
          <cx:pt idx="4412">2774</cx:pt>
          <cx:pt idx="4413">2774</cx:pt>
          <cx:pt idx="4414">2774</cx:pt>
          <cx:pt idx="4415">2774</cx:pt>
          <cx:pt idx="4416">2774</cx:pt>
          <cx:pt idx="4417">2774</cx:pt>
          <cx:pt idx="4418">2774</cx:pt>
          <cx:pt idx="4419">2774</cx:pt>
          <cx:pt idx="4420">2774</cx:pt>
          <cx:pt idx="4421">2774</cx:pt>
          <cx:pt idx="4422">2774</cx:pt>
          <cx:pt idx="4423">2774</cx:pt>
          <cx:pt idx="4424">2774</cx:pt>
          <cx:pt idx="4425">2774</cx:pt>
          <cx:pt idx="4426">2774</cx:pt>
          <cx:pt idx="4427">2774</cx:pt>
          <cx:pt idx="4428">5657</cx:pt>
          <cx:pt idx="4429">5657</cx:pt>
          <cx:pt idx="4430">5657</cx:pt>
          <cx:pt idx="4431">2774</cx:pt>
          <cx:pt idx="4432">2774</cx:pt>
          <cx:pt idx="4433">2774</cx:pt>
          <cx:pt idx="4434">5657</cx:pt>
          <cx:pt idx="4435">5657</cx:pt>
          <cx:pt idx="4436">5657</cx:pt>
          <cx:pt idx="4437">5657</cx:pt>
          <cx:pt idx="4438">5657</cx:pt>
          <cx:pt idx="4439">5657</cx:pt>
          <cx:pt idx="4440">5657</cx:pt>
          <cx:pt idx="4441">5657</cx:pt>
          <cx:pt idx="4442">5657</cx:pt>
          <cx:pt idx="4443">5657</cx:pt>
          <cx:pt idx="4444">5657</cx:pt>
          <cx:pt idx="4445">5657</cx:pt>
          <cx:pt idx="4446">5657</cx:pt>
          <cx:pt idx="4447">5657</cx:pt>
          <cx:pt idx="4448">5657</cx:pt>
          <cx:pt idx="4449">5657</cx:pt>
          <cx:pt idx="4450">5657</cx:pt>
          <cx:pt idx="4451">5657</cx:pt>
          <cx:pt idx="4452">5657</cx:pt>
          <cx:pt idx="4453">5657</cx:pt>
          <cx:pt idx="4454">5657</cx:pt>
          <cx:pt idx="4455">210</cx:pt>
          <cx:pt idx="4456">210</cx:pt>
          <cx:pt idx="4457">210</cx:pt>
          <cx:pt idx="4458">210</cx:pt>
          <cx:pt idx="4459">210</cx:pt>
          <cx:pt idx="4460">210</cx:pt>
          <cx:pt idx="4461">210</cx:pt>
          <cx:pt idx="4462">210</cx:pt>
          <cx:pt idx="4463">210</cx:pt>
          <cx:pt idx="4464">210</cx:pt>
          <cx:pt idx="4465">210</cx:pt>
          <cx:pt idx="4466">210</cx:pt>
          <cx:pt idx="4467">210</cx:pt>
          <cx:pt idx="4468">210</cx:pt>
          <cx:pt idx="4469">210</cx:pt>
          <cx:pt idx="4470">2202</cx:pt>
          <cx:pt idx="4471">2202</cx:pt>
          <cx:pt idx="4472">2202</cx:pt>
          <cx:pt idx="4473">2202</cx:pt>
          <cx:pt idx="4474">2202</cx:pt>
          <cx:pt idx="4475">2202</cx:pt>
          <cx:pt idx="4476">2202</cx:pt>
          <cx:pt idx="4477">2202</cx:pt>
          <cx:pt idx="4478">2202</cx:pt>
          <cx:pt idx="4479">2202</cx:pt>
          <cx:pt idx="4480">2202</cx:pt>
          <cx:pt idx="4481">2202</cx:pt>
          <cx:pt idx="4482">2202</cx:pt>
          <cx:pt idx="4483">2202</cx:pt>
          <cx:pt idx="4484">2202</cx:pt>
          <cx:pt idx="4485">2202</cx:pt>
          <cx:pt idx="4486">2202</cx:pt>
          <cx:pt idx="4487">2202</cx:pt>
          <cx:pt idx="4488">2202</cx:pt>
          <cx:pt idx="4489">2202</cx:pt>
          <cx:pt idx="4490">5657</cx:pt>
          <cx:pt idx="4491">5657</cx:pt>
          <cx:pt idx="4492">5657</cx:pt>
          <cx:pt idx="4493">5657</cx:pt>
          <cx:pt idx="4494">5657</cx:pt>
          <cx:pt idx="4495">5657</cx:pt>
          <cx:pt idx="4496">5657</cx:pt>
          <cx:pt idx="4497">5657</cx:pt>
          <cx:pt idx="4498">5657</cx:pt>
          <cx:pt idx="4499">5657</cx:pt>
          <cx:pt idx="4500">5657</cx:pt>
          <cx:pt idx="4501">5657</cx:pt>
          <cx:pt idx="4502">5657</cx:pt>
          <cx:pt idx="4503">5657</cx:pt>
          <cx:pt idx="4504">5657</cx:pt>
          <cx:pt idx="4505">5657</cx:pt>
          <cx:pt idx="4506">2031</cx:pt>
          <cx:pt idx="4507">2031</cx:pt>
          <cx:pt idx="4508">2031</cx:pt>
          <cx:pt idx="4509">2031</cx:pt>
          <cx:pt idx="4510">2031</cx:pt>
          <cx:pt idx="4511">2031</cx:pt>
          <cx:pt idx="4512">2031</cx:pt>
          <cx:pt idx="4513">2031</cx:pt>
          <cx:pt idx="4514">2031</cx:pt>
          <cx:pt idx="4515">1624</cx:pt>
          <cx:pt idx="4516">1624</cx:pt>
          <cx:pt idx="4517">1624</cx:pt>
          <cx:pt idx="4518">5657</cx:pt>
          <cx:pt idx="4519">5657</cx:pt>
          <cx:pt idx="4520">5657</cx:pt>
          <cx:pt idx="4521">5657</cx:pt>
          <cx:pt idx="4522">5657</cx:pt>
          <cx:pt idx="4523">5657</cx:pt>
          <cx:pt idx="4524">5657</cx:pt>
          <cx:pt idx="4525">5657</cx:pt>
          <cx:pt idx="4526">5657</cx:pt>
          <cx:pt idx="4527">5657</cx:pt>
          <cx:pt idx="4528">5657</cx:pt>
          <cx:pt idx="4529">5657</cx:pt>
          <cx:pt idx="4530">5657</cx:pt>
          <cx:pt idx="4531">5657</cx:pt>
          <cx:pt idx="4532">5657</cx:pt>
          <cx:pt idx="4533">5657</cx:pt>
          <cx:pt idx="4534">5657</cx:pt>
          <cx:pt idx="4535">5657</cx:pt>
          <cx:pt idx="4536">520</cx:pt>
          <cx:pt idx="4537">520</cx:pt>
          <cx:pt idx="4538">520</cx:pt>
          <cx:pt idx="4539">520</cx:pt>
          <cx:pt idx="4540">520</cx:pt>
          <cx:pt idx="4541">5657</cx:pt>
          <cx:pt idx="4542">5657</cx:pt>
          <cx:pt idx="4543">5657</cx:pt>
          <cx:pt idx="4544">5657</cx:pt>
          <cx:pt idx="4545">5657</cx:pt>
          <cx:pt idx="4546">5657</cx:pt>
          <cx:pt idx="4547">5657</cx:pt>
          <cx:pt idx="4548">5657</cx:pt>
          <cx:pt idx="4549">5657</cx:pt>
          <cx:pt idx="4550">5657</cx:pt>
          <cx:pt idx="4551">5657</cx:pt>
          <cx:pt idx="4552">5657</cx:pt>
          <cx:pt idx="4553">5657</cx:pt>
          <cx:pt idx="4554">5657</cx:pt>
          <cx:pt idx="4555">5657</cx:pt>
          <cx:pt idx="4556">5657</cx:pt>
          <cx:pt idx="4557">5657</cx:pt>
          <cx:pt idx="4558">5657</cx:pt>
          <cx:pt idx="4559">5657</cx:pt>
          <cx:pt idx="4560">5657</cx:pt>
          <cx:pt idx="4561">5657</cx:pt>
          <cx:pt idx="4562">5657</cx:pt>
          <cx:pt idx="4563">5657</cx:pt>
          <cx:pt idx="4564">5657</cx:pt>
          <cx:pt idx="4565">481</cx:pt>
          <cx:pt idx="4566">481</cx:pt>
          <cx:pt idx="4567">481</cx:pt>
          <cx:pt idx="4568">481</cx:pt>
          <cx:pt idx="4569">481</cx:pt>
          <cx:pt idx="4570">481</cx:pt>
          <cx:pt idx="4571">481</cx:pt>
          <cx:pt idx="4572">481</cx:pt>
          <cx:pt idx="4573">481</cx:pt>
          <cx:pt idx="4574">481</cx:pt>
          <cx:pt idx="4575">481</cx:pt>
          <cx:pt idx="4576">481</cx:pt>
          <cx:pt idx="4577">481</cx:pt>
          <cx:pt idx="4578">481</cx:pt>
          <cx:pt idx="4579">481</cx:pt>
          <cx:pt idx="4580">481</cx:pt>
          <cx:pt idx="4581">481</cx:pt>
          <cx:pt idx="4582">481</cx:pt>
          <cx:pt idx="4583">481</cx:pt>
          <cx:pt idx="4584">481</cx:pt>
          <cx:pt idx="4585">481</cx:pt>
          <cx:pt idx="4586">481</cx:pt>
          <cx:pt idx="4587">481</cx:pt>
          <cx:pt idx="4588">481</cx:pt>
          <cx:pt idx="4589">481</cx:pt>
          <cx:pt idx="4590">481</cx:pt>
          <cx:pt idx="4591">481</cx:pt>
          <cx:pt idx="4592">481</cx:pt>
          <cx:pt idx="4593">481</cx:pt>
          <cx:pt idx="4594">481</cx:pt>
          <cx:pt idx="4595">481</cx:pt>
          <cx:pt idx="4596">481</cx:pt>
          <cx:pt idx="4597">481</cx:pt>
          <cx:pt idx="4598">481</cx:pt>
          <cx:pt idx="4599">640</cx:pt>
          <cx:pt idx="4600">640</cx:pt>
          <cx:pt idx="4601">640</cx:pt>
          <cx:pt idx="4602">640</cx:pt>
          <cx:pt idx="4603">640</cx:pt>
          <cx:pt idx="4604">640</cx:pt>
          <cx:pt idx="4605">640</cx:pt>
          <cx:pt idx="4606">640</cx:pt>
          <cx:pt idx="4607">640</cx:pt>
          <cx:pt idx="4608">640</cx:pt>
          <cx:pt idx="4609">640</cx:pt>
          <cx:pt idx="4610">640</cx:pt>
          <cx:pt idx="4611">640</cx:pt>
          <cx:pt idx="4612">640</cx:pt>
          <cx:pt idx="4613">640</cx:pt>
          <cx:pt idx="4614">640</cx:pt>
          <cx:pt idx="4615">640</cx:pt>
          <cx:pt idx="4616">640</cx:pt>
          <cx:pt idx="4617">640</cx:pt>
          <cx:pt idx="4618">640</cx:pt>
          <cx:pt idx="4619">640</cx:pt>
          <cx:pt idx="4620">640</cx:pt>
          <cx:pt idx="4621">640</cx:pt>
          <cx:pt idx="4622">640</cx:pt>
          <cx:pt idx="4623">1720</cx:pt>
          <cx:pt idx="4624">1720</cx:pt>
          <cx:pt idx="4625">1720</cx:pt>
          <cx:pt idx="4626">1720</cx:pt>
          <cx:pt idx="4627">1720</cx:pt>
          <cx:pt idx="4628">1720</cx:pt>
          <cx:pt idx="4629">1720</cx:pt>
          <cx:pt idx="4630">1720</cx:pt>
          <cx:pt idx="4631">1720</cx:pt>
          <cx:pt idx="4632">1720</cx:pt>
          <cx:pt idx="4633">1720</cx:pt>
          <cx:pt idx="4634">1720</cx:pt>
          <cx:pt idx="4635">1720</cx:pt>
          <cx:pt idx="4636">1720</cx:pt>
          <cx:pt idx="4637">1720</cx:pt>
          <cx:pt idx="4638">1720</cx:pt>
          <cx:pt idx="4639">1720</cx:pt>
          <cx:pt idx="4640">1720</cx:pt>
          <cx:pt idx="4641">1720</cx:pt>
          <cx:pt idx="4642">1720</cx:pt>
          <cx:pt idx="4643">1720</cx:pt>
          <cx:pt idx="4644">1720</cx:pt>
          <cx:pt idx="4645">1720</cx:pt>
          <cx:pt idx="4646">1720</cx:pt>
          <cx:pt idx="4647">1720</cx:pt>
          <cx:pt idx="4648">1720</cx:pt>
          <cx:pt idx="4649">1720</cx:pt>
          <cx:pt idx="4650">1720</cx:pt>
          <cx:pt idx="4651">873</cx:pt>
          <cx:pt idx="4652">873</cx:pt>
          <cx:pt idx="4653">873</cx:pt>
          <cx:pt idx="4654">873</cx:pt>
          <cx:pt idx="4655">873</cx:pt>
          <cx:pt idx="4656">873</cx:pt>
          <cx:pt idx="4657">105</cx:pt>
          <cx:pt idx="4658">105</cx:pt>
          <cx:pt idx="4659">105</cx:pt>
          <cx:pt idx="4660">105</cx:pt>
          <cx:pt idx="4661">105</cx:pt>
          <cx:pt idx="4662">105</cx:pt>
          <cx:pt idx="4663">105</cx:pt>
          <cx:pt idx="4664">105</cx:pt>
          <cx:pt idx="4665">105</cx:pt>
          <cx:pt idx="4666">105</cx:pt>
          <cx:pt idx="4667">105</cx:pt>
          <cx:pt idx="4668">105</cx:pt>
          <cx:pt idx="4669">258</cx:pt>
          <cx:pt idx="4670">258</cx:pt>
          <cx:pt idx="4671">258</cx:pt>
          <cx:pt idx="4672">258</cx:pt>
          <cx:pt idx="4673">258</cx:pt>
          <cx:pt idx="4674">258</cx:pt>
          <cx:pt idx="4675">258</cx:pt>
          <cx:pt idx="4676">258</cx:pt>
          <cx:pt idx="4677">258</cx:pt>
          <cx:pt idx="4678">5657</cx:pt>
          <cx:pt idx="4679">5657</cx:pt>
          <cx:pt idx="4680">5657</cx:pt>
          <cx:pt idx="4681">5657</cx:pt>
          <cx:pt idx="4682">5657</cx:pt>
          <cx:pt idx="4683">5657</cx:pt>
          <cx:pt idx="4684">5657</cx:pt>
          <cx:pt idx="4685">5657</cx:pt>
          <cx:pt idx="4686">5657</cx:pt>
          <cx:pt idx="4687">5657</cx:pt>
          <cx:pt idx="4688">5657</cx:pt>
          <cx:pt idx="4689">5657</cx:pt>
          <cx:pt idx="4690">5657</cx:pt>
          <cx:pt idx="4691">5657</cx:pt>
          <cx:pt idx="4692">5657</cx:pt>
          <cx:pt idx="4693">5657</cx:pt>
          <cx:pt idx="4694">5657</cx:pt>
          <cx:pt idx="4695">5657</cx:pt>
          <cx:pt idx="4696">5657</cx:pt>
          <cx:pt idx="4697">5657</cx:pt>
          <cx:pt idx="4698">5657</cx:pt>
          <cx:pt idx="4699">5657</cx:pt>
          <cx:pt idx="4700">5657</cx:pt>
          <cx:pt idx="4701">5657</cx:pt>
          <cx:pt idx="4702">5657</cx:pt>
          <cx:pt idx="4703">5657</cx:pt>
          <cx:pt idx="4704">5657</cx:pt>
          <cx:pt idx="4705">5657</cx:pt>
          <cx:pt idx="4706">5657</cx:pt>
          <cx:pt idx="4707">5657</cx:pt>
          <cx:pt idx="4708">2009</cx:pt>
          <cx:pt idx="4709">2009</cx:pt>
          <cx:pt idx="4710">2009</cx:pt>
          <cx:pt idx="4711">2009</cx:pt>
          <cx:pt idx="4712">2009</cx:pt>
          <cx:pt idx="4713">2009</cx:pt>
          <cx:pt idx="4714">2009</cx:pt>
          <cx:pt idx="4715">2009</cx:pt>
          <cx:pt idx="4716">2009</cx:pt>
          <cx:pt idx="4717">2009</cx:pt>
          <cx:pt idx="4718">2009</cx:pt>
          <cx:pt idx="4719">2009</cx:pt>
          <cx:pt idx="4720">2009</cx:pt>
          <cx:pt idx="4721">2009</cx:pt>
          <cx:pt idx="4722">2009</cx:pt>
          <cx:pt idx="4723">2009</cx:pt>
          <cx:pt idx="4724">2009</cx:pt>
          <cx:pt idx="4725">2009</cx:pt>
          <cx:pt idx="4726">2009</cx:pt>
          <cx:pt idx="4727">2009</cx:pt>
          <cx:pt idx="4728">2009</cx:pt>
          <cx:pt idx="4729">2009</cx:pt>
          <cx:pt idx="4730">2009</cx:pt>
          <cx:pt idx="4731">2009</cx:pt>
          <cx:pt idx="4732">2009</cx:pt>
          <cx:pt idx="4733">2009</cx:pt>
          <cx:pt idx="4734">2009</cx:pt>
          <cx:pt idx="4735">2009</cx:pt>
          <cx:pt idx="4736">2009</cx:pt>
          <cx:pt idx="4737">2009</cx:pt>
          <cx:pt idx="4738">2009</cx:pt>
          <cx:pt idx="4739">2009</cx:pt>
          <cx:pt idx="4740">2009</cx:pt>
          <cx:pt idx="4741">2009</cx:pt>
          <cx:pt idx="4742">2009</cx:pt>
          <cx:pt idx="4743">2009</cx:pt>
          <cx:pt idx="4744">2009</cx:pt>
          <cx:pt idx="4745">2009</cx:pt>
          <cx:pt idx="4746">2009</cx:pt>
          <cx:pt idx="4747">2009</cx:pt>
          <cx:pt idx="4748">2009</cx:pt>
          <cx:pt idx="4749">2009</cx:pt>
          <cx:pt idx="4750">2009</cx:pt>
          <cx:pt idx="4751">2009</cx:pt>
          <cx:pt idx="4752">2009</cx:pt>
          <cx:pt idx="4753">2009</cx:pt>
          <cx:pt idx="4754">2009</cx:pt>
          <cx:pt idx="4755">2009</cx:pt>
          <cx:pt idx="4756">2009</cx:pt>
          <cx:pt idx="4757">2009</cx:pt>
          <cx:pt idx="4758">2009</cx:pt>
          <cx:pt idx="4759">2009</cx:pt>
          <cx:pt idx="4760">2009</cx:pt>
          <cx:pt idx="4761">2009</cx:pt>
          <cx:pt idx="4762">2009</cx:pt>
          <cx:pt idx="4763">2009</cx:pt>
          <cx:pt idx="4764">2009</cx:pt>
          <cx:pt idx="4765">2009</cx:pt>
          <cx:pt idx="4766">2009</cx:pt>
          <cx:pt idx="4767">2009</cx:pt>
          <cx:pt idx="4768">2009</cx:pt>
          <cx:pt idx="4769">2009</cx:pt>
          <cx:pt idx="4770">2009</cx:pt>
          <cx:pt idx="4771">2009</cx:pt>
          <cx:pt idx="4772">2009</cx:pt>
          <cx:pt idx="4773">2009</cx:pt>
          <cx:pt idx="4774">2009</cx:pt>
          <cx:pt idx="4775">2009</cx:pt>
          <cx:pt idx="4776">2009</cx:pt>
          <cx:pt idx="4777">2009</cx:pt>
          <cx:pt idx="4778">2009</cx:pt>
          <cx:pt idx="4779">2009</cx:pt>
          <cx:pt idx="4780">2009</cx:pt>
          <cx:pt idx="4781">2009</cx:pt>
          <cx:pt idx="4782">2009</cx:pt>
          <cx:pt idx="4783">2009</cx:pt>
          <cx:pt idx="4784">5657</cx:pt>
          <cx:pt idx="4785">5657</cx:pt>
          <cx:pt idx="4786">5657</cx:pt>
          <cx:pt idx="4787">5657</cx:pt>
          <cx:pt idx="4788">5657</cx:pt>
          <cx:pt idx="4789">5657</cx:pt>
          <cx:pt idx="4790">5657</cx:pt>
          <cx:pt idx="4791">5657</cx:pt>
          <cx:pt idx="4792">5657</cx:pt>
          <cx:pt idx="4793">5657</cx:pt>
          <cx:pt idx="4794">5657</cx:pt>
          <cx:pt idx="4795">5657</cx:pt>
          <cx:pt idx="4796">5657</cx:pt>
          <cx:pt idx="4797">5657</cx:pt>
          <cx:pt idx="4798">5657</cx:pt>
          <cx:pt idx="4799">5657</cx:pt>
          <cx:pt idx="4800">5657</cx:pt>
          <cx:pt idx="4801">5657</cx:pt>
          <cx:pt idx="4802">5657</cx:pt>
          <cx:pt idx="4803">5657</cx:pt>
          <cx:pt idx="4804">5657</cx:pt>
          <cx:pt idx="4805">5657</cx:pt>
          <cx:pt idx="4806">5657</cx:pt>
          <cx:pt idx="4807">5657</cx:pt>
          <cx:pt idx="4808">5657</cx:pt>
          <cx:pt idx="4809">5657</cx:pt>
          <cx:pt idx="4810">5657</cx:pt>
          <cx:pt idx="4811">190</cx:pt>
          <cx:pt idx="4812">190</cx:pt>
          <cx:pt idx="4813">190</cx:pt>
          <cx:pt idx="4814">190</cx:pt>
          <cx:pt idx="4815">190</cx:pt>
          <cx:pt idx="4816">190</cx:pt>
          <cx:pt idx="4817">190</cx:pt>
          <cx:pt idx="4818">190</cx:pt>
          <cx:pt idx="4819">190</cx:pt>
          <cx:pt idx="4820">190</cx:pt>
          <cx:pt idx="4821">190</cx:pt>
          <cx:pt idx="4822">190</cx:pt>
          <cx:pt idx="4823">190</cx:pt>
          <cx:pt idx="4824">190</cx:pt>
          <cx:pt idx="4825">190</cx:pt>
          <cx:pt idx="4826">190</cx:pt>
          <cx:pt idx="4827">190</cx:pt>
          <cx:pt idx="4828">190</cx:pt>
          <cx:pt idx="4829">190</cx:pt>
          <cx:pt idx="4830">190</cx:pt>
          <cx:pt idx="4831">190</cx:pt>
          <cx:pt idx="4832">190</cx:pt>
          <cx:pt idx="4833">617</cx:pt>
          <cx:pt idx="4834">617</cx:pt>
          <cx:pt idx="4835">617</cx:pt>
          <cx:pt idx="4836">617</cx:pt>
          <cx:pt idx="4837">617</cx:pt>
          <cx:pt idx="4838">190</cx:pt>
          <cx:pt idx="4839">190</cx:pt>
          <cx:pt idx="4840">190</cx:pt>
          <cx:pt idx="4841">190</cx:pt>
          <cx:pt idx="4842">190</cx:pt>
          <cx:pt idx="4843">190</cx:pt>
          <cx:pt idx="4844">190</cx:pt>
          <cx:pt idx="4845">190</cx:pt>
          <cx:pt idx="4846">190</cx:pt>
          <cx:pt idx="4847">190</cx:pt>
          <cx:pt idx="4848">190</cx:pt>
          <cx:pt idx="4849">190</cx:pt>
          <cx:pt idx="4850">190</cx:pt>
          <cx:pt idx="4851">190</cx:pt>
          <cx:pt idx="4852">190</cx:pt>
          <cx:pt idx="4853">190</cx:pt>
          <cx:pt idx="4854">190</cx:pt>
          <cx:pt idx="4855">190</cx:pt>
          <cx:pt idx="4856">190</cx:pt>
          <cx:pt idx="4857">190</cx:pt>
          <cx:pt idx="4858">190</cx:pt>
          <cx:pt idx="4859">190</cx:pt>
          <cx:pt idx="4860">190</cx:pt>
          <cx:pt idx="4861">190</cx:pt>
          <cx:pt idx="4862">190</cx:pt>
          <cx:pt idx="4863">190</cx:pt>
          <cx:pt idx="4864">190</cx:pt>
          <cx:pt idx="4865">190</cx:pt>
          <cx:pt idx="4866">190</cx:pt>
          <cx:pt idx="4867">190</cx:pt>
          <cx:pt idx="4868">190</cx:pt>
          <cx:pt idx="4869">190</cx:pt>
          <cx:pt idx="4870">190</cx:pt>
          <cx:pt idx="4871">190</cx:pt>
          <cx:pt idx="4872">190</cx:pt>
          <cx:pt idx="4873">190</cx:pt>
          <cx:pt idx="4874">190</cx:pt>
          <cx:pt idx="4875">190</cx:pt>
          <cx:pt idx="4876">190</cx:pt>
          <cx:pt idx="4877">190</cx:pt>
          <cx:pt idx="4878">190</cx:pt>
          <cx:pt idx="4879">190</cx:pt>
          <cx:pt idx="4880">190</cx:pt>
          <cx:pt idx="4881">190</cx:pt>
          <cx:pt idx="4882">190</cx:pt>
          <cx:pt idx="4883">190</cx:pt>
          <cx:pt idx="4884">190</cx:pt>
          <cx:pt idx="4885">190</cx:pt>
          <cx:pt idx="4886">190</cx:pt>
          <cx:pt idx="4887">190</cx:pt>
          <cx:pt idx="4888">190</cx:pt>
          <cx:pt idx="4889">190</cx:pt>
          <cx:pt idx="4890">190</cx:pt>
          <cx:pt idx="4891">190</cx:pt>
          <cx:pt idx="4892">190</cx:pt>
          <cx:pt idx="4893">190</cx:pt>
          <cx:pt idx="4894">190</cx:pt>
          <cx:pt idx="4895">190</cx:pt>
          <cx:pt idx="4896">190</cx:pt>
          <cx:pt idx="4897">190</cx:pt>
          <cx:pt idx="4898">190</cx:pt>
          <cx:pt idx="4899">190</cx:pt>
          <cx:pt idx="4900">190</cx:pt>
          <cx:pt idx="4901">190</cx:pt>
          <cx:pt idx="4902">190</cx:pt>
          <cx:pt idx="4903">190</cx:pt>
          <cx:pt idx="4904">190</cx:pt>
          <cx:pt idx="4905">190</cx:pt>
          <cx:pt idx="4906">190</cx:pt>
          <cx:pt idx="4907">190</cx:pt>
          <cx:pt idx="4908">190</cx:pt>
          <cx:pt idx="4909">190</cx:pt>
          <cx:pt idx="4910">190</cx:pt>
          <cx:pt idx="4911">190</cx:pt>
          <cx:pt idx="4912">190</cx:pt>
          <cx:pt idx="4913">190</cx:pt>
          <cx:pt idx="4914">190</cx:pt>
          <cx:pt idx="4915">190</cx:pt>
          <cx:pt idx="4916">190</cx:pt>
          <cx:pt idx="4917">190</cx:pt>
          <cx:pt idx="4918">190</cx:pt>
          <cx:pt idx="4919">190</cx:pt>
          <cx:pt idx="4920">190</cx:pt>
          <cx:pt idx="4921">190</cx:pt>
          <cx:pt idx="4922">190</cx:pt>
          <cx:pt idx="4923">190</cx:pt>
          <cx:pt idx="4924">190</cx:pt>
          <cx:pt idx="4925">190</cx:pt>
          <cx:pt idx="4926">190</cx:pt>
          <cx:pt idx="4927">190</cx:pt>
          <cx:pt idx="4928">190</cx:pt>
          <cx:pt idx="4929">190</cx:pt>
          <cx:pt idx="4930">190</cx:pt>
          <cx:pt idx="4931">190</cx:pt>
          <cx:pt idx="4932">190</cx:pt>
          <cx:pt idx="4933">190</cx:pt>
          <cx:pt idx="4934">190</cx:pt>
          <cx:pt idx="4935">190</cx:pt>
          <cx:pt idx="4936">190</cx:pt>
          <cx:pt idx="4937">210</cx:pt>
          <cx:pt idx="4938">210</cx:pt>
          <cx:pt idx="4939">210</cx:pt>
          <cx:pt idx="4940">210</cx:pt>
          <cx:pt idx="4941">210</cx:pt>
          <cx:pt idx="4942">210</cx:pt>
          <cx:pt idx="4943">210</cx:pt>
          <cx:pt idx="4944">210</cx:pt>
          <cx:pt idx="4945">210</cx:pt>
          <cx:pt idx="4946">210</cx:pt>
          <cx:pt idx="4947">210</cx:pt>
          <cx:pt idx="4948">210</cx:pt>
          <cx:pt idx="4949">210</cx:pt>
          <cx:pt idx="4950">210</cx:pt>
          <cx:pt idx="4951">210</cx:pt>
          <cx:pt idx="4952">210</cx:pt>
          <cx:pt idx="4953">210</cx:pt>
          <cx:pt idx="4954">210</cx:pt>
          <cx:pt idx="4955">210</cx:pt>
          <cx:pt idx="4956">210</cx:pt>
          <cx:pt idx="4957">210</cx:pt>
          <cx:pt idx="4958">210</cx:pt>
          <cx:pt idx="4959">210</cx:pt>
          <cx:pt idx="4960">210</cx:pt>
          <cx:pt idx="4961">210</cx:pt>
          <cx:pt idx="4962">210</cx:pt>
          <cx:pt idx="4963">210</cx:pt>
          <cx:pt idx="4964">210</cx:pt>
          <cx:pt idx="4965">210</cx:pt>
          <cx:pt idx="4966">21</cx:pt>
          <cx:pt idx="4967">21</cx:pt>
          <cx:pt idx="4968">21</cx:pt>
          <cx:pt idx="4969">210</cx:pt>
          <cx:pt idx="4970">210</cx:pt>
          <cx:pt idx="4971">210</cx:pt>
          <cx:pt idx="4972">210</cx:pt>
          <cx:pt idx="4973">210</cx:pt>
          <cx:pt idx="4974">436</cx:pt>
          <cx:pt idx="4975">436</cx:pt>
          <cx:pt idx="4976">436</cx:pt>
          <cx:pt idx="4977">436</cx:pt>
          <cx:pt idx="4978">436</cx:pt>
          <cx:pt idx="4979">436</cx:pt>
          <cx:pt idx="4980">1158</cx:pt>
          <cx:pt idx="4981">1158</cx:pt>
          <cx:pt idx="4982">1158</cx:pt>
          <cx:pt idx="4983">1158</cx:pt>
          <cx:pt idx="4984">1158</cx:pt>
          <cx:pt idx="4985">1158</cx:pt>
          <cx:pt idx="4986">1158</cx:pt>
          <cx:pt idx="4987">1158</cx:pt>
          <cx:pt idx="4988">1158</cx:pt>
          <cx:pt idx="4989">1158</cx:pt>
          <cx:pt idx="4990">1158</cx:pt>
          <cx:pt idx="4991">1158</cx:pt>
          <cx:pt idx="4992">1158</cx:pt>
          <cx:pt idx="4993">1158</cx:pt>
          <cx:pt idx="4994">1158</cx:pt>
          <cx:pt idx="4995">1158</cx:pt>
          <cx:pt idx="4996">1158</cx:pt>
          <cx:pt idx="4997">1158</cx:pt>
          <cx:pt idx="4998">1158</cx:pt>
          <cx:pt idx="4999">1158</cx:pt>
          <cx:pt idx="5000">1158</cx:pt>
          <cx:pt idx="5001">1158</cx:pt>
          <cx:pt idx="5002">1158</cx:pt>
          <cx:pt idx="5003">1158</cx:pt>
          <cx:pt idx="5004">1158</cx:pt>
          <cx:pt idx="5005">1439</cx:pt>
          <cx:pt idx="5006">1439</cx:pt>
          <cx:pt idx="5007">1439</cx:pt>
          <cx:pt idx="5008">1439</cx:pt>
          <cx:pt idx="5009">1439</cx:pt>
          <cx:pt idx="5010">1439</cx:pt>
          <cx:pt idx="5011">1439</cx:pt>
          <cx:pt idx="5012">1439</cx:pt>
          <cx:pt idx="5013">1439</cx:pt>
          <cx:pt idx="5014">1439</cx:pt>
          <cx:pt idx="5015">1439</cx:pt>
          <cx:pt idx="5016">1439</cx:pt>
          <cx:pt idx="5017">1439</cx:pt>
          <cx:pt idx="5018">1439</cx:pt>
          <cx:pt idx="5019">1439</cx:pt>
          <cx:pt idx="5020">1439</cx:pt>
          <cx:pt idx="5021">1439</cx:pt>
          <cx:pt idx="5022">1439</cx:pt>
          <cx:pt idx="5023">1439</cx:pt>
          <cx:pt idx="5024">1439</cx:pt>
          <cx:pt idx="5025">1439</cx:pt>
          <cx:pt idx="5026">1439</cx:pt>
          <cx:pt idx="5027">1439</cx:pt>
          <cx:pt idx="5028">1439</cx:pt>
          <cx:pt idx="5029">1439</cx:pt>
          <cx:pt idx="5030">238</cx:pt>
          <cx:pt idx="5031">238</cx:pt>
          <cx:pt idx="5032">238</cx:pt>
          <cx:pt idx="5033">238</cx:pt>
          <cx:pt idx="5034">238</cx:pt>
          <cx:pt idx="5035">238</cx:pt>
          <cx:pt idx="5036">238</cx:pt>
          <cx:pt idx="5037">238</cx:pt>
          <cx:pt idx="5038">86</cx:pt>
          <cx:pt idx="5039">86</cx:pt>
          <cx:pt idx="5040">86</cx:pt>
          <cx:pt idx="5041">86</cx:pt>
          <cx:pt idx="5042">86</cx:pt>
          <cx:pt idx="5043">86</cx:pt>
          <cx:pt idx="5044">86</cx:pt>
          <cx:pt idx="5045">86</cx:pt>
          <cx:pt idx="5046">86</cx:pt>
          <cx:pt idx="5047">86</cx:pt>
          <cx:pt idx="5048">617</cx:pt>
          <cx:pt idx="5049">617</cx:pt>
          <cx:pt idx="5050">617</cx:pt>
          <cx:pt idx="5051">617</cx:pt>
          <cx:pt idx="5052">617</cx:pt>
          <cx:pt idx="5053">617</cx:pt>
          <cx:pt idx="5054">617</cx:pt>
          <cx:pt idx="5055">617</cx:pt>
          <cx:pt idx="5056">617</cx:pt>
          <cx:pt idx="5057">617</cx:pt>
          <cx:pt idx="5058">617</cx:pt>
          <cx:pt idx="5059">617</cx:pt>
          <cx:pt idx="5060">617</cx:pt>
          <cx:pt idx="5061">617</cx:pt>
          <cx:pt idx="5062">617</cx:pt>
          <cx:pt idx="5063">617</cx:pt>
          <cx:pt idx="5064">617</cx:pt>
          <cx:pt idx="5065">617</cx:pt>
          <cx:pt idx="5066">617</cx:pt>
          <cx:pt idx="5067">617</cx:pt>
          <cx:pt idx="5068">617</cx:pt>
          <cx:pt idx="5069">617</cx:pt>
          <cx:pt idx="5070">617</cx:pt>
          <cx:pt idx="5071">617</cx:pt>
          <cx:pt idx="5072">617</cx:pt>
          <cx:pt idx="5073">617</cx:pt>
          <cx:pt idx="5074">617</cx:pt>
          <cx:pt idx="5075">617</cx:pt>
          <cx:pt idx="5076">617</cx:pt>
          <cx:pt idx="5077">617</cx:pt>
          <cx:pt idx="5078">617</cx:pt>
          <cx:pt idx="5079">617</cx:pt>
          <cx:pt idx="5080">617</cx:pt>
          <cx:pt idx="5081">617</cx:pt>
          <cx:pt idx="5082">617</cx:pt>
          <cx:pt idx="5083">617</cx:pt>
          <cx:pt idx="5084">617</cx:pt>
          <cx:pt idx="5085">617</cx:pt>
          <cx:pt idx="5086">617</cx:pt>
          <cx:pt idx="5087">617</cx:pt>
          <cx:pt idx="5088">873</cx:pt>
          <cx:pt idx="5089">873</cx:pt>
          <cx:pt idx="5090">873</cx:pt>
          <cx:pt idx="5091">873</cx:pt>
          <cx:pt idx="5092">873</cx:pt>
          <cx:pt idx="5093">873</cx:pt>
          <cx:pt idx="5094">873</cx:pt>
          <cx:pt idx="5095">873</cx:pt>
          <cx:pt idx="5096">873</cx:pt>
          <cx:pt idx="5097">873</cx:pt>
          <cx:pt idx="5098">617</cx:pt>
          <cx:pt idx="5099">617</cx:pt>
          <cx:pt idx="5100">617</cx:pt>
          <cx:pt idx="5101">617</cx:pt>
          <cx:pt idx="5102">617</cx:pt>
          <cx:pt idx="5103">617</cx:pt>
          <cx:pt idx="5104">617</cx:pt>
          <cx:pt idx="5105">617</cx:pt>
          <cx:pt idx="5106">617</cx:pt>
          <cx:pt idx="5107">617</cx:pt>
          <cx:pt idx="5108">617</cx:pt>
          <cx:pt idx="5109">617</cx:pt>
          <cx:pt idx="5110">873</cx:pt>
          <cx:pt idx="5111">873</cx:pt>
          <cx:pt idx="5112">873</cx:pt>
          <cx:pt idx="5113">873</cx:pt>
          <cx:pt idx="5114">873</cx:pt>
          <cx:pt idx="5115">873</cx:pt>
          <cx:pt idx="5116">873</cx:pt>
          <cx:pt idx="5117">873</cx:pt>
          <cx:pt idx="5118">873</cx:pt>
          <cx:pt idx="5119">873</cx:pt>
          <cx:pt idx="5120">873</cx:pt>
          <cx:pt idx="5121">873</cx:pt>
          <cx:pt idx="5122">873</cx:pt>
          <cx:pt idx="5123">873</cx:pt>
          <cx:pt idx="5124">873</cx:pt>
          <cx:pt idx="5125">873</cx:pt>
          <cx:pt idx="5126">873</cx:pt>
          <cx:pt idx="5127">873</cx:pt>
          <cx:pt idx="5128">873</cx:pt>
          <cx:pt idx="5129">873</cx:pt>
          <cx:pt idx="5130">873</cx:pt>
          <cx:pt idx="5131">873</cx:pt>
          <cx:pt idx="5132">873</cx:pt>
          <cx:pt idx="5133">873</cx:pt>
          <cx:pt idx="5134">873</cx:pt>
          <cx:pt idx="5135">873</cx:pt>
          <cx:pt idx="5136">873</cx:pt>
          <cx:pt idx="5137">873</cx:pt>
          <cx:pt idx="5138">873</cx:pt>
          <cx:pt idx="5139">873</cx:pt>
          <cx:pt idx="5140">873</cx:pt>
          <cx:pt idx="5141">873</cx:pt>
          <cx:pt idx="5142">873</cx:pt>
          <cx:pt idx="5143">873</cx:pt>
          <cx:pt idx="5144">873</cx:pt>
          <cx:pt idx="5145">873</cx:pt>
          <cx:pt idx="5146">873</cx:pt>
          <cx:pt idx="5147">873</cx:pt>
          <cx:pt idx="5148">873</cx:pt>
          <cx:pt idx="5149">873</cx:pt>
          <cx:pt idx="5150">873</cx:pt>
          <cx:pt idx="5151">873</cx:pt>
          <cx:pt idx="5152">873</cx:pt>
          <cx:pt idx="5153">873</cx:pt>
          <cx:pt idx="5154">873</cx:pt>
          <cx:pt idx="5155">873</cx:pt>
          <cx:pt idx="5156">873</cx:pt>
          <cx:pt idx="5157">873</cx:pt>
          <cx:pt idx="5158">873</cx:pt>
          <cx:pt idx="5159">873</cx:pt>
          <cx:pt idx="5160">873</cx:pt>
          <cx:pt idx="5161">873</cx:pt>
          <cx:pt idx="5162">873</cx:pt>
          <cx:pt idx="5163">873</cx:pt>
          <cx:pt idx="5164">873</cx:pt>
          <cx:pt idx="5165">873</cx:pt>
          <cx:pt idx="5166">873</cx:pt>
          <cx:pt idx="5167">873</cx:pt>
          <cx:pt idx="5168">873</cx:pt>
          <cx:pt idx="5169">873</cx:pt>
          <cx:pt idx="5170">873</cx:pt>
          <cx:pt idx="5171">873</cx:pt>
          <cx:pt idx="5172">873</cx:pt>
          <cx:pt idx="5173">873</cx:pt>
          <cx:pt idx="5174">873</cx:pt>
          <cx:pt idx="5175">873</cx:pt>
          <cx:pt idx="5176">873</cx:pt>
          <cx:pt idx="5177">873</cx:pt>
          <cx:pt idx="5178">873</cx:pt>
          <cx:pt idx="5179">873</cx:pt>
          <cx:pt idx="5180">873</cx:pt>
          <cx:pt idx="5181">873</cx:pt>
          <cx:pt idx="5182">873</cx:pt>
          <cx:pt idx="5183">873</cx:pt>
          <cx:pt idx="5184">873</cx:pt>
          <cx:pt idx="5185">873</cx:pt>
          <cx:pt idx="5186">873</cx:pt>
          <cx:pt idx="5187">873</cx:pt>
          <cx:pt idx="5188">873</cx:pt>
          <cx:pt idx="5189">873</cx:pt>
          <cx:pt idx="5190">873</cx:pt>
          <cx:pt idx="5191">873</cx:pt>
          <cx:pt idx="5192">873</cx:pt>
          <cx:pt idx="5193">873</cx:pt>
          <cx:pt idx="5194">873</cx:pt>
          <cx:pt idx="5195">873</cx:pt>
          <cx:pt idx="5196">873</cx:pt>
          <cx:pt idx="5197">873</cx:pt>
          <cx:pt idx="5198">873</cx:pt>
          <cx:pt idx="5199">873</cx:pt>
          <cx:pt idx="5200">873</cx:pt>
          <cx:pt idx="5201">873</cx:pt>
          <cx:pt idx="5202">873</cx:pt>
          <cx:pt idx="5203">873</cx:pt>
          <cx:pt idx="5204">873</cx:pt>
          <cx:pt idx="5205">873</cx:pt>
          <cx:pt idx="5206">873</cx:pt>
          <cx:pt idx="5207">873</cx:pt>
          <cx:pt idx="5208">873</cx:pt>
          <cx:pt idx="5209">873</cx:pt>
          <cx:pt idx="5210">873</cx:pt>
          <cx:pt idx="5211">873</cx:pt>
          <cx:pt idx="5212">873</cx:pt>
          <cx:pt idx="5213">873</cx:pt>
          <cx:pt idx="5214">873</cx:pt>
          <cx:pt idx="5215">873</cx:pt>
          <cx:pt idx="5216">873</cx:pt>
          <cx:pt idx="5217">873</cx:pt>
          <cx:pt idx="5218">873</cx:pt>
          <cx:pt idx="5219">873</cx:pt>
          <cx:pt idx="5220">873</cx:pt>
          <cx:pt idx="5221">210</cx:pt>
          <cx:pt idx="5222">210</cx:pt>
          <cx:pt idx="5223">210</cx:pt>
          <cx:pt idx="5224">210</cx:pt>
          <cx:pt idx="5225">210</cx:pt>
          <cx:pt idx="5226">210</cx:pt>
          <cx:pt idx="5227">210</cx:pt>
          <cx:pt idx="5228">210</cx:pt>
          <cx:pt idx="5229">210</cx:pt>
          <cx:pt idx="5230">210</cx:pt>
          <cx:pt idx="5231">210</cx:pt>
          <cx:pt idx="5232">210</cx:pt>
          <cx:pt idx="5233">210</cx:pt>
          <cx:pt idx="5234">210</cx:pt>
          <cx:pt idx="5235">210</cx:pt>
          <cx:pt idx="5236">210</cx:pt>
          <cx:pt idx="5237">210</cx:pt>
          <cx:pt idx="5238">1851</cx:pt>
          <cx:pt idx="5239">1851</cx:pt>
          <cx:pt idx="5240">1851</cx:pt>
          <cx:pt idx="5241">1851</cx:pt>
          <cx:pt idx="5242">1851</cx:pt>
          <cx:pt idx="5243">1851</cx:pt>
          <cx:pt idx="5244">1851</cx:pt>
          <cx:pt idx="5245">1851</cx:pt>
          <cx:pt idx="5246">1851</cx:pt>
          <cx:pt idx="5247">1851</cx:pt>
          <cx:pt idx="5248">1851</cx:pt>
          <cx:pt idx="5249">1851</cx:pt>
          <cx:pt idx="5250">1851</cx:pt>
          <cx:pt idx="5251">1851</cx:pt>
          <cx:pt idx="5252">1851</cx:pt>
          <cx:pt idx="5253">1851</cx:pt>
          <cx:pt idx="5254">210</cx:pt>
          <cx:pt idx="5255">210</cx:pt>
          <cx:pt idx="5256">210</cx:pt>
          <cx:pt idx="5257">210</cx:pt>
          <cx:pt idx="5258">210</cx:pt>
          <cx:pt idx="5259">210</cx:pt>
          <cx:pt idx="5260">210</cx:pt>
          <cx:pt idx="5261">210</cx:pt>
          <cx:pt idx="5262">481</cx:pt>
          <cx:pt idx="5263">481</cx:pt>
          <cx:pt idx="5264">481</cx:pt>
          <cx:pt idx="5265">481</cx:pt>
          <cx:pt idx="5266">481</cx:pt>
          <cx:pt idx="5267">481</cx:pt>
          <cx:pt idx="5268">481</cx:pt>
          <cx:pt idx="5269">481</cx:pt>
          <cx:pt idx="5270">481</cx:pt>
          <cx:pt idx="5271">481</cx:pt>
          <cx:pt idx="5272">481</cx:pt>
          <cx:pt idx="5273">481</cx:pt>
          <cx:pt idx="5274">481</cx:pt>
          <cx:pt idx="5275">481</cx:pt>
          <cx:pt idx="5276">481</cx:pt>
          <cx:pt idx="5277">481</cx:pt>
          <cx:pt idx="5278">481</cx:pt>
          <cx:pt idx="5279">481</cx:pt>
          <cx:pt idx="5280">1013</cx:pt>
          <cx:pt idx="5281">1013</cx:pt>
          <cx:pt idx="5282">535</cx:pt>
          <cx:pt idx="5283">535</cx:pt>
          <cx:pt idx="5284">535</cx:pt>
          <cx:pt idx="5285">535</cx:pt>
          <cx:pt idx="5286">535</cx:pt>
          <cx:pt idx="5287">535</cx:pt>
          <cx:pt idx="5288">535</cx:pt>
          <cx:pt idx="5289">535</cx:pt>
          <cx:pt idx="5290">238</cx:pt>
          <cx:pt idx="5291">238</cx:pt>
          <cx:pt idx="5292">238</cx:pt>
          <cx:pt idx="5293">238</cx:pt>
          <cx:pt idx="5294">238</cx:pt>
          <cx:pt idx="5295">238</cx:pt>
          <cx:pt idx="5296">238</cx:pt>
          <cx:pt idx="5297">238</cx:pt>
          <cx:pt idx="5298">238</cx:pt>
          <cx:pt idx="5299">238</cx:pt>
          <cx:pt idx="5300">238</cx:pt>
          <cx:pt idx="5301">238</cx:pt>
          <cx:pt idx="5302">238</cx:pt>
          <cx:pt idx="5303">238</cx:pt>
          <cx:pt idx="5304">238</cx:pt>
          <cx:pt idx="5305">238</cx:pt>
          <cx:pt idx="5306">238</cx:pt>
          <cx:pt idx="5307">238</cx:pt>
          <cx:pt idx="5308">238</cx:pt>
          <cx:pt idx="5309">238</cx:pt>
          <cx:pt idx="5310">238</cx:pt>
          <cx:pt idx="5311">238</cx:pt>
          <cx:pt idx="5312">238</cx:pt>
          <cx:pt idx="5313">454</cx:pt>
          <cx:pt idx="5314">454</cx:pt>
          <cx:pt idx="5315">454</cx:pt>
          <cx:pt idx="5316">454</cx:pt>
          <cx:pt idx="5317">454</cx:pt>
          <cx:pt idx="5318">454</cx:pt>
          <cx:pt idx="5319">454</cx:pt>
          <cx:pt idx="5320">454</cx:pt>
          <cx:pt idx="5321">454</cx:pt>
          <cx:pt idx="5322">454</cx:pt>
          <cx:pt idx="5323">454</cx:pt>
          <cx:pt idx="5324">454</cx:pt>
          <cx:pt idx="5325">454</cx:pt>
          <cx:pt idx="5326">454</cx:pt>
          <cx:pt idx="5327">454</cx:pt>
          <cx:pt idx="5328">454</cx:pt>
          <cx:pt idx="5329">454</cx:pt>
          <cx:pt idx="5330">454</cx:pt>
          <cx:pt idx="5331">454</cx:pt>
          <cx:pt idx="5332">454</cx:pt>
          <cx:pt idx="5333">454</cx:pt>
          <cx:pt idx="5334">454</cx:pt>
          <cx:pt idx="5335">454</cx:pt>
          <cx:pt idx="5336">454</cx:pt>
          <cx:pt idx="5337">454</cx:pt>
          <cx:pt idx="5338">454</cx:pt>
          <cx:pt idx="5339">454</cx:pt>
          <cx:pt idx="5340">454</cx:pt>
          <cx:pt idx="5341">454</cx:pt>
          <cx:pt idx="5342">454</cx:pt>
          <cx:pt idx="5343">454</cx:pt>
          <cx:pt idx="5344">454</cx:pt>
          <cx:pt idx="5345">2009</cx:pt>
          <cx:pt idx="5346">2009</cx:pt>
          <cx:pt idx="5347">2009</cx:pt>
          <cx:pt idx="5348">2009</cx:pt>
          <cx:pt idx="5349">2009</cx:pt>
          <cx:pt idx="5350">2009</cx:pt>
          <cx:pt idx="5351">2009</cx:pt>
          <cx:pt idx="5352">2009</cx:pt>
          <cx:pt idx="5353">5657</cx:pt>
          <cx:pt idx="5354">5657</cx:pt>
          <cx:pt idx="5355">873</cx:pt>
          <cx:pt idx="5356">873</cx:pt>
          <cx:pt idx="5357">873</cx:pt>
          <cx:pt idx="5358">873</cx:pt>
          <cx:pt idx="5359">873</cx:pt>
          <cx:pt idx="5360">873</cx:pt>
          <cx:pt idx="5361">873</cx:pt>
          <cx:pt idx="5362">873</cx:pt>
          <cx:pt idx="5363">873</cx:pt>
          <cx:pt idx="5364">873</cx:pt>
          <cx:pt idx="5365">873</cx:pt>
          <cx:pt idx="5366">873</cx:pt>
          <cx:pt idx="5367">873</cx:pt>
          <cx:pt idx="5368">873</cx:pt>
          <cx:pt idx="5369">873</cx:pt>
          <cx:pt idx="5370">873</cx:pt>
          <cx:pt idx="5371">873</cx:pt>
          <cx:pt idx="5372">873</cx:pt>
          <cx:pt idx="5373">873</cx:pt>
          <cx:pt idx="5374">873</cx:pt>
          <cx:pt idx="5375">873</cx:pt>
          <cx:pt idx="5376">873</cx:pt>
          <cx:pt idx="5377">873</cx:pt>
          <cx:pt idx="5378">873</cx:pt>
          <cx:pt idx="5379">873</cx:pt>
          <cx:pt idx="5380">873</cx:pt>
          <cx:pt idx="5381">873</cx:pt>
          <cx:pt idx="5382">873</cx:pt>
          <cx:pt idx="5383">873</cx:pt>
          <cx:pt idx="5384">873</cx:pt>
          <cx:pt idx="5385">873</cx:pt>
          <cx:pt idx="5386">873</cx:pt>
          <cx:pt idx="5387">873</cx:pt>
          <cx:pt idx="5388">873</cx:pt>
          <cx:pt idx="5389">873</cx:pt>
          <cx:pt idx="5390">873</cx:pt>
          <cx:pt idx="5391">873</cx:pt>
          <cx:pt idx="5392">873</cx:pt>
          <cx:pt idx="5393">873</cx:pt>
          <cx:pt idx="5394">873</cx:pt>
          <cx:pt idx="5395">210</cx:pt>
          <cx:pt idx="5396">210</cx:pt>
          <cx:pt idx="5397">210</cx:pt>
          <cx:pt idx="5398">454</cx:pt>
          <cx:pt idx="5399">454</cx:pt>
          <cx:pt idx="5400">454</cx:pt>
          <cx:pt idx="5401">454</cx:pt>
          <cx:pt idx="5402">454</cx:pt>
          <cx:pt idx="5403">454</cx:pt>
          <cx:pt idx="5404">454</cx:pt>
          <cx:pt idx="5405">454</cx:pt>
          <cx:pt idx="5406">454</cx:pt>
          <cx:pt idx="5407">130</cx:pt>
          <cx:pt idx="5408">130</cx:pt>
          <cx:pt idx="5409">130</cx:pt>
          <cx:pt idx="5410">130</cx:pt>
          <cx:pt idx="5411">130</cx:pt>
          <cx:pt idx="5412">130</cx:pt>
          <cx:pt idx="5413">130</cx:pt>
          <cx:pt idx="5414">130</cx:pt>
          <cx:pt idx="5415">130</cx:pt>
          <cx:pt idx="5416">130</cx:pt>
          <cx:pt idx="5417">130</cx:pt>
          <cx:pt idx="5418">130</cx:pt>
          <cx:pt idx="5419">130</cx:pt>
          <cx:pt idx="5420">130</cx:pt>
          <cx:pt idx="5421">130</cx:pt>
          <cx:pt idx="5422">130</cx:pt>
          <cx:pt idx="5423">130</cx:pt>
          <cx:pt idx="5424">1385</cx:pt>
          <cx:pt idx="5425">1385</cx:pt>
          <cx:pt idx="5426">1385</cx:pt>
          <cx:pt idx="5427">1385</cx:pt>
          <cx:pt idx="5428">1385</cx:pt>
          <cx:pt idx="5429">1385</cx:pt>
          <cx:pt idx="5430">1385</cx:pt>
          <cx:pt idx="5431">1385</cx:pt>
          <cx:pt idx="5432">1385</cx:pt>
          <cx:pt idx="5433">1385</cx:pt>
          <cx:pt idx="5434">1385</cx:pt>
          <cx:pt idx="5435">1385</cx:pt>
          <cx:pt idx="5436">1385</cx:pt>
          <cx:pt idx="5437">1385</cx:pt>
          <cx:pt idx="5438">2031</cx:pt>
          <cx:pt idx="5439">2031</cx:pt>
          <cx:pt idx="5440">2031</cx:pt>
          <cx:pt idx="5441">2031</cx:pt>
          <cx:pt idx="5442">2031</cx:pt>
          <cx:pt idx="5443">2031</cx:pt>
          <cx:pt idx="5444">2031</cx:pt>
          <cx:pt idx="5445">2031</cx:pt>
          <cx:pt idx="5446">2031</cx:pt>
          <cx:pt idx="5447">2031</cx:pt>
          <cx:pt idx="5448">2031</cx:pt>
          <cx:pt idx="5449">2031</cx:pt>
          <cx:pt idx="5450">2031</cx:pt>
          <cx:pt idx="5451">2031</cx:pt>
          <cx:pt idx="5452">2031</cx:pt>
          <cx:pt idx="5453">2031</cx:pt>
          <cx:pt idx="5454">2031</cx:pt>
          <cx:pt idx="5455">2031</cx:pt>
          <cx:pt idx="5456">2031</cx:pt>
          <cx:pt idx="5457">2031</cx:pt>
          <cx:pt idx="5458">2031</cx:pt>
          <cx:pt idx="5459">2031</cx:pt>
          <cx:pt idx="5460">2031</cx:pt>
          <cx:pt idx="5461">2031</cx:pt>
          <cx:pt idx="5462">2031</cx:pt>
          <cx:pt idx="5463">2031</cx:pt>
          <cx:pt idx="5464">2031</cx:pt>
          <cx:pt idx="5465">2031</cx:pt>
          <cx:pt idx="5466">535</cx:pt>
          <cx:pt idx="5467">2202</cx:pt>
          <cx:pt idx="5468">2202</cx:pt>
          <cx:pt idx="5469">2202</cx:pt>
          <cx:pt idx="5470">2202</cx:pt>
          <cx:pt idx="5471">2202</cx:pt>
          <cx:pt idx="5472">2202</cx:pt>
          <cx:pt idx="5473">2202</cx:pt>
          <cx:pt idx="5474">2202</cx:pt>
          <cx:pt idx="5475">2202</cx:pt>
          <cx:pt idx="5476">2202</cx:pt>
          <cx:pt idx="5477">2202</cx:pt>
          <cx:pt idx="5478">2202</cx:pt>
          <cx:pt idx="5479">2202</cx:pt>
          <cx:pt idx="5480">2202</cx:pt>
          <cx:pt idx="5481">2202</cx:pt>
          <cx:pt idx="5482">2202</cx:pt>
          <cx:pt idx="5483">454</cx:pt>
          <cx:pt idx="5484">454</cx:pt>
          <cx:pt idx="5485">454</cx:pt>
          <cx:pt idx="5486">454</cx:pt>
          <cx:pt idx="5487">454</cx:pt>
          <cx:pt idx="5488">454</cx:pt>
          <cx:pt idx="5489">1158</cx:pt>
          <cx:pt idx="5490">1158</cx:pt>
          <cx:pt idx="5491">1158</cx:pt>
          <cx:pt idx="5492">1158</cx:pt>
          <cx:pt idx="5493">436</cx:pt>
          <cx:pt idx="5494">436</cx:pt>
          <cx:pt idx="5495">436</cx:pt>
          <cx:pt idx="5496">190</cx:pt>
          <cx:pt idx="5497">190</cx:pt>
          <cx:pt idx="5498">190</cx:pt>
          <cx:pt idx="5499">190</cx:pt>
          <cx:pt idx="5500">190</cx:pt>
          <cx:pt idx="5501">190</cx:pt>
          <cx:pt idx="5502">190</cx:pt>
          <cx:pt idx="5503">190</cx:pt>
          <cx:pt idx="5504">190</cx:pt>
          <cx:pt idx="5505">3916</cx:pt>
          <cx:pt idx="5506">3916</cx:pt>
          <cx:pt idx="5507">3916</cx:pt>
          <cx:pt idx="5508">3916</cx:pt>
          <cx:pt idx="5509">105</cx:pt>
          <cx:pt idx="5510">105</cx:pt>
          <cx:pt idx="5511">204</cx:pt>
          <cx:pt idx="5512">204</cx:pt>
          <cx:pt idx="5513">204</cx:pt>
          <cx:pt idx="5514">204</cx:pt>
          <cx:pt idx="5515">204</cx:pt>
          <cx:pt idx="5516">204</cx:pt>
          <cx:pt idx="5517">204</cx:pt>
          <cx:pt idx="5518">204</cx:pt>
          <cx:pt idx="5519">204</cx:pt>
          <cx:pt idx="5520">204</cx:pt>
          <cx:pt idx="5521">204</cx:pt>
          <cx:pt idx="5522">204</cx:pt>
          <cx:pt idx="5523">204</cx:pt>
          <cx:pt idx="5524">204</cx:pt>
          <cx:pt idx="5525">204</cx:pt>
          <cx:pt idx="5526">204</cx:pt>
          <cx:pt idx="5527">204</cx:pt>
          <cx:pt idx="5528">204</cx:pt>
          <cx:pt idx="5529">1385</cx:pt>
          <cx:pt idx="5530">1385</cx:pt>
          <cx:pt idx="5531">1385</cx:pt>
          <cx:pt idx="5532">1385</cx:pt>
          <cx:pt idx="5533">1385</cx:pt>
          <cx:pt idx="5534">1385</cx:pt>
          <cx:pt idx="5535">1385</cx:pt>
          <cx:pt idx="5536">1385</cx:pt>
          <cx:pt idx="5537">1385</cx:pt>
          <cx:pt idx="5538">1385</cx:pt>
          <cx:pt idx="5539">1385</cx:pt>
          <cx:pt idx="5540">1385</cx:pt>
          <cx:pt idx="5541">1385</cx:pt>
          <cx:pt idx="5542">1385</cx:pt>
          <cx:pt idx="5543">1385</cx:pt>
          <cx:pt idx="5544">1385</cx:pt>
          <cx:pt idx="5545">1385</cx:pt>
          <cx:pt idx="5546">1385</cx:pt>
          <cx:pt idx="5547">1385</cx:pt>
          <cx:pt idx="5548">1385</cx:pt>
          <cx:pt idx="5549">1385</cx:pt>
          <cx:pt idx="5550">1385</cx:pt>
          <cx:pt idx="5551">1385</cx:pt>
          <cx:pt idx="5552">1385</cx:pt>
          <cx:pt idx="5553">1385</cx:pt>
          <cx:pt idx="5554">1013</cx:pt>
          <cx:pt idx="5555">1013</cx:pt>
          <cx:pt idx="5556">1013</cx:pt>
          <cx:pt idx="5557">640</cx:pt>
          <cx:pt idx="5558">640</cx:pt>
          <cx:pt idx="5559">640</cx:pt>
          <cx:pt idx="5560">640</cx:pt>
          <cx:pt idx="5561">640</cx:pt>
          <cx:pt idx="5562">640</cx:pt>
          <cx:pt idx="5563">640</cx:pt>
          <cx:pt idx="5564">640</cx:pt>
          <cx:pt idx="5565">640</cx:pt>
          <cx:pt idx="5566">640</cx:pt>
          <cx:pt idx="5567">640</cx:pt>
          <cx:pt idx="5568">640</cx:pt>
          <cx:pt idx="5569">640</cx:pt>
          <cx:pt idx="5570">640</cx:pt>
          <cx:pt idx="5571">640</cx:pt>
          <cx:pt idx="5572">640</cx:pt>
          <cx:pt idx="5573">640</cx:pt>
          <cx:pt idx="5574">640</cx:pt>
          <cx:pt idx="5575">640</cx:pt>
          <cx:pt idx="5576">640</cx:pt>
          <cx:pt idx="5577">640</cx:pt>
          <cx:pt idx="5578">640</cx:pt>
          <cx:pt idx="5579">640</cx:pt>
          <cx:pt idx="5580">640</cx:pt>
          <cx:pt idx="5581">640</cx:pt>
          <cx:pt idx="5582">640</cx:pt>
          <cx:pt idx="5583">640</cx:pt>
          <cx:pt idx="5584">640</cx:pt>
          <cx:pt idx="5585">640</cx:pt>
          <cx:pt idx="5586">640</cx:pt>
          <cx:pt idx="5587">640</cx:pt>
          <cx:pt idx="5588">640</cx:pt>
          <cx:pt idx="5589">640</cx:pt>
          <cx:pt idx="5590">640</cx:pt>
          <cx:pt idx="5591">640</cx:pt>
          <cx:pt idx="5592">640</cx:pt>
          <cx:pt idx="5593">640</cx:pt>
          <cx:pt idx="5594">640</cx:pt>
          <cx:pt idx="5595">640</cx:pt>
          <cx:pt idx="5596">640</cx:pt>
          <cx:pt idx="5597">640</cx:pt>
          <cx:pt idx="5598">640</cx:pt>
          <cx:pt idx="5599">640</cx:pt>
          <cx:pt idx="5600">640</cx:pt>
          <cx:pt idx="5601">640</cx:pt>
          <cx:pt idx="5602">640</cx:pt>
          <cx:pt idx="5603">640</cx:pt>
          <cx:pt idx="5604">640</cx:pt>
          <cx:pt idx="5605">640</cx:pt>
          <cx:pt idx="5606">640</cx:pt>
          <cx:pt idx="5607">640</cx:pt>
          <cx:pt idx="5608">640</cx:pt>
          <cx:pt idx="5609">105</cx:pt>
          <cx:pt idx="5610">105</cx:pt>
          <cx:pt idx="5611">2202</cx:pt>
          <cx:pt idx="5612">2202</cx:pt>
          <cx:pt idx="5613">2202</cx:pt>
          <cx:pt idx="5614">2202</cx:pt>
          <cx:pt idx="5615">2202</cx:pt>
          <cx:pt idx="5616">2202</cx:pt>
          <cx:pt idx="5617">2202</cx:pt>
          <cx:pt idx="5618">2202</cx:pt>
          <cx:pt idx="5619">2202</cx:pt>
          <cx:pt idx="5620">2202</cx:pt>
          <cx:pt idx="5621">2202</cx:pt>
          <cx:pt idx="5622">2202</cx:pt>
          <cx:pt idx="5623">204</cx:pt>
          <cx:pt idx="5624">204</cx:pt>
          <cx:pt idx="5625">204</cx:pt>
          <cx:pt idx="5626">204</cx:pt>
          <cx:pt idx="5627">204</cx:pt>
          <cx:pt idx="5628">204</cx:pt>
          <cx:pt idx="5629">204</cx:pt>
          <cx:pt idx="5630">204</cx:pt>
          <cx:pt idx="5631">204</cx:pt>
          <cx:pt idx="5632">204</cx:pt>
          <cx:pt idx="5633">204</cx:pt>
          <cx:pt idx="5634">204</cx:pt>
          <cx:pt idx="5635">204</cx:pt>
          <cx:pt idx="5636">204</cx:pt>
          <cx:pt idx="5637">204</cx:pt>
          <cx:pt idx="5638">204</cx:pt>
          <cx:pt idx="5639">204</cx:pt>
          <cx:pt idx="5640">204</cx:pt>
          <cx:pt idx="5641">204</cx:pt>
          <cx:pt idx="5642">204</cx:pt>
          <cx:pt idx="5643">204</cx:pt>
          <cx:pt idx="5644">204</cx:pt>
          <cx:pt idx="5645">204</cx:pt>
          <cx:pt idx="5646">204</cx:pt>
          <cx:pt idx="5647">1851</cx:pt>
          <cx:pt idx="5648">1851</cx:pt>
          <cx:pt idx="5649">1851</cx:pt>
          <cx:pt idx="5650">1851</cx:pt>
          <cx:pt idx="5651">1851</cx:pt>
          <cx:pt idx="5652">1851</cx:pt>
          <cx:pt idx="5653">1851</cx:pt>
          <cx:pt idx="5654">1851</cx:pt>
          <cx:pt idx="5655">26</cx:pt>
          <cx:pt idx="5656">26</cx:pt>
          <cx:pt idx="5657">26</cx:pt>
          <cx:pt idx="5658">26</cx:pt>
          <cx:pt idx="5659">26</cx:pt>
          <cx:pt idx="5660">26</cx:pt>
          <cx:pt idx="5661">26</cx:pt>
          <cx:pt idx="5662">26</cx:pt>
          <cx:pt idx="5663">26</cx:pt>
          <cx:pt idx="5664">105</cx:pt>
          <cx:pt idx="5665">105</cx:pt>
          <cx:pt idx="5666">105</cx:pt>
          <cx:pt idx="5667">105</cx:pt>
          <cx:pt idx="5668">454</cx:pt>
          <cx:pt idx="5669">454</cx:pt>
          <cx:pt idx="5670">454</cx:pt>
          <cx:pt idx="5671">454</cx:pt>
          <cx:pt idx="5672">454</cx:pt>
          <cx:pt idx="5673">454</cx:pt>
          <cx:pt idx="5674">454</cx:pt>
          <cx:pt idx="5675">454</cx:pt>
          <cx:pt idx="5676">454</cx:pt>
          <cx:pt idx="5677">454</cx:pt>
          <cx:pt idx="5678">454</cx:pt>
          <cx:pt idx="5679">454</cx:pt>
          <cx:pt idx="5680">454</cx:pt>
          <cx:pt idx="5681">454</cx:pt>
          <cx:pt idx="5682">454</cx:pt>
          <cx:pt idx="5683">454</cx:pt>
          <cx:pt idx="5684">454</cx:pt>
          <cx:pt idx="5685">454</cx:pt>
          <cx:pt idx="5686">454</cx:pt>
          <cx:pt idx="5687">454</cx:pt>
          <cx:pt idx="5688">454</cx:pt>
          <cx:pt idx="5689">454</cx:pt>
          <cx:pt idx="5690">454</cx:pt>
          <cx:pt idx="5691">454</cx:pt>
          <cx:pt idx="5692">454</cx:pt>
          <cx:pt idx="5693">454</cx:pt>
          <cx:pt idx="5694">454</cx:pt>
          <cx:pt idx="5695">454</cx:pt>
          <cx:pt idx="5696">454</cx:pt>
          <cx:pt idx="5697">454</cx:pt>
          <cx:pt idx="5698">190</cx:pt>
          <cx:pt idx="5699">190</cx:pt>
          <cx:pt idx="5700">190</cx:pt>
          <cx:pt idx="5701">190</cx:pt>
          <cx:pt idx="5702">190</cx:pt>
          <cx:pt idx="5703">873</cx:pt>
          <cx:pt idx="5704">873</cx:pt>
          <cx:pt idx="5705">873</cx:pt>
          <cx:pt idx="5706">873</cx:pt>
          <cx:pt idx="5707">873</cx:pt>
          <cx:pt idx="5708">873</cx:pt>
          <cx:pt idx="5709">873</cx:pt>
          <cx:pt idx="5710">873</cx:pt>
          <cx:pt idx="5711">873</cx:pt>
          <cx:pt idx="5712">873</cx:pt>
          <cx:pt idx="5713">873</cx:pt>
          <cx:pt idx="5714">873</cx:pt>
          <cx:pt idx="5715">873</cx:pt>
          <cx:pt idx="5716">873</cx:pt>
          <cx:pt idx="5717">873</cx:pt>
          <cx:pt idx="5718">873</cx:pt>
          <cx:pt idx="5719">873</cx:pt>
          <cx:pt idx="5720">873</cx:pt>
          <cx:pt idx="5721">873</cx:pt>
          <cx:pt idx="5722">873</cx:pt>
          <cx:pt idx="5723">873</cx:pt>
          <cx:pt idx="5724">873</cx:pt>
          <cx:pt idx="5725">873</cx:pt>
          <cx:pt idx="5726">873</cx:pt>
          <cx:pt idx="5727">873</cx:pt>
          <cx:pt idx="5728">873</cx:pt>
          <cx:pt idx="5729">873</cx:pt>
          <cx:pt idx="5730">873</cx:pt>
          <cx:pt idx="5731">873</cx:pt>
          <cx:pt idx="5732">873</cx:pt>
          <cx:pt idx="5733">873</cx:pt>
          <cx:pt idx="5734">873</cx:pt>
          <cx:pt idx="5735">873</cx:pt>
          <cx:pt idx="5736">873</cx:pt>
          <cx:pt idx="5737">873</cx:pt>
          <cx:pt idx="5738">873</cx:pt>
          <cx:pt idx="5739">873</cx:pt>
          <cx:pt idx="5740">873</cx:pt>
          <cx:pt idx="5741">873</cx:pt>
          <cx:pt idx="5742">873</cx:pt>
          <cx:pt idx="5743">873</cx:pt>
          <cx:pt idx="5744">873</cx:pt>
          <cx:pt idx="5745">873</cx:pt>
          <cx:pt idx="5746">873</cx:pt>
          <cx:pt idx="5747">873</cx:pt>
          <cx:pt idx="5748">873</cx:pt>
          <cx:pt idx="5749">873</cx:pt>
          <cx:pt idx="5750">873</cx:pt>
          <cx:pt idx="5751">873</cx:pt>
          <cx:pt idx="5752">873</cx:pt>
          <cx:pt idx="5753">873</cx:pt>
          <cx:pt idx="5754">873</cx:pt>
          <cx:pt idx="5755">873</cx:pt>
          <cx:pt idx="5756">873</cx:pt>
          <cx:pt idx="5757">873</cx:pt>
          <cx:pt idx="5758">873</cx:pt>
          <cx:pt idx="5759">873</cx:pt>
          <cx:pt idx="5760">873</cx:pt>
          <cx:pt idx="5761">873</cx:pt>
          <cx:pt idx="5762">873</cx:pt>
          <cx:pt idx="5763">873</cx:pt>
          <cx:pt idx="5764">873</cx:pt>
          <cx:pt idx="5765">873</cx:pt>
          <cx:pt idx="5766">873</cx:pt>
          <cx:pt idx="5767">873</cx:pt>
          <cx:pt idx="5768">873</cx:pt>
          <cx:pt idx="5769">873</cx:pt>
          <cx:pt idx="5770">873</cx:pt>
          <cx:pt idx="5771">873</cx:pt>
          <cx:pt idx="5772">873</cx:pt>
          <cx:pt idx="5773">873</cx:pt>
          <cx:pt idx="5774">873</cx:pt>
          <cx:pt idx="5775">873</cx:pt>
          <cx:pt idx="5776">873</cx:pt>
          <cx:pt idx="5777">873</cx:pt>
          <cx:pt idx="5778">873</cx:pt>
          <cx:pt idx="5779">873</cx:pt>
          <cx:pt idx="5780">873</cx:pt>
          <cx:pt idx="5781">873</cx:pt>
          <cx:pt idx="5782">873</cx:pt>
          <cx:pt idx="5783">873</cx:pt>
          <cx:pt idx="5784">873</cx:pt>
          <cx:pt idx="5785">873</cx:pt>
          <cx:pt idx="5786">873</cx:pt>
          <cx:pt idx="5787">873</cx:pt>
          <cx:pt idx="5788">873</cx:pt>
          <cx:pt idx="5789">873</cx:pt>
          <cx:pt idx="5790">873</cx:pt>
          <cx:pt idx="5791">873</cx:pt>
          <cx:pt idx="5792">873</cx:pt>
          <cx:pt idx="5793">873</cx:pt>
          <cx:pt idx="5794">873</cx:pt>
          <cx:pt idx="5795">873</cx:pt>
          <cx:pt idx="5796">873</cx:pt>
          <cx:pt idx="5797">873</cx:pt>
          <cx:pt idx="5798">873</cx:pt>
          <cx:pt idx="5799">873</cx:pt>
          <cx:pt idx="5800">873</cx:pt>
          <cx:pt idx="5801">873</cx:pt>
          <cx:pt idx="5802">873</cx:pt>
          <cx:pt idx="5803">873</cx:pt>
          <cx:pt idx="5804">873</cx:pt>
          <cx:pt idx="5805">873</cx:pt>
          <cx:pt idx="5806">873</cx:pt>
          <cx:pt idx="5807">873</cx:pt>
          <cx:pt idx="5808">873</cx:pt>
          <cx:pt idx="5809">549</cx:pt>
          <cx:pt idx="5810">549</cx:pt>
          <cx:pt idx="5811">549</cx:pt>
          <cx:pt idx="5812">549</cx:pt>
          <cx:pt idx="5813">549</cx:pt>
          <cx:pt idx="5814">549</cx:pt>
          <cx:pt idx="5815">549</cx:pt>
          <cx:pt idx="5816">549</cx:pt>
          <cx:pt idx="5817">549</cx:pt>
          <cx:pt idx="5818">549</cx:pt>
          <cx:pt idx="5819">549</cx:pt>
          <cx:pt idx="5820">549</cx:pt>
          <cx:pt idx="5821">549</cx:pt>
          <cx:pt idx="5822">549</cx:pt>
          <cx:pt idx="5823">549</cx:pt>
          <cx:pt idx="5824">549</cx:pt>
          <cx:pt idx="5825">549</cx:pt>
          <cx:pt idx="5826">549</cx:pt>
          <cx:pt idx="5827">549</cx:pt>
          <cx:pt idx="5828">549</cx:pt>
          <cx:pt idx="5829">549</cx:pt>
          <cx:pt idx="5830">549</cx:pt>
          <cx:pt idx="5831">549</cx:pt>
          <cx:pt idx="5832">549</cx:pt>
          <cx:pt idx="5833">549</cx:pt>
          <cx:pt idx="5834">549</cx:pt>
          <cx:pt idx="5835">549</cx:pt>
          <cx:pt idx="5836">549</cx:pt>
          <cx:pt idx="5837">549</cx:pt>
          <cx:pt idx="5838">549</cx:pt>
          <cx:pt idx="5839">549</cx:pt>
          <cx:pt idx="5840">1851</cx:pt>
          <cx:pt idx="5841">1851</cx:pt>
          <cx:pt idx="5842">1851</cx:pt>
          <cx:pt idx="5843">1851</cx:pt>
          <cx:pt idx="5844">1851</cx:pt>
          <cx:pt idx="5845">1851</cx:pt>
          <cx:pt idx="5846">1851</cx:pt>
          <cx:pt idx="5847">1851</cx:pt>
          <cx:pt idx="5848">1851</cx:pt>
          <cx:pt idx="5849">1851</cx:pt>
          <cx:pt idx="5850">1851</cx:pt>
          <cx:pt idx="5851">1851</cx:pt>
          <cx:pt idx="5852">1851</cx:pt>
          <cx:pt idx="5853">1851</cx:pt>
          <cx:pt idx="5854">1851</cx:pt>
          <cx:pt idx="5855">1851</cx:pt>
          <cx:pt idx="5856">1851</cx:pt>
          <cx:pt idx="5857">1851</cx:pt>
          <cx:pt idx="5858">1851</cx:pt>
          <cx:pt idx="5859">1851</cx:pt>
          <cx:pt idx="5860">1851</cx:pt>
          <cx:pt idx="5861">1851</cx:pt>
          <cx:pt idx="5862">1851</cx:pt>
          <cx:pt idx="5863">1851</cx:pt>
          <cx:pt idx="5864">1851</cx:pt>
          <cx:pt idx="5865">1851</cx:pt>
          <cx:pt idx="5866">1851</cx:pt>
          <cx:pt idx="5867">1851</cx:pt>
          <cx:pt idx="5868">1851</cx:pt>
          <cx:pt idx="5869">2009</cx:pt>
          <cx:pt idx="5870">2009</cx:pt>
          <cx:pt idx="5871">2009</cx:pt>
          <cx:pt idx="5872">2009</cx:pt>
          <cx:pt idx="5873">2009</cx:pt>
          <cx:pt idx="5874">2009</cx:pt>
          <cx:pt idx="5875">2009</cx:pt>
          <cx:pt idx="5876">2009</cx:pt>
          <cx:pt idx="5877">2009</cx:pt>
          <cx:pt idx="5878">2009</cx:pt>
          <cx:pt idx="5879">2009</cx:pt>
          <cx:pt idx="5880">2009</cx:pt>
          <cx:pt idx="5881">2009</cx:pt>
          <cx:pt idx="5882">2009</cx:pt>
          <cx:pt idx="5883">2009</cx:pt>
          <cx:pt idx="5884">2009</cx:pt>
          <cx:pt idx="5885">2009</cx:pt>
          <cx:pt idx="5886">2009</cx:pt>
          <cx:pt idx="5887">2009</cx:pt>
          <cx:pt idx="5888">2009</cx:pt>
          <cx:pt idx="5889">2009</cx:pt>
          <cx:pt idx="5890">2009</cx:pt>
          <cx:pt idx="5891">2009</cx:pt>
          <cx:pt idx="5892">2009</cx:pt>
          <cx:pt idx="5893">2009</cx:pt>
          <cx:pt idx="5894">2009</cx:pt>
          <cx:pt idx="5895">2009</cx:pt>
          <cx:pt idx="5896">2009</cx:pt>
          <cx:pt idx="5897">2009</cx:pt>
          <cx:pt idx="5898">2009</cx:pt>
          <cx:pt idx="5899">640</cx:pt>
          <cx:pt idx="5900">640</cx:pt>
          <cx:pt idx="5901">640</cx:pt>
          <cx:pt idx="5902">640</cx:pt>
          <cx:pt idx="5903">640</cx:pt>
          <cx:pt idx="5904">640</cx:pt>
          <cx:pt idx="5905">640</cx:pt>
          <cx:pt idx="5906">640</cx:pt>
          <cx:pt idx="5907">640</cx:pt>
          <cx:pt idx="5908">640</cx:pt>
          <cx:pt idx="5909">190</cx:pt>
          <cx:pt idx="5910">190</cx:pt>
          <cx:pt idx="5911">1720</cx:pt>
          <cx:pt idx="5912">1720</cx:pt>
          <cx:pt idx="5913">1720</cx:pt>
          <cx:pt idx="5914">1720</cx:pt>
          <cx:pt idx="5915">1720</cx:pt>
          <cx:pt idx="5916">481</cx:pt>
          <cx:pt idx="5917">481</cx:pt>
          <cx:pt idx="5918">481</cx:pt>
          <cx:pt idx="5919">481</cx:pt>
          <cx:pt idx="5920">481</cx:pt>
          <cx:pt idx="5921">481</cx:pt>
          <cx:pt idx="5922">481</cx:pt>
          <cx:pt idx="5923">481</cx:pt>
          <cx:pt idx="5924">481</cx:pt>
          <cx:pt idx="5925">481</cx:pt>
          <cx:pt idx="5926">481</cx:pt>
          <cx:pt idx="5927">481</cx:pt>
          <cx:pt idx="5928">481</cx:pt>
          <cx:pt idx="5929">481</cx:pt>
          <cx:pt idx="5930">481</cx:pt>
          <cx:pt idx="5931">481</cx:pt>
          <cx:pt idx="5932">481</cx:pt>
          <cx:pt idx="5933">481</cx:pt>
          <cx:pt idx="5934">481</cx:pt>
          <cx:pt idx="5935">481</cx:pt>
          <cx:pt idx="5936">481</cx:pt>
          <cx:pt idx="5937">481</cx:pt>
          <cx:pt idx="5938">481</cx:pt>
          <cx:pt idx="5939">481</cx:pt>
          <cx:pt idx="5940">481</cx:pt>
          <cx:pt idx="5941">481</cx:pt>
          <cx:pt idx="5942">481</cx:pt>
          <cx:pt idx="5943">481</cx:pt>
          <cx:pt idx="5944">481</cx:pt>
          <cx:pt idx="5945">481</cx:pt>
          <cx:pt idx="5946">155</cx:pt>
          <cx:pt idx="5947">155</cx:pt>
          <cx:pt idx="5948">155</cx:pt>
          <cx:pt idx="5949">155</cx:pt>
          <cx:pt idx="5950">155</cx:pt>
          <cx:pt idx="5951">155</cx:pt>
          <cx:pt idx="5952">155</cx:pt>
          <cx:pt idx="5953">155</cx:pt>
          <cx:pt idx="5954">155</cx:pt>
          <cx:pt idx="5955">155</cx:pt>
          <cx:pt idx="5956">155</cx:pt>
          <cx:pt idx="5957">155</cx:pt>
          <cx:pt idx="5958">155</cx:pt>
          <cx:pt idx="5959">155</cx:pt>
          <cx:pt idx="5960">155</cx:pt>
          <cx:pt idx="5961">155</cx:pt>
          <cx:pt idx="5962">155</cx:pt>
          <cx:pt idx="5963">155</cx:pt>
          <cx:pt idx="5964">155</cx:pt>
          <cx:pt idx="5965">155</cx:pt>
          <cx:pt idx="5966">436</cx:pt>
          <cx:pt idx="5967">436</cx:pt>
          <cx:pt idx="5968">436</cx:pt>
          <cx:pt idx="5969">436</cx:pt>
          <cx:pt idx="5970">436</cx:pt>
          <cx:pt idx="5971">436</cx:pt>
          <cx:pt idx="5972">436</cx:pt>
          <cx:pt idx="5973">436</cx:pt>
          <cx:pt idx="5974">436</cx:pt>
          <cx:pt idx="5975">436</cx:pt>
          <cx:pt idx="5976">436</cx:pt>
          <cx:pt idx="5977">436</cx:pt>
          <cx:pt idx="5978">436</cx:pt>
          <cx:pt idx="5979">436</cx:pt>
          <cx:pt idx="5980">436</cx:pt>
          <cx:pt idx="5981">436</cx:pt>
          <cx:pt idx="5982">436</cx:pt>
          <cx:pt idx="5983">436</cx:pt>
          <cx:pt idx="5984">436</cx:pt>
          <cx:pt idx="5985">436</cx:pt>
          <cx:pt idx="5986">436</cx:pt>
          <cx:pt idx="5987">436</cx:pt>
          <cx:pt idx="5988">436</cx:pt>
          <cx:pt idx="5989">436</cx:pt>
          <cx:pt idx="5990">436</cx:pt>
          <cx:pt idx="5991">436</cx:pt>
          <cx:pt idx="5992">436</cx:pt>
          <cx:pt idx="5993">436</cx:pt>
          <cx:pt idx="5994">436</cx:pt>
          <cx:pt idx="5995">436</cx:pt>
          <cx:pt idx="5996">436</cx:pt>
          <cx:pt idx="5997">2031</cx:pt>
          <cx:pt idx="5998">2031</cx:pt>
          <cx:pt idx="5999">2031</cx:pt>
          <cx:pt idx="6000">67</cx:pt>
          <cx:pt idx="6001">67</cx:pt>
          <cx:pt idx="6002">535</cx:pt>
          <cx:pt idx="6003">535</cx:pt>
          <cx:pt idx="6004">535</cx:pt>
          <cx:pt idx="6005">535</cx:pt>
          <cx:pt idx="6006">535</cx:pt>
          <cx:pt idx="6007">535</cx:pt>
          <cx:pt idx="6008">535</cx:pt>
          <cx:pt idx="6009">535</cx:pt>
          <cx:pt idx="6010">535</cx:pt>
          <cx:pt idx="6011">535</cx:pt>
          <cx:pt idx="6012">535</cx:pt>
          <cx:pt idx="6013">535</cx:pt>
          <cx:pt idx="6014">1013</cx:pt>
          <cx:pt idx="6015">1013</cx:pt>
          <cx:pt idx="6016">1013</cx:pt>
          <cx:pt idx="6017">1013</cx:pt>
          <cx:pt idx="6018">1013</cx:pt>
          <cx:pt idx="6019">1013</cx:pt>
          <cx:pt idx="6020">1013</cx:pt>
          <cx:pt idx="6021">1013</cx:pt>
          <cx:pt idx="6022">1013</cx:pt>
          <cx:pt idx="6023">1013</cx:pt>
          <cx:pt idx="6024">1013</cx:pt>
          <cx:pt idx="6025">1013</cx:pt>
          <cx:pt idx="6026">210</cx:pt>
          <cx:pt idx="6027">210</cx:pt>
          <cx:pt idx="6028">210</cx:pt>
          <cx:pt idx="6029">210</cx:pt>
          <cx:pt idx="6030">210</cx:pt>
          <cx:pt idx="6031">210</cx:pt>
          <cx:pt idx="6032">210</cx:pt>
          <cx:pt idx="6033">210</cx:pt>
          <cx:pt idx="6034">210</cx:pt>
          <cx:pt idx="6035">2009</cx:pt>
          <cx:pt idx="6036">2009</cx:pt>
          <cx:pt idx="6037">2009</cx:pt>
          <cx:pt idx="6038">2009</cx:pt>
          <cx:pt idx="6039">2009</cx:pt>
          <cx:pt idx="6040">2009</cx:pt>
          <cx:pt idx="6041">2009</cx:pt>
          <cx:pt idx="6042">2009</cx:pt>
          <cx:pt idx="6043">2009</cx:pt>
          <cx:pt idx="6044">2009</cx:pt>
          <cx:pt idx="6045">640</cx:pt>
          <cx:pt idx="6046">640</cx:pt>
          <cx:pt idx="6047">640</cx:pt>
          <cx:pt idx="6048">640</cx:pt>
          <cx:pt idx="6049">640</cx:pt>
          <cx:pt idx="6050">640</cx:pt>
          <cx:pt idx="6051">640</cx:pt>
          <cx:pt idx="6052">640</cx:pt>
          <cx:pt idx="6053">640</cx:pt>
          <cx:pt idx="6054">640</cx:pt>
          <cx:pt idx="6055">640</cx:pt>
          <cx:pt idx="6056">640</cx:pt>
          <cx:pt idx="6057">640</cx:pt>
          <cx:pt idx="6058">640</cx:pt>
          <cx:pt idx="6059">640</cx:pt>
          <cx:pt idx="6060">640</cx:pt>
          <cx:pt idx="6061">640</cx:pt>
          <cx:pt idx="6062">640</cx:pt>
          <cx:pt idx="6063">640</cx:pt>
          <cx:pt idx="6064">204</cx:pt>
          <cx:pt idx="6065">204</cx:pt>
          <cx:pt idx="6066">204</cx:pt>
          <cx:pt idx="6067">204</cx:pt>
          <cx:pt idx="6068">204</cx:pt>
          <cx:pt idx="6069">204</cx:pt>
          <cx:pt idx="6070">204</cx:pt>
          <cx:pt idx="6071">204</cx:pt>
          <cx:pt idx="6072">204</cx:pt>
          <cx:pt idx="6073">204</cx:pt>
          <cx:pt idx="6074">204</cx:pt>
          <cx:pt idx="6075">204</cx:pt>
          <cx:pt idx="6076">204</cx:pt>
          <cx:pt idx="6077">204</cx:pt>
          <cx:pt idx="6078">204</cx:pt>
          <cx:pt idx="6079">204</cx:pt>
          <cx:pt idx="6080">155</cx:pt>
          <cx:pt idx="6081">155</cx:pt>
          <cx:pt idx="6082">155</cx:pt>
          <cx:pt idx="6083">155</cx:pt>
          <cx:pt idx="6084">155</cx:pt>
          <cx:pt idx="6085">155</cx:pt>
          <cx:pt idx="6086">238</cx:pt>
          <cx:pt idx="6087">238</cx:pt>
          <cx:pt idx="6088">454</cx:pt>
          <cx:pt idx="6089">1013</cx:pt>
          <cx:pt idx="6090">1013</cx:pt>
          <cx:pt idx="6091">1013</cx:pt>
          <cx:pt idx="6092">640</cx:pt>
          <cx:pt idx="6093">640</cx:pt>
          <cx:pt idx="6094">640</cx:pt>
          <cx:pt idx="6095">640</cx:pt>
          <cx:pt idx="6096">640</cx:pt>
          <cx:pt idx="6097">640</cx:pt>
          <cx:pt idx="6098">640</cx:pt>
          <cx:pt idx="6099">640</cx:pt>
          <cx:pt idx="6100">640</cx:pt>
          <cx:pt idx="6101">258</cx:pt>
          <cx:pt idx="6102">258</cx:pt>
          <cx:pt idx="6103">258</cx:pt>
          <cx:pt idx="6104">258</cx:pt>
          <cx:pt idx="6105">258</cx:pt>
          <cx:pt idx="6106">258</cx:pt>
          <cx:pt idx="6107">258</cx:pt>
          <cx:pt idx="6108">258</cx:pt>
          <cx:pt idx="6109">258</cx:pt>
          <cx:pt idx="6110">258</cx:pt>
          <cx:pt idx="6111">258</cx:pt>
          <cx:pt idx="6112">258</cx:pt>
          <cx:pt idx="6113">258</cx:pt>
          <cx:pt idx="6114">258</cx:pt>
          <cx:pt idx="6115">258</cx:pt>
          <cx:pt idx="6116">258</cx:pt>
          <cx:pt idx="6117">258</cx:pt>
          <cx:pt idx="6118">258</cx:pt>
          <cx:pt idx="6119">258</cx:pt>
          <cx:pt idx="6120">258</cx:pt>
          <cx:pt idx="6121">258</cx:pt>
          <cx:pt idx="6122">258</cx:pt>
          <cx:pt idx="6123">454</cx:pt>
          <cx:pt idx="6124">454</cx:pt>
          <cx:pt idx="6125">454</cx:pt>
          <cx:pt idx="6126">454</cx:pt>
          <cx:pt idx="6127">454</cx:pt>
          <cx:pt idx="6128">454</cx:pt>
          <cx:pt idx="6129">454</cx:pt>
          <cx:pt idx="6130">454</cx:pt>
          <cx:pt idx="6131">454</cx:pt>
          <cx:pt idx="6132">454</cx:pt>
          <cx:pt idx="6133">454</cx:pt>
          <cx:pt idx="6134">454</cx:pt>
          <cx:pt idx="6135">454</cx:pt>
          <cx:pt idx="6136">454</cx:pt>
          <cx:pt idx="6137">454</cx:pt>
          <cx:pt idx="6138">454</cx:pt>
          <cx:pt idx="6139">454</cx:pt>
          <cx:pt idx="6140">454</cx:pt>
          <cx:pt idx="6141">454</cx:pt>
          <cx:pt idx="6142">454</cx:pt>
          <cx:pt idx="6143">454</cx:pt>
          <cx:pt idx="6144">454</cx:pt>
          <cx:pt idx="6145">454</cx:pt>
          <cx:pt idx="6146">61</cx:pt>
          <cx:pt idx="6147">61</cx:pt>
          <cx:pt idx="6148">61</cx:pt>
          <cx:pt idx="6149">61</cx:pt>
          <cx:pt idx="6150">61</cx:pt>
          <cx:pt idx="6151">61</cx:pt>
          <cx:pt idx="6152">61</cx:pt>
          <cx:pt idx="6153">61</cx:pt>
          <cx:pt idx="6154">61</cx:pt>
          <cx:pt idx="6155">61</cx:pt>
          <cx:pt idx="6156">61</cx:pt>
          <cx:pt idx="6157">26</cx:pt>
          <cx:pt idx="6158">26</cx:pt>
          <cx:pt idx="6159">26</cx:pt>
          <cx:pt idx="6160">26</cx:pt>
          <cx:pt idx="6161">26</cx:pt>
          <cx:pt idx="6162">26</cx:pt>
          <cx:pt idx="6163">5657</cx:pt>
          <cx:pt idx="6164">5657</cx:pt>
          <cx:pt idx="6165">5657</cx:pt>
          <cx:pt idx="6166">5657</cx:pt>
          <cx:pt idx="6167">155</cx:pt>
          <cx:pt idx="6168">155</cx:pt>
          <cx:pt idx="6169">155</cx:pt>
          <cx:pt idx="6170">155</cx:pt>
          <cx:pt idx="6171">155</cx:pt>
          <cx:pt idx="6172">155</cx:pt>
          <cx:pt idx="6173">155</cx:pt>
          <cx:pt idx="6174">155</cx:pt>
          <cx:pt idx="6175">155</cx:pt>
          <cx:pt idx="6176">155</cx:pt>
          <cx:pt idx="6177">155</cx:pt>
          <cx:pt idx="6178">155</cx:pt>
          <cx:pt idx="6179">155</cx:pt>
          <cx:pt idx="6180">155</cx:pt>
          <cx:pt idx="6181">155</cx:pt>
          <cx:pt idx="6182">155</cx:pt>
          <cx:pt idx="6183">155</cx:pt>
          <cx:pt idx="6184">155</cx:pt>
          <cx:pt idx="6185">155</cx:pt>
          <cx:pt idx="6186">155</cx:pt>
          <cx:pt idx="6187">155</cx:pt>
          <cx:pt idx="6188">1385</cx:pt>
          <cx:pt idx="6189">1385</cx:pt>
          <cx:pt idx="6190">1385</cx:pt>
          <cx:pt idx="6191">1385</cx:pt>
          <cx:pt idx="6192">1385</cx:pt>
          <cx:pt idx="6193">1385</cx:pt>
          <cx:pt idx="6194">1385</cx:pt>
          <cx:pt idx="6195">1385</cx:pt>
          <cx:pt idx="6196">1385</cx:pt>
          <cx:pt idx="6197">1385</cx:pt>
          <cx:pt idx="6198">454</cx:pt>
          <cx:pt idx="6199">454</cx:pt>
          <cx:pt idx="6200">454</cx:pt>
          <cx:pt idx="6201">454</cx:pt>
          <cx:pt idx="6202">454</cx:pt>
          <cx:pt idx="6203">454</cx:pt>
          <cx:pt idx="6204">454</cx:pt>
          <cx:pt idx="6205">454</cx:pt>
          <cx:pt idx="6206">617</cx:pt>
          <cx:pt idx="6207">617</cx:pt>
          <cx:pt idx="6208">617</cx:pt>
          <cx:pt idx="6209">617</cx:pt>
          <cx:pt idx="6210">617</cx:pt>
          <cx:pt idx="6211">617</cx:pt>
          <cx:pt idx="6212">617</cx:pt>
          <cx:pt idx="6213">617</cx:pt>
          <cx:pt idx="6214">617</cx:pt>
          <cx:pt idx="6215">617</cx:pt>
          <cx:pt idx="6216">617</cx:pt>
          <cx:pt idx="6217">617</cx:pt>
          <cx:pt idx="6218">617</cx:pt>
          <cx:pt idx="6219">617</cx:pt>
          <cx:pt idx="6220">617</cx:pt>
          <cx:pt idx="6221">3916</cx:pt>
          <cx:pt idx="6222">3916</cx:pt>
          <cx:pt idx="6223">190</cx:pt>
          <cx:pt idx="6224">190</cx:pt>
          <cx:pt idx="6225">190</cx:pt>
          <cx:pt idx="6226">190</cx:pt>
          <cx:pt idx="6227">190</cx:pt>
          <cx:pt idx="6228">190</cx:pt>
          <cx:pt idx="6229">190</cx:pt>
          <cx:pt idx="6230">190</cx:pt>
          <cx:pt idx="6231">190</cx:pt>
          <cx:pt idx="6232">190</cx:pt>
          <cx:pt idx="6233">190</cx:pt>
          <cx:pt idx="6234">190</cx:pt>
          <cx:pt idx="6235">190</cx:pt>
          <cx:pt idx="6236">3916</cx:pt>
          <cx:pt idx="6237">3916</cx:pt>
          <cx:pt idx="6238">3916</cx:pt>
          <cx:pt idx="6239">3916</cx:pt>
          <cx:pt idx="6240">190</cx:pt>
          <cx:pt idx="6241">190</cx:pt>
          <cx:pt idx="6242">190</cx:pt>
          <cx:pt idx="6243">190</cx:pt>
          <cx:pt idx="6244">190</cx:pt>
          <cx:pt idx="6245">190</cx:pt>
          <cx:pt idx="6246">3916</cx:pt>
          <cx:pt idx="6247">3916</cx:pt>
          <cx:pt idx="6248">3916</cx:pt>
          <cx:pt idx="6249">3916</cx:pt>
          <cx:pt idx="6250">3916</cx:pt>
          <cx:pt idx="6251">3916</cx:pt>
          <cx:pt idx="6252">190</cx:pt>
          <cx:pt idx="6253">190</cx:pt>
          <cx:pt idx="6254">3916</cx:pt>
          <cx:pt idx="6255">3916</cx:pt>
          <cx:pt idx="6256">3916</cx:pt>
          <cx:pt idx="6257">3916</cx:pt>
          <cx:pt idx="6258">3916</cx:pt>
          <cx:pt idx="6259">3916</cx:pt>
          <cx:pt idx="6260">3916</cx:pt>
          <cx:pt idx="6261">3916</cx:pt>
          <cx:pt idx="6262">3916</cx:pt>
          <cx:pt idx="6263">3916</cx:pt>
          <cx:pt idx="6264">3916</cx:pt>
          <cx:pt idx="6265">3916</cx:pt>
          <cx:pt idx="6266">1715</cx:pt>
          <cx:pt idx="6267">1715</cx:pt>
          <cx:pt idx="6268">1715</cx:pt>
          <cx:pt idx="6269">1715</cx:pt>
          <cx:pt idx="6270">1715</cx:pt>
          <cx:pt idx="6271">1715</cx:pt>
          <cx:pt idx="6272">1715</cx:pt>
          <cx:pt idx="6273">1715</cx:pt>
          <cx:pt idx="6274">1851</cx:pt>
          <cx:pt idx="6275">1851</cx:pt>
          <cx:pt idx="6276">1851</cx:pt>
          <cx:pt idx="6277">1851</cx:pt>
          <cx:pt idx="6278">1851</cx:pt>
          <cx:pt idx="6279">1851</cx:pt>
          <cx:pt idx="6280">1851</cx:pt>
          <cx:pt idx="6281">1851</cx:pt>
          <cx:pt idx="6282">1851</cx:pt>
          <cx:pt idx="6283">1851</cx:pt>
          <cx:pt idx="6284">1851</cx:pt>
          <cx:pt idx="6285">1851</cx:pt>
          <cx:pt idx="6286">1851</cx:pt>
          <cx:pt idx="6287">1851</cx:pt>
          <cx:pt idx="6288">1851</cx:pt>
          <cx:pt idx="6289">1851</cx:pt>
          <cx:pt idx="6290">1385</cx:pt>
          <cx:pt idx="6291">1385</cx:pt>
          <cx:pt idx="6292">1385</cx:pt>
          <cx:pt idx="6293">1385</cx:pt>
          <cx:pt idx="6294">1385</cx:pt>
          <cx:pt idx="6295">1385</cx:pt>
          <cx:pt idx="6296">1385</cx:pt>
          <cx:pt idx="6297">1385</cx:pt>
          <cx:pt idx="6298">1385</cx:pt>
          <cx:pt idx="6299">1385</cx:pt>
          <cx:pt idx="6300">1385</cx:pt>
          <cx:pt idx="6301">1385</cx:pt>
          <cx:pt idx="6302">1385</cx:pt>
          <cx:pt idx="6303">1385</cx:pt>
          <cx:pt idx="6304">1385</cx:pt>
          <cx:pt idx="6305">1385</cx:pt>
          <cx:pt idx="6306">1385</cx:pt>
          <cx:pt idx="6307">1385</cx:pt>
          <cx:pt idx="6308">1385</cx:pt>
          <cx:pt idx="6309">1385</cx:pt>
          <cx:pt idx="6310">1385</cx:pt>
          <cx:pt idx="6311">1385</cx:pt>
          <cx:pt idx="6312">1385</cx:pt>
          <cx:pt idx="6313">1385</cx:pt>
          <cx:pt idx="6314">1385</cx:pt>
          <cx:pt idx="6315">1385</cx:pt>
          <cx:pt idx="6316">1385</cx:pt>
          <cx:pt idx="6317">1385</cx:pt>
          <cx:pt idx="6318">1385</cx:pt>
          <cx:pt idx="6319">1385</cx:pt>
          <cx:pt idx="6320">1385</cx:pt>
          <cx:pt idx="6321">1385</cx:pt>
          <cx:pt idx="6322">1385</cx:pt>
          <cx:pt idx="6323">1385</cx:pt>
          <cx:pt idx="6324">1385</cx:pt>
          <cx:pt idx="6325">1385</cx:pt>
          <cx:pt idx="6326">1385</cx:pt>
          <cx:pt idx="6327">61</cx:pt>
          <cx:pt idx="6328">61</cx:pt>
          <cx:pt idx="6329">61</cx:pt>
          <cx:pt idx="6330">61</cx:pt>
          <cx:pt idx="6331">61</cx:pt>
          <cx:pt idx="6332">61</cx:pt>
          <cx:pt idx="6333">61</cx:pt>
          <cx:pt idx="6334">61</cx:pt>
          <cx:pt idx="6335">61</cx:pt>
          <cx:pt idx="6336">61</cx:pt>
          <cx:pt idx="6337">61</cx:pt>
          <cx:pt idx="6338">61</cx:pt>
          <cx:pt idx="6339">61</cx:pt>
          <cx:pt idx="6340">61</cx:pt>
          <cx:pt idx="6341">61</cx:pt>
          <cx:pt idx="6342">61</cx:pt>
          <cx:pt idx="6343">61</cx:pt>
          <cx:pt idx="6344">61</cx:pt>
          <cx:pt idx="6345">2031</cx:pt>
          <cx:pt idx="6346">2031</cx:pt>
          <cx:pt idx="6347">2031</cx:pt>
          <cx:pt idx="6348">2031</cx:pt>
          <cx:pt idx="6349">2031</cx:pt>
          <cx:pt idx="6350">2031</cx:pt>
          <cx:pt idx="6351">2031</cx:pt>
          <cx:pt idx="6352">2031</cx:pt>
          <cx:pt idx="6353">2031</cx:pt>
          <cx:pt idx="6354">2031</cx:pt>
          <cx:pt idx="6355">2031</cx:pt>
          <cx:pt idx="6356">2031</cx:pt>
          <cx:pt idx="6357">2031</cx:pt>
          <cx:pt idx="6358">2031</cx:pt>
          <cx:pt idx="6359">2031</cx:pt>
          <cx:pt idx="6360">2009</cx:pt>
          <cx:pt idx="6361">2009</cx:pt>
          <cx:pt idx="6362">2009</cx:pt>
          <cx:pt idx="6363">2009</cx:pt>
          <cx:pt idx="6364">2009</cx:pt>
          <cx:pt idx="6365">2009</cx:pt>
          <cx:pt idx="6366">2009</cx:pt>
          <cx:pt idx="6367">2009</cx:pt>
          <cx:pt idx="6368">2009</cx:pt>
          <cx:pt idx="6369">2009</cx:pt>
          <cx:pt idx="6370">2009</cx:pt>
          <cx:pt idx="6371">2009</cx:pt>
          <cx:pt idx="6372">617</cx:pt>
          <cx:pt idx="6373">617</cx:pt>
          <cx:pt idx="6374">586</cx:pt>
          <cx:pt idx="6375">586</cx:pt>
          <cx:pt idx="6376">586</cx:pt>
          <cx:pt idx="6377">586</cx:pt>
          <cx:pt idx="6378">586</cx:pt>
          <cx:pt idx="6379">586</cx:pt>
          <cx:pt idx="6380">586</cx:pt>
          <cx:pt idx="6381">586</cx:pt>
          <cx:pt idx="6382">586</cx:pt>
          <cx:pt idx="6383">586</cx:pt>
          <cx:pt idx="6384">586</cx:pt>
          <cx:pt idx="6385">586</cx:pt>
          <cx:pt idx="6386">3916</cx:pt>
          <cx:pt idx="6387">3916</cx:pt>
          <cx:pt idx="6388">3916</cx:pt>
          <cx:pt idx="6389">3916</cx:pt>
          <cx:pt idx="6390">3916</cx:pt>
          <cx:pt idx="6391">204</cx:pt>
          <cx:pt idx="6392">204</cx:pt>
          <cx:pt idx="6393">204</cx:pt>
          <cx:pt idx="6394">204</cx:pt>
          <cx:pt idx="6395">204</cx:pt>
          <cx:pt idx="6396">204</cx:pt>
          <cx:pt idx="6397">204</cx:pt>
          <cx:pt idx="6398">204</cx:pt>
          <cx:pt idx="6399">204</cx:pt>
          <cx:pt idx="6400">204</cx:pt>
          <cx:pt idx="6401">204</cx:pt>
          <cx:pt idx="6402">204</cx:pt>
          <cx:pt idx="6403">204</cx:pt>
          <cx:pt idx="6404">204</cx:pt>
          <cx:pt idx="6405">204</cx:pt>
          <cx:pt idx="6406">204</cx:pt>
          <cx:pt idx="6407">204</cx:pt>
          <cx:pt idx="6408">204</cx:pt>
          <cx:pt idx="6409">204</cx:pt>
          <cx:pt idx="6410">204</cx:pt>
          <cx:pt idx="6411">204</cx:pt>
          <cx:pt idx="6412">204</cx:pt>
          <cx:pt idx="6413">204</cx:pt>
          <cx:pt idx="6414">204</cx:pt>
          <cx:pt idx="6415">204</cx:pt>
          <cx:pt idx="6416">204</cx:pt>
          <cx:pt idx="6417">204</cx:pt>
          <cx:pt idx="6418">204</cx:pt>
          <cx:pt idx="6419">204</cx:pt>
          <cx:pt idx="6420">204</cx:pt>
          <cx:pt idx="6421">204</cx:pt>
          <cx:pt idx="6422">204</cx:pt>
          <cx:pt idx="6423">204</cx:pt>
          <cx:pt idx="6424">204</cx:pt>
          <cx:pt idx="6425">617</cx:pt>
          <cx:pt idx="6426">617</cx:pt>
          <cx:pt idx="6427">1385</cx:pt>
          <cx:pt idx="6428">1385</cx:pt>
          <cx:pt idx="6429">1385</cx:pt>
          <cx:pt idx="6430">1385</cx:pt>
          <cx:pt idx="6431">1385</cx:pt>
          <cx:pt idx="6432">1385</cx:pt>
          <cx:pt idx="6433">1385</cx:pt>
          <cx:pt idx="6434">436</cx:pt>
          <cx:pt idx="6435">436</cx:pt>
          <cx:pt idx="6436">436</cx:pt>
          <cx:pt idx="6437">436</cx:pt>
          <cx:pt idx="6438">436</cx:pt>
          <cx:pt idx="6439">586</cx:pt>
          <cx:pt idx="6440">586</cx:pt>
          <cx:pt idx="6441">586</cx:pt>
          <cx:pt idx="6442">586</cx:pt>
          <cx:pt idx="6443">586</cx:pt>
          <cx:pt idx="6444">586</cx:pt>
          <cx:pt idx="6445">586</cx:pt>
          <cx:pt idx="6446">586</cx:pt>
          <cx:pt idx="6447">586</cx:pt>
          <cx:pt idx="6448">190</cx:pt>
          <cx:pt idx="6449">190</cx:pt>
          <cx:pt idx="6450">190</cx:pt>
          <cx:pt idx="6451">190</cx:pt>
          <cx:pt idx="6452">190</cx:pt>
          <cx:pt idx="6453">190</cx:pt>
          <cx:pt idx="6454">190</cx:pt>
          <cx:pt idx="6455">190</cx:pt>
          <cx:pt idx="6456">190</cx:pt>
          <cx:pt idx="6457">190</cx:pt>
          <cx:pt idx="6458">436</cx:pt>
          <cx:pt idx="6459">436</cx:pt>
          <cx:pt idx="6460">436</cx:pt>
          <cx:pt idx="6461">436</cx:pt>
          <cx:pt idx="6462">436</cx:pt>
          <cx:pt idx="6463">436</cx:pt>
          <cx:pt idx="6464">436</cx:pt>
          <cx:pt idx="6465">436</cx:pt>
          <cx:pt idx="6466">436</cx:pt>
          <cx:pt idx="6467">436</cx:pt>
          <cx:pt idx="6468">436</cx:pt>
          <cx:pt idx="6469">436</cx:pt>
          <cx:pt idx="6470">436</cx:pt>
          <cx:pt idx="6471">436</cx:pt>
          <cx:pt idx="6472">436</cx:pt>
          <cx:pt idx="6473">436</cx:pt>
          <cx:pt idx="6474">436</cx:pt>
          <cx:pt idx="6475">61</cx:pt>
          <cx:pt idx="6476">61</cx:pt>
          <cx:pt idx="6477">61</cx:pt>
          <cx:pt idx="6478">61</cx:pt>
          <cx:pt idx="6479">61</cx:pt>
          <cx:pt idx="6480">61</cx:pt>
          <cx:pt idx="6481">61</cx:pt>
          <cx:pt idx="6482">61</cx:pt>
          <cx:pt idx="6483">61</cx:pt>
          <cx:pt idx="6484">61</cx:pt>
          <cx:pt idx="6485">61</cx:pt>
          <cx:pt idx="6486">61</cx:pt>
          <cx:pt idx="6487">61</cx:pt>
          <cx:pt idx="6488">61</cx:pt>
          <cx:pt idx="6489">61</cx:pt>
          <cx:pt idx="6490">61</cx:pt>
          <cx:pt idx="6491">61</cx:pt>
          <cx:pt idx="6492">61</cx:pt>
          <cx:pt idx="6493">61</cx:pt>
          <cx:pt idx="6494">61</cx:pt>
          <cx:pt idx="6495">61</cx:pt>
          <cx:pt idx="6496">61</cx:pt>
          <cx:pt idx="6497">61</cx:pt>
          <cx:pt idx="6498">61</cx:pt>
          <cx:pt idx="6499">61</cx:pt>
          <cx:pt idx="6500">61</cx:pt>
          <cx:pt idx="6501">61</cx:pt>
          <cx:pt idx="6502">61</cx:pt>
          <cx:pt idx="6503">61</cx:pt>
          <cx:pt idx="6504">61</cx:pt>
          <cx:pt idx="6505">61</cx:pt>
          <cx:pt idx="6506">61</cx:pt>
          <cx:pt idx="6507">61</cx:pt>
          <cx:pt idx="6508">61</cx:pt>
          <cx:pt idx="6509">61</cx:pt>
          <cx:pt idx="6510">61</cx:pt>
          <cx:pt idx="6511">61</cx:pt>
          <cx:pt idx="6512">61</cx:pt>
          <cx:pt idx="6513">61</cx:pt>
          <cx:pt idx="6514">61</cx:pt>
          <cx:pt idx="6515">61</cx:pt>
          <cx:pt idx="6516">61</cx:pt>
          <cx:pt idx="6517">61</cx:pt>
          <cx:pt idx="6518">61</cx:pt>
          <cx:pt idx="6519">61</cx:pt>
          <cx:pt idx="6520">61</cx:pt>
          <cx:pt idx="6521">61</cx:pt>
          <cx:pt idx="6522">61</cx:pt>
          <cx:pt idx="6523">61</cx:pt>
          <cx:pt idx="6524">61</cx:pt>
          <cx:pt idx="6525">61</cx:pt>
          <cx:pt idx="6526">61</cx:pt>
          <cx:pt idx="6527">61</cx:pt>
          <cx:pt idx="6528">61</cx:pt>
          <cx:pt idx="6529">61</cx:pt>
          <cx:pt idx="6530">61</cx:pt>
          <cx:pt idx="6531">61</cx:pt>
          <cx:pt idx="6532">61</cx:pt>
          <cx:pt idx="6533">61</cx:pt>
          <cx:pt idx="6534">61</cx:pt>
          <cx:pt idx="6535">61</cx:pt>
          <cx:pt idx="6536">61</cx:pt>
          <cx:pt idx="6537">61</cx:pt>
          <cx:pt idx="6538">61</cx:pt>
          <cx:pt idx="6539">61</cx:pt>
          <cx:pt idx="6540">61</cx:pt>
          <cx:pt idx="6541">61</cx:pt>
          <cx:pt idx="6542">61</cx:pt>
          <cx:pt idx="6543">61</cx:pt>
          <cx:pt idx="6544">61</cx:pt>
          <cx:pt idx="6545">61</cx:pt>
          <cx:pt idx="6546">61</cx:pt>
          <cx:pt idx="6547">61</cx:pt>
          <cx:pt idx="6548">61</cx:pt>
          <cx:pt idx="6549">61</cx:pt>
          <cx:pt idx="6550">61</cx:pt>
          <cx:pt idx="6551">61</cx:pt>
          <cx:pt idx="6552">61</cx:pt>
          <cx:pt idx="6553">617</cx:pt>
          <cx:pt idx="6554">1391</cx:pt>
          <cx:pt idx="6555">1391</cx:pt>
          <cx:pt idx="6556">1391</cx:pt>
          <cx:pt idx="6557">1391</cx:pt>
          <cx:pt idx="6558">1391</cx:pt>
          <cx:pt idx="6559">1391</cx:pt>
          <cx:pt idx="6560">1391</cx:pt>
          <cx:pt idx="6561">1391</cx:pt>
          <cx:pt idx="6562">1391</cx:pt>
          <cx:pt idx="6563">1391</cx:pt>
          <cx:pt idx="6564">1391</cx:pt>
          <cx:pt idx="6565">1391</cx:pt>
          <cx:pt idx="6566">1391</cx:pt>
          <cx:pt idx="6567">1391</cx:pt>
          <cx:pt idx="6568">1391</cx:pt>
          <cx:pt idx="6569">1391</cx:pt>
          <cx:pt idx="6570">1391</cx:pt>
          <cx:pt idx="6571">1391</cx:pt>
          <cx:pt idx="6572">1851</cx:pt>
          <cx:pt idx="6573">1851</cx:pt>
          <cx:pt idx="6574">1851</cx:pt>
          <cx:pt idx="6575">210</cx:pt>
          <cx:pt idx="6576">210</cx:pt>
          <cx:pt idx="6577">210</cx:pt>
          <cx:pt idx="6578">210</cx:pt>
          <cx:pt idx="6579">210</cx:pt>
          <cx:pt idx="6580">210</cx:pt>
          <cx:pt idx="6581">210</cx:pt>
          <cx:pt idx="6582">210</cx:pt>
          <cx:pt idx="6583">210</cx:pt>
          <cx:pt idx="6584">210</cx:pt>
          <cx:pt idx="6585">210</cx:pt>
          <cx:pt idx="6586">210</cx:pt>
          <cx:pt idx="6587">210</cx:pt>
          <cx:pt idx="6588">210</cx:pt>
          <cx:pt idx="6589">210</cx:pt>
          <cx:pt idx="6590">210</cx:pt>
          <cx:pt idx="6591">210</cx:pt>
          <cx:pt idx="6592">210</cx:pt>
          <cx:pt idx="6593">210</cx:pt>
          <cx:pt idx="6594">1385</cx:pt>
          <cx:pt idx="6595">1385</cx:pt>
          <cx:pt idx="6596">1385</cx:pt>
          <cx:pt idx="6597">1385</cx:pt>
          <cx:pt idx="6598">1385</cx:pt>
          <cx:pt idx="6599">1385</cx:pt>
          <cx:pt idx="6600">1385</cx:pt>
          <cx:pt idx="6601">1385</cx:pt>
          <cx:pt idx="6602">1385</cx:pt>
          <cx:pt idx="6603">1385</cx:pt>
          <cx:pt idx="6604">1385</cx:pt>
          <cx:pt idx="6605">436</cx:pt>
          <cx:pt idx="6606">436</cx:pt>
          <cx:pt idx="6607">436</cx:pt>
          <cx:pt idx="6608">436</cx:pt>
          <cx:pt idx="6609">436</cx:pt>
          <cx:pt idx="6610">436</cx:pt>
          <cx:pt idx="6611">436</cx:pt>
          <cx:pt idx="6612">436</cx:pt>
          <cx:pt idx="6613">436</cx:pt>
          <cx:pt idx="6614">436</cx:pt>
          <cx:pt idx="6615">436</cx:pt>
          <cx:pt idx="6616">436</cx:pt>
          <cx:pt idx="6617">436</cx:pt>
          <cx:pt idx="6618">436</cx:pt>
          <cx:pt idx="6619">436</cx:pt>
          <cx:pt idx="6620">436</cx:pt>
          <cx:pt idx="6621">436</cx:pt>
          <cx:pt idx="6622">436</cx:pt>
          <cx:pt idx="6623">436</cx:pt>
          <cx:pt idx="6624">436</cx:pt>
          <cx:pt idx="6625">436</cx:pt>
          <cx:pt idx="6626">436</cx:pt>
          <cx:pt idx="6627">436</cx:pt>
          <cx:pt idx="6628">416</cx:pt>
          <cx:pt idx="6629">416</cx:pt>
          <cx:pt idx="6630">586</cx:pt>
          <cx:pt idx="6631">586</cx:pt>
          <cx:pt idx="6632">586</cx:pt>
          <cx:pt idx="6633">586</cx:pt>
          <cx:pt idx="6634">586</cx:pt>
          <cx:pt idx="6635">586</cx:pt>
          <cx:pt idx="6636">586</cx:pt>
          <cx:pt idx="6637">586</cx:pt>
          <cx:pt idx="6638">2031</cx:pt>
          <cx:pt idx="6639">2031</cx:pt>
          <cx:pt idx="6640">2031</cx:pt>
          <cx:pt idx="6641">2031</cx:pt>
          <cx:pt idx="6642">2031</cx:pt>
          <cx:pt idx="6643">2031</cx:pt>
          <cx:pt idx="6644">2031</cx:pt>
          <cx:pt idx="6645">2031</cx:pt>
          <cx:pt idx="6646">2031</cx:pt>
          <cx:pt idx="6647">2031</cx:pt>
          <cx:pt idx="6648">2031</cx:pt>
          <cx:pt idx="6649">2031</cx:pt>
          <cx:pt idx="6650">520</cx:pt>
          <cx:pt idx="6651">520</cx:pt>
          <cx:pt idx="6652">520</cx:pt>
          <cx:pt idx="6653">520</cx:pt>
          <cx:pt idx="6654">2009</cx:pt>
          <cx:pt idx="6655">2009</cx:pt>
          <cx:pt idx="6656">2009</cx:pt>
          <cx:pt idx="6657">2009</cx:pt>
          <cx:pt idx="6658">2009</cx:pt>
          <cx:pt idx="6659">2009</cx:pt>
          <cx:pt idx="6660">2009</cx:pt>
          <cx:pt idx="6661">2009</cx:pt>
          <cx:pt idx="6662">2009</cx:pt>
          <cx:pt idx="6663">2009</cx:pt>
          <cx:pt idx="6664">2009</cx:pt>
          <cx:pt idx="6665">2009</cx:pt>
          <cx:pt idx="6666">2009</cx:pt>
          <cx:pt idx="6667">2009</cx:pt>
          <cx:pt idx="6668">2009</cx:pt>
          <cx:pt idx="6669">2009</cx:pt>
          <cx:pt idx="6670">2009</cx:pt>
          <cx:pt idx="6671">2009</cx:pt>
          <cx:pt idx="6672">2009</cx:pt>
          <cx:pt idx="6673">2009</cx:pt>
          <cx:pt idx="6674">2009</cx:pt>
          <cx:pt idx="6675">2009</cx:pt>
          <cx:pt idx="6676">2009</cx:pt>
          <cx:pt idx="6677">2009</cx:pt>
          <cx:pt idx="6678">2009</cx:pt>
          <cx:pt idx="6679">2009</cx:pt>
          <cx:pt idx="6680">2009</cx:pt>
          <cx:pt idx="6681">2009</cx:pt>
          <cx:pt idx="6682">2009</cx:pt>
          <cx:pt idx="6683">2009</cx:pt>
          <cx:pt idx="6684">2009</cx:pt>
          <cx:pt idx="6685">1158</cx:pt>
          <cx:pt idx="6686">1158</cx:pt>
          <cx:pt idx="6687">1158</cx:pt>
          <cx:pt idx="6688">1158</cx:pt>
          <cx:pt idx="6689">1158</cx:pt>
          <cx:pt idx="6690">1158</cx:pt>
          <cx:pt idx="6691">1158</cx:pt>
          <cx:pt idx="6692">1158</cx:pt>
          <cx:pt idx="6693">1158</cx:pt>
          <cx:pt idx="6694">5657</cx:pt>
          <cx:pt idx="6695">5657</cx:pt>
          <cx:pt idx="6696">5657</cx:pt>
          <cx:pt idx="6697">5657</cx:pt>
          <cx:pt idx="6698">5657</cx:pt>
          <cx:pt idx="6699">5657</cx:pt>
          <cx:pt idx="6700">5657</cx:pt>
          <cx:pt idx="6701">5657</cx:pt>
          <cx:pt idx="6702">5657</cx:pt>
          <cx:pt idx="6703">5657</cx:pt>
          <cx:pt idx="6704">5657</cx:pt>
          <cx:pt idx="6705">5657</cx:pt>
          <cx:pt idx="6706">5657</cx:pt>
          <cx:pt idx="6707">5657</cx:pt>
          <cx:pt idx="6708">5657</cx:pt>
          <cx:pt idx="6709">5657</cx:pt>
          <cx:pt idx="6710">5657</cx:pt>
          <cx:pt idx="6711">5657</cx:pt>
          <cx:pt idx="6712">5657</cx:pt>
          <cx:pt idx="6713">5657</cx:pt>
          <cx:pt idx="6714">5657</cx:pt>
          <cx:pt idx="6715">5657</cx:pt>
          <cx:pt idx="6716">5657</cx:pt>
          <cx:pt idx="6717">5657</cx:pt>
          <cx:pt idx="6718">5657</cx:pt>
          <cx:pt idx="6719">5657</cx:pt>
          <cx:pt idx="6720">5657</cx:pt>
          <cx:pt idx="6721">5657</cx:pt>
          <cx:pt idx="6722">5657</cx:pt>
          <cx:pt idx="6723">5657</cx:pt>
          <cx:pt idx="6724">586</cx:pt>
          <cx:pt idx="6725">586</cx:pt>
          <cx:pt idx="6726">586</cx:pt>
          <cx:pt idx="6727">586</cx:pt>
          <cx:pt idx="6728">586</cx:pt>
          <cx:pt idx="6729">586</cx:pt>
          <cx:pt idx="6730">586</cx:pt>
          <cx:pt idx="6731">586</cx:pt>
          <cx:pt idx="6732">586</cx:pt>
          <cx:pt idx="6733">586</cx:pt>
          <cx:pt idx="6734">586</cx:pt>
          <cx:pt idx="6735">586</cx:pt>
          <cx:pt idx="6736">586</cx:pt>
          <cx:pt idx="6737">586</cx:pt>
          <cx:pt idx="6738">586</cx:pt>
          <cx:pt idx="6739">586</cx:pt>
          <cx:pt idx="6740">586</cx:pt>
          <cx:pt idx="6741">586</cx:pt>
          <cx:pt idx="6742">586</cx:pt>
          <cx:pt idx="6743">586</cx:pt>
          <cx:pt idx="6744">586</cx:pt>
          <cx:pt idx="6745">586</cx:pt>
          <cx:pt idx="6746">586</cx:pt>
          <cx:pt idx="6747">586</cx:pt>
          <cx:pt idx="6748">586</cx:pt>
          <cx:pt idx="6749">586</cx:pt>
          <cx:pt idx="6750">586</cx:pt>
          <cx:pt idx="6751">586</cx:pt>
          <cx:pt idx="6752">586</cx:pt>
          <cx:pt idx="6753">586</cx:pt>
          <cx:pt idx="6754">586</cx:pt>
          <cx:pt idx="6755">586</cx:pt>
          <cx:pt idx="6756">586</cx:pt>
          <cx:pt idx="6757">586</cx:pt>
          <cx:pt idx="6758">586</cx:pt>
          <cx:pt idx="6759">586</cx:pt>
          <cx:pt idx="6760">586</cx:pt>
          <cx:pt idx="6761">586</cx:pt>
          <cx:pt idx="6762">586</cx:pt>
          <cx:pt idx="6763">586</cx:pt>
          <cx:pt idx="6764">586</cx:pt>
          <cx:pt idx="6765">586</cx:pt>
          <cx:pt idx="6766">586</cx:pt>
          <cx:pt idx="6767">586</cx:pt>
          <cx:pt idx="6768">586</cx:pt>
          <cx:pt idx="6769">61</cx:pt>
          <cx:pt idx="6770">61</cx:pt>
          <cx:pt idx="6771">61</cx:pt>
          <cx:pt idx="6772">61</cx:pt>
          <cx:pt idx="6773">61</cx:pt>
          <cx:pt idx="6774">61</cx:pt>
          <cx:pt idx="6775">61</cx:pt>
          <cx:pt idx="6776">61</cx:pt>
          <cx:pt idx="6777">61</cx:pt>
          <cx:pt idx="6778">61</cx:pt>
          <cx:pt idx="6779">61</cx:pt>
          <cx:pt idx="6780">61</cx:pt>
          <cx:pt idx="6781">61</cx:pt>
          <cx:pt idx="6782">61</cx:pt>
          <cx:pt idx="6783">61</cx:pt>
          <cx:pt idx="6784">61</cx:pt>
          <cx:pt idx="6785">61</cx:pt>
          <cx:pt idx="6786">61</cx:pt>
          <cx:pt idx="6787">61</cx:pt>
          <cx:pt idx="6788">61</cx:pt>
          <cx:pt idx="6789">1851</cx:pt>
          <cx:pt idx="6790">1851</cx:pt>
          <cx:pt idx="6791">1851</cx:pt>
          <cx:pt idx="6792">1851</cx:pt>
          <cx:pt idx="6793">1851</cx:pt>
          <cx:pt idx="6794">1851</cx:pt>
          <cx:pt idx="6795">1851</cx:pt>
          <cx:pt idx="6796">1851</cx:pt>
          <cx:pt idx="6797">1851</cx:pt>
          <cx:pt idx="6798">1851</cx:pt>
          <cx:pt idx="6799">1851</cx:pt>
          <cx:pt idx="6800">1851</cx:pt>
          <cx:pt idx="6801">1851</cx:pt>
          <cx:pt idx="6802">535</cx:pt>
          <cx:pt idx="6803">535</cx:pt>
          <cx:pt idx="6804">535</cx:pt>
          <cx:pt idx="6805">535</cx:pt>
          <cx:pt idx="6806">535</cx:pt>
          <cx:pt idx="6807">535</cx:pt>
          <cx:pt idx="6808">535</cx:pt>
          <cx:pt idx="6809">873</cx:pt>
          <cx:pt idx="6810">873</cx:pt>
          <cx:pt idx="6811">873</cx:pt>
          <cx:pt idx="6812">873</cx:pt>
          <cx:pt idx="6813">873</cx:pt>
          <cx:pt idx="6814">873</cx:pt>
          <cx:pt idx="6815">873</cx:pt>
          <cx:pt idx="6816">873</cx:pt>
          <cx:pt idx="6817">873</cx:pt>
          <cx:pt idx="6818">873</cx:pt>
          <cx:pt idx="6819">873</cx:pt>
          <cx:pt idx="6820">873</cx:pt>
          <cx:pt idx="6821">873</cx:pt>
          <cx:pt idx="6822">873</cx:pt>
          <cx:pt idx="6823">873</cx:pt>
          <cx:pt idx="6824">873</cx:pt>
          <cx:pt idx="6825">1013</cx:pt>
          <cx:pt idx="6826">1013</cx:pt>
          <cx:pt idx="6827">1013</cx:pt>
          <cx:pt idx="6828">26</cx:pt>
          <cx:pt idx="6829">26</cx:pt>
          <cx:pt idx="6830">26</cx:pt>
          <cx:pt idx="6831">26</cx:pt>
          <cx:pt idx="6832">26</cx:pt>
          <cx:pt idx="6833">1851</cx:pt>
          <cx:pt idx="6834">1851</cx:pt>
          <cx:pt idx="6835">1851</cx:pt>
          <cx:pt idx="6836">1851</cx:pt>
          <cx:pt idx="6837">1851</cx:pt>
          <cx:pt idx="6838">1851</cx:pt>
          <cx:pt idx="6839">1851</cx:pt>
          <cx:pt idx="6840">1851</cx:pt>
          <cx:pt idx="6841">1851</cx:pt>
          <cx:pt idx="6842">1851</cx:pt>
          <cx:pt idx="6843">1851</cx:pt>
          <cx:pt idx="6844">1851</cx:pt>
          <cx:pt idx="6845">1851</cx:pt>
          <cx:pt idx="6846">1851</cx:pt>
          <cx:pt idx="6847">1851</cx:pt>
          <cx:pt idx="6848">1851</cx:pt>
          <cx:pt idx="6849">1851</cx:pt>
          <cx:pt idx="6850">1851</cx:pt>
          <cx:pt idx="6851">1851</cx:pt>
          <cx:pt idx="6852">1851</cx:pt>
          <cx:pt idx="6853">1851</cx:pt>
          <cx:pt idx="6854">1851</cx:pt>
          <cx:pt idx="6855">204</cx:pt>
          <cx:pt idx="6856">204</cx:pt>
          <cx:pt idx="6857">204</cx:pt>
          <cx:pt idx="6858">204</cx:pt>
          <cx:pt idx="6859">204</cx:pt>
          <cx:pt idx="6860">2009</cx:pt>
          <cx:pt idx="6861">2009</cx:pt>
          <cx:pt idx="6862">2009</cx:pt>
          <cx:pt idx="6863">2009</cx:pt>
          <cx:pt idx="6864">2009</cx:pt>
          <cx:pt idx="6865">2009</cx:pt>
          <cx:pt idx="6866">454</cx:pt>
          <cx:pt idx="6867">454</cx:pt>
          <cx:pt idx="6868">454</cx:pt>
          <cx:pt idx="6869">454</cx:pt>
          <cx:pt idx="6870">454</cx:pt>
          <cx:pt idx="6871">454</cx:pt>
          <cx:pt idx="6872">454</cx:pt>
          <cx:pt idx="6873">454</cx:pt>
          <cx:pt idx="6874">454</cx:pt>
          <cx:pt idx="6875">454</cx:pt>
          <cx:pt idx="6876">454</cx:pt>
          <cx:pt idx="6877">454</cx:pt>
          <cx:pt idx="6878">454</cx:pt>
          <cx:pt idx="6879">454</cx:pt>
          <cx:pt idx="6880">454</cx:pt>
          <cx:pt idx="6881">454</cx:pt>
          <cx:pt idx="6882">454</cx:pt>
          <cx:pt idx="6883">2009</cx:pt>
          <cx:pt idx="6884">2009</cx:pt>
          <cx:pt idx="6885">2009</cx:pt>
          <cx:pt idx="6886">2009</cx:pt>
          <cx:pt idx="6887">2009</cx:pt>
          <cx:pt idx="6888">2009</cx:pt>
          <cx:pt idx="6889">2202</cx:pt>
          <cx:pt idx="6890">2202</cx:pt>
          <cx:pt idx="6891">2202</cx:pt>
          <cx:pt idx="6892">2202</cx:pt>
          <cx:pt idx="6893">2202</cx:pt>
          <cx:pt idx="6894">2202</cx:pt>
          <cx:pt idx="6895">2202</cx:pt>
          <cx:pt idx="6896">2202</cx:pt>
          <cx:pt idx="6897">2202</cx:pt>
          <cx:pt idx="6898">2202</cx:pt>
          <cx:pt idx="6899">2202</cx:pt>
          <cx:pt idx="6900">2202</cx:pt>
          <cx:pt idx="6901">2202</cx:pt>
          <cx:pt idx="6902">2202</cx:pt>
          <cx:pt idx="6903">2202</cx:pt>
          <cx:pt idx="6904">1851</cx:pt>
          <cx:pt idx="6905">1720</cx:pt>
          <cx:pt idx="6906">1720</cx:pt>
          <cx:pt idx="6907">1720</cx:pt>
          <cx:pt idx="6908">1720</cx:pt>
          <cx:pt idx="6909">1720</cx:pt>
          <cx:pt idx="6910">1720</cx:pt>
          <cx:pt idx="6911">1720</cx:pt>
          <cx:pt idx="6912">1720</cx:pt>
          <cx:pt idx="6913">1720</cx:pt>
          <cx:pt idx="6914">1720</cx:pt>
          <cx:pt idx="6915">1720</cx:pt>
          <cx:pt idx="6916">1720</cx:pt>
          <cx:pt idx="6917">1720</cx:pt>
          <cx:pt idx="6918">1720</cx:pt>
          <cx:pt idx="6919">1720</cx:pt>
          <cx:pt idx="6920">1720</cx:pt>
          <cx:pt idx="6921">1720</cx:pt>
          <cx:pt idx="6922">1720</cx:pt>
          <cx:pt idx="6923">1720</cx:pt>
          <cx:pt idx="6924">1720</cx:pt>
          <cx:pt idx="6925">1720</cx:pt>
          <cx:pt idx="6926">1720</cx:pt>
          <cx:pt idx="6927">1720</cx:pt>
          <cx:pt idx="6928">640</cx:pt>
          <cx:pt idx="6929">640</cx:pt>
          <cx:pt idx="6930">640</cx:pt>
          <cx:pt idx="6931">640</cx:pt>
          <cx:pt idx="6932">640</cx:pt>
          <cx:pt idx="6933">640</cx:pt>
          <cx:pt idx="6934">640</cx:pt>
          <cx:pt idx="6935">640</cx:pt>
          <cx:pt idx="6936">640</cx:pt>
          <cx:pt idx="6937">640</cx:pt>
          <cx:pt idx="6938">640</cx:pt>
          <cx:pt idx="6939">640</cx:pt>
          <cx:pt idx="6940">640</cx:pt>
          <cx:pt idx="6941">640</cx:pt>
          <cx:pt idx="6942">640</cx:pt>
          <cx:pt idx="6943">640</cx:pt>
          <cx:pt idx="6944">640</cx:pt>
          <cx:pt idx="6945">640</cx:pt>
          <cx:pt idx="6946">640</cx:pt>
          <cx:pt idx="6947">640</cx:pt>
          <cx:pt idx="6948">436</cx:pt>
          <cx:pt idx="6949">436</cx:pt>
          <cx:pt idx="6950">436</cx:pt>
          <cx:pt idx="6951">436</cx:pt>
          <cx:pt idx="6952">436</cx:pt>
          <cx:pt idx="6953">436</cx:pt>
          <cx:pt idx="6954">436</cx:pt>
          <cx:pt idx="6955">436</cx:pt>
          <cx:pt idx="6956">436</cx:pt>
          <cx:pt idx="6957">436</cx:pt>
          <cx:pt idx="6958">436</cx:pt>
          <cx:pt idx="6959">436</cx:pt>
          <cx:pt idx="6960">436</cx:pt>
          <cx:pt idx="6961">436</cx:pt>
          <cx:pt idx="6962">436</cx:pt>
          <cx:pt idx="6963">436</cx:pt>
          <cx:pt idx="6964">436</cx:pt>
          <cx:pt idx="6965">436</cx:pt>
          <cx:pt idx="6966">436</cx:pt>
          <cx:pt idx="6967">436</cx:pt>
          <cx:pt idx="6968">436</cx:pt>
          <cx:pt idx="6969">436</cx:pt>
          <cx:pt idx="6970">436</cx:pt>
          <cx:pt idx="6971">436</cx:pt>
          <cx:pt idx="6972">436</cx:pt>
          <cx:pt idx="6973">436</cx:pt>
          <cx:pt idx="6974">436</cx:pt>
          <cx:pt idx="6975">436</cx:pt>
          <cx:pt idx="6976">436</cx:pt>
          <cx:pt idx="6977">436</cx:pt>
          <cx:pt idx="6978">436</cx:pt>
          <cx:pt idx="6979">436</cx:pt>
          <cx:pt idx="6980">436</cx:pt>
          <cx:pt idx="6981">436</cx:pt>
          <cx:pt idx="6982">436</cx:pt>
          <cx:pt idx="6983">436</cx:pt>
          <cx:pt idx="6984">436</cx:pt>
          <cx:pt idx="6985">436</cx:pt>
          <cx:pt idx="6986">436</cx:pt>
          <cx:pt idx="6987">436</cx:pt>
          <cx:pt idx="6988">436</cx:pt>
          <cx:pt idx="6989">436</cx:pt>
          <cx:pt idx="6990">436</cx:pt>
          <cx:pt idx="6991">436</cx:pt>
          <cx:pt idx="6992">436</cx:pt>
          <cx:pt idx="6993">436</cx:pt>
          <cx:pt idx="6994">1013</cx:pt>
          <cx:pt idx="6995">1013</cx:pt>
          <cx:pt idx="6996">1013</cx:pt>
          <cx:pt idx="6997">1013</cx:pt>
          <cx:pt idx="6998">1013</cx:pt>
          <cx:pt idx="6999">1013</cx:pt>
          <cx:pt idx="7000">1013</cx:pt>
          <cx:pt idx="7001">1013</cx:pt>
          <cx:pt idx="7002">1013</cx:pt>
          <cx:pt idx="7003">1013</cx:pt>
          <cx:pt idx="7004">1013</cx:pt>
          <cx:pt idx="7005">1013</cx:pt>
          <cx:pt idx="7006">1013</cx:pt>
          <cx:pt idx="7007">1013</cx:pt>
          <cx:pt idx="7008">1013</cx:pt>
          <cx:pt idx="7009">1013</cx:pt>
          <cx:pt idx="7010">1013</cx:pt>
          <cx:pt idx="7011">1715</cx:pt>
          <cx:pt idx="7012">1715</cx:pt>
          <cx:pt idx="7013">1715</cx:pt>
          <cx:pt idx="7014">1715</cx:pt>
          <cx:pt idx="7015">1715</cx:pt>
          <cx:pt idx="7016">1715</cx:pt>
          <cx:pt idx="7017">1715</cx:pt>
          <cx:pt idx="7018">1715</cx:pt>
          <cx:pt idx="7019">1715</cx:pt>
          <cx:pt idx="7020">1715</cx:pt>
          <cx:pt idx="7021">1715</cx:pt>
          <cx:pt idx="7022">1715</cx:pt>
          <cx:pt idx="7023">1715</cx:pt>
          <cx:pt idx="7024">1715</cx:pt>
          <cx:pt idx="7025">1715</cx:pt>
          <cx:pt idx="7026">1715</cx:pt>
          <cx:pt idx="7027">1715</cx:pt>
          <cx:pt idx="7028">1715</cx:pt>
          <cx:pt idx="7029">1715</cx:pt>
          <cx:pt idx="7030">1715</cx:pt>
          <cx:pt idx="7031">1715</cx:pt>
          <cx:pt idx="7032">1715</cx:pt>
          <cx:pt idx="7033">155</cx:pt>
          <cx:pt idx="7034">155</cx:pt>
          <cx:pt idx="7035">155</cx:pt>
          <cx:pt idx="7036">155</cx:pt>
          <cx:pt idx="7037">155</cx:pt>
          <cx:pt idx="7038">155</cx:pt>
          <cx:pt idx="7039">86</cx:pt>
          <cx:pt idx="7040">86</cx:pt>
          <cx:pt idx="7041">2031</cx:pt>
          <cx:pt idx="7042">2031</cx:pt>
          <cx:pt idx="7043">2031</cx:pt>
          <cx:pt idx="7044">2031</cx:pt>
          <cx:pt idx="7045">873</cx:pt>
          <cx:pt idx="7046">873</cx:pt>
          <cx:pt idx="7047">873</cx:pt>
          <cx:pt idx="7048">873</cx:pt>
          <cx:pt idx="7049">873</cx:pt>
          <cx:pt idx="7050">873</cx:pt>
          <cx:pt idx="7051">873</cx:pt>
          <cx:pt idx="7052">873</cx:pt>
          <cx:pt idx="7053">873</cx:pt>
          <cx:pt idx="7054">873</cx:pt>
          <cx:pt idx="7055">873</cx:pt>
          <cx:pt idx="7056">873</cx:pt>
          <cx:pt idx="7057">873</cx:pt>
          <cx:pt idx="7058">873</cx:pt>
          <cx:pt idx="7059">873</cx:pt>
          <cx:pt idx="7060">873</cx:pt>
          <cx:pt idx="7061">873</cx:pt>
          <cx:pt idx="7062">873</cx:pt>
          <cx:pt idx="7063">873</cx:pt>
          <cx:pt idx="7064">873</cx:pt>
          <cx:pt idx="7065">873</cx:pt>
          <cx:pt idx="7066">873</cx:pt>
          <cx:pt idx="7067">873</cx:pt>
          <cx:pt idx="7068">873</cx:pt>
          <cx:pt idx="7069">873</cx:pt>
          <cx:pt idx="7070">873</cx:pt>
          <cx:pt idx="7071">873</cx:pt>
          <cx:pt idx="7072">873</cx:pt>
          <cx:pt idx="7073">873</cx:pt>
          <cx:pt idx="7074">2202</cx:pt>
          <cx:pt idx="7075">2202</cx:pt>
          <cx:pt idx="7076">2202</cx:pt>
          <cx:pt idx="7077">2202</cx:pt>
          <cx:pt idx="7078">2202</cx:pt>
          <cx:pt idx="7079">2202</cx:pt>
          <cx:pt idx="7080">2202</cx:pt>
          <cx:pt idx="7081">2202</cx:pt>
          <cx:pt idx="7082">2202</cx:pt>
          <cx:pt idx="7083">2202</cx:pt>
          <cx:pt idx="7084">2202</cx:pt>
          <cx:pt idx="7085">2202</cx:pt>
          <cx:pt idx="7086">2202</cx:pt>
          <cx:pt idx="7087">2202</cx:pt>
          <cx:pt idx="7088">2202</cx:pt>
          <cx:pt idx="7089">2202</cx:pt>
          <cx:pt idx="7090">2202</cx:pt>
          <cx:pt idx="7091">2202</cx:pt>
          <cx:pt idx="7092">2202</cx:pt>
          <cx:pt idx="7093">2202</cx:pt>
          <cx:pt idx="7094">2009</cx:pt>
          <cx:pt idx="7095">2009</cx:pt>
          <cx:pt idx="7096">2009</cx:pt>
          <cx:pt idx="7097">2009</cx:pt>
          <cx:pt idx="7098">2009</cx:pt>
          <cx:pt idx="7099">2009</cx:pt>
          <cx:pt idx="7100">2009</cx:pt>
          <cx:pt idx="7101">2009</cx:pt>
          <cx:pt idx="7102">2009</cx:pt>
          <cx:pt idx="7103">2009</cx:pt>
          <cx:pt idx="7104">2009</cx:pt>
          <cx:pt idx="7105">2009</cx:pt>
          <cx:pt idx="7106">2009</cx:pt>
          <cx:pt idx="7107">2009</cx:pt>
          <cx:pt idx="7108">2009</cx:pt>
          <cx:pt idx="7109">2009</cx:pt>
          <cx:pt idx="7110">2009</cx:pt>
          <cx:pt idx="7111">2009</cx:pt>
          <cx:pt idx="7112">2009</cx:pt>
          <cx:pt idx="7113">2009</cx:pt>
          <cx:pt idx="7114">2009</cx:pt>
          <cx:pt idx="7115">2009</cx:pt>
          <cx:pt idx="7116">2009</cx:pt>
          <cx:pt idx="7117">2009</cx:pt>
          <cx:pt idx="7118">2009</cx:pt>
          <cx:pt idx="7119">2009</cx:pt>
          <cx:pt idx="7120">2009</cx:pt>
          <cx:pt idx="7121">2009</cx:pt>
          <cx:pt idx="7122">873</cx:pt>
          <cx:pt idx="7123">873</cx:pt>
          <cx:pt idx="7124">873</cx:pt>
          <cx:pt idx="7125">873</cx:pt>
          <cx:pt idx="7126">873</cx:pt>
          <cx:pt idx="7127">873</cx:pt>
          <cx:pt idx="7128">873</cx:pt>
          <cx:pt idx="7129">873</cx:pt>
          <cx:pt idx="7130">873</cx:pt>
          <cx:pt idx="7131">873</cx:pt>
          <cx:pt idx="7132">873</cx:pt>
          <cx:pt idx="7133">86</cx:pt>
          <cx:pt idx="7134">86</cx:pt>
          <cx:pt idx="7135">86</cx:pt>
          <cx:pt idx="7136">86</cx:pt>
          <cx:pt idx="7137">86</cx:pt>
          <cx:pt idx="7138">86</cx:pt>
          <cx:pt idx="7139">86</cx:pt>
          <cx:pt idx="7140">86</cx:pt>
          <cx:pt idx="7141">86</cx:pt>
          <cx:pt idx="7142">86</cx:pt>
          <cx:pt idx="7143">86</cx:pt>
          <cx:pt idx="7144">86</cx:pt>
          <cx:pt idx="7145">2031</cx:pt>
          <cx:pt idx="7146">2031</cx:pt>
          <cx:pt idx="7147">2031</cx:pt>
          <cx:pt idx="7148">2031</cx:pt>
          <cx:pt idx="7149">2031</cx:pt>
          <cx:pt idx="7150">2031</cx:pt>
          <cx:pt idx="7151">2031</cx:pt>
          <cx:pt idx="7152">2031</cx:pt>
          <cx:pt idx="7153">2031</cx:pt>
          <cx:pt idx="7154">2031</cx:pt>
          <cx:pt idx="7155">2031</cx:pt>
          <cx:pt idx="7156">2031</cx:pt>
          <cx:pt idx="7157">2031</cx:pt>
          <cx:pt idx="7158">2031</cx:pt>
          <cx:pt idx="7159">2031</cx:pt>
          <cx:pt idx="7160">2031</cx:pt>
          <cx:pt idx="7161">2031</cx:pt>
          <cx:pt idx="7162">2031</cx:pt>
          <cx:pt idx="7163">2031</cx:pt>
          <cx:pt idx="7164">2031</cx:pt>
          <cx:pt idx="7165">2031</cx:pt>
          <cx:pt idx="7166">2031</cx:pt>
          <cx:pt idx="7167">2031</cx:pt>
          <cx:pt idx="7168">2031</cx:pt>
          <cx:pt idx="7169">2202</cx:pt>
          <cx:pt idx="7170">2202</cx:pt>
          <cx:pt idx="7171">2202</cx:pt>
          <cx:pt idx="7172">2202</cx:pt>
          <cx:pt idx="7173">2202</cx:pt>
          <cx:pt idx="7174">2202</cx:pt>
          <cx:pt idx="7175">2202</cx:pt>
          <cx:pt idx="7176">2202</cx:pt>
          <cx:pt idx="7177">2202</cx:pt>
          <cx:pt idx="7178">2202</cx:pt>
          <cx:pt idx="7179">2202</cx:pt>
          <cx:pt idx="7180">2202</cx:pt>
          <cx:pt idx="7181">2202</cx:pt>
          <cx:pt idx="7182">2202</cx:pt>
          <cx:pt idx="7183">2202</cx:pt>
          <cx:pt idx="7184">2202</cx:pt>
          <cx:pt idx="7185">2202</cx:pt>
          <cx:pt idx="7186">2202</cx:pt>
          <cx:pt idx="7187">2202</cx:pt>
          <cx:pt idx="7188">2202</cx:pt>
          <cx:pt idx="7189">2202</cx:pt>
          <cx:pt idx="7190">2202</cx:pt>
          <cx:pt idx="7191">2202</cx:pt>
          <cx:pt idx="7192">2202</cx:pt>
          <cx:pt idx="7193">2202</cx:pt>
          <cx:pt idx="7194">2202</cx:pt>
          <cx:pt idx="7195">2202</cx:pt>
          <cx:pt idx="7196">2202</cx:pt>
          <cx:pt idx="7197">2202</cx:pt>
          <cx:pt idx="7198">2202</cx:pt>
          <cx:pt idx="7199">2202</cx:pt>
          <cx:pt idx="7200">2202</cx:pt>
          <cx:pt idx="7201">2202</cx:pt>
          <cx:pt idx="7202">2202</cx:pt>
          <cx:pt idx="7203">2202</cx:pt>
          <cx:pt idx="7204">2202</cx:pt>
          <cx:pt idx="7205">2202</cx:pt>
          <cx:pt idx="7206">2202</cx:pt>
          <cx:pt idx="7207">2202</cx:pt>
          <cx:pt idx="7208">2202</cx:pt>
          <cx:pt idx="7209">2202</cx:pt>
          <cx:pt idx="7210">2202</cx:pt>
          <cx:pt idx="7211">2202</cx:pt>
          <cx:pt idx="7212">2202</cx:pt>
          <cx:pt idx="7213">436</cx:pt>
          <cx:pt idx="7214">2202</cx:pt>
          <cx:pt idx="7215">2202</cx:pt>
          <cx:pt idx="7216">2202</cx:pt>
          <cx:pt idx="7217">2202</cx:pt>
          <cx:pt idx="7218">2202</cx:pt>
          <cx:pt idx="7219">2202</cx:pt>
          <cx:pt idx="7220">2202</cx:pt>
          <cx:pt idx="7221">2031</cx:pt>
          <cx:pt idx="7222">2031</cx:pt>
          <cx:pt idx="7223">2031</cx:pt>
          <cx:pt idx="7224">2031</cx:pt>
          <cx:pt idx="7225">2031</cx:pt>
          <cx:pt idx="7226">2031</cx:pt>
          <cx:pt idx="7227">2031</cx:pt>
          <cx:pt idx="7228">2031</cx:pt>
          <cx:pt idx="7229">2031</cx:pt>
          <cx:pt idx="7230">2031</cx:pt>
          <cx:pt idx="7231">2031</cx:pt>
          <cx:pt idx="7232">2031</cx:pt>
          <cx:pt idx="7233">2031</cx:pt>
          <cx:pt idx="7234">2031</cx:pt>
          <cx:pt idx="7235">2031</cx:pt>
          <cx:pt idx="7236">2031</cx:pt>
          <cx:pt idx="7237">2031</cx:pt>
          <cx:pt idx="7238">2031</cx:pt>
          <cx:pt idx="7239">2031</cx:pt>
          <cx:pt idx="7240">2031</cx:pt>
          <cx:pt idx="7241">2031</cx:pt>
          <cx:pt idx="7242">2031</cx:pt>
          <cx:pt idx="7243">2031</cx:pt>
          <cx:pt idx="7244">2031</cx:pt>
          <cx:pt idx="7245">2031</cx:pt>
          <cx:pt idx="7246">2031</cx:pt>
          <cx:pt idx="7247">2031</cx:pt>
          <cx:pt idx="7248">2031</cx:pt>
          <cx:pt idx="7249">2031</cx:pt>
          <cx:pt idx="7250">2031</cx:pt>
          <cx:pt idx="7251">2031</cx:pt>
          <cx:pt idx="7252">2031</cx:pt>
          <cx:pt idx="7253">2031</cx:pt>
          <cx:pt idx="7254">2031</cx:pt>
          <cx:pt idx="7255">2031</cx:pt>
          <cx:pt idx="7256">2031</cx:pt>
          <cx:pt idx="7257">2031</cx:pt>
          <cx:pt idx="7258">2031</cx:pt>
          <cx:pt idx="7259">2031</cx:pt>
          <cx:pt idx="7260">2031</cx:pt>
          <cx:pt idx="7261">2031</cx:pt>
          <cx:pt idx="7262">2031</cx:pt>
          <cx:pt idx="7263">2031</cx:pt>
          <cx:pt idx="7264">2031</cx:pt>
          <cx:pt idx="7265">2031</cx:pt>
          <cx:pt idx="7266">2031</cx:pt>
          <cx:pt idx="7267">2031</cx:pt>
          <cx:pt idx="7268">2031</cx:pt>
          <cx:pt idx="7269">2031</cx:pt>
          <cx:pt idx="7270">2031</cx:pt>
          <cx:pt idx="7271">2031</cx:pt>
          <cx:pt idx="7272">2031</cx:pt>
          <cx:pt idx="7273">2031</cx:pt>
          <cx:pt idx="7274">2031</cx:pt>
          <cx:pt idx="7275">2031</cx:pt>
          <cx:pt idx="7276">2031</cx:pt>
          <cx:pt idx="7277">2031</cx:pt>
          <cx:pt idx="7278">2031</cx:pt>
          <cx:pt idx="7279">2031</cx:pt>
          <cx:pt idx="7280">2031</cx:pt>
          <cx:pt idx="7281">1385</cx:pt>
          <cx:pt idx="7282">1385</cx:pt>
          <cx:pt idx="7283">1385</cx:pt>
          <cx:pt idx="7284">1385</cx:pt>
          <cx:pt idx="7285">1385</cx:pt>
          <cx:pt idx="7286">1385</cx:pt>
          <cx:pt idx="7287">5657</cx:pt>
          <cx:pt idx="7288">5657</cx:pt>
          <cx:pt idx="7289">5657</cx:pt>
          <cx:pt idx="7290">5657</cx:pt>
          <cx:pt idx="7291">5657</cx:pt>
          <cx:pt idx="7292">5657</cx:pt>
          <cx:pt idx="7293">586</cx:pt>
          <cx:pt idx="7294">586</cx:pt>
          <cx:pt idx="7295">586</cx:pt>
          <cx:pt idx="7296">586</cx:pt>
          <cx:pt idx="7297">586</cx:pt>
          <cx:pt idx="7298">586</cx:pt>
          <cx:pt idx="7299">586</cx:pt>
          <cx:pt idx="7300">586</cx:pt>
          <cx:pt idx="7301">586</cx:pt>
          <cx:pt idx="7302">586</cx:pt>
          <cx:pt idx="7303">586</cx:pt>
          <cx:pt idx="7304">586</cx:pt>
          <cx:pt idx="7305">586</cx:pt>
          <cx:pt idx="7306">1013</cx:pt>
          <cx:pt idx="7307">1013</cx:pt>
          <cx:pt idx="7308">535</cx:pt>
          <cx:pt idx="7309">535</cx:pt>
          <cx:pt idx="7310">535</cx:pt>
          <cx:pt idx="7311">1013</cx:pt>
          <cx:pt idx="7312">1013</cx:pt>
          <cx:pt idx="7313">1013</cx:pt>
          <cx:pt idx="7314">1013</cx:pt>
          <cx:pt idx="7315">1013</cx:pt>
          <cx:pt idx="7316">1013</cx:pt>
          <cx:pt idx="7317">1013</cx:pt>
          <cx:pt idx="7318">1013</cx:pt>
          <cx:pt idx="7319">2009</cx:pt>
          <cx:pt idx="7320">3105</cx:pt>
          <cx:pt idx="7321">3105</cx:pt>
          <cx:pt idx="7322">3105</cx:pt>
          <cx:pt idx="7323">3105</cx:pt>
          <cx:pt idx="7324">3105</cx:pt>
          <cx:pt idx="7325">3105</cx:pt>
          <cx:pt idx="7326">3105</cx:pt>
          <cx:pt idx="7327">3105</cx:pt>
          <cx:pt idx="7328">3105</cx:pt>
          <cx:pt idx="7329">3105</cx:pt>
          <cx:pt idx="7330">3105</cx:pt>
          <cx:pt idx="7331">3105</cx:pt>
          <cx:pt idx="7332">3105</cx:pt>
          <cx:pt idx="7333">3105</cx:pt>
          <cx:pt idx="7334">190</cx:pt>
          <cx:pt idx="7335">190</cx:pt>
          <cx:pt idx="7336">190</cx:pt>
          <cx:pt idx="7337">190</cx:pt>
          <cx:pt idx="7338">190</cx:pt>
          <cx:pt idx="7339">190</cx:pt>
          <cx:pt idx="7340">190</cx:pt>
          <cx:pt idx="7341">190</cx:pt>
          <cx:pt idx="7342">190</cx:pt>
          <cx:pt idx="7343">190</cx:pt>
          <cx:pt idx="7344">190</cx:pt>
          <cx:pt idx="7345">190</cx:pt>
          <cx:pt idx="7346">190</cx:pt>
          <cx:pt idx="7347">190</cx:pt>
          <cx:pt idx="7348">190</cx:pt>
          <cx:pt idx="7349">190</cx:pt>
          <cx:pt idx="7350">190</cx:pt>
          <cx:pt idx="7351">190</cx:pt>
          <cx:pt idx="7352">190</cx:pt>
          <cx:pt idx="7353">190</cx:pt>
          <cx:pt idx="7354">190</cx:pt>
          <cx:pt idx="7355">190</cx:pt>
          <cx:pt idx="7356">190</cx:pt>
          <cx:pt idx="7357">190</cx:pt>
          <cx:pt idx="7358">190</cx:pt>
          <cx:pt idx="7359">190</cx:pt>
          <cx:pt idx="7360">190</cx:pt>
          <cx:pt idx="7361">190</cx:pt>
          <cx:pt idx="7362">190</cx:pt>
          <cx:pt idx="7363">190</cx:pt>
          <cx:pt idx="7364">190</cx:pt>
          <cx:pt idx="7365">190</cx:pt>
          <cx:pt idx="7366">190</cx:pt>
          <cx:pt idx="7367">190</cx:pt>
          <cx:pt idx="7368">190</cx:pt>
          <cx:pt idx="7369">190</cx:pt>
          <cx:pt idx="7370">190</cx:pt>
          <cx:pt idx="7371">190</cx:pt>
          <cx:pt idx="7372">190</cx:pt>
          <cx:pt idx="7373">190</cx:pt>
          <cx:pt idx="7374">190</cx:pt>
          <cx:pt idx="7375">190</cx:pt>
          <cx:pt idx="7376">3105</cx:pt>
          <cx:pt idx="7377">3105</cx:pt>
          <cx:pt idx="7378">3105</cx:pt>
          <cx:pt idx="7379">3105</cx:pt>
          <cx:pt idx="7380">3105</cx:pt>
          <cx:pt idx="7381">3105</cx:pt>
          <cx:pt idx="7382">3105</cx:pt>
          <cx:pt idx="7383">3105</cx:pt>
          <cx:pt idx="7384">3105</cx:pt>
          <cx:pt idx="7385">3105</cx:pt>
          <cx:pt idx="7386">3105</cx:pt>
          <cx:pt idx="7387">3105</cx:pt>
          <cx:pt idx="7388">3105</cx:pt>
          <cx:pt idx="7389">3105</cx:pt>
          <cx:pt idx="7390">3105</cx:pt>
          <cx:pt idx="7391">3105</cx:pt>
          <cx:pt idx="7392">3105</cx:pt>
          <cx:pt idx="7393">3105</cx:pt>
          <cx:pt idx="7394">3105</cx:pt>
          <cx:pt idx="7395">3105</cx:pt>
          <cx:pt idx="7396">190</cx:pt>
          <cx:pt idx="7397">190</cx:pt>
          <cx:pt idx="7398">190</cx:pt>
          <cx:pt idx="7399">190</cx:pt>
          <cx:pt idx="7400">190</cx:pt>
          <cx:pt idx="7401">190</cx:pt>
          <cx:pt idx="7402">190</cx:pt>
          <cx:pt idx="7403">190</cx:pt>
          <cx:pt idx="7404">190</cx:pt>
          <cx:pt idx="7405">190</cx:pt>
          <cx:pt idx="7406">190</cx:pt>
          <cx:pt idx="7407">190</cx:pt>
          <cx:pt idx="7408">190</cx:pt>
          <cx:pt idx="7409">190</cx:pt>
          <cx:pt idx="7410">190</cx:pt>
          <cx:pt idx="7411">190</cx:pt>
          <cx:pt idx="7412">190</cx:pt>
          <cx:pt idx="7413">190</cx:pt>
          <cx:pt idx="7414">190</cx:pt>
          <cx:pt idx="7415">190</cx:pt>
          <cx:pt idx="7416">190</cx:pt>
          <cx:pt idx="7417">190</cx:pt>
          <cx:pt idx="7418">190</cx:pt>
          <cx:pt idx="7419">190</cx:pt>
          <cx:pt idx="7420">190</cx:pt>
          <cx:pt idx="7421">190</cx:pt>
          <cx:pt idx="7422">190</cx:pt>
          <cx:pt idx="7423">190</cx:pt>
          <cx:pt idx="7424">190</cx:pt>
          <cx:pt idx="7425">190</cx:pt>
          <cx:pt idx="7426">190</cx:pt>
          <cx:pt idx="7427">190</cx:pt>
          <cx:pt idx="7428">190</cx:pt>
          <cx:pt idx="7429">190</cx:pt>
          <cx:pt idx="7430">190</cx:pt>
          <cx:pt idx="7431">190</cx:pt>
          <cx:pt idx="7432">190</cx:pt>
          <cx:pt idx="7433">190</cx:pt>
          <cx:pt idx="7434">190</cx:pt>
          <cx:pt idx="7435">190</cx:pt>
          <cx:pt idx="7436">190</cx:pt>
          <cx:pt idx="7437">190</cx:pt>
          <cx:pt idx="7438">190</cx:pt>
          <cx:pt idx="7439">190</cx:pt>
          <cx:pt idx="7440">190</cx:pt>
          <cx:pt idx="7441">190</cx:pt>
          <cx:pt idx="7442">190</cx:pt>
          <cx:pt idx="7443">3105</cx:pt>
          <cx:pt idx="7444">3105</cx:pt>
          <cx:pt idx="7445">3105</cx:pt>
          <cx:pt idx="7446">3105</cx:pt>
          <cx:pt idx="7447">3105</cx:pt>
          <cx:pt idx="7448">3105</cx:pt>
          <cx:pt idx="7449">3105</cx:pt>
          <cx:pt idx="7450">3105</cx:pt>
          <cx:pt idx="7451">3105</cx:pt>
          <cx:pt idx="7452">3105</cx:pt>
          <cx:pt idx="7453">3105</cx:pt>
          <cx:pt idx="7454">3105</cx:pt>
          <cx:pt idx="7455">3105</cx:pt>
          <cx:pt idx="7456">3105</cx:pt>
          <cx:pt idx="7457">3105</cx:pt>
          <cx:pt idx="7458">238</cx:pt>
          <cx:pt idx="7459">238</cx:pt>
          <cx:pt idx="7460">238</cx:pt>
          <cx:pt idx="7461">238</cx:pt>
          <cx:pt idx="7462">238</cx:pt>
          <cx:pt idx="7463">238</cx:pt>
          <cx:pt idx="7464">238</cx:pt>
          <cx:pt idx="7465">238</cx:pt>
          <cx:pt idx="7466">238</cx:pt>
          <cx:pt idx="7467">238</cx:pt>
          <cx:pt idx="7468">2009</cx:pt>
          <cx:pt idx="7469">2009</cx:pt>
          <cx:pt idx="7470">2009</cx:pt>
          <cx:pt idx="7471">2009</cx:pt>
          <cx:pt idx="7472">2009</cx:pt>
          <cx:pt idx="7473">2009</cx:pt>
          <cx:pt idx="7474">2009</cx:pt>
          <cx:pt idx="7475">2009</cx:pt>
          <cx:pt idx="7476">2009</cx:pt>
          <cx:pt idx="7477">2009</cx:pt>
          <cx:pt idx="7478">2009</cx:pt>
          <cx:pt idx="7479">2009</cx:pt>
          <cx:pt idx="7480">190</cx:pt>
          <cx:pt idx="7481">190</cx:pt>
          <cx:pt idx="7482">190</cx:pt>
          <cx:pt idx="7483">190</cx:pt>
          <cx:pt idx="7484">190</cx:pt>
          <cx:pt idx="7485">190</cx:pt>
          <cx:pt idx="7486">190</cx:pt>
          <cx:pt idx="7487">190</cx:pt>
          <cx:pt idx="7488">190</cx:pt>
          <cx:pt idx="7489">190</cx:pt>
          <cx:pt idx="7490">190</cx:pt>
          <cx:pt idx="7491">190</cx:pt>
          <cx:pt idx="7492">190</cx:pt>
          <cx:pt idx="7493">190</cx:pt>
          <cx:pt idx="7494">190</cx:pt>
          <cx:pt idx="7495">190</cx:pt>
          <cx:pt idx="7496">190</cx:pt>
          <cx:pt idx="7497">190</cx:pt>
          <cx:pt idx="7498">190</cx:pt>
          <cx:pt idx="7499">190</cx:pt>
          <cx:pt idx="7500">190</cx:pt>
          <cx:pt idx="7501">190</cx:pt>
          <cx:pt idx="7502">190</cx:pt>
          <cx:pt idx="7503">190</cx:pt>
          <cx:pt idx="7504">190</cx:pt>
          <cx:pt idx="7505">190</cx:pt>
          <cx:pt idx="7506">190</cx:pt>
          <cx:pt idx="7507">190</cx:pt>
          <cx:pt idx="7508">190</cx:pt>
          <cx:pt idx="7509">190</cx:pt>
          <cx:pt idx="7510">190</cx:pt>
          <cx:pt idx="7511">190</cx:pt>
          <cx:pt idx="7512">190</cx:pt>
          <cx:pt idx="7513">190</cx:pt>
          <cx:pt idx="7514">190</cx:pt>
          <cx:pt idx="7515">190</cx:pt>
          <cx:pt idx="7516">190</cx:pt>
          <cx:pt idx="7517">190</cx:pt>
          <cx:pt idx="7518">190</cx:pt>
          <cx:pt idx="7519">190</cx:pt>
          <cx:pt idx="7520">190</cx:pt>
          <cx:pt idx="7521">190</cx:pt>
          <cx:pt idx="7522">190</cx:pt>
          <cx:pt idx="7523">190</cx:pt>
          <cx:pt idx="7524">190</cx:pt>
          <cx:pt idx="7525">190</cx:pt>
          <cx:pt idx="7526">190</cx:pt>
          <cx:pt idx="7527">617</cx:pt>
          <cx:pt idx="7528">617</cx:pt>
          <cx:pt idx="7529">617</cx:pt>
          <cx:pt idx="7530">617</cx:pt>
          <cx:pt idx="7531">617</cx:pt>
          <cx:pt idx="7532">617</cx:pt>
          <cx:pt idx="7533">873</cx:pt>
          <cx:pt idx="7534">873</cx:pt>
          <cx:pt idx="7535">3105</cx:pt>
          <cx:pt idx="7536">3105</cx:pt>
          <cx:pt idx="7537">3105</cx:pt>
          <cx:pt idx="7538">3105</cx:pt>
          <cx:pt idx="7539">3105</cx:pt>
          <cx:pt idx="7540">3105</cx:pt>
          <cx:pt idx="7541">3105</cx:pt>
          <cx:pt idx="7542">3105</cx:pt>
          <cx:pt idx="7543">3105</cx:pt>
          <cx:pt idx="7544">3105</cx:pt>
          <cx:pt idx="7545">3105</cx:pt>
          <cx:pt idx="7546">3105</cx:pt>
          <cx:pt idx="7547">3105</cx:pt>
          <cx:pt idx="7548">3105</cx:pt>
          <cx:pt idx="7549">3105</cx:pt>
          <cx:pt idx="7550">3105</cx:pt>
          <cx:pt idx="7551">3105</cx:pt>
          <cx:pt idx="7552">3105</cx:pt>
          <cx:pt idx="7553">3105</cx:pt>
          <cx:pt idx="7554">3105</cx:pt>
          <cx:pt idx="7555">3105</cx:pt>
          <cx:pt idx="7556">3105</cx:pt>
          <cx:pt idx="7557">3105</cx:pt>
          <cx:pt idx="7558">3105</cx:pt>
          <cx:pt idx="7559">3105</cx:pt>
          <cx:pt idx="7560">873</cx:pt>
          <cx:pt idx="7561">873</cx:pt>
          <cx:pt idx="7562">873</cx:pt>
          <cx:pt idx="7563">873</cx:pt>
          <cx:pt idx="7564">873</cx:pt>
          <cx:pt idx="7565">873</cx:pt>
          <cx:pt idx="7566">873</cx:pt>
          <cx:pt idx="7567">873</cx:pt>
          <cx:pt idx="7568">873</cx:pt>
          <cx:pt idx="7569">873</cx:pt>
          <cx:pt idx="7570">873</cx:pt>
          <cx:pt idx="7571">436</cx:pt>
          <cx:pt idx="7572">436</cx:pt>
          <cx:pt idx="7573">436</cx:pt>
          <cx:pt idx="7574">436</cx:pt>
          <cx:pt idx="7575">436</cx:pt>
          <cx:pt idx="7576">436</cx:pt>
          <cx:pt idx="7577">436</cx:pt>
          <cx:pt idx="7578">436</cx:pt>
          <cx:pt idx="7579">436</cx:pt>
          <cx:pt idx="7580">436</cx:pt>
          <cx:pt idx="7581">436</cx:pt>
          <cx:pt idx="7582">436</cx:pt>
          <cx:pt idx="7583">436</cx:pt>
          <cx:pt idx="7584">436</cx:pt>
          <cx:pt idx="7585">436</cx:pt>
          <cx:pt idx="7586">155</cx:pt>
          <cx:pt idx="7587">155</cx:pt>
          <cx:pt idx="7588">155</cx:pt>
          <cx:pt idx="7589">155</cx:pt>
          <cx:pt idx="7590">155</cx:pt>
          <cx:pt idx="7591">155</cx:pt>
          <cx:pt idx="7592">549</cx:pt>
          <cx:pt idx="7593">549</cx:pt>
          <cx:pt idx="7594">549</cx:pt>
          <cx:pt idx="7595">549</cx:pt>
          <cx:pt idx="7596">1851</cx:pt>
          <cx:pt idx="7597">1851</cx:pt>
          <cx:pt idx="7598">1851</cx:pt>
          <cx:pt idx="7599">1851</cx:pt>
          <cx:pt idx="7600">1851</cx:pt>
          <cx:pt idx="7601">1851</cx:pt>
          <cx:pt idx="7602">1851</cx:pt>
          <cx:pt idx="7603">1851</cx:pt>
          <cx:pt idx="7604">1851</cx:pt>
          <cx:pt idx="7605">1851</cx:pt>
          <cx:pt idx="7606">1851</cx:pt>
          <cx:pt idx="7607">1851</cx:pt>
          <cx:pt idx="7608">1851</cx:pt>
          <cx:pt idx="7609">1851</cx:pt>
          <cx:pt idx="7610">1851</cx:pt>
          <cx:pt idx="7611">1851</cx:pt>
          <cx:pt idx="7612">1851</cx:pt>
          <cx:pt idx="7613">1851</cx:pt>
          <cx:pt idx="7614">1851</cx:pt>
          <cx:pt idx="7615">1851</cx:pt>
          <cx:pt idx="7616">1851</cx:pt>
          <cx:pt idx="7617">1851</cx:pt>
          <cx:pt idx="7618">1851</cx:pt>
          <cx:pt idx="7619">1851</cx:pt>
          <cx:pt idx="7620">1851</cx:pt>
          <cx:pt idx="7621">1851</cx:pt>
          <cx:pt idx="7622">1851</cx:pt>
          <cx:pt idx="7623">1851</cx:pt>
          <cx:pt idx="7624">1851</cx:pt>
          <cx:pt idx="7625">1851</cx:pt>
          <cx:pt idx="7626">1851</cx:pt>
          <cx:pt idx="7627">1851</cx:pt>
          <cx:pt idx="7628">1851</cx:pt>
          <cx:pt idx="7629">1851</cx:pt>
          <cx:pt idx="7630">1851</cx:pt>
          <cx:pt idx="7631">1851</cx:pt>
          <cx:pt idx="7632">1851</cx:pt>
          <cx:pt idx="7633">1851</cx:pt>
          <cx:pt idx="7634">1851</cx:pt>
          <cx:pt idx="7635">1851</cx:pt>
          <cx:pt idx="7636">1851</cx:pt>
          <cx:pt idx="7637">1851</cx:pt>
          <cx:pt idx="7638">1851</cx:pt>
          <cx:pt idx="7639">1851</cx:pt>
          <cx:pt idx="7640">1851</cx:pt>
          <cx:pt idx="7641">1851</cx:pt>
          <cx:pt idx="7642">1851</cx:pt>
          <cx:pt idx="7643">1851</cx:pt>
          <cx:pt idx="7644">1851</cx:pt>
          <cx:pt idx="7645">1851</cx:pt>
          <cx:pt idx="7646">1851</cx:pt>
          <cx:pt idx="7647">1851</cx:pt>
          <cx:pt idx="7648">1851</cx:pt>
          <cx:pt idx="7649">1851</cx:pt>
          <cx:pt idx="7650">1851</cx:pt>
          <cx:pt idx="7651">1851</cx:pt>
          <cx:pt idx="7652">1851</cx:pt>
          <cx:pt idx="7653">1851</cx:pt>
          <cx:pt idx="7654">1851</cx:pt>
          <cx:pt idx="7655">1851</cx:pt>
          <cx:pt idx="7656">1851</cx:pt>
          <cx:pt idx="7657">1851</cx:pt>
          <cx:pt idx="7658">1851</cx:pt>
          <cx:pt idx="7659">1851</cx:pt>
          <cx:pt idx="7660">1851</cx:pt>
          <cx:pt idx="7661">1851</cx:pt>
          <cx:pt idx="7662">1851</cx:pt>
          <cx:pt idx="7663">1851</cx:pt>
          <cx:pt idx="7664">1851</cx:pt>
          <cx:pt idx="7665">1851</cx:pt>
          <cx:pt idx="7666">1851</cx:pt>
          <cx:pt idx="7667">1851</cx:pt>
          <cx:pt idx="7668">1851</cx:pt>
          <cx:pt idx="7669">1851</cx:pt>
          <cx:pt idx="7670">1851</cx:pt>
          <cx:pt idx="7671">1851</cx:pt>
          <cx:pt idx="7672">1851</cx:pt>
          <cx:pt idx="7673">1851</cx:pt>
          <cx:pt idx="7674">1851</cx:pt>
          <cx:pt idx="7675">1851</cx:pt>
          <cx:pt idx="7676">1851</cx:pt>
          <cx:pt idx="7677">1851</cx:pt>
          <cx:pt idx="7678">1851</cx:pt>
          <cx:pt idx="7679">1851</cx:pt>
          <cx:pt idx="7680">1851</cx:pt>
          <cx:pt idx="7681">1851</cx:pt>
          <cx:pt idx="7682">1851</cx:pt>
          <cx:pt idx="7683">1851</cx:pt>
          <cx:pt idx="7684">1851</cx:pt>
          <cx:pt idx="7685">1851</cx:pt>
          <cx:pt idx="7686">1851</cx:pt>
          <cx:pt idx="7687">1851</cx:pt>
          <cx:pt idx="7688">1851</cx:pt>
          <cx:pt idx="7689">1851</cx:pt>
          <cx:pt idx="7690">1851</cx:pt>
          <cx:pt idx="7691">1851</cx:pt>
          <cx:pt idx="7692">1851</cx:pt>
          <cx:pt idx="7693">1851</cx:pt>
          <cx:pt idx="7694">1851</cx:pt>
          <cx:pt idx="7695">1851</cx:pt>
          <cx:pt idx="7696">1851</cx:pt>
          <cx:pt idx="7697">1851</cx:pt>
          <cx:pt idx="7698">1851</cx:pt>
          <cx:pt idx="7699">1851</cx:pt>
          <cx:pt idx="7700">1851</cx:pt>
          <cx:pt idx="7701">1851</cx:pt>
          <cx:pt idx="7702">1851</cx:pt>
          <cx:pt idx="7703">1851</cx:pt>
          <cx:pt idx="7704">1851</cx:pt>
          <cx:pt idx="7705">1851</cx:pt>
          <cx:pt idx="7706">1851</cx:pt>
          <cx:pt idx="7707">1851</cx:pt>
          <cx:pt idx="7708">1851</cx:pt>
          <cx:pt idx="7709">1851</cx:pt>
          <cx:pt idx="7710">1851</cx:pt>
          <cx:pt idx="7711">1851</cx:pt>
          <cx:pt idx="7712">1851</cx:pt>
          <cx:pt idx="7713">1851</cx:pt>
          <cx:pt idx="7714">1851</cx:pt>
          <cx:pt idx="7715">1851</cx:pt>
          <cx:pt idx="7716">1851</cx:pt>
          <cx:pt idx="7717">1851</cx:pt>
          <cx:pt idx="7718">1851</cx:pt>
          <cx:pt idx="7719">1851</cx:pt>
          <cx:pt idx="7720">1851</cx:pt>
          <cx:pt idx="7721">1851</cx:pt>
          <cx:pt idx="7722">1851</cx:pt>
          <cx:pt idx="7723">1851</cx:pt>
          <cx:pt idx="7724">1851</cx:pt>
          <cx:pt idx="7725">1851</cx:pt>
          <cx:pt idx="7726">1851</cx:pt>
          <cx:pt idx="7727">1851</cx:pt>
          <cx:pt idx="7728">1851</cx:pt>
          <cx:pt idx="7729">1851</cx:pt>
          <cx:pt idx="7730">1851</cx:pt>
          <cx:pt idx="7731">1851</cx:pt>
          <cx:pt idx="7732">1851</cx:pt>
          <cx:pt idx="7733">258</cx:pt>
          <cx:pt idx="7734">258</cx:pt>
          <cx:pt idx="7735">258</cx:pt>
          <cx:pt idx="7736">258</cx:pt>
          <cx:pt idx="7737">258</cx:pt>
          <cx:pt idx="7738">258</cx:pt>
          <cx:pt idx="7739">258</cx:pt>
          <cx:pt idx="7740">258</cx:pt>
          <cx:pt idx="7741">258</cx:pt>
          <cx:pt idx="7742">258</cx:pt>
          <cx:pt idx="7743">258</cx:pt>
          <cx:pt idx="7744">258</cx:pt>
          <cx:pt idx="7745">258</cx:pt>
          <cx:pt idx="7746">258</cx:pt>
          <cx:pt idx="7747">258</cx:pt>
          <cx:pt idx="7748">258</cx:pt>
          <cx:pt idx="7749">258</cx:pt>
          <cx:pt idx="7750">258</cx:pt>
          <cx:pt idx="7751">258</cx:pt>
          <cx:pt idx="7752">258</cx:pt>
          <cx:pt idx="7753">258</cx:pt>
          <cx:pt idx="7754">258</cx:pt>
          <cx:pt idx="7755">258</cx:pt>
          <cx:pt idx="7756">258</cx:pt>
          <cx:pt idx="7757">258</cx:pt>
          <cx:pt idx="7758">258</cx:pt>
          <cx:pt idx="7759">258</cx:pt>
          <cx:pt idx="7760">258</cx:pt>
          <cx:pt idx="7761">258</cx:pt>
          <cx:pt idx="7762">258</cx:pt>
          <cx:pt idx="7763">258</cx:pt>
          <cx:pt idx="7764">258</cx:pt>
          <cx:pt idx="7765">258</cx:pt>
          <cx:pt idx="7766">258</cx:pt>
          <cx:pt idx="7767">258</cx:pt>
          <cx:pt idx="7768">258</cx:pt>
          <cx:pt idx="7769">258</cx:pt>
          <cx:pt idx="7770">258</cx:pt>
          <cx:pt idx="7771">258</cx:pt>
          <cx:pt idx="7772">258</cx:pt>
          <cx:pt idx="7773">258</cx:pt>
          <cx:pt idx="7774">258</cx:pt>
          <cx:pt idx="7775">258</cx:pt>
          <cx:pt idx="7776">258</cx:pt>
          <cx:pt idx="7777">258</cx:pt>
          <cx:pt idx="7778">258</cx:pt>
          <cx:pt idx="7779">258</cx:pt>
          <cx:pt idx="7780">258</cx:pt>
          <cx:pt idx="7781">258</cx:pt>
          <cx:pt idx="7782">258</cx:pt>
          <cx:pt idx="7783">258</cx:pt>
          <cx:pt idx="7784">258</cx:pt>
          <cx:pt idx="7785">258</cx:pt>
          <cx:pt idx="7786">258</cx:pt>
          <cx:pt idx="7787">258</cx:pt>
          <cx:pt idx="7788">258</cx:pt>
          <cx:pt idx="7789">258</cx:pt>
          <cx:pt idx="7790">258</cx:pt>
          <cx:pt idx="7791">258</cx:pt>
          <cx:pt idx="7792">258</cx:pt>
          <cx:pt idx="7793">258</cx:pt>
          <cx:pt idx="7794">258</cx:pt>
          <cx:pt idx="7795">258</cx:pt>
          <cx:pt idx="7796">258</cx:pt>
          <cx:pt idx="7797">258</cx:pt>
          <cx:pt idx="7798">258</cx:pt>
          <cx:pt idx="7799">258</cx:pt>
          <cx:pt idx="7800">258</cx:pt>
          <cx:pt idx="7801">258</cx:pt>
          <cx:pt idx="7802">258</cx:pt>
          <cx:pt idx="7803">258</cx:pt>
          <cx:pt idx="7804">258</cx:pt>
          <cx:pt idx="7805">258</cx:pt>
          <cx:pt idx="7806">258</cx:pt>
          <cx:pt idx="7807">258</cx:pt>
          <cx:pt idx="7808">258</cx:pt>
          <cx:pt idx="7809">258</cx:pt>
          <cx:pt idx="7810">258</cx:pt>
          <cx:pt idx="7811">258</cx:pt>
          <cx:pt idx="7812">258</cx:pt>
          <cx:pt idx="7813">258</cx:pt>
          <cx:pt idx="7814">258</cx:pt>
          <cx:pt idx="7815">258</cx:pt>
          <cx:pt idx="7816">5657</cx:pt>
          <cx:pt idx="7817">5657</cx:pt>
          <cx:pt idx="7818">5657</cx:pt>
          <cx:pt idx="7819">5657</cx:pt>
          <cx:pt idx="7820">5657</cx:pt>
          <cx:pt idx="7821">5657</cx:pt>
          <cx:pt idx="7822">5657</cx:pt>
          <cx:pt idx="7823">5657</cx:pt>
          <cx:pt idx="7824">5657</cx:pt>
          <cx:pt idx="7825">5657</cx:pt>
          <cx:pt idx="7826">5657</cx:pt>
          <cx:pt idx="7827">5657</cx:pt>
          <cx:pt idx="7828">5657</cx:pt>
          <cx:pt idx="7829">5657</cx:pt>
          <cx:pt idx="7830">5657</cx:pt>
          <cx:pt idx="7831">5657</cx:pt>
          <cx:pt idx="7832">5657</cx:pt>
          <cx:pt idx="7833">5657</cx:pt>
          <cx:pt idx="7834">5657</cx:pt>
          <cx:pt idx="7835">5657</cx:pt>
          <cx:pt idx="7836">5657</cx:pt>
          <cx:pt idx="7837">5657</cx:pt>
          <cx:pt idx="7838">5657</cx:pt>
          <cx:pt idx="7839">5657</cx:pt>
          <cx:pt idx="7840">5657</cx:pt>
          <cx:pt idx="7841">5657</cx:pt>
          <cx:pt idx="7842">5657</cx:pt>
          <cx:pt idx="7843">5657</cx:pt>
          <cx:pt idx="7844">5657</cx:pt>
          <cx:pt idx="7845">5657</cx:pt>
          <cx:pt idx="7846">5657</cx:pt>
          <cx:pt idx="7847">5657</cx:pt>
          <cx:pt idx="7848">5657</cx:pt>
          <cx:pt idx="7849">5657</cx:pt>
          <cx:pt idx="7850">5657</cx:pt>
          <cx:pt idx="7851">5657</cx:pt>
          <cx:pt idx="7852">5657</cx:pt>
          <cx:pt idx="7853">259</cx:pt>
          <cx:pt idx="7854">259</cx:pt>
          <cx:pt idx="7855">259</cx:pt>
          <cx:pt idx="7856">259</cx:pt>
          <cx:pt idx="7857">259</cx:pt>
          <cx:pt idx="7858">259</cx:pt>
          <cx:pt idx="7859">259</cx:pt>
          <cx:pt idx="7860">2031</cx:pt>
          <cx:pt idx="7861">2031</cx:pt>
          <cx:pt idx="7862">2031</cx:pt>
          <cx:pt idx="7863">2031</cx:pt>
          <cx:pt idx="7864">2031</cx:pt>
          <cx:pt idx="7865">2031</cx:pt>
          <cx:pt idx="7866">2031</cx:pt>
          <cx:pt idx="7867">2031</cx:pt>
          <cx:pt idx="7868">2031</cx:pt>
          <cx:pt idx="7869">2031</cx:pt>
          <cx:pt idx="7870">2031</cx:pt>
          <cx:pt idx="7871">2031</cx:pt>
          <cx:pt idx="7872">2031</cx:pt>
          <cx:pt idx="7873">2031</cx:pt>
          <cx:pt idx="7874">2031</cx:pt>
          <cx:pt idx="7875">2031</cx:pt>
          <cx:pt idx="7876">2031</cx:pt>
          <cx:pt idx="7877">2031</cx:pt>
          <cx:pt idx="7878">2031</cx:pt>
          <cx:pt idx="7879">2031</cx:pt>
          <cx:pt idx="7880">2031</cx:pt>
          <cx:pt idx="7881">2031</cx:pt>
          <cx:pt idx="7882">2031</cx:pt>
          <cx:pt idx="7883">2031</cx:pt>
          <cx:pt idx="7884">2031</cx:pt>
          <cx:pt idx="7885">2031</cx:pt>
          <cx:pt idx="7886">2031</cx:pt>
          <cx:pt idx="7887">2031</cx:pt>
          <cx:pt idx="7888">2031</cx:pt>
          <cx:pt idx="7889">2031</cx:pt>
          <cx:pt idx="7890">2031</cx:pt>
          <cx:pt idx="7891">2031</cx:pt>
          <cx:pt idx="7892">454</cx:pt>
          <cx:pt idx="7893">454</cx:pt>
          <cx:pt idx="7894">454</cx:pt>
          <cx:pt idx="7895">454</cx:pt>
          <cx:pt idx="7896">454</cx:pt>
          <cx:pt idx="7897">454</cx:pt>
          <cx:pt idx="7898">454</cx:pt>
          <cx:pt idx="7899">454</cx:pt>
          <cx:pt idx="7900">454</cx:pt>
          <cx:pt idx="7901">454</cx:pt>
          <cx:pt idx="7902">454</cx:pt>
          <cx:pt idx="7903">454</cx:pt>
          <cx:pt idx="7904">454</cx:pt>
          <cx:pt idx="7905">204</cx:pt>
          <cx:pt idx="7906">204</cx:pt>
          <cx:pt idx="7907">204</cx:pt>
          <cx:pt idx="7908">204</cx:pt>
          <cx:pt idx="7909">204</cx:pt>
          <cx:pt idx="7910">204</cx:pt>
          <cx:pt idx="7911">204</cx:pt>
          <cx:pt idx="7912">204</cx:pt>
          <cx:pt idx="7913">204</cx:pt>
          <cx:pt idx="7914">204</cx:pt>
          <cx:pt idx="7915">204</cx:pt>
          <cx:pt idx="7916">204</cx:pt>
          <cx:pt idx="7917">204</cx:pt>
          <cx:pt idx="7918">204</cx:pt>
          <cx:pt idx="7919">204</cx:pt>
          <cx:pt idx="7920">204</cx:pt>
          <cx:pt idx="7921">204</cx:pt>
          <cx:pt idx="7922">204</cx:pt>
          <cx:pt idx="7923">204</cx:pt>
          <cx:pt idx="7924">204</cx:pt>
          <cx:pt idx="7925">204</cx:pt>
          <cx:pt idx="7926">204</cx:pt>
          <cx:pt idx="7927">204</cx:pt>
          <cx:pt idx="7928">204</cx:pt>
          <cx:pt idx="7929">155</cx:pt>
          <cx:pt idx="7930">155</cx:pt>
          <cx:pt idx="7931">155</cx:pt>
          <cx:pt idx="7932">155</cx:pt>
          <cx:pt idx="7933">155</cx:pt>
          <cx:pt idx="7934">155</cx:pt>
          <cx:pt idx="7935">155</cx:pt>
          <cx:pt idx="7936">155</cx:pt>
          <cx:pt idx="7937">155</cx:pt>
          <cx:pt idx="7938">155</cx:pt>
          <cx:pt idx="7939">155</cx:pt>
          <cx:pt idx="7940">155</cx:pt>
          <cx:pt idx="7941">155</cx:pt>
          <cx:pt idx="7942">155</cx:pt>
          <cx:pt idx="7943">155</cx:pt>
          <cx:pt idx="7944">155</cx:pt>
          <cx:pt idx="7945">155</cx:pt>
          <cx:pt idx="7946">155</cx:pt>
          <cx:pt idx="7947">155</cx:pt>
          <cx:pt idx="7948">155</cx:pt>
          <cx:pt idx="7949">155</cx:pt>
          <cx:pt idx="7950">26</cx:pt>
          <cx:pt idx="7951">26</cx:pt>
          <cx:pt idx="7952">155</cx:pt>
          <cx:pt idx="7953">155</cx:pt>
          <cx:pt idx="7954">155</cx:pt>
          <cx:pt idx="7955">155</cx:pt>
          <cx:pt idx="7956">155</cx:pt>
          <cx:pt idx="7957">155</cx:pt>
          <cx:pt idx="7958">481</cx:pt>
          <cx:pt idx="7959">481</cx:pt>
          <cx:pt idx="7960">481</cx:pt>
          <cx:pt idx="7961">481</cx:pt>
          <cx:pt idx="7962">481</cx:pt>
          <cx:pt idx="7963">481</cx:pt>
          <cx:pt idx="7964">481</cx:pt>
          <cx:pt idx="7965">481</cx:pt>
          <cx:pt idx="7966">481</cx:pt>
          <cx:pt idx="7967">481</cx:pt>
          <cx:pt idx="7968">481</cx:pt>
          <cx:pt idx="7969">481</cx:pt>
          <cx:pt idx="7970">481</cx:pt>
          <cx:pt idx="7971">481</cx:pt>
          <cx:pt idx="7972">481</cx:pt>
          <cx:pt idx="7973">1158</cx:pt>
          <cx:pt idx="7974">2202</cx:pt>
          <cx:pt idx="7975">2202</cx:pt>
          <cx:pt idx="7976">2202</cx:pt>
          <cx:pt idx="7977">2202</cx:pt>
          <cx:pt idx="7978">2202</cx:pt>
          <cx:pt idx="7979">2202</cx:pt>
          <cx:pt idx="7980">2202</cx:pt>
          <cx:pt idx="7981">2202</cx:pt>
          <cx:pt idx="7982">2202</cx:pt>
          <cx:pt idx="7983">2202</cx:pt>
          <cx:pt idx="7984">2202</cx:pt>
          <cx:pt idx="7985">2202</cx:pt>
          <cx:pt idx="7986">2202</cx:pt>
          <cx:pt idx="7987">2202</cx:pt>
          <cx:pt idx="7988">2202</cx:pt>
          <cx:pt idx="7989">2202</cx:pt>
          <cx:pt idx="7990">2202</cx:pt>
          <cx:pt idx="7991">2202</cx:pt>
          <cx:pt idx="7992">2202</cx:pt>
          <cx:pt idx="7993">2202</cx:pt>
          <cx:pt idx="7994">2202</cx:pt>
          <cx:pt idx="7995">2202</cx:pt>
          <cx:pt idx="7996">1720</cx:pt>
          <cx:pt idx="7997">1720</cx:pt>
          <cx:pt idx="7998">1720</cx:pt>
          <cx:pt idx="7999">1720</cx:pt>
          <cx:pt idx="8000">1720</cx:pt>
          <cx:pt idx="8001">1720</cx:pt>
          <cx:pt idx="8002">1720</cx:pt>
          <cx:pt idx="8003">1720</cx:pt>
          <cx:pt idx="8004">1720</cx:pt>
          <cx:pt idx="8005">1720</cx:pt>
          <cx:pt idx="8006">1720</cx:pt>
          <cx:pt idx="8007">1720</cx:pt>
          <cx:pt idx="8008">1720</cx:pt>
          <cx:pt idx="8009">1720</cx:pt>
          <cx:pt idx="8010">1720</cx:pt>
          <cx:pt idx="8011">1720</cx:pt>
          <cx:pt idx="8012">1720</cx:pt>
          <cx:pt idx="8013">1720</cx:pt>
          <cx:pt idx="8014">1720</cx:pt>
          <cx:pt idx="8015">1720</cx:pt>
          <cx:pt idx="8016">1720</cx:pt>
          <cx:pt idx="8017">155</cx:pt>
          <cx:pt idx="8018">155</cx:pt>
          <cx:pt idx="8019">155</cx:pt>
          <cx:pt idx="8020">155</cx:pt>
          <cx:pt idx="8021">204</cx:pt>
          <cx:pt idx="8022">204</cx:pt>
          <cx:pt idx="8023">204</cx:pt>
          <cx:pt idx="8024">204</cx:pt>
          <cx:pt idx="8025">204</cx:pt>
          <cx:pt idx="8026">204</cx:pt>
          <cx:pt idx="8027">204</cx:pt>
          <cx:pt idx="8028">204</cx:pt>
          <cx:pt idx="8029">204</cx:pt>
          <cx:pt idx="8030">204</cx:pt>
          <cx:pt idx="8031">204</cx:pt>
          <cx:pt idx="8032">204</cx:pt>
          <cx:pt idx="8033">204</cx:pt>
          <cx:pt idx="8034">204</cx:pt>
          <cx:pt idx="8035">204</cx:pt>
          <cx:pt idx="8036">204</cx:pt>
          <cx:pt idx="8037">204</cx:pt>
          <cx:pt idx="8038">204</cx:pt>
          <cx:pt idx="8039">204</cx:pt>
          <cx:pt idx="8040">204</cx:pt>
          <cx:pt idx="8041">204</cx:pt>
          <cx:pt idx="8042">155</cx:pt>
          <cx:pt idx="8043">155</cx:pt>
          <cx:pt idx="8044">155</cx:pt>
          <cx:pt idx="8045">155</cx:pt>
          <cx:pt idx="8046">155</cx:pt>
          <cx:pt idx="8047">155</cx:pt>
          <cx:pt idx="8048">155</cx:pt>
          <cx:pt idx="8049">2009</cx:pt>
          <cx:pt idx="8050">2009</cx:pt>
          <cx:pt idx="8051">2009</cx:pt>
          <cx:pt idx="8052">2009</cx:pt>
          <cx:pt idx="8053">2009</cx:pt>
          <cx:pt idx="8054">2009</cx:pt>
          <cx:pt idx="8055">2009</cx:pt>
          <cx:pt idx="8056">2009</cx:pt>
          <cx:pt idx="8057">2009</cx:pt>
          <cx:pt idx="8058">2009</cx:pt>
          <cx:pt idx="8059">2009</cx:pt>
          <cx:pt idx="8060">2009</cx:pt>
          <cx:pt idx="8061">2009</cx:pt>
          <cx:pt idx="8062">2009</cx:pt>
          <cx:pt idx="8063">2009</cx:pt>
          <cx:pt idx="8064">2009</cx:pt>
          <cx:pt idx="8065">2009</cx:pt>
          <cx:pt idx="8066">2009</cx:pt>
          <cx:pt idx="8067">2009</cx:pt>
          <cx:pt idx="8068">2009</cx:pt>
          <cx:pt idx="8069">2009</cx:pt>
          <cx:pt idx="8070">2009</cx:pt>
          <cx:pt idx="8071">2009</cx:pt>
          <cx:pt idx="8072">2009</cx:pt>
          <cx:pt idx="8073">1720</cx:pt>
          <cx:pt idx="8074">1720</cx:pt>
          <cx:pt idx="8075">1720</cx:pt>
          <cx:pt idx="8076">1720</cx:pt>
          <cx:pt idx="8077">1720</cx:pt>
          <cx:pt idx="8078">1720</cx:pt>
          <cx:pt idx="8079">1720</cx:pt>
          <cx:pt idx="8080">1720</cx:pt>
          <cx:pt idx="8081">1720</cx:pt>
          <cx:pt idx="8082">1720</cx:pt>
          <cx:pt idx="8083">1720</cx:pt>
          <cx:pt idx="8084">1720</cx:pt>
          <cx:pt idx="8085">1720</cx:pt>
          <cx:pt idx="8086">1720</cx:pt>
          <cx:pt idx="8087">1720</cx:pt>
          <cx:pt idx="8088">873</cx:pt>
          <cx:pt idx="8089">873</cx:pt>
          <cx:pt idx="8090">873</cx:pt>
          <cx:pt idx="8091">873</cx:pt>
          <cx:pt idx="8092">873</cx:pt>
          <cx:pt idx="8093">873</cx:pt>
          <cx:pt idx="8094">873</cx:pt>
          <cx:pt idx="8095">873</cx:pt>
          <cx:pt idx="8096">873</cx:pt>
          <cx:pt idx="8097">873</cx:pt>
          <cx:pt idx="8098">873</cx:pt>
          <cx:pt idx="8099">873</cx:pt>
          <cx:pt idx="8100">873</cx:pt>
          <cx:pt idx="8101">873</cx:pt>
          <cx:pt idx="8102">873</cx:pt>
          <cx:pt idx="8103">873</cx:pt>
          <cx:pt idx="8104">873</cx:pt>
          <cx:pt idx="8105">873</cx:pt>
          <cx:pt idx="8106">873</cx:pt>
          <cx:pt idx="8107">873</cx:pt>
          <cx:pt idx="8108">873</cx:pt>
          <cx:pt idx="8109">3105</cx:pt>
          <cx:pt idx="8110">3105</cx:pt>
          <cx:pt idx="8111">3105</cx:pt>
          <cx:pt idx="8112">3105</cx:pt>
          <cx:pt idx="8113">3105</cx:pt>
          <cx:pt idx="8114">3105</cx:pt>
          <cx:pt idx="8115">3105</cx:pt>
          <cx:pt idx="8116">3105</cx:pt>
          <cx:pt idx="8117">3105</cx:pt>
          <cx:pt idx="8118">3105</cx:pt>
          <cx:pt idx="8119">3105</cx:pt>
          <cx:pt idx="8120">3105</cx:pt>
          <cx:pt idx="8121">3105</cx:pt>
          <cx:pt idx="8122">204</cx:pt>
          <cx:pt idx="8123">204</cx:pt>
          <cx:pt idx="8124">204</cx:pt>
          <cx:pt idx="8125">204</cx:pt>
          <cx:pt idx="8126">204</cx:pt>
          <cx:pt idx="8127">204</cx:pt>
          <cx:pt idx="8128">204</cx:pt>
          <cx:pt idx="8129">204</cx:pt>
          <cx:pt idx="8130">204</cx:pt>
          <cx:pt idx="8131">204</cx:pt>
          <cx:pt idx="8132">204</cx:pt>
          <cx:pt idx="8133">204</cx:pt>
          <cx:pt idx="8134">204</cx:pt>
          <cx:pt idx="8135">204</cx:pt>
          <cx:pt idx="8136">204</cx:pt>
          <cx:pt idx="8137">454</cx:pt>
          <cx:pt idx="8138">454</cx:pt>
          <cx:pt idx="8139">454</cx:pt>
          <cx:pt idx="8140">454</cx:pt>
          <cx:pt idx="8141">454</cx:pt>
          <cx:pt idx="8142">454</cx:pt>
          <cx:pt idx="8143">454</cx:pt>
          <cx:pt idx="8144">454</cx:pt>
          <cx:pt idx="8145">454</cx:pt>
          <cx:pt idx="8146">454</cx:pt>
          <cx:pt idx="8147">454</cx:pt>
          <cx:pt idx="8148">454</cx:pt>
          <cx:pt idx="8149">454</cx:pt>
          <cx:pt idx="8150">454</cx:pt>
          <cx:pt idx="8151">454</cx:pt>
          <cx:pt idx="8152">454</cx:pt>
          <cx:pt idx="8153">454</cx:pt>
          <cx:pt idx="8154">454</cx:pt>
          <cx:pt idx="8155">454</cx:pt>
          <cx:pt idx="8156">454</cx:pt>
          <cx:pt idx="8157">454</cx:pt>
          <cx:pt idx="8158">454</cx:pt>
          <cx:pt idx="8159">454</cx:pt>
          <cx:pt idx="8160">454</cx:pt>
          <cx:pt idx="8161">454</cx:pt>
          <cx:pt idx="8162">454</cx:pt>
          <cx:pt idx="8163">454</cx:pt>
          <cx:pt idx="8164">454</cx:pt>
          <cx:pt idx="8165">454</cx:pt>
          <cx:pt idx="8166">454</cx:pt>
          <cx:pt idx="8167">454</cx:pt>
          <cx:pt idx="8168">454</cx:pt>
          <cx:pt idx="8169">454</cx:pt>
          <cx:pt idx="8170">454</cx:pt>
          <cx:pt idx="8171">454</cx:pt>
          <cx:pt idx="8172">454</cx:pt>
          <cx:pt idx="8173">586</cx:pt>
          <cx:pt idx="8174">586</cx:pt>
          <cx:pt idx="8175">586</cx:pt>
          <cx:pt idx="8176">586</cx:pt>
          <cx:pt idx="8177">586</cx:pt>
          <cx:pt idx="8178">586</cx:pt>
          <cx:pt idx="8179">586</cx:pt>
          <cx:pt idx="8180">586</cx:pt>
          <cx:pt idx="8181">586</cx:pt>
          <cx:pt idx="8182">586</cx:pt>
          <cx:pt idx="8183">586</cx:pt>
          <cx:pt idx="8184">586</cx:pt>
          <cx:pt idx="8185">586</cx:pt>
          <cx:pt idx="8186">586</cx:pt>
          <cx:pt idx="8187">586</cx:pt>
          <cx:pt idx="8188">586</cx:pt>
          <cx:pt idx="8189">586</cx:pt>
          <cx:pt idx="8190">586</cx:pt>
          <cx:pt idx="8191">586</cx:pt>
          <cx:pt idx="8192">586</cx:pt>
          <cx:pt idx="8193">1385</cx:pt>
          <cx:pt idx="8194">1385</cx:pt>
          <cx:pt idx="8195">1385</cx:pt>
          <cx:pt idx="8196">1385</cx:pt>
          <cx:pt idx="8197">1385</cx:pt>
          <cx:pt idx="8198">1385</cx:pt>
          <cx:pt idx="8199">1385</cx:pt>
          <cx:pt idx="8200">1385</cx:pt>
          <cx:pt idx="8201">1385</cx:pt>
          <cx:pt idx="8202">1385</cx:pt>
          <cx:pt idx="8203">1385</cx:pt>
          <cx:pt idx="8204">1385</cx:pt>
          <cx:pt idx="8205">1385</cx:pt>
          <cx:pt idx="8206">1385</cx:pt>
          <cx:pt idx="8207">1385</cx:pt>
          <cx:pt idx="8208">1385</cx:pt>
          <cx:pt idx="8209">1385</cx:pt>
          <cx:pt idx="8210">1385</cx:pt>
          <cx:pt idx="8211">1385</cx:pt>
          <cx:pt idx="8212">1385</cx:pt>
          <cx:pt idx="8213">1385</cx:pt>
          <cx:pt idx="8214">1385</cx:pt>
          <cx:pt idx="8215">1385</cx:pt>
          <cx:pt idx="8216">1385</cx:pt>
          <cx:pt idx="8217">1385</cx:pt>
          <cx:pt idx="8218">1385</cx:pt>
          <cx:pt idx="8219">1385</cx:pt>
          <cx:pt idx="8220">1385</cx:pt>
          <cx:pt idx="8221">1385</cx:pt>
          <cx:pt idx="8222">1385</cx:pt>
          <cx:pt idx="8223">1385</cx:pt>
          <cx:pt idx="8224">1385</cx:pt>
          <cx:pt idx="8225">1385</cx:pt>
          <cx:pt idx="8226">1385</cx:pt>
          <cx:pt idx="8227">1385</cx:pt>
          <cx:pt idx="8228">1385</cx:pt>
          <cx:pt idx="8229">1385</cx:pt>
          <cx:pt idx="8230">1385</cx:pt>
          <cx:pt idx="8231">1385</cx:pt>
          <cx:pt idx="8232">1385</cx:pt>
          <cx:pt idx="8233">1385</cx:pt>
          <cx:pt idx="8234">1385</cx:pt>
          <cx:pt idx="8235">1385</cx:pt>
          <cx:pt idx="8236">1385</cx:pt>
          <cx:pt idx="8237">1385</cx:pt>
          <cx:pt idx="8238">1385</cx:pt>
          <cx:pt idx="8239">1385</cx:pt>
          <cx:pt idx="8240">549</cx:pt>
          <cx:pt idx="8241">549</cx:pt>
          <cx:pt idx="8242">549</cx:pt>
          <cx:pt idx="8243">549</cx:pt>
          <cx:pt idx="8244">549</cx:pt>
          <cx:pt idx="8245">549</cx:pt>
          <cx:pt idx="8246">549</cx:pt>
          <cx:pt idx="8247">549</cx:pt>
          <cx:pt idx="8248">549</cx:pt>
          <cx:pt idx="8249">549</cx:pt>
          <cx:pt idx="8250">617</cx:pt>
          <cx:pt idx="8251">617</cx:pt>
          <cx:pt idx="8252">617</cx:pt>
          <cx:pt idx="8253">617</cx:pt>
          <cx:pt idx="8254">617</cx:pt>
          <cx:pt idx="8255">617</cx:pt>
          <cx:pt idx="8256">617</cx:pt>
          <cx:pt idx="8257">617</cx:pt>
          <cx:pt idx="8258">617</cx:pt>
          <cx:pt idx="8259">617</cx:pt>
          <cx:pt idx="8260">617</cx:pt>
          <cx:pt idx="8261">617</cx:pt>
          <cx:pt idx="8262">617</cx:pt>
          <cx:pt idx="8263">617</cx:pt>
          <cx:pt idx="8264">617</cx:pt>
          <cx:pt idx="8265">617</cx:pt>
          <cx:pt idx="8266">617</cx:pt>
          <cx:pt idx="8267">617</cx:pt>
          <cx:pt idx="8268">617</cx:pt>
          <cx:pt idx="8269">617</cx:pt>
          <cx:pt idx="8270">617</cx:pt>
          <cx:pt idx="8271">617</cx:pt>
          <cx:pt idx="8272">617</cx:pt>
          <cx:pt idx="8273">617</cx:pt>
          <cx:pt idx="8274">2202</cx:pt>
          <cx:pt idx="8275">2202</cx:pt>
          <cx:pt idx="8276">2202</cx:pt>
          <cx:pt idx="8277">2202</cx:pt>
          <cx:pt idx="8278">2202</cx:pt>
          <cx:pt idx="8279">2202</cx:pt>
          <cx:pt idx="8280">2202</cx:pt>
          <cx:pt idx="8281">3105</cx:pt>
          <cx:pt idx="8282">3105</cx:pt>
          <cx:pt idx="8283">3105</cx:pt>
          <cx:pt idx="8284">3105</cx:pt>
          <cx:pt idx="8285">3105</cx:pt>
          <cx:pt idx="8286">3105</cx:pt>
          <cx:pt idx="8287">870</cx:pt>
          <cx:pt idx="8288">870</cx:pt>
          <cx:pt idx="8289">870</cx:pt>
          <cx:pt idx="8290">870</cx:pt>
          <cx:pt idx="8291">870</cx:pt>
          <cx:pt idx="8292">870</cx:pt>
          <cx:pt idx="8293">870</cx:pt>
          <cx:pt idx="8294">870</cx:pt>
          <cx:pt idx="8295">3105</cx:pt>
          <cx:pt idx="8296">3105</cx:pt>
          <cx:pt idx="8297">3105</cx:pt>
          <cx:pt idx="8298">3105</cx:pt>
          <cx:pt idx="8299">3105</cx:pt>
          <cx:pt idx="8300">3105</cx:pt>
          <cx:pt idx="8301">3105</cx:pt>
          <cx:pt idx="8302">3105</cx:pt>
          <cx:pt idx="8303">3105</cx:pt>
          <cx:pt idx="8304">3105</cx:pt>
          <cx:pt idx="8305">3105</cx:pt>
          <cx:pt idx="8306">3105</cx:pt>
          <cx:pt idx="8307">3105</cx:pt>
          <cx:pt idx="8308">3105</cx:pt>
          <cx:pt idx="8309">3105</cx:pt>
          <cx:pt idx="8310">3105</cx:pt>
          <cx:pt idx="8311">3105</cx:pt>
          <cx:pt idx="8312">3105</cx:pt>
          <cx:pt idx="8313">3105</cx:pt>
          <cx:pt idx="8314">3105</cx:pt>
          <cx:pt idx="8315">3105</cx:pt>
          <cx:pt idx="8316">870</cx:pt>
          <cx:pt idx="8317">870</cx:pt>
          <cx:pt idx="8318">870</cx:pt>
          <cx:pt idx="8319">870</cx:pt>
          <cx:pt idx="8320">870</cx:pt>
          <cx:pt idx="8321">870</cx:pt>
          <cx:pt idx="8322">870</cx:pt>
          <cx:pt idx="8323">870</cx:pt>
          <cx:pt idx="8324">870</cx:pt>
          <cx:pt idx="8325">870</cx:pt>
          <cx:pt idx="8326">870</cx:pt>
          <cx:pt idx="8327">870</cx:pt>
          <cx:pt idx="8328">870</cx:pt>
          <cx:pt idx="8329">870</cx:pt>
          <cx:pt idx="8330">870</cx:pt>
          <cx:pt idx="8331">870</cx:pt>
          <cx:pt idx="8332">870</cx:pt>
          <cx:pt idx="8333">870</cx:pt>
          <cx:pt idx="8334">870</cx:pt>
          <cx:pt idx="8335">870</cx:pt>
          <cx:pt idx="8336">870</cx:pt>
          <cx:pt idx="8337">870</cx:pt>
          <cx:pt idx="8338">870</cx:pt>
          <cx:pt idx="8339">870</cx:pt>
          <cx:pt idx="8340">870</cx:pt>
          <cx:pt idx="8341">870</cx:pt>
          <cx:pt idx="8342">870</cx:pt>
          <cx:pt idx="8343">870</cx:pt>
          <cx:pt idx="8344">870</cx:pt>
          <cx:pt idx="8345">3105</cx:pt>
          <cx:pt idx="8346">3105</cx:pt>
          <cx:pt idx="8347">3105</cx:pt>
          <cx:pt idx="8348">3105</cx:pt>
          <cx:pt idx="8349">3105</cx:pt>
          <cx:pt idx="8350">870</cx:pt>
          <cx:pt idx="8351">870</cx:pt>
          <cx:pt idx="8352">870</cx:pt>
          <cx:pt idx="8353">870</cx:pt>
          <cx:pt idx="8354">870</cx:pt>
          <cx:pt idx="8355">870</cx:pt>
          <cx:pt idx="8356">870</cx:pt>
          <cx:pt idx="8357">870</cx:pt>
          <cx:pt idx="8358">870</cx:pt>
          <cx:pt idx="8359">870</cx:pt>
          <cx:pt idx="8360">870</cx:pt>
          <cx:pt idx="8361">870</cx:pt>
          <cx:pt idx="8362">870</cx:pt>
          <cx:pt idx="8363">3105</cx:pt>
          <cx:pt idx="8364">3105</cx:pt>
          <cx:pt idx="8365">3105</cx:pt>
          <cx:pt idx="8366">3105</cx:pt>
          <cx:pt idx="8367">870</cx:pt>
          <cx:pt idx="8368">870</cx:pt>
          <cx:pt idx="8369">870</cx:pt>
          <cx:pt idx="8370">870</cx:pt>
          <cx:pt idx="8371">870</cx:pt>
          <cx:pt idx="8372">870</cx:pt>
          <cx:pt idx="8373">870</cx:pt>
          <cx:pt idx="8374">870</cx:pt>
          <cx:pt idx="8375">3105</cx:pt>
          <cx:pt idx="8376">3105</cx:pt>
          <cx:pt idx="8377">3105</cx:pt>
          <cx:pt idx="8378">3105</cx:pt>
          <cx:pt idx="8379">870</cx:pt>
          <cx:pt idx="8380">870</cx:pt>
          <cx:pt idx="8381">870</cx:pt>
          <cx:pt idx="8382">870</cx:pt>
          <cx:pt idx="8383">870</cx:pt>
          <cx:pt idx="8384">549</cx:pt>
          <cx:pt idx="8385">549</cx:pt>
          <cx:pt idx="8386">549</cx:pt>
          <cx:pt idx="8387">549</cx:pt>
          <cx:pt idx="8388">549</cx:pt>
          <cx:pt idx="8389">549</cx:pt>
          <cx:pt idx="8390">549</cx:pt>
          <cx:pt idx="8391">549</cx:pt>
          <cx:pt idx="8392">549</cx:pt>
          <cx:pt idx="8393">549</cx:pt>
          <cx:pt idx="8394">549</cx:pt>
          <cx:pt idx="8395">549</cx:pt>
          <cx:pt idx="8396">481</cx:pt>
          <cx:pt idx="8397">481</cx:pt>
          <cx:pt idx="8398">481</cx:pt>
          <cx:pt idx="8399">481</cx:pt>
          <cx:pt idx="8400">1439</cx:pt>
          <cx:pt idx="8401">1439</cx:pt>
          <cx:pt idx="8402">1439</cx:pt>
          <cx:pt idx="8403">1439</cx:pt>
          <cx:pt idx="8404">1439</cx:pt>
          <cx:pt idx="8405">1439</cx:pt>
          <cx:pt idx="8406">1439</cx:pt>
          <cx:pt idx="8407">1439</cx:pt>
          <cx:pt idx="8408">1439</cx:pt>
          <cx:pt idx="8409">1439</cx:pt>
          <cx:pt idx="8410">1439</cx:pt>
          <cx:pt idx="8411">1439</cx:pt>
          <cx:pt idx="8412">1439</cx:pt>
          <cx:pt idx="8413">1439</cx:pt>
          <cx:pt idx="8414">1439</cx:pt>
          <cx:pt idx="8415">1439</cx:pt>
          <cx:pt idx="8416">1439</cx:pt>
          <cx:pt idx="8417">1439</cx:pt>
          <cx:pt idx="8418">1439</cx:pt>
          <cx:pt idx="8419">1439</cx:pt>
          <cx:pt idx="8420">1439</cx:pt>
          <cx:pt idx="8421">1439</cx:pt>
          <cx:pt idx="8422">1439</cx:pt>
          <cx:pt idx="8423">1439</cx:pt>
          <cx:pt idx="8424">1439</cx:pt>
          <cx:pt idx="8425">1439</cx:pt>
          <cx:pt idx="8426">1439</cx:pt>
          <cx:pt idx="8427">1439</cx:pt>
          <cx:pt idx="8428">1439</cx:pt>
          <cx:pt idx="8429">1439</cx:pt>
          <cx:pt idx="8430">549</cx:pt>
          <cx:pt idx="8431">549</cx:pt>
          <cx:pt idx="8432">549</cx:pt>
          <cx:pt idx="8433">549</cx:pt>
          <cx:pt idx="8434">549</cx:pt>
          <cx:pt idx="8435">549</cx:pt>
          <cx:pt idx="8436">549</cx:pt>
          <cx:pt idx="8437">549</cx:pt>
          <cx:pt idx="8438">549</cx:pt>
          <cx:pt idx="8439">549</cx:pt>
          <cx:pt idx="8440">549</cx:pt>
          <cx:pt idx="8441">549</cx:pt>
          <cx:pt idx="8442">549</cx:pt>
          <cx:pt idx="8443">549</cx:pt>
          <cx:pt idx="8444">549</cx:pt>
          <cx:pt idx="8445">549</cx:pt>
          <cx:pt idx="8446">549</cx:pt>
          <cx:pt idx="8447">549</cx:pt>
          <cx:pt idx="8448">549</cx:pt>
          <cx:pt idx="8449">549</cx:pt>
          <cx:pt idx="8450">549</cx:pt>
          <cx:pt idx="8451">549</cx:pt>
          <cx:pt idx="8452">549</cx:pt>
          <cx:pt idx="8453">549</cx:pt>
          <cx:pt idx="8454">549</cx:pt>
          <cx:pt idx="8455">549</cx:pt>
          <cx:pt idx="8456">549</cx:pt>
          <cx:pt idx="8457">549</cx:pt>
          <cx:pt idx="8458">549</cx:pt>
          <cx:pt idx="8459">549</cx:pt>
          <cx:pt idx="8460">549</cx:pt>
          <cx:pt idx="8461">454</cx:pt>
          <cx:pt idx="8462">454</cx:pt>
          <cx:pt idx="8463">454</cx:pt>
          <cx:pt idx="8464">454</cx:pt>
          <cx:pt idx="8465">454</cx:pt>
          <cx:pt idx="8466">454</cx:pt>
          <cx:pt idx="8467">454</cx:pt>
          <cx:pt idx="8468">454</cx:pt>
          <cx:pt idx="8469">454</cx:pt>
          <cx:pt idx="8470">1439</cx:pt>
          <cx:pt idx="8471">1439</cx:pt>
          <cx:pt idx="8472">1439</cx:pt>
          <cx:pt idx="8473">1439</cx:pt>
          <cx:pt idx="8474">1439</cx:pt>
          <cx:pt idx="8475">1439</cx:pt>
          <cx:pt idx="8476">1013</cx:pt>
          <cx:pt idx="8477">1013</cx:pt>
          <cx:pt idx="8478">1013</cx:pt>
          <cx:pt idx="8479">1013</cx:pt>
          <cx:pt idx="8480">1013</cx:pt>
          <cx:pt idx="8481">1013</cx:pt>
          <cx:pt idx="8482">1013</cx:pt>
          <cx:pt idx="8483">1013</cx:pt>
          <cx:pt idx="8484">1013</cx:pt>
          <cx:pt idx="8485">1013</cx:pt>
          <cx:pt idx="8486">1013</cx:pt>
          <cx:pt idx="8487">1013</cx:pt>
          <cx:pt idx="8488">1013</cx:pt>
          <cx:pt idx="8489">1013</cx:pt>
          <cx:pt idx="8490">1013</cx:pt>
          <cx:pt idx="8491">1013</cx:pt>
          <cx:pt idx="8492">1013</cx:pt>
          <cx:pt idx="8493">1013</cx:pt>
          <cx:pt idx="8494">1013</cx:pt>
          <cx:pt idx="8495">1013</cx:pt>
          <cx:pt idx="8496">1720</cx:pt>
          <cx:pt idx="8497">1720</cx:pt>
          <cx:pt idx="8498">1720</cx:pt>
          <cx:pt idx="8499">1720</cx:pt>
          <cx:pt idx="8500">1720</cx:pt>
          <cx:pt idx="8501">1720</cx:pt>
          <cx:pt idx="8502">1720</cx:pt>
          <cx:pt idx="8503">1720</cx:pt>
          <cx:pt idx="8504">1720</cx:pt>
          <cx:pt idx="8505">1720</cx:pt>
          <cx:pt idx="8506">1720</cx:pt>
          <cx:pt idx="8507">1720</cx:pt>
          <cx:pt idx="8508">1720</cx:pt>
          <cx:pt idx="8509">1720</cx:pt>
          <cx:pt idx="8510">1720</cx:pt>
          <cx:pt idx="8511">2009</cx:pt>
          <cx:pt idx="8512">2009</cx:pt>
          <cx:pt idx="8513">2009</cx:pt>
          <cx:pt idx="8514">2009</cx:pt>
          <cx:pt idx="8515">2009</cx:pt>
          <cx:pt idx="8516">2009</cx:pt>
          <cx:pt idx="8517">2009</cx:pt>
          <cx:pt idx="8518">2009</cx:pt>
          <cx:pt idx="8519">2009</cx:pt>
          <cx:pt idx="8520">2009</cx:pt>
          <cx:pt idx="8521">2009</cx:pt>
          <cx:pt idx="8522">2009</cx:pt>
          <cx:pt idx="8523">2009</cx:pt>
          <cx:pt idx="8524">2009</cx:pt>
          <cx:pt idx="8525">2009</cx:pt>
          <cx:pt idx="8526">2009</cx:pt>
          <cx:pt idx="8527">2009</cx:pt>
          <cx:pt idx="8528">2009</cx:pt>
          <cx:pt idx="8529">2009</cx:pt>
          <cx:pt idx="8530">1720</cx:pt>
          <cx:pt idx="8531">1720</cx:pt>
          <cx:pt idx="8532">1720</cx:pt>
          <cx:pt idx="8533">1720</cx:pt>
          <cx:pt idx="8534">1720</cx:pt>
          <cx:pt idx="8535">1720</cx:pt>
          <cx:pt idx="8536">2031</cx:pt>
          <cx:pt idx="8537">2031</cx:pt>
          <cx:pt idx="8538">2031</cx:pt>
          <cx:pt idx="8539">2031</cx:pt>
          <cx:pt idx="8540">2031</cx:pt>
          <cx:pt idx="8541">2031</cx:pt>
          <cx:pt idx="8542">2031</cx:pt>
          <cx:pt idx="8543">2031</cx:pt>
          <cx:pt idx="8544">2031</cx:pt>
          <cx:pt idx="8545">2031</cx:pt>
          <cx:pt idx="8546">2031</cx:pt>
          <cx:pt idx="8547">2031</cx:pt>
          <cx:pt idx="8548">2031</cx:pt>
          <cx:pt idx="8549">2031</cx:pt>
          <cx:pt idx="8550">2031</cx:pt>
          <cx:pt idx="8551">2031</cx:pt>
          <cx:pt idx="8552">2031</cx:pt>
          <cx:pt idx="8553">2031</cx:pt>
          <cx:pt idx="8554">2031</cx:pt>
          <cx:pt idx="8555">2031</cx:pt>
          <cx:pt idx="8556">2031</cx:pt>
          <cx:pt idx="8557">2031</cx:pt>
          <cx:pt idx="8558">2031</cx:pt>
          <cx:pt idx="8559">2031</cx:pt>
          <cx:pt idx="8560">2031</cx:pt>
          <cx:pt idx="8561">2031</cx:pt>
          <cx:pt idx="8562">2031</cx:pt>
          <cx:pt idx="8563">1624</cx:pt>
          <cx:pt idx="8564">1624</cx:pt>
          <cx:pt idx="8565">1624</cx:pt>
          <cx:pt idx="8566">1624</cx:pt>
          <cx:pt idx="8567">1624</cx:pt>
          <cx:pt idx="8568">1851</cx:pt>
          <cx:pt idx="8569">1851</cx:pt>
          <cx:pt idx="8570">1851</cx:pt>
          <cx:pt idx="8571">1851</cx:pt>
          <cx:pt idx="8572">1851</cx:pt>
          <cx:pt idx="8573">1851</cx:pt>
          <cx:pt idx="8574">1851</cx:pt>
          <cx:pt idx="8575">1851</cx:pt>
          <cx:pt idx="8576">1851</cx:pt>
          <cx:pt idx="8577">1851</cx:pt>
          <cx:pt idx="8578">1851</cx:pt>
          <cx:pt idx="8579">1851</cx:pt>
          <cx:pt idx="8580">1851</cx:pt>
          <cx:pt idx="8581">1851</cx:pt>
          <cx:pt idx="8582">1851</cx:pt>
          <cx:pt idx="8583">1851</cx:pt>
          <cx:pt idx="8584">1851</cx:pt>
          <cx:pt idx="8585">5657</cx:pt>
          <cx:pt idx="8586">5657</cx:pt>
          <cx:pt idx="8587">5657</cx:pt>
          <cx:pt idx="8588">5657</cx:pt>
          <cx:pt idx="8589">5657</cx:pt>
          <cx:pt idx="8590">5657</cx:pt>
          <cx:pt idx="8591">5657</cx:pt>
          <cx:pt idx="8592">5657</cx:pt>
          <cx:pt idx="8593">5657</cx:pt>
          <cx:pt idx="8594">5657</cx:pt>
          <cx:pt idx="8595">5657</cx:pt>
          <cx:pt idx="8596">481</cx:pt>
          <cx:pt idx="8597">481</cx:pt>
          <cx:pt idx="8598">481</cx:pt>
          <cx:pt idx="8599">481</cx:pt>
          <cx:pt idx="8600">481</cx:pt>
          <cx:pt idx="8601">481</cx:pt>
          <cx:pt idx="8602">481</cx:pt>
          <cx:pt idx="8603">481</cx:pt>
          <cx:pt idx="8604">481</cx:pt>
          <cx:pt idx="8605">481</cx:pt>
          <cx:pt idx="8606">481</cx:pt>
          <cx:pt idx="8607">481</cx:pt>
          <cx:pt idx="8608">481</cx:pt>
          <cx:pt idx="8609">481</cx:pt>
          <cx:pt idx="8610">481</cx:pt>
          <cx:pt idx="8611">481</cx:pt>
          <cx:pt idx="8612">481</cx:pt>
          <cx:pt idx="8613">481</cx:pt>
          <cx:pt idx="8614">481</cx:pt>
          <cx:pt idx="8615">481</cx:pt>
          <cx:pt idx="8616">481</cx:pt>
          <cx:pt idx="8617">2031</cx:pt>
          <cx:pt idx="8618">2031</cx:pt>
          <cx:pt idx="8619">2031</cx:pt>
          <cx:pt idx="8620">2031</cx:pt>
          <cx:pt idx="8621">2031</cx:pt>
          <cx:pt idx="8622">2031</cx:pt>
          <cx:pt idx="8623">2031</cx:pt>
          <cx:pt idx="8624">2031</cx:pt>
          <cx:pt idx="8625">2031</cx:pt>
          <cx:pt idx="8626">2031</cx:pt>
          <cx:pt idx="8627">2031</cx:pt>
          <cx:pt idx="8628">2031</cx:pt>
          <cx:pt idx="8629">2031</cx:pt>
          <cx:pt idx="8630">2031</cx:pt>
          <cx:pt idx="8631">2031</cx:pt>
          <cx:pt idx="8632">2031</cx:pt>
          <cx:pt idx="8633">2031</cx:pt>
          <cx:pt idx="8634">2031</cx:pt>
          <cx:pt idx="8635">2031</cx:pt>
          <cx:pt idx="8636">2031</cx:pt>
          <cx:pt idx="8637">2031</cx:pt>
          <cx:pt idx="8638">2031</cx:pt>
          <cx:pt idx="8639">2031</cx:pt>
          <cx:pt idx="8640">2031</cx:pt>
          <cx:pt idx="8641">2031</cx:pt>
          <cx:pt idx="8642">2031</cx:pt>
          <cx:pt idx="8643">2031</cx:pt>
          <cx:pt idx="8644">2031</cx:pt>
          <cx:pt idx="8645">2031</cx:pt>
          <cx:pt idx="8646">2031</cx:pt>
          <cx:pt idx="8647">2031</cx:pt>
          <cx:pt idx="8648">2031</cx:pt>
          <cx:pt idx="8649">2031</cx:pt>
          <cx:pt idx="8650">2031</cx:pt>
          <cx:pt idx="8651">2031</cx:pt>
          <cx:pt idx="8652">2031</cx:pt>
          <cx:pt idx="8653">2031</cx:pt>
          <cx:pt idx="8654">2031</cx:pt>
          <cx:pt idx="8655">2031</cx:pt>
          <cx:pt idx="8656">2031</cx:pt>
          <cx:pt idx="8657">2031</cx:pt>
          <cx:pt idx="8658">2031</cx:pt>
          <cx:pt idx="8659">2031</cx:pt>
          <cx:pt idx="8660">2031</cx:pt>
          <cx:pt idx="8661">2031</cx:pt>
          <cx:pt idx="8662">2031</cx:pt>
          <cx:pt idx="8663">2031</cx:pt>
          <cx:pt idx="8664">2031</cx:pt>
          <cx:pt idx="8665">2031</cx:pt>
          <cx:pt idx="8666">2031</cx:pt>
          <cx:pt idx="8667">2031</cx:pt>
          <cx:pt idx="8668">549</cx:pt>
          <cx:pt idx="8669">549</cx:pt>
          <cx:pt idx="8670">549</cx:pt>
          <cx:pt idx="8671">549</cx:pt>
          <cx:pt idx="8672">549</cx:pt>
          <cx:pt idx="8673">549</cx:pt>
          <cx:pt idx="8674">549</cx:pt>
          <cx:pt idx="8675">549</cx:pt>
          <cx:pt idx="8676">549</cx:pt>
          <cx:pt idx="8677">549</cx:pt>
          <cx:pt idx="8678">549</cx:pt>
          <cx:pt idx="8679">549</cx:pt>
          <cx:pt idx="8680">549</cx:pt>
          <cx:pt idx="8681">549</cx:pt>
          <cx:pt idx="8682">549</cx:pt>
          <cx:pt idx="8683">549</cx:pt>
          <cx:pt idx="8684">549</cx:pt>
          <cx:pt idx="8685">549</cx:pt>
          <cx:pt idx="8686">549</cx:pt>
          <cx:pt idx="8687">549</cx:pt>
          <cx:pt idx="8688">549</cx:pt>
          <cx:pt idx="8689">549</cx:pt>
          <cx:pt idx="8690">549</cx:pt>
          <cx:pt idx="8691">549</cx:pt>
          <cx:pt idx="8692">549</cx:pt>
          <cx:pt idx="8693">549</cx:pt>
          <cx:pt idx="8694">549</cx:pt>
          <cx:pt idx="8695">549</cx:pt>
          <cx:pt idx="8696">549</cx:pt>
          <cx:pt idx="8697">549</cx:pt>
          <cx:pt idx="8698">549</cx:pt>
          <cx:pt idx="8699">549</cx:pt>
          <cx:pt idx="8700">549</cx:pt>
          <cx:pt idx="8701">549</cx:pt>
          <cx:pt idx="8702">549</cx:pt>
          <cx:pt idx="8703">549</cx:pt>
          <cx:pt idx="8704">549</cx:pt>
          <cx:pt idx="8705">549</cx:pt>
          <cx:pt idx="8706">549</cx:pt>
          <cx:pt idx="8707">549</cx:pt>
          <cx:pt idx="8708">549</cx:pt>
          <cx:pt idx="8709">549</cx:pt>
          <cx:pt idx="8710">549</cx:pt>
          <cx:pt idx="8711">549</cx:pt>
          <cx:pt idx="8712">549</cx:pt>
          <cx:pt idx="8713">549</cx:pt>
          <cx:pt idx="8714">549</cx:pt>
          <cx:pt idx="8715">549</cx:pt>
          <cx:pt idx="8716">549</cx:pt>
          <cx:pt idx="8717">549</cx:pt>
          <cx:pt idx="8718">549</cx:pt>
          <cx:pt idx="8719">549</cx:pt>
          <cx:pt idx="8720">549</cx:pt>
          <cx:pt idx="8721">549</cx:pt>
          <cx:pt idx="8722">549</cx:pt>
          <cx:pt idx="8723">549</cx:pt>
          <cx:pt idx="8724">549</cx:pt>
          <cx:pt idx="8725">549</cx:pt>
          <cx:pt idx="8726">549</cx:pt>
          <cx:pt idx="8727">549</cx:pt>
          <cx:pt idx="8728">549</cx:pt>
          <cx:pt idx="8729">549</cx:pt>
          <cx:pt idx="8730">549</cx:pt>
          <cx:pt idx="8731">549</cx:pt>
          <cx:pt idx="8732">549</cx:pt>
          <cx:pt idx="8733">549</cx:pt>
          <cx:pt idx="8734">549</cx:pt>
          <cx:pt idx="8735">549</cx:pt>
          <cx:pt idx="8736">549</cx:pt>
          <cx:pt idx="8737">549</cx:pt>
          <cx:pt idx="8738">549</cx:pt>
          <cx:pt idx="8739">549</cx:pt>
          <cx:pt idx="8740">549</cx:pt>
          <cx:pt idx="8741">549</cx:pt>
          <cx:pt idx="8742">549</cx:pt>
          <cx:pt idx="8743">549</cx:pt>
          <cx:pt idx="8744">549</cx:pt>
          <cx:pt idx="8745">549</cx:pt>
          <cx:pt idx="8746">549</cx:pt>
          <cx:pt idx="8747">549</cx:pt>
          <cx:pt idx="8748">549</cx:pt>
          <cx:pt idx="8749">549</cx:pt>
          <cx:pt idx="8750">549</cx:pt>
          <cx:pt idx="8751">549</cx:pt>
          <cx:pt idx="8752">549</cx:pt>
          <cx:pt idx="8753">549</cx:pt>
          <cx:pt idx="8754">549</cx:pt>
          <cx:pt idx="8755">549</cx:pt>
          <cx:pt idx="8756">549</cx:pt>
          <cx:pt idx="8757">549</cx:pt>
          <cx:pt idx="8758">549</cx:pt>
          <cx:pt idx="8759">549</cx:pt>
          <cx:pt idx="8760">549</cx:pt>
          <cx:pt idx="8761">549</cx:pt>
          <cx:pt idx="8762">549</cx:pt>
          <cx:pt idx="8763">549</cx:pt>
          <cx:pt idx="8764">549</cx:pt>
          <cx:pt idx="8765">549</cx:pt>
          <cx:pt idx="8766">549</cx:pt>
          <cx:pt idx="8767">549</cx:pt>
          <cx:pt idx="8768">549</cx:pt>
          <cx:pt idx="8769">549</cx:pt>
          <cx:pt idx="8770">549</cx:pt>
          <cx:pt idx="8771">549</cx:pt>
          <cx:pt idx="8772">549</cx:pt>
          <cx:pt idx="8773">549</cx:pt>
          <cx:pt idx="8774">549</cx:pt>
          <cx:pt idx="8775">549</cx:pt>
          <cx:pt idx="8776">549</cx:pt>
          <cx:pt idx="8777">549</cx:pt>
          <cx:pt idx="8778">549</cx:pt>
          <cx:pt idx="8779">549</cx:pt>
          <cx:pt idx="8780">549</cx:pt>
          <cx:pt idx="8781">549</cx:pt>
          <cx:pt idx="8782">549</cx:pt>
          <cx:pt idx="8783">549</cx:pt>
          <cx:pt idx="8784">549</cx:pt>
          <cx:pt idx="8785">549</cx:pt>
          <cx:pt idx="8786">549</cx:pt>
          <cx:pt idx="8787">549</cx:pt>
          <cx:pt idx="8788">549</cx:pt>
          <cx:pt idx="8789">549</cx:pt>
          <cx:pt idx="8790">549</cx:pt>
          <cx:pt idx="8791">549</cx:pt>
          <cx:pt idx="8792">549</cx:pt>
          <cx:pt idx="8793">549</cx:pt>
          <cx:pt idx="8794">549</cx:pt>
          <cx:pt idx="8795">549</cx:pt>
          <cx:pt idx="8796">549</cx:pt>
          <cx:pt idx="8797">549</cx:pt>
          <cx:pt idx="8798">549</cx:pt>
          <cx:pt idx="8799">549</cx:pt>
          <cx:pt idx="8800">549</cx:pt>
          <cx:pt idx="8801">549</cx:pt>
          <cx:pt idx="8802">549</cx:pt>
          <cx:pt idx="8803">549</cx:pt>
          <cx:pt idx="8804">549</cx:pt>
          <cx:pt idx="8805">549</cx:pt>
          <cx:pt idx="8806">549</cx:pt>
          <cx:pt idx="8807">549</cx:pt>
          <cx:pt idx="8808">549</cx:pt>
          <cx:pt idx="8809">549</cx:pt>
          <cx:pt idx="8810">549</cx:pt>
          <cx:pt idx="8811">549</cx:pt>
          <cx:pt idx="8812">549</cx:pt>
          <cx:pt idx="8813">549</cx:pt>
          <cx:pt idx="8814">549</cx:pt>
          <cx:pt idx="8815">549</cx:pt>
          <cx:pt idx="8816">549</cx:pt>
          <cx:pt idx="8817">549</cx:pt>
          <cx:pt idx="8818">549</cx:pt>
          <cx:pt idx="8819">549</cx:pt>
          <cx:pt idx="8820">549</cx:pt>
          <cx:pt idx="8821">549</cx:pt>
          <cx:pt idx="8822">549</cx:pt>
          <cx:pt idx="8823">549</cx:pt>
          <cx:pt idx="8824">549</cx:pt>
          <cx:pt idx="8825">549</cx:pt>
          <cx:pt idx="8826">549</cx:pt>
          <cx:pt idx="8827">549</cx:pt>
          <cx:pt idx="8828">549</cx:pt>
          <cx:pt idx="8829">549</cx:pt>
          <cx:pt idx="8830">436</cx:pt>
          <cx:pt idx="8831">26</cx:pt>
          <cx:pt idx="8832">26</cx:pt>
          <cx:pt idx="8833">26</cx:pt>
          <cx:pt idx="8834">26</cx:pt>
          <cx:pt idx="8835">26</cx:pt>
          <cx:pt idx="8836">26</cx:pt>
          <cx:pt idx="8837">26</cx:pt>
          <cx:pt idx="8838">26</cx:pt>
          <cx:pt idx="8839">26</cx:pt>
          <cx:pt idx="8840">26</cx:pt>
          <cx:pt idx="8841">26</cx:pt>
          <cx:pt idx="8842">26</cx:pt>
          <cx:pt idx="8843">26</cx:pt>
          <cx:pt idx="8844">26</cx:pt>
          <cx:pt idx="8845">26</cx:pt>
          <cx:pt idx="8846">86</cx:pt>
          <cx:pt idx="8847">86</cx:pt>
          <cx:pt idx="8848">1385</cx:pt>
          <cx:pt idx="8849">1385</cx:pt>
          <cx:pt idx="8850">1385</cx:pt>
          <cx:pt idx="8851">1385</cx:pt>
          <cx:pt idx="8852">1385</cx:pt>
          <cx:pt idx="8853">1385</cx:pt>
          <cx:pt idx="8854">1385</cx:pt>
          <cx:pt idx="8855">1385</cx:pt>
          <cx:pt idx="8856">1385</cx:pt>
          <cx:pt idx="8857">1385</cx:pt>
          <cx:pt idx="8858">1385</cx:pt>
          <cx:pt idx="8859">1385</cx:pt>
          <cx:pt idx="8860">1385</cx:pt>
          <cx:pt idx="8861">1385</cx:pt>
          <cx:pt idx="8862">1385</cx:pt>
          <cx:pt idx="8863">1385</cx:pt>
          <cx:pt idx="8864">1385</cx:pt>
          <cx:pt idx="8865">1385</cx:pt>
          <cx:pt idx="8866">1385</cx:pt>
          <cx:pt idx="8867">1385</cx:pt>
          <cx:pt idx="8868">1385</cx:pt>
          <cx:pt idx="8869">1385</cx:pt>
          <cx:pt idx="8870">1385</cx:pt>
          <cx:pt idx="8871">1385</cx:pt>
          <cx:pt idx="8872">1385</cx:pt>
          <cx:pt idx="8873">1385</cx:pt>
          <cx:pt idx="8874">1385</cx:pt>
          <cx:pt idx="8875">1385</cx:pt>
          <cx:pt idx="8876">1385</cx:pt>
          <cx:pt idx="8877">1385</cx:pt>
          <cx:pt idx="8878">1385</cx:pt>
          <cx:pt idx="8879">1385</cx:pt>
          <cx:pt idx="8880">1385</cx:pt>
          <cx:pt idx="8881">1385</cx:pt>
          <cx:pt idx="8882">1385</cx:pt>
          <cx:pt idx="8883">1385</cx:pt>
          <cx:pt idx="8884">1385</cx:pt>
          <cx:pt idx="8885">1385</cx:pt>
          <cx:pt idx="8886">1385</cx:pt>
          <cx:pt idx="8887">1385</cx:pt>
          <cx:pt idx="8888">1385</cx:pt>
          <cx:pt idx="8889">1385</cx:pt>
          <cx:pt idx="8890">1385</cx:pt>
          <cx:pt idx="8891">1385</cx:pt>
          <cx:pt idx="8892">1385</cx:pt>
          <cx:pt idx="8893">1385</cx:pt>
          <cx:pt idx="8894">1385</cx:pt>
          <cx:pt idx="8895">1385</cx:pt>
          <cx:pt idx="8896">1385</cx:pt>
          <cx:pt idx="8897">1385</cx:pt>
          <cx:pt idx="8898">1385</cx:pt>
          <cx:pt idx="8899">1385</cx:pt>
          <cx:pt idx="8900">1385</cx:pt>
          <cx:pt idx="8901">1385</cx:pt>
          <cx:pt idx="8902">1385</cx:pt>
          <cx:pt idx="8903">1385</cx:pt>
          <cx:pt idx="8904">1385</cx:pt>
          <cx:pt idx="8905">1385</cx:pt>
          <cx:pt idx="8906">1385</cx:pt>
          <cx:pt idx="8907">1385</cx:pt>
          <cx:pt idx="8908">1385</cx:pt>
          <cx:pt idx="8909">1385</cx:pt>
          <cx:pt idx="8910">1385</cx:pt>
          <cx:pt idx="8911">1385</cx:pt>
          <cx:pt idx="8912">1385</cx:pt>
          <cx:pt idx="8913">1385</cx:pt>
          <cx:pt idx="8914">1385</cx:pt>
          <cx:pt idx="8915">1385</cx:pt>
          <cx:pt idx="8916">1385</cx:pt>
          <cx:pt idx="8917">1385</cx:pt>
          <cx:pt idx="8918">1385</cx:pt>
          <cx:pt idx="8919">1385</cx:pt>
          <cx:pt idx="8920">1385</cx:pt>
          <cx:pt idx="8921">1385</cx:pt>
          <cx:pt idx="8922">1385</cx:pt>
          <cx:pt idx="8923">1385</cx:pt>
          <cx:pt idx="8924">1385</cx:pt>
          <cx:pt idx="8925">1385</cx:pt>
          <cx:pt idx="8926">1385</cx:pt>
          <cx:pt idx="8927">1385</cx:pt>
          <cx:pt idx="8928">1385</cx:pt>
          <cx:pt idx="8929">1385</cx:pt>
          <cx:pt idx="8930">1385</cx:pt>
          <cx:pt idx="8931">1385</cx:pt>
          <cx:pt idx="8932">1385</cx:pt>
          <cx:pt idx="8933">1385</cx:pt>
          <cx:pt idx="8934">1385</cx:pt>
          <cx:pt idx="8935">1385</cx:pt>
          <cx:pt idx="8936">1385</cx:pt>
          <cx:pt idx="8937">1385</cx:pt>
          <cx:pt idx="8938">1385</cx:pt>
          <cx:pt idx="8939">1385</cx:pt>
          <cx:pt idx="8940">1385</cx:pt>
          <cx:pt idx="8941">1385</cx:pt>
          <cx:pt idx="8942">1385</cx:pt>
          <cx:pt idx="8943">1385</cx:pt>
          <cx:pt idx="8944">1385</cx:pt>
          <cx:pt idx="8945">1385</cx:pt>
          <cx:pt idx="8946">1385</cx:pt>
          <cx:pt idx="8947">1385</cx:pt>
          <cx:pt idx="8948">1385</cx:pt>
          <cx:pt idx="8949">1385</cx:pt>
          <cx:pt idx="8950">1385</cx:pt>
          <cx:pt idx="8951">1385</cx:pt>
          <cx:pt idx="8952">1385</cx:pt>
          <cx:pt idx="8953">1385</cx:pt>
          <cx:pt idx="8954">1385</cx:pt>
          <cx:pt idx="8955">1385</cx:pt>
          <cx:pt idx="8956">1385</cx:pt>
          <cx:pt idx="8957">1385</cx:pt>
          <cx:pt idx="8958">1385</cx:pt>
          <cx:pt idx="8959">1385</cx:pt>
          <cx:pt idx="8960">1385</cx:pt>
          <cx:pt idx="8961">1385</cx:pt>
          <cx:pt idx="8962">1385</cx:pt>
          <cx:pt idx="8963">1385</cx:pt>
          <cx:pt idx="8964">1385</cx:pt>
          <cx:pt idx="8965">1385</cx:pt>
          <cx:pt idx="8966">1385</cx:pt>
          <cx:pt idx="8967">1385</cx:pt>
          <cx:pt idx="8968">1385</cx:pt>
          <cx:pt idx="8969">1385</cx:pt>
          <cx:pt idx="8970">1385</cx:pt>
          <cx:pt idx="8971">1385</cx:pt>
          <cx:pt idx="8972">1385</cx:pt>
          <cx:pt idx="8973">1385</cx:pt>
          <cx:pt idx="8974">1385</cx:pt>
          <cx:pt idx="8975">1385</cx:pt>
          <cx:pt idx="8976">1385</cx:pt>
          <cx:pt idx="8977">1385</cx:pt>
          <cx:pt idx="8978">1385</cx:pt>
          <cx:pt idx="8979">1385</cx:pt>
          <cx:pt idx="8980">1385</cx:pt>
          <cx:pt idx="8981">1385</cx:pt>
          <cx:pt idx="8982">1385</cx:pt>
          <cx:pt idx="8983">1385</cx:pt>
          <cx:pt idx="8984">1385</cx:pt>
          <cx:pt idx="8985">1385</cx:pt>
          <cx:pt idx="8986">1385</cx:pt>
          <cx:pt idx="8987">1385</cx:pt>
          <cx:pt idx="8988">1385</cx:pt>
          <cx:pt idx="8989">1385</cx:pt>
          <cx:pt idx="8990">1385</cx:pt>
          <cx:pt idx="8991">1385</cx:pt>
          <cx:pt idx="8992">1385</cx:pt>
          <cx:pt idx="8993">1385</cx:pt>
          <cx:pt idx="8994">1385</cx:pt>
          <cx:pt idx="8995">1385</cx:pt>
          <cx:pt idx="8996">1385</cx:pt>
          <cx:pt idx="8997">1385</cx:pt>
          <cx:pt idx="8998">1385</cx:pt>
          <cx:pt idx="8999">1385</cx:pt>
          <cx:pt idx="9000">1385</cx:pt>
          <cx:pt idx="9001">1385</cx:pt>
          <cx:pt idx="9002">1385</cx:pt>
          <cx:pt idx="9003">1385</cx:pt>
          <cx:pt idx="9004">1385</cx:pt>
          <cx:pt idx="9005">1385</cx:pt>
          <cx:pt idx="9006">1385</cx:pt>
          <cx:pt idx="9007">1385</cx:pt>
          <cx:pt idx="9008">1385</cx:pt>
          <cx:pt idx="9009">1385</cx:pt>
          <cx:pt idx="9010">1385</cx:pt>
          <cx:pt idx="9011">1385</cx:pt>
          <cx:pt idx="9012">1385</cx:pt>
          <cx:pt idx="9013">1385</cx:pt>
          <cx:pt idx="9014">1385</cx:pt>
          <cx:pt idx="9015">1385</cx:pt>
          <cx:pt idx="9016">1385</cx:pt>
          <cx:pt idx="9017">1385</cx:pt>
          <cx:pt idx="9018">1385</cx:pt>
          <cx:pt idx="9019">1385</cx:pt>
          <cx:pt idx="9020">1385</cx:pt>
          <cx:pt idx="9021">1385</cx:pt>
          <cx:pt idx="9022">1385</cx:pt>
          <cx:pt idx="9023">1385</cx:pt>
          <cx:pt idx="9024">1385</cx:pt>
          <cx:pt idx="9025">1385</cx:pt>
          <cx:pt idx="9026">1385</cx:pt>
          <cx:pt idx="9027">1385</cx:pt>
          <cx:pt idx="9028">1385</cx:pt>
          <cx:pt idx="9029">1385</cx:pt>
          <cx:pt idx="9030">1385</cx:pt>
          <cx:pt idx="9031">1385</cx:pt>
          <cx:pt idx="9032">1385</cx:pt>
          <cx:pt idx="9033">1385</cx:pt>
          <cx:pt idx="9034">1385</cx:pt>
          <cx:pt idx="9035">1385</cx:pt>
          <cx:pt idx="9036">1385</cx:pt>
          <cx:pt idx="9037">1385</cx:pt>
          <cx:pt idx="9038">1385</cx:pt>
          <cx:pt idx="9039">1385</cx:pt>
          <cx:pt idx="9040">1385</cx:pt>
          <cx:pt idx="9041">1385</cx:pt>
          <cx:pt idx="9042">1385</cx:pt>
          <cx:pt idx="9043">1385</cx:pt>
          <cx:pt idx="9044">1385</cx:pt>
          <cx:pt idx="9045">1385</cx:pt>
          <cx:pt idx="9046">1385</cx:pt>
          <cx:pt idx="9047">1385</cx:pt>
          <cx:pt idx="9048">1385</cx:pt>
          <cx:pt idx="9049">1385</cx:pt>
          <cx:pt idx="9050">1385</cx:pt>
          <cx:pt idx="9051">1385</cx:pt>
          <cx:pt idx="9052">1385</cx:pt>
          <cx:pt idx="9053">1385</cx:pt>
          <cx:pt idx="9054">1385</cx:pt>
          <cx:pt idx="9055">1385</cx:pt>
          <cx:pt idx="9056">1385</cx:pt>
          <cx:pt idx="9057">1385</cx:pt>
          <cx:pt idx="9058">1385</cx:pt>
          <cx:pt idx="9059">1385</cx:pt>
          <cx:pt idx="9060">1385</cx:pt>
          <cx:pt idx="9061">1385</cx:pt>
          <cx:pt idx="9062">1385</cx:pt>
          <cx:pt idx="9063">1385</cx:pt>
          <cx:pt idx="9064">1385</cx:pt>
          <cx:pt idx="9065">1624</cx:pt>
          <cx:pt idx="9066">155</cx:pt>
          <cx:pt idx="9067">155</cx:pt>
          <cx:pt idx="9068">155</cx:pt>
          <cx:pt idx="9069">155</cx:pt>
          <cx:pt idx="9070">155</cx:pt>
          <cx:pt idx="9071">155</cx:pt>
          <cx:pt idx="9072">155</cx:pt>
          <cx:pt idx="9073">617</cx:pt>
          <cx:pt idx="9074">617</cx:pt>
          <cx:pt idx="9075">617</cx:pt>
          <cx:pt idx="9076">617</cx:pt>
          <cx:pt idx="9077">617</cx:pt>
          <cx:pt idx="9078">617</cx:pt>
          <cx:pt idx="9079">617</cx:pt>
          <cx:pt idx="9080">617</cx:pt>
          <cx:pt idx="9081">617</cx:pt>
          <cx:pt idx="9082">617</cx:pt>
          <cx:pt idx="9083">617</cx:pt>
          <cx:pt idx="9084">617</cx:pt>
          <cx:pt idx="9085">617</cx:pt>
          <cx:pt idx="9086">617</cx:pt>
          <cx:pt idx="9087">617</cx:pt>
          <cx:pt idx="9088">617</cx:pt>
          <cx:pt idx="9089">617</cx:pt>
          <cx:pt idx="9090">617</cx:pt>
          <cx:pt idx="9091">617</cx:pt>
          <cx:pt idx="9092">617</cx:pt>
          <cx:pt idx="9093">617</cx:pt>
          <cx:pt idx="9094">617</cx:pt>
          <cx:pt idx="9095">617</cx:pt>
          <cx:pt idx="9096">617</cx:pt>
          <cx:pt idx="9097">617</cx:pt>
          <cx:pt idx="9098">617</cx:pt>
          <cx:pt idx="9099">617</cx:pt>
          <cx:pt idx="9100">617</cx:pt>
          <cx:pt idx="9101">617</cx:pt>
          <cx:pt idx="9102">617</cx:pt>
          <cx:pt idx="9103">617</cx:pt>
          <cx:pt idx="9104">617</cx:pt>
          <cx:pt idx="9105">617</cx:pt>
          <cx:pt idx="9106">617</cx:pt>
          <cx:pt idx="9107">617</cx:pt>
          <cx:pt idx="9108">617</cx:pt>
          <cx:pt idx="9109">204</cx:pt>
          <cx:pt idx="9110">204</cx:pt>
          <cx:pt idx="9111">204</cx:pt>
          <cx:pt idx="9112">204</cx:pt>
          <cx:pt idx="9113">210</cx:pt>
          <cx:pt idx="9114">210</cx:pt>
          <cx:pt idx="9115">210</cx:pt>
          <cx:pt idx="9116">210</cx:pt>
          <cx:pt idx="9117">210</cx:pt>
          <cx:pt idx="9118">210</cx:pt>
          <cx:pt idx="9119">210</cx:pt>
          <cx:pt idx="9120">210</cx:pt>
          <cx:pt idx="9121">210</cx:pt>
          <cx:pt idx="9122">210</cx:pt>
          <cx:pt idx="9123">210</cx:pt>
          <cx:pt idx="9124">1439</cx:pt>
          <cx:pt idx="9125">1439</cx:pt>
          <cx:pt idx="9126">1439</cx:pt>
          <cx:pt idx="9127">1439</cx:pt>
          <cx:pt idx="9128">1439</cx:pt>
          <cx:pt idx="9129">1439</cx:pt>
          <cx:pt idx="9130">1439</cx:pt>
          <cx:pt idx="9131">1439</cx:pt>
          <cx:pt idx="9132">1439</cx:pt>
          <cx:pt idx="9133">1439</cx:pt>
          <cx:pt idx="9134">1439</cx:pt>
          <cx:pt idx="9135">1439</cx:pt>
          <cx:pt idx="9136">1439</cx:pt>
          <cx:pt idx="9137">1439</cx:pt>
          <cx:pt idx="9138">1439</cx:pt>
          <cx:pt idx="9139">1439</cx:pt>
          <cx:pt idx="9140">1439</cx:pt>
          <cx:pt idx="9141">1439</cx:pt>
          <cx:pt idx="9142">1439</cx:pt>
          <cx:pt idx="9143">1439</cx:pt>
          <cx:pt idx="9144">1439</cx:pt>
          <cx:pt idx="9145">1439</cx:pt>
          <cx:pt idx="9146">1439</cx:pt>
          <cx:pt idx="9147">1439</cx:pt>
          <cx:pt idx="9148">1439</cx:pt>
          <cx:pt idx="9149">1385</cx:pt>
          <cx:pt idx="9150">1385</cx:pt>
          <cx:pt idx="9151">1385</cx:pt>
          <cx:pt idx="9152">1385</cx:pt>
          <cx:pt idx="9153">1385</cx:pt>
          <cx:pt idx="9154">1385</cx:pt>
          <cx:pt idx="9155">1385</cx:pt>
          <cx:pt idx="9156">1385</cx:pt>
          <cx:pt idx="9157">1385</cx:pt>
          <cx:pt idx="9158">1385</cx:pt>
          <cx:pt idx="9159">1385</cx:pt>
          <cx:pt idx="9160">1385</cx:pt>
          <cx:pt idx="9161">1385</cx:pt>
          <cx:pt idx="9162">1385</cx:pt>
          <cx:pt idx="9163">1385</cx:pt>
          <cx:pt idx="9164">1385</cx:pt>
          <cx:pt idx="9165">1385</cx:pt>
          <cx:pt idx="9166">1385</cx:pt>
          <cx:pt idx="9167">1385</cx:pt>
          <cx:pt idx="9168">1385</cx:pt>
          <cx:pt idx="9169">1385</cx:pt>
          <cx:pt idx="9170">1385</cx:pt>
          <cx:pt idx="9171">1385</cx:pt>
          <cx:pt idx="9172">1385</cx:pt>
          <cx:pt idx="9173">1385</cx:pt>
          <cx:pt idx="9174">1385</cx:pt>
          <cx:pt idx="9175">1385</cx:pt>
          <cx:pt idx="9176">1385</cx:pt>
          <cx:pt idx="9177">1385</cx:pt>
          <cx:pt idx="9178">1385</cx:pt>
          <cx:pt idx="9179">1385</cx:pt>
          <cx:pt idx="9180">1385</cx:pt>
          <cx:pt idx="9181">1385</cx:pt>
          <cx:pt idx="9182">1385</cx:pt>
          <cx:pt idx="9183">1385</cx:pt>
          <cx:pt idx="9184">1385</cx:pt>
          <cx:pt idx="9185">1385</cx:pt>
          <cx:pt idx="9186">1385</cx:pt>
          <cx:pt idx="9187">1385</cx:pt>
          <cx:pt idx="9188">1385</cx:pt>
          <cx:pt idx="9189">549</cx:pt>
          <cx:pt idx="9190">549</cx:pt>
          <cx:pt idx="9191">549</cx:pt>
          <cx:pt idx="9192">549</cx:pt>
          <cx:pt idx="9193">549</cx:pt>
          <cx:pt idx="9194">549</cx:pt>
          <cx:pt idx="9195">549</cx:pt>
          <cx:pt idx="9196">549</cx:pt>
          <cx:pt idx="9197">549</cx:pt>
          <cx:pt idx="9198">549</cx:pt>
          <cx:pt idx="9199">549</cx:pt>
          <cx:pt idx="9200">549</cx:pt>
          <cx:pt idx="9201">549</cx:pt>
          <cx:pt idx="9202">549</cx:pt>
          <cx:pt idx="9203">549</cx:pt>
          <cx:pt idx="9204">549</cx:pt>
          <cx:pt idx="9205">549</cx:pt>
          <cx:pt idx="9206">549</cx:pt>
          <cx:pt idx="9207">1720</cx:pt>
          <cx:pt idx="9208">1720</cx:pt>
          <cx:pt idx="9209">1720</cx:pt>
          <cx:pt idx="9210">1720</cx:pt>
          <cx:pt idx="9211">1720</cx:pt>
          <cx:pt idx="9212">1720</cx:pt>
          <cx:pt idx="9213">1720</cx:pt>
          <cx:pt idx="9214">1720</cx:pt>
          <cx:pt idx="9215">1720</cx:pt>
          <cx:pt idx="9216">1720</cx:pt>
          <cx:pt idx="9217">1720</cx:pt>
          <cx:pt idx="9218">1720</cx:pt>
          <cx:pt idx="9219">1720</cx:pt>
          <cx:pt idx="9220">1720</cx:pt>
          <cx:pt idx="9221">1720</cx:pt>
          <cx:pt idx="9222">1720</cx:pt>
          <cx:pt idx="9223">1720</cx:pt>
          <cx:pt idx="9224">1720</cx:pt>
          <cx:pt idx="9225">1720</cx:pt>
          <cx:pt idx="9226">1720</cx:pt>
          <cx:pt idx="9227">1720</cx:pt>
          <cx:pt idx="9228">1720</cx:pt>
          <cx:pt idx="9229">1720</cx:pt>
          <cx:pt idx="9230">1720</cx:pt>
          <cx:pt idx="9231">1720</cx:pt>
          <cx:pt idx="9232">1720</cx:pt>
          <cx:pt idx="9233">1720</cx:pt>
          <cx:pt idx="9234">1720</cx:pt>
          <cx:pt idx="9235">1720</cx:pt>
          <cx:pt idx="9236">1720</cx:pt>
          <cx:pt idx="9237">1720</cx:pt>
          <cx:pt idx="9238">1720</cx:pt>
          <cx:pt idx="9239">1720</cx:pt>
          <cx:pt idx="9240">1720</cx:pt>
          <cx:pt idx="9241">1720</cx:pt>
          <cx:pt idx="9242">1720</cx:pt>
          <cx:pt idx="9243">1720</cx:pt>
          <cx:pt idx="9244">1720</cx:pt>
          <cx:pt idx="9245">1720</cx:pt>
          <cx:pt idx="9246">1720</cx:pt>
          <cx:pt idx="9247">1720</cx:pt>
          <cx:pt idx="9248">1720</cx:pt>
          <cx:pt idx="9249">1720</cx:pt>
          <cx:pt idx="9250">1720</cx:pt>
          <cx:pt idx="9251">1720</cx:pt>
          <cx:pt idx="9252">1720</cx:pt>
          <cx:pt idx="9253">1720</cx:pt>
          <cx:pt idx="9254">1720</cx:pt>
          <cx:pt idx="9255">1720</cx:pt>
          <cx:pt idx="9256">1720</cx:pt>
          <cx:pt idx="9257">1720</cx:pt>
          <cx:pt idx="9258">1720</cx:pt>
          <cx:pt idx="9259">1720</cx:pt>
          <cx:pt idx="9260">1720</cx:pt>
          <cx:pt idx="9261">1720</cx:pt>
          <cx:pt idx="9262">1385</cx:pt>
          <cx:pt idx="9263">1385</cx:pt>
          <cx:pt idx="9264">1385</cx:pt>
          <cx:pt idx="9265">1385</cx:pt>
          <cx:pt idx="9266">1385</cx:pt>
          <cx:pt idx="9267">1385</cx:pt>
          <cx:pt idx="9268">1385</cx:pt>
          <cx:pt idx="9269">1385</cx:pt>
          <cx:pt idx="9270">1385</cx:pt>
          <cx:pt idx="9271">1385</cx:pt>
          <cx:pt idx="9272">1385</cx:pt>
          <cx:pt idx="9273">1385</cx:pt>
          <cx:pt idx="9274">1385</cx:pt>
          <cx:pt idx="9275">1385</cx:pt>
          <cx:pt idx="9276">1385</cx:pt>
          <cx:pt idx="9277">1385</cx:pt>
          <cx:pt idx="9278">1385</cx:pt>
          <cx:pt idx="9279">1385</cx:pt>
          <cx:pt idx="9280">1385</cx:pt>
          <cx:pt idx="9281">1385</cx:pt>
          <cx:pt idx="9282">1385</cx:pt>
          <cx:pt idx="9283">1385</cx:pt>
          <cx:pt idx="9284">1385</cx:pt>
          <cx:pt idx="9285">1385</cx:pt>
          <cx:pt idx="9286">1720</cx:pt>
          <cx:pt idx="9287">1720</cx:pt>
          <cx:pt idx="9288">1720</cx:pt>
          <cx:pt idx="9289">1720</cx:pt>
          <cx:pt idx="9290">1720</cx:pt>
          <cx:pt idx="9291">1720</cx:pt>
          <cx:pt idx="9292">1720</cx:pt>
          <cx:pt idx="9293">1720</cx:pt>
          <cx:pt idx="9294">1720</cx:pt>
          <cx:pt idx="9295">1720</cx:pt>
          <cx:pt idx="9296">1720</cx:pt>
          <cx:pt idx="9297">1720</cx:pt>
          <cx:pt idx="9298">1720</cx:pt>
          <cx:pt idx="9299">1720</cx:pt>
          <cx:pt idx="9300">1720</cx:pt>
          <cx:pt idx="9301">1720</cx:pt>
          <cx:pt idx="9302">1720</cx:pt>
          <cx:pt idx="9303">1720</cx:pt>
          <cx:pt idx="9304">1720</cx:pt>
          <cx:pt idx="9305">1720</cx:pt>
          <cx:pt idx="9306">1720</cx:pt>
          <cx:pt idx="9307">1720</cx:pt>
          <cx:pt idx="9308">1720</cx:pt>
          <cx:pt idx="9309">1851</cx:pt>
          <cx:pt idx="9310">1851</cx:pt>
          <cx:pt idx="9311">1851</cx:pt>
          <cx:pt idx="9312">1851</cx:pt>
          <cx:pt idx="9313">1720</cx:pt>
          <cx:pt idx="9314">1720</cx:pt>
          <cx:pt idx="9315">1720</cx:pt>
          <cx:pt idx="9316">1720</cx:pt>
          <cx:pt idx="9317">1720</cx:pt>
          <cx:pt idx="9318">1720</cx:pt>
          <cx:pt idx="9319">1720</cx:pt>
          <cx:pt idx="9320">1720</cx:pt>
          <cx:pt idx="9321">1720</cx:pt>
          <cx:pt idx="9322">1720</cx:pt>
          <cx:pt idx="9323">1720</cx:pt>
          <cx:pt idx="9324">1720</cx:pt>
          <cx:pt idx="9325">1720</cx:pt>
          <cx:pt idx="9326">1720</cx:pt>
          <cx:pt idx="9327">1720</cx:pt>
          <cx:pt idx="9328">1720</cx:pt>
          <cx:pt idx="9329">1720</cx:pt>
          <cx:pt idx="9330">1720</cx:pt>
          <cx:pt idx="9331">1385</cx:pt>
          <cx:pt idx="9332">1385</cx:pt>
          <cx:pt idx="9333">1385</cx:pt>
          <cx:pt idx="9334">1385</cx:pt>
          <cx:pt idx="9335">238</cx:pt>
          <cx:pt idx="9336">238</cx:pt>
          <cx:pt idx="9337">238</cx:pt>
          <cx:pt idx="9338">238</cx:pt>
          <cx:pt idx="9339">238</cx:pt>
          <cx:pt idx="9340">238</cx:pt>
          <cx:pt idx="9341">3105</cx:pt>
          <cx:pt idx="9342">3105</cx:pt>
          <cx:pt idx="9343">3105</cx:pt>
          <cx:pt idx="9344">3105</cx:pt>
          <cx:pt idx="9345">3105</cx:pt>
          <cx:pt idx="9346">3105</cx:pt>
          <cx:pt idx="9347">1851</cx:pt>
          <cx:pt idx="9348">1851</cx:pt>
          <cx:pt idx="9349">1851</cx:pt>
          <cx:pt idx="9350">1851</cx:pt>
          <cx:pt idx="9351">1624</cx:pt>
          <cx:pt idx="9352">1624</cx:pt>
          <cx:pt idx="9353">1624</cx:pt>
          <cx:pt idx="9354">1624</cx:pt>
          <cx:pt idx="9355">1624</cx:pt>
          <cx:pt idx="9356">1624</cx:pt>
          <cx:pt idx="9357">1624</cx:pt>
          <cx:pt idx="9358">1624</cx:pt>
          <cx:pt idx="9359">1624</cx:pt>
          <cx:pt idx="9360">1624</cx:pt>
          <cx:pt idx="9361">1624</cx:pt>
          <cx:pt idx="9362">1624</cx:pt>
          <cx:pt idx="9363">1624</cx:pt>
          <cx:pt idx="9364">1624</cx:pt>
          <cx:pt idx="9365">1624</cx:pt>
          <cx:pt idx="9366">1624</cx:pt>
          <cx:pt idx="9367">1624</cx:pt>
          <cx:pt idx="9368">1624</cx:pt>
          <cx:pt idx="9369">1624</cx:pt>
          <cx:pt idx="9370">1624</cx:pt>
          <cx:pt idx="9371">1624</cx:pt>
          <cx:pt idx="9372">1385</cx:pt>
          <cx:pt idx="9373">1385</cx:pt>
          <cx:pt idx="9374">1385</cx:pt>
          <cx:pt idx="9375">1385</cx:pt>
          <cx:pt idx="9376">1385</cx:pt>
          <cx:pt idx="9377">1385</cx:pt>
          <cx:pt idx="9378">2009</cx:pt>
          <cx:pt idx="9379">2009</cx:pt>
          <cx:pt idx="9380">2009</cx:pt>
          <cx:pt idx="9381">2009</cx:pt>
          <cx:pt idx="9382">1851</cx:pt>
          <cx:pt idx="9383">1851</cx:pt>
          <cx:pt idx="9384">1851</cx:pt>
          <cx:pt idx="9385">1851</cx:pt>
          <cx:pt idx="9386">1851</cx:pt>
          <cx:pt idx="9387">1851</cx:pt>
          <cx:pt idx="9388">1851</cx:pt>
          <cx:pt idx="9389">1851</cx:pt>
          <cx:pt idx="9390">1851</cx:pt>
          <cx:pt idx="9391">1851</cx:pt>
          <cx:pt idx="9392">1851</cx:pt>
          <cx:pt idx="9393">1851</cx:pt>
          <cx:pt idx="9394">1851</cx:pt>
          <cx:pt idx="9395">1851</cx:pt>
          <cx:pt idx="9396">1851</cx:pt>
          <cx:pt idx="9397">1851</cx:pt>
          <cx:pt idx="9398">1851</cx:pt>
          <cx:pt idx="9399">1851</cx:pt>
          <cx:pt idx="9400">1851</cx:pt>
          <cx:pt idx="9401">1851</cx:pt>
          <cx:pt idx="9402">1851</cx:pt>
          <cx:pt idx="9403">1851</cx:pt>
          <cx:pt idx="9404">1851</cx:pt>
          <cx:pt idx="9405">1851</cx:pt>
          <cx:pt idx="9406">1851</cx:pt>
          <cx:pt idx="9407">1851</cx:pt>
          <cx:pt idx="9408">1851</cx:pt>
          <cx:pt idx="9409">1624</cx:pt>
          <cx:pt idx="9410">1624</cx:pt>
          <cx:pt idx="9411">1624</cx:pt>
          <cx:pt idx="9412">1624</cx:pt>
          <cx:pt idx="9413">1624</cx:pt>
          <cx:pt idx="9414">1624</cx:pt>
          <cx:pt idx="9415">1624</cx:pt>
          <cx:pt idx="9416">1624</cx:pt>
          <cx:pt idx="9417">1624</cx:pt>
          <cx:pt idx="9418">1624</cx:pt>
          <cx:pt idx="9419">1624</cx:pt>
          <cx:pt idx="9420">1624</cx:pt>
          <cx:pt idx="9421">1624</cx:pt>
          <cx:pt idx="9422">1385</cx:pt>
          <cx:pt idx="9423">1385</cx:pt>
          <cx:pt idx="9424">1385</cx:pt>
          <cx:pt idx="9425">1385</cx:pt>
          <cx:pt idx="9426">1385</cx:pt>
          <cx:pt idx="9427">1385</cx:pt>
          <cx:pt idx="9428">1385</cx:pt>
          <cx:pt idx="9429">1385</cx:pt>
          <cx:pt idx="9430">1385</cx:pt>
          <cx:pt idx="9431">1385</cx:pt>
          <cx:pt idx="9432">1385</cx:pt>
          <cx:pt idx="9433">1385</cx:pt>
          <cx:pt idx="9434">1385</cx:pt>
          <cx:pt idx="9435">1385</cx:pt>
          <cx:pt idx="9436">1385</cx:pt>
          <cx:pt idx="9437">1385</cx:pt>
          <cx:pt idx="9438">1385</cx:pt>
          <cx:pt idx="9439">1385</cx:pt>
          <cx:pt idx="9440">549</cx:pt>
          <cx:pt idx="9441">549</cx:pt>
          <cx:pt idx="9442">549</cx:pt>
          <cx:pt idx="9443">549</cx:pt>
          <cx:pt idx="9444">549</cx:pt>
          <cx:pt idx="9445">549</cx:pt>
          <cx:pt idx="9446">210</cx:pt>
          <cx:pt idx="9447">210</cx:pt>
          <cx:pt idx="9448">210</cx:pt>
          <cx:pt idx="9449">210</cx:pt>
          <cx:pt idx="9450">210</cx:pt>
          <cx:pt idx="9451">210</cx:pt>
          <cx:pt idx="9452">210</cx:pt>
          <cx:pt idx="9453">210</cx:pt>
          <cx:pt idx="9454">210</cx:pt>
          <cx:pt idx="9455">210</cx:pt>
          <cx:pt idx="9456">210</cx:pt>
          <cx:pt idx="9457">210</cx:pt>
          <cx:pt idx="9458">535</cx:pt>
          <cx:pt idx="9459">535</cx:pt>
          <cx:pt idx="9460">535</cx:pt>
          <cx:pt idx="9461">535</cx:pt>
          <cx:pt idx="9462">535</cx:pt>
          <cx:pt idx="9463">535</cx:pt>
          <cx:pt idx="9464">535</cx:pt>
          <cx:pt idx="9465">535</cx:pt>
          <cx:pt idx="9466">535</cx:pt>
          <cx:pt idx="9467">535</cx:pt>
          <cx:pt idx="9468">535</cx:pt>
          <cx:pt idx="9469">535</cx:pt>
          <cx:pt idx="9470">210</cx:pt>
          <cx:pt idx="9471">210</cx:pt>
          <cx:pt idx="9472">210</cx:pt>
          <cx:pt idx="9473">210</cx:pt>
          <cx:pt idx="9474">210</cx:pt>
          <cx:pt idx="9475">2774</cx:pt>
          <cx:pt idx="9476">2774</cx:pt>
          <cx:pt idx="9477">520</cx:pt>
          <cx:pt idx="9478">2031</cx:pt>
          <cx:pt idx="9479">2031</cx:pt>
          <cx:pt idx="9480">2031</cx:pt>
          <cx:pt idx="9481">2031</cx:pt>
          <cx:pt idx="9482">2031</cx:pt>
          <cx:pt idx="9483">2031</cx:pt>
          <cx:pt idx="9484">640</cx:pt>
          <cx:pt idx="9485">640</cx:pt>
          <cx:pt idx="9486">640</cx:pt>
          <cx:pt idx="9487">640</cx:pt>
          <cx:pt idx="9488">640</cx:pt>
          <cx:pt idx="9489">640</cx:pt>
          <cx:pt idx="9490">640</cx:pt>
          <cx:pt idx="9491">481</cx:pt>
          <cx:pt idx="9492">481</cx:pt>
          <cx:pt idx="9493">481</cx:pt>
          <cx:pt idx="9494">481</cx:pt>
          <cx:pt idx="9495">481</cx:pt>
          <cx:pt idx="9496">481</cx:pt>
          <cx:pt idx="9497">481</cx:pt>
          <cx:pt idx="9498">481</cx:pt>
          <cx:pt idx="9499">481</cx:pt>
          <cx:pt idx="9500">481</cx:pt>
          <cx:pt idx="9501">481</cx:pt>
          <cx:pt idx="9502">481</cx:pt>
          <cx:pt idx="9503">481</cx:pt>
          <cx:pt idx="9504">481</cx:pt>
          <cx:pt idx="9505">481</cx:pt>
          <cx:pt idx="9506">481</cx:pt>
          <cx:pt idx="9507">481</cx:pt>
          <cx:pt idx="9508">481</cx:pt>
          <cx:pt idx="9509">481</cx:pt>
          <cx:pt idx="9510">481</cx:pt>
          <cx:pt idx="9511">481</cx:pt>
          <cx:pt idx="9512">481</cx:pt>
          <cx:pt idx="9513">481</cx:pt>
          <cx:pt idx="9514">481</cx:pt>
          <cx:pt idx="9515">481</cx:pt>
          <cx:pt idx="9516">481</cx:pt>
          <cx:pt idx="9517">481</cx:pt>
          <cx:pt idx="9518">481</cx:pt>
          <cx:pt idx="9519">481</cx:pt>
          <cx:pt idx="9520">481</cx:pt>
          <cx:pt idx="9521">481</cx:pt>
          <cx:pt idx="9522">481</cx:pt>
          <cx:pt idx="9523">481</cx:pt>
          <cx:pt idx="9524">481</cx:pt>
          <cx:pt idx="9525">481</cx:pt>
          <cx:pt idx="9526">481</cx:pt>
          <cx:pt idx="9527">481</cx:pt>
          <cx:pt idx="9528">481</cx:pt>
          <cx:pt idx="9529">481</cx:pt>
          <cx:pt idx="9530">549</cx:pt>
          <cx:pt idx="9531">2031</cx:pt>
          <cx:pt idx="9532">2031</cx:pt>
          <cx:pt idx="9533">2031</cx:pt>
          <cx:pt idx="9534">2031</cx:pt>
          <cx:pt idx="9535">2031</cx:pt>
          <cx:pt idx="9536">2031</cx:pt>
          <cx:pt idx="9537">2031</cx:pt>
          <cx:pt idx="9538">2031</cx:pt>
          <cx:pt idx="9539">2031</cx:pt>
          <cx:pt idx="9540">2031</cx:pt>
          <cx:pt idx="9541">2031</cx:pt>
          <cx:pt idx="9542">2031</cx:pt>
          <cx:pt idx="9543">2031</cx:pt>
          <cx:pt idx="9544">2031</cx:pt>
          <cx:pt idx="9545">2031</cx:pt>
          <cx:pt idx="9546">2031</cx:pt>
          <cx:pt idx="9547">2031</cx:pt>
          <cx:pt idx="9548">2031</cx:pt>
          <cx:pt idx="9549">2031</cx:pt>
          <cx:pt idx="9550">2031</cx:pt>
          <cx:pt idx="9551">2031</cx:pt>
          <cx:pt idx="9552">2031</cx:pt>
          <cx:pt idx="9553">2031</cx:pt>
          <cx:pt idx="9554">2031</cx:pt>
          <cx:pt idx="9555">2031</cx:pt>
          <cx:pt idx="9556">2031</cx:pt>
          <cx:pt idx="9557">2031</cx:pt>
          <cx:pt idx="9558">2031</cx:pt>
          <cx:pt idx="9559">2031</cx:pt>
          <cx:pt idx="9560">2031</cx:pt>
          <cx:pt idx="9561">2031</cx:pt>
          <cx:pt idx="9562">2031</cx:pt>
          <cx:pt idx="9563">2031</cx:pt>
          <cx:pt idx="9564">2031</cx:pt>
          <cx:pt idx="9565">2031</cx:pt>
          <cx:pt idx="9566">2031</cx:pt>
          <cx:pt idx="9567">2031</cx:pt>
          <cx:pt idx="9568">2031</cx:pt>
          <cx:pt idx="9569">2031</cx:pt>
          <cx:pt idx="9570">2031</cx:pt>
          <cx:pt idx="9571">2031</cx:pt>
          <cx:pt idx="9572">2031</cx:pt>
          <cx:pt idx="9573">2031</cx:pt>
          <cx:pt idx="9574">2031</cx:pt>
          <cx:pt idx="9575">2031</cx:pt>
          <cx:pt idx="9576">2031</cx:pt>
          <cx:pt idx="9577">2031</cx:pt>
          <cx:pt idx="9578">2031</cx:pt>
          <cx:pt idx="9579">2031</cx:pt>
          <cx:pt idx="9580">2031</cx:pt>
          <cx:pt idx="9581">2031</cx:pt>
          <cx:pt idx="9582">2031</cx:pt>
          <cx:pt idx="9583">2031</cx:pt>
          <cx:pt idx="9584">2031</cx:pt>
          <cx:pt idx="9585">2031</cx:pt>
          <cx:pt idx="9586">2031</cx:pt>
          <cx:pt idx="9587">2031</cx:pt>
          <cx:pt idx="9588">2031</cx:pt>
          <cx:pt idx="9589">2031</cx:pt>
          <cx:pt idx="9590">2031</cx:pt>
          <cx:pt idx="9591">2031</cx:pt>
          <cx:pt idx="9592">2031</cx:pt>
          <cx:pt idx="9593">2031</cx:pt>
          <cx:pt idx="9594">2031</cx:pt>
          <cx:pt idx="9595">2031</cx:pt>
          <cx:pt idx="9596">2031</cx:pt>
          <cx:pt idx="9597">2031</cx:pt>
          <cx:pt idx="9598">2031</cx:pt>
          <cx:pt idx="9599">2031</cx:pt>
          <cx:pt idx="9600">2031</cx:pt>
          <cx:pt idx="9601">2031</cx:pt>
          <cx:pt idx="9602">2031</cx:pt>
          <cx:pt idx="9603">2031</cx:pt>
          <cx:pt idx="9604">2031</cx:pt>
          <cx:pt idx="9605">2031</cx:pt>
          <cx:pt idx="9606">2031</cx:pt>
          <cx:pt idx="9607">2031</cx:pt>
          <cx:pt idx="9608">2031</cx:pt>
          <cx:pt idx="9609">2031</cx:pt>
          <cx:pt idx="9610">2031</cx:pt>
          <cx:pt idx="9611">2031</cx:pt>
          <cx:pt idx="9612">2031</cx:pt>
          <cx:pt idx="9613">2031</cx:pt>
          <cx:pt idx="9614">2031</cx:pt>
          <cx:pt idx="9615">2031</cx:pt>
          <cx:pt idx="9616">2031</cx:pt>
          <cx:pt idx="9617">1385</cx:pt>
          <cx:pt idx="9618">1385</cx:pt>
          <cx:pt idx="9619">1385</cx:pt>
          <cx:pt idx="9620">1385</cx:pt>
          <cx:pt idx="9621">1385</cx:pt>
          <cx:pt idx="9622">1385</cx:pt>
          <cx:pt idx="9623">1385</cx:pt>
          <cx:pt idx="9624">1385</cx:pt>
          <cx:pt idx="9625">1385</cx:pt>
          <cx:pt idx="9626">1385</cx:pt>
          <cx:pt idx="9627">1385</cx:pt>
          <cx:pt idx="9628">1385</cx:pt>
          <cx:pt idx="9629">1385</cx:pt>
          <cx:pt idx="9630">1385</cx:pt>
          <cx:pt idx="9631">1385</cx:pt>
          <cx:pt idx="9632">1385</cx:pt>
          <cx:pt idx="9633">1385</cx:pt>
          <cx:pt idx="9634">1385</cx:pt>
          <cx:pt idx="9635">1385</cx:pt>
          <cx:pt idx="9636">1385</cx:pt>
          <cx:pt idx="9637">1385</cx:pt>
          <cx:pt idx="9638">1385</cx:pt>
          <cx:pt idx="9639">1385</cx:pt>
          <cx:pt idx="9640">1385</cx:pt>
          <cx:pt idx="9641">1385</cx:pt>
          <cx:pt idx="9642">1385</cx:pt>
          <cx:pt idx="9643">5657</cx:pt>
          <cx:pt idx="9644">5657</cx:pt>
          <cx:pt idx="9645">5657</cx:pt>
          <cx:pt idx="9646">5657</cx:pt>
          <cx:pt idx="9647">5657</cx:pt>
          <cx:pt idx="9648">5657</cx:pt>
          <cx:pt idx="9649">5657</cx:pt>
          <cx:pt idx="9650">5657</cx:pt>
          <cx:pt idx="9651">5657</cx:pt>
          <cx:pt idx="9652">5657</cx:pt>
          <cx:pt idx="9653">5657</cx:pt>
          <cx:pt idx="9654">5657</cx:pt>
          <cx:pt idx="9655">5657</cx:pt>
          <cx:pt idx="9656">5657</cx:pt>
          <cx:pt idx="9657">5657</cx:pt>
          <cx:pt idx="9658">5657</cx:pt>
          <cx:pt idx="9659">5657</cx:pt>
          <cx:pt idx="9660">5657</cx:pt>
          <cx:pt idx="9661">5657</cx:pt>
          <cx:pt idx="9662">5657</cx:pt>
          <cx:pt idx="9663">5657</cx:pt>
          <cx:pt idx="9664">5657</cx:pt>
          <cx:pt idx="9665">5657</cx:pt>
          <cx:pt idx="9666">5657</cx:pt>
          <cx:pt idx="9667">5657</cx:pt>
          <cx:pt idx="9668">5657</cx:pt>
          <cx:pt idx="9669">5657</cx:pt>
          <cx:pt idx="9670">5657</cx:pt>
          <cx:pt idx="9671">5657</cx:pt>
          <cx:pt idx="9672">5657</cx:pt>
          <cx:pt idx="9673">1013</cx:pt>
          <cx:pt idx="9674">1013</cx:pt>
          <cx:pt idx="9675">1013</cx:pt>
          <cx:pt idx="9676">105</cx:pt>
          <cx:pt idx="9677">105</cx:pt>
          <cx:pt idx="9678">105</cx:pt>
          <cx:pt idx="9679">105</cx:pt>
          <cx:pt idx="9680">105</cx:pt>
          <cx:pt idx="9681">105</cx:pt>
          <cx:pt idx="9682">105</cx:pt>
          <cx:pt idx="9683">105</cx:pt>
          <cx:pt idx="9684">105</cx:pt>
          <cx:pt idx="9685">105</cx:pt>
          <cx:pt idx="9686">105</cx:pt>
          <cx:pt idx="9687">105</cx:pt>
          <cx:pt idx="9688">105</cx:pt>
          <cx:pt idx="9689">105</cx:pt>
          <cx:pt idx="9690">5657</cx:pt>
          <cx:pt idx="9691">5657</cx:pt>
          <cx:pt idx="9692">5657</cx:pt>
          <cx:pt idx="9693">5657</cx:pt>
          <cx:pt idx="9694">5657</cx:pt>
          <cx:pt idx="9695">5657</cx:pt>
          <cx:pt idx="9696">5657</cx:pt>
          <cx:pt idx="9697">5657</cx:pt>
          <cx:pt idx="9698">2031</cx:pt>
          <cx:pt idx="9699">2031</cx:pt>
          <cx:pt idx="9700">2031</cx:pt>
          <cx:pt idx="9701">2031</cx:pt>
          <cx:pt idx="9702">2031</cx:pt>
          <cx:pt idx="9703">2031</cx:pt>
          <cx:pt idx="9704">2031</cx:pt>
          <cx:pt idx="9705">549</cx:pt>
          <cx:pt idx="9706">549</cx:pt>
          <cx:pt idx="9707">549</cx:pt>
          <cx:pt idx="9708">549</cx:pt>
          <cx:pt idx="9709">549</cx:pt>
          <cx:pt idx="9710">549</cx:pt>
          <cx:pt idx="9711">549</cx:pt>
          <cx:pt idx="9712">549</cx:pt>
          <cx:pt idx="9713">549</cx:pt>
          <cx:pt idx="9714">549</cx:pt>
          <cx:pt idx="9715">549</cx:pt>
          <cx:pt idx="9716">549</cx:pt>
          <cx:pt idx="9717">549</cx:pt>
          <cx:pt idx="9718">549</cx:pt>
          <cx:pt idx="9719">549</cx:pt>
          <cx:pt idx="9720">549</cx:pt>
          <cx:pt idx="9721">549</cx:pt>
          <cx:pt idx="9722">549</cx:pt>
          <cx:pt idx="9723">549</cx:pt>
          <cx:pt idx="9724">549</cx:pt>
          <cx:pt idx="9725">549</cx:pt>
          <cx:pt idx="9726">549</cx:pt>
          <cx:pt idx="9727">549</cx:pt>
          <cx:pt idx="9728">549</cx:pt>
          <cx:pt idx="9729">549</cx:pt>
          <cx:pt idx="9730">549</cx:pt>
          <cx:pt idx="9731">549</cx:pt>
          <cx:pt idx="9732">549</cx:pt>
          <cx:pt idx="9733">549</cx:pt>
          <cx:pt idx="9734">155</cx:pt>
          <cx:pt idx="9735">155</cx:pt>
          <cx:pt idx="9736">155</cx:pt>
          <cx:pt idx="9737">155</cx:pt>
          <cx:pt idx="9738">155</cx:pt>
          <cx:pt idx="9739">155</cx:pt>
          <cx:pt idx="9740">155</cx:pt>
          <cx:pt idx="9741">155</cx:pt>
          <cx:pt idx="9742">155</cx:pt>
          <cx:pt idx="9743">155</cx:pt>
          <cx:pt idx="9744">155</cx:pt>
          <cx:pt idx="9745">5657</cx:pt>
          <cx:pt idx="9746">5657</cx:pt>
          <cx:pt idx="9747">5657</cx:pt>
          <cx:pt idx="9748">5657</cx:pt>
          <cx:pt idx="9749">5657</cx:pt>
          <cx:pt idx="9750">5657</cx:pt>
          <cx:pt idx="9751">5657</cx:pt>
          <cx:pt idx="9752">5657</cx:pt>
          <cx:pt idx="9753">1439</cx:pt>
          <cx:pt idx="9754">1439</cx:pt>
          <cx:pt idx="9755">1439</cx:pt>
          <cx:pt idx="9756">1439</cx:pt>
          <cx:pt idx="9757">1439</cx:pt>
          <cx:pt idx="9758">1439</cx:pt>
          <cx:pt idx="9759">1439</cx:pt>
          <cx:pt idx="9760">1439</cx:pt>
          <cx:pt idx="9761">1439</cx:pt>
          <cx:pt idx="9762">1439</cx:pt>
          <cx:pt idx="9763">1439</cx:pt>
          <cx:pt idx="9764">1439</cx:pt>
          <cx:pt idx="9765">1439</cx:pt>
          <cx:pt idx="9766">1439</cx:pt>
          <cx:pt idx="9767">1439</cx:pt>
          <cx:pt idx="9768">1439</cx:pt>
          <cx:pt idx="9769">1439</cx:pt>
          <cx:pt idx="9770">1439</cx:pt>
          <cx:pt idx="9771">1439</cx:pt>
          <cx:pt idx="9772">1439</cx:pt>
          <cx:pt idx="9773">873</cx:pt>
          <cx:pt idx="9774">873</cx:pt>
          <cx:pt idx="9775">873</cx:pt>
          <cx:pt idx="9776">873</cx:pt>
          <cx:pt idx="9777">873</cx:pt>
          <cx:pt idx="9778">873</cx:pt>
          <cx:pt idx="9779">873</cx:pt>
          <cx:pt idx="9780">873</cx:pt>
          <cx:pt idx="9781">873</cx:pt>
          <cx:pt idx="9782">873</cx:pt>
          <cx:pt idx="9783">873</cx:pt>
          <cx:pt idx="9784">873</cx:pt>
          <cx:pt idx="9785">873</cx:pt>
          <cx:pt idx="9786">873</cx:pt>
          <cx:pt idx="9787">873</cx:pt>
          <cx:pt idx="9788">873</cx:pt>
          <cx:pt idx="9789">873</cx:pt>
          <cx:pt idx="9790">873</cx:pt>
          <cx:pt idx="9791">873</cx:pt>
          <cx:pt idx="9792">873</cx:pt>
          <cx:pt idx="9793">873</cx:pt>
          <cx:pt idx="9794">873</cx:pt>
          <cx:pt idx="9795">873</cx:pt>
          <cx:pt idx="9796">873</cx:pt>
          <cx:pt idx="9797">873</cx:pt>
          <cx:pt idx="9798">873</cx:pt>
          <cx:pt idx="9799">2009</cx:pt>
          <cx:pt idx="9800">2009</cx:pt>
          <cx:pt idx="9801">2009</cx:pt>
          <cx:pt idx="9802">2009</cx:pt>
          <cx:pt idx="9803">2009</cx:pt>
          <cx:pt idx="9804">2009</cx:pt>
          <cx:pt idx="9805">2009</cx:pt>
          <cx:pt idx="9806">2009</cx:pt>
          <cx:pt idx="9807">2009</cx:pt>
          <cx:pt idx="9808">2009</cx:pt>
          <cx:pt idx="9809">2009</cx:pt>
          <cx:pt idx="9810">2009</cx:pt>
          <cx:pt idx="9811">2009</cx:pt>
          <cx:pt idx="9812">2009</cx:pt>
          <cx:pt idx="9813">2009</cx:pt>
          <cx:pt idx="9814">2009</cx:pt>
          <cx:pt idx="9815">2009</cx:pt>
          <cx:pt idx="9816">2009</cx:pt>
          <cx:pt idx="9817">2009</cx:pt>
          <cx:pt idx="9818">2009</cx:pt>
          <cx:pt idx="9819">2009</cx:pt>
          <cx:pt idx="9820">2009</cx:pt>
          <cx:pt idx="9821">2009</cx:pt>
          <cx:pt idx="9822">2009</cx:pt>
          <cx:pt idx="9823">2009</cx:pt>
          <cx:pt idx="9824">2009</cx:pt>
          <cx:pt idx="9825">2009</cx:pt>
          <cx:pt idx="9826">2009</cx:pt>
          <cx:pt idx="9827">2009</cx:pt>
          <cx:pt idx="9828">2009</cx:pt>
          <cx:pt idx="9829">2009</cx:pt>
          <cx:pt idx="9830">2009</cx:pt>
          <cx:pt idx="9831">2009</cx:pt>
          <cx:pt idx="9832">2009</cx:pt>
          <cx:pt idx="9833">2009</cx:pt>
          <cx:pt idx="9834">204</cx:pt>
          <cx:pt idx="9835">204</cx:pt>
          <cx:pt idx="9836">204</cx:pt>
          <cx:pt idx="9837">204</cx:pt>
          <cx:pt idx="9838">204</cx:pt>
          <cx:pt idx="9839">204</cx:pt>
          <cx:pt idx="9840">204</cx:pt>
          <cx:pt idx="9841">204</cx:pt>
          <cx:pt idx="9842">204</cx:pt>
          <cx:pt idx="9843">204</cx:pt>
          <cx:pt idx="9844">204</cx:pt>
          <cx:pt idx="9845">204</cx:pt>
          <cx:pt idx="9846">204</cx:pt>
          <cx:pt idx="9847">204</cx:pt>
          <cx:pt idx="9848">204</cx:pt>
          <cx:pt idx="9849">204</cx:pt>
          <cx:pt idx="9850">204</cx:pt>
          <cx:pt idx="9851">204</cx:pt>
          <cx:pt idx="9852">204</cx:pt>
          <cx:pt idx="9853">204</cx:pt>
          <cx:pt idx="9854">204</cx:pt>
          <cx:pt idx="9855">204</cx:pt>
          <cx:pt idx="9856">204</cx:pt>
          <cx:pt idx="9857">204</cx:pt>
          <cx:pt idx="9858">204</cx:pt>
          <cx:pt idx="9859">204</cx:pt>
          <cx:pt idx="9860">204</cx:pt>
          <cx:pt idx="9861">204</cx:pt>
          <cx:pt idx="9862">204</cx:pt>
          <cx:pt idx="9863">204</cx:pt>
          <cx:pt idx="9864">204</cx:pt>
          <cx:pt idx="9865">204</cx:pt>
          <cx:pt idx="9866">204</cx:pt>
          <cx:pt idx="9867">204</cx:pt>
          <cx:pt idx="9868">204</cx:pt>
          <cx:pt idx="9869">204</cx:pt>
          <cx:pt idx="9870">204</cx:pt>
          <cx:pt idx="9871">204</cx:pt>
          <cx:pt idx="9872">204</cx:pt>
          <cx:pt idx="9873">204</cx:pt>
          <cx:pt idx="9874">204</cx:pt>
          <cx:pt idx="9875">204</cx:pt>
          <cx:pt idx="9876">204</cx:pt>
          <cx:pt idx="9877">204</cx:pt>
          <cx:pt idx="9878">26</cx:pt>
          <cx:pt idx="9879">26</cx:pt>
          <cx:pt idx="9880">26</cx:pt>
          <cx:pt idx="9881">210</cx:pt>
          <cx:pt idx="9882">210</cx:pt>
          <cx:pt idx="9883">210</cx:pt>
          <cx:pt idx="9884">210</cx:pt>
          <cx:pt idx="9885">210</cx:pt>
          <cx:pt idx="9886">210</cx:pt>
          <cx:pt idx="9887">210</cx:pt>
          <cx:pt idx="9888">210</cx:pt>
          <cx:pt idx="9889">210</cx:pt>
          <cx:pt idx="9890">210</cx:pt>
          <cx:pt idx="9891">873</cx:pt>
          <cx:pt idx="9892">873</cx:pt>
          <cx:pt idx="9893">873</cx:pt>
          <cx:pt idx="9894">873</cx:pt>
          <cx:pt idx="9895">873</cx:pt>
          <cx:pt idx="9896">873</cx:pt>
          <cx:pt idx="9897">873</cx:pt>
          <cx:pt idx="9898">873</cx:pt>
          <cx:pt idx="9899">873</cx:pt>
          <cx:pt idx="9900">873</cx:pt>
          <cx:pt idx="9901">873</cx:pt>
          <cx:pt idx="9902">873</cx:pt>
          <cx:pt idx="9903">873</cx:pt>
          <cx:pt idx="9904">873</cx:pt>
          <cx:pt idx="9905">873</cx:pt>
          <cx:pt idx="9906">873</cx:pt>
          <cx:pt idx="9907">873</cx:pt>
          <cx:pt idx="9908">873</cx:pt>
          <cx:pt idx="9909">873</cx:pt>
          <cx:pt idx="9910">873</cx:pt>
          <cx:pt idx="9911">873</cx:pt>
          <cx:pt idx="9912">873</cx:pt>
          <cx:pt idx="9913">873</cx:pt>
          <cx:pt idx="9914">873</cx:pt>
          <cx:pt idx="9915">1013</cx:pt>
          <cx:pt idx="9916">1013</cx:pt>
          <cx:pt idx="9917">1013</cx:pt>
          <cx:pt idx="9918">1013</cx:pt>
          <cx:pt idx="9919">1013</cx:pt>
          <cx:pt idx="9920">1013</cx:pt>
          <cx:pt idx="9921">1013</cx:pt>
          <cx:pt idx="9922">1013</cx:pt>
          <cx:pt idx="9923">1013</cx:pt>
          <cx:pt idx="9924">1013</cx:pt>
          <cx:pt idx="9925">1013</cx:pt>
          <cx:pt idx="9926">1013</cx:pt>
          <cx:pt idx="9927">1013</cx:pt>
          <cx:pt idx="9928">1013</cx:pt>
          <cx:pt idx="9929">1013</cx:pt>
          <cx:pt idx="9930">1013</cx:pt>
          <cx:pt idx="9931">1013</cx:pt>
          <cx:pt idx="9932">61</cx:pt>
          <cx:pt idx="9933">61</cx:pt>
          <cx:pt idx="9934">61</cx:pt>
          <cx:pt idx="9935">61</cx:pt>
          <cx:pt idx="9936">61</cx:pt>
          <cx:pt idx="9937">61</cx:pt>
          <cx:pt idx="9938">61</cx:pt>
          <cx:pt idx="9939">61</cx:pt>
          <cx:pt idx="9940">1385</cx:pt>
          <cx:pt idx="9941">1385</cx:pt>
          <cx:pt idx="9942">1385</cx:pt>
          <cx:pt idx="9943">1385</cx:pt>
          <cx:pt idx="9944">1385</cx:pt>
          <cx:pt idx="9945">1385</cx:pt>
          <cx:pt idx="9946">1385</cx:pt>
          <cx:pt idx="9947">1385</cx:pt>
          <cx:pt idx="9948">1385</cx:pt>
          <cx:pt idx="9949">1385</cx:pt>
          <cx:pt idx="9950">1385</cx:pt>
          <cx:pt idx="9951">1385</cx:pt>
          <cx:pt idx="9952">1385</cx:pt>
          <cx:pt idx="9953">1385</cx:pt>
          <cx:pt idx="9954">1385</cx:pt>
          <cx:pt idx="9955">1385</cx:pt>
          <cx:pt idx="9956">1385</cx:pt>
          <cx:pt idx="9957">1385</cx:pt>
          <cx:pt idx="9958">1385</cx:pt>
          <cx:pt idx="9959">1385</cx:pt>
          <cx:pt idx="9960">1385</cx:pt>
          <cx:pt idx="9961">1385</cx:pt>
          <cx:pt idx="9962">1385</cx:pt>
          <cx:pt idx="9963">1385</cx:pt>
          <cx:pt idx="9964">1385</cx:pt>
          <cx:pt idx="9965">1385</cx:pt>
          <cx:pt idx="9966">1385</cx:pt>
          <cx:pt idx="9967">1385</cx:pt>
          <cx:pt idx="9968">1385</cx:pt>
          <cx:pt idx="9969">1385</cx:pt>
          <cx:pt idx="9970">1385</cx:pt>
          <cx:pt idx="9971">1385</cx:pt>
          <cx:pt idx="9972">1385</cx:pt>
          <cx:pt idx="9973">1385</cx:pt>
          <cx:pt idx="9974">1385</cx:pt>
          <cx:pt idx="9975">1385</cx:pt>
          <cx:pt idx="9976">1385</cx:pt>
          <cx:pt idx="9977">1385</cx:pt>
          <cx:pt idx="9978">1385</cx:pt>
          <cx:pt idx="9979">1385</cx:pt>
          <cx:pt idx="9980">1385</cx:pt>
          <cx:pt idx="9981">1385</cx:pt>
          <cx:pt idx="9982">1385</cx:pt>
          <cx:pt idx="9983">1385</cx:pt>
          <cx:pt idx="9984">1385</cx:pt>
          <cx:pt idx="9985">1385</cx:pt>
          <cx:pt idx="9986">1385</cx:pt>
          <cx:pt idx="9987">1385</cx:pt>
          <cx:pt idx="9988">1385</cx:pt>
          <cx:pt idx="9989">1385</cx:pt>
          <cx:pt idx="9990">1385</cx:pt>
          <cx:pt idx="9991">1385</cx:pt>
          <cx:pt idx="9992">1385</cx:pt>
          <cx:pt idx="9993">1385</cx:pt>
          <cx:pt idx="9994">1385</cx:pt>
          <cx:pt idx="9995">1385</cx:pt>
          <cx:pt idx="9996">1385</cx:pt>
          <cx:pt idx="9997">1385</cx:pt>
          <cx:pt idx="9998">1385</cx:pt>
          <cx:pt idx="9999">1385</cx:pt>
          <cx:pt idx="10000">1385</cx:pt>
          <cx:pt idx="10001">1385</cx:pt>
          <cx:pt idx="10002">1385</cx:pt>
          <cx:pt idx="10003">210</cx:pt>
          <cx:pt idx="10004">210</cx:pt>
          <cx:pt idx="10005">210</cx:pt>
          <cx:pt idx="10006">210</cx:pt>
          <cx:pt idx="10007">210</cx:pt>
          <cx:pt idx="10008">210</cx:pt>
          <cx:pt idx="10009">210</cx:pt>
          <cx:pt idx="10010">5657</cx:pt>
          <cx:pt idx="10011">5657</cx:pt>
          <cx:pt idx="10012">5657</cx:pt>
          <cx:pt idx="10013">5657</cx:pt>
          <cx:pt idx="10014">5657</cx:pt>
          <cx:pt idx="10015">5657</cx:pt>
          <cx:pt idx="10016">5657</cx:pt>
          <cx:pt idx="10017">5657</cx:pt>
          <cx:pt idx="10018">5657</cx:pt>
          <cx:pt idx="10019">5657</cx:pt>
          <cx:pt idx="10020">5657</cx:pt>
          <cx:pt idx="10021">5657</cx:pt>
          <cx:pt idx="10022">5657</cx:pt>
          <cx:pt idx="10023">5657</cx:pt>
          <cx:pt idx="10024">5657</cx:pt>
          <cx:pt idx="10025">5657</cx:pt>
          <cx:pt idx="10026">5657</cx:pt>
          <cx:pt idx="10027">5657</cx:pt>
          <cx:pt idx="10028">5657</cx:pt>
          <cx:pt idx="10029">5657</cx:pt>
          <cx:pt idx="10030">5657</cx:pt>
          <cx:pt idx="10031">5657</cx:pt>
          <cx:pt idx="10032">5657</cx:pt>
          <cx:pt idx="10033">5657</cx:pt>
          <cx:pt idx="10034">5657</cx:pt>
          <cx:pt idx="10035">5657</cx:pt>
          <cx:pt idx="10036">5657</cx:pt>
          <cx:pt idx="10037">5657</cx:pt>
          <cx:pt idx="10038">5657</cx:pt>
          <cx:pt idx="10039">5657</cx:pt>
          <cx:pt idx="10040">5657</cx:pt>
          <cx:pt idx="10041">5657</cx:pt>
          <cx:pt idx="10042">5657</cx:pt>
          <cx:pt idx="10043">5657</cx:pt>
          <cx:pt idx="10044">5657</cx:pt>
          <cx:pt idx="10045">5657</cx:pt>
          <cx:pt idx="10046">5657</cx:pt>
          <cx:pt idx="10047">5657</cx:pt>
          <cx:pt idx="10048">5657</cx:pt>
          <cx:pt idx="10049">5657</cx:pt>
          <cx:pt idx="10050">5657</cx:pt>
          <cx:pt idx="10051">5657</cx:pt>
          <cx:pt idx="10052">5657</cx:pt>
          <cx:pt idx="10053">5657</cx:pt>
          <cx:pt idx="10054">5657</cx:pt>
          <cx:pt idx="10055">5657</cx:pt>
          <cx:pt idx="10056">5657</cx:pt>
          <cx:pt idx="10057">5657</cx:pt>
          <cx:pt idx="10058">5657</cx:pt>
          <cx:pt idx="10059">5657</cx:pt>
          <cx:pt idx="10060">5657</cx:pt>
          <cx:pt idx="10061">5657</cx:pt>
          <cx:pt idx="10062">5657</cx:pt>
          <cx:pt idx="10063">5657</cx:pt>
          <cx:pt idx="10064">5657</cx:pt>
          <cx:pt idx="10065">5657</cx:pt>
          <cx:pt idx="10066">5657</cx:pt>
          <cx:pt idx="10067">5657</cx:pt>
          <cx:pt idx="10068">5657</cx:pt>
          <cx:pt idx="10069">5657</cx:pt>
          <cx:pt idx="10070">5657</cx:pt>
          <cx:pt idx="10071">5657</cx:pt>
          <cx:pt idx="10072">5657</cx:pt>
          <cx:pt idx="10073">5657</cx:pt>
          <cx:pt idx="10074">5657</cx:pt>
          <cx:pt idx="10075">5657</cx:pt>
          <cx:pt idx="10076">5657</cx:pt>
          <cx:pt idx="10077">5657</cx:pt>
          <cx:pt idx="10078">5657</cx:pt>
          <cx:pt idx="10079">5657</cx:pt>
          <cx:pt idx="10080">5657</cx:pt>
          <cx:pt idx="10081">5657</cx:pt>
          <cx:pt idx="10082">5657</cx:pt>
          <cx:pt idx="10083">1385</cx:pt>
          <cx:pt idx="10084">1385</cx:pt>
          <cx:pt idx="10085">1385</cx:pt>
          <cx:pt idx="10086">1385</cx:pt>
          <cx:pt idx="10087">1385</cx:pt>
          <cx:pt idx="10088">1385</cx:pt>
          <cx:pt idx="10089">1385</cx:pt>
          <cx:pt idx="10090">1385</cx:pt>
          <cx:pt idx="10091">1385</cx:pt>
          <cx:pt idx="10092">1385</cx:pt>
          <cx:pt idx="10093">1385</cx:pt>
          <cx:pt idx="10094">1385</cx:pt>
          <cx:pt idx="10095">1385</cx:pt>
          <cx:pt idx="10096">1385</cx:pt>
          <cx:pt idx="10097">1385</cx:pt>
          <cx:pt idx="10098">1385</cx:pt>
          <cx:pt idx="10099">1385</cx:pt>
          <cx:pt idx="10100">1385</cx:pt>
          <cx:pt idx="10101">1385</cx:pt>
          <cx:pt idx="10102">1385</cx:pt>
          <cx:pt idx="10103">1385</cx:pt>
          <cx:pt idx="10104">1385</cx:pt>
          <cx:pt idx="10105">1385</cx:pt>
          <cx:pt idx="10106">1385</cx:pt>
          <cx:pt idx="10107">1385</cx:pt>
          <cx:pt idx="10108">1385</cx:pt>
          <cx:pt idx="10109">1385</cx:pt>
          <cx:pt idx="10110">1385</cx:pt>
          <cx:pt idx="10111">1385</cx:pt>
          <cx:pt idx="10112">1385</cx:pt>
          <cx:pt idx="10113">1385</cx:pt>
          <cx:pt idx="10114">1385</cx:pt>
          <cx:pt idx="10115">1385</cx:pt>
          <cx:pt idx="10116">1385</cx:pt>
          <cx:pt idx="10117">1385</cx:pt>
          <cx:pt idx="10118">1385</cx:pt>
          <cx:pt idx="10119">1385</cx:pt>
          <cx:pt idx="10120">1385</cx:pt>
          <cx:pt idx="10121">1385</cx:pt>
          <cx:pt idx="10122">1385</cx:pt>
          <cx:pt idx="10123">1385</cx:pt>
          <cx:pt idx="10124">1385</cx:pt>
          <cx:pt idx="10125">1385</cx:pt>
          <cx:pt idx="10126">1385</cx:pt>
          <cx:pt idx="10127">1385</cx:pt>
          <cx:pt idx="10128">1385</cx:pt>
          <cx:pt idx="10129">640</cx:pt>
          <cx:pt idx="10130">640</cx:pt>
          <cx:pt idx="10131">640</cx:pt>
          <cx:pt idx="10132">640</cx:pt>
          <cx:pt idx="10133">640</cx:pt>
          <cx:pt idx="10134">586</cx:pt>
          <cx:pt idx="10135">586</cx:pt>
          <cx:pt idx="10136">586</cx:pt>
          <cx:pt idx="10137">586</cx:pt>
          <cx:pt idx="10138">586</cx:pt>
          <cx:pt idx="10139">586</cx:pt>
          <cx:pt idx="10140">586</cx:pt>
          <cx:pt idx="10141">586</cx:pt>
          <cx:pt idx="10142">586</cx:pt>
          <cx:pt idx="10143">586</cx:pt>
          <cx:pt idx="10144">586</cx:pt>
          <cx:pt idx="10145">586</cx:pt>
          <cx:pt idx="10146">586</cx:pt>
          <cx:pt idx="10147">586</cx:pt>
          <cx:pt idx="10148">586</cx:pt>
          <cx:pt idx="10149">586</cx:pt>
          <cx:pt idx="10150">586</cx:pt>
          <cx:pt idx="10151">586</cx:pt>
          <cx:pt idx="10152">586</cx:pt>
          <cx:pt idx="10153">586</cx:pt>
          <cx:pt idx="10154">586</cx:pt>
          <cx:pt idx="10155">586</cx:pt>
          <cx:pt idx="10156">586</cx:pt>
          <cx:pt idx="10157">586</cx:pt>
          <cx:pt idx="10158">586</cx:pt>
          <cx:pt idx="10159">586</cx:pt>
          <cx:pt idx="10160">586</cx:pt>
          <cx:pt idx="10161">586</cx:pt>
          <cx:pt idx="10162">586</cx:pt>
          <cx:pt idx="10163">586</cx:pt>
          <cx:pt idx="10164">586</cx:pt>
          <cx:pt idx="10165">586</cx:pt>
          <cx:pt idx="10166">586</cx:pt>
          <cx:pt idx="10167">586</cx:pt>
          <cx:pt idx="10168">586</cx:pt>
          <cx:pt idx="10169">586</cx:pt>
          <cx:pt idx="10170">586</cx:pt>
          <cx:pt idx="10171">586</cx:pt>
          <cx:pt idx="10172">586</cx:pt>
          <cx:pt idx="10173">586</cx:pt>
          <cx:pt idx="10174">586</cx:pt>
          <cx:pt idx="10175">586</cx:pt>
          <cx:pt idx="10176">586</cx:pt>
          <cx:pt idx="10177">586</cx:pt>
          <cx:pt idx="10178">586</cx:pt>
          <cx:pt idx="10179">586</cx:pt>
          <cx:pt idx="10180">586</cx:pt>
          <cx:pt idx="10181">586</cx:pt>
          <cx:pt idx="10182">586</cx:pt>
          <cx:pt idx="10183">586</cx:pt>
          <cx:pt idx="10184">586</cx:pt>
          <cx:pt idx="10185">586</cx:pt>
          <cx:pt idx="10186">586</cx:pt>
          <cx:pt idx="10187">586</cx:pt>
          <cx:pt idx="10188">2009</cx:pt>
          <cx:pt idx="10189">2009</cx:pt>
          <cx:pt idx="10190">2009</cx:pt>
          <cx:pt idx="10191">2009</cx:pt>
          <cx:pt idx="10192">2009</cx:pt>
          <cx:pt idx="10193">2009</cx:pt>
          <cx:pt idx="10194">2009</cx:pt>
          <cx:pt idx="10195">2009</cx:pt>
          <cx:pt idx="10196">2009</cx:pt>
          <cx:pt idx="10197">2009</cx:pt>
          <cx:pt idx="10198">2009</cx:pt>
          <cx:pt idx="10199">2009</cx:pt>
          <cx:pt idx="10200">2009</cx:pt>
          <cx:pt idx="10201">2009</cx:pt>
          <cx:pt idx="10202">2009</cx:pt>
          <cx:pt idx="10203">2009</cx:pt>
          <cx:pt idx="10204">2009</cx:pt>
          <cx:pt idx="10205">2009</cx:pt>
          <cx:pt idx="10206">2009</cx:pt>
          <cx:pt idx="10207">2009</cx:pt>
          <cx:pt idx="10208">2009</cx:pt>
          <cx:pt idx="10209">2009</cx:pt>
          <cx:pt idx="10210">204</cx:pt>
          <cx:pt idx="10211">204</cx:pt>
          <cx:pt idx="10212">204</cx:pt>
          <cx:pt idx="10213">204</cx:pt>
          <cx:pt idx="10214">204</cx:pt>
          <cx:pt idx="10215">204</cx:pt>
          <cx:pt idx="10216">204</cx:pt>
          <cx:pt idx="10217">204</cx:pt>
          <cx:pt idx="10218">204</cx:pt>
          <cx:pt idx="10219">204</cx:pt>
          <cx:pt idx="10220">204</cx:pt>
          <cx:pt idx="10221">204</cx:pt>
          <cx:pt idx="10222">204</cx:pt>
          <cx:pt idx="10223">204</cx:pt>
          <cx:pt idx="10224">204</cx:pt>
          <cx:pt idx="10225">204</cx:pt>
          <cx:pt idx="10226">204</cx:pt>
          <cx:pt idx="10227">204</cx:pt>
          <cx:pt idx="10228">204</cx:pt>
          <cx:pt idx="10229">204</cx:pt>
          <cx:pt idx="10230">204</cx:pt>
          <cx:pt idx="10231">204</cx:pt>
          <cx:pt idx="10232">3105</cx:pt>
          <cx:pt idx="10233">3105</cx:pt>
          <cx:pt idx="10234">3105</cx:pt>
          <cx:pt idx="10235">3105</cx:pt>
          <cx:pt idx="10236">3105</cx:pt>
          <cx:pt idx="10237">3105</cx:pt>
          <cx:pt idx="10238">3105</cx:pt>
          <cx:pt idx="10239">3105</cx:pt>
          <cx:pt idx="10240">3105</cx:pt>
          <cx:pt idx="10241">3105</cx:pt>
          <cx:pt idx="10242">3105</cx:pt>
          <cx:pt idx="10243">3105</cx:pt>
          <cx:pt idx="10244">1439</cx:pt>
          <cx:pt idx="10245">1439</cx:pt>
          <cx:pt idx="10246">1439</cx:pt>
          <cx:pt idx="10247">1439</cx:pt>
          <cx:pt idx="10248">1439</cx:pt>
          <cx:pt idx="10249">1439</cx:pt>
          <cx:pt idx="10250">1439</cx:pt>
          <cx:pt idx="10251">1439</cx:pt>
          <cx:pt idx="10252">1439</cx:pt>
          <cx:pt idx="10253">1439</cx:pt>
          <cx:pt idx="10254">1439</cx:pt>
          <cx:pt idx="10255">1439</cx:pt>
          <cx:pt idx="10256">1439</cx:pt>
          <cx:pt idx="10257">1439</cx:pt>
          <cx:pt idx="10258">1439</cx:pt>
          <cx:pt idx="10259">1439</cx:pt>
          <cx:pt idx="10260">1439</cx:pt>
          <cx:pt idx="10261">1439</cx:pt>
          <cx:pt idx="10262">1439</cx:pt>
          <cx:pt idx="10263">1439</cx:pt>
          <cx:pt idx="10264">1439</cx:pt>
          <cx:pt idx="10265">1439</cx:pt>
          <cx:pt idx="10266">1439</cx:pt>
          <cx:pt idx="10267">1439</cx:pt>
          <cx:pt idx="10268">2031</cx:pt>
          <cx:pt idx="10269">2031</cx:pt>
          <cx:pt idx="10270">2031</cx:pt>
          <cx:pt idx="10271">2031</cx:pt>
          <cx:pt idx="10272">2031</cx:pt>
          <cx:pt idx="10273">2031</cx:pt>
          <cx:pt idx="10274">2031</cx:pt>
          <cx:pt idx="10275">2031</cx:pt>
          <cx:pt idx="10276">2031</cx:pt>
          <cx:pt idx="10277">2031</cx:pt>
          <cx:pt idx="10278">2031</cx:pt>
          <cx:pt idx="10279">2031</cx:pt>
          <cx:pt idx="10280">2031</cx:pt>
          <cx:pt idx="10281">2031</cx:pt>
          <cx:pt idx="10282">2031</cx:pt>
          <cx:pt idx="10283">2031</cx:pt>
          <cx:pt idx="10284">2031</cx:pt>
          <cx:pt idx="10285">2031</cx:pt>
          <cx:pt idx="10286">2031</cx:pt>
          <cx:pt idx="10287">2031</cx:pt>
          <cx:pt idx="10288">2031</cx:pt>
          <cx:pt idx="10289">2031</cx:pt>
          <cx:pt idx="10290">2031</cx:pt>
          <cx:pt idx="10291">2031</cx:pt>
          <cx:pt idx="10292">2031</cx:pt>
          <cx:pt idx="10293">2031</cx:pt>
          <cx:pt idx="10294">2031</cx:pt>
          <cx:pt idx="10295">2031</cx:pt>
          <cx:pt idx="10296">2031</cx:pt>
          <cx:pt idx="10297">2031</cx:pt>
          <cx:pt idx="10298">2031</cx:pt>
          <cx:pt idx="10299">2031</cx:pt>
          <cx:pt idx="10300">2031</cx:pt>
          <cx:pt idx="10301">2031</cx:pt>
          <cx:pt idx="10302">2031</cx:pt>
          <cx:pt idx="10303">2031</cx:pt>
          <cx:pt idx="10304">2031</cx:pt>
          <cx:pt idx="10305">2031</cx:pt>
          <cx:pt idx="10306">2031</cx:pt>
          <cx:pt idx="10307">2031</cx:pt>
          <cx:pt idx="10308">2031</cx:pt>
          <cx:pt idx="10309">2031</cx:pt>
          <cx:pt idx="10310">2031</cx:pt>
          <cx:pt idx="10311">2031</cx:pt>
          <cx:pt idx="10312">2031</cx:pt>
          <cx:pt idx="10313">2031</cx:pt>
          <cx:pt idx="10314">2031</cx:pt>
          <cx:pt idx="10315">2031</cx:pt>
          <cx:pt idx="10316">2031</cx:pt>
          <cx:pt idx="10317">2031</cx:pt>
          <cx:pt idx="10318">2031</cx:pt>
          <cx:pt idx="10319">2031</cx:pt>
          <cx:pt idx="10320">2031</cx:pt>
          <cx:pt idx="10321">2031</cx:pt>
          <cx:pt idx="10322">2031</cx:pt>
          <cx:pt idx="10323">2031</cx:pt>
          <cx:pt idx="10324">2031</cx:pt>
          <cx:pt idx="10325">2031</cx:pt>
          <cx:pt idx="10326">2031</cx:pt>
          <cx:pt idx="10327">2031</cx:pt>
          <cx:pt idx="10328">2031</cx:pt>
          <cx:pt idx="10329">2031</cx:pt>
          <cx:pt idx="10330">2031</cx:pt>
          <cx:pt idx="10331">2031</cx:pt>
          <cx:pt idx="10332">2031</cx:pt>
          <cx:pt idx="10333">2031</cx:pt>
          <cx:pt idx="10334">2031</cx:pt>
          <cx:pt idx="10335">2031</cx:pt>
          <cx:pt idx="10336">2031</cx:pt>
          <cx:pt idx="10337">2031</cx:pt>
          <cx:pt idx="10338">2031</cx:pt>
          <cx:pt idx="10339">2031</cx:pt>
          <cx:pt idx="10340">2031</cx:pt>
          <cx:pt idx="10341">2031</cx:pt>
          <cx:pt idx="10342">2031</cx:pt>
          <cx:pt idx="10343">2031</cx:pt>
          <cx:pt idx="10344">2031</cx:pt>
          <cx:pt idx="10345">2031</cx:pt>
          <cx:pt idx="10346">2031</cx:pt>
          <cx:pt idx="10347">2031</cx:pt>
          <cx:pt idx="10348">2031</cx:pt>
          <cx:pt idx="10349">2031</cx:pt>
          <cx:pt idx="10350">2031</cx:pt>
          <cx:pt idx="10351">2031</cx:pt>
          <cx:pt idx="10352">2031</cx:pt>
          <cx:pt idx="10353">2031</cx:pt>
          <cx:pt idx="10354">2031</cx:pt>
          <cx:pt idx="10355">2031</cx:pt>
          <cx:pt idx="10356">2031</cx:pt>
          <cx:pt idx="10357">2031</cx:pt>
          <cx:pt idx="10358">2031</cx:pt>
          <cx:pt idx="10359">2031</cx:pt>
          <cx:pt idx="10360">2031</cx:pt>
          <cx:pt idx="10361">2031</cx:pt>
          <cx:pt idx="10362">2031</cx:pt>
          <cx:pt idx="10363">2031</cx:pt>
          <cx:pt idx="10364">2031</cx:pt>
          <cx:pt idx="10365">2031</cx:pt>
          <cx:pt idx="10366">2031</cx:pt>
          <cx:pt idx="10367">2031</cx:pt>
          <cx:pt idx="10368">2031</cx:pt>
          <cx:pt idx="10369">2031</cx:pt>
          <cx:pt idx="10370">2031</cx:pt>
          <cx:pt idx="10371">2031</cx:pt>
          <cx:pt idx="10372">2031</cx:pt>
          <cx:pt idx="10373">2031</cx:pt>
          <cx:pt idx="10374">2031</cx:pt>
          <cx:pt idx="10375">2031</cx:pt>
          <cx:pt idx="10376">2031</cx:pt>
          <cx:pt idx="10377">2031</cx:pt>
          <cx:pt idx="10378">2031</cx:pt>
          <cx:pt idx="10379">2031</cx:pt>
          <cx:pt idx="10380">2031</cx:pt>
          <cx:pt idx="10381">2031</cx:pt>
          <cx:pt idx="10382">2031</cx:pt>
          <cx:pt idx="10383">2031</cx:pt>
          <cx:pt idx="10384">2031</cx:pt>
          <cx:pt idx="10385">2031</cx:pt>
          <cx:pt idx="10386">2031</cx:pt>
          <cx:pt idx="10387">2031</cx:pt>
          <cx:pt idx="10388">2031</cx:pt>
          <cx:pt idx="10389">2031</cx:pt>
          <cx:pt idx="10390">2031</cx:pt>
          <cx:pt idx="10391">2031</cx:pt>
          <cx:pt idx="10392">2031</cx:pt>
          <cx:pt idx="10393">2031</cx:pt>
          <cx:pt idx="10394">2031</cx:pt>
          <cx:pt idx="10395">2031</cx:pt>
          <cx:pt idx="10396">2031</cx:pt>
          <cx:pt idx="10397">549</cx:pt>
          <cx:pt idx="10398">549</cx:pt>
          <cx:pt idx="10399">1385</cx:pt>
          <cx:pt idx="10400">1385</cx:pt>
          <cx:pt idx="10401">1385</cx:pt>
          <cx:pt idx="10402">1385</cx:pt>
          <cx:pt idx="10403">1385</cx:pt>
          <cx:pt idx="10404">1385</cx:pt>
          <cx:pt idx="10405">1385</cx:pt>
          <cx:pt idx="10406">1385</cx:pt>
          <cx:pt idx="10407">1385</cx:pt>
          <cx:pt idx="10408">1385</cx:pt>
          <cx:pt idx="10409">1385</cx:pt>
          <cx:pt idx="10410">1385</cx:pt>
          <cx:pt idx="10411">1385</cx:pt>
          <cx:pt idx="10412">1385</cx:pt>
          <cx:pt idx="10413">1385</cx:pt>
          <cx:pt idx="10414">1385</cx:pt>
          <cx:pt idx="10415">1385</cx:pt>
          <cx:pt idx="10416">259</cx:pt>
          <cx:pt idx="10417">259</cx:pt>
          <cx:pt idx="10418">259</cx:pt>
          <cx:pt idx="10419">259</cx:pt>
          <cx:pt idx="10420">259</cx:pt>
          <cx:pt idx="10421">259</cx:pt>
          <cx:pt idx="10422">259</cx:pt>
          <cx:pt idx="10423">259</cx:pt>
          <cx:pt idx="10424">259</cx:pt>
          <cx:pt idx="10425">259</cx:pt>
          <cx:pt idx="10426">259</cx:pt>
          <cx:pt idx="10427">870</cx:pt>
          <cx:pt idx="10428">870</cx:pt>
          <cx:pt idx="10429">870</cx:pt>
          <cx:pt idx="10430">870</cx:pt>
          <cx:pt idx="10431">870</cx:pt>
          <cx:pt idx="10432">870</cx:pt>
          <cx:pt idx="10433">870</cx:pt>
          <cx:pt idx="10434">870</cx:pt>
          <cx:pt idx="10435">870</cx:pt>
          <cx:pt idx="10436">870</cx:pt>
          <cx:pt idx="10437">870</cx:pt>
          <cx:pt idx="10438">870</cx:pt>
          <cx:pt idx="10439">870</cx:pt>
          <cx:pt idx="10440">870</cx:pt>
          <cx:pt idx="10441">870</cx:pt>
          <cx:pt idx="10442">870</cx:pt>
          <cx:pt idx="10443">870</cx:pt>
          <cx:pt idx="10444">870</cx:pt>
          <cx:pt idx="10445">870</cx:pt>
          <cx:pt idx="10446">870</cx:pt>
          <cx:pt idx="10447">870</cx:pt>
          <cx:pt idx="10448">870</cx:pt>
          <cx:pt idx="10449">870</cx:pt>
          <cx:pt idx="10450">870</cx:pt>
          <cx:pt idx="10451">870</cx:pt>
          <cx:pt idx="10452">870</cx:pt>
          <cx:pt idx="10453">870</cx:pt>
          <cx:pt idx="10454">870</cx:pt>
          <cx:pt idx="10455">870</cx:pt>
          <cx:pt idx="10456">870</cx:pt>
          <cx:pt idx="10457">870</cx:pt>
          <cx:pt idx="10458">870</cx:pt>
          <cx:pt idx="10459">870</cx:pt>
          <cx:pt idx="10460">870</cx:pt>
          <cx:pt idx="10461">870</cx:pt>
          <cx:pt idx="10462">870</cx:pt>
          <cx:pt idx="10463">870</cx:pt>
          <cx:pt idx="10464">870</cx:pt>
          <cx:pt idx="10465">870</cx:pt>
          <cx:pt idx="10466">870</cx:pt>
          <cx:pt idx="10467">870</cx:pt>
          <cx:pt idx="10468">259</cx:pt>
          <cx:pt idx="10469">259</cx:pt>
          <cx:pt idx="10470">259</cx:pt>
          <cx:pt idx="10471">259</cx:pt>
          <cx:pt idx="10472">259</cx:pt>
          <cx:pt idx="10473">259</cx:pt>
          <cx:pt idx="10474">259</cx:pt>
          <cx:pt idx="10475">259</cx:pt>
          <cx:pt idx="10476">259</cx:pt>
          <cx:pt idx="10477">259</cx:pt>
          <cx:pt idx="10478">259</cx:pt>
          <cx:pt idx="10479">259</cx:pt>
          <cx:pt idx="10480">259</cx:pt>
          <cx:pt idx="10481">259</cx:pt>
          <cx:pt idx="10482">259</cx:pt>
          <cx:pt idx="10483">259</cx:pt>
          <cx:pt idx="10484">259</cx:pt>
          <cx:pt idx="10485">259</cx:pt>
          <cx:pt idx="10486">259</cx:pt>
          <cx:pt idx="10487">259</cx:pt>
          <cx:pt idx="10488">259</cx:pt>
          <cx:pt idx="10489">259</cx:pt>
          <cx:pt idx="10490">259</cx:pt>
          <cx:pt idx="10491">259</cx:pt>
          <cx:pt idx="10492">259</cx:pt>
          <cx:pt idx="10493">259</cx:pt>
          <cx:pt idx="10494">259</cx:pt>
          <cx:pt idx="10495">259</cx:pt>
          <cx:pt idx="10496">259</cx:pt>
          <cx:pt idx="10497">259</cx:pt>
          <cx:pt idx="10498">259</cx:pt>
          <cx:pt idx="10499">259</cx:pt>
          <cx:pt idx="10500">3105</cx:pt>
          <cx:pt idx="10501">3105</cx:pt>
          <cx:pt idx="10502">3105</cx:pt>
          <cx:pt idx="10503">870</cx:pt>
          <cx:pt idx="10504">873</cx:pt>
          <cx:pt idx="10505">873</cx:pt>
          <cx:pt idx="10506">873</cx:pt>
          <cx:pt idx="10507">873</cx:pt>
          <cx:pt idx="10508">549</cx:pt>
          <cx:pt idx="10509">549</cx:pt>
          <cx:pt idx="10510">549</cx:pt>
          <cx:pt idx="10511">549</cx:pt>
          <cx:pt idx="10512">549</cx:pt>
          <cx:pt idx="10513">549</cx:pt>
          <cx:pt idx="10514">549</cx:pt>
          <cx:pt idx="10515">2009</cx:pt>
          <cx:pt idx="10516">2009</cx:pt>
          <cx:pt idx="10517">259</cx:pt>
          <cx:pt idx="10518">259</cx:pt>
          <cx:pt idx="10519">259</cx:pt>
          <cx:pt idx="10520">259</cx:pt>
          <cx:pt idx="10521">259</cx:pt>
          <cx:pt idx="10522">259</cx:pt>
          <cx:pt idx="10523">259</cx:pt>
          <cx:pt idx="10524">259</cx:pt>
          <cx:pt idx="10525">436</cx:pt>
          <cx:pt idx="10526">436</cx:pt>
          <cx:pt idx="10527">1439</cx:pt>
          <cx:pt idx="10528">1439</cx:pt>
          <cx:pt idx="10529">1439</cx:pt>
          <cx:pt idx="10530">1439</cx:pt>
          <cx:pt idx="10531">1439</cx:pt>
          <cx:pt idx="10532">1439</cx:pt>
          <cx:pt idx="10533">1439</cx:pt>
          <cx:pt idx="10534">1439</cx:pt>
          <cx:pt idx="10535">1439</cx:pt>
          <cx:pt idx="10536">1439</cx:pt>
          <cx:pt idx="10537">1439</cx:pt>
          <cx:pt idx="10538">1439</cx:pt>
          <cx:pt idx="10539">1439</cx:pt>
          <cx:pt idx="10540">1439</cx:pt>
          <cx:pt idx="10541">1439</cx:pt>
          <cx:pt idx="10542">1439</cx:pt>
          <cx:pt idx="10543">1439</cx:pt>
          <cx:pt idx="10544">1439</cx:pt>
          <cx:pt idx="10545">1385</cx:pt>
          <cx:pt idx="10546">1385</cx:pt>
          <cx:pt idx="10547">1385</cx:pt>
          <cx:pt idx="10548">1385</cx:pt>
          <cx:pt idx="10549">1385</cx:pt>
          <cx:pt idx="10550">1385</cx:pt>
          <cx:pt idx="10551">1385</cx:pt>
          <cx:pt idx="10552">1385</cx:pt>
          <cx:pt idx="10553">1385</cx:pt>
          <cx:pt idx="10554">1385</cx:pt>
          <cx:pt idx="10555">1385</cx:pt>
          <cx:pt idx="10556">1385</cx:pt>
          <cx:pt idx="10557">1385</cx:pt>
          <cx:pt idx="10558">1385</cx:pt>
          <cx:pt idx="10559">1385</cx:pt>
          <cx:pt idx="10560">1385</cx:pt>
          <cx:pt idx="10561">1385</cx:pt>
          <cx:pt idx="10562">1385</cx:pt>
          <cx:pt idx="10563">1385</cx:pt>
          <cx:pt idx="10564">1385</cx:pt>
          <cx:pt idx="10565">1385</cx:pt>
          <cx:pt idx="10566">1385</cx:pt>
          <cx:pt idx="10567">2031</cx:pt>
          <cx:pt idx="10568">2031</cx:pt>
          <cx:pt idx="10569">2031</cx:pt>
          <cx:pt idx="10570">2031</cx:pt>
          <cx:pt idx="10571">2031</cx:pt>
          <cx:pt idx="10572">2031</cx:pt>
          <cx:pt idx="10573">2031</cx:pt>
          <cx:pt idx="10574">2031</cx:pt>
          <cx:pt idx="10575">2031</cx:pt>
          <cx:pt idx="10576">2031</cx:pt>
          <cx:pt idx="10577">2031</cx:pt>
          <cx:pt idx="10578">2031</cx:pt>
          <cx:pt idx="10579">2031</cx:pt>
          <cx:pt idx="10580">2031</cx:pt>
          <cx:pt idx="10581">2031</cx:pt>
          <cx:pt idx="10582">2031</cx:pt>
          <cx:pt idx="10583">2031</cx:pt>
          <cx:pt idx="10584">2031</cx:pt>
          <cx:pt idx="10585">2031</cx:pt>
          <cx:pt idx="10586">2031</cx:pt>
          <cx:pt idx="10587">2031</cx:pt>
          <cx:pt idx="10588">2031</cx:pt>
          <cx:pt idx="10589">2031</cx:pt>
          <cx:pt idx="10590">2031</cx:pt>
          <cx:pt idx="10591">2031</cx:pt>
          <cx:pt idx="10592">2031</cx:pt>
          <cx:pt idx="10593">2031</cx:pt>
          <cx:pt idx="10594">1439</cx:pt>
          <cx:pt idx="10595">1439</cx:pt>
          <cx:pt idx="10596">1439</cx:pt>
          <cx:pt idx="10597">1439</cx:pt>
          <cx:pt idx="10598">1439</cx:pt>
          <cx:pt idx="10599">1439</cx:pt>
          <cx:pt idx="10600">1439</cx:pt>
          <cx:pt idx="10601">1439</cx:pt>
          <cx:pt idx="10602">1439</cx:pt>
          <cx:pt idx="10603">1439</cx:pt>
          <cx:pt idx="10604">1439</cx:pt>
          <cx:pt idx="10605">1439</cx:pt>
          <cx:pt idx="10606">155</cx:pt>
          <cx:pt idx="10607">155</cx:pt>
          <cx:pt idx="10608">155</cx:pt>
          <cx:pt idx="10609">155</cx:pt>
          <cx:pt idx="10610">155</cx:pt>
          <cx:pt idx="10611">155</cx:pt>
          <cx:pt idx="10612">155</cx:pt>
          <cx:pt idx="10613">155</cx:pt>
          <cx:pt idx="10614">155</cx:pt>
          <cx:pt idx="10615">155</cx:pt>
          <cx:pt idx="10616">155</cx:pt>
          <cx:pt idx="10617">155</cx:pt>
          <cx:pt idx="10618">155</cx:pt>
          <cx:pt idx="10619">155</cx:pt>
          <cx:pt idx="10620">481</cx:pt>
          <cx:pt idx="10621">481</cx:pt>
          <cx:pt idx="10622">481</cx:pt>
          <cx:pt idx="10623">481</cx:pt>
          <cx:pt idx="10624">481</cx:pt>
          <cx:pt idx="10625">481</cx:pt>
          <cx:pt idx="10626">481</cx:pt>
          <cx:pt idx="10627">481</cx:pt>
          <cx:pt idx="10628">481</cx:pt>
          <cx:pt idx="10629">2009</cx:pt>
          <cx:pt idx="10630">2009</cx:pt>
          <cx:pt idx="10631">2009</cx:pt>
          <cx:pt idx="10632">2009</cx:pt>
          <cx:pt idx="10633">2009</cx:pt>
          <cx:pt idx="10634">2009</cx:pt>
          <cx:pt idx="10635">2009</cx:pt>
          <cx:pt idx="10636">2009</cx:pt>
          <cx:pt idx="10637">2009</cx:pt>
          <cx:pt idx="10638">2009</cx:pt>
          <cx:pt idx="10639">2009</cx:pt>
          <cx:pt idx="10640">2009</cx:pt>
          <cx:pt idx="10641">2009</cx:pt>
          <cx:pt idx="10642">2009</cx:pt>
          <cx:pt idx="10643">2009</cx:pt>
          <cx:pt idx="10644">2009</cx:pt>
          <cx:pt idx="10645">2009</cx:pt>
          <cx:pt idx="10646">2009</cx:pt>
          <cx:pt idx="10647">2009</cx:pt>
          <cx:pt idx="10648">2009</cx:pt>
          <cx:pt idx="10649">2009</cx:pt>
          <cx:pt idx="10650">2009</cx:pt>
          <cx:pt idx="10651">2009</cx:pt>
          <cx:pt idx="10652">2009</cx:pt>
          <cx:pt idx="10653">2009</cx:pt>
          <cx:pt idx="10654">2009</cx:pt>
          <cx:pt idx="10655">2009</cx:pt>
          <cx:pt idx="10656">2009</cx:pt>
          <cx:pt idx="10657">2009</cx:pt>
          <cx:pt idx="10658">2009</cx:pt>
          <cx:pt idx="10659">2009</cx:pt>
          <cx:pt idx="10660">2009</cx:pt>
          <cx:pt idx="10661">820</cx:pt>
          <cx:pt idx="10662">820</cx:pt>
          <cx:pt idx="10663">820</cx:pt>
          <cx:pt idx="10664">210</cx:pt>
          <cx:pt idx="10665">210</cx:pt>
          <cx:pt idx="10666">210</cx:pt>
          <cx:pt idx="10667">210</cx:pt>
          <cx:pt idx="10668">210</cx:pt>
          <cx:pt idx="10669">210</cx:pt>
          <cx:pt idx="10670">210</cx:pt>
          <cx:pt idx="10671">210</cx:pt>
          <cx:pt idx="10672">210</cx:pt>
          <cx:pt idx="10673">204</cx:pt>
          <cx:pt idx="10674">204</cx:pt>
          <cx:pt idx="10675">204</cx:pt>
          <cx:pt idx="10676">1851</cx:pt>
          <cx:pt idx="10677">1851</cx:pt>
          <cx:pt idx="10678">1851</cx:pt>
          <cx:pt idx="10679">1851</cx:pt>
          <cx:pt idx="10680">1851</cx:pt>
          <cx:pt idx="10681">1851</cx:pt>
          <cx:pt idx="10682">1851</cx:pt>
          <cx:pt idx="10683">1851</cx:pt>
          <cx:pt idx="10684">1851</cx:pt>
          <cx:pt idx="10685">1851</cx:pt>
          <cx:pt idx="10686">1851</cx:pt>
          <cx:pt idx="10687">259</cx:pt>
          <cx:pt idx="10688">259</cx:pt>
          <cx:pt idx="10689">481</cx:pt>
          <cx:pt idx="10690">481</cx:pt>
          <cx:pt idx="10691">481</cx:pt>
          <cx:pt idx="10692">481</cx:pt>
          <cx:pt idx="10693">481</cx:pt>
          <cx:pt idx="10694">481</cx:pt>
          <cx:pt idx="10695">481</cx:pt>
          <cx:pt idx="10696">481</cx:pt>
          <cx:pt idx="10697">481</cx:pt>
          <cx:pt idx="10698">481</cx:pt>
          <cx:pt idx="10699">481</cx:pt>
          <cx:pt idx="10700">481</cx:pt>
          <cx:pt idx="10701">481</cx:pt>
          <cx:pt idx="10702">481</cx:pt>
          <cx:pt idx="10703">481</cx:pt>
          <cx:pt idx="10704">481</cx:pt>
          <cx:pt idx="10705">1013</cx:pt>
          <cx:pt idx="10706">1013</cx:pt>
          <cx:pt idx="10707">1013</cx:pt>
          <cx:pt idx="10708">1013</cx:pt>
          <cx:pt idx="10709">1013</cx:pt>
          <cx:pt idx="10710">1013</cx:pt>
          <cx:pt idx="10711">1013</cx:pt>
          <cx:pt idx="10712">535</cx:pt>
          <cx:pt idx="10713">535</cx:pt>
          <cx:pt idx="10714">535</cx:pt>
          <cx:pt idx="10715">535</cx:pt>
          <cx:pt idx="10716">535</cx:pt>
          <cx:pt idx="10717">535</cx:pt>
          <cx:pt idx="10718">535</cx:pt>
          <cx:pt idx="10719">5657</cx:pt>
          <cx:pt idx="10720">5657</cx:pt>
          <cx:pt idx="10721">5657</cx:pt>
          <cx:pt idx="10722">5657</cx:pt>
          <cx:pt idx="10723">5657</cx:pt>
          <cx:pt idx="10724">5657</cx:pt>
          <cx:pt idx="10725">5657</cx:pt>
          <cx:pt idx="10726">5657</cx:pt>
          <cx:pt idx="10727">5657</cx:pt>
          <cx:pt idx="10728">5657</cx:pt>
          <cx:pt idx="10729">5657</cx:pt>
          <cx:pt idx="10730">5657</cx:pt>
          <cx:pt idx="10731">5657</cx:pt>
          <cx:pt idx="10732">5657</cx:pt>
          <cx:pt idx="10733">5657</cx:pt>
          <cx:pt idx="10734">5657</cx:pt>
          <cx:pt idx="10735">5657</cx:pt>
          <cx:pt idx="10736">5657</cx:pt>
          <cx:pt idx="10737">5657</cx:pt>
          <cx:pt idx="10738">5657</cx:pt>
          <cx:pt idx="10739">5657</cx:pt>
          <cx:pt idx="10740">86</cx:pt>
          <cx:pt idx="10741">86</cx:pt>
          <cx:pt idx="10742">86</cx:pt>
          <cx:pt idx="10743">640</cx:pt>
          <cx:pt idx="10744">640</cx:pt>
          <cx:pt idx="10745">640</cx:pt>
          <cx:pt idx="10746">640</cx:pt>
          <cx:pt idx="10747">640</cx:pt>
          <cx:pt idx="10748">640</cx:pt>
          <cx:pt idx="10749">640</cx:pt>
          <cx:pt idx="10750">640</cx:pt>
          <cx:pt idx="10751">640</cx:pt>
          <cx:pt idx="10752">640</cx:pt>
          <cx:pt idx="10753">640</cx:pt>
          <cx:pt idx="10754">640</cx:pt>
          <cx:pt idx="10755">640</cx:pt>
          <cx:pt idx="10756">640</cx:pt>
          <cx:pt idx="10757">640</cx:pt>
          <cx:pt idx="10758">640</cx:pt>
          <cx:pt idx="10759">640</cx:pt>
          <cx:pt idx="10760">640</cx:pt>
          <cx:pt idx="10761">640</cx:pt>
          <cx:pt idx="10762">640</cx:pt>
          <cx:pt idx="10763">640</cx:pt>
          <cx:pt idx="10764">640</cx:pt>
          <cx:pt idx="10765">640</cx:pt>
          <cx:pt idx="10766">481</cx:pt>
          <cx:pt idx="10767">481</cx:pt>
          <cx:pt idx="10768">481</cx:pt>
          <cx:pt idx="10769">481</cx:pt>
          <cx:pt idx="10770">481</cx:pt>
          <cx:pt idx="10771">481</cx:pt>
          <cx:pt idx="10772">3916</cx:pt>
          <cx:pt idx="10773">3916</cx:pt>
          <cx:pt idx="10774">3916</cx:pt>
          <cx:pt idx="10775">3916</cx:pt>
          <cx:pt idx="10776">3916</cx:pt>
          <cx:pt idx="10777">3916</cx:pt>
          <cx:pt idx="10778">3916</cx:pt>
          <cx:pt idx="10779">3916</cx:pt>
          <cx:pt idx="10780">3916</cx:pt>
          <cx:pt idx="10781">3916</cx:pt>
          <cx:pt idx="10782">3916</cx:pt>
          <cx:pt idx="10783">3916</cx:pt>
          <cx:pt idx="10784">3916</cx:pt>
          <cx:pt idx="10785">3916</cx:pt>
          <cx:pt idx="10786">3916</cx:pt>
          <cx:pt idx="10787">3916</cx:pt>
          <cx:pt idx="10788">3916</cx:pt>
          <cx:pt idx="10789">3916</cx:pt>
          <cx:pt idx="10790">3916</cx:pt>
          <cx:pt idx="10791">3916</cx:pt>
          <cx:pt idx="10792">3916</cx:pt>
          <cx:pt idx="10793">3916</cx:pt>
          <cx:pt idx="10794">3916</cx:pt>
          <cx:pt idx="10795">3916</cx:pt>
          <cx:pt idx="10796">3916</cx:pt>
          <cx:pt idx="10797">3916</cx:pt>
          <cx:pt idx="10798">3916</cx:pt>
          <cx:pt idx="10799">3916</cx:pt>
          <cx:pt idx="10800">3916</cx:pt>
          <cx:pt idx="10801">3916</cx:pt>
          <cx:pt idx="10802">3916</cx:pt>
          <cx:pt idx="10803">3916</cx:pt>
          <cx:pt idx="10804">3916</cx:pt>
          <cx:pt idx="10805">3916</cx:pt>
          <cx:pt idx="10806">3916</cx:pt>
          <cx:pt idx="10807">3916</cx:pt>
          <cx:pt idx="10808">3916</cx:pt>
          <cx:pt idx="10809">3916</cx:pt>
          <cx:pt idx="10810">3916</cx:pt>
          <cx:pt idx="10811">3916</cx:pt>
          <cx:pt idx="10812">3916</cx:pt>
          <cx:pt idx="10813">3916</cx:pt>
          <cx:pt idx="10814">3916</cx:pt>
          <cx:pt idx="10815">3916</cx:pt>
          <cx:pt idx="10816">3916</cx:pt>
          <cx:pt idx="10817">3916</cx:pt>
          <cx:pt idx="10818">3916</cx:pt>
          <cx:pt idx="10819">3916</cx:pt>
          <cx:pt idx="10820">3916</cx:pt>
          <cx:pt idx="10821">3916</cx:pt>
          <cx:pt idx="10822">3916</cx:pt>
          <cx:pt idx="10823">3916</cx:pt>
          <cx:pt idx="10824">105</cx:pt>
          <cx:pt idx="10825">105</cx:pt>
          <cx:pt idx="10826">105</cx:pt>
          <cx:pt idx="10827">105</cx:pt>
          <cx:pt idx="10828">105</cx:pt>
          <cx:pt idx="10829">105</cx:pt>
          <cx:pt idx="10830">105</cx:pt>
          <cx:pt idx="10831">105</cx:pt>
          <cx:pt idx="10832">105</cx:pt>
          <cx:pt idx="10833">105</cx:pt>
          <cx:pt idx="10834">105</cx:pt>
          <cx:pt idx="10835">105</cx:pt>
          <cx:pt idx="10836">105</cx:pt>
          <cx:pt idx="10837">105</cx:pt>
          <cx:pt idx="10838">105</cx:pt>
          <cx:pt idx="10839">105</cx:pt>
          <cx:pt idx="10840">870</cx:pt>
          <cx:pt idx="10841">870</cx:pt>
          <cx:pt idx="10842">870</cx:pt>
          <cx:pt idx="10843">870</cx:pt>
          <cx:pt idx="10844">870</cx:pt>
          <cx:pt idx="10845">870</cx:pt>
          <cx:pt idx="10846">870</cx:pt>
          <cx:pt idx="10847">870</cx:pt>
          <cx:pt idx="10848">870</cx:pt>
          <cx:pt idx="10849">870</cx:pt>
          <cx:pt idx="10850">870</cx:pt>
          <cx:pt idx="10851">870</cx:pt>
          <cx:pt idx="10852">870</cx:pt>
          <cx:pt idx="10853">870</cx:pt>
          <cx:pt idx="10854">870</cx:pt>
          <cx:pt idx="10855">870</cx:pt>
          <cx:pt idx="10856">870</cx:pt>
          <cx:pt idx="10857">870</cx:pt>
          <cx:pt idx="10858">870</cx:pt>
          <cx:pt idx="10859">870</cx:pt>
          <cx:pt idx="10860">870</cx:pt>
          <cx:pt idx="10861">870</cx:pt>
          <cx:pt idx="10862">870</cx:pt>
          <cx:pt idx="10863">870</cx:pt>
          <cx:pt idx="10864">870</cx:pt>
          <cx:pt idx="10865">870</cx:pt>
          <cx:pt idx="10866">870</cx:pt>
          <cx:pt idx="10867">870</cx:pt>
          <cx:pt idx="10868">870</cx:pt>
          <cx:pt idx="10869">870</cx:pt>
          <cx:pt idx="10870">870</cx:pt>
          <cx:pt idx="10871">870</cx:pt>
          <cx:pt idx="10872">870</cx:pt>
          <cx:pt idx="10873">870</cx:pt>
          <cx:pt idx="10874">870</cx:pt>
          <cx:pt idx="10875">870</cx:pt>
          <cx:pt idx="10876">870</cx:pt>
          <cx:pt idx="10877">870</cx:pt>
          <cx:pt idx="10878">870</cx:pt>
          <cx:pt idx="10879">870</cx:pt>
          <cx:pt idx="10880">870</cx:pt>
          <cx:pt idx="10881">870</cx:pt>
          <cx:pt idx="10882">870</cx:pt>
          <cx:pt idx="10883">870</cx:pt>
          <cx:pt idx="10884">870</cx:pt>
          <cx:pt idx="10885">870</cx:pt>
          <cx:pt idx="10886">870</cx:pt>
          <cx:pt idx="10887">870</cx:pt>
          <cx:pt idx="10888">870</cx:pt>
          <cx:pt idx="10889">870</cx:pt>
          <cx:pt idx="10890">870</cx:pt>
          <cx:pt idx="10891">870</cx:pt>
          <cx:pt idx="10892">870</cx:pt>
          <cx:pt idx="10893">870</cx:pt>
          <cx:pt idx="10894">870</cx:pt>
          <cx:pt idx="10895">870</cx:pt>
          <cx:pt idx="10896">870</cx:pt>
          <cx:pt idx="10897">870</cx:pt>
          <cx:pt idx="10898">870</cx:pt>
          <cx:pt idx="10899">870</cx:pt>
          <cx:pt idx="10900">870</cx:pt>
          <cx:pt idx="10901">870</cx:pt>
          <cx:pt idx="10902">870</cx:pt>
          <cx:pt idx="10903">870</cx:pt>
          <cx:pt idx="10904">870</cx:pt>
          <cx:pt idx="10905">870</cx:pt>
          <cx:pt idx="10906">870</cx:pt>
          <cx:pt idx="10907">870</cx:pt>
          <cx:pt idx="10908">870</cx:pt>
          <cx:pt idx="10909">870</cx:pt>
          <cx:pt idx="10910">870</cx:pt>
          <cx:pt idx="10911">870</cx:pt>
          <cx:pt idx="10912">870</cx:pt>
          <cx:pt idx="10913">870</cx:pt>
          <cx:pt idx="10914">870</cx:pt>
          <cx:pt idx="10915">870</cx:pt>
          <cx:pt idx="10916">870</cx:pt>
          <cx:pt idx="10917">870</cx:pt>
          <cx:pt idx="10918">870</cx:pt>
          <cx:pt idx="10919">870</cx:pt>
          <cx:pt idx="10920">870</cx:pt>
          <cx:pt idx="10921">870</cx:pt>
          <cx:pt idx="10922">870</cx:pt>
          <cx:pt idx="10923">870</cx:pt>
          <cx:pt idx="10924">870</cx:pt>
          <cx:pt idx="10925">870</cx:pt>
          <cx:pt idx="10926">870</cx:pt>
          <cx:pt idx="10927">870</cx:pt>
          <cx:pt idx="10928">105</cx:pt>
          <cx:pt idx="10929">105</cx:pt>
          <cx:pt idx="10930">105</cx:pt>
          <cx:pt idx="10931">105</cx:pt>
          <cx:pt idx="10932">105</cx:pt>
          <cx:pt idx="10933">105</cx:pt>
          <cx:pt idx="10934">105</cx:pt>
          <cx:pt idx="10935">105</cx:pt>
          <cx:pt idx="10936">105</cx:pt>
          <cx:pt idx="10937">105</cx:pt>
          <cx:pt idx="10938">1439</cx:pt>
          <cx:pt idx="10939">1439</cx:pt>
          <cx:pt idx="10940">1439</cx:pt>
          <cx:pt idx="10941">1439</cx:pt>
          <cx:pt idx="10942">1439</cx:pt>
          <cx:pt idx="10943">1439</cx:pt>
          <cx:pt idx="10944">1439</cx:pt>
          <cx:pt idx="10945">1439</cx:pt>
          <cx:pt idx="10946">481</cx:pt>
          <cx:pt idx="10947">481</cx:pt>
          <cx:pt idx="10948">481</cx:pt>
          <cx:pt idx="10949">481</cx:pt>
          <cx:pt idx="10950">481</cx:pt>
          <cx:pt idx="10951">481</cx:pt>
          <cx:pt idx="10952">481</cx:pt>
          <cx:pt idx="10953">481</cx:pt>
          <cx:pt idx="10954">481</cx:pt>
          <cx:pt idx="10955">481</cx:pt>
          <cx:pt idx="10956">481</cx:pt>
          <cx:pt idx="10957">481</cx:pt>
          <cx:pt idx="10958">481</cx:pt>
          <cx:pt idx="10959">481</cx:pt>
          <cx:pt idx="10960">481</cx:pt>
          <cx:pt idx="10961">481</cx:pt>
          <cx:pt idx="10962">481</cx:pt>
          <cx:pt idx="10963">481</cx:pt>
          <cx:pt idx="10964">481</cx:pt>
          <cx:pt idx="10965">481</cx:pt>
          <cx:pt idx="10966">481</cx:pt>
          <cx:pt idx="10967">481</cx:pt>
          <cx:pt idx="10968">481</cx:pt>
          <cx:pt idx="10969">481</cx:pt>
          <cx:pt idx="10970">481</cx:pt>
          <cx:pt idx="10971">481</cx:pt>
          <cx:pt idx="10972">481</cx:pt>
          <cx:pt idx="10973">481</cx:pt>
          <cx:pt idx="10974">481</cx:pt>
          <cx:pt idx="10975">481</cx:pt>
          <cx:pt idx="10976">481</cx:pt>
          <cx:pt idx="10977">481</cx:pt>
          <cx:pt idx="10978">481</cx:pt>
          <cx:pt idx="10979">481</cx:pt>
          <cx:pt idx="10980">481</cx:pt>
          <cx:pt idx="10981">481</cx:pt>
          <cx:pt idx="10982">481</cx:pt>
          <cx:pt idx="10983">481</cx:pt>
          <cx:pt idx="10984">481</cx:pt>
          <cx:pt idx="10985">481</cx:pt>
          <cx:pt idx="10986">481</cx:pt>
          <cx:pt idx="10987">481</cx:pt>
          <cx:pt idx="10988">481</cx:pt>
          <cx:pt idx="10989">481</cx:pt>
          <cx:pt idx="10990">481</cx:pt>
          <cx:pt idx="10991">481</cx:pt>
          <cx:pt idx="10992">481</cx:pt>
          <cx:pt idx="10993">481</cx:pt>
          <cx:pt idx="10994">481</cx:pt>
          <cx:pt idx="10995">481</cx:pt>
          <cx:pt idx="10996">481</cx:pt>
          <cx:pt idx="10997">481</cx:pt>
          <cx:pt idx="10998">481</cx:pt>
          <cx:pt idx="10999">481</cx:pt>
          <cx:pt idx="11000">481</cx:pt>
          <cx:pt idx="11001">481</cx:pt>
          <cx:pt idx="11002">481</cx:pt>
          <cx:pt idx="11003">481</cx:pt>
          <cx:pt idx="11004">481</cx:pt>
          <cx:pt idx="11005">481</cx:pt>
          <cx:pt idx="11006">481</cx:pt>
          <cx:pt idx="11007">481</cx:pt>
          <cx:pt idx="11008">481</cx:pt>
          <cx:pt idx="11009">481</cx:pt>
          <cx:pt idx="11010">481</cx:pt>
          <cx:pt idx="11011">481</cx:pt>
          <cx:pt idx="11012">1624</cx:pt>
          <cx:pt idx="11013">1624</cx:pt>
          <cx:pt idx="11014">1624</cx:pt>
          <cx:pt idx="11015">1624</cx:pt>
          <cx:pt idx="11016">1624</cx:pt>
          <cx:pt idx="11017">1624</cx:pt>
          <cx:pt idx="11018">1624</cx:pt>
          <cx:pt idx="11019">1624</cx:pt>
          <cx:pt idx="11020">1624</cx:pt>
          <cx:pt idx="11021">1624</cx:pt>
          <cx:pt idx="11022">1624</cx:pt>
          <cx:pt idx="11023">1624</cx:pt>
          <cx:pt idx="11024">1624</cx:pt>
          <cx:pt idx="11025">1624</cx:pt>
          <cx:pt idx="11026">1624</cx:pt>
          <cx:pt idx="11027">1624</cx:pt>
          <cx:pt idx="11028">1624</cx:pt>
          <cx:pt idx="11029">2009</cx:pt>
          <cx:pt idx="11030">2009</cx:pt>
          <cx:pt idx="11031">2009</cx:pt>
          <cx:pt idx="11032">2009</cx:pt>
          <cx:pt idx="11033">2009</cx:pt>
          <cx:pt idx="11034">2009</cx:pt>
          <cx:pt idx="11035">2009</cx:pt>
          <cx:pt idx="11036">2009</cx:pt>
          <cx:pt idx="11037">2009</cx:pt>
          <cx:pt idx="11038">2009</cx:pt>
          <cx:pt idx="11039">2009</cx:pt>
          <cx:pt idx="11040">2009</cx:pt>
          <cx:pt idx="11041">2009</cx:pt>
          <cx:pt idx="11042">2009</cx:pt>
          <cx:pt idx="11043">2009</cx:pt>
          <cx:pt idx="11044">2009</cx:pt>
          <cx:pt idx="11045">2009</cx:pt>
          <cx:pt idx="11046">2009</cx:pt>
          <cx:pt idx="11047">2009</cx:pt>
          <cx:pt idx="11048">2009</cx:pt>
          <cx:pt idx="11049">2009</cx:pt>
          <cx:pt idx="11050">1624</cx:pt>
          <cx:pt idx="11051">1624</cx:pt>
          <cx:pt idx="11052">1624</cx:pt>
          <cx:pt idx="11053">1624</cx:pt>
          <cx:pt idx="11054">1624</cx:pt>
          <cx:pt idx="11055">1624</cx:pt>
          <cx:pt idx="11056">1624</cx:pt>
          <cx:pt idx="11057">1624</cx:pt>
          <cx:pt idx="11058">1624</cx:pt>
          <cx:pt idx="11059">1624</cx:pt>
          <cx:pt idx="11060">1624</cx:pt>
          <cx:pt idx="11061">1624</cx:pt>
          <cx:pt idx="11062">1624</cx:pt>
          <cx:pt idx="11063">1624</cx:pt>
          <cx:pt idx="11064">1624</cx:pt>
          <cx:pt idx="11065">1624</cx:pt>
          <cx:pt idx="11066">1624</cx:pt>
          <cx:pt idx="11067">1624</cx:pt>
          <cx:pt idx="11068">1624</cx:pt>
          <cx:pt idx="11069">1624</cx:pt>
          <cx:pt idx="11070">1624</cx:pt>
          <cx:pt idx="11071">1624</cx:pt>
          <cx:pt idx="11072">1624</cx:pt>
          <cx:pt idx="11073">1624</cx:pt>
          <cx:pt idx="11074">1624</cx:pt>
          <cx:pt idx="11075">1624</cx:pt>
          <cx:pt idx="11076">1624</cx:pt>
          <cx:pt idx="11077">640</cx:pt>
          <cx:pt idx="11078">640</cx:pt>
          <cx:pt idx="11079">640</cx:pt>
          <cx:pt idx="11080">640</cx:pt>
          <cx:pt idx="11081">640</cx:pt>
          <cx:pt idx="11082">640</cx:pt>
          <cx:pt idx="11083">640</cx:pt>
          <cx:pt idx="11084">640</cx:pt>
          <cx:pt idx="11085">640</cx:pt>
          <cx:pt idx="11086">640</cx:pt>
          <cx:pt idx="11087">640</cx:pt>
          <cx:pt idx="11088">640</cx:pt>
          <cx:pt idx="11089">640</cx:pt>
          <cx:pt idx="11090">640</cx:pt>
          <cx:pt idx="11091">640</cx:pt>
          <cx:pt idx="11092">640</cx:pt>
          <cx:pt idx="11093">640</cx:pt>
          <cx:pt idx="11094">2031</cx:pt>
          <cx:pt idx="11095">2031</cx:pt>
          <cx:pt idx="11096">2031</cx:pt>
          <cx:pt idx="11097">2031</cx:pt>
          <cx:pt idx="11098">2031</cx:pt>
          <cx:pt idx="11099">2031</cx:pt>
          <cx:pt idx="11100">2031</cx:pt>
          <cx:pt idx="11101">2031</cx:pt>
          <cx:pt idx="11102">2031</cx:pt>
          <cx:pt idx="11103">2031</cx:pt>
          <cx:pt idx="11104">2031</cx:pt>
          <cx:pt idx="11105">2031</cx:pt>
          <cx:pt idx="11106">2031</cx:pt>
          <cx:pt idx="11107">2031</cx:pt>
          <cx:pt idx="11108">2031</cx:pt>
          <cx:pt idx="11109">2031</cx:pt>
          <cx:pt idx="11110">2031</cx:pt>
          <cx:pt idx="11111">2031</cx:pt>
          <cx:pt idx="11112">2031</cx:pt>
          <cx:pt idx="11113">2031</cx:pt>
          <cx:pt idx="11114">2031</cx:pt>
          <cx:pt idx="11115">2031</cx:pt>
          <cx:pt idx="11116">2031</cx:pt>
          <cx:pt idx="11117">549</cx:pt>
          <cx:pt idx="11118">549</cx:pt>
          <cx:pt idx="11119">549</cx:pt>
          <cx:pt idx="11120">549</cx:pt>
          <cx:pt idx="11121">549</cx:pt>
          <cx:pt idx="11122">549</cx:pt>
          <cx:pt idx="11123">549</cx:pt>
          <cx:pt idx="11124">549</cx:pt>
          <cx:pt idx="11125">549</cx:pt>
          <cx:pt idx="11126">549</cx:pt>
          <cx:pt idx="11127">549</cx:pt>
          <cx:pt idx="11128">549</cx:pt>
          <cx:pt idx="11129">549</cx:pt>
          <cx:pt idx="11130">549</cx:pt>
          <cx:pt idx="11131">549</cx:pt>
          <cx:pt idx="11132">549</cx:pt>
          <cx:pt idx="11133">549</cx:pt>
          <cx:pt idx="11134">549</cx:pt>
          <cx:pt idx="11135">549</cx:pt>
          <cx:pt idx="11136">549</cx:pt>
          <cx:pt idx="11137">549</cx:pt>
          <cx:pt idx="11138">549</cx:pt>
          <cx:pt idx="11139">549</cx:pt>
          <cx:pt idx="11140">549</cx:pt>
          <cx:pt idx="11141">549</cx:pt>
          <cx:pt idx="11142">549</cx:pt>
          <cx:pt idx="11143">549</cx:pt>
          <cx:pt idx="11144">549</cx:pt>
          <cx:pt idx="11145">549</cx:pt>
          <cx:pt idx="11146">549</cx:pt>
          <cx:pt idx="11147">549</cx:pt>
          <cx:pt idx="11148">549</cx:pt>
          <cx:pt idx="11149">549</cx:pt>
          <cx:pt idx="11150">549</cx:pt>
          <cx:pt idx="11151">549</cx:pt>
          <cx:pt idx="11152">549</cx:pt>
          <cx:pt idx="11153">549</cx:pt>
          <cx:pt idx="11154">549</cx:pt>
          <cx:pt idx="11155">549</cx:pt>
          <cx:pt idx="11156">549</cx:pt>
          <cx:pt idx="11157">549</cx:pt>
          <cx:pt idx="11158">549</cx:pt>
          <cx:pt idx="11159">549</cx:pt>
          <cx:pt idx="11160">549</cx:pt>
          <cx:pt idx="11161">549</cx:pt>
          <cx:pt idx="11162">549</cx:pt>
          <cx:pt idx="11163">549</cx:pt>
          <cx:pt idx="11164">549</cx:pt>
          <cx:pt idx="11165">549</cx:pt>
          <cx:pt idx="11166">3916</cx:pt>
          <cx:pt idx="11167">3916</cx:pt>
          <cx:pt idx="11168">3916</cx:pt>
          <cx:pt idx="11169">3916</cx:pt>
          <cx:pt idx="11170">3916</cx:pt>
          <cx:pt idx="11171">3916</cx:pt>
          <cx:pt idx="11172">3916</cx:pt>
          <cx:pt idx="11173">3916</cx:pt>
          <cx:pt idx="11174">3916</cx:pt>
          <cx:pt idx="11175">3916</cx:pt>
          <cx:pt idx="11176">3916</cx:pt>
          <cx:pt idx="11177">3916</cx:pt>
          <cx:pt idx="11178">3916</cx:pt>
          <cx:pt idx="11179">3916</cx:pt>
          <cx:pt idx="11180">3916</cx:pt>
          <cx:pt idx="11181">3916</cx:pt>
          <cx:pt idx="11182">3916</cx:pt>
          <cx:pt idx="11183">3916</cx:pt>
          <cx:pt idx="11184">3916</cx:pt>
          <cx:pt idx="11185">3916</cx:pt>
          <cx:pt idx="11186">3916</cx:pt>
          <cx:pt idx="11187">3916</cx:pt>
          <cx:pt idx="11188">3916</cx:pt>
          <cx:pt idx="11189">3916</cx:pt>
          <cx:pt idx="11190">3916</cx:pt>
          <cx:pt idx="11191">204</cx:pt>
          <cx:pt idx="11192">204</cx:pt>
          <cx:pt idx="11193">204</cx:pt>
          <cx:pt idx="11194">204</cx:pt>
          <cx:pt idx="11195">204</cx:pt>
          <cx:pt idx="11196">204</cx:pt>
          <cx:pt idx="11197">204</cx:pt>
          <cx:pt idx="11198">61</cx:pt>
        </cx:lvl>
      </cx:numDim>
    </cx:data>
  </cx:chartData>
  <cx:chart>
    <cx:title pos="t" align="ctr" overlay="0">
      <cx:tx>
        <cx:rich>
          <a:bodyPr rot="0" spcFirstLastPara="1" vertOverflow="ellipsis" vert="horz" wrap="square" lIns="0" tIns="0" rIns="0" bIns="0" anchor="ctr" anchorCtr="1"/>
          <a:lstStyle/>
          <a:p>
            <a:pPr algn="ctr">
              <a:defRPr/>
            </a:pPr>
            <a:r>
              <a:rPr lang="en-US"/>
              <a:t>Popularity</a:t>
            </a:r>
          </a:p>
        </cx:rich>
      </cx:tx>
    </cx:title>
    <cx:plotArea>
      <cx:plotAreaRegion>
        <cx:series layoutId="boxWhisker" uniqueId="{C41BEB6B-57FE-44B5-B763-7110C8E28748}">
          <cx:dataLabels>
            <cx:visibility seriesName="0" categoryName="0" value="1"/>
          </cx:dataLabels>
          <cx:dataId val="0"/>
          <cx:layoutPr>
            <cx:visibility meanLine="1" meanMarker="1" nonoutliers="0" outliers="1"/>
            <cx:statistics quartileMethod="exclusive"/>
          </cx:layoutPr>
        </cx:series>
      </cx:plotAreaRegion>
      <cx:axis id="0">
        <cx:catScaling gapWidth="1.5"/>
        <cx:tickLabels/>
      </cx:axis>
      <cx:axis id="1">
        <cx:valScaling/>
        <cx:tickLabels/>
      </cx:axis>
    </cx:plotArea>
  </cx:chart>
  <cx:clrMapOvr bg1="lt1" tx1="dk1" bg2="lt2" tx2="dk2" accent1="accent1" accent2="accent2" accent3="accent3" accent4="accent4" accent5="accent5" accent6="accent6" hlink="hlink" folHlink="folHlink"/>
</cx:chartSpace>
</file>

<file path=ppt/charts/chart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Cleaned_car_data!$M$2:$M$11200</cx:f>
        <cx:lvl ptCount="11199" formatCode="General">
          <cx:pt idx="0">26</cx:pt>
          <cx:pt idx="1">28</cx:pt>
          <cx:pt idx="2">28</cx:pt>
          <cx:pt idx="3">28</cx:pt>
          <cx:pt idx="4">28</cx:pt>
          <cx:pt idx="5">28</cx:pt>
          <cx:pt idx="6">26</cx:pt>
          <cx:pt idx="7">28</cx:pt>
          <cx:pt idx="8">28</cx:pt>
          <cx:pt idx="9">27</cx:pt>
          <cx:pt idx="10">28</cx:pt>
          <cx:pt idx="11">28</cx:pt>
          <cx:pt idx="12">28</cx:pt>
          <cx:pt idx="13">28</cx:pt>
          <cx:pt idx="14">25</cx:pt>
          <cx:pt idx="15">28</cx:pt>
          <cx:pt idx="16">24</cx:pt>
          <cx:pt idx="17">20</cx:pt>
          <cx:pt idx="18">21</cx:pt>
          <cx:pt idx="19">24</cx:pt>
          <cx:pt idx="20">20</cx:pt>
          <cx:pt idx="21">21</cx:pt>
          <cx:pt idx="22">21</cx:pt>
          <cx:pt idx="23">22</cx:pt>
          <cx:pt idx="24">22</cx:pt>
          <cx:pt idx="25">22</cx:pt>
          <cx:pt idx="26">21</cx:pt>
          <cx:pt idx="27">35</cx:pt>
          <cx:pt idx="28">35</cx:pt>
          <cx:pt idx="29">35</cx:pt>
          <cx:pt idx="30">26</cx:pt>
          <cx:pt idx="31">25</cx:pt>
          <cx:pt idx="32">25</cx:pt>
          <cx:pt idx="33">26</cx:pt>
          <cx:pt idx="34">26</cx:pt>
          <cx:pt idx="35">25</cx:pt>
          <cx:pt idx="36">35</cx:pt>
          <cx:pt idx="37">34</cx:pt>
          <cx:pt idx="38">31</cx:pt>
          <cx:pt idx="39">35</cx:pt>
          <cx:pt idx="40">34</cx:pt>
          <cx:pt idx="41">31</cx:pt>
          <cx:pt idx="42">34</cx:pt>
          <cx:pt idx="43">30</cx:pt>
          <cx:pt idx="44">30</cx:pt>
          <cx:pt idx="45">31</cx:pt>
          <cx:pt idx="46">32</cx:pt>
          <cx:pt idx="47">32</cx:pt>
          <cx:pt idx="48">32</cx:pt>
          <cx:pt idx="49">34</cx:pt>
          <cx:pt idx="50">35</cx:pt>
          <cx:pt idx="51">33</cx:pt>
          <cx:pt idx="52">33</cx:pt>
          <cx:pt idx="53">20</cx:pt>
          <cx:pt idx="54">22</cx:pt>
          <cx:pt idx="55">23</cx:pt>
          <cx:pt idx="56">22</cx:pt>
          <cx:pt idx="57">22</cx:pt>
          <cx:pt idx="58">20</cx:pt>
          <cx:pt idx="59">36</cx:pt>
          <cx:pt idx="60">36</cx:pt>
          <cx:pt idx="61">29</cx:pt>
          <cx:pt idx="62">36</cx:pt>
          <cx:pt idx="63">36</cx:pt>
          <cx:pt idx="64">29</cx:pt>
          <cx:pt idx="65">36</cx:pt>
          <cx:pt idx="66">36</cx:pt>
          <cx:pt idx="67">29</cx:pt>
          <cx:pt idx="68">29</cx:pt>
          <cx:pt idx="69">36</cx:pt>
          <cx:pt idx="70">36</cx:pt>
          <cx:pt idx="71">36</cx:pt>
          <cx:pt idx="72">36</cx:pt>
          <cx:pt idx="73">28</cx:pt>
          <cx:pt idx="74">28</cx:pt>
          <cx:pt idx="75">36</cx:pt>
          <cx:pt idx="76">36</cx:pt>
          <cx:pt idx="77">36</cx:pt>
          <cx:pt idx="78">28</cx:pt>
          <cx:pt idx="79">36</cx:pt>
          <cx:pt idx="80">36</cx:pt>
          <cx:pt idx="81">36</cx:pt>
          <cx:pt idx="82">36</cx:pt>
          <cx:pt idx="83">29</cx:pt>
          <cx:pt idx="84">29</cx:pt>
          <cx:pt idx="85">35</cx:pt>
          <cx:pt idx="86">35</cx:pt>
          <cx:pt idx="87">28</cx:pt>
          <cx:pt idx="88">26</cx:pt>
          <cx:pt idx="89">26</cx:pt>
          <cx:pt idx="90">26</cx:pt>
          <cx:pt idx="91">26</cx:pt>
          <cx:pt idx="92">26</cx:pt>
          <cx:pt idx="93">25</cx:pt>
          <cx:pt idx="94">25</cx:pt>
          <cx:pt idx="95">25</cx:pt>
          <cx:pt idx="96">26</cx:pt>
          <cx:pt idx="97">23</cx:pt>
          <cx:pt idx="98">26</cx:pt>
          <cx:pt idx="99">26</cx:pt>
          <cx:pt idx="100">26</cx:pt>
          <cx:pt idx="101">26</cx:pt>
          <cx:pt idx="102">25</cx:pt>
          <cx:pt idx="103">35</cx:pt>
          <cx:pt idx="104">35</cx:pt>
          <cx:pt idx="105">34</cx:pt>
          <cx:pt idx="106">34</cx:pt>
          <cx:pt idx="107">34</cx:pt>
          <cx:pt idx="108">34</cx:pt>
          <cx:pt idx="109">35</cx:pt>
          <cx:pt idx="110">35</cx:pt>
          <cx:pt idx="111">34</cx:pt>
          <cx:pt idx="112">34</cx:pt>
          <cx:pt idx="113">35</cx:pt>
          <cx:pt idx="114">35</cx:pt>
          <cx:pt idx="115">30</cx:pt>
          <cx:pt idx="116">33</cx:pt>
          <cx:pt idx="117">34</cx:pt>
          <cx:pt idx="118">30</cx:pt>
          <cx:pt idx="119">30</cx:pt>
          <cx:pt idx="120">33</cx:pt>
          <cx:pt idx="121">33</cx:pt>
          <cx:pt idx="122">33</cx:pt>
          <cx:pt idx="123">35</cx:pt>
          <cx:pt idx="124">32</cx:pt>
          <cx:pt idx="125">45</cx:pt>
          <cx:pt idx="126">33</cx:pt>
          <cx:pt idx="127">35</cx:pt>
          <cx:pt idx="128">30</cx:pt>
          <cx:pt idx="129">43</cx:pt>
          <cx:pt idx="130">43</cx:pt>
          <cx:pt idx="131">36</cx:pt>
          <cx:pt idx="132">40</cx:pt>
          <cx:pt idx="133">33</cx:pt>
          <cx:pt idx="134">42</cx:pt>
          <cx:pt idx="135">34</cx:pt>
          <cx:pt idx="136">34</cx:pt>
          <cx:pt idx="137">34</cx:pt>
          <cx:pt idx="138">34</cx:pt>
          <cx:pt idx="139">36</cx:pt>
          <cx:pt idx="140">35</cx:pt>
          <cx:pt idx="141">40</cx:pt>
          <cx:pt idx="142">33</cx:pt>
          <cx:pt idx="143">34</cx:pt>
          <cx:pt idx="144">34</cx:pt>
          <cx:pt idx="145">35</cx:pt>
          <cx:pt idx="146">33</cx:pt>
          <cx:pt idx="147">40</cx:pt>
          <cx:pt idx="148">33</cx:pt>
          <cx:pt idx="149">42</cx:pt>
          <cx:pt idx="150">31</cx:pt>
          <cx:pt idx="151">32</cx:pt>
          <cx:pt idx="152">40</cx:pt>
          <cx:pt idx="153">19</cx:pt>
          <cx:pt idx="154">20</cx:pt>
          <cx:pt idx="155">22</cx:pt>
          <cx:pt idx="156">20</cx:pt>
          <cx:pt idx="157">18</cx:pt>
          <cx:pt idx="158">22</cx:pt>
          <cx:pt idx="159">19</cx:pt>
          <cx:pt idx="160">21</cx:pt>
          <cx:pt idx="161">22</cx:pt>
          <cx:pt idx="162">30</cx:pt>
          <cx:pt idx="163">29</cx:pt>
          <cx:pt idx="164">17</cx:pt>
          <cx:pt idx="165">21</cx:pt>
          <cx:pt idx="166">19</cx:pt>
          <cx:pt idx="167">20</cx:pt>
          <cx:pt idx="168">21</cx:pt>
          <cx:pt idx="169">22</cx:pt>
          <cx:pt idx="170">22</cx:pt>
          <cx:pt idx="171">18</cx:pt>
          <cx:pt idx="172">23</cx:pt>
          <cx:pt idx="173">19</cx:pt>
          <cx:pt idx="174">22</cx:pt>
          <cx:pt idx="175">30</cx:pt>
          <cx:pt idx="176">21</cx:pt>
          <cx:pt idx="177">22</cx:pt>
          <cx:pt idx="178">22</cx:pt>
          <cx:pt idx="179">19</cx:pt>
          <cx:pt idx="180">23</cx:pt>
          <cx:pt idx="181">18</cx:pt>
          <cx:pt idx="182">23</cx:pt>
          <cx:pt idx="183">22</cx:pt>
          <cx:pt idx="184">22</cx:pt>
          <cx:pt idx="185">22</cx:pt>
          <cx:pt idx="186">22</cx:pt>
          <cx:pt idx="187">23</cx:pt>
          <cx:pt idx="188">23</cx:pt>
          <cx:pt idx="189">22</cx:pt>
          <cx:pt idx="190">22</cx:pt>
          <cx:pt idx="191">27</cx:pt>
          <cx:pt idx="192">31</cx:pt>
          <cx:pt idx="193">31</cx:pt>
          <cx:pt idx="194">27</cx:pt>
          <cx:pt idx="195">31</cx:pt>
          <cx:pt idx="196">31</cx:pt>
          <cx:pt idx="197">27</cx:pt>
          <cx:pt idx="198">27</cx:pt>
          <cx:pt idx="199">27</cx:pt>
          <cx:pt idx="200">31</cx:pt>
          <cx:pt idx="201">27</cx:pt>
          <cx:pt idx="202">31</cx:pt>
          <cx:pt idx="203">27</cx:pt>
          <cx:pt idx="204">27</cx:pt>
          <cx:pt idx="205">31</cx:pt>
          <cx:pt idx="206">31</cx:pt>
          <cx:pt idx="207">31</cx:pt>
          <cx:pt idx="208">31</cx:pt>
          <cx:pt idx="209">27</cx:pt>
          <cx:pt idx="210">27</cx:pt>
          <cx:pt idx="211">27</cx:pt>
          <cx:pt idx="212">27</cx:pt>
          <cx:pt idx="213">27</cx:pt>
          <cx:pt idx="214">30</cx:pt>
          <cx:pt idx="215">30</cx:pt>
          <cx:pt idx="216">27</cx:pt>
          <cx:pt idx="217">30</cx:pt>
          <cx:pt idx="218">30</cx:pt>
          <cx:pt idx="219">27</cx:pt>
          <cx:pt idx="220">30</cx:pt>
          <cx:pt idx="221">24</cx:pt>
          <cx:pt idx="222">24</cx:pt>
          <cx:pt idx="223">25</cx:pt>
          <cx:pt idx="224">25</cx:pt>
          <cx:pt idx="225">25</cx:pt>
          <cx:pt idx="226">25</cx:pt>
          <cx:pt idx="227">22</cx:pt>
          <cx:pt idx="228">22</cx:pt>
          <cx:pt idx="229">22</cx:pt>
          <cx:pt idx="230">22</cx:pt>
          <cx:pt idx="231">22</cx:pt>
          <cx:pt idx="232">22</cx:pt>
          <cx:pt idx="233">22</cx:pt>
          <cx:pt idx="234">22</cx:pt>
          <cx:pt idx="235">22</cx:pt>
          <cx:pt idx="236">22</cx:pt>
          <cx:pt idx="237">22</cx:pt>
          <cx:pt idx="238">22</cx:pt>
          <cx:pt idx="239">33</cx:pt>
          <cx:pt idx="240">33</cx:pt>
          <cx:pt idx="241">32</cx:pt>
          <cx:pt idx="242">33</cx:pt>
          <cx:pt idx="243">23</cx:pt>
          <cx:pt idx="244">23</cx:pt>
          <cx:pt idx="245">23</cx:pt>
          <cx:pt idx="246">23</cx:pt>
          <cx:pt idx="247">23</cx:pt>
          <cx:pt idx="248">23</cx:pt>
          <cx:pt idx="249">24</cx:pt>
          <cx:pt idx="250">24</cx:pt>
          <cx:pt idx="251">25</cx:pt>
          <cx:pt idx="252">25</cx:pt>
          <cx:pt idx="253">24</cx:pt>
          <cx:pt idx="254">24</cx:pt>
          <cx:pt idx="255">25</cx:pt>
          <cx:pt idx="256">24</cx:pt>
          <cx:pt idx="257">24</cx:pt>
          <cx:pt idx="258">25</cx:pt>
          <cx:pt idx="259">25</cx:pt>
          <cx:pt idx="260">23</cx:pt>
          <cx:pt idx="261">24</cx:pt>
          <cx:pt idx="262">24</cx:pt>
          <cx:pt idx="263">23</cx:pt>
          <cx:pt idx="264">24</cx:pt>
          <cx:pt idx="265">23</cx:pt>
          <cx:pt idx="266">24</cx:pt>
          <cx:pt idx="267">25</cx:pt>
          <cx:pt idx="268">24</cx:pt>
          <cx:pt idx="269">25</cx:pt>
          <cx:pt idx="270">25</cx:pt>
          <cx:pt idx="271">25</cx:pt>
          <cx:pt idx="272">24</cx:pt>
          <cx:pt idx="273">25</cx:pt>
          <cx:pt idx="274">23</cx:pt>
          <cx:pt idx="275">24</cx:pt>
          <cx:pt idx="276">24</cx:pt>
          <cx:pt idx="277">23</cx:pt>
          <cx:pt idx="278">23</cx:pt>
          <cx:pt idx="279">24</cx:pt>
          <cx:pt idx="280">23</cx:pt>
          <cx:pt idx="281">15</cx:pt>
          <cx:pt idx="282">15</cx:pt>
          <cx:pt idx="283">15</cx:pt>
          <cx:pt idx="284">15</cx:pt>
          <cx:pt idx="285">15</cx:pt>
          <cx:pt idx="286">15</cx:pt>
          <cx:pt idx="287">15</cx:pt>
          <cx:pt idx="288">15</cx:pt>
          <cx:pt idx="289">15</cx:pt>
          <cx:pt idx="290">15</cx:pt>
          <cx:pt idx="291">15</cx:pt>
          <cx:pt idx="292">15</cx:pt>
          <cx:pt idx="293">15</cx:pt>
          <cx:pt idx="294">26</cx:pt>
          <cx:pt idx="295">24</cx:pt>
          <cx:pt idx="296">26</cx:pt>
          <cx:pt idx="297">25</cx:pt>
          <cx:pt idx="298">26</cx:pt>
          <cx:pt idx="299">26</cx:pt>
          <cx:pt idx="300">26</cx:pt>
          <cx:pt idx="301">25</cx:pt>
          <cx:pt idx="302">26</cx:pt>
          <cx:pt idx="303">26</cx:pt>
          <cx:pt idx="304">25</cx:pt>
          <cx:pt idx="305">24</cx:pt>
          <cx:pt idx="306">26</cx:pt>
          <cx:pt idx="307">26</cx:pt>
          <cx:pt idx="308">26</cx:pt>
          <cx:pt idx="309">26</cx:pt>
          <cx:pt idx="310">26</cx:pt>
          <cx:pt idx="311">25</cx:pt>
          <cx:pt idx="312">24</cx:pt>
          <cx:pt idx="313">26</cx:pt>
          <cx:pt idx="314">26</cx:pt>
          <cx:pt idx="315">26</cx:pt>
          <cx:pt idx="316">26</cx:pt>
          <cx:pt idx="317">26</cx:pt>
          <cx:pt idx="318">24</cx:pt>
          <cx:pt idx="319">26</cx:pt>
          <cx:pt idx="320">26</cx:pt>
          <cx:pt idx="321">25</cx:pt>
          <cx:pt idx="322">26</cx:pt>
          <cx:pt idx="323">25</cx:pt>
          <cx:pt idx="324">26</cx:pt>
          <cx:pt idx="325">26</cx:pt>
          <cx:pt idx="326">26</cx:pt>
          <cx:pt idx="327">26</cx:pt>
          <cx:pt idx="328">26</cx:pt>
          <cx:pt idx="329">26</cx:pt>
          <cx:pt idx="330">26</cx:pt>
          <cx:pt idx="331">26</cx:pt>
          <cx:pt idx="332">26</cx:pt>
          <cx:pt idx="333">26</cx:pt>
          <cx:pt idx="334">24</cx:pt>
          <cx:pt idx="335">26</cx:pt>
          <cx:pt idx="336">24</cx:pt>
          <cx:pt idx="337">26</cx:pt>
          <cx:pt idx="338">25</cx:pt>
          <cx:pt idx="339">25</cx:pt>
          <cx:pt idx="340">26</cx:pt>
          <cx:pt idx="341">25</cx:pt>
          <cx:pt idx="342">26</cx:pt>
          <cx:pt idx="343">26</cx:pt>
          <cx:pt idx="344">26</cx:pt>
          <cx:pt idx="345">37</cx:pt>
          <cx:pt idx="346">39</cx:pt>
          <cx:pt idx="347">41</cx:pt>
          <cx:pt idx="348">41</cx:pt>
          <cx:pt idx="349">41</cx:pt>
          <cx:pt idx="350">37</cx:pt>
          <cx:pt idx="351">37</cx:pt>
          <cx:pt idx="352">39</cx:pt>
          <cx:pt idx="353">35</cx:pt>
          <cx:pt idx="354">40</cx:pt>
          <cx:pt idx="355">41</cx:pt>
          <cx:pt idx="356">40</cx:pt>
          <cx:pt idx="357">40</cx:pt>
          <cx:pt idx="358">40</cx:pt>
          <cx:pt idx="359">40</cx:pt>
          <cx:pt idx="360">41</cx:pt>
          <cx:pt idx="361">35</cx:pt>
          <cx:pt idx="362">41</cx:pt>
          <cx:pt idx="363">40</cx:pt>
          <cx:pt idx="364">37</cx:pt>
          <cx:pt idx="365">41</cx:pt>
          <cx:pt idx="366">41</cx:pt>
          <cx:pt idx="367">41</cx:pt>
          <cx:pt idx="368">41</cx:pt>
          <cx:pt idx="369">37</cx:pt>
          <cx:pt idx="370">40</cx:pt>
          <cx:pt idx="371">40</cx:pt>
          <cx:pt idx="372">41</cx:pt>
          <cx:pt idx="373">40</cx:pt>
          <cx:pt idx="374">41</cx:pt>
          <cx:pt idx="375">37</cx:pt>
          <cx:pt idx="376">37</cx:pt>
          <cx:pt idx="377">41</cx:pt>
          <cx:pt idx="378">40</cx:pt>
          <cx:pt idx="379">40</cx:pt>
          <cx:pt idx="380">40</cx:pt>
          <cx:pt idx="381">39</cx:pt>
          <cx:pt idx="382">41</cx:pt>
          <cx:pt idx="383">35</cx:pt>
          <cx:pt idx="384">39</cx:pt>
          <cx:pt idx="385">37</cx:pt>
          <cx:pt idx="386">37</cx:pt>
          <cx:pt idx="387">34</cx:pt>
          <cx:pt idx="388">36</cx:pt>
          <cx:pt idx="389">37</cx:pt>
          <cx:pt idx="390">35</cx:pt>
          <cx:pt idx="391">33</cx:pt>
          <cx:pt idx="392">37</cx:pt>
          <cx:pt idx="393">35</cx:pt>
          <cx:pt idx="394">37</cx:pt>
          <cx:pt idx="395">37</cx:pt>
          <cx:pt idx="396">33</cx:pt>
          <cx:pt idx="397">37</cx:pt>
          <cx:pt idx="398">33</cx:pt>
          <cx:pt idx="399">34</cx:pt>
          <cx:pt idx="400">32</cx:pt>
          <cx:pt idx="401">31</cx:pt>
          <cx:pt idx="402">34</cx:pt>
          <cx:pt idx="403">30</cx:pt>
          <cx:pt idx="404">31</cx:pt>
          <cx:pt idx="405">34</cx:pt>
          <cx:pt idx="406">32</cx:pt>
          <cx:pt idx="407">31</cx:pt>
          <cx:pt idx="408">33</cx:pt>
          <cx:pt idx="409">34</cx:pt>
          <cx:pt idx="410">29</cx:pt>
          <cx:pt idx="411">32</cx:pt>
          <cx:pt idx="412">33</cx:pt>
          <cx:pt idx="413">33</cx:pt>
          <cx:pt idx="414">34</cx:pt>
          <cx:pt idx="415">30</cx:pt>
          <cx:pt idx="416">35</cx:pt>
          <cx:pt idx="417">31</cx:pt>
          <cx:pt idx="418">33</cx:pt>
          <cx:pt idx="419">34</cx:pt>
          <cx:pt idx="420">34</cx:pt>
          <cx:pt idx="421">30</cx:pt>
          <cx:pt idx="422">35</cx:pt>
          <cx:pt idx="423">29</cx:pt>
          <cx:pt idx="424">34</cx:pt>
          <cx:pt idx="425">31</cx:pt>
          <cx:pt idx="426">31</cx:pt>
          <cx:pt idx="427">34</cx:pt>
          <cx:pt idx="428">32</cx:pt>
          <cx:pt idx="429">31</cx:pt>
          <cx:pt idx="430">33</cx:pt>
          <cx:pt idx="431">34</cx:pt>
          <cx:pt idx="432">30</cx:pt>
          <cx:pt idx="433">29</cx:pt>
          <cx:pt idx="434">32</cx:pt>
          <cx:pt idx="435">20</cx:pt>
          <cx:pt idx="436">16</cx:pt>
          <cx:pt idx="437">22</cx:pt>
          <cx:pt idx="438">17</cx:pt>
          <cx:pt idx="439">17</cx:pt>
          <cx:pt idx="440">17</cx:pt>
          <cx:pt idx="441">14</cx:pt>
          <cx:pt idx="442">15</cx:pt>
          <cx:pt idx="443">14</cx:pt>
          <cx:pt idx="444">15</cx:pt>
          <cx:pt idx="445">14</cx:pt>
          <cx:pt idx="446">15</cx:pt>
          <cx:pt idx="447">17</cx:pt>
          <cx:pt idx="448">17</cx:pt>
          <cx:pt idx="449">17</cx:pt>
          <cx:pt idx="450">17</cx:pt>
          <cx:pt idx="451">17</cx:pt>
          <cx:pt idx="452">17</cx:pt>
          <cx:pt idx="453">17</cx:pt>
          <cx:pt idx="454">17</cx:pt>
          <cx:pt idx="455">34</cx:pt>
          <cx:pt idx="456">34</cx:pt>
          <cx:pt idx="457">34</cx:pt>
          <cx:pt idx="458">34</cx:pt>
          <cx:pt idx="459">34</cx:pt>
          <cx:pt idx="460">23</cx:pt>
          <cx:pt idx="461">23</cx:pt>
          <cx:pt idx="462">22</cx:pt>
          <cx:pt idx="463">22</cx:pt>
          <cx:pt idx="464">22</cx:pt>
          <cx:pt idx="465">22</cx:pt>
          <cx:pt idx="466">23</cx:pt>
          <cx:pt idx="467">22</cx:pt>
          <cx:pt idx="468">21</cx:pt>
          <cx:pt idx="469">21</cx:pt>
          <cx:pt idx="470">21</cx:pt>
          <cx:pt idx="471">22</cx:pt>
          <cx:pt idx="472">22</cx:pt>
          <cx:pt idx="473">21</cx:pt>
          <cx:pt idx="474">22</cx:pt>
          <cx:pt idx="475">21</cx:pt>
          <cx:pt idx="476">21</cx:pt>
          <cx:pt idx="477">22</cx:pt>
          <cx:pt idx="478">21</cx:pt>
          <cx:pt idx="479">21</cx:pt>
          <cx:pt idx="480">21</cx:pt>
          <cx:pt idx="481">22</cx:pt>
          <cx:pt idx="482">21</cx:pt>
          <cx:pt idx="483">21</cx:pt>
          <cx:pt idx="484">21</cx:pt>
          <cx:pt idx="485">22</cx:pt>
          <cx:pt idx="486">28</cx:pt>
          <cx:pt idx="487">24</cx:pt>
          <cx:pt idx="488">26</cx:pt>
          <cx:pt idx="489">25</cx:pt>
          <cx:pt idx="490">26</cx:pt>
          <cx:pt idx="491">24</cx:pt>
          <cx:pt idx="492">28</cx:pt>
          <cx:pt idx="493">26</cx:pt>
          <cx:pt idx="494">27</cx:pt>
          <cx:pt idx="495">24</cx:pt>
          <cx:pt idx="496">25</cx:pt>
          <cx:pt idx="497">29</cx:pt>
          <cx:pt idx="498">38</cx:pt>
          <cx:pt idx="499">33</cx:pt>
          <cx:pt idx="500">37</cx:pt>
          <cx:pt idx="501">25</cx:pt>
          <cx:pt idx="502">34</cx:pt>
          <cx:pt idx="503">31</cx:pt>
          <cx:pt idx="504">38</cx:pt>
          <cx:pt idx="505">29</cx:pt>
          <cx:pt idx="506">31</cx:pt>
          <cx:pt idx="507">34</cx:pt>
          <cx:pt idx="508">34</cx:pt>
          <cx:pt idx="509">25</cx:pt>
          <cx:pt idx="510">25</cx:pt>
          <cx:pt idx="511">37</cx:pt>
          <cx:pt idx="512">17</cx:pt>
          <cx:pt idx="513">15</cx:pt>
          <cx:pt idx="514">16</cx:pt>
          <cx:pt idx="515">17</cx:pt>
          <cx:pt idx="516">16</cx:pt>
          <cx:pt idx="517">18</cx:pt>
          <cx:pt idx="518">19</cx:pt>
          <cx:pt idx="519">16</cx:pt>
          <cx:pt idx="520">108</cx:pt>
          <cx:pt idx="521">103</cx:pt>
          <cx:pt idx="522">103</cx:pt>
          <cx:pt idx="523">34</cx:pt>
          <cx:pt idx="524">40</cx:pt>
          <cx:pt idx="525">34</cx:pt>
          <cx:pt idx="526">34</cx:pt>
          <cx:pt idx="527">34</cx:pt>
          <cx:pt idx="528">34</cx:pt>
          <cx:pt idx="529">40</cx:pt>
          <cx:pt idx="530">34</cx:pt>
          <cx:pt idx="531">40</cx:pt>
          <cx:pt idx="532">40</cx:pt>
          <cx:pt idx="533">40</cx:pt>
          <cx:pt idx="534">34</cx:pt>
          <cx:pt idx="535">40</cx:pt>
          <cx:pt idx="536">40</cx:pt>
          <cx:pt idx="537">40</cx:pt>
          <cx:pt idx="538">34</cx:pt>
          <cx:pt idx="539">40</cx:pt>
          <cx:pt idx="540">40</cx:pt>
          <cx:pt idx="541">40</cx:pt>
          <cx:pt idx="542">34</cx:pt>
          <cx:pt idx="543">40</cx:pt>
          <cx:pt idx="544">40</cx:pt>
          <cx:pt idx="545">33</cx:pt>
          <cx:pt idx="546">33</cx:pt>
          <cx:pt idx="547">33</cx:pt>
          <cx:pt idx="548">33</cx:pt>
          <cx:pt idx="549">33</cx:pt>
          <cx:pt idx="550">33</cx:pt>
          <cx:pt idx="551">33</cx:pt>
          <cx:pt idx="552">33</cx:pt>
          <cx:pt idx="553">30</cx:pt>
          <cx:pt idx="554">33</cx:pt>
          <cx:pt idx="555">33</cx:pt>
          <cx:pt idx="556">33</cx:pt>
          <cx:pt idx="557">33</cx:pt>
          <cx:pt idx="558">30</cx:pt>
          <cx:pt idx="559">33</cx:pt>
          <cx:pt idx="560">33</cx:pt>
          <cx:pt idx="561">30</cx:pt>
          <cx:pt idx="562">30</cx:pt>
          <cx:pt idx="563">30</cx:pt>
          <cx:pt idx="564">30</cx:pt>
          <cx:pt idx="565">31</cx:pt>
          <cx:pt idx="566">30</cx:pt>
          <cx:pt idx="567">31</cx:pt>
          <cx:pt idx="568">31</cx:pt>
          <cx:pt idx="569">30</cx:pt>
          <cx:pt idx="570">34</cx:pt>
          <cx:pt idx="571">31</cx:pt>
          <cx:pt idx="572">30</cx:pt>
          <cx:pt idx="573">29</cx:pt>
          <cx:pt idx="574">30</cx:pt>
          <cx:pt idx="575">29</cx:pt>
          <cx:pt idx="576">29</cx:pt>
          <cx:pt idx="577">30</cx:pt>
          <cx:pt idx="578">33</cx:pt>
          <cx:pt idx="579">12</cx:pt>
          <cx:pt idx="580">12</cx:pt>
          <cx:pt idx="581">16</cx:pt>
          <cx:pt idx="582">16</cx:pt>
          <cx:pt idx="583">16</cx:pt>
          <cx:pt idx="584">16</cx:pt>
          <cx:pt idx="585">23</cx:pt>
          <cx:pt idx="586">15</cx:pt>
          <cx:pt idx="587">16</cx:pt>
          <cx:pt idx="588">15</cx:pt>
          <cx:pt idx="589">16</cx:pt>
          <cx:pt idx="590">16</cx:pt>
          <cx:pt idx="591">15</cx:pt>
          <cx:pt idx="592">16</cx:pt>
          <cx:pt idx="593">16</cx:pt>
          <cx:pt idx="594">16</cx:pt>
          <cx:pt idx="595">16</cx:pt>
          <cx:pt idx="596">16</cx:pt>
          <cx:pt idx="597">16</cx:pt>
          <cx:pt idx="598">16</cx:pt>
          <cx:pt idx="599">15</cx:pt>
          <cx:pt idx="600">15</cx:pt>
          <cx:pt idx="601">15</cx:pt>
          <cx:pt idx="602">15</cx:pt>
          <cx:pt idx="603">15</cx:pt>
          <cx:pt idx="604">28</cx:pt>
          <cx:pt idx="605">28</cx:pt>
          <cx:pt idx="606">28</cx:pt>
          <cx:pt idx="607">28</cx:pt>
          <cx:pt idx="608">28</cx:pt>
          <cx:pt idx="609">28</cx:pt>
          <cx:pt idx="610">28</cx:pt>
          <cx:pt idx="611">28</cx:pt>
          <cx:pt idx="612">28</cx:pt>
          <cx:pt idx="613">28</cx:pt>
          <cx:pt idx="614">28</cx:pt>
          <cx:pt idx="615">24</cx:pt>
          <cx:pt idx="616">29</cx:pt>
          <cx:pt idx="617">31</cx:pt>
          <cx:pt idx="618">25</cx:pt>
          <cx:pt idx="619">24</cx:pt>
          <cx:pt idx="620">29</cx:pt>
          <cx:pt idx="621">25</cx:pt>
          <cx:pt idx="622">31</cx:pt>
          <cx:pt idx="623">24</cx:pt>
          <cx:pt idx="624">28</cx:pt>
          <cx:pt idx="625">24</cx:pt>
          <cx:pt idx="626">29</cx:pt>
          <cx:pt idx="627">25</cx:pt>
          <cx:pt idx="628">29</cx:pt>
          <cx:pt idx="629">29</cx:pt>
          <cx:pt idx="630">32</cx:pt>
          <cx:pt idx="631">25</cx:pt>
          <cx:pt idx="632">31</cx:pt>
          <cx:pt idx="633">25</cx:pt>
          <cx:pt idx="634">24</cx:pt>
          <cx:pt idx="635">29</cx:pt>
          <cx:pt idx="636">31</cx:pt>
          <cx:pt idx="637">24</cx:pt>
          <cx:pt idx="638">25</cx:pt>
          <cx:pt idx="639">29</cx:pt>
          <cx:pt idx="640">31</cx:pt>
          <cx:pt idx="641">25</cx:pt>
          <cx:pt idx="642">25</cx:pt>
          <cx:pt idx="643">24</cx:pt>
          <cx:pt idx="644">30</cx:pt>
          <cx:pt idx="645">24</cx:pt>
          <cx:pt idx="646">28</cx:pt>
          <cx:pt idx="647">29</cx:pt>
          <cx:pt idx="648">28</cx:pt>
          <cx:pt idx="649">24</cx:pt>
          <cx:pt idx="650">24</cx:pt>
          <cx:pt idx="651">14</cx:pt>
          <cx:pt idx="652">15</cx:pt>
          <cx:pt idx="653">16</cx:pt>
          <cx:pt idx="654">15</cx:pt>
          <cx:pt idx="655">27</cx:pt>
          <cx:pt idx="656">29</cx:pt>
          <cx:pt idx="657">27</cx:pt>
          <cx:pt idx="658">27</cx:pt>
          <cx:pt idx="659">28</cx:pt>
          <cx:pt idx="660">28</cx:pt>
          <cx:pt idx="661">28</cx:pt>
          <cx:pt idx="662">16</cx:pt>
          <cx:pt idx="663">16</cx:pt>
          <cx:pt idx="664">16</cx:pt>
          <cx:pt idx="665">25</cx:pt>
          <cx:pt idx="666">25</cx:pt>
          <cx:pt idx="667">29</cx:pt>
          <cx:pt idx="668">25</cx:pt>
          <cx:pt idx="669">25</cx:pt>
          <cx:pt idx="670">25</cx:pt>
          <cx:pt idx="671">25</cx:pt>
          <cx:pt idx="672">29</cx:pt>
          <cx:pt idx="673">25</cx:pt>
          <cx:pt idx="674">29</cx:pt>
          <cx:pt idx="675">25</cx:pt>
          <cx:pt idx="676">16</cx:pt>
          <cx:pt idx="677">16</cx:pt>
          <cx:pt idx="678">16</cx:pt>
          <cx:pt idx="679">16</cx:pt>
          <cx:pt idx="680">16</cx:pt>
          <cx:pt idx="681">16</cx:pt>
          <cx:pt idx="682">16</cx:pt>
          <cx:pt idx="683">22</cx:pt>
          <cx:pt idx="684">22</cx:pt>
          <cx:pt idx="685">38</cx:pt>
          <cx:pt idx="686">38</cx:pt>
          <cx:pt idx="687">37</cx:pt>
          <cx:pt idx="688">37</cx:pt>
          <cx:pt idx="689">40</cx:pt>
          <cx:pt idx="690">38</cx:pt>
          <cx:pt idx="691">38</cx:pt>
          <cx:pt idx="692">37</cx:pt>
          <cx:pt idx="693">38</cx:pt>
          <cx:pt idx="694">37</cx:pt>
          <cx:pt idx="695">35</cx:pt>
          <cx:pt idx="696">34</cx:pt>
          <cx:pt idx="697">34</cx:pt>
          <cx:pt idx="698">35</cx:pt>
          <cx:pt idx="699">35</cx:pt>
          <cx:pt idx="700">20</cx:pt>
          <cx:pt idx="701">29</cx:pt>
          <cx:pt idx="702">25</cx:pt>
          <cx:pt idx="703">24</cx:pt>
          <cx:pt idx="704">28</cx:pt>
          <cx:pt idx="705">29</cx:pt>
          <cx:pt idx="706">25</cx:pt>
          <cx:pt idx="707">24</cx:pt>
          <cx:pt idx="708">31</cx:pt>
          <cx:pt idx="709">25</cx:pt>
          <cx:pt idx="710">29</cx:pt>
          <cx:pt idx="711">25</cx:pt>
          <cx:pt idx="712">26</cx:pt>
          <cx:pt idx="713">25</cx:pt>
          <cx:pt idx="714">28</cx:pt>
          <cx:pt idx="715">29</cx:pt>
          <cx:pt idx="716">28</cx:pt>
          <cx:pt idx="717">26</cx:pt>
          <cx:pt idx="718">26</cx:pt>
          <cx:pt idx="719">26</cx:pt>
          <cx:pt idx="720">26</cx:pt>
          <cx:pt idx="721">23</cx:pt>
          <cx:pt idx="722">20</cx:pt>
          <cx:pt idx="723">24</cx:pt>
          <cx:pt idx="724">24</cx:pt>
          <cx:pt idx="725">20</cx:pt>
          <cx:pt idx="726">24</cx:pt>
          <cx:pt idx="727">24</cx:pt>
          <cx:pt idx="728">20</cx:pt>
          <cx:pt idx="729">26</cx:pt>
          <cx:pt idx="730">26</cx:pt>
          <cx:pt idx="731">19</cx:pt>
          <cx:pt idx="732">20</cx:pt>
          <cx:pt idx="733">20</cx:pt>
          <cx:pt idx="734">20</cx:pt>
          <cx:pt idx="735">19</cx:pt>
          <cx:pt idx="736">22</cx:pt>
          <cx:pt idx="737">19</cx:pt>
          <cx:pt idx="738">18</cx:pt>
          <cx:pt idx="739">19</cx:pt>
          <cx:pt idx="740">19</cx:pt>
          <cx:pt idx="741">19</cx:pt>
          <cx:pt idx="742">19</cx:pt>
          <cx:pt idx="743">28</cx:pt>
          <cx:pt idx="744">22</cx:pt>
          <cx:pt idx="745">24</cx:pt>
          <cx:pt idx="746">22</cx:pt>
          <cx:pt idx="747">24</cx:pt>
          <cx:pt idx="748">22</cx:pt>
          <cx:pt idx="749">24</cx:pt>
          <cx:pt idx="750">26</cx:pt>
          <cx:pt idx="751">24</cx:pt>
          <cx:pt idx="752">26</cx:pt>
          <cx:pt idx="753">24</cx:pt>
          <cx:pt idx="754">24</cx:pt>
          <cx:pt idx="755">24</cx:pt>
          <cx:pt idx="756">24</cx:pt>
          <cx:pt idx="757">26</cx:pt>
          <cx:pt idx="758">24</cx:pt>
          <cx:pt idx="759">26</cx:pt>
          <cx:pt idx="760">24</cx:pt>
          <cx:pt idx="761">26</cx:pt>
          <cx:pt idx="762">26</cx:pt>
          <cx:pt idx="763">24</cx:pt>
          <cx:pt idx="764">24</cx:pt>
          <cx:pt idx="765">24</cx:pt>
          <cx:pt idx="766">24</cx:pt>
          <cx:pt idx="767">24</cx:pt>
          <cx:pt idx="768">24</cx:pt>
          <cx:pt idx="769">28</cx:pt>
          <cx:pt idx="770">32</cx:pt>
          <cx:pt idx="771">24</cx:pt>
          <cx:pt idx="772">27</cx:pt>
          <cx:pt idx="773">25</cx:pt>
          <cx:pt idx="774">26</cx:pt>
          <cx:pt idx="775">33</cx:pt>
          <cx:pt idx="776">33</cx:pt>
          <cx:pt idx="777">33</cx:pt>
          <cx:pt idx="778">30</cx:pt>
          <cx:pt idx="779">33</cx:pt>
          <cx:pt idx="780">33</cx:pt>
          <cx:pt idx="781">28</cx:pt>
          <cx:pt idx="782">28</cx:pt>
          <cx:pt idx="783">28</cx:pt>
          <cx:pt idx="784">30</cx:pt>
          <cx:pt idx="785">29</cx:pt>
          <cx:pt idx="786">29</cx:pt>
          <cx:pt idx="787">29</cx:pt>
          <cx:pt idx="788">30</cx:pt>
          <cx:pt idx="789">29</cx:pt>
          <cx:pt idx="790">29</cx:pt>
          <cx:pt idx="791">33</cx:pt>
          <cx:pt idx="792">28</cx:pt>
          <cx:pt idx="793">27</cx:pt>
          <cx:pt idx="794">24</cx:pt>
          <cx:pt idx="795">27</cx:pt>
          <cx:pt idx="796">24</cx:pt>
          <cx:pt idx="797">29</cx:pt>
          <cx:pt idx="798">27</cx:pt>
          <cx:pt idx="799">24</cx:pt>
          <cx:pt idx="800">29</cx:pt>
          <cx:pt idx="801">27</cx:pt>
          <cx:pt idx="802">28</cx:pt>
          <cx:pt idx="803">28</cx:pt>
          <cx:pt idx="804">27</cx:pt>
          <cx:pt idx="805">27</cx:pt>
          <cx:pt idx="806">27</cx:pt>
          <cx:pt idx="807">27</cx:pt>
          <cx:pt idx="808">31</cx:pt>
          <cx:pt idx="809">31</cx:pt>
          <cx:pt idx="810">29</cx:pt>
          <cx:pt idx="811">27</cx:pt>
          <cx:pt idx="812">27</cx:pt>
          <cx:pt idx="813">28</cx:pt>
          <cx:pt idx="814">27</cx:pt>
          <cx:pt idx="815">27</cx:pt>
          <cx:pt idx="816">31</cx:pt>
          <cx:pt idx="817">27</cx:pt>
          <cx:pt idx="818">27</cx:pt>
          <cx:pt idx="819">29</cx:pt>
          <cx:pt idx="820">31</cx:pt>
          <cx:pt idx="821">27</cx:pt>
          <cx:pt idx="822">28</cx:pt>
          <cx:pt idx="823">27</cx:pt>
          <cx:pt idx="824">27</cx:pt>
          <cx:pt idx="825">25</cx:pt>
          <cx:pt idx="826">23</cx:pt>
          <cx:pt idx="827">25</cx:pt>
          <cx:pt idx="828">23</cx:pt>
          <cx:pt idx="829">22</cx:pt>
          <cx:pt idx="830">27</cx:pt>
          <cx:pt idx="831">27</cx:pt>
          <cx:pt idx="832">27</cx:pt>
          <cx:pt idx="833">27</cx:pt>
          <cx:pt idx="834">27</cx:pt>
          <cx:pt idx="835">27</cx:pt>
          <cx:pt idx="836">27</cx:pt>
          <cx:pt idx="837">33</cx:pt>
          <cx:pt idx="838">27</cx:pt>
          <cx:pt idx="839">28</cx:pt>
          <cx:pt idx="840">27</cx:pt>
          <cx:pt idx="841">20</cx:pt>
          <cx:pt idx="842">19</cx:pt>
          <cx:pt idx="843">19</cx:pt>
          <cx:pt idx="844">20</cx:pt>
          <cx:pt idx="845">16</cx:pt>
          <cx:pt idx="846">16</cx:pt>
          <cx:pt idx="847">20</cx:pt>
          <cx:pt idx="848">20</cx:pt>
          <cx:pt idx="849">25</cx:pt>
          <cx:pt idx="850">24</cx:pt>
          <cx:pt idx="851">25</cx:pt>
          <cx:pt idx="852">25</cx:pt>
          <cx:pt idx="853">24</cx:pt>
          <cx:pt idx="854">26</cx:pt>
          <cx:pt idx="855">26</cx:pt>
          <cx:pt idx="856">26</cx:pt>
          <cx:pt idx="857">26</cx:pt>
          <cx:pt idx="858">25</cx:pt>
          <cx:pt idx="859">26</cx:pt>
          <cx:pt idx="860">23</cx:pt>
          <cx:pt idx="861">26</cx:pt>
          <cx:pt idx="862">23</cx:pt>
          <cx:pt idx="863">26</cx:pt>
          <cx:pt idx="864">23</cx:pt>
          <cx:pt idx="865">26</cx:pt>
          <cx:pt idx="866">26</cx:pt>
          <cx:pt idx="867">25</cx:pt>
          <cx:pt idx="868">23</cx:pt>
          <cx:pt idx="869">26</cx:pt>
          <cx:pt idx="870">26</cx:pt>
          <cx:pt idx="871">25</cx:pt>
          <cx:pt idx="872">25</cx:pt>
          <cx:pt idx="873">23</cx:pt>
          <cx:pt idx="874">26</cx:pt>
          <cx:pt idx="875">25</cx:pt>
          <cx:pt idx="876">25</cx:pt>
          <cx:pt idx="877">24</cx:pt>
          <cx:pt idx="878">25</cx:pt>
          <cx:pt idx="879">24</cx:pt>
          <cx:pt idx="880">20</cx:pt>
          <cx:pt idx="881">24</cx:pt>
          <cx:pt idx="882">22</cx:pt>
          <cx:pt idx="883">24</cx:pt>
          <cx:pt idx="884">23</cx:pt>
          <cx:pt idx="885">24</cx:pt>
          <cx:pt idx="886">27</cx:pt>
          <cx:pt idx="887">25</cx:pt>
          <cx:pt idx="888">26</cx:pt>
          <cx:pt idx="889">26</cx:pt>
          <cx:pt idx="890">27</cx:pt>
          <cx:pt idx="891">24</cx:pt>
          <cx:pt idx="892">26</cx:pt>
          <cx:pt idx="893">24</cx:pt>
          <cx:pt idx="894">27</cx:pt>
          <cx:pt idx="895">27</cx:pt>
          <cx:pt idx="896">26</cx:pt>
          <cx:pt idx="897">24</cx:pt>
          <cx:pt idx="898">24</cx:pt>
          <cx:pt idx="899">20</cx:pt>
          <cx:pt idx="900">27</cx:pt>
          <cx:pt idx="901">26</cx:pt>
          <cx:pt idx="902">25</cx:pt>
          <cx:pt idx="903">26</cx:pt>
          <cx:pt idx="904">26</cx:pt>
          <cx:pt idx="905">26</cx:pt>
          <cx:pt idx="906">26</cx:pt>
          <cx:pt idx="907">26</cx:pt>
          <cx:pt idx="908">25</cx:pt>
          <cx:pt idx="909">27</cx:pt>
          <cx:pt idx="910">27</cx:pt>
          <cx:pt idx="911">25</cx:pt>
          <cx:pt idx="912">27</cx:pt>
          <cx:pt idx="913">24</cx:pt>
          <cx:pt idx="914">26</cx:pt>
          <cx:pt idx="915">26</cx:pt>
          <cx:pt idx="916">26</cx:pt>
          <cx:pt idx="917">26</cx:pt>
          <cx:pt idx="918">27</cx:pt>
          <cx:pt idx="919">24</cx:pt>
          <cx:pt idx="920">27</cx:pt>
          <cx:pt idx="921">26</cx:pt>
          <cx:pt idx="922">27</cx:pt>
          <cx:pt idx="923">27</cx:pt>
          <cx:pt idx="924">26</cx:pt>
          <cx:pt idx="925">27</cx:pt>
          <cx:pt idx="926">24</cx:pt>
          <cx:pt idx="927">24</cx:pt>
          <cx:pt idx="928">20</cx:pt>
          <cx:pt idx="929">20</cx:pt>
          <cx:pt idx="930">29</cx:pt>
          <cx:pt idx="931">28</cx:pt>
          <cx:pt idx="932">28</cx:pt>
          <cx:pt idx="933">28</cx:pt>
          <cx:pt idx="934">28</cx:pt>
          <cx:pt idx="935">28</cx:pt>
          <cx:pt idx="936">28</cx:pt>
          <cx:pt idx="937">29</cx:pt>
          <cx:pt idx="938">29</cx:pt>
          <cx:pt idx="939">29</cx:pt>
          <cx:pt idx="940">28</cx:pt>
          <cx:pt idx="941">29</cx:pt>
          <cx:pt idx="942">28</cx:pt>
          <cx:pt idx="943">29</cx:pt>
          <cx:pt idx="944">17</cx:pt>
          <cx:pt idx="945">17</cx:pt>
          <cx:pt idx="946">17</cx:pt>
          <cx:pt idx="947">22</cx:pt>
          <cx:pt idx="948">22</cx:pt>
          <cx:pt idx="949">22</cx:pt>
          <cx:pt idx="950">25</cx:pt>
          <cx:pt idx="951">25</cx:pt>
          <cx:pt idx="952">22</cx:pt>
          <cx:pt idx="953">22</cx:pt>
          <cx:pt idx="954">24</cx:pt>
          <cx:pt idx="955">24</cx:pt>
          <cx:pt idx="956">22</cx:pt>
          <cx:pt idx="957">22</cx:pt>
          <cx:pt idx="958">22</cx:pt>
          <cx:pt idx="959">24</cx:pt>
          <cx:pt idx="960">22</cx:pt>
          <cx:pt idx="961">24</cx:pt>
          <cx:pt idx="962">24</cx:pt>
          <cx:pt idx="963">24</cx:pt>
          <cx:pt idx="964">24</cx:pt>
          <cx:pt idx="965">24</cx:pt>
          <cx:pt idx="966">23</cx:pt>
          <cx:pt idx="967">23</cx:pt>
          <cx:pt idx="968">24</cx:pt>
          <cx:pt idx="969">24</cx:pt>
          <cx:pt idx="970">24</cx:pt>
          <cx:pt idx="971">24</cx:pt>
          <cx:pt idx="972">24</cx:pt>
          <cx:pt idx="973">24</cx:pt>
          <cx:pt idx="974">24</cx:pt>
          <cx:pt idx="975">24</cx:pt>
          <cx:pt idx="976">24</cx:pt>
          <cx:pt idx="977">24</cx:pt>
          <cx:pt idx="978">43</cx:pt>
          <cx:pt idx="979">43</cx:pt>
          <cx:pt idx="980">33</cx:pt>
          <cx:pt idx="981">35</cx:pt>
          <cx:pt idx="982">33</cx:pt>
          <cx:pt idx="983">33</cx:pt>
          <cx:pt idx="984">35</cx:pt>
          <cx:pt idx="985">33</cx:pt>
          <cx:pt idx="986">43</cx:pt>
          <cx:pt idx="987">32</cx:pt>
          <cx:pt idx="988">33</cx:pt>
          <cx:pt idx="989">35</cx:pt>
          <cx:pt idx="990">32</cx:pt>
          <cx:pt idx="991">32</cx:pt>
          <cx:pt idx="992">33</cx:pt>
          <cx:pt idx="993">33</cx:pt>
          <cx:pt idx="994">32</cx:pt>
          <cx:pt idx="995">33</cx:pt>
          <cx:pt idx="996">43</cx:pt>
          <cx:pt idx="997">33</cx:pt>
          <cx:pt idx="998">35</cx:pt>
          <cx:pt idx="999">35</cx:pt>
          <cx:pt idx="1000">33</cx:pt>
          <cx:pt idx="1001">35</cx:pt>
          <cx:pt idx="1002">32</cx:pt>
          <cx:pt idx="1003">43</cx:pt>
          <cx:pt idx="1004">33</cx:pt>
          <cx:pt idx="1005">43</cx:pt>
          <cx:pt idx="1006">32</cx:pt>
          <cx:pt idx="1007">33</cx:pt>
          <cx:pt idx="1008">33</cx:pt>
          <cx:pt idx="1009">33</cx:pt>
          <cx:pt idx="1010">35</cx:pt>
          <cx:pt idx="1011">32</cx:pt>
          <cx:pt idx="1012">43</cx:pt>
          <cx:pt idx="1013">35</cx:pt>
          <cx:pt idx="1014">35</cx:pt>
          <cx:pt idx="1015">35</cx:pt>
          <cx:pt idx="1016">34</cx:pt>
          <cx:pt idx="1017">35</cx:pt>
          <cx:pt idx="1018">34</cx:pt>
          <cx:pt idx="1019">34</cx:pt>
          <cx:pt idx="1020">34</cx:pt>
          <cx:pt idx="1021">35</cx:pt>
          <cx:pt idx="1022">34</cx:pt>
          <cx:pt idx="1023">34</cx:pt>
          <cx:pt idx="1024">35</cx:pt>
          <cx:pt idx="1025">28</cx:pt>
          <cx:pt idx="1026">28</cx:pt>
          <cx:pt idx="1027">28</cx:pt>
          <cx:pt idx="1028">31</cx:pt>
          <cx:pt idx="1029">31</cx:pt>
          <cx:pt idx="1030">32</cx:pt>
          <cx:pt idx="1031">32</cx:pt>
          <cx:pt idx="1032">32</cx:pt>
          <cx:pt idx="1033">32</cx:pt>
          <cx:pt idx="1034">32</cx:pt>
          <cx:pt idx="1035">32</cx:pt>
          <cx:pt idx="1036">31</cx:pt>
          <cx:pt idx="1037">32</cx:pt>
          <cx:pt idx="1038">31</cx:pt>
          <cx:pt idx="1039">31</cx:pt>
          <cx:pt idx="1040">31</cx:pt>
          <cx:pt idx="1041">31</cx:pt>
          <cx:pt idx="1042">32</cx:pt>
          <cx:pt idx="1043">33</cx:pt>
          <cx:pt idx="1044">37</cx:pt>
          <cx:pt idx="1045">31</cx:pt>
          <cx:pt idx="1046">31</cx:pt>
          <cx:pt idx="1047">33</cx:pt>
          <cx:pt idx="1048">33</cx:pt>
          <cx:pt idx="1049">31</cx:pt>
          <cx:pt idx="1050">37</cx:pt>
          <cx:pt idx="1051">37</cx:pt>
          <cx:pt idx="1052">31</cx:pt>
          <cx:pt idx="1053">31</cx:pt>
          <cx:pt idx="1054">31</cx:pt>
          <cx:pt idx="1055">29</cx:pt>
          <cx:pt idx="1056">29</cx:pt>
          <cx:pt idx="1057">32</cx:pt>
          <cx:pt idx="1058">32</cx:pt>
          <cx:pt idx="1059">32</cx:pt>
          <cx:pt idx="1060">21</cx:pt>
          <cx:pt idx="1061">22</cx:pt>
          <cx:pt idx="1062">38</cx:pt>
          <cx:pt idx="1063">29</cx:pt>
          <cx:pt idx="1064">33</cx:pt>
          <cx:pt idx="1065">27</cx:pt>
          <cx:pt idx="1066">33</cx:pt>
          <cx:pt idx="1067">27</cx:pt>
          <cx:pt idx="1068">29</cx:pt>
          <cx:pt idx="1069">38</cx:pt>
          <cx:pt idx="1070">32</cx:pt>
          <cx:pt idx="1071">35</cx:pt>
          <cx:pt idx="1072">35</cx:pt>
          <cx:pt idx="1073">38</cx:pt>
          <cx:pt idx="1074">30</cx:pt>
          <cx:pt idx="1075">30</cx:pt>
          <cx:pt idx="1076">38</cx:pt>
          <cx:pt idx="1077">32</cx:pt>
          <cx:pt idx="1078">31</cx:pt>
          <cx:pt idx="1079">31</cx:pt>
          <cx:pt idx="1080">31</cx:pt>
          <cx:pt idx="1081">29</cx:pt>
          <cx:pt idx="1082">32</cx:pt>
          <cx:pt idx="1083">31</cx:pt>
          <cx:pt idx="1084">34</cx:pt>
          <cx:pt idx="1085">28</cx:pt>
          <cx:pt idx="1086">28</cx:pt>
          <cx:pt idx="1087">38</cx:pt>
          <cx:pt idx="1088">38</cx:pt>
          <cx:pt idx="1089">38</cx:pt>
          <cx:pt idx="1090">30</cx:pt>
          <cx:pt idx="1091">35</cx:pt>
          <cx:pt idx="1092">30</cx:pt>
          <cx:pt idx="1093">29</cx:pt>
          <cx:pt idx="1094">29</cx:pt>
          <cx:pt idx="1095">36</cx:pt>
          <cx:pt idx="1096">22</cx:pt>
          <cx:pt idx="1097">29</cx:pt>
          <cx:pt idx="1098">28</cx:pt>
          <cx:pt idx="1099">29</cx:pt>
          <cx:pt idx="1100">29</cx:pt>
          <cx:pt idx="1101">22</cx:pt>
          <cx:pt idx="1102">22</cx:pt>
          <cx:pt idx="1103">24</cx:pt>
          <cx:pt idx="1104">24</cx:pt>
          <cx:pt idx="1105">23</cx:pt>
          <cx:pt idx="1106">24</cx:pt>
          <cx:pt idx="1107">23</cx:pt>
          <cx:pt idx="1108">23</cx:pt>
          <cx:pt idx="1109">24</cx:pt>
          <cx:pt idx="1110">23</cx:pt>
          <cx:pt idx="1111">23</cx:pt>
          <cx:pt idx="1112">24</cx:pt>
          <cx:pt idx="1113">22</cx:pt>
          <cx:pt idx="1114">22</cx:pt>
          <cx:pt idx="1115">22</cx:pt>
          <cx:pt idx="1116">22</cx:pt>
          <cx:pt idx="1117">22</cx:pt>
          <cx:pt idx="1118">22</cx:pt>
          <cx:pt idx="1119">22</cx:pt>
          <cx:pt idx="1120">22</cx:pt>
          <cx:pt idx="1121">22</cx:pt>
          <cx:pt idx="1122">22</cx:pt>
          <cx:pt idx="1123">22</cx:pt>
          <cx:pt idx="1124">26</cx:pt>
          <cx:pt idx="1125">25</cx:pt>
          <cx:pt idx="1126">26</cx:pt>
          <cx:pt idx="1127">26</cx:pt>
          <cx:pt idx="1128">25</cx:pt>
          <cx:pt idx="1129">25</cx:pt>
          <cx:pt idx="1130">25</cx:pt>
          <cx:pt idx="1131">26</cx:pt>
          <cx:pt idx="1132">25</cx:pt>
          <cx:pt idx="1133">25</cx:pt>
          <cx:pt idx="1134">25</cx:pt>
          <cx:pt idx="1135">37</cx:pt>
          <cx:pt idx="1136">38</cx:pt>
          <cx:pt idx="1137">37</cx:pt>
          <cx:pt idx="1138">37</cx:pt>
          <cx:pt idx="1139">38</cx:pt>
          <cx:pt idx="1140">38</cx:pt>
          <cx:pt idx="1141">38</cx:pt>
          <cx:pt idx="1142">38</cx:pt>
          <cx:pt idx="1143">37</cx:pt>
          <cx:pt idx="1144">37</cx:pt>
          <cx:pt idx="1145">38</cx:pt>
          <cx:pt idx="1146">37</cx:pt>
          <cx:pt idx="1147">37</cx:pt>
          <cx:pt idx="1148">37</cx:pt>
          <cx:pt idx="1149">37</cx:pt>
          <cx:pt idx="1150">38</cx:pt>
          <cx:pt idx="1151">38</cx:pt>
          <cx:pt idx="1152">38</cx:pt>
          <cx:pt idx="1153">29</cx:pt>
          <cx:pt idx="1154">25</cx:pt>
          <cx:pt idx="1155">26</cx:pt>
          <cx:pt idx="1156">25</cx:pt>
          <cx:pt idx="1157">25</cx:pt>
          <cx:pt idx="1158">27</cx:pt>
          <cx:pt idx="1159">27</cx:pt>
          <cx:pt idx="1160">27</cx:pt>
          <cx:pt idx="1161">27</cx:pt>
          <cx:pt idx="1162">27</cx:pt>
          <cx:pt idx="1163">26</cx:pt>
          <cx:pt idx="1164">26</cx:pt>
          <cx:pt idx="1165">27</cx:pt>
          <cx:pt idx="1166">45</cx:pt>
          <cx:pt idx="1167">45</cx:pt>
          <cx:pt idx="1168">45</cx:pt>
          <cx:pt idx="1169">45</cx:pt>
          <cx:pt idx="1170">45</cx:pt>
          <cx:pt idx="1171">45</cx:pt>
          <cx:pt idx="1172">47</cx:pt>
          <cx:pt idx="1173">47</cx:pt>
          <cx:pt idx="1174">47</cx:pt>
          <cx:pt idx="1175">46</cx:pt>
          <cx:pt idx="1176">28</cx:pt>
          <cx:pt idx="1177">34</cx:pt>
          <cx:pt idx="1178">32</cx:pt>
          <cx:pt idx="1179">34</cx:pt>
          <cx:pt idx="1180">35</cx:pt>
          <cx:pt idx="1181">36</cx:pt>
          <cx:pt idx="1182">34</cx:pt>
          <cx:pt idx="1183">28</cx:pt>
          <cx:pt idx="1184">35</cx:pt>
          <cx:pt idx="1185">34</cx:pt>
          <cx:pt idx="1186">35</cx:pt>
          <cx:pt idx="1187">36</cx:pt>
          <cx:pt idx="1188">35</cx:pt>
          <cx:pt idx="1189">34</cx:pt>
          <cx:pt idx="1190">32</cx:pt>
          <cx:pt idx="1191">34</cx:pt>
          <cx:pt idx="1192">36</cx:pt>
          <cx:pt idx="1193">34</cx:pt>
          <cx:pt idx="1194">35</cx:pt>
          <cx:pt idx="1195">34</cx:pt>
          <cx:pt idx="1196">36</cx:pt>
          <cx:pt idx="1197">34</cx:pt>
          <cx:pt idx="1198">37</cx:pt>
          <cx:pt idx="1199">35</cx:pt>
          <cx:pt idx="1200">35</cx:pt>
          <cx:pt idx="1201">34</cx:pt>
          <cx:pt idx="1202">37</cx:pt>
          <cx:pt idx="1203">34</cx:pt>
          <cx:pt idx="1204">35</cx:pt>
          <cx:pt idx="1205">35</cx:pt>
          <cx:pt idx="1206">34</cx:pt>
          <cx:pt idx="1207">37</cx:pt>
          <cx:pt idx="1208">35</cx:pt>
          <cx:pt idx="1209">34</cx:pt>
          <cx:pt idx="1210">37</cx:pt>
          <cx:pt idx="1211">34</cx:pt>
          <cx:pt idx="1212">35</cx:pt>
          <cx:pt idx="1213">35</cx:pt>
          <cx:pt idx="1214">34</cx:pt>
          <cx:pt idx="1215">35</cx:pt>
          <cx:pt idx="1216">37</cx:pt>
          <cx:pt idx="1217">28</cx:pt>
          <cx:pt idx="1218">32</cx:pt>
          <cx:pt idx="1219">32</cx:pt>
          <cx:pt idx="1220">34</cx:pt>
          <cx:pt idx="1221">32</cx:pt>
          <cx:pt idx="1222">37</cx:pt>
          <cx:pt idx="1223">34</cx:pt>
          <cx:pt idx="1224">32</cx:pt>
          <cx:pt idx="1225">34</cx:pt>
          <cx:pt idx="1226">32</cx:pt>
          <cx:pt idx="1227">33</cx:pt>
          <cx:pt idx="1228">32</cx:pt>
          <cx:pt idx="1229">33</cx:pt>
          <cx:pt idx="1230">34</cx:pt>
          <cx:pt idx="1231">36</cx:pt>
          <cx:pt idx="1232">36</cx:pt>
          <cx:pt idx="1233">36</cx:pt>
          <cx:pt idx="1234">32</cx:pt>
          <cx:pt idx="1235">33</cx:pt>
          <cx:pt idx="1236">32</cx:pt>
          <cx:pt idx="1237">28</cx:pt>
          <cx:pt idx="1238">34</cx:pt>
          <cx:pt idx="1239">34</cx:pt>
          <cx:pt idx="1240">32</cx:pt>
          <cx:pt idx="1241">34</cx:pt>
          <cx:pt idx="1242">36</cx:pt>
          <cx:pt idx="1243">32</cx:pt>
          <cx:pt idx="1244">34</cx:pt>
          <cx:pt idx="1245">36</cx:pt>
          <cx:pt idx="1246">36</cx:pt>
          <cx:pt idx="1247">32</cx:pt>
          <cx:pt idx="1248">32</cx:pt>
          <cx:pt idx="1249">34</cx:pt>
          <cx:pt idx="1250">30</cx:pt>
          <cx:pt idx="1251">30</cx:pt>
          <cx:pt idx="1252">29</cx:pt>
          <cx:pt idx="1253">29</cx:pt>
          <cx:pt idx="1254">27</cx:pt>
          <cx:pt idx="1255">30</cx:pt>
          <cx:pt idx="1256">30</cx:pt>
          <cx:pt idx="1257">30</cx:pt>
          <cx:pt idx="1258">30</cx:pt>
          <cx:pt idx="1259">30</cx:pt>
          <cx:pt idx="1260">30</cx:pt>
          <cx:pt idx="1261">19</cx:pt>
          <cx:pt idx="1262">19</cx:pt>
          <cx:pt idx="1263">26</cx:pt>
          <cx:pt idx="1264">28</cx:pt>
          <cx:pt idx="1265">28</cx:pt>
          <cx:pt idx="1266">28</cx:pt>
          <cx:pt idx="1267">28</cx:pt>
          <cx:pt idx="1268">26</cx:pt>
          <cx:pt idx="1269">28</cx:pt>
          <cx:pt idx="1270">26</cx:pt>
          <cx:pt idx="1271">28</cx:pt>
          <cx:pt idx="1272">28</cx:pt>
          <cx:pt idx="1273">26</cx:pt>
          <cx:pt idx="1274">26</cx:pt>
          <cx:pt idx="1275">28</cx:pt>
          <cx:pt idx="1276">26</cx:pt>
          <cx:pt idx="1277">26</cx:pt>
          <cx:pt idx="1278">28</cx:pt>
          <cx:pt idx="1279">28</cx:pt>
          <cx:pt idx="1280">28</cx:pt>
          <cx:pt idx="1281">26</cx:pt>
          <cx:pt idx="1282">28</cx:pt>
          <cx:pt idx="1283">28</cx:pt>
          <cx:pt idx="1284">26</cx:pt>
          <cx:pt idx="1285">26</cx:pt>
          <cx:pt idx="1286">28</cx:pt>
          <cx:pt idx="1287">28</cx:pt>
          <cx:pt idx="1288">28</cx:pt>
          <cx:pt idx="1289">28</cx:pt>
          <cx:pt idx="1290">26</cx:pt>
          <cx:pt idx="1291">26</cx:pt>
          <cx:pt idx="1292">28</cx:pt>
          <cx:pt idx="1293">28</cx:pt>
          <cx:pt idx="1294">22</cx:pt>
          <cx:pt idx="1295">22</cx:pt>
          <cx:pt idx="1296">18</cx:pt>
          <cx:pt idx="1297">22</cx:pt>
          <cx:pt idx="1298">21</cx:pt>
          <cx:pt idx="1299">19</cx:pt>
          <cx:pt idx="1300">21</cx:pt>
          <cx:pt idx="1301">22</cx:pt>
          <cx:pt idx="1302">21</cx:pt>
          <cx:pt idx="1303">22</cx:pt>
          <cx:pt idx="1304">17</cx:pt>
          <cx:pt idx="1305">22</cx:pt>
          <cx:pt idx="1306">27</cx:pt>
          <cx:pt idx="1307">27</cx:pt>
          <cx:pt idx="1308">30</cx:pt>
          <cx:pt idx="1309">27</cx:pt>
          <cx:pt idx="1310">30</cx:pt>
          <cx:pt idx="1311">30</cx:pt>
          <cx:pt idx="1312">30</cx:pt>
          <cx:pt idx="1313">27</cx:pt>
          <cx:pt idx="1314">27</cx:pt>
          <cx:pt idx="1315">30</cx:pt>
          <cx:pt idx="1316">27</cx:pt>
          <cx:pt idx="1317">30</cx:pt>
          <cx:pt idx="1318">27</cx:pt>
          <cx:pt idx="1319">27</cx:pt>
          <cx:pt idx="1320">30</cx:pt>
          <cx:pt idx="1321">30</cx:pt>
          <cx:pt idx="1322">27</cx:pt>
          <cx:pt idx="1323">31</cx:pt>
          <cx:pt idx="1324">27</cx:pt>
          <cx:pt idx="1325">31</cx:pt>
          <cx:pt idx="1326">31</cx:pt>
          <cx:pt idx="1327">31</cx:pt>
          <cx:pt idx="1328">27</cx:pt>
          <cx:pt idx="1329">27</cx:pt>
          <cx:pt idx="1330">20</cx:pt>
          <cx:pt idx="1331">20</cx:pt>
          <cx:pt idx="1332">20</cx:pt>
          <cx:pt idx="1333">21</cx:pt>
          <cx:pt idx="1334">20</cx:pt>
          <cx:pt idx="1335">19</cx:pt>
          <cx:pt idx="1336">20</cx:pt>
          <cx:pt idx="1337">21</cx:pt>
          <cx:pt idx="1338">21</cx:pt>
          <cx:pt idx="1339">19</cx:pt>
          <cx:pt idx="1340">20</cx:pt>
          <cx:pt idx="1341">27</cx:pt>
          <cx:pt idx="1342">27</cx:pt>
          <cx:pt idx="1343">27</cx:pt>
          <cx:pt idx="1344">28</cx:pt>
          <cx:pt idx="1345">28</cx:pt>
          <cx:pt idx="1346">28</cx:pt>
          <cx:pt idx="1347">28</cx:pt>
          <cx:pt idx="1348">28</cx:pt>
          <cx:pt idx="1349">24</cx:pt>
          <cx:pt idx="1350">24</cx:pt>
          <cx:pt idx="1351">24</cx:pt>
          <cx:pt idx="1352">24</cx:pt>
          <cx:pt idx="1353">25</cx:pt>
          <cx:pt idx="1354">24</cx:pt>
          <cx:pt idx="1355">25</cx:pt>
          <cx:pt idx="1356">25</cx:pt>
          <cx:pt idx="1357">24</cx:pt>
          <cx:pt idx="1358">24</cx:pt>
          <cx:pt idx="1359">25</cx:pt>
          <cx:pt idx="1360">24</cx:pt>
          <cx:pt idx="1361">19</cx:pt>
          <cx:pt idx="1362">33</cx:pt>
          <cx:pt idx="1363">33</cx:pt>
          <cx:pt idx="1364">33</cx:pt>
          <cx:pt idx="1365">38</cx:pt>
          <cx:pt idx="1366">38</cx:pt>
          <cx:pt idx="1367">32</cx:pt>
          <cx:pt idx="1368">38</cx:pt>
          <cx:pt idx="1369">32</cx:pt>
          <cx:pt idx="1370">32</cx:pt>
          <cx:pt idx="1371">32</cx:pt>
          <cx:pt idx="1372">38</cx:pt>
          <cx:pt idx="1373">32</cx:pt>
          <cx:pt idx="1374">32</cx:pt>
          <cx:pt idx="1375">39</cx:pt>
          <cx:pt idx="1376">39</cx:pt>
          <cx:pt idx="1377">37</cx:pt>
          <cx:pt idx="1378">39</cx:pt>
          <cx:pt idx="1379">39</cx:pt>
          <cx:pt idx="1380">32</cx:pt>
          <cx:pt idx="1381">32</cx:pt>
          <cx:pt idx="1382">39</cx:pt>
          <cx:pt idx="1383">39</cx:pt>
          <cx:pt idx="1384">32</cx:pt>
          <cx:pt idx="1385">39</cx:pt>
          <cx:pt idx="1386">32</cx:pt>
          <cx:pt idx="1387">37</cx:pt>
          <cx:pt idx="1388">39</cx:pt>
          <cx:pt idx="1389">24</cx:pt>
          <cx:pt idx="1390">24</cx:pt>
          <cx:pt idx="1391">24</cx:pt>
          <cx:pt idx="1392">22</cx:pt>
          <cx:pt idx="1393">22</cx:pt>
          <cx:pt idx="1394">22</cx:pt>
          <cx:pt idx="1395">19</cx:pt>
          <cx:pt idx="1396">18</cx:pt>
          <cx:pt idx="1397">19</cx:pt>
          <cx:pt idx="1398">18</cx:pt>
          <cx:pt idx="1399">18</cx:pt>
          <cx:pt idx="1400">19</cx:pt>
          <cx:pt idx="1401">19</cx:pt>
          <cx:pt idx="1402">18</cx:pt>
          <cx:pt idx="1403">18</cx:pt>
          <cx:pt idx="1404">18</cx:pt>
          <cx:pt idx="1405">19</cx:pt>
          <cx:pt idx="1406">19</cx:pt>
          <cx:pt idx="1407">19</cx:pt>
          <cx:pt idx="1408">18</cx:pt>
          <cx:pt idx="1409">19</cx:pt>
          <cx:pt idx="1410">19</cx:pt>
          <cx:pt idx="1411">18</cx:pt>
          <cx:pt idx="1412">18</cx:pt>
          <cx:pt idx="1413">19</cx:pt>
          <cx:pt idx="1414">18</cx:pt>
          <cx:pt idx="1415">15</cx:pt>
          <cx:pt idx="1416">15</cx:pt>
          <cx:pt idx="1417">14</cx:pt>
          <cx:pt idx="1418">15</cx:pt>
          <cx:pt idx="1419">15</cx:pt>
          <cx:pt idx="1420">15</cx:pt>
          <cx:pt idx="1421">14</cx:pt>
          <cx:pt idx="1422">14</cx:pt>
          <cx:pt idx="1423">14</cx:pt>
          <cx:pt idx="1424">15</cx:pt>
          <cx:pt idx="1425">17</cx:pt>
          <cx:pt idx="1426">17</cx:pt>
          <cx:pt idx="1427">19</cx:pt>
          <cx:pt idx="1428">17</cx:pt>
          <cx:pt idx="1429">22</cx:pt>
          <cx:pt idx="1430">18</cx:pt>
          <cx:pt idx="1431">19</cx:pt>
          <cx:pt idx="1432">38</cx:pt>
          <cx:pt idx="1433">38</cx:pt>
          <cx:pt idx="1434">38</cx:pt>
          <cx:pt idx="1435">38</cx:pt>
          <cx:pt idx="1436">38</cx:pt>
          <cx:pt idx="1437">38</cx:pt>
          <cx:pt idx="1438">21</cx:pt>
          <cx:pt idx="1439">18</cx:pt>
          <cx:pt idx="1440">18</cx:pt>
          <cx:pt idx="1441">19</cx:pt>
          <cx:pt idx="1442">20</cx:pt>
          <cx:pt idx="1443">18</cx:pt>
          <cx:pt idx="1444">16</cx:pt>
          <cx:pt idx="1445">19</cx:pt>
          <cx:pt idx="1446">16</cx:pt>
          <cx:pt idx="1447">19</cx:pt>
          <cx:pt idx="1448">20</cx:pt>
          <cx:pt idx="1449">16</cx:pt>
          <cx:pt idx="1450">28</cx:pt>
          <cx:pt idx="1451">26</cx:pt>
          <cx:pt idx="1452">31</cx:pt>
          <cx:pt idx="1453">29</cx:pt>
          <cx:pt idx="1454">29</cx:pt>
          <cx:pt idx="1455">26</cx:pt>
          <cx:pt idx="1456">28</cx:pt>
          <cx:pt idx="1457">31</cx:pt>
          <cx:pt idx="1458">29</cx:pt>
          <cx:pt idx="1459">26</cx:pt>
          <cx:pt idx="1460">28</cx:pt>
          <cx:pt idx="1461">31</cx:pt>
          <cx:pt idx="1462">31</cx:pt>
          <cx:pt idx="1463">29</cx:pt>
          <cx:pt idx="1464">31</cx:pt>
          <cx:pt idx="1465">31</cx:pt>
          <cx:pt idx="1466">30</cx:pt>
          <cx:pt idx="1467">30</cx:pt>
          <cx:pt idx="1468">31</cx:pt>
          <cx:pt idx="1469">30</cx:pt>
          <cx:pt idx="1470">30</cx:pt>
          <cx:pt idx="1471">28</cx:pt>
          <cx:pt idx="1472">30</cx:pt>
          <cx:pt idx="1473">28</cx:pt>
          <cx:pt idx="1474">31</cx:pt>
          <cx:pt idx="1475">28</cx:pt>
          <cx:pt idx="1476">30</cx:pt>
          <cx:pt idx="1477">30</cx:pt>
          <cx:pt idx="1478">30</cx:pt>
          <cx:pt idx="1479">31</cx:pt>
          <cx:pt idx="1480">30</cx:pt>
          <cx:pt idx="1481">30</cx:pt>
          <cx:pt idx="1482">31</cx:pt>
          <cx:pt idx="1483">30</cx:pt>
          <cx:pt idx="1484">27</cx:pt>
          <cx:pt idx="1485">23</cx:pt>
          <cx:pt idx="1486">23</cx:pt>
          <cx:pt idx="1487">23</cx:pt>
          <cx:pt idx="1488">23</cx:pt>
          <cx:pt idx="1489">28</cx:pt>
          <cx:pt idx="1490">30</cx:pt>
          <cx:pt idx="1491">33</cx:pt>
          <cx:pt idx="1492">30</cx:pt>
          <cx:pt idx="1493">28</cx:pt>
          <cx:pt idx="1494">28</cx:pt>
          <cx:pt idx="1495">28</cx:pt>
          <cx:pt idx="1496">28</cx:pt>
          <cx:pt idx="1497">28</cx:pt>
          <cx:pt idx="1498">26</cx:pt>
          <cx:pt idx="1499">26</cx:pt>
          <cx:pt idx="1500">28</cx:pt>
          <cx:pt idx="1501">30</cx:pt>
          <cx:pt idx="1502">30</cx:pt>
          <cx:pt idx="1503">33</cx:pt>
          <cx:pt idx="1504">26</cx:pt>
          <cx:pt idx="1505">30</cx:pt>
          <cx:pt idx="1506">31</cx:pt>
          <cx:pt idx="1507">30</cx:pt>
          <cx:pt idx="1508">31</cx:pt>
          <cx:pt idx="1509">28</cx:pt>
          <cx:pt idx="1510">31</cx:pt>
          <cx:pt idx="1511">30</cx:pt>
          <cx:pt idx="1512">30</cx:pt>
          <cx:pt idx="1513">32</cx:pt>
          <cx:pt idx="1514">31</cx:pt>
          <cx:pt idx="1515">28</cx:pt>
          <cx:pt idx="1516">32</cx:pt>
          <cx:pt idx="1517">30</cx:pt>
          <cx:pt idx="1518">30</cx:pt>
          <cx:pt idx="1519">30</cx:pt>
          <cx:pt idx="1520">28</cx:pt>
          <cx:pt idx="1521">30</cx:pt>
          <cx:pt idx="1522">30</cx:pt>
          <cx:pt idx="1523">30</cx:pt>
          <cx:pt idx="1524">27</cx:pt>
          <cx:pt idx="1525">31</cx:pt>
          <cx:pt idx="1526">30</cx:pt>
          <cx:pt idx="1527">31</cx:pt>
          <cx:pt idx="1528">23</cx:pt>
          <cx:pt idx="1529">25</cx:pt>
          <cx:pt idx="1530">25</cx:pt>
          <cx:pt idx="1531">24</cx:pt>
          <cx:pt idx="1532">24</cx:pt>
          <cx:pt idx="1533">21</cx:pt>
          <cx:pt idx="1534">21</cx:pt>
          <cx:pt idx="1535">21</cx:pt>
          <cx:pt idx="1536">21</cx:pt>
          <cx:pt idx="1537">21</cx:pt>
          <cx:pt idx="1538">21</cx:pt>
          <cx:pt idx="1539">21</cx:pt>
          <cx:pt idx="1540">21</cx:pt>
          <cx:pt idx="1541">21</cx:pt>
          <cx:pt idx="1542">21</cx:pt>
          <cx:pt idx="1543">21</cx:pt>
          <cx:pt idx="1544">21</cx:pt>
          <cx:pt idx="1545">21</cx:pt>
          <cx:pt idx="1546">21</cx:pt>
          <cx:pt idx="1547">21</cx:pt>
          <cx:pt idx="1548">39</cx:pt>
          <cx:pt idx="1549">39</cx:pt>
          <cx:pt idx="1550">39</cx:pt>
          <cx:pt idx="1551">39</cx:pt>
          <cx:pt idx="1552">39</cx:pt>
          <cx:pt idx="1553">39</cx:pt>
          <cx:pt idx="1554">39</cx:pt>
          <cx:pt idx="1555">39</cx:pt>
          <cx:pt idx="1556">39</cx:pt>
          <cx:pt idx="1557">31</cx:pt>
          <cx:pt idx="1558">31</cx:pt>
          <cx:pt idx="1559">31</cx:pt>
          <cx:pt idx="1560">31</cx:pt>
          <cx:pt idx="1561">31</cx:pt>
          <cx:pt idx="1562">31</cx:pt>
          <cx:pt idx="1563">31</cx:pt>
          <cx:pt idx="1564">31</cx:pt>
          <cx:pt idx="1565">31</cx:pt>
          <cx:pt idx="1566">31</cx:pt>
          <cx:pt idx="1567">30</cx:pt>
          <cx:pt idx="1568">30</cx:pt>
          <cx:pt idx="1569">30</cx:pt>
          <cx:pt idx="1570">30</cx:pt>
          <cx:pt idx="1571">30</cx:pt>
          <cx:pt idx="1572">29</cx:pt>
          <cx:pt idx="1573">31</cx:pt>
          <cx:pt idx="1574">29</cx:pt>
          <cx:pt idx="1575">30</cx:pt>
          <cx:pt idx="1576">29</cx:pt>
          <cx:pt idx="1577">29</cx:pt>
          <cx:pt idx="1578">31</cx:pt>
          <cx:pt idx="1579">29</cx:pt>
          <cx:pt idx="1580">29</cx:pt>
          <cx:pt idx="1581">31</cx:pt>
          <cx:pt idx="1582">16</cx:pt>
          <cx:pt idx="1583">18</cx:pt>
          <cx:pt idx="1584">16</cx:pt>
          <cx:pt idx="1585">18</cx:pt>
          <cx:pt idx="1586">16</cx:pt>
          <cx:pt idx="1587">18</cx:pt>
          <cx:pt idx="1588">16</cx:pt>
          <cx:pt idx="1589">18</cx:pt>
          <cx:pt idx="1590">17</cx:pt>
          <cx:pt idx="1591">18</cx:pt>
          <cx:pt idx="1592">18</cx:pt>
          <cx:pt idx="1593">18</cx:pt>
          <cx:pt idx="1594">34</cx:pt>
          <cx:pt idx="1595">34</cx:pt>
          <cx:pt idx="1596">34</cx:pt>
          <cx:pt idx="1597">34</cx:pt>
          <cx:pt idx="1598">34</cx:pt>
          <cx:pt idx="1599">34</cx:pt>
          <cx:pt idx="1600">35</cx:pt>
          <cx:pt idx="1601">35</cx:pt>
          <cx:pt idx="1602">35</cx:pt>
          <cx:pt idx="1603">35</cx:pt>
          <cx:pt idx="1604">35</cx:pt>
          <cx:pt idx="1605">35</cx:pt>
          <cx:pt idx="1606">35</cx:pt>
          <cx:pt idx="1607">35</cx:pt>
          <cx:pt idx="1608">35</cx:pt>
          <cx:pt idx="1609">35</cx:pt>
          <cx:pt idx="1610">35</cx:pt>
          <cx:pt idx="1611">35</cx:pt>
          <cx:pt idx="1612">17</cx:pt>
          <cx:pt idx="1613">17</cx:pt>
          <cx:pt idx="1614">17</cx:pt>
          <cx:pt idx="1615">17</cx:pt>
          <cx:pt idx="1616">16</cx:pt>
          <cx:pt idx="1617">17</cx:pt>
          <cx:pt idx="1618">17</cx:pt>
          <cx:pt idx="1619">16</cx:pt>
          <cx:pt idx="1620">17</cx:pt>
          <cx:pt idx="1621">16</cx:pt>
          <cx:pt idx="1622">24</cx:pt>
          <cx:pt idx="1623">22</cx:pt>
          <cx:pt idx="1624">20</cx:pt>
          <cx:pt idx="1625">22</cx:pt>
          <cx:pt idx="1626">28</cx:pt>
          <cx:pt idx="1627">29</cx:pt>
          <cx:pt idx="1628">29</cx:pt>
          <cx:pt idx="1629">28</cx:pt>
          <cx:pt idx="1630">28</cx:pt>
          <cx:pt idx="1631">28</cx:pt>
          <cx:pt idx="1632">22</cx:pt>
          <cx:pt idx="1633">24</cx:pt>
          <cx:pt idx="1634">22</cx:pt>
          <cx:pt idx="1635">24</cx:pt>
          <cx:pt idx="1636">22</cx:pt>
          <cx:pt idx="1637">24</cx:pt>
          <cx:pt idx="1638">15</cx:pt>
          <cx:pt idx="1639">15</cx:pt>
          <cx:pt idx="1640">15</cx:pt>
          <cx:pt idx="1641">15</cx:pt>
          <cx:pt idx="1642">82</cx:pt>
          <cx:pt idx="1643">82</cx:pt>
          <cx:pt idx="1644">82</cx:pt>
          <cx:pt idx="1645">24</cx:pt>
          <cx:pt idx="1646">19</cx:pt>
          <cx:pt idx="1647">20</cx:pt>
          <cx:pt idx="1648">21</cx:pt>
          <cx:pt idx="1649">24</cx:pt>
          <cx:pt idx="1650">20</cx:pt>
          <cx:pt idx="1651">24</cx:pt>
          <cx:pt idx="1652">20</cx:pt>
          <cx:pt idx="1653">20</cx:pt>
          <cx:pt idx="1654">24</cx:pt>
          <cx:pt idx="1655">19</cx:pt>
          <cx:pt idx="1656">19</cx:pt>
          <cx:pt idx="1657">24</cx:pt>
          <cx:pt idx="1658">19</cx:pt>
          <cx:pt idx="1659">20</cx:pt>
          <cx:pt idx="1660">24</cx:pt>
          <cx:pt idx="1661">20</cx:pt>
          <cx:pt idx="1662">21</cx:pt>
          <cx:pt idx="1663">20</cx:pt>
          <cx:pt idx="1664">21</cx:pt>
          <cx:pt idx="1665">20</cx:pt>
          <cx:pt idx="1666">24</cx:pt>
          <cx:pt idx="1667">21</cx:pt>
          <cx:pt idx="1668">20</cx:pt>
          <cx:pt idx="1669">24</cx:pt>
          <cx:pt idx="1670">20</cx:pt>
          <cx:pt idx="1671">24</cx:pt>
          <cx:pt idx="1672">24</cx:pt>
          <cx:pt idx="1673">24</cx:pt>
          <cx:pt idx="1674">21</cx:pt>
          <cx:pt idx="1675">20</cx:pt>
          <cx:pt idx="1676">21</cx:pt>
          <cx:pt idx="1677">19</cx:pt>
          <cx:pt idx="1678">24</cx:pt>
          <cx:pt idx="1679">21</cx:pt>
          <cx:pt idx="1680">21</cx:pt>
          <cx:pt idx="1681">19</cx:pt>
          <cx:pt idx="1682">19</cx:pt>
          <cx:pt idx="1683">21</cx:pt>
          <cx:pt idx="1684">20</cx:pt>
          <cx:pt idx="1685">17</cx:pt>
          <cx:pt idx="1686">21</cx:pt>
          <cx:pt idx="1687">26</cx:pt>
          <cx:pt idx="1688">21</cx:pt>
          <cx:pt idx="1689">21</cx:pt>
          <cx:pt idx="1690">19</cx:pt>
          <cx:pt idx="1691">17</cx:pt>
          <cx:pt idx="1692">19</cx:pt>
          <cx:pt idx="1693">26</cx:pt>
          <cx:pt idx="1694">26</cx:pt>
          <cx:pt idx="1695">19</cx:pt>
          <cx:pt idx="1696">19</cx:pt>
          <cx:pt idx="1697">21</cx:pt>
          <cx:pt idx="1698">21</cx:pt>
          <cx:pt idx="1699">21</cx:pt>
          <cx:pt idx="1700">24</cx:pt>
          <cx:pt idx="1701">24</cx:pt>
          <cx:pt idx="1702">19</cx:pt>
          <cx:pt idx="1703">20</cx:pt>
          <cx:pt idx="1704">21</cx:pt>
          <cx:pt idx="1705">26</cx:pt>
          <cx:pt idx="1706">18</cx:pt>
          <cx:pt idx="1707">26</cx:pt>
          <cx:pt idx="1708">21</cx:pt>
          <cx:pt idx="1709">21</cx:pt>
          <cx:pt idx="1710">21</cx:pt>
          <cx:pt idx="1711">21</cx:pt>
          <cx:pt idx="1712">21</cx:pt>
          <cx:pt idx="1713">21</cx:pt>
          <cx:pt idx="1714">21</cx:pt>
          <cx:pt idx="1715">21</cx:pt>
          <cx:pt idx="1716">21</cx:pt>
          <cx:pt idx="1717">21</cx:pt>
          <cx:pt idx="1718">21</cx:pt>
          <cx:pt idx="1719">21</cx:pt>
          <cx:pt idx="1720">21</cx:pt>
          <cx:pt idx="1721">21</cx:pt>
          <cx:pt idx="1722">21</cx:pt>
          <cx:pt idx="1723">21</cx:pt>
          <cx:pt idx="1724">21</cx:pt>
          <cx:pt idx="1725">25</cx:pt>
          <cx:pt idx="1726">22</cx:pt>
          <cx:pt idx="1727">21</cx:pt>
          <cx:pt idx="1728">25</cx:pt>
          <cx:pt idx="1729">21</cx:pt>
          <cx:pt idx="1730">25</cx:pt>
          <cx:pt idx="1731">23</cx:pt>
          <cx:pt idx="1732">21</cx:pt>
          <cx:pt idx="1733">21</cx:pt>
          <cx:pt idx="1734">25</cx:pt>
          <cx:pt idx="1735">23</cx:pt>
          <cx:pt idx="1736">26</cx:pt>
          <cx:pt idx="1737">21</cx:pt>
          <cx:pt idx="1738">21</cx:pt>
          <cx:pt idx="1739">25</cx:pt>
          <cx:pt idx="1740">32</cx:pt>
          <cx:pt idx="1741">29</cx:pt>
          <cx:pt idx="1742">29</cx:pt>
          <cx:pt idx="1743">27</cx:pt>
          <cx:pt idx="1744">41</cx:pt>
          <cx:pt idx="1745">31</cx:pt>
          <cx:pt idx="1746">32</cx:pt>
          <cx:pt idx="1747">32</cx:pt>
          <cx:pt idx="1748">29</cx:pt>
          <cx:pt idx="1749">31</cx:pt>
          <cx:pt idx="1750">41</cx:pt>
          <cx:pt idx="1751">32</cx:pt>
          <cx:pt idx="1752">31</cx:pt>
          <cx:pt idx="1753">41</cx:pt>
          <cx:pt idx="1754">27</cx:pt>
          <cx:pt idx="1755">41</cx:pt>
          <cx:pt idx="1756">27</cx:pt>
          <cx:pt idx="1757">41</cx:pt>
          <cx:pt idx="1758">40</cx:pt>
          <cx:pt idx="1759">29</cx:pt>
          <cx:pt idx="1760">31</cx:pt>
          <cx:pt idx="1761">40</cx:pt>
          <cx:pt idx="1762">29</cx:pt>
          <cx:pt idx="1763">32</cx:pt>
          <cx:pt idx="1764">29</cx:pt>
          <cx:pt idx="1765">32</cx:pt>
          <cx:pt idx="1766">32</cx:pt>
          <cx:pt idx="1767">31</cx:pt>
          <cx:pt idx="1768">40</cx:pt>
          <cx:pt idx="1769">40</cx:pt>
          <cx:pt idx="1770">29</cx:pt>
          <cx:pt idx="1771">31</cx:pt>
          <cx:pt idx="1772">31</cx:pt>
          <cx:pt idx="1773">40</cx:pt>
          <cx:pt idx="1774">40</cx:pt>
          <cx:pt idx="1775">32</cx:pt>
          <cx:pt idx="1776">32</cx:pt>
          <cx:pt idx="1777">29</cx:pt>
          <cx:pt idx="1778">40</cx:pt>
          <cx:pt idx="1779">40</cx:pt>
          <cx:pt idx="1780">31</cx:pt>
          <cx:pt idx="1781">32</cx:pt>
          <cx:pt idx="1782">31</cx:pt>
          <cx:pt idx="1783">34</cx:pt>
          <cx:pt idx="1784">31</cx:pt>
          <cx:pt idx="1785">31</cx:pt>
          <cx:pt idx="1786">31</cx:pt>
          <cx:pt idx="1787">34</cx:pt>
          <cx:pt idx="1788">34</cx:pt>
          <cx:pt idx="1789">31</cx:pt>
          <cx:pt idx="1790">31</cx:pt>
          <cx:pt idx="1791">34</cx:pt>
          <cx:pt idx="1792">41</cx:pt>
          <cx:pt idx="1793">30</cx:pt>
          <cx:pt idx="1794">33</cx:pt>
          <cx:pt idx="1795">33</cx:pt>
          <cx:pt idx="1796">33</cx:pt>
          <cx:pt idx="1797">31</cx:pt>
          <cx:pt idx="1798">33</cx:pt>
          <cx:pt idx="1799">33</cx:pt>
          <cx:pt idx="1800">33</cx:pt>
          <cx:pt idx="1801">31</cx:pt>
          <cx:pt idx="1802">30</cx:pt>
          <cx:pt idx="1803">31</cx:pt>
          <cx:pt idx="1804">33</cx:pt>
          <cx:pt idx="1805">31</cx:pt>
          <cx:pt idx="1806">41</cx:pt>
          <cx:pt idx="1807">30</cx:pt>
          <cx:pt idx="1808">33</cx:pt>
          <cx:pt idx="1809">30</cx:pt>
          <cx:pt idx="1810">33</cx:pt>
          <cx:pt idx="1811">41</cx:pt>
          <cx:pt idx="1812">41</cx:pt>
          <cx:pt idx="1813">31</cx:pt>
          <cx:pt idx="1814">41</cx:pt>
          <cx:pt idx="1815">41</cx:pt>
          <cx:pt idx="1816">33</cx:pt>
          <cx:pt idx="1817">33</cx:pt>
          <cx:pt idx="1818">41</cx:pt>
          <cx:pt idx="1819">30</cx:pt>
          <cx:pt idx="1820">41</cx:pt>
          <cx:pt idx="1821">31</cx:pt>
          <cx:pt idx="1822">31</cx:pt>
          <cx:pt idx="1823">34</cx:pt>
          <cx:pt idx="1824">34</cx:pt>
          <cx:pt idx="1825">34</cx:pt>
          <cx:pt idx="1826">34</cx:pt>
          <cx:pt idx="1827">34</cx:pt>
          <cx:pt idx="1828">31</cx:pt>
          <cx:pt idx="1829">31</cx:pt>
          <cx:pt idx="1830">31</cx:pt>
          <cx:pt idx="1831">33</cx:pt>
          <cx:pt idx="1832">33</cx:pt>
          <cx:pt idx="1833">31</cx:pt>
          <cx:pt idx="1834">33</cx:pt>
          <cx:pt idx="1835">29</cx:pt>
          <cx:pt idx="1836">33</cx:pt>
          <cx:pt idx="1837">33</cx:pt>
          <cx:pt idx="1838">27</cx:pt>
          <cx:pt idx="1839">31</cx:pt>
          <cx:pt idx="1840">33</cx:pt>
          <cx:pt idx="1841">27</cx:pt>
          <cx:pt idx="1842">33</cx:pt>
          <cx:pt idx="1843">27</cx:pt>
          <cx:pt idx="1844">21</cx:pt>
          <cx:pt idx="1845">21</cx:pt>
          <cx:pt idx="1846">21</cx:pt>
          <cx:pt idx="1847">21</cx:pt>
          <cx:pt idx="1848">21</cx:pt>
          <cx:pt idx="1849">21</cx:pt>
          <cx:pt idx="1850">15</cx:pt>
          <cx:pt idx="1851">20</cx:pt>
          <cx:pt idx="1852">18</cx:pt>
          <cx:pt idx="1853">21</cx:pt>
          <cx:pt idx="1854">17</cx:pt>
          <cx:pt idx="1855">20</cx:pt>
          <cx:pt idx="1856">19</cx:pt>
          <cx:pt idx="1857">17</cx:pt>
          <cx:pt idx="1858">18</cx:pt>
          <cx:pt idx="1859">19</cx:pt>
          <cx:pt idx="1860">19</cx:pt>
          <cx:pt idx="1861">17</cx:pt>
          <cx:pt idx="1862">20</cx:pt>
          <cx:pt idx="1863">20</cx:pt>
          <cx:pt idx="1864">18</cx:pt>
          <cx:pt idx="1865">110</cx:pt>
          <cx:pt idx="1866">110</cx:pt>
          <cx:pt idx="1867">27</cx:pt>
          <cx:pt idx="1868">27</cx:pt>
          <cx:pt idx="1869">25</cx:pt>
          <cx:pt idx="1870">27</cx:pt>
          <cx:pt idx="1871">22</cx:pt>
          <cx:pt idx="1872">27</cx:pt>
          <cx:pt idx="1873">22</cx:pt>
          <cx:pt idx="1874">27</cx:pt>
          <cx:pt idx="1875">27</cx:pt>
          <cx:pt idx="1876">22</cx:pt>
          <cx:pt idx="1877">21</cx:pt>
          <cx:pt idx="1878">21</cx:pt>
          <cx:pt idx="1879">21</cx:pt>
          <cx:pt idx="1880">20</cx:pt>
          <cx:pt idx="1881">22</cx:pt>
          <cx:pt idx="1882">20</cx:pt>
          <cx:pt idx="1883">20</cx:pt>
          <cx:pt idx="1884">21</cx:pt>
          <cx:pt idx="1885">28</cx:pt>
          <cx:pt idx="1886">30</cx:pt>
          <cx:pt idx="1887">26</cx:pt>
          <cx:pt idx="1888">28</cx:pt>
          <cx:pt idx="1889">30</cx:pt>
          <cx:pt idx="1890">26</cx:pt>
          <cx:pt idx="1891">28</cx:pt>
          <cx:pt idx="1892">30</cx:pt>
          <cx:pt idx="1893">19</cx:pt>
          <cx:pt idx="1894">20</cx:pt>
          <cx:pt idx="1895">20</cx:pt>
          <cx:pt idx="1896">20</cx:pt>
          <cx:pt idx="1897">19</cx:pt>
          <cx:pt idx="1898">19</cx:pt>
          <cx:pt idx="1899">19</cx:pt>
          <cx:pt idx="1900">33</cx:pt>
          <cx:pt idx="1901">33</cx:pt>
          <cx:pt idx="1902">34</cx:pt>
          <cx:pt idx="1903">20</cx:pt>
          <cx:pt idx="1904">20</cx:pt>
          <cx:pt idx="1905">16</cx:pt>
          <cx:pt idx="1906">17</cx:pt>
          <cx:pt idx="1907">16</cx:pt>
          <cx:pt idx="1908">16</cx:pt>
          <cx:pt idx="1909">17</cx:pt>
          <cx:pt idx="1910">16</cx:pt>
          <cx:pt idx="1911">16</cx:pt>
          <cx:pt idx="1912">16</cx:pt>
          <cx:pt idx="1913">16</cx:pt>
          <cx:pt idx="1914">14</cx:pt>
          <cx:pt idx="1915">15</cx:pt>
          <cx:pt idx="1916">22</cx:pt>
          <cx:pt idx="1917">23</cx:pt>
          <cx:pt idx="1918">23</cx:pt>
          <cx:pt idx="1919">30</cx:pt>
          <cx:pt idx="1920">34</cx:pt>
          <cx:pt idx="1921">30</cx:pt>
          <cx:pt idx="1922">30</cx:pt>
          <cx:pt idx="1923">30</cx:pt>
          <cx:pt idx="1924">30</cx:pt>
          <cx:pt idx="1925">34</cx:pt>
          <cx:pt idx="1926">30</cx:pt>
          <cx:pt idx="1927">33</cx:pt>
          <cx:pt idx="1928">29</cx:pt>
          <cx:pt idx="1929">29</cx:pt>
          <cx:pt idx="1930">29</cx:pt>
          <cx:pt idx="1931">31</cx:pt>
          <cx:pt idx="1932">27</cx:pt>
          <cx:pt idx="1933">27</cx:pt>
          <cx:pt idx="1934">19</cx:pt>
          <cx:pt idx="1935">34</cx:pt>
          <cx:pt idx="1936">28</cx:pt>
          <cx:pt idx="1937">31</cx:pt>
          <cx:pt idx="1938">29</cx:pt>
          <cx:pt idx="1939">34</cx:pt>
          <cx:pt idx="1940">25</cx:pt>
          <cx:pt idx="1941">34</cx:pt>
          <cx:pt idx="1942">25</cx:pt>
          <cx:pt idx="1943">31</cx:pt>
          <cx:pt idx="1944">31</cx:pt>
          <cx:pt idx="1945">29</cx:pt>
          <cx:pt idx="1946">34</cx:pt>
          <cx:pt idx="1947">31</cx:pt>
          <cx:pt idx="1948">25</cx:pt>
          <cx:pt idx="1949">25</cx:pt>
          <cx:pt idx="1950">34</cx:pt>
          <cx:pt idx="1951">34</cx:pt>
          <cx:pt idx="1952">31</cx:pt>
          <cx:pt idx="1953">34</cx:pt>
          <cx:pt idx="1954">34</cx:pt>
          <cx:pt idx="1955">29</cx:pt>
          <cx:pt idx="1956">24</cx:pt>
          <cx:pt idx="1957">23</cx:pt>
          <cx:pt idx="1958">34</cx:pt>
          <cx:pt idx="1959">31</cx:pt>
          <cx:pt idx="1960">30</cx:pt>
          <cx:pt idx="1961">31</cx:pt>
          <cx:pt idx="1962">24</cx:pt>
          <cx:pt idx="1963">31</cx:pt>
          <cx:pt idx="1964">31</cx:pt>
          <cx:pt idx="1965">23</cx:pt>
          <cx:pt idx="1966">29</cx:pt>
          <cx:pt idx="1967">31</cx:pt>
          <cx:pt idx="1968">37</cx:pt>
          <cx:pt idx="1969">37</cx:pt>
          <cx:pt idx="1970">37</cx:pt>
          <cx:pt idx="1971">37</cx:pt>
          <cx:pt idx="1972">37</cx:pt>
          <cx:pt idx="1973">37</cx:pt>
          <cx:pt idx="1974">29</cx:pt>
          <cx:pt idx="1975">29</cx:pt>
          <cx:pt idx="1976">29</cx:pt>
          <cx:pt idx="1977">29</cx:pt>
          <cx:pt idx="1978">29</cx:pt>
          <cx:pt idx="1979">29</cx:pt>
          <cx:pt idx="1980">20</cx:pt>
          <cx:pt idx="1981">20</cx:pt>
          <cx:pt idx="1982">22</cx:pt>
          <cx:pt idx="1983">21</cx:pt>
          <cx:pt idx="1984">21</cx:pt>
          <cx:pt idx="1985">21</cx:pt>
          <cx:pt idx="1986">28</cx:pt>
          <cx:pt idx="1987">28</cx:pt>
          <cx:pt idx="1988">28</cx:pt>
          <cx:pt idx="1989">18</cx:pt>
          <cx:pt idx="1990">18</cx:pt>
          <cx:pt idx="1991">22</cx:pt>
          <cx:pt idx="1992">22</cx:pt>
          <cx:pt idx="1993">22</cx:pt>
          <cx:pt idx="1994">29</cx:pt>
          <cx:pt idx="1995">29</cx:pt>
          <cx:pt idx="1996">27</cx:pt>
          <cx:pt idx="1997">28</cx:pt>
          <cx:pt idx="1998">28</cx:pt>
          <cx:pt idx="1999">28</cx:pt>
          <cx:pt idx="2000">26</cx:pt>
          <cx:pt idx="2001">28</cx:pt>
          <cx:pt idx="2002">26</cx:pt>
          <cx:pt idx="2003">26</cx:pt>
          <cx:pt idx="2004">28</cx:pt>
          <cx:pt idx="2005">27</cx:pt>
          <cx:pt idx="2006">27</cx:pt>
          <cx:pt idx="2007">28</cx:pt>
          <cx:pt idx="2008">28</cx:pt>
          <cx:pt idx="2009">28</cx:pt>
          <cx:pt idx="2010">27</cx:pt>
          <cx:pt idx="2011">28</cx:pt>
          <cx:pt idx="2012">28</cx:pt>
          <cx:pt idx="2013">28</cx:pt>
          <cx:pt idx="2014">28</cx:pt>
          <cx:pt idx="2015">28</cx:pt>
          <cx:pt idx="2016">28</cx:pt>
          <cx:pt idx="2017">28</cx:pt>
          <cx:pt idx="2018">28</cx:pt>
          <cx:pt idx="2019">31</cx:pt>
          <cx:pt idx="2020">29</cx:pt>
          <cx:pt idx="2021">31</cx:pt>
          <cx:pt idx="2022">27</cx:pt>
          <cx:pt idx="2023">27</cx:pt>
          <cx:pt idx="2024">31</cx:pt>
          <cx:pt idx="2025">31</cx:pt>
          <cx:pt idx="2026">29</cx:pt>
          <cx:pt idx="2027">27</cx:pt>
          <cx:pt idx="2028">27</cx:pt>
          <cx:pt idx="2029">32</cx:pt>
          <cx:pt idx="2030">29</cx:pt>
          <cx:pt idx="2031">32</cx:pt>
          <cx:pt idx="2032">32</cx:pt>
          <cx:pt idx="2033">32</cx:pt>
          <cx:pt idx="2034">27</cx:pt>
          <cx:pt idx="2035">23</cx:pt>
          <cx:pt idx="2036">19</cx:pt>
          <cx:pt idx="2037">19</cx:pt>
          <cx:pt idx="2038">19</cx:pt>
          <cx:pt idx="2039">28</cx:pt>
          <cx:pt idx="2040">28</cx:pt>
          <cx:pt idx="2041">19</cx:pt>
          <cx:pt idx="2042">24</cx:pt>
          <cx:pt idx="2043">24</cx:pt>
          <cx:pt idx="2044">24</cx:pt>
          <cx:pt idx="2045">24</cx:pt>
          <cx:pt idx="2046">28</cx:pt>
          <cx:pt idx="2047">28</cx:pt>
          <cx:pt idx="2048">19</cx:pt>
          <cx:pt idx="2049">28</cx:pt>
          <cx:pt idx="2050">30</cx:pt>
          <cx:pt idx="2051">19</cx:pt>
          <cx:pt idx="2052">25</cx:pt>
          <cx:pt idx="2053">30</cx:pt>
          <cx:pt idx="2054">25</cx:pt>
          <cx:pt idx="2055">30</cx:pt>
          <cx:pt idx="2056">30</cx:pt>
          <cx:pt idx="2057">30</cx:pt>
          <cx:pt idx="2058">25</cx:pt>
          <cx:pt idx="2059">25</cx:pt>
          <cx:pt idx="2060">25</cx:pt>
          <cx:pt idx="2061">25</cx:pt>
          <cx:pt idx="2062">30</cx:pt>
          <cx:pt idx="2063">31</cx:pt>
          <cx:pt idx="2064">25</cx:pt>
          <cx:pt idx="2065">25</cx:pt>
          <cx:pt idx="2066">30</cx:pt>
          <cx:pt idx="2067">31</cx:pt>
          <cx:pt idx="2068">30</cx:pt>
          <cx:pt idx="2069">20</cx:pt>
          <cx:pt idx="2070">30</cx:pt>
          <cx:pt idx="2071">20</cx:pt>
          <cx:pt idx="2072">38</cx:pt>
          <cx:pt idx="2073">38</cx:pt>
          <cx:pt idx="2074">39</cx:pt>
          <cx:pt idx="2075">38</cx:pt>
          <cx:pt idx="2076">38</cx:pt>
          <cx:pt idx="2077">39</cx:pt>
          <cx:pt idx="2078">38</cx:pt>
          <cx:pt idx="2079">37</cx:pt>
          <cx:pt idx="2080">37</cx:pt>
          <cx:pt idx="2081">30</cx:pt>
          <cx:pt idx="2082">26</cx:pt>
          <cx:pt idx="2083">27</cx:pt>
          <cx:pt idx="2084">26</cx:pt>
          <cx:pt idx="2085">30</cx:pt>
          <cx:pt idx="2086">27</cx:pt>
          <cx:pt idx="2087">30</cx:pt>
          <cx:pt idx="2088">30</cx:pt>
          <cx:pt idx="2089">27</cx:pt>
          <cx:pt idx="2090">30</cx:pt>
          <cx:pt idx="2091">31</cx:pt>
          <cx:pt idx="2092">26</cx:pt>
          <cx:pt idx="2093">26</cx:pt>
          <cx:pt idx="2094">31</cx:pt>
          <cx:pt idx="2095">31</cx:pt>
          <cx:pt idx="2096">27</cx:pt>
          <cx:pt idx="2097">31</cx:pt>
          <cx:pt idx="2098">27</cx:pt>
          <cx:pt idx="2099">26</cx:pt>
          <cx:pt idx="2100">27</cx:pt>
          <cx:pt idx="2101">31</cx:pt>
          <cx:pt idx="2102">26</cx:pt>
          <cx:pt idx="2103">31</cx:pt>
          <cx:pt idx="2104">31</cx:pt>
          <cx:pt idx="2105">27</cx:pt>
          <cx:pt idx="2106">27</cx:pt>
          <cx:pt idx="2107">26</cx:pt>
          <cx:pt idx="2108">31</cx:pt>
          <cx:pt idx="2109">27</cx:pt>
          <cx:pt idx="2110">31</cx:pt>
          <cx:pt idx="2111">26</cx:pt>
          <cx:pt idx="2112">31</cx:pt>
          <cx:pt idx="2113">35</cx:pt>
          <cx:pt idx="2114">31</cx:pt>
          <cx:pt idx="2115">31</cx:pt>
          <cx:pt idx="2116">35</cx:pt>
          <cx:pt idx="2117">35</cx:pt>
          <cx:pt idx="2118">35</cx:pt>
          <cx:pt idx="2119">35</cx:pt>
          <cx:pt idx="2120">35</cx:pt>
          <cx:pt idx="2121">35</cx:pt>
          <cx:pt idx="2122">31</cx:pt>
          <cx:pt idx="2123">31</cx:pt>
          <cx:pt idx="2124">33</cx:pt>
          <cx:pt idx="2125">33</cx:pt>
          <cx:pt idx="2126">33</cx:pt>
          <cx:pt idx="2127">30</cx:pt>
          <cx:pt idx="2128">30</cx:pt>
          <cx:pt idx="2129">25</cx:pt>
          <cx:pt idx="2130">23</cx:pt>
          <cx:pt idx="2131">25</cx:pt>
          <cx:pt idx="2132">21</cx:pt>
          <cx:pt idx="2133">21</cx:pt>
          <cx:pt idx="2134">25</cx:pt>
          <cx:pt idx="2135">25</cx:pt>
          <cx:pt idx="2136">23</cx:pt>
          <cx:pt idx="2137">21</cx:pt>
          <cx:pt idx="2138">25</cx:pt>
          <cx:pt idx="2139">23</cx:pt>
          <cx:pt idx="2140">23</cx:pt>
          <cx:pt idx="2141">23</cx:pt>
          <cx:pt idx="2142">23</cx:pt>
          <cx:pt idx="2143">27</cx:pt>
          <cx:pt idx="2144">25</cx:pt>
          <cx:pt idx="2145">24</cx:pt>
          <cx:pt idx="2146">26</cx:pt>
          <cx:pt idx="2147">27</cx:pt>
          <cx:pt idx="2148">26</cx:pt>
          <cx:pt idx="2149">26</cx:pt>
          <cx:pt idx="2150">27</cx:pt>
          <cx:pt idx="2151">27</cx:pt>
          <cx:pt idx="2152">25</cx:pt>
          <cx:pt idx="2153">24</cx:pt>
          <cx:pt idx="2154">27</cx:pt>
          <cx:pt idx="2155">24</cx:pt>
          <cx:pt idx="2156">26</cx:pt>
          <cx:pt idx="2157">25</cx:pt>
          <cx:pt idx="2158">26</cx:pt>
          <cx:pt idx="2159">24</cx:pt>
          <cx:pt idx="2160">26</cx:pt>
          <cx:pt idx="2161">24</cx:pt>
          <cx:pt idx="2162">24</cx:pt>
          <cx:pt idx="2163">24</cx:pt>
          <cx:pt idx="2164">24</cx:pt>
          <cx:pt idx="2165">26</cx:pt>
          <cx:pt idx="2166">26</cx:pt>
          <cx:pt idx="2167">25</cx:pt>
          <cx:pt idx="2168">26</cx:pt>
          <cx:pt idx="2169">27</cx:pt>
          <cx:pt idx="2170">27</cx:pt>
          <cx:pt idx="2171">26</cx:pt>
          <cx:pt idx="2172">26</cx:pt>
          <cx:pt idx="2173">25</cx:pt>
          <cx:pt idx="2174">26</cx:pt>
          <cx:pt idx="2175">24</cx:pt>
          <cx:pt idx="2176">27</cx:pt>
          <cx:pt idx="2177">23</cx:pt>
          <cx:pt idx="2178">24</cx:pt>
          <cx:pt idx="2179">24</cx:pt>
          <cx:pt idx="2180">23</cx:pt>
          <cx:pt idx="2181">24</cx:pt>
          <cx:pt idx="2182">24</cx:pt>
          <cx:pt idx="2183">28</cx:pt>
          <cx:pt idx="2184">28</cx:pt>
          <cx:pt idx="2185">28</cx:pt>
          <cx:pt idx="2186">28</cx:pt>
          <cx:pt idx="2187">28</cx:pt>
          <cx:pt idx="2188">28</cx:pt>
          <cx:pt idx="2189">28</cx:pt>
          <cx:pt idx="2190">28</cx:pt>
          <cx:pt idx="2191">28</cx:pt>
          <cx:pt idx="2192">28</cx:pt>
          <cx:pt idx="2193">28</cx:pt>
          <cx:pt idx="2194">28</cx:pt>
          <cx:pt idx="2195">24</cx:pt>
          <cx:pt idx="2196">24</cx:pt>
          <cx:pt idx="2197">24</cx:pt>
          <cx:pt idx="2198">24</cx:pt>
          <cx:pt idx="2199">24</cx:pt>
          <cx:pt idx="2200">24</cx:pt>
          <cx:pt idx="2201">24</cx:pt>
          <cx:pt idx="2202">24</cx:pt>
          <cx:pt idx="2203">24</cx:pt>
          <cx:pt idx="2204">15</cx:pt>
          <cx:pt idx="2205">15</cx:pt>
          <cx:pt idx="2206">27</cx:pt>
          <cx:pt idx="2207">27</cx:pt>
          <cx:pt idx="2208">27</cx:pt>
          <cx:pt idx="2209">27</cx:pt>
          <cx:pt idx="2210">27</cx:pt>
          <cx:pt idx="2211">23</cx:pt>
          <cx:pt idx="2212">23</cx:pt>
          <cx:pt idx="2213">23</cx:pt>
          <cx:pt idx="2214">22</cx:pt>
          <cx:pt idx="2215">30</cx:pt>
          <cx:pt idx="2216">30</cx:pt>
          <cx:pt idx="2217">30</cx:pt>
          <cx:pt idx="2218">30</cx:pt>
          <cx:pt idx="2219">30</cx:pt>
          <cx:pt idx="2220">30</cx:pt>
          <cx:pt idx="2221">33</cx:pt>
          <cx:pt idx="2222">33</cx:pt>
          <cx:pt idx="2223">33</cx:pt>
          <cx:pt idx="2224">33</cx:pt>
          <cx:pt idx="2225">33</cx:pt>
          <cx:pt idx="2226">33</cx:pt>
          <cx:pt idx="2227">33</cx:pt>
          <cx:pt idx="2228">33</cx:pt>
          <cx:pt idx="2229">33</cx:pt>
          <cx:pt idx="2230">33</cx:pt>
          <cx:pt idx="2231">33</cx:pt>
          <cx:pt idx="2232">33</cx:pt>
          <cx:pt idx="2233">33</cx:pt>
          <cx:pt idx="2234">33</cx:pt>
          <cx:pt idx="2235">24</cx:pt>
          <cx:pt idx="2236">21</cx:pt>
          <cx:pt idx="2237">29</cx:pt>
          <cx:pt idx="2238">23</cx:pt>
          <cx:pt idx="2239">24</cx:pt>
          <cx:pt idx="2240">21</cx:pt>
          <cx:pt idx="2241">24</cx:pt>
          <cx:pt idx="2242">21</cx:pt>
          <cx:pt idx="2243">29</cx:pt>
          <cx:pt idx="2244">21</cx:pt>
          <cx:pt idx="2245">24</cx:pt>
          <cx:pt idx="2246">23</cx:pt>
          <cx:pt idx="2247">21</cx:pt>
          <cx:pt idx="2248">24</cx:pt>
          <cx:pt idx="2249">26</cx:pt>
          <cx:pt idx="2250">30</cx:pt>
          <cx:pt idx="2251">28</cx:pt>
          <cx:pt idx="2252">28</cx:pt>
          <cx:pt idx="2253">26</cx:pt>
          <cx:pt idx="2254">30</cx:pt>
          <cx:pt idx="2255">28</cx:pt>
          <cx:pt idx="2256">26</cx:pt>
          <cx:pt idx="2257">30</cx:pt>
          <cx:pt idx="2258">32</cx:pt>
          <cx:pt idx="2259">31</cx:pt>
          <cx:pt idx="2260">32</cx:pt>
          <cx:pt idx="2261">25</cx:pt>
          <cx:pt idx="2262">31</cx:pt>
          <cx:pt idx="2263">31</cx:pt>
          <cx:pt idx="2264">31</cx:pt>
          <cx:pt idx="2265">32</cx:pt>
          <cx:pt idx="2266">31</cx:pt>
          <cx:pt idx="2267">31</cx:pt>
          <cx:pt idx="2268">25</cx:pt>
          <cx:pt idx="2269">31</cx:pt>
          <cx:pt idx="2270">32</cx:pt>
          <cx:pt idx="2271">31</cx:pt>
          <cx:pt idx="2272">31</cx:pt>
          <cx:pt idx="2273">27</cx:pt>
          <cx:pt idx="2274">29</cx:pt>
          <cx:pt idx="2275">33</cx:pt>
          <cx:pt idx="2276">29</cx:pt>
          <cx:pt idx="2277">27</cx:pt>
          <cx:pt idx="2278">30</cx:pt>
          <cx:pt idx="2279">30</cx:pt>
          <cx:pt idx="2280">28</cx:pt>
          <cx:pt idx="2281">28</cx:pt>
          <cx:pt idx="2282">30</cx:pt>
          <cx:pt idx="2283">33</cx:pt>
          <cx:pt idx="2284">30</cx:pt>
          <cx:pt idx="2285">33</cx:pt>
          <cx:pt idx="2286">30</cx:pt>
          <cx:pt idx="2287">30</cx:pt>
          <cx:pt idx="2288">30</cx:pt>
          <cx:pt idx="2289">28</cx:pt>
          <cx:pt idx="2290">33</cx:pt>
          <cx:pt idx="2291">26</cx:pt>
          <cx:pt idx="2292">27</cx:pt>
          <cx:pt idx="2293">27</cx:pt>
          <cx:pt idx="2294">23</cx:pt>
          <cx:pt idx="2295">23</cx:pt>
          <cx:pt idx="2296">23</cx:pt>
          <cx:pt idx="2297">23</cx:pt>
          <cx:pt idx="2298">30</cx:pt>
          <cx:pt idx="2299">23</cx:pt>
          <cx:pt idx="2300">22</cx:pt>
          <cx:pt idx="2301">23</cx:pt>
          <cx:pt idx="2302">23</cx:pt>
          <cx:pt idx="2303">30</cx:pt>
          <cx:pt idx="2304">23</cx:pt>
          <cx:pt idx="2305">23</cx:pt>
          <cx:pt idx="2306">30</cx:pt>
          <cx:pt idx="2307">23</cx:pt>
          <cx:pt idx="2308">23</cx:pt>
          <cx:pt idx="2309">23</cx:pt>
          <cx:pt idx="2310">30</cx:pt>
          <cx:pt idx="2311">21</cx:pt>
          <cx:pt idx="2312">23</cx:pt>
          <cx:pt idx="2313">23</cx:pt>
          <cx:pt idx="2314">23</cx:pt>
          <cx:pt idx="2315">23</cx:pt>
          <cx:pt idx="2316">23</cx:pt>
          <cx:pt idx="2317">23</cx:pt>
          <cx:pt idx="2318">21</cx:pt>
          <cx:pt idx="2319">23</cx:pt>
          <cx:pt idx="2320">30</cx:pt>
          <cx:pt idx="2321">23</cx:pt>
          <cx:pt idx="2322">23</cx:pt>
          <cx:pt idx="2323">30</cx:pt>
          <cx:pt idx="2324">23</cx:pt>
          <cx:pt idx="2325">23</cx:pt>
          <cx:pt idx="2326">23</cx:pt>
          <cx:pt idx="2327">25</cx:pt>
          <cx:pt idx="2328">25</cx:pt>
          <cx:pt idx="2329">22</cx:pt>
          <cx:pt idx="2330">25</cx:pt>
          <cx:pt idx="2331">31</cx:pt>
          <cx:pt idx="2332">25</cx:pt>
          <cx:pt idx="2333">27</cx:pt>
          <cx:pt idx="2334">27</cx:pt>
          <cx:pt idx="2335">31</cx:pt>
          <cx:pt idx="2336">31</cx:pt>
          <cx:pt idx="2337">22</cx:pt>
          <cx:pt idx="2338">31</cx:pt>
          <cx:pt idx="2339">25</cx:pt>
          <cx:pt idx="2340">25</cx:pt>
          <cx:pt idx="2341">25</cx:pt>
          <cx:pt idx="2342">31</cx:pt>
          <cx:pt idx="2343">25</cx:pt>
          <cx:pt idx="2344">31</cx:pt>
          <cx:pt idx="2345">30</cx:pt>
          <cx:pt idx="2346">25</cx:pt>
          <cx:pt idx="2347">25</cx:pt>
          <cx:pt idx="2348">22</cx:pt>
          <cx:pt idx="2349">27</cx:pt>
          <cx:pt idx="2350">30</cx:pt>
          <cx:pt idx="2351">25</cx:pt>
          <cx:pt idx="2352">25</cx:pt>
          <cx:pt idx="2353">27</cx:pt>
          <cx:pt idx="2354">25</cx:pt>
          <cx:pt idx="2355">17</cx:pt>
          <cx:pt idx="2356">17</cx:pt>
          <cx:pt idx="2357">17</cx:pt>
          <cx:pt idx="2358">17</cx:pt>
          <cx:pt idx="2359">18</cx:pt>
          <cx:pt idx="2360">18</cx:pt>
          <cx:pt idx="2361">18</cx:pt>
          <cx:pt idx="2362">26</cx:pt>
          <cx:pt idx="2363">29</cx:pt>
          <cx:pt idx="2364">26</cx:pt>
          <cx:pt idx="2365">25</cx:pt>
          <cx:pt idx="2366">25</cx:pt>
          <cx:pt idx="2367">24</cx:pt>
          <cx:pt idx="2368">26</cx:pt>
          <cx:pt idx="2369">26</cx:pt>
          <cx:pt idx="2370">26</cx:pt>
          <cx:pt idx="2371">26</cx:pt>
          <cx:pt idx="2372">26</cx:pt>
          <cx:pt idx="2373">26</cx:pt>
          <cx:pt idx="2374">44</cx:pt>
          <cx:pt idx="2375">30</cx:pt>
          <cx:pt idx="2376">32</cx:pt>
          <cx:pt idx="2377">30</cx:pt>
          <cx:pt idx="2378">33</cx:pt>
          <cx:pt idx="2379">44</cx:pt>
          <cx:pt idx="2380">37</cx:pt>
          <cx:pt idx="2381">32</cx:pt>
          <cx:pt idx="2382">27</cx:pt>
          <cx:pt idx="2383">35</cx:pt>
          <cx:pt idx="2384">27</cx:pt>
          <cx:pt idx="2385">33</cx:pt>
          <cx:pt idx="2386">27</cx:pt>
          <cx:pt idx="2387">35</cx:pt>
          <cx:pt idx="2388">33</cx:pt>
          <cx:pt idx="2389">39</cx:pt>
          <cx:pt idx="2390">41</cx:pt>
          <cx:pt idx="2391">39</cx:pt>
          <cx:pt idx="2392">31</cx:pt>
          <cx:pt idx="2393">47</cx:pt>
          <cx:pt idx="2394">31</cx:pt>
          <cx:pt idx="2395">36</cx:pt>
          <cx:pt idx="2396">31</cx:pt>
          <cx:pt idx="2397">39</cx:pt>
          <cx:pt idx="2398">47</cx:pt>
          <cx:pt idx="2399">31</cx:pt>
          <cx:pt idx="2400">39</cx:pt>
          <cx:pt idx="2401">31</cx:pt>
          <cx:pt idx="2402">38</cx:pt>
          <cx:pt idx="2403">47</cx:pt>
          <cx:pt idx="2404">47</cx:pt>
          <cx:pt idx="2405">39</cx:pt>
          <cx:pt idx="2406">38</cx:pt>
          <cx:pt idx="2407">38</cx:pt>
          <cx:pt idx="2408">36</cx:pt>
          <cx:pt idx="2409">36</cx:pt>
          <cx:pt idx="2410">31</cx:pt>
          <cx:pt idx="2411">38</cx:pt>
          <cx:pt idx="2412">38</cx:pt>
          <cx:pt idx="2413">31</cx:pt>
          <cx:pt idx="2414">39</cx:pt>
          <cx:pt idx="2415">41</cx:pt>
          <cx:pt idx="2416">41</cx:pt>
          <cx:pt idx="2417">42</cx:pt>
          <cx:pt idx="2418">41</cx:pt>
          <cx:pt idx="2419">40</cx:pt>
          <cx:pt idx="2420">41</cx:pt>
          <cx:pt idx="2421">42</cx:pt>
          <cx:pt idx="2422">41</cx:pt>
          <cx:pt idx="2423">41</cx:pt>
          <cx:pt idx="2424">42</cx:pt>
          <cx:pt idx="2425">38</cx:pt>
          <cx:pt idx="2426">41</cx:pt>
          <cx:pt idx="2427">42</cx:pt>
          <cx:pt idx="2428">42</cx:pt>
          <cx:pt idx="2429">41</cx:pt>
          <cx:pt idx="2430">41</cx:pt>
          <cx:pt idx="2431">39</cx:pt>
          <cx:pt idx="2432">39</cx:pt>
          <cx:pt idx="2433">40</cx:pt>
          <cx:pt idx="2434">40</cx:pt>
          <cx:pt idx="2435">40</cx:pt>
          <cx:pt idx="2436">36</cx:pt>
          <cx:pt idx="2437">42</cx:pt>
          <cx:pt idx="2438">40</cx:pt>
          <cx:pt idx="2439">42</cx:pt>
          <cx:pt idx="2440">40</cx:pt>
          <cx:pt idx="2441">42</cx:pt>
          <cx:pt idx="2442">42</cx:pt>
          <cx:pt idx="2443">40</cx:pt>
          <cx:pt idx="2444">40</cx:pt>
          <cx:pt idx="2445">39</cx:pt>
          <cx:pt idx="2446">40</cx:pt>
          <cx:pt idx="2447">42</cx:pt>
          <cx:pt idx="2448">42</cx:pt>
          <cx:pt idx="2449">40</cx:pt>
          <cx:pt idx="2450">40</cx:pt>
          <cx:pt idx="2451">39</cx:pt>
          <cx:pt idx="2452">40</cx:pt>
          <cx:pt idx="2453">39</cx:pt>
          <cx:pt idx="2454">41</cx:pt>
          <cx:pt idx="2455">18</cx:pt>
          <cx:pt idx="2456">18</cx:pt>
          <cx:pt idx="2457">20</cx:pt>
          <cx:pt idx="2458">18</cx:pt>
          <cx:pt idx="2459">19</cx:pt>
          <cx:pt idx="2460">18</cx:pt>
          <cx:pt idx="2461">20</cx:pt>
          <cx:pt idx="2462">20</cx:pt>
          <cx:pt idx="2463">17</cx:pt>
          <cx:pt idx="2464">20</cx:pt>
          <cx:pt idx="2465">18</cx:pt>
          <cx:pt idx="2466">20</cx:pt>
          <cx:pt idx="2467">19</cx:pt>
          <cx:pt idx="2468">20</cx:pt>
          <cx:pt idx="2469">17</cx:pt>
          <cx:pt idx="2470">18</cx:pt>
          <cx:pt idx="2471">18</cx:pt>
          <cx:pt idx="2472">20</cx:pt>
          <cx:pt idx="2473">20</cx:pt>
          <cx:pt idx="2474">20</cx:pt>
          <cx:pt idx="2475">18</cx:pt>
          <cx:pt idx="2476">20</cx:pt>
          <cx:pt idx="2477">20</cx:pt>
          <cx:pt idx="2478">18</cx:pt>
          <cx:pt idx="2479">18</cx:pt>
          <cx:pt idx="2480">18</cx:pt>
          <cx:pt idx="2481">18</cx:pt>
          <cx:pt idx="2482">20</cx:pt>
          <cx:pt idx="2483">19</cx:pt>
          <cx:pt idx="2484">17</cx:pt>
          <cx:pt idx="2485">19</cx:pt>
          <cx:pt idx="2486">17</cx:pt>
          <cx:pt idx="2487">21</cx:pt>
          <cx:pt idx="2488">19</cx:pt>
          <cx:pt idx="2489">21</cx:pt>
          <cx:pt idx="2490">18</cx:pt>
          <cx:pt idx="2491">21</cx:pt>
          <cx:pt idx="2492">19</cx:pt>
          <cx:pt idx="2493">21</cx:pt>
          <cx:pt idx="2494">21</cx:pt>
          <cx:pt idx="2495">17</cx:pt>
          <cx:pt idx="2496">21</cx:pt>
          <cx:pt idx="2497">19</cx:pt>
          <cx:pt idx="2498">19</cx:pt>
          <cx:pt idx="2499">18</cx:pt>
          <cx:pt idx="2500">19</cx:pt>
          <cx:pt idx="2501">21</cx:pt>
          <cx:pt idx="2502">21</cx:pt>
          <cx:pt idx="2503">21</cx:pt>
          <cx:pt idx="2504">19</cx:pt>
          <cx:pt idx="2505">21</cx:pt>
          <cx:pt idx="2506">19</cx:pt>
          <cx:pt idx="2507">19</cx:pt>
          <cx:pt idx="2508">21</cx:pt>
          <cx:pt idx="2509">17</cx:pt>
          <cx:pt idx="2510">17</cx:pt>
          <cx:pt idx="2511">17</cx:pt>
          <cx:pt idx="2512">17</cx:pt>
          <cx:pt idx="2513">17</cx:pt>
          <cx:pt idx="2514">17</cx:pt>
          <cx:pt idx="2515">18</cx:pt>
          <cx:pt idx="2516">18</cx:pt>
          <cx:pt idx="2517">18</cx:pt>
          <cx:pt idx="2518">18</cx:pt>
          <cx:pt idx="2519">18</cx:pt>
          <cx:pt idx="2520">18</cx:pt>
          <cx:pt idx="2521">24</cx:pt>
          <cx:pt idx="2522">22</cx:pt>
          <cx:pt idx="2523">18</cx:pt>
          <cx:pt idx="2524">22</cx:pt>
          <cx:pt idx="2525">24</cx:pt>
          <cx:pt idx="2526">18</cx:pt>
          <cx:pt idx="2527">18</cx:pt>
          <cx:pt idx="2528">24</cx:pt>
          <cx:pt idx="2529">18</cx:pt>
          <cx:pt idx="2530">22</cx:pt>
          <cx:pt idx="2531">38</cx:pt>
          <cx:pt idx="2532">32</cx:pt>
          <cx:pt idx="2533">31</cx:pt>
          <cx:pt idx="2534">38</cx:pt>
          <cx:pt idx="2535">31</cx:pt>
          <cx:pt idx="2536">33</cx:pt>
          <cx:pt idx="2537">38</cx:pt>
          <cx:pt idx="2538">32</cx:pt>
          <cx:pt idx="2539">30</cx:pt>
          <cx:pt idx="2540">27</cx:pt>
          <cx:pt idx="2541">27</cx:pt>
          <cx:pt idx="2542">27</cx:pt>
          <cx:pt idx="2543">27</cx:pt>
          <cx:pt idx="2544">26</cx:pt>
          <cx:pt idx="2545">27</cx:pt>
          <cx:pt idx="2546">27</cx:pt>
          <cx:pt idx="2547">27</cx:pt>
          <cx:pt idx="2548">26</cx:pt>
          <cx:pt idx="2549">31</cx:pt>
          <cx:pt idx="2550">31</cx:pt>
          <cx:pt idx="2551">25</cx:pt>
          <cx:pt idx="2552">18</cx:pt>
          <cx:pt idx="2553">25</cx:pt>
          <cx:pt idx="2554">22</cx:pt>
          <cx:pt idx="2555">22</cx:pt>
          <cx:pt idx="2556">25</cx:pt>
          <cx:pt idx="2557">22</cx:pt>
          <cx:pt idx="2558">19</cx:pt>
          <cx:pt idx="2559">21</cx:pt>
          <cx:pt idx="2560">18</cx:pt>
          <cx:pt idx="2561">25</cx:pt>
          <cx:pt idx="2562">25</cx:pt>
          <cx:pt idx="2563">21</cx:pt>
          <cx:pt idx="2564">22</cx:pt>
          <cx:pt idx="2565">25</cx:pt>
          <cx:pt idx="2566">26</cx:pt>
          <cx:pt idx="2567">22</cx:pt>
          <cx:pt idx="2568">30</cx:pt>
          <cx:pt idx="2569">28</cx:pt>
          <cx:pt idx="2570">24</cx:pt>
          <cx:pt idx="2571">30</cx:pt>
          <cx:pt idx="2572">26</cx:pt>
          <cx:pt idx="2573">22</cx:pt>
          <cx:pt idx="2574">25</cx:pt>
          <cx:pt idx="2575">26</cx:pt>
          <cx:pt idx="2576">26</cx:pt>
          <cx:pt idx="2577">25</cx:pt>
          <cx:pt idx="2578">22</cx:pt>
          <cx:pt idx="2579">33</cx:pt>
          <cx:pt idx="2580">33</cx:pt>
          <cx:pt idx="2581">30</cx:pt>
          <cx:pt idx="2582">33</cx:pt>
          <cx:pt idx="2583">32</cx:pt>
          <cx:pt idx="2584">33</cx:pt>
          <cx:pt idx="2585">32</cx:pt>
          <cx:pt idx="2586">35</cx:pt>
          <cx:pt idx="2587">35</cx:pt>
          <cx:pt idx="2588">30</cx:pt>
          <cx:pt idx="2589">35</cx:pt>
          <cx:pt idx="2590">30</cx:pt>
          <cx:pt idx="2591">37</cx:pt>
          <cx:pt idx="2592">37</cx:pt>
          <cx:pt idx="2593">35</cx:pt>
          <cx:pt idx="2594">37</cx:pt>
          <cx:pt idx="2595">30</cx:pt>
          <cx:pt idx="2596">37</cx:pt>
          <cx:pt idx="2597">37</cx:pt>
          <cx:pt idx="2598">37</cx:pt>
          <cx:pt idx="2599">37</cx:pt>
          <cx:pt idx="2600">37</cx:pt>
          <cx:pt idx="2601">20</cx:pt>
          <cx:pt idx="2602">23</cx:pt>
          <cx:pt idx="2603">24</cx:pt>
          <cx:pt idx="2604">24</cx:pt>
          <cx:pt idx="2605">21</cx:pt>
          <cx:pt idx="2606">23</cx:pt>
          <cx:pt idx="2607">23</cx:pt>
          <cx:pt idx="2608">25</cx:pt>
          <cx:pt idx="2609">25</cx:pt>
          <cx:pt idx="2610">23</cx:pt>
          <cx:pt idx="2611">25</cx:pt>
          <cx:pt idx="2612">25</cx:pt>
          <cx:pt idx="2613">23</cx:pt>
          <cx:pt idx="2614">25</cx:pt>
          <cx:pt idx="2615">20</cx:pt>
          <cx:pt idx="2616">21</cx:pt>
          <cx:pt idx="2617">25</cx:pt>
          <cx:pt idx="2618">27</cx:pt>
          <cx:pt idx="2619">26</cx:pt>
          <cx:pt idx="2620">26</cx:pt>
          <cx:pt idx="2621">27</cx:pt>
          <cx:pt idx="2622">27</cx:pt>
          <cx:pt idx="2623">25</cx:pt>
          <cx:pt idx="2624">24</cx:pt>
          <cx:pt idx="2625">24</cx:pt>
          <cx:pt idx="2626">26</cx:pt>
          <cx:pt idx="2627">24</cx:pt>
          <cx:pt idx="2628">26</cx:pt>
          <cx:pt idx="2629">24</cx:pt>
          <cx:pt idx="2630">24</cx:pt>
          <cx:pt idx="2631">27</cx:pt>
          <cx:pt idx="2632">26</cx:pt>
          <cx:pt idx="2633">27</cx:pt>
          <cx:pt idx="2634">24</cx:pt>
          <cx:pt idx="2635">25</cx:pt>
          <cx:pt idx="2636">24</cx:pt>
          <cx:pt idx="2637">24</cx:pt>
          <cx:pt idx="2638">24</cx:pt>
          <cx:pt idx="2639">24</cx:pt>
          <cx:pt idx="2640">27</cx:pt>
          <cx:pt idx="2641">24</cx:pt>
          <cx:pt idx="2642">25</cx:pt>
          <cx:pt idx="2643">26</cx:pt>
          <cx:pt idx="2644">25</cx:pt>
          <cx:pt idx="2645">26</cx:pt>
          <cx:pt idx="2646">26</cx:pt>
          <cx:pt idx="2647">27</cx:pt>
          <cx:pt idx="2648">25</cx:pt>
          <cx:pt idx="2649">27</cx:pt>
          <cx:pt idx="2650">24</cx:pt>
          <cx:pt idx="2651">27</cx:pt>
          <cx:pt idx="2652">26</cx:pt>
          <cx:pt idx="2653">27</cx:pt>
          <cx:pt idx="2654">26</cx:pt>
          <cx:pt idx="2655">33</cx:pt>
          <cx:pt idx="2656">32</cx:pt>
          <cx:pt idx="2657">36</cx:pt>
          <cx:pt idx="2658">31</cx:pt>
          <cx:pt idx="2659">36</cx:pt>
          <cx:pt idx="2660">30</cx:pt>
          <cx:pt idx="2661">35</cx:pt>
          <cx:pt idx="2662">26</cx:pt>
          <cx:pt idx="2663">32</cx:pt>
          <cx:pt idx="2664">33</cx:pt>
          <cx:pt idx="2665">24</cx:pt>
          <cx:pt idx="2666">36</cx:pt>
          <cx:pt idx="2667">24</cx:pt>
          <cx:pt idx="2668">31</cx:pt>
          <cx:pt idx="2669">36</cx:pt>
          <cx:pt idx="2670">26</cx:pt>
          <cx:pt idx="2671">26</cx:pt>
          <cx:pt idx="2672">27</cx:pt>
          <cx:pt idx="2673">25</cx:pt>
          <cx:pt idx="2674">22</cx:pt>
          <cx:pt idx="2675">35</cx:pt>
          <cx:pt idx="2676">30</cx:pt>
          <cx:pt idx="2677">24</cx:pt>
          <cx:pt idx="2678">26</cx:pt>
          <cx:pt idx="2679">24</cx:pt>
          <cx:pt idx="2680">27</cx:pt>
          <cx:pt idx="2681">25</cx:pt>
          <cx:pt idx="2682">25</cx:pt>
          <cx:pt idx="2683">27</cx:pt>
          <cx:pt idx="2684">25</cx:pt>
          <cx:pt idx="2685">25</cx:pt>
          <cx:pt idx="2686">17</cx:pt>
          <cx:pt idx="2687">17</cx:pt>
          <cx:pt idx="2688">17</cx:pt>
          <cx:pt idx="2689">18</cx:pt>
          <cx:pt idx="2690">19</cx:pt>
          <cx:pt idx="2691">19</cx:pt>
          <cx:pt idx="2692">20</cx:pt>
          <cx:pt idx="2693">17</cx:pt>
          <cx:pt idx="2694">20</cx:pt>
          <cx:pt idx="2695">23</cx:pt>
          <cx:pt idx="2696">24</cx:pt>
          <cx:pt idx="2697">24</cx:pt>
          <cx:pt idx="2698">21</cx:pt>
          <cx:pt idx="2699">20</cx:pt>
          <cx:pt idx="2700">21</cx:pt>
          <cx:pt idx="2701">21</cx:pt>
          <cx:pt idx="2702">24</cx:pt>
          <cx:pt idx="2703">24</cx:pt>
          <cx:pt idx="2704">25</cx:pt>
          <cx:pt idx="2705">20</cx:pt>
          <cx:pt idx="2706">25</cx:pt>
          <cx:pt idx="2707">24</cx:pt>
          <cx:pt idx="2708">25</cx:pt>
          <cx:pt idx="2709">24</cx:pt>
          <cx:pt idx="2710">21</cx:pt>
          <cx:pt idx="2711">20</cx:pt>
          <cx:pt idx="2712">21</cx:pt>
          <cx:pt idx="2713">25</cx:pt>
          <cx:pt idx="2714">20</cx:pt>
          <cx:pt idx="2715">17</cx:pt>
          <cx:pt idx="2716">17</cx:pt>
          <cx:pt idx="2717">19</cx:pt>
          <cx:pt idx="2718">19</cx:pt>
          <cx:pt idx="2719">24</cx:pt>
          <cx:pt idx="2720">24</cx:pt>
          <cx:pt idx="2721">20</cx:pt>
          <cx:pt idx="2722">24</cx:pt>
          <cx:pt idx="2723">19</cx:pt>
          <cx:pt idx="2724">19</cx:pt>
          <cx:pt idx="2725">19</cx:pt>
          <cx:pt idx="2726">19</cx:pt>
          <cx:pt idx="2727">19</cx:pt>
          <cx:pt idx="2728">15</cx:pt>
          <cx:pt idx="2729">15</cx:pt>
          <cx:pt idx="2730">15</cx:pt>
          <cx:pt idx="2731">15</cx:pt>
          <cx:pt idx="2732">15</cx:pt>
          <cx:pt idx="2733">15</cx:pt>
          <cx:pt idx="2734">23</cx:pt>
          <cx:pt idx="2735">23</cx:pt>
          <cx:pt idx="2736">23</cx:pt>
          <cx:pt idx="2737">23</cx:pt>
          <cx:pt idx="2738">23</cx:pt>
          <cx:pt idx="2739">26</cx:pt>
          <cx:pt idx="2740">24</cx:pt>
          <cx:pt idx="2741">24</cx:pt>
          <cx:pt idx="2742">25</cx:pt>
          <cx:pt idx="2743">27</cx:pt>
          <cx:pt idx="2744">27</cx:pt>
          <cx:pt idx="2745">25</cx:pt>
          <cx:pt idx="2746">26</cx:pt>
          <cx:pt idx="2747">26</cx:pt>
          <cx:pt idx="2748">26</cx:pt>
          <cx:pt idx="2749">27</cx:pt>
          <cx:pt idx="2750">32</cx:pt>
          <cx:pt idx="2751">31</cx:pt>
          <cx:pt idx="2752">27</cx:pt>
          <cx:pt idx="2753">31</cx:pt>
          <cx:pt idx="2754">15</cx:pt>
          <cx:pt idx="2755">35</cx:pt>
          <cx:pt idx="2756">36</cx:pt>
          <cx:pt idx="2757">42</cx:pt>
          <cx:pt idx="2758">38</cx:pt>
          <cx:pt idx="2759">40</cx:pt>
          <cx:pt idx="2760">37</cx:pt>
          <cx:pt idx="2761">36</cx:pt>
          <cx:pt idx="2762">37</cx:pt>
          <cx:pt idx="2763">37</cx:pt>
          <cx:pt idx="2764">38</cx:pt>
          <cx:pt idx="2765">37</cx:pt>
          <cx:pt idx="2766">37</cx:pt>
          <cx:pt idx="2767">40</cx:pt>
          <cx:pt idx="2768">38</cx:pt>
          <cx:pt idx="2769">42</cx:pt>
          <cx:pt idx="2770">38</cx:pt>
          <cx:pt idx="2771">37</cx:pt>
          <cx:pt idx="2772">37</cx:pt>
          <cx:pt idx="2773">37</cx:pt>
          <cx:pt idx="2774">37</cx:pt>
          <cx:pt idx="2775">38</cx:pt>
          <cx:pt idx="2776">40</cx:pt>
          <cx:pt idx="2777">37</cx:pt>
          <cx:pt idx="2778">40</cx:pt>
          <cx:pt idx="2779">36</cx:pt>
          <cx:pt idx="2780">38</cx:pt>
          <cx:pt idx="2781">37</cx:pt>
          <cx:pt idx="2782">35</cx:pt>
          <cx:pt idx="2783">40</cx:pt>
          <cx:pt idx="2784">36</cx:pt>
          <cx:pt idx="2785">35</cx:pt>
          <cx:pt idx="2786">40</cx:pt>
          <cx:pt idx="2787">35</cx:pt>
          <cx:pt idx="2788">36</cx:pt>
          <cx:pt idx="2789">36</cx:pt>
          <cx:pt idx="2790">35</cx:pt>
          <cx:pt idx="2791">26</cx:pt>
          <cx:pt idx="2792">23</cx:pt>
          <cx:pt idx="2793">23</cx:pt>
          <cx:pt idx="2794">22</cx:pt>
          <cx:pt idx="2795">28</cx:pt>
          <cx:pt idx="2796">29</cx:pt>
          <cx:pt idx="2797">29</cx:pt>
          <cx:pt idx="2798">29</cx:pt>
          <cx:pt idx="2799">29</cx:pt>
          <cx:pt idx="2800">29</cx:pt>
          <cx:pt idx="2801">29</cx:pt>
          <cx:pt idx="2802">29</cx:pt>
          <cx:pt idx="2803">22</cx:pt>
          <cx:pt idx="2804">29</cx:pt>
          <cx:pt idx="2805">29</cx:pt>
          <cx:pt idx="2806">29</cx:pt>
          <cx:pt idx="2807">22</cx:pt>
          <cx:pt idx="2808">29</cx:pt>
          <cx:pt idx="2809">29</cx:pt>
          <cx:pt idx="2810">29</cx:pt>
          <cx:pt idx="2811">29</cx:pt>
          <cx:pt idx="2812">29</cx:pt>
          <cx:pt idx="2813">22</cx:pt>
          <cx:pt idx="2814">22</cx:pt>
          <cx:pt idx="2815">22</cx:pt>
          <cx:pt idx="2816">22</cx:pt>
          <cx:pt idx="2817">29</cx:pt>
          <cx:pt idx="2818">29</cx:pt>
          <cx:pt idx="2819">22</cx:pt>
          <cx:pt idx="2820">22</cx:pt>
          <cx:pt idx="2821">29</cx:pt>
          <cx:pt idx="2822">29</cx:pt>
          <cx:pt idx="2823">22</cx:pt>
          <cx:pt idx="2824">22</cx:pt>
          <cx:pt idx="2825">29</cx:pt>
          <cx:pt idx="2826">29</cx:pt>
          <cx:pt idx="2827">29</cx:pt>
          <cx:pt idx="2828">29</cx:pt>
          <cx:pt idx="2829">29</cx:pt>
          <cx:pt idx="2830">22</cx:pt>
          <cx:pt idx="2831">29</cx:pt>
          <cx:pt idx="2832">22</cx:pt>
          <cx:pt idx="2833">29</cx:pt>
          <cx:pt idx="2834">29</cx:pt>
          <cx:pt idx="2835">29</cx:pt>
          <cx:pt idx="2836">29</cx:pt>
          <cx:pt idx="2837">22</cx:pt>
          <cx:pt idx="2838">25</cx:pt>
          <cx:pt idx="2839">25</cx:pt>
          <cx:pt idx="2840">25</cx:pt>
          <cx:pt idx="2841">22</cx:pt>
          <cx:pt idx="2842">25</cx:pt>
          <cx:pt idx="2843">25</cx:pt>
          <cx:pt idx="2844">25</cx:pt>
          <cx:pt idx="2845">25</cx:pt>
          <cx:pt idx="2846">25</cx:pt>
          <cx:pt idx="2847">22</cx:pt>
          <cx:pt idx="2848">25</cx:pt>
          <cx:pt idx="2849">25</cx:pt>
          <cx:pt idx="2850">25</cx:pt>
          <cx:pt idx="2851">25</cx:pt>
          <cx:pt idx="2852">25</cx:pt>
          <cx:pt idx="2853">25</cx:pt>
          <cx:pt idx="2854">22</cx:pt>
          <cx:pt idx="2855">22</cx:pt>
          <cx:pt idx="2856">22</cx:pt>
          <cx:pt idx="2857">25</cx:pt>
          <cx:pt idx="2858">25</cx:pt>
          <cx:pt idx="2859">25</cx:pt>
          <cx:pt idx="2860">25</cx:pt>
          <cx:pt idx="2861">22</cx:pt>
          <cx:pt idx="2862">22</cx:pt>
          <cx:pt idx="2863">15</cx:pt>
          <cx:pt idx="2864">16</cx:pt>
          <cx:pt idx="2865">16</cx:pt>
          <cx:pt idx="2866">15</cx:pt>
          <cx:pt idx="2867">18</cx:pt>
          <cx:pt idx="2868">17</cx:pt>
          <cx:pt idx="2869">20</cx:pt>
          <cx:pt idx="2870">30</cx:pt>
          <cx:pt idx="2871">31</cx:pt>
          <cx:pt idx="2872">30</cx:pt>
          <cx:pt idx="2873">31</cx:pt>
          <cx:pt idx="2874">30</cx:pt>
          <cx:pt idx="2875">30</cx:pt>
          <cx:pt idx="2876">30</cx:pt>
          <cx:pt idx="2877">31</cx:pt>
          <cx:pt idx="2878">31</cx:pt>
          <cx:pt idx="2879">31</cx:pt>
          <cx:pt idx="2880">33</cx:pt>
          <cx:pt idx="2881">34</cx:pt>
          <cx:pt idx="2882">33</cx:pt>
          <cx:pt idx="2883">34</cx:pt>
          <cx:pt idx="2884">33</cx:pt>
          <cx:pt idx="2885">33</cx:pt>
          <cx:pt idx="2886">33</cx:pt>
          <cx:pt idx="2887">34</cx:pt>
          <cx:pt idx="2888">34</cx:pt>
          <cx:pt idx="2889">34</cx:pt>
          <cx:pt idx="2890">31</cx:pt>
          <cx:pt idx="2891">31</cx:pt>
          <cx:pt idx="2892">33</cx:pt>
          <cx:pt idx="2893">31</cx:pt>
          <cx:pt idx="2894">33</cx:pt>
          <cx:pt idx="2895">33</cx:pt>
          <cx:pt idx="2896">31</cx:pt>
          <cx:pt idx="2897">33</cx:pt>
          <cx:pt idx="2898">33</cx:pt>
          <cx:pt idx="2899">31</cx:pt>
          <cx:pt idx="2900">33</cx:pt>
          <cx:pt idx="2901">31</cx:pt>
          <cx:pt idx="2902">39</cx:pt>
          <cx:pt idx="2903">38</cx:pt>
          <cx:pt idx="2904">38</cx:pt>
          <cx:pt idx="2905">38</cx:pt>
          <cx:pt idx="2906">39</cx:pt>
          <cx:pt idx="2907">39</cx:pt>
          <cx:pt idx="2908">38</cx:pt>
          <cx:pt idx="2909">39</cx:pt>
          <cx:pt idx="2910">38</cx:pt>
          <cx:pt idx="2911">38</cx:pt>
          <cx:pt idx="2912">39</cx:pt>
          <cx:pt idx="2913">39</cx:pt>
          <cx:pt idx="2914">38</cx:pt>
          <cx:pt idx="2915">38</cx:pt>
          <cx:pt idx="2916">39</cx:pt>
          <cx:pt idx="2917">38</cx:pt>
          <cx:pt idx="2918">39</cx:pt>
          <cx:pt idx="2919">39</cx:pt>
          <cx:pt idx="2920">22</cx:pt>
          <cx:pt idx="2921">22</cx:pt>
          <cx:pt idx="2922">22</cx:pt>
          <cx:pt idx="2923">23</cx:pt>
          <cx:pt idx="2924">23</cx:pt>
          <cx:pt idx="2925">22</cx:pt>
          <cx:pt idx="2926">23</cx:pt>
          <cx:pt idx="2927">22</cx:pt>
          <cx:pt idx="2928">23</cx:pt>
          <cx:pt idx="2929">23</cx:pt>
          <cx:pt idx="2930">23</cx:pt>
          <cx:pt idx="2931">23</cx:pt>
          <cx:pt idx="2932">23</cx:pt>
          <cx:pt idx="2933">23</cx:pt>
          <cx:pt idx="2934">23</cx:pt>
          <cx:pt idx="2935">30</cx:pt>
          <cx:pt idx="2936">28</cx:pt>
          <cx:pt idx="2937">30</cx:pt>
          <cx:pt idx="2938">31</cx:pt>
          <cx:pt idx="2939">30</cx:pt>
          <cx:pt idx="2940">31</cx:pt>
          <cx:pt idx="2941">28</cx:pt>
          <cx:pt idx="2942">31</cx:pt>
          <cx:pt idx="2943">30</cx:pt>
          <cx:pt idx="2944">31</cx:pt>
          <cx:pt idx="2945">31</cx:pt>
          <cx:pt idx="2946">31</cx:pt>
          <cx:pt idx="2947">30</cx:pt>
          <cx:pt idx="2948">28</cx:pt>
          <cx:pt idx="2949">28</cx:pt>
          <cx:pt idx="2950">30</cx:pt>
          <cx:pt idx="2951">31</cx:pt>
          <cx:pt idx="2952">28</cx:pt>
          <cx:pt idx="2953">30</cx:pt>
          <cx:pt idx="2954">30</cx:pt>
          <cx:pt idx="2955">31</cx:pt>
          <cx:pt idx="2956">28</cx:pt>
          <cx:pt idx="2957">31</cx:pt>
          <cx:pt idx="2958">30</cx:pt>
          <cx:pt idx="2959">34</cx:pt>
          <cx:pt idx="2960">31</cx:pt>
          <cx:pt idx="2961">34</cx:pt>
          <cx:pt idx="2962">34</cx:pt>
          <cx:pt idx="2963">31</cx:pt>
          <cx:pt idx="2964">34</cx:pt>
          <cx:pt idx="2965">30</cx:pt>
          <cx:pt idx="2966">33</cx:pt>
          <cx:pt idx="2967">33</cx:pt>
          <cx:pt idx="2968">30</cx:pt>
          <cx:pt idx="2969">24</cx:pt>
          <cx:pt idx="2970">24</cx:pt>
          <cx:pt idx="2971">24</cx:pt>
          <cx:pt idx="2972">42</cx:pt>
          <cx:pt idx="2973">36</cx:pt>
          <cx:pt idx="2974">38</cx:pt>
          <cx:pt idx="2975">38</cx:pt>
          <cx:pt idx="2976">38</cx:pt>
          <cx:pt idx="2977">39</cx:pt>
          <cx:pt idx="2978">36</cx:pt>
          <cx:pt idx="2979">38</cx:pt>
          <cx:pt idx="2980">35</cx:pt>
          <cx:pt idx="2981">36</cx:pt>
          <cx:pt idx="2982">38</cx:pt>
          <cx:pt idx="2983">42</cx:pt>
          <cx:pt idx="2984">36</cx:pt>
          <cx:pt idx="2985">38</cx:pt>
          <cx:pt idx="2986">38</cx:pt>
          <cx:pt idx="2987">35</cx:pt>
          <cx:pt idx="2988">38</cx:pt>
          <cx:pt idx="2989">39</cx:pt>
          <cx:pt idx="2990">46</cx:pt>
          <cx:pt idx="2991">42</cx:pt>
          <cx:pt idx="2992">41</cx:pt>
          <cx:pt idx="2993">41</cx:pt>
          <cx:pt idx="2994">42</cx:pt>
          <cx:pt idx="2995">41</cx:pt>
          <cx:pt idx="2996">42</cx:pt>
          <cx:pt idx="2997">38</cx:pt>
          <cx:pt idx="2998">37</cx:pt>
          <cx:pt idx="2999">40</cx:pt>
          <cx:pt idx="3000">39</cx:pt>
          <cx:pt idx="3001">39</cx:pt>
          <cx:pt idx="3002">39</cx:pt>
          <cx:pt idx="3003">39</cx:pt>
          <cx:pt idx="3004">40</cx:pt>
          <cx:pt idx="3005">37</cx:pt>
          <cx:pt idx="3006">40</cx:pt>
          <cx:pt idx="3007">40</cx:pt>
          <cx:pt idx="3008">40</cx:pt>
          <cx:pt idx="3009">31</cx:pt>
          <cx:pt idx="3010">26</cx:pt>
          <cx:pt idx="3011">27</cx:pt>
          <cx:pt idx="3012">27</cx:pt>
          <cx:pt idx="3013">27</cx:pt>
          <cx:pt idx="3014">31</cx:pt>
          <cx:pt idx="3015">26</cx:pt>
          <cx:pt idx="3016">27</cx:pt>
          <cx:pt idx="3017">26</cx:pt>
          <cx:pt idx="3018">26</cx:pt>
          <cx:pt idx="3019">27</cx:pt>
          <cx:pt idx="3020">26</cx:pt>
          <cx:pt idx="3021">30</cx:pt>
          <cx:pt idx="3022">27</cx:pt>
          <cx:pt idx="3023">30</cx:pt>
          <cx:pt idx="3024">26</cx:pt>
          <cx:pt idx="3025">27</cx:pt>
          <cx:pt idx="3026">27</cx:pt>
          <cx:pt idx="3027">27</cx:pt>
          <cx:pt idx="3028">27</cx:pt>
          <cx:pt idx="3029">27</cx:pt>
          <cx:pt idx="3030">27</cx:pt>
          <cx:pt idx="3031">27</cx:pt>
          <cx:pt idx="3032">27</cx:pt>
          <cx:pt idx="3033">27</cx:pt>
          <cx:pt idx="3034">27</cx:pt>
          <cx:pt idx="3035">27</cx:pt>
          <cx:pt idx="3036">27</cx:pt>
          <cx:pt idx="3037">27</cx:pt>
          <cx:pt idx="3038">27</cx:pt>
          <cx:pt idx="3039">27</cx:pt>
          <cx:pt idx="3040">27</cx:pt>
          <cx:pt idx="3041">27</cx:pt>
          <cx:pt idx="3042">27</cx:pt>
          <cx:pt idx="3043">27</cx:pt>
          <cx:pt idx="3044">27</cx:pt>
          <cx:pt idx="3045">19</cx:pt>
          <cx:pt idx="3046">19</cx:pt>
          <cx:pt idx="3047">19</cx:pt>
          <cx:pt idx="3048">19</cx:pt>
          <cx:pt idx="3049">19</cx:pt>
          <cx:pt idx="3050">19</cx:pt>
          <cx:pt idx="3051">19</cx:pt>
          <cx:pt idx="3052">21</cx:pt>
          <cx:pt idx="3053">21</cx:pt>
          <cx:pt idx="3054">27</cx:pt>
          <cx:pt idx="3055">26</cx:pt>
          <cx:pt idx="3056">26</cx:pt>
          <cx:pt idx="3057">26</cx:pt>
          <cx:pt idx="3058">26</cx:pt>
          <cx:pt idx="3059">27</cx:pt>
          <cx:pt idx="3060">26</cx:pt>
          <cx:pt idx="3061">26</cx:pt>
          <cx:pt idx="3062">26</cx:pt>
          <cx:pt idx="3063">26</cx:pt>
          <cx:pt idx="3064">26</cx:pt>
          <cx:pt idx="3065">26</cx:pt>
          <cx:pt idx="3066">26</cx:pt>
          <cx:pt idx="3067">26</cx:pt>
          <cx:pt idx="3068">26</cx:pt>
          <cx:pt idx="3069">26</cx:pt>
          <cx:pt idx="3070">26</cx:pt>
          <cx:pt idx="3071">26</cx:pt>
          <cx:pt idx="3072">26</cx:pt>
          <cx:pt idx="3073">26</cx:pt>
          <cx:pt idx="3074">26</cx:pt>
          <cx:pt idx="3075">26</cx:pt>
          <cx:pt idx="3076">26</cx:pt>
          <cx:pt idx="3077">30</cx:pt>
          <cx:pt idx="3078">28</cx:pt>
          <cx:pt idx="3079">28</cx:pt>
          <cx:pt idx="3080">26</cx:pt>
          <cx:pt idx="3081">29</cx:pt>
          <cx:pt idx="3082">24</cx:pt>
          <cx:pt idx="3083">28</cx:pt>
          <cx:pt idx="3084">26</cx:pt>
          <cx:pt idx="3085">30</cx:pt>
          <cx:pt idx="3086">30</cx:pt>
          <cx:pt idx="3087">28</cx:pt>
          <cx:pt idx="3088">30</cx:pt>
          <cx:pt idx="3089">29</cx:pt>
          <cx:pt idx="3090">29</cx:pt>
          <cx:pt idx="3091">24</cx:pt>
          <cx:pt idx="3092">30</cx:pt>
          <cx:pt idx="3093">31</cx:pt>
          <cx:pt idx="3094">31</cx:pt>
          <cx:pt idx="3095">24</cx:pt>
          <cx:pt idx="3096">31</cx:pt>
          <cx:pt idx="3097">24</cx:pt>
          <cx:pt idx="3098">29</cx:pt>
          <cx:pt idx="3099">28</cx:pt>
          <cx:pt idx="3100">30</cx:pt>
          <cx:pt idx="3101">30</cx:pt>
          <cx:pt idx="3102">29</cx:pt>
          <cx:pt idx="3103">28</cx:pt>
          <cx:pt idx="3104">29</cx:pt>
          <cx:pt idx="3105">31</cx:pt>
          <cx:pt idx="3106">28</cx:pt>
          <cx:pt idx="3107">29</cx:pt>
          <cx:pt idx="3108">27</cx:pt>
          <cx:pt idx="3109">30</cx:pt>
          <cx:pt idx="3110">24</cx:pt>
          <cx:pt idx="3111">29</cx:pt>
          <cx:pt idx="3112">27</cx:pt>
          <cx:pt idx="3113">30</cx:pt>
          <cx:pt idx="3114">30</cx:pt>
          <cx:pt idx="3115">29</cx:pt>
          <cx:pt idx="3116">24</cx:pt>
          <cx:pt idx="3117">30</cx:pt>
          <cx:pt idx="3118">30</cx:pt>
          <cx:pt idx="3119">31</cx:pt>
          <cx:pt idx="3120">30</cx:pt>
          <cx:pt idx="3121">31</cx:pt>
          <cx:pt idx="3122">30</cx:pt>
          <cx:pt idx="3123">31</cx:pt>
          <cx:pt idx="3124">31</cx:pt>
          <cx:pt idx="3125">31</cx:pt>
          <cx:pt idx="3126">30</cx:pt>
          <cx:pt idx="3127">31</cx:pt>
          <cx:pt idx="3128">22</cx:pt>
          <cx:pt idx="3129">23</cx:pt>
          <cx:pt idx="3130">23</cx:pt>
          <cx:pt idx="3131">30</cx:pt>
          <cx:pt idx="3132">28</cx:pt>
          <cx:pt idx="3133">29</cx:pt>
          <cx:pt idx="3134">30</cx:pt>
          <cx:pt idx="3135">29</cx:pt>
          <cx:pt idx="3136">28</cx:pt>
          <cx:pt idx="3137">31</cx:pt>
          <cx:pt idx="3138">31</cx:pt>
          <cx:pt idx="3139">30</cx:pt>
          <cx:pt idx="3140">30</cx:pt>
          <cx:pt idx="3141">30</cx:pt>
          <cx:pt idx="3142">30</cx:pt>
          <cx:pt idx="3143">24</cx:pt>
          <cx:pt idx="3144">27</cx:pt>
          <cx:pt idx="3145">28</cx:pt>
          <cx:pt idx="3146">28</cx:pt>
          <cx:pt idx="3147">28</cx:pt>
          <cx:pt idx="3148">26</cx:pt>
          <cx:pt idx="3149">26</cx:pt>
          <cx:pt idx="3150">24</cx:pt>
          <cx:pt idx="3151">28</cx:pt>
          <cx:pt idx="3152">26</cx:pt>
          <cx:pt idx="3153">26</cx:pt>
          <cx:pt idx="3154">26</cx:pt>
          <cx:pt idx="3155">26</cx:pt>
          <cx:pt idx="3156">26</cx:pt>
          <cx:pt idx="3157">26</cx:pt>
          <cx:pt idx="3158">26</cx:pt>
          <cx:pt idx="3159">26</cx:pt>
          <cx:pt idx="3160">26</cx:pt>
          <cx:pt idx="3161">26</cx:pt>
          <cx:pt idx="3162">27</cx:pt>
          <cx:pt idx="3163">27</cx:pt>
          <cx:pt idx="3164">26</cx:pt>
          <cx:pt idx="3165">26</cx:pt>
          <cx:pt idx="3166">35</cx:pt>
          <cx:pt idx="3167">35</cx:pt>
          <cx:pt idx="3168">32</cx:pt>
          <cx:pt idx="3169">32</cx:pt>
          <cx:pt idx="3170">32</cx:pt>
          <cx:pt idx="3171">35</cx:pt>
          <cx:pt idx="3172">34</cx:pt>
          <cx:pt idx="3173">34</cx:pt>
          <cx:pt idx="3174">34</cx:pt>
          <cx:pt idx="3175">32</cx:pt>
          <cx:pt idx="3176">32</cx:pt>
          <cx:pt idx="3177">32</cx:pt>
          <cx:pt idx="3178">32</cx:pt>
          <cx:pt idx="3179">31</cx:pt>
          <cx:pt idx="3180">32</cx:pt>
          <cx:pt idx="3181">30</cx:pt>
          <cx:pt idx="3182">30</cx:pt>
          <cx:pt idx="3183">35</cx:pt>
          <cx:pt idx="3184">32</cx:pt>
          <cx:pt idx="3185">32</cx:pt>
          <cx:pt idx="3186">30</cx:pt>
          <cx:pt idx="3187">30</cx:pt>
          <cx:pt idx="3188">35</cx:pt>
          <cx:pt idx="3189">32</cx:pt>
          <cx:pt idx="3190">32</cx:pt>
          <cx:pt idx="3191">31</cx:pt>
          <cx:pt idx="3192">30</cx:pt>
          <cx:pt idx="3193">35</cx:pt>
          <cx:pt idx="3194">30</cx:pt>
          <cx:pt idx="3195">30</cx:pt>
          <cx:pt idx="3196">33</cx:pt>
          <cx:pt idx="3197">30</cx:pt>
          <cx:pt idx="3198">30</cx:pt>
          <cx:pt idx="3199">33</cx:pt>
          <cx:pt idx="3200">30</cx:pt>
          <cx:pt idx="3201">33</cx:pt>
          <cx:pt idx="3202">33</cx:pt>
          <cx:pt idx="3203">33</cx:pt>
          <cx:pt idx="3204">30</cx:pt>
          <cx:pt idx="3205">25</cx:pt>
          <cx:pt idx="3206">23</cx:pt>
          <cx:pt idx="3207">25</cx:pt>
          <cx:pt idx="3208">23</cx:pt>
          <cx:pt idx="3209">28</cx:pt>
          <cx:pt idx="3210">28</cx:pt>
          <cx:pt idx="3211">21</cx:pt>
          <cx:pt idx="3212">24</cx:pt>
          <cx:pt idx="3213">28</cx:pt>
          <cx:pt idx="3214">21</cx:pt>
          <cx:pt idx="3215">28</cx:pt>
          <cx:pt idx="3216">28</cx:pt>
          <cx:pt idx="3217">24</cx:pt>
          <cx:pt idx="3218">24</cx:pt>
          <cx:pt idx="3219">24</cx:pt>
          <cx:pt idx="3220">27</cx:pt>
          <cx:pt idx="3221">27</cx:pt>
          <cx:pt idx="3222">21</cx:pt>
          <cx:pt idx="3223">21</cx:pt>
          <cx:pt idx="3224">27</cx:pt>
          <cx:pt idx="3225">22</cx:pt>
          <cx:pt idx="3226">24</cx:pt>
          <cx:pt idx="3227">24</cx:pt>
          <cx:pt idx="3228">22</cx:pt>
          <cx:pt idx="3229">24</cx:pt>
          <cx:pt idx="3230">22</cx:pt>
          <cx:pt idx="3231">24</cx:pt>
          <cx:pt idx="3232">22</cx:pt>
          <cx:pt idx="3233">22</cx:pt>
          <cx:pt idx="3234">22</cx:pt>
          <cx:pt idx="3235">24</cx:pt>
          <cx:pt idx="3236">24</cx:pt>
          <cx:pt idx="3237">28</cx:pt>
          <cx:pt idx="3238">27</cx:pt>
          <cx:pt idx="3239">27</cx:pt>
          <cx:pt idx="3240">28</cx:pt>
          <cx:pt idx="3241">28</cx:pt>
          <cx:pt idx="3242">27</cx:pt>
          <cx:pt idx="3243">27</cx:pt>
          <cx:pt idx="3244">20</cx:pt>
          <cx:pt idx="3245">19</cx:pt>
          <cx:pt idx="3246">20</cx:pt>
          <cx:pt idx="3247">18</cx:pt>
          <cx:pt idx="3248">19</cx:pt>
          <cx:pt idx="3249">18</cx:pt>
          <cx:pt idx="3250">19</cx:pt>
          <cx:pt idx="3251">18</cx:pt>
          <cx:pt idx="3252">18</cx:pt>
          <cx:pt idx="3253">20</cx:pt>
          <cx:pt idx="3254">20</cx:pt>
          <cx:pt idx="3255">19</cx:pt>
          <cx:pt idx="3256">19</cx:pt>
          <cx:pt idx="3257">20</cx:pt>
          <cx:pt idx="3258">18</cx:pt>
          <cx:pt idx="3259">19</cx:pt>
          <cx:pt idx="3260">20</cx:pt>
          <cx:pt idx="3261">20</cx:pt>
          <cx:pt idx="3262">18</cx:pt>
          <cx:pt idx="3263">19</cx:pt>
          <cx:pt idx="3264">20</cx:pt>
          <cx:pt idx="3265">20</cx:pt>
          <cx:pt idx="3266">20</cx:pt>
          <cx:pt idx="3267">19</cx:pt>
          <cx:pt idx="3268">19</cx:pt>
          <cx:pt idx="3269">18</cx:pt>
          <cx:pt idx="3270">20</cx:pt>
          <cx:pt idx="3271">20</cx:pt>
          <cx:pt idx="3272">20</cx:pt>
          <cx:pt idx="3273">18</cx:pt>
          <cx:pt idx="3274">20</cx:pt>
          <cx:pt idx="3275">20</cx:pt>
          <cx:pt idx="3276">18</cx:pt>
          <cx:pt idx="3277">18</cx:pt>
          <cx:pt idx="3278">18</cx:pt>
          <cx:pt idx="3279">18</cx:pt>
          <cx:pt idx="3280">19</cx:pt>
          <cx:pt idx="3281">20</cx:pt>
          <cx:pt idx="3282">18</cx:pt>
          <cx:pt idx="3283">18</cx:pt>
          <cx:pt idx="3284">20</cx:pt>
          <cx:pt idx="3285">20</cx:pt>
          <cx:pt idx="3286">20</cx:pt>
          <cx:pt idx="3287">18</cx:pt>
          <cx:pt idx="3288">20</cx:pt>
          <cx:pt idx="3289">18</cx:pt>
          <cx:pt idx="3290">20</cx:pt>
          <cx:pt idx="3291">18</cx:pt>
          <cx:pt idx="3292">18</cx:pt>
          <cx:pt idx="3293">20</cx:pt>
          <cx:pt idx="3294">18</cx:pt>
          <cx:pt idx="3295">19</cx:pt>
          <cx:pt idx="3296">20</cx:pt>
          <cx:pt idx="3297">36</cx:pt>
          <cx:pt idx="3298">35</cx:pt>
          <cx:pt idx="3299">35</cx:pt>
          <cx:pt idx="3300">41</cx:pt>
          <cx:pt idx="3301">33</cx:pt>
          <cx:pt idx="3302">33</cx:pt>
          <cx:pt idx="3303">35</cx:pt>
          <cx:pt idx="3304">41</cx:pt>
          <cx:pt idx="3305">35</cx:pt>
          <cx:pt idx="3306">36</cx:pt>
          <cx:pt idx="3307">39</cx:pt>
          <cx:pt idx="3308">36</cx:pt>
          <cx:pt idx="3309">35</cx:pt>
          <cx:pt idx="3310">36</cx:pt>
          <cx:pt idx="3311">35</cx:pt>
          <cx:pt idx="3312">36</cx:pt>
          <cx:pt idx="3313">36</cx:pt>
          <cx:pt idx="3314">39</cx:pt>
          <cx:pt idx="3315">35</cx:pt>
          <cx:pt idx="3316">35</cx:pt>
          <cx:pt idx="3317">35</cx:pt>
          <cx:pt idx="3318">19</cx:pt>
          <cx:pt idx="3319">24</cx:pt>
          <cx:pt idx="3320">24</cx:pt>
          <cx:pt idx="3321">31</cx:pt>
          <cx:pt idx="3322">25</cx:pt>
          <cx:pt idx="3323">24</cx:pt>
          <cx:pt idx="3324">26</cx:pt>
          <cx:pt idx="3325">29</cx:pt>
          <cx:pt idx="3326">29</cx:pt>
          <cx:pt idx="3327">25</cx:pt>
          <cx:pt idx="3328">24</cx:pt>
          <cx:pt idx="3329">18</cx:pt>
          <cx:pt idx="3330">17</cx:pt>
          <cx:pt idx="3331">15</cx:pt>
          <cx:pt idx="3332">17</cx:pt>
          <cx:pt idx="3333">19</cx:pt>
          <cx:pt idx="3334">19</cx:pt>
          <cx:pt idx="3335">19</cx:pt>
          <cx:pt idx="3336">19</cx:pt>
          <cx:pt idx="3337">19</cx:pt>
          <cx:pt idx="3338">19</cx:pt>
          <cx:pt idx="3339">19</cx:pt>
          <cx:pt idx="3340">19</cx:pt>
          <cx:pt idx="3341">19</cx:pt>
          <cx:pt idx="3342">19</cx:pt>
          <cx:pt idx="3343">19</cx:pt>
          <cx:pt idx="3344">18</cx:pt>
          <cx:pt idx="3345">17</cx:pt>
          <cx:pt idx="3346">18</cx:pt>
          <cx:pt idx="3347">17</cx:pt>
          <cx:pt idx="3348">17</cx:pt>
          <cx:pt idx="3349">17</cx:pt>
          <cx:pt idx="3350">18</cx:pt>
          <cx:pt idx="3351">18</cx:pt>
          <cx:pt idx="3352">17</cx:pt>
          <cx:pt idx="3353">18</cx:pt>
          <cx:pt idx="3354">17</cx:pt>
          <cx:pt idx="3355">18</cx:pt>
          <cx:pt idx="3356">17</cx:pt>
          <cx:pt idx="3357">18</cx:pt>
          <cx:pt idx="3358">18</cx:pt>
          <cx:pt idx="3359">17</cx:pt>
          <cx:pt idx="3360">15</cx:pt>
          <cx:pt idx="3361">15</cx:pt>
          <cx:pt idx="3362">14</cx:pt>
          <cx:pt idx="3363">14</cx:pt>
          <cx:pt idx="3364">25</cx:pt>
          <cx:pt idx="3365">25</cx:pt>
          <cx:pt idx="3366">25</cx:pt>
          <cx:pt idx="3367">24</cx:pt>
          <cx:pt idx="3368">24</cx:pt>
          <cx:pt idx="3369">24</cx:pt>
          <cx:pt idx="3370">22</cx:pt>
          <cx:pt idx="3371">22</cx:pt>
          <cx:pt idx="3372">22</cx:pt>
          <cx:pt idx="3373">24</cx:pt>
          <cx:pt idx="3374">12</cx:pt>
          <cx:pt idx="3375">23</cx:pt>
          <cx:pt idx="3376">23</cx:pt>
          <cx:pt idx="3377">23</cx:pt>
          <cx:pt idx="3378">23</cx:pt>
          <cx:pt idx="3379">23</cx:pt>
          <cx:pt idx="3380">23</cx:pt>
          <cx:pt idx="3381">23</cx:pt>
          <cx:pt idx="3382">23</cx:pt>
          <cx:pt idx="3383">23</cx:pt>
          <cx:pt idx="3384">16</cx:pt>
          <cx:pt idx="3385">16</cx:pt>
          <cx:pt idx="3386">16</cx:pt>
          <cx:pt idx="3387">16</cx:pt>
          <cx:pt idx="3388">16</cx:pt>
          <cx:pt idx="3389">16</cx:pt>
          <cx:pt idx="3390">26</cx:pt>
          <cx:pt idx="3391">26</cx:pt>
          <cx:pt idx="3392">26</cx:pt>
          <cx:pt idx="3393">26</cx:pt>
          <cx:pt idx="3394">26</cx:pt>
          <cx:pt idx="3395">26</cx:pt>
          <cx:pt idx="3396">25</cx:pt>
          <cx:pt idx="3397">25</cx:pt>
          <cx:pt idx="3398">25</cx:pt>
          <cx:pt idx="3399">14</cx:pt>
          <cx:pt idx="3400">14</cx:pt>
          <cx:pt idx="3401">14</cx:pt>
          <cx:pt idx="3402">14</cx:pt>
          <cx:pt idx="3403">14</cx:pt>
          <cx:pt idx="3404">14</cx:pt>
          <cx:pt idx="3405">23</cx:pt>
          <cx:pt idx="3406">23</cx:pt>
          <cx:pt idx="3407">23</cx:pt>
          <cx:pt idx="3408">22</cx:pt>
          <cx:pt idx="3409">23</cx:pt>
          <cx:pt idx="3410">23</cx:pt>
          <cx:pt idx="3411">23</cx:pt>
          <cx:pt idx="3412">23</cx:pt>
          <cx:pt idx="3413">23</cx:pt>
          <cx:pt idx="3414">22</cx:pt>
          <cx:pt idx="3415">23</cx:pt>
          <cx:pt idx="3416">23</cx:pt>
          <cx:pt idx="3417">23</cx:pt>
          <cx:pt idx="3418">23</cx:pt>
          <cx:pt idx="3419">25</cx:pt>
          <cx:pt idx="3420">22</cx:pt>
          <cx:pt idx="3421">24</cx:pt>
          <cx:pt idx="3422">25</cx:pt>
          <cx:pt idx="3423">24</cx:pt>
          <cx:pt idx="3424">24</cx:pt>
          <cx:pt idx="3425">23</cx:pt>
          <cx:pt idx="3426">25</cx:pt>
          <cx:pt idx="3427">22</cx:pt>
          <cx:pt idx="3428">25</cx:pt>
          <cx:pt idx="3429">27</cx:pt>
          <cx:pt idx="3430">25</cx:pt>
          <cx:pt idx="3431">25</cx:pt>
          <cx:pt idx="3432">22</cx:pt>
          <cx:pt idx="3433">27</cx:pt>
          <cx:pt idx="3434">27</cx:pt>
          <cx:pt idx="3435">27</cx:pt>
          <cx:pt idx="3436">25</cx:pt>
          <cx:pt idx="3437">26</cx:pt>
          <cx:pt idx="3438">26</cx:pt>
          <cx:pt idx="3439">25</cx:pt>
          <cx:pt idx="3440">22</cx:pt>
          <cx:pt idx="3441">26</cx:pt>
          <cx:pt idx="3442">22</cx:pt>
          <cx:pt idx="3443">26</cx:pt>
          <cx:pt idx="3444">25</cx:pt>
          <cx:pt idx="3445">25</cx:pt>
          <cx:pt idx="3446">25</cx:pt>
          <cx:pt idx="3447">24</cx:pt>
          <cx:pt idx="3448">24</cx:pt>
          <cx:pt idx="3449">26</cx:pt>
          <cx:pt idx="3450">24</cx:pt>
          <cx:pt idx="3451">26</cx:pt>
          <cx:pt idx="3452">24</cx:pt>
          <cx:pt idx="3453">15</cx:pt>
          <cx:pt idx="3454">14</cx:pt>
          <cx:pt idx="3455">15</cx:pt>
          <cx:pt idx="3456">17</cx:pt>
          <cx:pt idx="3457">17</cx:pt>
          <cx:pt idx="3458">17</cx:pt>
          <cx:pt idx="3459">18</cx:pt>
          <cx:pt idx="3460">17</cx:pt>
          <cx:pt idx="3461">18</cx:pt>
          <cx:pt idx="3462">17</cx:pt>
          <cx:pt idx="3463">17</cx:pt>
          <cx:pt idx="3464">13</cx:pt>
          <cx:pt idx="3465">13</cx:pt>
          <cx:pt idx="3466">17</cx:pt>
          <cx:pt idx="3467">17</cx:pt>
          <cx:pt idx="3468">17</cx:pt>
          <cx:pt idx="3469">17</cx:pt>
          <cx:pt idx="3470">28</cx:pt>
          <cx:pt idx="3471">23</cx:pt>
          <cx:pt idx="3472">29</cx:pt>
          <cx:pt idx="3473">29</cx:pt>
          <cx:pt idx="3474">28</cx:pt>
          <cx:pt idx="3475">27</cx:pt>
          <cx:pt idx="3476">38</cx:pt>
          <cx:pt idx="3477">26</cx:pt>
          <cx:pt idx="3478">29</cx:pt>
          <cx:pt idx="3479">22</cx:pt>
          <cx:pt idx="3480">21</cx:pt>
          <cx:pt idx="3481">28</cx:pt>
          <cx:pt idx="3482">26</cx:pt>
          <cx:pt idx="3483">29</cx:pt>
          <cx:pt idx="3484">42</cx:pt>
          <cx:pt idx="3485">29</cx:pt>
          <cx:pt idx="3486">29</cx:pt>
          <cx:pt idx="3487">27</cx:pt>
          <cx:pt idx="3488">38</cx:pt>
          <cx:pt idx="3489">29</cx:pt>
          <cx:pt idx="3490">28</cx:pt>
          <cx:pt idx="3491">22</cx:pt>
          <cx:pt idx="3492">28</cx:pt>
          <cx:pt idx="3493">29</cx:pt>
          <cx:pt idx="3494">26</cx:pt>
          <cx:pt idx="3495">29</cx:pt>
          <cx:pt idx="3496">26</cx:pt>
          <cx:pt idx="3497">21</cx:pt>
          <cx:pt idx="3498">42</cx:pt>
          <cx:pt idx="3499">28</cx:pt>
          <cx:pt idx="3500">29</cx:pt>
          <cx:pt idx="3501">29</cx:pt>
          <cx:pt idx="3502">28</cx:pt>
          <cx:pt idx="3503">30</cx:pt>
          <cx:pt idx="3504">29</cx:pt>
          <cx:pt idx="3505">26</cx:pt>
          <cx:pt idx="3506">25</cx:pt>
          <cx:pt idx="3507">105</cx:pt>
          <cx:pt idx="3508">105</cx:pt>
          <cx:pt idx="3509">105</cx:pt>
          <cx:pt idx="3510">105</cx:pt>
          <cx:pt idx="3511">16</cx:pt>
          <cx:pt idx="3512">17</cx:pt>
          <cx:pt idx="3513">17</cx:pt>
          <cx:pt idx="3514">17</cx:pt>
          <cx:pt idx="3515">17</cx:pt>
          <cx:pt idx="3516">16</cx:pt>
          <cx:pt idx="3517">17</cx:pt>
          <cx:pt idx="3518">16</cx:pt>
          <cx:pt idx="3519">17</cx:pt>
          <cx:pt idx="3520">17</cx:pt>
          <cx:pt idx="3521">17</cx:pt>
          <cx:pt idx="3522">16</cx:pt>
          <cx:pt idx="3523">16</cx:pt>
          <cx:pt idx="3524">16</cx:pt>
          <cx:pt idx="3525">16</cx:pt>
          <cx:pt idx="3526">16</cx:pt>
          <cx:pt idx="3527">16</cx:pt>
          <cx:pt idx="3528">16</cx:pt>
          <cx:pt idx="3529">16</cx:pt>
          <cx:pt idx="3530">15</cx:pt>
          <cx:pt idx="3531">15</cx:pt>
          <cx:pt idx="3532">15</cx:pt>
          <cx:pt idx="3533">16</cx:pt>
          <cx:pt idx="3534">15</cx:pt>
          <cx:pt idx="3535">15</cx:pt>
          <cx:pt idx="3536">15</cx:pt>
          <cx:pt idx="3537">15</cx:pt>
          <cx:pt idx="3538">15</cx:pt>
          <cx:pt idx="3539">16</cx:pt>
          <cx:pt idx="3540">16</cx:pt>
          <cx:pt idx="3541">16</cx:pt>
          <cx:pt idx="3542">15</cx:pt>
          <cx:pt idx="3543">15</cx:pt>
          <cx:pt idx="3544">15</cx:pt>
          <cx:pt idx="3545">15</cx:pt>
          <cx:pt idx="3546">16</cx:pt>
          <cx:pt idx="3547">21</cx:pt>
          <cx:pt idx="3548">21</cx:pt>
          <cx:pt idx="3549">38</cx:pt>
          <cx:pt idx="3550">36</cx:pt>
          <cx:pt idx="3551">38</cx:pt>
          <cx:pt idx="3552">36</cx:pt>
          <cx:pt idx="3553">38</cx:pt>
          <cx:pt idx="3554">36</cx:pt>
          <cx:pt idx="3555">36</cx:pt>
          <cx:pt idx="3556">38</cx:pt>
          <cx:pt idx="3557">38</cx:pt>
          <cx:pt idx="3558">36</cx:pt>
          <cx:pt idx="3559">36</cx:pt>
          <cx:pt idx="3560">38</cx:pt>
          <cx:pt idx="3561">26</cx:pt>
          <cx:pt idx="3562">24</cx:pt>
          <cx:pt idx="3563">24</cx:pt>
          <cx:pt idx="3564">27</cx:pt>
          <cx:pt idx="3565">27</cx:pt>
          <cx:pt idx="3566">24</cx:pt>
          <cx:pt idx="3567">27</cx:pt>
          <cx:pt idx="3568">27</cx:pt>
          <cx:pt idx="3569">28</cx:pt>
          <cx:pt idx="3570">24</cx:pt>
          <cx:pt idx="3571">27</cx:pt>
          <cx:pt idx="3572">25</cx:pt>
          <cx:pt idx="3573">28</cx:pt>
          <cx:pt idx="3574">28</cx:pt>
          <cx:pt idx="3575">28</cx:pt>
          <cx:pt idx="3576">25</cx:pt>
          <cx:pt idx="3577">28</cx:pt>
          <cx:pt idx="3578">28</cx:pt>
          <cx:pt idx="3579">28</cx:pt>
          <cx:pt idx="3580">25</cx:pt>
          <cx:pt idx="3581">28</cx:pt>
          <cx:pt idx="3582">28</cx:pt>
          <cx:pt idx="3583">30</cx:pt>
          <cx:pt idx="3584">30</cx:pt>
          <cx:pt idx="3585">24</cx:pt>
          <cx:pt idx="3586">27</cx:pt>
          <cx:pt idx="3587">28</cx:pt>
          <cx:pt idx="3588">30</cx:pt>
          <cx:pt idx="3589">30</cx:pt>
          <cx:pt idx="3590">28</cx:pt>
          <cx:pt idx="3591">30</cx:pt>
          <cx:pt idx="3592">28</cx:pt>
          <cx:pt idx="3593">24</cx:pt>
          <cx:pt idx="3594">28</cx:pt>
          <cx:pt idx="3595">30</cx:pt>
          <cx:pt idx="3596">29</cx:pt>
          <cx:pt idx="3597">27</cx:pt>
          <cx:pt idx="3598">24</cx:pt>
          <cx:pt idx="3599">27</cx:pt>
          <cx:pt idx="3600">27</cx:pt>
          <cx:pt idx="3601">29</cx:pt>
          <cx:pt idx="3602">29</cx:pt>
          <cx:pt idx="3603">26</cx:pt>
          <cx:pt idx="3604">26</cx:pt>
          <cx:pt idx="3605">26</cx:pt>
          <cx:pt idx="3606">26</cx:pt>
          <cx:pt idx="3607">26</cx:pt>
          <cx:pt idx="3608">27</cx:pt>
          <cx:pt idx="3609">27</cx:pt>
          <cx:pt idx="3610">27</cx:pt>
          <cx:pt idx="3611">27</cx:pt>
          <cx:pt idx="3612">27</cx:pt>
          <cx:pt idx="3613">37</cx:pt>
          <cx:pt idx="3614">37</cx:pt>
          <cx:pt idx="3615">38</cx:pt>
          <cx:pt idx="3616">37</cx:pt>
          <cx:pt idx="3617">37</cx:pt>
          <cx:pt idx="3618">38</cx:pt>
          <cx:pt idx="3619">34</cx:pt>
          <cx:pt idx="3620">34</cx:pt>
          <cx:pt idx="3621">33</cx:pt>
          <cx:pt idx="3622">34</cx:pt>
          <cx:pt idx="3623">33</cx:pt>
          <cx:pt idx="3624">33</cx:pt>
          <cx:pt idx="3625">32</cx:pt>
          <cx:pt idx="3626">32</cx:pt>
          <cx:pt idx="3627">30</cx:pt>
          <cx:pt idx="3628">30</cx:pt>
          <cx:pt idx="3629">31</cx:pt>
          <cx:pt idx="3630">31</cx:pt>
          <cx:pt idx="3631">31</cx:pt>
          <cx:pt idx="3632">31</cx:pt>
          <cx:pt idx="3633">30</cx:pt>
          <cx:pt idx="3634">30</cx:pt>
          <cx:pt idx="3635">30</cx:pt>
          <cx:pt idx="3636">31</cx:pt>
          <cx:pt idx="3637">31</cx:pt>
          <cx:pt idx="3638">30</cx:pt>
          <cx:pt idx="3639">35</cx:pt>
          <cx:pt idx="3640">37</cx:pt>
          <cx:pt idx="3641">38</cx:pt>
          <cx:pt idx="3642">37</cx:pt>
          <cx:pt idx="3643">35</cx:pt>
          <cx:pt idx="3644">34</cx:pt>
          <cx:pt idx="3645">35</cx:pt>
          <cx:pt idx="3646">38</cx:pt>
          <cx:pt idx="3647">35</cx:pt>
          <cx:pt idx="3648">37</cx:pt>
          <cx:pt idx="3649">34</cx:pt>
          <cx:pt idx="3650">37</cx:pt>
          <cx:pt idx="3651">38</cx:pt>
          <cx:pt idx="3652">38</cx:pt>
          <cx:pt idx="3653">37</cx:pt>
          <cx:pt idx="3654">40</cx:pt>
          <cx:pt idx="3655">36</cx:pt>
          <cx:pt idx="3656">33</cx:pt>
          <cx:pt idx="3657">30</cx:pt>
          <cx:pt idx="3658">38</cx:pt>
          <cx:pt idx="3659">25</cx:pt>
          <cx:pt idx="3660">25</cx:pt>
          <cx:pt idx="3661">25</cx:pt>
          <cx:pt idx="3662">25</cx:pt>
          <cx:pt idx="3663">25</cx:pt>
          <cx:pt idx="3664">25</cx:pt>
          <cx:pt idx="3665">25</cx:pt>
          <cx:pt idx="3666">25</cx:pt>
          <cx:pt idx="3667">23</cx:pt>
          <cx:pt idx="3668">25</cx:pt>
          <cx:pt idx="3669">23</cx:pt>
          <cx:pt idx="3670">24</cx:pt>
          <cx:pt idx="3671">25</cx:pt>
          <cx:pt idx="3672">25</cx:pt>
          <cx:pt idx="3673">24</cx:pt>
          <cx:pt idx="3674">24</cx:pt>
          <cx:pt idx="3675">25</cx:pt>
          <cx:pt idx="3676">25</cx:pt>
          <cx:pt idx="3677">24</cx:pt>
          <cx:pt idx="3678">25</cx:pt>
          <cx:pt idx="3679">25</cx:pt>
          <cx:pt idx="3680">24</cx:pt>
          <cx:pt idx="3681">25</cx:pt>
          <cx:pt idx="3682">24</cx:pt>
          <cx:pt idx="3683">25</cx:pt>
          <cx:pt idx="3684">24</cx:pt>
          <cx:pt idx="3685">24</cx:pt>
          <cx:pt idx="3686">25</cx:pt>
          <cx:pt idx="3687">25</cx:pt>
          <cx:pt idx="3688">27</cx:pt>
          <cx:pt idx="3689">26</cx:pt>
          <cx:pt idx="3690">27</cx:pt>
          <cx:pt idx="3691">27</cx:pt>
          <cx:pt idx="3692">26</cx:pt>
          <cx:pt idx="3693">27</cx:pt>
          <cx:pt idx="3694">26</cx:pt>
          <cx:pt idx="3695">26</cx:pt>
          <cx:pt idx="3696">22</cx:pt>
          <cx:pt idx="3697">24</cx:pt>
          <cx:pt idx="3698">24</cx:pt>
          <cx:pt idx="3699">22</cx:pt>
          <cx:pt idx="3700">24</cx:pt>
          <cx:pt idx="3701">22</cx:pt>
          <cx:pt idx="3702">22</cx:pt>
          <cx:pt idx="3703">22</cx:pt>
          <cx:pt idx="3704">22</cx:pt>
          <cx:pt idx="3705">22</cx:pt>
          <cx:pt idx="3706">22</cx:pt>
          <cx:pt idx="3707">22</cx:pt>
          <cx:pt idx="3708">22</cx:pt>
          <cx:pt idx="3709">22</cx:pt>
          <cx:pt idx="3710">22</cx:pt>
          <cx:pt idx="3711">30</cx:pt>
          <cx:pt idx="3712">30</cx:pt>
          <cx:pt idx="3713">30</cx:pt>
          <cx:pt idx="3714">33</cx:pt>
          <cx:pt idx="3715">33</cx:pt>
          <cx:pt idx="3716">33</cx:pt>
          <cx:pt idx="3717">33</cx:pt>
          <cx:pt idx="3718">30</cx:pt>
          <cx:pt idx="3719">30</cx:pt>
          <cx:pt idx="3720">30</cx:pt>
          <cx:pt idx="3721">33</cx:pt>
          <cx:pt idx="3722">33</cx:pt>
          <cx:pt idx="3723">32</cx:pt>
          <cx:pt idx="3724">33</cx:pt>
          <cx:pt idx="3725">34</cx:pt>
          <cx:pt idx="3726">30</cx:pt>
          <cx:pt idx="3727">33</cx:pt>
          <cx:pt idx="3728">30</cx:pt>
          <cx:pt idx="3729">30</cx:pt>
          <cx:pt idx="3730">33</cx:pt>
          <cx:pt idx="3731">30</cx:pt>
          <cx:pt idx="3732">34</cx:pt>
          <cx:pt idx="3733">31</cx:pt>
          <cx:pt idx="3734">30</cx:pt>
          <cx:pt idx="3735">33</cx:pt>
          <cx:pt idx="3736">33</cx:pt>
          <cx:pt idx="3737">30</cx:pt>
          <cx:pt idx="3738">33</cx:pt>
          <cx:pt idx="3739">19</cx:pt>
          <cx:pt idx="3740">22</cx:pt>
          <cx:pt idx="3741">21</cx:pt>
          <cx:pt idx="3742">19</cx:pt>
          <cx:pt idx="3743">21</cx:pt>
          <cx:pt idx="3744">21</cx:pt>
          <cx:pt idx="3745">21</cx:pt>
          <cx:pt idx="3746">19</cx:pt>
          <cx:pt idx="3747">23</cx:pt>
          <cx:pt idx="3748">23</cx:pt>
          <cx:pt idx="3749">23</cx:pt>
          <cx:pt idx="3750">23</cx:pt>
          <cx:pt idx="3751">23</cx:pt>
          <cx:pt idx="3752">26</cx:pt>
          <cx:pt idx="3753">26</cx:pt>
          <cx:pt idx="3754">28</cx:pt>
          <cx:pt idx="3755">26</cx:pt>
          <cx:pt idx="3756">29</cx:pt>
          <cx:pt idx="3757">26</cx:pt>
          <cx:pt idx="3758">28</cx:pt>
          <cx:pt idx="3759">29</cx:pt>
          <cx:pt idx="3760">18</cx:pt>
          <cx:pt idx="3761">18</cx:pt>
          <cx:pt idx="3762">18</cx:pt>
          <cx:pt idx="3763">18</cx:pt>
          <cx:pt idx="3764">18</cx:pt>
          <cx:pt idx="3765">17</cx:pt>
          <cx:pt idx="3766">19</cx:pt>
          <cx:pt idx="3767">17</cx:pt>
          <cx:pt idx="3768">18</cx:pt>
          <cx:pt idx="3769">18</cx:pt>
          <cx:pt idx="3770">18</cx:pt>
          <cx:pt idx="3771">18</cx:pt>
          <cx:pt idx="3772">18</cx:pt>
          <cx:pt idx="3773">19</cx:pt>
          <cx:pt idx="3774">19</cx:pt>
          <cx:pt idx="3775">19</cx:pt>
          <cx:pt idx="3776">17</cx:pt>
          <cx:pt idx="3777">18</cx:pt>
          <cx:pt idx="3778">18</cx:pt>
          <cx:pt idx="3779">17</cx:pt>
          <cx:pt idx="3780">20</cx:pt>
          <cx:pt idx="3781">20</cx:pt>
          <cx:pt idx="3782">20</cx:pt>
          <cx:pt idx="3783">20</cx:pt>
          <cx:pt idx="3784">20</cx:pt>
          <cx:pt idx="3785">19</cx:pt>
          <cx:pt idx="3786">20</cx:pt>
          <cx:pt idx="3787">20</cx:pt>
          <cx:pt idx="3788">19</cx:pt>
          <cx:pt idx="3789">20</cx:pt>
          <cx:pt idx="3790">20</cx:pt>
          <cx:pt idx="3791">20</cx:pt>
          <cx:pt idx="3792">20</cx:pt>
          <cx:pt idx="3793">21</cx:pt>
          <cx:pt idx="3794">20</cx:pt>
          <cx:pt idx="3795">20</cx:pt>
          <cx:pt idx="3796">20</cx:pt>
          <cx:pt idx="3797">20</cx:pt>
          <cx:pt idx="3798">12</cx:pt>
          <cx:pt idx="3799">30</cx:pt>
          <cx:pt idx="3800">30</cx:pt>
          <cx:pt idx="3801">30</cx:pt>
          <cx:pt idx="3802">30</cx:pt>
          <cx:pt idx="3803">30</cx:pt>
          <cx:pt idx="3804">30</cx:pt>
          <cx:pt idx="3805">30</cx:pt>
          <cx:pt idx="3806">22</cx:pt>
          <cx:pt idx="3807">19</cx:pt>
          <cx:pt idx="3808">20</cx:pt>
          <cx:pt idx="3809">19</cx:pt>
          <cx:pt idx="3810">19</cx:pt>
          <cx:pt idx="3811">23</cx:pt>
          <cx:pt idx="3812">20</cx:pt>
          <cx:pt idx="3813">20</cx:pt>
          <cx:pt idx="3814">19</cx:pt>
          <cx:pt idx="3815">23</cx:pt>
          <cx:pt idx="3816">19</cx:pt>
          <cx:pt idx="3817">20</cx:pt>
          <cx:pt idx="3818">19</cx:pt>
          <cx:pt idx="3819">23</cx:pt>
          <cx:pt idx="3820">19</cx:pt>
          <cx:pt idx="3821">22</cx:pt>
          <cx:pt idx="3822">23</cx:pt>
          <cx:pt idx="3823">23</cx:pt>
          <cx:pt idx="3824">19</cx:pt>
          <cx:pt idx="3825">20</cx:pt>
          <cx:pt idx="3826">22</cx:pt>
          <cx:pt idx="3827">19</cx:pt>
          <cx:pt idx="3828">19</cx:pt>
          <cx:pt idx="3829">29</cx:pt>
          <cx:pt idx="3830">32</cx:pt>
          <cx:pt idx="3831">29</cx:pt>
          <cx:pt idx="3832">32</cx:pt>
          <cx:pt idx="3833">32</cx:pt>
          <cx:pt idx="3834">29</cx:pt>
          <cx:pt idx="3835">32</cx:pt>
          <cx:pt idx="3836">32</cx:pt>
          <cx:pt idx="3837">29</cx:pt>
          <cx:pt idx="3838">32</cx:pt>
          <cx:pt idx="3839">29</cx:pt>
          <cx:pt idx="3840">32</cx:pt>
          <cx:pt idx="3841">29</cx:pt>
          <cx:pt idx="3842">29</cx:pt>
          <cx:pt idx="3843">32</cx:pt>
          <cx:pt idx="3844">32</cx:pt>
          <cx:pt idx="3845">32</cx:pt>
          <cx:pt idx="3846">28</cx:pt>
          <cx:pt idx="3847">32</cx:pt>
          <cx:pt idx="3848">32</cx:pt>
          <cx:pt idx="3849">28</cx:pt>
          <cx:pt idx="3850">32</cx:pt>
          <cx:pt idx="3851">28</cx:pt>
          <cx:pt idx="3852">23</cx:pt>
          <cx:pt idx="3853">23</cx:pt>
          <cx:pt idx="3854">23</cx:pt>
          <cx:pt idx="3855">23</cx:pt>
          <cx:pt idx="3856">23</cx:pt>
          <cx:pt idx="3857">23</cx:pt>
          <cx:pt idx="3858">24</cx:pt>
          <cx:pt idx="3859">23</cx:pt>
          <cx:pt idx="3860">39</cx:pt>
          <cx:pt idx="3861">39</cx:pt>
          <cx:pt idx="3862">39</cx:pt>
          <cx:pt idx="3863">24</cx:pt>
          <cx:pt idx="3864">27</cx:pt>
          <cx:pt idx="3865">27</cx:pt>
          <cx:pt idx="3866">27</cx:pt>
          <cx:pt idx="3867">27</cx:pt>
          <cx:pt idx="3868">27</cx:pt>
          <cx:pt idx="3869">31</cx:pt>
          <cx:pt idx="3870">31</cx:pt>
          <cx:pt idx="3871">31</cx:pt>
          <cx:pt idx="3872">30</cx:pt>
          <cx:pt idx="3873">20</cx:pt>
          <cx:pt idx="3874">21</cx:pt>
          <cx:pt idx="3875">21</cx:pt>
          <cx:pt idx="3876">20</cx:pt>
          <cx:pt idx="3877">20</cx:pt>
          <cx:pt idx="3878">21</cx:pt>
          <cx:pt idx="3879">20</cx:pt>
          <cx:pt idx="3880">22</cx:pt>
          <cx:pt idx="3881">22</cx:pt>
          <cx:pt idx="3882">20</cx:pt>
          <cx:pt idx="3883">22</cx:pt>
          <cx:pt idx="3884">20</cx:pt>
          <cx:pt idx="3885">20</cx:pt>
          <cx:pt idx="3886">22</cx:pt>
          <cx:pt idx="3887">22</cx:pt>
          <cx:pt idx="3888">21</cx:pt>
          <cx:pt idx="3889">21</cx:pt>
          <cx:pt idx="3890">22</cx:pt>
          <cx:pt idx="3891">21</cx:pt>
          <cx:pt idx="3892">22</cx:pt>
          <cx:pt idx="3893">22</cx:pt>
          <cx:pt idx="3894">21</cx:pt>
          <cx:pt idx="3895">20</cx:pt>
          <cx:pt idx="3896">22</cx:pt>
          <cx:pt idx="3897">22</cx:pt>
          <cx:pt idx="3898">20</cx:pt>
          <cx:pt idx="3899">20</cx:pt>
          <cx:pt idx="3900">22</cx:pt>
          <cx:pt idx="3901">20</cx:pt>
          <cx:pt idx="3902">22</cx:pt>
          <cx:pt idx="3903">18</cx:pt>
          <cx:pt idx="3904">18</cx:pt>
          <cx:pt idx="3905">18</cx:pt>
          <cx:pt idx="3906">18</cx:pt>
          <cx:pt idx="3907">18</cx:pt>
          <cx:pt idx="3908">18</cx:pt>
          <cx:pt idx="3909">18</cx:pt>
          <cx:pt idx="3910">18</cx:pt>
          <cx:pt idx="3911">18</cx:pt>
          <cx:pt idx="3912">23</cx:pt>
          <cx:pt idx="3913">23</cx:pt>
          <cx:pt idx="3914">23</cx:pt>
          <cx:pt idx="3915">23</cx:pt>
          <cx:pt idx="3916">23</cx:pt>
          <cx:pt idx="3917">23</cx:pt>
          <cx:pt idx="3918">23</cx:pt>
          <cx:pt idx="3919">23</cx:pt>
          <cx:pt idx="3920">23</cx:pt>
          <cx:pt idx="3921">23</cx:pt>
          <cx:pt idx="3922">23</cx:pt>
          <cx:pt idx="3923">23</cx:pt>
          <cx:pt idx="3924">21</cx:pt>
          <cx:pt idx="3925">21</cx:pt>
          <cx:pt idx="3926">21</cx:pt>
          <cx:pt idx="3927">22</cx:pt>
          <cx:pt idx="3928">21</cx:pt>
          <cx:pt idx="3929">22</cx:pt>
          <cx:pt idx="3930">21</cx:pt>
          <cx:pt idx="3931">22</cx:pt>
          <cx:pt idx="3932">21</cx:pt>
          <cx:pt idx="3933">21</cx:pt>
          <cx:pt idx="3934">21</cx:pt>
          <cx:pt idx="3935">21</cx:pt>
          <cx:pt idx="3936">21</cx:pt>
          <cx:pt idx="3937">22</cx:pt>
          <cx:pt idx="3938">22</cx:pt>
          <cx:pt idx="3939">22</cx:pt>
          <cx:pt idx="3940">21</cx:pt>
          <cx:pt idx="3941">21</cx:pt>
          <cx:pt idx="3942">21</cx:pt>
          <cx:pt idx="3943">22</cx:pt>
          <cx:pt idx="3944">21</cx:pt>
          <cx:pt idx="3945">22</cx:pt>
          <cx:pt idx="3946">22</cx:pt>
          <cx:pt idx="3947">20</cx:pt>
          <cx:pt idx="3948">22</cx:pt>
          <cx:pt idx="3949">20</cx:pt>
          <cx:pt idx="3950">20</cx:pt>
          <cx:pt idx="3951">20</cx:pt>
          <cx:pt idx="3952">22</cx:pt>
          <cx:pt idx="3953">22</cx:pt>
          <cx:pt idx="3954">31</cx:pt>
          <cx:pt idx="3955">27</cx:pt>
          <cx:pt idx="3956">31</cx:pt>
          <cx:pt idx="3957">27</cx:pt>
          <cx:pt idx="3958">27</cx:pt>
          <cx:pt idx="3959">31</cx:pt>
          <cx:pt idx="3960">27</cx:pt>
          <cx:pt idx="3961">31</cx:pt>
          <cx:pt idx="3962">31</cx:pt>
          <cx:pt idx="3963">27</cx:pt>
          <cx:pt idx="3964">27</cx:pt>
          <cx:pt idx="3965">31</cx:pt>
          <cx:pt idx="3966">32</cx:pt>
          <cx:pt idx="3967">32</cx:pt>
          <cx:pt idx="3968">30</cx:pt>
          <cx:pt idx="3969">31</cx:pt>
          <cx:pt idx="3970">30</cx:pt>
          <cx:pt idx="3971">29</cx:pt>
          <cx:pt idx="3972">32</cx:pt>
          <cx:pt idx="3973">32</cx:pt>
          <cx:pt idx="3974">31</cx:pt>
          <cx:pt idx="3975">29</cx:pt>
          <cx:pt idx="3976">29</cx:pt>
          <cx:pt idx="3977">30</cx:pt>
          <cx:pt idx="3978">28</cx:pt>
          <cx:pt idx="3979">28</cx:pt>
          <cx:pt idx="3980">30</cx:pt>
          <cx:pt idx="3981">31</cx:pt>
          <cx:pt idx="3982">31</cx:pt>
          <cx:pt idx="3983">31</cx:pt>
          <cx:pt idx="3984">32</cx:pt>
          <cx:pt idx="3985">31</cx:pt>
          <cx:pt idx="3986">32</cx:pt>
          <cx:pt idx="3987">30</cx:pt>
          <cx:pt idx="3988">30</cx:pt>
          <cx:pt idx="3989">30</cx:pt>
          <cx:pt idx="3990">21</cx:pt>
          <cx:pt idx="3991">21</cx:pt>
          <cx:pt idx="3992">21</cx:pt>
          <cx:pt idx="3993">22</cx:pt>
          <cx:pt idx="3994">32</cx:pt>
          <cx:pt idx="3995">33</cx:pt>
          <cx:pt idx="3996">31</cx:pt>
          <cx:pt idx="3997">30</cx:pt>
          <cx:pt idx="3998">30</cx:pt>
          <cx:pt idx="3999">30</cx:pt>
          <cx:pt idx="4000">30</cx:pt>
          <cx:pt idx="4001">30</cx:pt>
          <cx:pt idx="4002">30</cx:pt>
          <cx:pt idx="4003">32</cx:pt>
          <cx:pt idx="4004">30</cx:pt>
          <cx:pt idx="4005">32</cx:pt>
          <cx:pt idx="4006">30</cx:pt>
          <cx:pt idx="4007">30</cx:pt>
          <cx:pt idx="4008">32</cx:pt>
          <cx:pt idx="4009">32</cx:pt>
          <cx:pt idx="4010">31</cx:pt>
          <cx:pt idx="4011">32</cx:pt>
          <cx:pt idx="4012">32</cx:pt>
          <cx:pt idx="4013">30</cx:pt>
          <cx:pt idx="4014">32</cx:pt>
          <cx:pt idx="4015">30</cx:pt>
          <cx:pt idx="4016">31</cx:pt>
          <cx:pt idx="4017">30</cx:pt>
          <cx:pt idx="4018">31</cx:pt>
          <cx:pt idx="4019">30</cx:pt>
          <cx:pt idx="4020">30</cx:pt>
          <cx:pt idx="4021">30</cx:pt>
          <cx:pt idx="4022">32</cx:pt>
          <cx:pt idx="4023">30</cx:pt>
          <cx:pt idx="4024">18</cx:pt>
          <cx:pt idx="4025">18</cx:pt>
          <cx:pt idx="4026">18</cx:pt>
          <cx:pt idx="4027">18</cx:pt>
          <cx:pt idx="4028">18</cx:pt>
          <cx:pt idx="4029">18</cx:pt>
          <cx:pt idx="4030">39</cx:pt>
          <cx:pt idx="4031">27</cx:pt>
          <cx:pt idx="4032">26</cx:pt>
          <cx:pt idx="4033">26</cx:pt>
          <cx:pt idx="4034">26</cx:pt>
          <cx:pt idx="4035">26</cx:pt>
          <cx:pt idx="4036">26</cx:pt>
          <cx:pt idx="4037">26</cx:pt>
          <cx:pt idx="4038">26</cx:pt>
          <cx:pt idx="4039">26</cx:pt>
          <cx:pt idx="4040">26</cx:pt>
          <cx:pt idx="4041">24</cx:pt>
          <cx:pt idx="4042">23</cx:pt>
          <cx:pt idx="4043">23</cx:pt>
          <cx:pt idx="4044">24</cx:pt>
          <cx:pt idx="4045">23</cx:pt>
          <cx:pt idx="4046">23</cx:pt>
          <cx:pt idx="4047">24</cx:pt>
          <cx:pt idx="4048">24</cx:pt>
          <cx:pt idx="4049">24</cx:pt>
          <cx:pt idx="4050">23</cx:pt>
          <cx:pt idx="4051">23</cx:pt>
          <cx:pt idx="4052">24</cx:pt>
          <cx:pt idx="4053">33</cx:pt>
          <cx:pt idx="4054">30</cx:pt>
          <cx:pt idx="4055">30</cx:pt>
          <cx:pt idx="4056">33</cx:pt>
          <cx:pt idx="4057">30</cx:pt>
          <cx:pt idx="4058">33</cx:pt>
          <cx:pt idx="4059">33</cx:pt>
          <cx:pt idx="4060">30</cx:pt>
          <cx:pt idx="4061">33</cx:pt>
          <cx:pt idx="4062">33</cx:pt>
          <cx:pt idx="4063">26</cx:pt>
          <cx:pt idx="4064">26</cx:pt>
          <cx:pt idx="4065">26</cx:pt>
          <cx:pt idx="4066">26</cx:pt>
          <cx:pt idx="4067">26</cx:pt>
          <cx:pt idx="4068">26</cx:pt>
          <cx:pt idx="4069">24</cx:pt>
          <cx:pt idx="4070">24</cx:pt>
          <cx:pt idx="4071">24</cx:pt>
          <cx:pt idx="4072">24</cx:pt>
          <cx:pt idx="4073">24</cx:pt>
          <cx:pt idx="4074">24</cx:pt>
          <cx:pt idx="4075">24</cx:pt>
          <cx:pt idx="4076">24</cx:pt>
          <cx:pt idx="4077">25</cx:pt>
          <cx:pt idx="4078">24</cx:pt>
          <cx:pt idx="4079">25</cx:pt>
          <cx:pt idx="4080">24</cx:pt>
          <cx:pt idx="4081">20</cx:pt>
          <cx:pt idx="4082">21</cx:pt>
          <cx:pt idx="4083">21</cx:pt>
          <cx:pt idx="4084">22</cx:pt>
          <cx:pt idx="4085">20</cx:pt>
          <cx:pt idx="4086">21</cx:pt>
          <cx:pt idx="4087">20</cx:pt>
          <cx:pt idx="4088">20</cx:pt>
          <cx:pt idx="4089">22</cx:pt>
          <cx:pt idx="4090">20</cx:pt>
          <cx:pt idx="4091">20</cx:pt>
          <cx:pt idx="4092">22</cx:pt>
          <cx:pt idx="4093">21</cx:pt>
          <cx:pt idx="4094">20</cx:pt>
          <cx:pt idx="4095">22</cx:pt>
          <cx:pt idx="4096">20</cx:pt>
          <cx:pt idx="4097">22</cx:pt>
          <cx:pt idx="4098">20</cx:pt>
          <cx:pt idx="4099">20</cx:pt>
          <cx:pt idx="4100">21</cx:pt>
          <cx:pt idx="4101">20</cx:pt>
          <cx:pt idx="4102">20</cx:pt>
          <cx:pt idx="4103">20</cx:pt>
          <cx:pt idx="4104">21</cx:pt>
          <cx:pt idx="4105">20</cx:pt>
          <cx:pt idx="4106">20</cx:pt>
          <cx:pt idx="4107">21</cx:pt>
          <cx:pt idx="4108">21</cx:pt>
          <cx:pt idx="4109">19</cx:pt>
          <cx:pt idx="4110">19</cx:pt>
          <cx:pt idx="4111">19</cx:pt>
          <cx:pt idx="4112">20</cx:pt>
          <cx:pt idx="4113">20</cx:pt>
          <cx:pt idx="4114">20</cx:pt>
          <cx:pt idx="4115">21</cx:pt>
          <cx:pt idx="4116">19</cx:pt>
          <cx:pt idx="4117">19</cx:pt>
          <cx:pt idx="4118">19</cx:pt>
          <cx:pt idx="4119">19</cx:pt>
          <cx:pt idx="4120">19</cx:pt>
          <cx:pt idx="4121">20</cx:pt>
          <cx:pt idx="4122">20</cx:pt>
          <cx:pt idx="4123">19</cx:pt>
          <cx:pt idx="4124">20</cx:pt>
          <cx:pt idx="4125">20</cx:pt>
          <cx:pt idx="4126">19</cx:pt>
          <cx:pt idx="4127">21</cx:pt>
          <cx:pt idx="4128">20</cx:pt>
          <cx:pt idx="4129">19</cx:pt>
          <cx:pt idx="4130">19</cx:pt>
          <cx:pt idx="4131">19</cx:pt>
          <cx:pt idx="4132">19</cx:pt>
          <cx:pt idx="4133">21</cx:pt>
          <cx:pt idx="4134">21</cx:pt>
          <cx:pt idx="4135">19</cx:pt>
          <cx:pt idx="4136">20</cx:pt>
          <cx:pt idx="4137">19</cx:pt>
          <cx:pt idx="4138">20</cx:pt>
          <cx:pt idx="4139">19</cx:pt>
          <cx:pt idx="4140">20</cx:pt>
          <cx:pt idx="4141">19</cx:pt>
          <cx:pt idx="4142">19</cx:pt>
          <cx:pt idx="4143">18</cx:pt>
          <cx:pt idx="4144">20</cx:pt>
          <cx:pt idx="4145">20</cx:pt>
          <cx:pt idx="4146">18</cx:pt>
          <cx:pt idx="4147">20</cx:pt>
          <cx:pt idx="4148">18</cx:pt>
          <cx:pt idx="4149">20</cx:pt>
          <cx:pt idx="4150">20</cx:pt>
          <cx:pt idx="4151">18</cx:pt>
          <cx:pt idx="4152">18</cx:pt>
          <cx:pt idx="4153">19</cx:pt>
          <cx:pt idx="4154">18</cx:pt>
          <cx:pt idx="4155">19</cx:pt>
          <cx:pt idx="4156">19</cx:pt>
          <cx:pt idx="4157">18</cx:pt>
          <cx:pt idx="4158">17</cx:pt>
          <cx:pt idx="4159">18</cx:pt>
          <cx:pt idx="4160">20</cx:pt>
          <cx:pt idx="4161">24</cx:pt>
          <cx:pt idx="4162">23</cx:pt>
          <cx:pt idx="4163">24</cx:pt>
          <cx:pt idx="4164">23</cx:pt>
          <cx:pt idx="4165">24</cx:pt>
          <cx:pt idx="4166">22</cx:pt>
          <cx:pt idx="4167">23</cx:pt>
          <cx:pt idx="4168">23</cx:pt>
          <cx:pt idx="4169">24</cx:pt>
          <cx:pt idx="4170">22</cx:pt>
          <cx:pt idx="4171">22</cx:pt>
          <cx:pt idx="4172">24</cx:pt>
          <cx:pt idx="4173">23</cx:pt>
          <cx:pt idx="4174">23</cx:pt>
          <cx:pt idx="4175">24</cx:pt>
          <cx:pt idx="4176">22</cx:pt>
          <cx:pt idx="4177">23</cx:pt>
          <cx:pt idx="4178">27</cx:pt>
          <cx:pt idx="4179">24</cx:pt>
          <cx:pt idx="4180">24</cx:pt>
          <cx:pt idx="4181">22</cx:pt>
          <cx:pt idx="4182">23</cx:pt>
          <cx:pt idx="4183">25</cx:pt>
          <cx:pt idx="4184">26</cx:pt>
          <cx:pt idx="4185">22</cx:pt>
          <cx:pt idx="4186">26</cx:pt>
          <cx:pt idx="4187">26</cx:pt>
          <cx:pt idx="4188">22</cx:pt>
          <cx:pt idx="4189">22</cx:pt>
          <cx:pt idx="4190">24</cx:pt>
          <cx:pt idx="4191">27</cx:pt>
          <cx:pt idx="4192">25</cx:pt>
          <cx:pt idx="4193">25</cx:pt>
          <cx:pt idx="4194">21</cx:pt>
          <cx:pt idx="4195">24</cx:pt>
          <cx:pt idx="4196">17</cx:pt>
          <cx:pt idx="4197">19</cx:pt>
          <cx:pt idx="4198">17</cx:pt>
          <cx:pt idx="4199">17</cx:pt>
          <cx:pt idx="4200">17</cx:pt>
          <cx:pt idx="4201">17</cx:pt>
          <cx:pt idx="4202">17</cx:pt>
          <cx:pt idx="4203">17</cx:pt>
          <cx:pt idx="4204">17</cx:pt>
          <cx:pt idx="4205">17</cx:pt>
          <cx:pt idx="4206">17</cx:pt>
          <cx:pt idx="4207">17</cx:pt>
          <cx:pt idx="4208">17</cx:pt>
          <cx:pt idx="4209">16</cx:pt>
          <cx:pt idx="4210">16</cx:pt>
          <cx:pt idx="4211">16</cx:pt>
          <cx:pt idx="4212">16</cx:pt>
          <cx:pt idx="4213">16</cx:pt>
          <cx:pt idx="4214">16</cx:pt>
          <cx:pt idx="4215">19</cx:pt>
          <cx:pt idx="4216">17</cx:pt>
          <cx:pt idx="4217">18</cx:pt>
          <cx:pt idx="4218">19</cx:pt>
          <cx:pt idx="4219">18</cx:pt>
          <cx:pt idx="4220">19</cx:pt>
          <cx:pt idx="4221">19</cx:pt>
          <cx:pt idx="4222">17</cx:pt>
          <cx:pt idx="4223">19</cx:pt>
          <cx:pt idx="4224">19</cx:pt>
          <cx:pt idx="4225">18</cx:pt>
          <cx:pt idx="4226">19</cx:pt>
          <cx:pt idx="4227">18</cx:pt>
          <cx:pt idx="4228">19</cx:pt>
          <cx:pt idx="4229">18</cx:pt>
          <cx:pt idx="4230">18</cx:pt>
          <cx:pt idx="4231">17</cx:pt>
          <cx:pt idx="4232">18</cx:pt>
          <cx:pt idx="4233">17</cx:pt>
          <cx:pt idx="4234">18</cx:pt>
          <cx:pt idx="4235">15</cx:pt>
          <cx:pt idx="4236">15</cx:pt>
          <cx:pt idx="4237">15</cx:pt>
          <cx:pt idx="4238">23</cx:pt>
          <cx:pt idx="4239">25</cx:pt>
          <cx:pt idx="4240">26</cx:pt>
          <cx:pt idx="4241">25</cx:pt>
          <cx:pt idx="4242">21</cx:pt>
          <cx:pt idx="4243">21</cx:pt>
          <cx:pt idx="4244">26</cx:pt>
          <cx:pt idx="4245">23</cx:pt>
          <cx:pt idx="4246">21</cx:pt>
          <cx:pt idx="4247">25</cx:pt>
          <cx:pt idx="4248">23</cx:pt>
          <cx:pt idx="4249">21</cx:pt>
          <cx:pt idx="4250">21</cx:pt>
          <cx:pt idx="4251">26</cx:pt>
          <cx:pt idx="4252">26</cx:pt>
          <cx:pt idx="4253">23</cx:pt>
          <cx:pt idx="4254">25</cx:pt>
          <cx:pt idx="4255">22</cx:pt>
          <cx:pt idx="4256">21</cx:pt>
          <cx:pt idx="4257">25</cx:pt>
          <cx:pt idx="4258">21</cx:pt>
          <cx:pt idx="4259">26</cx:pt>
          <cx:pt idx="4260">22</cx:pt>
          <cx:pt idx="4261">23</cx:pt>
          <cx:pt idx="4262">26</cx:pt>
          <cx:pt idx="4263">23</cx:pt>
          <cx:pt idx="4264">22</cx:pt>
          <cx:pt idx="4265">23</cx:pt>
          <cx:pt idx="4266">26</cx:pt>
          <cx:pt idx="4267">21</cx:pt>
          <cx:pt idx="4268">21</cx:pt>
          <cx:pt idx="4269">25</cx:pt>
          <cx:pt idx="4270">25</cx:pt>
          <cx:pt idx="4271">26</cx:pt>
          <cx:pt idx="4272">25</cx:pt>
          <cx:pt idx="4273">21</cx:pt>
          <cx:pt idx="4274">23</cx:pt>
          <cx:pt idx="4275">23</cx:pt>
          <cx:pt idx="4276">21</cx:pt>
          <cx:pt idx="4277">23</cx:pt>
          <cx:pt idx="4278">23</cx:pt>
          <cx:pt idx="4279">21</cx:pt>
          <cx:pt idx="4280">25</cx:pt>
          <cx:pt idx="4281">25</cx:pt>
          <cx:pt idx="4282">25</cx:pt>
          <cx:pt idx="4283">22</cx:pt>
          <cx:pt idx="4284">21</cx:pt>
          <cx:pt idx="4285">21</cx:pt>
          <cx:pt idx="4286">21</cx:pt>
          <cx:pt idx="4287">21</cx:pt>
          <cx:pt idx="4288">25</cx:pt>
          <cx:pt idx="4289">23</cx:pt>
          <cx:pt idx="4290">25</cx:pt>
          <cx:pt idx="4291">26</cx:pt>
          <cx:pt idx="4292">25</cx:pt>
          <cx:pt idx="4293">26</cx:pt>
          <cx:pt idx="4294">21</cx:pt>
          <cx:pt idx="4295">23</cx:pt>
          <cx:pt idx="4296">25</cx:pt>
          <cx:pt idx="4297">23</cx:pt>
          <cx:pt idx="4298">25</cx:pt>
          <cx:pt idx="4299">23</cx:pt>
          <cx:pt idx="4300">23</cx:pt>
          <cx:pt idx="4301">26</cx:pt>
          <cx:pt idx="4302">25</cx:pt>
          <cx:pt idx="4303">23</cx:pt>
          <cx:pt idx="4304">26</cx:pt>
          <cx:pt idx="4305">26</cx:pt>
          <cx:pt idx="4306">26</cx:pt>
          <cx:pt idx="4307">23</cx:pt>
          <cx:pt idx="4308">21</cx:pt>
          <cx:pt idx="4309">22</cx:pt>
          <cx:pt idx="4310">21</cx:pt>
          <cx:pt idx="4311">21</cx:pt>
          <cx:pt idx="4312">26</cx:pt>
          <cx:pt idx="4313">23</cx:pt>
          <cx:pt idx="4314">23</cx:pt>
          <cx:pt idx="4315">26</cx:pt>
          <cx:pt idx="4316">23</cx:pt>
          <cx:pt idx="4317">22</cx:pt>
          <cx:pt idx="4318">21</cx:pt>
          <cx:pt idx="4319">21</cx:pt>
          <cx:pt idx="4320">26</cx:pt>
          <cx:pt idx="4321">18</cx:pt>
          <cx:pt idx="4322">21</cx:pt>
          <cx:pt idx="4323">21</cx:pt>
          <cx:pt idx="4324">25</cx:pt>
          <cx:pt idx="4325">18</cx:pt>
          <cx:pt idx="4326">26</cx:pt>
          <cx:pt idx="4327">21</cx:pt>
          <cx:pt idx="4328">25</cx:pt>
          <cx:pt idx="4329">23</cx:pt>
          <cx:pt idx="4330">25</cx:pt>
          <cx:pt idx="4331">21</cx:pt>
          <cx:pt idx="4332">23</cx:pt>
          <cx:pt idx="4333">21</cx:pt>
          <cx:pt idx="4334">23</cx:pt>
          <cx:pt idx="4335">26</cx:pt>
          <cx:pt idx="4336">21</cx:pt>
          <cx:pt idx="4337">21</cx:pt>
          <cx:pt idx="4338">25</cx:pt>
          <cx:pt idx="4339">22</cx:pt>
          <cx:pt idx="4340">21</cx:pt>
          <cx:pt idx="4341">21</cx:pt>
          <cx:pt idx="4342">23</cx:pt>
          <cx:pt idx="4343">26</cx:pt>
          <cx:pt idx="4344">23</cx:pt>
          <cx:pt idx="4345">26</cx:pt>
          <cx:pt idx="4346">22</cx:pt>
          <cx:pt idx="4347">23</cx:pt>
          <cx:pt idx="4348">21</cx:pt>
          <cx:pt idx="4349">26</cx:pt>
          <cx:pt idx="4350">25</cx:pt>
          <cx:pt idx="4351">23</cx:pt>
          <cx:pt idx="4352">23</cx:pt>
          <cx:pt idx="4353">25</cx:pt>
          <cx:pt idx="4354">26</cx:pt>
          <cx:pt idx="4355">22</cx:pt>
          <cx:pt idx="4356">25</cx:pt>
          <cx:pt idx="4357">25</cx:pt>
          <cx:pt idx="4358">25</cx:pt>
          <cx:pt idx="4359">23</cx:pt>
          <cx:pt idx="4360">23</cx:pt>
          <cx:pt idx="4361">26</cx:pt>
          <cx:pt idx="4362">23</cx:pt>
          <cx:pt idx="4363">22</cx:pt>
          <cx:pt idx="4364">17</cx:pt>
          <cx:pt idx="4365">17</cx:pt>
          <cx:pt idx="4366">17</cx:pt>
          <cx:pt idx="4367">17</cx:pt>
          <cx:pt idx="4368">17</cx:pt>
          <cx:pt idx="4369">17</cx:pt>
          <cx:pt idx="4370">17</cx:pt>
          <cx:pt idx="4371">17</cx:pt>
          <cx:pt idx="4372">17</cx:pt>
          <cx:pt idx="4373">17</cx:pt>
          <cx:pt idx="4374">17</cx:pt>
          <cx:pt idx="4375">17</cx:pt>
          <cx:pt idx="4376">17</cx:pt>
          <cx:pt idx="4377">17</cx:pt>
          <cx:pt idx="4378">17</cx:pt>
          <cx:pt idx="4379">17</cx:pt>
          <cx:pt idx="4380">17</cx:pt>
          <cx:pt idx="4381">18</cx:pt>
          <cx:pt idx="4382">18</cx:pt>
          <cx:pt idx="4383">18</cx:pt>
          <cx:pt idx="4384">16</cx:pt>
          <cx:pt idx="4385">16</cx:pt>
          <cx:pt idx="4386">16</cx:pt>
          <cx:pt idx="4387">17</cx:pt>
          <cx:pt idx="4388">18</cx:pt>
          <cx:pt idx="4389">16</cx:pt>
          <cx:pt idx="4390">16</cx:pt>
          <cx:pt idx="4391">17</cx:pt>
          <cx:pt idx="4392">17</cx:pt>
          <cx:pt idx="4393">16</cx:pt>
          <cx:pt idx="4394">16</cx:pt>
          <cx:pt idx="4395">16</cx:pt>
          <cx:pt idx="4396">17</cx:pt>
          <cx:pt idx="4397">17</cx:pt>
          <cx:pt idx="4398">16</cx:pt>
          <cx:pt idx="4399">15</cx:pt>
          <cx:pt idx="4400">17</cx:pt>
          <cx:pt idx="4401">16</cx:pt>
          <cx:pt idx="4402">16</cx:pt>
          <cx:pt idx="4403">17</cx:pt>
          <cx:pt idx="4404">17</cx:pt>
          <cx:pt idx="4405">17</cx:pt>
          <cx:pt idx="4406">16</cx:pt>
          <cx:pt idx="4407">15</cx:pt>
          <cx:pt idx="4408">17</cx:pt>
          <cx:pt idx="4409">16</cx:pt>
          <cx:pt idx="4410">16</cx:pt>
          <cx:pt idx="4411">17</cx:pt>
          <cx:pt idx="4412">16</cx:pt>
          <cx:pt idx="4413">16</cx:pt>
          <cx:pt idx="4414">16</cx:pt>
          <cx:pt idx="4415">16</cx:pt>
          <cx:pt idx="4416">16</cx:pt>
          <cx:pt idx="4417">16</cx:pt>
          <cx:pt idx="4418">16</cx:pt>
          <cx:pt idx="4419">16</cx:pt>
          <cx:pt idx="4420">16</cx:pt>
          <cx:pt idx="4421">16</cx:pt>
          <cx:pt idx="4422">16</cx:pt>
          <cx:pt idx="4423">16</cx:pt>
          <cx:pt idx="4424">16</cx:pt>
          <cx:pt idx="4425">16</cx:pt>
          <cx:pt idx="4426">16</cx:pt>
          <cx:pt idx="4427">16</cx:pt>
          <cx:pt idx="4428">38</cx:pt>
          <cx:pt idx="4429">37</cx:pt>
          <cx:pt idx="4430">38</cx:pt>
          <cx:pt idx="4431">16</cx:pt>
          <cx:pt idx="4432">16</cx:pt>
          <cx:pt idx="4433">16</cx:pt>
          <cx:pt idx="4434">36</cx:pt>
          <cx:pt idx="4435">35</cx:pt>
          <cx:pt idx="4436">36</cx:pt>
          <cx:pt idx="4437">36</cx:pt>
          <cx:pt idx="4438">36</cx:pt>
          <cx:pt idx="4439">36</cx:pt>
          <cx:pt idx="4440">36</cx:pt>
          <cx:pt idx="4441">35</cx:pt>
          <cx:pt idx="4442">35</cx:pt>
          <cx:pt idx="4443">35</cx:pt>
          <cx:pt idx="4444">35</cx:pt>
          <cx:pt idx="4445">35</cx:pt>
          <cx:pt idx="4446">35</cx:pt>
          <cx:pt idx="4447">32</cx:pt>
          <cx:pt idx="4448">35</cx:pt>
          <cx:pt idx="4449">36</cx:pt>
          <cx:pt idx="4450">32</cx:pt>
          <cx:pt idx="4451">35</cx:pt>
          <cx:pt idx="4452">35</cx:pt>
          <cx:pt idx="4453">35</cx:pt>
          <cx:pt idx="4454">36</cx:pt>
          <cx:pt idx="4455">28</cx:pt>
          <cx:pt idx="4456">23</cx:pt>
          <cx:pt idx="4457">23</cx:pt>
          <cx:pt idx="4458">23</cx:pt>
          <cx:pt idx="4459">28</cx:pt>
          <cx:pt idx="4460">23</cx:pt>
          <cx:pt idx="4461">28</cx:pt>
          <cx:pt idx="4462">23</cx:pt>
          <cx:pt idx="4463">28</cx:pt>
          <cx:pt idx="4464">23</cx:pt>
          <cx:pt idx="4465">23</cx:pt>
          <cx:pt idx="4466">23</cx:pt>
          <cx:pt idx="4467">23</cx:pt>
          <cx:pt idx="4468">29</cx:pt>
          <cx:pt idx="4469">28</cx:pt>
          <cx:pt idx="4470">105</cx:pt>
          <cx:pt idx="4471">105</cx:pt>
          <cx:pt idx="4472">37</cx:pt>
          <cx:pt idx="4473">37</cx:pt>
          <cx:pt idx="4474">38</cx:pt>
          <cx:pt idx="4475">38</cx:pt>
          <cx:pt idx="4476">41</cx:pt>
          <cx:pt idx="4477">38</cx:pt>
          <cx:pt idx="4478">38</cx:pt>
          <cx:pt idx="4479">38</cx:pt>
          <cx:pt idx="4480">41</cx:pt>
          <cx:pt idx="4481">38</cx:pt>
          <cx:pt idx="4482">37</cx:pt>
          <cx:pt idx="4483">37</cx:pt>
          <cx:pt idx="4484">37</cx:pt>
          <cx:pt idx="4485">40</cx:pt>
          <cx:pt idx="4486">37</cx:pt>
          <cx:pt idx="4487">36</cx:pt>
          <cx:pt idx="4488">36</cx:pt>
          <cx:pt idx="4489">37</cx:pt>
          <cx:pt idx="4490">26</cx:pt>
          <cx:pt idx="4491">23</cx:pt>
          <cx:pt idx="4492">26</cx:pt>
          <cx:pt idx="4493">26</cx:pt>
          <cx:pt idx="4494">23</cx:pt>
          <cx:pt idx="4495">23</cx:pt>
          <cx:pt idx="4496">26</cx:pt>
          <cx:pt idx="4497">25</cx:pt>
          <cx:pt idx="4498">23</cx:pt>
          <cx:pt idx="4499">23</cx:pt>
          <cx:pt idx="4500">26</cx:pt>
          <cx:pt idx="4501">23</cx:pt>
          <cx:pt idx="4502">23</cx:pt>
          <cx:pt idx="4503">23</cx:pt>
          <cx:pt idx="4504">26</cx:pt>
          <cx:pt idx="4505">26</cx:pt>
          <cx:pt idx="4506">20</cx:pt>
          <cx:pt idx="4507">18</cx:pt>
          <cx:pt idx="4508">20</cx:pt>
          <cx:pt idx="4509">20</cx:pt>
          <cx:pt idx="4510">20</cx:pt>
          <cx:pt idx="4511">18</cx:pt>
          <cx:pt idx="4512">20</cx:pt>
          <cx:pt idx="4513">20</cx:pt>
          <cx:pt idx="4514">18</cx:pt>
          <cx:pt idx="4515">23</cx:pt>
          <cx:pt idx="4516">23</cx:pt>
          <cx:pt idx="4517">24</cx:pt>
          <cx:pt idx="4518">25</cx:pt>
          <cx:pt idx="4519">25</cx:pt>
          <cx:pt idx="4520">25</cx:pt>
          <cx:pt idx="4521">23</cx:pt>
          <cx:pt idx="4522">23</cx:pt>
          <cx:pt idx="4523">23</cx:pt>
          <cx:pt idx="4524">21</cx:pt>
          <cx:pt idx="4525">23</cx:pt>
          <cx:pt idx="4526">23</cx:pt>
          <cx:pt idx="4527">22</cx:pt>
          <cx:pt idx="4528">22</cx:pt>
          <cx:pt idx="4529">23</cx:pt>
          <cx:pt idx="4530">21</cx:pt>
          <cx:pt idx="4531">22</cx:pt>
          <cx:pt idx="4532">23</cx:pt>
          <cx:pt idx="4533">23</cx:pt>
          <cx:pt idx="4534">23</cx:pt>
          <cx:pt idx="4535">22</cx:pt>
          <cx:pt idx="4536">20</cx:pt>
          <cx:pt idx="4537">20</cx:pt>
          <cx:pt idx="4538">24</cx:pt>
          <cx:pt idx="4539">24</cx:pt>
          <cx:pt idx="4540">20</cx:pt>
          <cx:pt idx="4541">25</cx:pt>
          <cx:pt idx="4542">32</cx:pt>
          <cx:pt idx="4543">31</cx:pt>
          <cx:pt idx="4544">31</cx:pt>
          <cx:pt idx="4545">36</cx:pt>
          <cx:pt idx="4546">36</cx:pt>
          <cx:pt idx="4547">40</cx:pt>
          <cx:pt idx="4548">36</cx:pt>
          <cx:pt idx="4549">40</cx:pt>
          <cx:pt idx="4550">99</cx:pt>
          <cx:pt idx="4551">36</cx:pt>
          <cx:pt idx="4552">40</cx:pt>
          <cx:pt idx="4553">40</cx:pt>
          <cx:pt idx="4554">99</cx:pt>
          <cx:pt idx="4555">36</cx:pt>
          <cx:pt idx="4556">36</cx:pt>
          <cx:pt idx="4557">40</cx:pt>
          <cx:pt idx="4558">42</cx:pt>
          <cx:pt idx="4559">36</cx:pt>
          <cx:pt idx="4560">40</cx:pt>
          <cx:pt idx="4561">40</cx:pt>
          <cx:pt idx="4562">40</cx:pt>
          <cx:pt idx="4563">99</cx:pt>
          <cx:pt idx="4564">40</cx:pt>
          <cx:pt idx="4565">27</cx:pt>
          <cx:pt idx="4566">28</cx:pt>
          <cx:pt idx="4567">27</cx:pt>
          <cx:pt idx="4568">28</cx:pt>
          <cx:pt idx="4569">28</cx:pt>
          <cx:pt idx="4570">27</cx:pt>
          <cx:pt idx="4571">28</cx:pt>
          <cx:pt idx="4572">27</cx:pt>
          <cx:pt idx="4573">27</cx:pt>
          <cx:pt idx="4574">27</cx:pt>
          <cx:pt idx="4575">27</cx:pt>
          <cx:pt idx="4576">28</cx:pt>
          <cx:pt idx="4577">27</cx:pt>
          <cx:pt idx="4578">28</cx:pt>
          <cx:pt idx="4579">28</cx:pt>
          <cx:pt idx="4580">28</cx:pt>
          <cx:pt idx="4581">28</cx:pt>
          <cx:pt idx="4582">28</cx:pt>
          <cx:pt idx="4583">28</cx:pt>
          <cx:pt idx="4584">27</cx:pt>
          <cx:pt idx="4585">27</cx:pt>
          <cx:pt idx="4586">27</cx:pt>
          <cx:pt idx="4587">27</cx:pt>
          <cx:pt idx="4588">28</cx:pt>
          <cx:pt idx="4589">28</cx:pt>
          <cx:pt idx="4590">27</cx:pt>
          <cx:pt idx="4591">27</cx:pt>
          <cx:pt idx="4592">27</cx:pt>
          <cx:pt idx="4593">28</cx:pt>
          <cx:pt idx="4594">28</cx:pt>
          <cx:pt idx="4595">28</cx:pt>
          <cx:pt idx="4596">27</cx:pt>
          <cx:pt idx="4597">28</cx:pt>
          <cx:pt idx="4598">27</cx:pt>
          <cx:pt idx="4599">28</cx:pt>
          <cx:pt idx="4600">32</cx:pt>
          <cx:pt idx="4601">29</cx:pt>
          <cx:pt idx="4602">32</cx:pt>
          <cx:pt idx="4603">32</cx:pt>
          <cx:pt idx="4604">29</cx:pt>
          <cx:pt idx="4605">28</cx:pt>
          <cx:pt idx="4606">32</cx:pt>
          <cx:pt idx="4607">32</cx:pt>
          <cx:pt idx="4608">29</cx:pt>
          <cx:pt idx="4609">32</cx:pt>
          <cx:pt idx="4610">28</cx:pt>
          <cx:pt idx="4611">29</cx:pt>
          <cx:pt idx="4612">28</cx:pt>
          <cx:pt idx="4613">32</cx:pt>
          <cx:pt idx="4614">32</cx:pt>
          <cx:pt idx="4615">27</cx:pt>
          <cx:pt idx="4616">32</cx:pt>
          <cx:pt idx="4617">27</cx:pt>
          <cx:pt idx="4618">28</cx:pt>
          <cx:pt idx="4619">32</cx:pt>
          <cx:pt idx="4620">32</cx:pt>
          <cx:pt idx="4621">32</cx:pt>
          <cx:pt idx="4622">28</cx:pt>
          <cx:pt idx="4623">34</cx:pt>
          <cx:pt idx="4624">36</cx:pt>
          <cx:pt idx="4625">33</cx:pt>
          <cx:pt idx="4626">29</cx:pt>
          <cx:pt idx="4627">29</cx:pt>
          <cx:pt idx="4628">39</cx:pt>
          <cx:pt idx="4629">37</cx:pt>
          <cx:pt idx="4630">33</cx:pt>
          <cx:pt idx="4631">29</cx:pt>
          <cx:pt idx="4632">30</cx:pt>
          <cx:pt idx="4633">29</cx:pt>
          <cx:pt idx="4634">37</cx:pt>
          <cx:pt idx="4635">29</cx:pt>
          <cx:pt idx="4636">30</cx:pt>
          <cx:pt idx="4637">33</cx:pt>
          <cx:pt idx="4638">33</cx:pt>
          <cx:pt idx="4639">34</cx:pt>
          <cx:pt idx="4640">39</cx:pt>
          <cx:pt idx="4641">29</cx:pt>
          <cx:pt idx="4642">35</cx:pt>
          <cx:pt idx="4643">38</cx:pt>
          <cx:pt idx="4644">38</cx:pt>
          <cx:pt idx="4645">33</cx:pt>
          <cx:pt idx="4646">34</cx:pt>
          <cx:pt idx="4647">34</cx:pt>
          <cx:pt idx="4648">29</cx:pt>
          <cx:pt idx="4649">30</cx:pt>
          <cx:pt idx="4650">34</cx:pt>
          <cx:pt idx="4651">30</cx:pt>
          <cx:pt idx="4652">29</cx:pt>
          <cx:pt idx="4653">29</cx:pt>
          <cx:pt idx="4654">30</cx:pt>
          <cx:pt idx="4655">30</cx:pt>
          <cx:pt idx="4656">30</cx:pt>
          <cx:pt idx="4657">30</cx:pt>
          <cx:pt idx="4658">34</cx:pt>
          <cx:pt idx="4659">30</cx:pt>
          <cx:pt idx="4660">34</cx:pt>
          <cx:pt idx="4661">34</cx:pt>
          <cx:pt idx="4662">34</cx:pt>
          <cx:pt idx="4663">30</cx:pt>
          <cx:pt idx="4664">30</cx:pt>
          <cx:pt idx="4665">30</cx:pt>
          <cx:pt idx="4666">34</cx:pt>
          <cx:pt idx="4667">30</cx:pt>
          <cx:pt idx="4668">34</cx:pt>
          <cx:pt idx="4669">19</cx:pt>
          <cx:pt idx="4670">19</cx:pt>
          <cx:pt idx="4671">19</cx:pt>
          <cx:pt idx="4672">19</cx:pt>
          <cx:pt idx="4673">19</cx:pt>
          <cx:pt idx="4674">19</cx:pt>
          <cx:pt idx="4675">19</cx:pt>
          <cx:pt idx="4676">19</cx:pt>
          <cx:pt idx="4677">19</cx:pt>
          <cx:pt idx="4678">22</cx:pt>
          <cx:pt idx="4679">22</cx:pt>
          <cx:pt idx="4680">22</cx:pt>
          <cx:pt idx="4681">22</cx:pt>
          <cx:pt idx="4682">21</cx:pt>
          <cx:pt idx="4683">21</cx:pt>
          <cx:pt idx="4684">22</cx:pt>
          <cx:pt idx="4685">21</cx:pt>
          <cx:pt idx="4686">22</cx:pt>
          <cx:pt idx="4687">21</cx:pt>
          <cx:pt idx="4688">21</cx:pt>
          <cx:pt idx="4689">21</cx:pt>
          <cx:pt idx="4690">21</cx:pt>
          <cx:pt idx="4691">21</cx:pt>
          <cx:pt idx="4692">25</cx:pt>
          <cx:pt idx="4693">22</cx:pt>
          <cx:pt idx="4694">25</cx:pt>
          <cx:pt idx="4695">22</cx:pt>
          <cx:pt idx="4696">25</cx:pt>
          <cx:pt idx="4697">22</cx:pt>
          <cx:pt idx="4698">22</cx:pt>
          <cx:pt idx="4699">25</cx:pt>
          <cx:pt idx="4700">25</cx:pt>
          <cx:pt idx="4701">22</cx:pt>
          <cx:pt idx="4702">22</cx:pt>
          <cx:pt idx="4703">25</cx:pt>
          <cx:pt idx="4704">22</cx:pt>
          <cx:pt idx="4705">25</cx:pt>
          <cx:pt idx="4706">22</cx:pt>
          <cx:pt idx="4707">25</cx:pt>
          <cx:pt idx="4708">21</cx:pt>
          <cx:pt idx="4709">23</cx:pt>
          <cx:pt idx="4710">22</cx:pt>
          <cx:pt idx="4711">21</cx:pt>
          <cx:pt idx="4712">21</cx:pt>
          <cx:pt idx="4713">21</cx:pt>
          <cx:pt idx="4714">22</cx:pt>
          <cx:pt idx="4715">21</cx:pt>
          <cx:pt idx="4716">23</cx:pt>
          <cx:pt idx="4717">21</cx:pt>
          <cx:pt idx="4718">23</cx:pt>
          <cx:pt idx="4719">21</cx:pt>
          <cx:pt idx="4720">22</cx:pt>
          <cx:pt idx="4721">22</cx:pt>
          <cx:pt idx="4722">21</cx:pt>
          <cx:pt idx="4723">23</cx:pt>
          <cx:pt idx="4724">21</cx:pt>
          <cx:pt idx="4725">22</cx:pt>
          <cx:pt idx="4726">21</cx:pt>
          <cx:pt idx="4727">22</cx:pt>
          <cx:pt idx="4728">22</cx:pt>
          <cx:pt idx="4729">21</cx:pt>
          <cx:pt idx="4730">21</cx:pt>
          <cx:pt idx="4731">22</cx:pt>
          <cx:pt idx="4732">21</cx:pt>
          <cx:pt idx="4733">22</cx:pt>
          <cx:pt idx="4734">21</cx:pt>
          <cx:pt idx="4735">21</cx:pt>
          <cx:pt idx="4736">21</cx:pt>
          <cx:pt idx="4737">22</cx:pt>
          <cx:pt idx="4738">21</cx:pt>
          <cx:pt idx="4739">22</cx:pt>
          <cx:pt idx="4740">21</cx:pt>
          <cx:pt idx="4741">22</cx:pt>
          <cx:pt idx="4742">21</cx:pt>
          <cx:pt idx="4743">21</cx:pt>
          <cx:pt idx="4744">22</cx:pt>
          <cx:pt idx="4745">21</cx:pt>
          <cx:pt idx="4746">21</cx:pt>
          <cx:pt idx="4747">21</cx:pt>
          <cx:pt idx="4748">22</cx:pt>
          <cx:pt idx="4749">22</cx:pt>
          <cx:pt idx="4750">22</cx:pt>
          <cx:pt idx="4751">22</cx:pt>
          <cx:pt idx="4752">21</cx:pt>
          <cx:pt idx="4753">21</cx:pt>
          <cx:pt idx="4754">23</cx:pt>
          <cx:pt idx="4755">23</cx:pt>
          <cx:pt idx="4756">21</cx:pt>
          <cx:pt idx="4757">21</cx:pt>
          <cx:pt idx="4758">22</cx:pt>
          <cx:pt idx="4759">21</cx:pt>
          <cx:pt idx="4760">23</cx:pt>
          <cx:pt idx="4761">23</cx:pt>
          <cx:pt idx="4762">23</cx:pt>
          <cx:pt idx="4763">21</cx:pt>
          <cx:pt idx="4764">21</cx:pt>
          <cx:pt idx="4765">23</cx:pt>
          <cx:pt idx="4766">21</cx:pt>
          <cx:pt idx="4767">21</cx:pt>
          <cx:pt idx="4768">23</cx:pt>
          <cx:pt idx="4769">22</cx:pt>
          <cx:pt idx="4770">23</cx:pt>
          <cx:pt idx="4771">23</cx:pt>
          <cx:pt idx="4772">21</cx:pt>
          <cx:pt idx="4773">21</cx:pt>
          <cx:pt idx="4774">21</cx:pt>
          <cx:pt idx="4775">22</cx:pt>
          <cx:pt idx="4776">21</cx:pt>
          <cx:pt idx="4777">21</cx:pt>
          <cx:pt idx="4778">21</cx:pt>
          <cx:pt idx="4779">23</cx:pt>
          <cx:pt idx="4780">22</cx:pt>
          <cx:pt idx="4781">23</cx:pt>
          <cx:pt idx="4782">23</cx:pt>
          <cx:pt idx="4783">23</cx:pt>
          <cx:pt idx="4784">41</cx:pt>
          <cx:pt idx="4785">41</cx:pt>
          <cx:pt idx="4786">41</cx:pt>
          <cx:pt idx="4787">41</cx:pt>
          <cx:pt idx="4788">41</cx:pt>
          <cx:pt idx="4789">41</cx:pt>
          <cx:pt idx="4790">41</cx:pt>
          <cx:pt idx="4791">41</cx:pt>
          <cx:pt idx="4792">41</cx:pt>
          <cx:pt idx="4793">41</cx:pt>
          <cx:pt idx="4794">31</cx:pt>
          <cx:pt idx="4795">31</cx:pt>
          <cx:pt idx="4796">34</cx:pt>
          <cx:pt idx="4797">33</cx:pt>
          <cx:pt idx="4798">34</cx:pt>
          <cx:pt idx="4799">33</cx:pt>
          <cx:pt idx="4800">34</cx:pt>
          <cx:pt idx="4801">34</cx:pt>
          <cx:pt idx="4802">31</cx:pt>
          <cx:pt idx="4803">31</cx:pt>
          <cx:pt idx="4804">31</cx:pt>
          <cx:pt idx="4805">29</cx:pt>
          <cx:pt idx="4806">29</cx:pt>
          <cx:pt idx="4807">32</cx:pt>
          <cx:pt idx="4808">32</cx:pt>
          <cx:pt idx="4809">31</cx:pt>
          <cx:pt idx="4810">29</cx:pt>
          <cx:pt idx="4811">20</cx:pt>
          <cx:pt idx="4812">22</cx:pt>
          <cx:pt idx="4813">23</cx:pt>
          <cx:pt idx="4814">21</cx:pt>
          <cx:pt idx="4815">23</cx:pt>
          <cx:pt idx="4816">21</cx:pt>
          <cx:pt idx="4817">17</cx:pt>
          <cx:pt idx="4818">17</cx:pt>
          <cx:pt idx="4819">17</cx:pt>
          <cx:pt idx="4820">20</cx:pt>
          <cx:pt idx="4821">20</cx:pt>
          <cx:pt idx="4822">21</cx:pt>
          <cx:pt idx="4823">23</cx:pt>
          <cx:pt idx="4824">20</cx:pt>
          <cx:pt idx="4825">23</cx:pt>
          <cx:pt idx="4826">20</cx:pt>
          <cx:pt idx="4827">21</cx:pt>
          <cx:pt idx="4828">21</cx:pt>
          <cx:pt idx="4829">22</cx:pt>
          <cx:pt idx="4830">24</cx:pt>
          <cx:pt idx="4831">20</cx:pt>
          <cx:pt idx="4832">22</cx:pt>
          <cx:pt idx="4833">15</cx:pt>
          <cx:pt idx="4834">14</cx:pt>
          <cx:pt idx="4835">14</cx:pt>
          <cx:pt idx="4836">14</cx:pt>
          <cx:pt idx="4837">13</cx:pt>
          <cx:pt idx="4838">24</cx:pt>
          <cx:pt idx="4839">25</cx:pt>
          <cx:pt idx="4840">25</cx:pt>
          <cx:pt idx="4841">24</cx:pt>
          <cx:pt idx="4842">25</cx:pt>
          <cx:pt idx="4843">25</cx:pt>
          <cx:pt idx="4844">25</cx:pt>
          <cx:pt idx="4845">24</cx:pt>
          <cx:pt idx="4846">27</cx:pt>
          <cx:pt idx="4847">25</cx:pt>
          <cx:pt idx="4848">25</cx:pt>
          <cx:pt idx="4849">25</cx:pt>
          <cx:pt idx="4850">27</cx:pt>
          <cx:pt idx="4851">27</cx:pt>
          <cx:pt idx="4852">27</cx:pt>
          <cx:pt idx="4853">27</cx:pt>
          <cx:pt idx="4854">25</cx:pt>
          <cx:pt idx="4855">25</cx:pt>
          <cx:pt idx="4856">27</cx:pt>
          <cx:pt idx="4857">25</cx:pt>
          <cx:pt idx="4858">25</cx:pt>
          <cx:pt idx="4859">25</cx:pt>
          <cx:pt idx="4860">27</cx:pt>
          <cx:pt idx="4861">27</cx:pt>
          <cx:pt idx="4862">25</cx:pt>
          <cx:pt idx="4863">25</cx:pt>
          <cx:pt idx="4864">27</cx:pt>
          <cx:pt idx="4865">27</cx:pt>
          <cx:pt idx="4866">27</cx:pt>
          <cx:pt idx="4867">25</cx:pt>
          <cx:pt idx="4868">29</cx:pt>
          <cx:pt idx="4869">25</cx:pt>
          <cx:pt idx="4870">27</cx:pt>
          <cx:pt idx="4871">29</cx:pt>
          <cx:pt idx="4872">25</cx:pt>
          <cx:pt idx="4873">25</cx:pt>
          <cx:pt idx="4874">27</cx:pt>
          <cx:pt idx="4875">29</cx:pt>
          <cx:pt idx="4876">25</cx:pt>
          <cx:pt idx="4877">25</cx:pt>
          <cx:pt idx="4878">25</cx:pt>
          <cx:pt idx="4879">27</cx:pt>
          <cx:pt idx="4880">27</cx:pt>
          <cx:pt idx="4881">27</cx:pt>
          <cx:pt idx="4882">29</cx:pt>
          <cx:pt idx="4883">25</cx:pt>
          <cx:pt idx="4884">25</cx:pt>
          <cx:pt idx="4885">27</cx:pt>
          <cx:pt idx="4886">29</cx:pt>
          <cx:pt idx="4887">29</cx:pt>
          <cx:pt idx="4888">28</cx:pt>
          <cx:pt idx="4889">29</cx:pt>
          <cx:pt idx="4890">28</cx:pt>
          <cx:pt idx="4891">29</cx:pt>
          <cx:pt idx="4892">23</cx:pt>
          <cx:pt idx="4893">29</cx:pt>
          <cx:pt idx="4894">22</cx:pt>
          <cx:pt idx="4895">24</cx:pt>
          <cx:pt idx="4896">23</cx:pt>
          <cx:pt idx="4897">23</cx:pt>
          <cx:pt idx="4898">24</cx:pt>
          <cx:pt idx="4899">23</cx:pt>
          <cx:pt idx="4900">24</cx:pt>
          <cx:pt idx="4901">23</cx:pt>
          <cx:pt idx="4902">23</cx:pt>
          <cx:pt idx="4903">24</cx:pt>
          <cx:pt idx="4904">24</cx:pt>
          <cx:pt idx="4905">25</cx:pt>
          <cx:pt idx="4906">24</cx:pt>
          <cx:pt idx="4907">23</cx:pt>
          <cx:pt idx="4908">24</cx:pt>
          <cx:pt idx="4909">25</cx:pt>
          <cx:pt idx="4910">24</cx:pt>
          <cx:pt idx="4911">25</cx:pt>
          <cx:pt idx="4912">25</cx:pt>
          <cx:pt idx="4913">27</cx:pt>
          <cx:pt idx="4914">27</cx:pt>
          <cx:pt idx="4915">25</cx:pt>
          <cx:pt idx="4916">27</cx:pt>
          <cx:pt idx="4917">25</cx:pt>
          <cx:pt idx="4918">27</cx:pt>
          <cx:pt idx="4919">27</cx:pt>
          <cx:pt idx="4920">25</cx:pt>
          <cx:pt idx="4921">25</cx:pt>
          <cx:pt idx="4922">25</cx:pt>
          <cx:pt idx="4923">27</cx:pt>
          <cx:pt idx="4924">24</cx:pt>
          <cx:pt idx="4925">26</cx:pt>
          <cx:pt idx="4926">24</cx:pt>
          <cx:pt idx="4927">26</cx:pt>
          <cx:pt idx="4928">26</cx:pt>
          <cx:pt idx="4929">25</cx:pt>
          <cx:pt idx="4930">25</cx:pt>
          <cx:pt idx="4931">25</cx:pt>
          <cx:pt idx="4932">25</cx:pt>
          <cx:pt idx="4933">25</cx:pt>
          <cx:pt idx="4934">26</cx:pt>
          <cx:pt idx="4935">24</cx:pt>
          <cx:pt idx="4936">26</cx:pt>
          <cx:pt idx="4937">34</cx:pt>
          <cx:pt idx="4938">31</cx:pt>
          <cx:pt idx="4939">31</cx:pt>
          <cx:pt idx="4940">32</cx:pt>
          <cx:pt idx="4941">33</cx:pt>
          <cx:pt idx="4942">37</cx:pt>
          <cx:pt idx="4943">35</cx:pt>
          <cx:pt idx="4944">26</cx:pt>
          <cx:pt idx="4945">26</cx:pt>
          <cx:pt idx="4946">26</cx:pt>
          <cx:pt idx="4947">26</cx:pt>
          <cx:pt idx="4948">30</cx:pt>
          <cx:pt idx="4949">30</cx:pt>
          <cx:pt idx="4950">26</cx:pt>
          <cx:pt idx="4951">26</cx:pt>
          <cx:pt idx="4952">30</cx:pt>
          <cx:pt idx="4953">26</cx:pt>
          <cx:pt idx="4954">26</cx:pt>
          <cx:pt idx="4955">26</cx:pt>
          <cx:pt idx="4956">33</cx:pt>
          <cx:pt idx="4957">26</cx:pt>
          <cx:pt idx="4958">30</cx:pt>
          <cx:pt idx="4959">30</cx:pt>
          <cx:pt idx="4960">26</cx:pt>
          <cx:pt idx="4961">26</cx:pt>
          <cx:pt idx="4962">26</cx:pt>
          <cx:pt idx="4963">26</cx:pt>
          <cx:pt idx="4964">26</cx:pt>
          <cx:pt idx="4965">30</cx:pt>
          <cx:pt idx="4966">28</cx:pt>
          <cx:pt idx="4967">23</cx:pt>
          <cx:pt idx="4968">25</cx:pt>
          <cx:pt idx="4969">24</cx:pt>
          <cx:pt idx="4970">25</cx:pt>
          <cx:pt idx="4971">24</cx:pt>
          <cx:pt idx="4972">25</cx:pt>
          <cx:pt idx="4973">20</cx:pt>
          <cx:pt idx="4974">30</cx:pt>
          <cx:pt idx="4975">30</cx:pt>
          <cx:pt idx="4976">30</cx:pt>
          <cx:pt idx="4977">30</cx:pt>
          <cx:pt idx="4978">30</cx:pt>
          <cx:pt idx="4979">30</cx:pt>
          <cx:pt idx="4980">20</cx:pt>
          <cx:pt idx="4981">20</cx:pt>
          <cx:pt idx="4982">20</cx:pt>
          <cx:pt idx="4983">20</cx:pt>
          <cx:pt idx="4984">20</cx:pt>
          <cx:pt idx="4985">20</cx:pt>
          <cx:pt idx="4986">20</cx:pt>
          <cx:pt idx="4987">20</cx:pt>
          <cx:pt idx="4988">20</cx:pt>
          <cx:pt idx="4989">20</cx:pt>
          <cx:pt idx="4990">20</cx:pt>
          <cx:pt idx="4991">20</cx:pt>
          <cx:pt idx="4992">20</cx:pt>
          <cx:pt idx="4993">20</cx:pt>
          <cx:pt idx="4994">20</cx:pt>
          <cx:pt idx="4995">20</cx:pt>
          <cx:pt idx="4996">20</cx:pt>
          <cx:pt idx="4997">20</cx:pt>
          <cx:pt idx="4998">20</cx:pt>
          <cx:pt idx="4999">20</cx:pt>
          <cx:pt idx="5000">20</cx:pt>
          <cx:pt idx="5001">20</cx:pt>
          <cx:pt idx="5002">20</cx:pt>
          <cx:pt idx="5003">20</cx:pt>
          <cx:pt idx="5004">20</cx:pt>
          <cx:pt idx="5005">24</cx:pt>
          <cx:pt idx="5006">25</cx:pt>
          <cx:pt idx="5007">27</cx:pt>
          <cx:pt idx="5008">25</cx:pt>
          <cx:pt idx="5009">27</cx:pt>
          <cx:pt idx="5010">24</cx:pt>
          <cx:pt idx="5011">27</cx:pt>
          <cx:pt idx="5012">25</cx:pt>
          <cx:pt idx="5013">24</cx:pt>
          <cx:pt idx="5014">25</cx:pt>
          <cx:pt idx="5015">24</cx:pt>
          <cx:pt idx="5016">24</cx:pt>
          <cx:pt idx="5017">24</cx:pt>
          <cx:pt idx="5018">25</cx:pt>
          <cx:pt idx="5019">25</cx:pt>
          <cx:pt idx="5020">24</cx:pt>
          <cx:pt idx="5021">24</cx:pt>
          <cx:pt idx="5022">27</cx:pt>
          <cx:pt idx="5023">23</cx:pt>
          <cx:pt idx="5024">23</cx:pt>
          <cx:pt idx="5025">29</cx:pt>
          <cx:pt idx="5026">25</cx:pt>
          <cx:pt idx="5027">25</cx:pt>
          <cx:pt idx="5028">29</cx:pt>
          <cx:pt idx="5029">23</cx:pt>
          <cx:pt idx="5030">25</cx:pt>
          <cx:pt idx="5031">25</cx:pt>
          <cx:pt idx="5032">24</cx:pt>
          <cx:pt idx="5033">24</cx:pt>
          <cx:pt idx="5034">24</cx:pt>
          <cx:pt idx="5035">24</cx:pt>
          <cx:pt idx="5036">24</cx:pt>
          <cx:pt idx="5037">24</cx:pt>
          <cx:pt idx="5038">21</cx:pt>
          <cx:pt idx="5039">21</cx:pt>
          <cx:pt idx="5040">21</cx:pt>
          <cx:pt idx="5041">21</cx:pt>
          <cx:pt idx="5042">20</cx:pt>
          <cx:pt idx="5043">20</cx:pt>
          <cx:pt idx="5044">21</cx:pt>
          <cx:pt idx="5045">21</cx:pt>
          <cx:pt idx="5046">21</cx:pt>
          <cx:pt idx="5047">21</cx:pt>
          <cx:pt idx="5048">26</cx:pt>
          <cx:pt idx="5049">19</cx:pt>
          <cx:pt idx="5050">18</cx:pt>
          <cx:pt idx="5051">17</cx:pt>
          <cx:pt idx="5052">17</cx:pt>
          <cx:pt idx="5053">18</cx:pt>
          <cx:pt idx="5054">21</cx:pt>
          <cx:pt idx="5055">26</cx:pt>
          <cx:pt idx="5056">18</cx:pt>
          <cx:pt idx="5057">26</cx:pt>
          <cx:pt idx="5058">21</cx:pt>
          <cx:pt idx="5059">17</cx:pt>
          <cx:pt idx="5060">35</cx:pt>
          <cx:pt idx="5061">32</cx:pt>
          <cx:pt idx="5062">29</cx:pt>
          <cx:pt idx="5063">29</cx:pt>
          <cx:pt idx="5064">35</cx:pt>
          <cx:pt idx="5065">32</cx:pt>
          <cx:pt idx="5066">28</cx:pt>
          <cx:pt idx="5067">33</cx:pt>
          <cx:pt idx="5068">31</cx:pt>
          <cx:pt idx="5069">28</cx:pt>
          <cx:pt idx="5070">28</cx:pt>
          <cx:pt idx="5071">28</cx:pt>
          <cx:pt idx="5072">28</cx:pt>
          <cx:pt idx="5073">23</cx:pt>
          <cx:pt idx="5074">18</cx:pt>
          <cx:pt idx="5075">23</cx:pt>
          <cx:pt idx="5076">18</cx:pt>
          <cx:pt idx="5077">22</cx:pt>
          <cx:pt idx="5078">17</cx:pt>
          <cx:pt idx="5079">24</cx:pt>
          <cx:pt idx="5080">17</cx:pt>
          <cx:pt idx="5081">29</cx:pt>
          <cx:pt idx="5082">22</cx:pt>
          <cx:pt idx="5083">17</cx:pt>
          <cx:pt idx="5084">17</cx:pt>
          <cx:pt idx="5085">23</cx:pt>
          <cx:pt idx="5086">23</cx:pt>
          <cx:pt idx="5087">22</cx:pt>
          <cx:pt idx="5088">29</cx:pt>
          <cx:pt idx="5089">29</cx:pt>
          <cx:pt idx="5090">31</cx:pt>
          <cx:pt idx="5091">29</cx:pt>
          <cx:pt idx="5092">32</cx:pt>
          <cx:pt idx="5093">33</cx:pt>
          <cx:pt idx="5094">33</cx:pt>
          <cx:pt idx="5095">32</cx:pt>
          <cx:pt idx="5096">32</cx:pt>
          <cx:pt idx="5097">33</cx:pt>
          <cx:pt idx="5098">25</cx:pt>
          <cx:pt idx="5099">24</cx:pt>
          <cx:pt idx="5100">33</cx:pt>
          <cx:pt idx="5101">33</cx:pt>
          <cx:pt idx="5102">24</cx:pt>
          <cx:pt idx="5103">25</cx:pt>
          <cx:pt idx="5104">25</cx:pt>
          <cx:pt idx="5105">25</cx:pt>
          <cx:pt idx="5106">33</cx:pt>
          <cx:pt idx="5107">17</cx:pt>
          <cx:pt idx="5108">18</cx:pt>
          <cx:pt idx="5109">22</cx:pt>
          <cx:pt idx="5110">30</cx:pt>
          <cx:pt idx="5111">30</cx:pt>
          <cx:pt idx="5112">30</cx:pt>
          <cx:pt idx="5113">30</cx:pt>
          <cx:pt idx="5114">30</cx:pt>
          <cx:pt idx="5115">34</cx:pt>
          <cx:pt idx="5116">33</cx:pt>
          <cx:pt idx="5117">34</cx:pt>
          <cx:pt idx="5118">33</cx:pt>
          <cx:pt idx="5119">34</cx:pt>
          <cx:pt idx="5120">33</cx:pt>
          <cx:pt idx="5121">33</cx:pt>
          <cx:pt idx="5122">34</cx:pt>
          <cx:pt idx="5123">33</cx:pt>
          <cx:pt idx="5124">33</cx:pt>
          <cx:pt idx="5125">33</cx:pt>
          <cx:pt idx="5126">33</cx:pt>
          <cx:pt idx="5127">34</cx:pt>
          <cx:pt idx="5128">34</cx:pt>
          <cx:pt idx="5129">34</cx:pt>
          <cx:pt idx="5130">34</cx:pt>
          <cx:pt idx="5131">33</cx:pt>
          <cx:pt idx="5132">34</cx:pt>
          <cx:pt idx="5133">33</cx:pt>
          <cx:pt idx="5134">34</cx:pt>
          <cx:pt idx="5135">33</cx:pt>
          <cx:pt idx="5136">33</cx:pt>
          <cx:pt idx="5137">34</cx:pt>
          <cx:pt idx="5138">33</cx:pt>
          <cx:pt idx="5139">33</cx:pt>
          <cx:pt idx="5140">34</cx:pt>
          <cx:pt idx="5141">33</cx:pt>
          <cx:pt idx="5142">34</cx:pt>
          <cx:pt idx="5143">34</cx:pt>
          <cx:pt idx="5144">34</cx:pt>
          <cx:pt idx="5145">33</cx:pt>
          <cx:pt idx="5146">33</cx:pt>
          <cx:pt idx="5147">33</cx:pt>
          <cx:pt idx="5148">34</cx:pt>
          <cx:pt idx="5149">34</cx:pt>
          <cx:pt idx="5150">34</cx:pt>
          <cx:pt idx="5151">34</cx:pt>
          <cx:pt idx="5152">33</cx:pt>
          <cx:pt idx="5153">34</cx:pt>
          <cx:pt idx="5154">33</cx:pt>
          <cx:pt idx="5155">32</cx:pt>
          <cx:pt idx="5156">34</cx:pt>
          <cx:pt idx="5157">34</cx:pt>
          <cx:pt idx="5158">34</cx:pt>
          <cx:pt idx="5159">32</cx:pt>
          <cx:pt idx="5160">32</cx:pt>
          <cx:pt idx="5161">32</cx:pt>
          <cx:pt idx="5162">34</cx:pt>
          <cx:pt idx="5163">34</cx:pt>
          <cx:pt idx="5164">32</cx:pt>
          <cx:pt idx="5165">30</cx:pt>
          <cx:pt idx="5166">30</cx:pt>
          <cx:pt idx="5167">30</cx:pt>
          <cx:pt idx="5168">30</cx:pt>
          <cx:pt idx="5169">31</cx:pt>
          <cx:pt idx="5170">31</cx:pt>
          <cx:pt idx="5171">30</cx:pt>
          <cx:pt idx="5172">31</cx:pt>
          <cx:pt idx="5173">31</cx:pt>
          <cx:pt idx="5174">30</cx:pt>
          <cx:pt idx="5175">42</cx:pt>
          <cx:pt idx="5176">35</cx:pt>
          <cx:pt idx="5177">43</cx:pt>
          <cx:pt idx="5178">36</cx:pt>
          <cx:pt idx="5179">35</cx:pt>
          <cx:pt idx="5180">36</cx:pt>
          <cx:pt idx="5181">43</cx:pt>
          <cx:pt idx="5182">43</cx:pt>
          <cx:pt idx="5183">42</cx:pt>
          <cx:pt idx="5184">42</cx:pt>
          <cx:pt idx="5185">35</cx:pt>
          <cx:pt idx="5186">35</cx:pt>
          <cx:pt idx="5187">35</cx:pt>
          <cx:pt idx="5188">35</cx:pt>
          <cx:pt idx="5189">36</cx:pt>
          <cx:pt idx="5190">34</cx:pt>
          <cx:pt idx="5191">34</cx:pt>
          <cx:pt idx="5192">35</cx:pt>
          <cx:pt idx="5193">34</cx:pt>
          <cx:pt idx="5194">43</cx:pt>
          <cx:pt idx="5195">37</cx:pt>
          <cx:pt idx="5196">43</cx:pt>
          <cx:pt idx="5197">37</cx:pt>
          <cx:pt idx="5198">37</cx:pt>
          <cx:pt idx="5199">45</cx:pt>
          <cx:pt idx="5200">36</cx:pt>
          <cx:pt idx="5201">36</cx:pt>
          <cx:pt idx="5202">43</cx:pt>
          <cx:pt idx="5203">36</cx:pt>
          <cx:pt idx="5204">45</cx:pt>
          <cx:pt idx="5205">45</cx:pt>
          <cx:pt idx="5206">36</cx:pt>
          <cx:pt idx="5207">36</cx:pt>
          <cx:pt idx="5208">36</cx:pt>
          <cx:pt idx="5209">36</cx:pt>
          <cx:pt idx="5210">36</cx:pt>
          <cx:pt idx="5211">36</cx:pt>
          <cx:pt idx="5212">37</cx:pt>
          <cx:pt idx="5213">36</cx:pt>
          <cx:pt idx="5214">37</cx:pt>
          <cx:pt idx="5215">37</cx:pt>
          <cx:pt idx="5216">36</cx:pt>
          <cx:pt idx="5217">35</cx:pt>
          <cx:pt idx="5218">35</cx:pt>
          <cx:pt idx="5219">36</cx:pt>
          <cx:pt idx="5220">36</cx:pt>
          <cx:pt idx="5221">27</cx:pt>
          <cx:pt idx="5222">27</cx:pt>
          <cx:pt idx="5223">30</cx:pt>
          <cx:pt idx="5224">27</cx:pt>
          <cx:pt idx="5225">27</cx:pt>
          <cx:pt idx="5226">27</cx:pt>
          <cx:pt idx="5227">30</cx:pt>
          <cx:pt idx="5228">33</cx:pt>
          <cx:pt idx="5229">27</cx:pt>
          <cx:pt idx="5230">27</cx:pt>
          <cx:pt idx="5231">27</cx:pt>
          <cx:pt idx="5232">27</cx:pt>
          <cx:pt idx="5233">33</cx:pt>
          <cx:pt idx="5234">27</cx:pt>
          <cx:pt idx="5235">27</cx:pt>
          <cx:pt idx="5236">27</cx:pt>
          <cx:pt idx="5237">31</cx:pt>
          <cx:pt idx="5238">25</cx:pt>
          <cx:pt idx="5239">25</cx:pt>
          <cx:pt idx="5240">25</cx:pt>
          <cx:pt idx="5241">25</cx:pt>
          <cx:pt idx="5242">25</cx:pt>
          <cx:pt idx="5243">25</cx:pt>
          <cx:pt idx="5244">25</cx:pt>
          <cx:pt idx="5245">25</cx:pt>
          <cx:pt idx="5246">25</cx:pt>
          <cx:pt idx="5247">25</cx:pt>
          <cx:pt idx="5248">25</cx:pt>
          <cx:pt idx="5249">25</cx:pt>
          <cx:pt idx="5250">25</cx:pt>
          <cx:pt idx="5251">25</cx:pt>
          <cx:pt idx="5252">25</cx:pt>
          <cx:pt idx="5253">25</cx:pt>
          <cx:pt idx="5254">26</cx:pt>
          <cx:pt idx="5255">25</cx:pt>
          <cx:pt idx="5256">28</cx:pt>
          <cx:pt idx="5257">25</cx:pt>
          <cx:pt idx="5258">26</cx:pt>
          <cx:pt idx="5259">28</cx:pt>
          <cx:pt idx="5260">28</cx:pt>
          <cx:pt idx="5261">25</cx:pt>
          <cx:pt idx="5262">25</cx:pt>
          <cx:pt idx="5263">23</cx:pt>
          <cx:pt idx="5264">26</cx:pt>
          <cx:pt idx="5265">23</cx:pt>
          <cx:pt idx="5266">23</cx:pt>
          <cx:pt idx="5267">25</cx:pt>
          <cx:pt idx="5268">23</cx:pt>
          <cx:pt idx="5269">25</cx:pt>
          <cx:pt idx="5270">23</cx:pt>
          <cx:pt idx="5271">25</cx:pt>
          <cx:pt idx="5272">26</cx:pt>
          <cx:pt idx="5273">23</cx:pt>
          <cx:pt idx="5274">25</cx:pt>
          <cx:pt idx="5275">23</cx:pt>
          <cx:pt idx="5276">23</cx:pt>
          <cx:pt idx="5277">25</cx:pt>
          <cx:pt idx="5278">26</cx:pt>
          <cx:pt idx="5279">25</cx:pt>
          <cx:pt idx="5280">23</cx:pt>
          <cx:pt idx="5281">23</cx:pt>
          <cx:pt idx="5282">24</cx:pt>
          <cx:pt idx="5283">24</cx:pt>
          <cx:pt idx="5284">22</cx:pt>
          <cx:pt idx="5285">22</cx:pt>
          <cx:pt idx="5286">22</cx:pt>
          <cx:pt idx="5287">22</cx:pt>
          <cx:pt idx="5288">23</cx:pt>
          <cx:pt idx="5289">23</cx:pt>
          <cx:pt idx="5290">16</cx:pt>
          <cx:pt idx="5291">18</cx:pt>
          <cx:pt idx="5292">18</cx:pt>
          <cx:pt idx="5293">18</cx:pt>
          <cx:pt idx="5294">20</cx:pt>
          <cx:pt idx="5295">20</cx:pt>
          <cx:pt idx="5296">20</cx:pt>
          <cx:pt idx="5297">20</cx:pt>
          <cx:pt idx="5298">20</cx:pt>
          <cx:pt idx="5299">20</cx:pt>
          <cx:pt idx="5300">20</cx:pt>
          <cx:pt idx="5301">20</cx:pt>
          <cx:pt idx="5302">20</cx:pt>
          <cx:pt idx="5303">20</cx:pt>
          <cx:pt idx="5304">20</cx:pt>
          <cx:pt idx="5305">21</cx:pt>
          <cx:pt idx="5306">21</cx:pt>
          <cx:pt idx="5307">21</cx:pt>
          <cx:pt idx="5308">21</cx:pt>
          <cx:pt idx="5309">21</cx:pt>
          <cx:pt idx="5310">21</cx:pt>
          <cx:pt idx="5311">21</cx:pt>
          <cx:pt idx="5312">21</cx:pt>
          <cx:pt idx="5313">30</cx:pt>
          <cx:pt idx="5314">33</cx:pt>
          <cx:pt idx="5315">32</cx:pt>
          <cx:pt idx="5316">30</cx:pt>
          <cx:pt idx="5317">23</cx:pt>
          <cx:pt idx="5318">23</cx:pt>
          <cx:pt idx="5319">27</cx:pt>
          <cx:pt idx="5320">25</cx:pt>
          <cx:pt idx="5321">29</cx:pt>
          <cx:pt idx="5322">29</cx:pt>
          <cx:pt idx="5323">26</cx:pt>
          <cx:pt idx="5324">26</cx:pt>
          <cx:pt idx="5325">29</cx:pt>
          <cx:pt idx="5326">28</cx:pt>
          <cx:pt idx="5327">26</cx:pt>
          <cx:pt idx="5328">28</cx:pt>
          <cx:pt idx="5329">27</cx:pt>
          <cx:pt idx="5330">26</cx:pt>
          <cx:pt idx="5331">26</cx:pt>
          <cx:pt idx="5332">21</cx:pt>
          <cx:pt idx="5333">22</cx:pt>
          <cx:pt idx="5334">22</cx:pt>
          <cx:pt idx="5335">22</cx:pt>
          <cx:pt idx="5336">23</cx:pt>
          <cx:pt idx="5337">23</cx:pt>
          <cx:pt idx="5338">34</cx:pt>
          <cx:pt idx="5339">34</cx:pt>
          <cx:pt idx="5340">34</cx:pt>
          <cx:pt idx="5341">24</cx:pt>
          <cx:pt idx="5342">24</cx:pt>
          <cx:pt idx="5343">24</cx:pt>
          <cx:pt idx="5344">24</cx:pt>
          <cx:pt idx="5345">23</cx:pt>
          <cx:pt idx="5346">23</cx:pt>
          <cx:pt idx="5347">23</cx:pt>
          <cx:pt idx="5348">23</cx:pt>
          <cx:pt idx="5349">22</cx:pt>
          <cx:pt idx="5350">22</cx:pt>
          <cx:pt idx="5351">22</cx:pt>
          <cx:pt idx="5352">22</cx:pt>
          <cx:pt idx="5353">19</cx:pt>
          <cx:pt idx="5354">19</cx:pt>
          <cx:pt idx="5355">31</cx:pt>
          <cx:pt idx="5356">33</cx:pt>
          <cx:pt idx="5357">31</cx:pt>
          <cx:pt idx="5358">33</cx:pt>
          <cx:pt idx="5359">33</cx:pt>
          <cx:pt idx="5360">31</cx:pt>
          <cx:pt idx="5361">33</cx:pt>
          <cx:pt idx="5362">31</cx:pt>
          <cx:pt idx="5363">33</cx:pt>
          <cx:pt idx="5364">31</cx:pt>
          <cx:pt idx="5365">33</cx:pt>
          <cx:pt idx="5366">31</cx:pt>
          <cx:pt idx="5367">33</cx:pt>
          <cx:pt idx="5368">31</cx:pt>
          <cx:pt idx="5369">31</cx:pt>
          <cx:pt idx="5370">33</cx:pt>
          <cx:pt idx="5371">33</cx:pt>
          <cx:pt idx="5372">31</cx:pt>
          <cx:pt idx="5373">33</cx:pt>
          <cx:pt idx="5374">33</cx:pt>
          <cx:pt idx="5375">31</cx:pt>
          <cx:pt idx="5376">33</cx:pt>
          <cx:pt idx="5377">31</cx:pt>
          <cx:pt idx="5378">31</cx:pt>
          <cx:pt idx="5379">31</cx:pt>
          <cx:pt idx="5380">31</cx:pt>
          <cx:pt idx="5381">33</cx:pt>
          <cx:pt idx="5382">31</cx:pt>
          <cx:pt idx="5383">31</cx:pt>
          <cx:pt idx="5384">33</cx:pt>
          <cx:pt idx="5385">31</cx:pt>
          <cx:pt idx="5386">33</cx:pt>
          <cx:pt idx="5387">33</cx:pt>
          <cx:pt idx="5388">33</cx:pt>
          <cx:pt idx="5389">33</cx:pt>
          <cx:pt idx="5390">31</cx:pt>
          <cx:pt idx="5391">33</cx:pt>
          <cx:pt idx="5392">31</cx:pt>
          <cx:pt idx="5393">31</cx:pt>
          <cx:pt idx="5394">33</cx:pt>
          <cx:pt idx="5395">20</cx:pt>
          <cx:pt idx="5396">19</cx:pt>
          <cx:pt idx="5397">19</cx:pt>
          <cx:pt idx="5398">20</cx:pt>
          <cx:pt idx="5399">20</cx:pt>
          <cx:pt idx="5400">20</cx:pt>
          <cx:pt idx="5401">20</cx:pt>
          <cx:pt idx="5402">18</cx:pt>
          <cx:pt idx="5403">18</cx:pt>
          <cx:pt idx="5404">18</cx:pt>
          <cx:pt idx="5405">18</cx:pt>
          <cx:pt idx="5406">18</cx:pt>
          <cx:pt idx="5407">18</cx:pt>
          <cx:pt idx="5408">18</cx:pt>
          <cx:pt idx="5409">16</cx:pt>
          <cx:pt idx="5410">18</cx:pt>
          <cx:pt idx="5411">18</cx:pt>
          <cx:pt idx="5412">16</cx:pt>
          <cx:pt idx="5413">16</cx:pt>
          <cx:pt idx="5414">18</cx:pt>
          <cx:pt idx="5415">18</cx:pt>
          <cx:pt idx="5416">18</cx:pt>
          <cx:pt idx="5417">18</cx:pt>
          <cx:pt idx="5418">16</cx:pt>
          <cx:pt idx="5419">16</cx:pt>
          <cx:pt idx="5420">18</cx:pt>
          <cx:pt idx="5421">18</cx:pt>
          <cx:pt idx="5422">16</cx:pt>
          <cx:pt idx="5423">18</cx:pt>
          <cx:pt idx="5424">30</cx:pt>
          <cx:pt idx="5425">29</cx:pt>
          <cx:pt idx="5426">32</cx:pt>
          <cx:pt idx="5427">29</cx:pt>
          <cx:pt idx="5428">32</cx:pt>
          <cx:pt idx="5429">30</cx:pt>
          <cx:pt idx="5430">32</cx:pt>
          <cx:pt idx="5431">32</cx:pt>
          <cx:pt idx="5432">29</cx:pt>
          <cx:pt idx="5433">32</cx:pt>
          <cx:pt idx="5434">32</cx:pt>
          <cx:pt idx="5435">32</cx:pt>
          <cx:pt idx="5436">32</cx:pt>
          <cx:pt idx="5437">32</cx:pt>
          <cx:pt idx="5438">28</cx:pt>
          <cx:pt idx="5439">28</cx:pt>
          <cx:pt idx="5440">28</cx:pt>
          <cx:pt idx="5441">28</cx:pt>
          <cx:pt idx="5442">28</cx:pt>
          <cx:pt idx="5443">28</cx:pt>
          <cx:pt idx="5444">24</cx:pt>
          <cx:pt idx="5445">25</cx:pt>
          <cx:pt idx="5446">24</cx:pt>
          <cx:pt idx="5447">24</cx:pt>
          <cx:pt idx="5448">24</cx:pt>
          <cx:pt idx="5449">25</cx:pt>
          <cx:pt idx="5450">24</cx:pt>
          <cx:pt idx="5451">25</cx:pt>
          <cx:pt idx="5452">25</cx:pt>
          <cx:pt idx="5453">25</cx:pt>
          <cx:pt idx="5454">25</cx:pt>
          <cx:pt idx="5455">25</cx:pt>
          <cx:pt idx="5456">24</cx:pt>
          <cx:pt idx="5457">25</cx:pt>
          <cx:pt idx="5458">24</cx:pt>
          <cx:pt idx="5459">24</cx:pt>
          <cx:pt idx="5460">24</cx:pt>
          <cx:pt idx="5461">25</cx:pt>
          <cx:pt idx="5462">25</cx:pt>
          <cx:pt idx="5463">25</cx:pt>
          <cx:pt idx="5464">24</cx:pt>
          <cx:pt idx="5465">25</cx:pt>
          <cx:pt idx="5466">31</cx:pt>
          <cx:pt idx="5467">35</cx:pt>
          <cx:pt idx="5468">32</cx:pt>
          <cx:pt idx="5469">35</cx:pt>
          <cx:pt idx="5470">32</cx:pt>
          <cx:pt idx="5471">32</cx:pt>
          <cx:pt idx="5472">35</cx:pt>
          <cx:pt idx="5473">34</cx:pt>
          <cx:pt idx="5474">34</cx:pt>
          <cx:pt idx="5475">34</cx:pt>
          <cx:pt idx="5476">31</cx:pt>
          <cx:pt idx="5477">34</cx:pt>
          <cx:pt idx="5478">31</cx:pt>
          <cx:pt idx="5479">34</cx:pt>
          <cx:pt idx="5480">33</cx:pt>
          <cx:pt idx="5481">31</cx:pt>
          <cx:pt idx="5482">33</cx:pt>
          <cx:pt idx="5483">34</cx:pt>
          <cx:pt idx="5484">34</cx:pt>
          <cx:pt idx="5485">34</cx:pt>
          <cx:pt idx="5486">34</cx:pt>
          <cx:pt idx="5487">34</cx:pt>
          <cx:pt idx="5488">34</cx:pt>
          <cx:pt idx="5489">20</cx:pt>
          <cx:pt idx="5490">21</cx:pt>
          <cx:pt idx="5491">20</cx:pt>
          <cx:pt idx="5492">21</cx:pt>
          <cx:pt idx="5493">99</cx:pt>
          <cx:pt idx="5494">99</cx:pt>
          <cx:pt idx="5495">102</cx:pt>
          <cx:pt idx="5496">25</cx:pt>
          <cx:pt idx="5497">24</cx:pt>
          <cx:pt idx="5498">25</cx:pt>
          <cx:pt idx="5499">25</cx:pt>
          <cx:pt idx="5500">24</cx:pt>
          <cx:pt idx="5501">24</cx:pt>
          <cx:pt idx="5502">24</cx:pt>
          <cx:pt idx="5503">24</cx:pt>
          <cx:pt idx="5504">24</cx:pt>
          <cx:pt idx="5505">111</cx:pt>
          <cx:pt idx="5506">111</cx:pt>
          <cx:pt idx="5507">111</cx:pt>
          <cx:pt idx="5508">106</cx:pt>
          <cx:pt idx="5509">42</cx:pt>
          <cx:pt idx="5510">41</cx:pt>
          <cx:pt idx="5511">38</cx:pt>
          <cx:pt idx="5512">38</cx:pt>
          <cx:pt idx="5513">31</cx:pt>
          <cx:pt idx="5514">35</cx:pt>
          <cx:pt idx="5515">35</cx:pt>
          <cx:pt idx="5516">35</cx:pt>
          <cx:pt idx="5517">36</cx:pt>
          <cx:pt idx="5518">36</cx:pt>
          <cx:pt idx="5519">36</cx:pt>
          <cx:pt idx="5520">36</cx:pt>
          <cx:pt idx="5521">36</cx:pt>
          <cx:pt idx="5522">36</cx:pt>
          <cx:pt idx="5523">35</cx:pt>
          <cx:pt idx="5524">35</cx:pt>
          <cx:pt idx="5525">35</cx:pt>
          <cx:pt idx="5526">35</cx:pt>
          <cx:pt idx="5527">35</cx:pt>
          <cx:pt idx="5528">35</cx:pt>
          <cx:pt idx="5529">30</cx:pt>
          <cx:pt idx="5530">30</cx:pt>
          <cx:pt idx="5531">30</cx:pt>
          <cx:pt idx="5532">30</cx:pt>
          <cx:pt idx="5533">30</cx:pt>
          <cx:pt idx="5534">30</cx:pt>
          <cx:pt idx="5535">30</cx:pt>
          <cx:pt idx="5536">30</cx:pt>
          <cx:pt idx="5537">30</cx:pt>
          <cx:pt idx="5538">31</cx:pt>
          <cx:pt idx="5539">31</cx:pt>
          <cx:pt idx="5540">25</cx:pt>
          <cx:pt idx="5541">29</cx:pt>
          <cx:pt idx="5542">29</cx:pt>
          <cx:pt idx="5543">31</cx:pt>
          <cx:pt idx="5544">25</cx:pt>
          <cx:pt idx="5545">25</cx:pt>
          <cx:pt idx="5546">29</cx:pt>
          <cx:pt idx="5547">25</cx:pt>
          <cx:pt idx="5548">29</cx:pt>
          <cx:pt idx="5549">31</cx:pt>
          <cx:pt idx="5550">31</cx:pt>
          <cx:pt idx="5551">28</cx:pt>
          <cx:pt idx="5552">25</cx:pt>
          <cx:pt idx="5553">25</cx:pt>
          <cx:pt idx="5554">23</cx:pt>
          <cx:pt idx="5555">23</cx:pt>
          <cx:pt idx="5556">24</cx:pt>
          <cx:pt idx="5557">25</cx:pt>
          <cx:pt idx="5558">25</cx:pt>
          <cx:pt idx="5559">23</cx:pt>
          <cx:pt idx="5560">23</cx:pt>
          <cx:pt idx="5561">23</cx:pt>
          <cx:pt idx="5562">25</cx:pt>
          <cx:pt idx="5563">25</cx:pt>
          <cx:pt idx="5564">25</cx:pt>
          <cx:pt idx="5565">25</cx:pt>
          <cx:pt idx="5566">25</cx:pt>
          <cx:pt idx="5567">25</cx:pt>
          <cx:pt idx="5568">23</cx:pt>
          <cx:pt idx="5569">25</cx:pt>
          <cx:pt idx="5570">23</cx:pt>
          <cx:pt idx="5571">25</cx:pt>
          <cx:pt idx="5572">23</cx:pt>
          <cx:pt idx="5573">25</cx:pt>
          <cx:pt idx="5574">25</cx:pt>
          <cx:pt idx="5575">37</cx:pt>
          <cx:pt idx="5576">36</cx:pt>
          <cx:pt idx="5577">33</cx:pt>
          <cx:pt idx="5578">37</cx:pt>
          <cx:pt idx="5579">37</cx:pt>
          <cx:pt idx="5580">37</cx:pt>
          <cx:pt idx="5581">34</cx:pt>
          <cx:pt idx="5582">34</cx:pt>
          <cx:pt idx="5583">37</cx:pt>
          <cx:pt idx="5584">36</cx:pt>
          <cx:pt idx="5585">37</cx:pt>
          <cx:pt idx="5586">34</cx:pt>
          <cx:pt idx="5587">33</cx:pt>
          <cx:pt idx="5588">37</cx:pt>
          <cx:pt idx="5589">37</cx:pt>
          <cx:pt idx="5590">37</cx:pt>
          <cx:pt idx="5591">37</cx:pt>
          <cx:pt idx="5592">37</cx:pt>
          <cx:pt idx="5593">37</cx:pt>
          <cx:pt idx="5594">34</cx:pt>
          <cx:pt idx="5595">37</cx:pt>
          <cx:pt idx="5596">37</cx:pt>
          <cx:pt idx="5597">38</cx:pt>
          <cx:pt idx="5598">37</cx:pt>
          <cx:pt idx="5599">37</cx:pt>
          <cx:pt idx="5600">38</cx:pt>
          <cx:pt idx="5601">37</cx:pt>
          <cx:pt idx="5602">38</cx:pt>
          <cx:pt idx="5603">36</cx:pt>
          <cx:pt idx="5604">36</cx:pt>
          <cx:pt idx="5605">37</cx:pt>
          <cx:pt idx="5606">35</cx:pt>
          <cx:pt idx="5607">38</cx:pt>
          <cx:pt idx="5608">35</cx:pt>
          <cx:pt idx="5609">36</cx:pt>
          <cx:pt idx="5610">37</cx:pt>
          <cx:pt idx="5611">44</cx:pt>
          <cx:pt idx="5612">44</cx:pt>
          <cx:pt idx="5613">44</cx:pt>
          <cx:pt idx="5614">44</cx:pt>
          <cx:pt idx="5615">44</cx:pt>
          <cx:pt idx="5616">44</cx:pt>
          <cx:pt idx="5617">44</cx:pt>
          <cx:pt idx="5618">44</cx:pt>
          <cx:pt idx="5619">44</cx:pt>
          <cx:pt idx="5620">44</cx:pt>
          <cx:pt idx="5621">44</cx:pt>
          <cx:pt idx="5622">44</cx:pt>
          <cx:pt idx="5623">29</cx:pt>
          <cx:pt idx="5624">29</cx:pt>
          <cx:pt idx="5625">29</cx:pt>
          <cx:pt idx="5626">28</cx:pt>
          <cx:pt idx="5627">28</cx:pt>
          <cx:pt idx="5628">29</cx:pt>
          <cx:pt idx="5629">28</cx:pt>
          <cx:pt idx="5630">28</cx:pt>
          <cx:pt idx="5631">28</cx:pt>
          <cx:pt idx="5632">28</cx:pt>
          <cx:pt idx="5633">28</cx:pt>
          <cx:pt idx="5634">28</cx:pt>
          <cx:pt idx="5635">28</cx:pt>
          <cx:pt idx="5636">28</cx:pt>
          <cx:pt idx="5637">28</cx:pt>
          <cx:pt idx="5638">28</cx:pt>
          <cx:pt idx="5639">28</cx:pt>
          <cx:pt idx="5640">28</cx:pt>
          <cx:pt idx="5641">28</cx:pt>
          <cx:pt idx="5642">28</cx:pt>
          <cx:pt idx="5643">28</cx:pt>
          <cx:pt idx="5644">28</cx:pt>
          <cx:pt idx="5645">28</cx:pt>
          <cx:pt idx="5646">28</cx:pt>
          <cx:pt idx="5647">24</cx:pt>
          <cx:pt idx="5648">26</cx:pt>
          <cx:pt idx="5649">24</cx:pt>
          <cx:pt idx="5650">25</cx:pt>
          <cx:pt idx="5651">27</cx:pt>
          <cx:pt idx="5652">25</cx:pt>
          <cx:pt idx="5653">25</cx:pt>
          <cx:pt idx="5654">27</cx:pt>
          <cx:pt idx="5655">26</cx:pt>
          <cx:pt idx="5656">26</cx:pt>
          <cx:pt idx="5657">26</cx:pt>
          <cx:pt idx="5658">26</cx:pt>
          <cx:pt idx="5659">26</cx:pt>
          <cx:pt idx="5660">26</cx:pt>
          <cx:pt idx="5661">27</cx:pt>
          <cx:pt idx="5662">27</cx:pt>
          <cx:pt idx="5663">27</cx:pt>
          <cx:pt idx="5664">37</cx:pt>
          <cx:pt idx="5665">37</cx:pt>
          <cx:pt idx="5666">37</cx:pt>
          <cx:pt idx="5667">37</cx:pt>
          <cx:pt idx="5668">33</cx:pt>
          <cx:pt idx="5669">32</cx:pt>
          <cx:pt idx="5670">30</cx:pt>
          <cx:pt idx="5671">30</cx:pt>
          <cx:pt idx="5672">30</cx:pt>
          <cx:pt idx="5673">30</cx:pt>
          <cx:pt idx="5674">27</cx:pt>
          <cx:pt idx="5675">30</cx:pt>
          <cx:pt idx="5676">27</cx:pt>
          <cx:pt idx="5677">30</cx:pt>
          <cx:pt idx="5678">30</cx:pt>
          <cx:pt idx="5679">27</cx:pt>
          <cx:pt idx="5680">27</cx:pt>
          <cx:pt idx="5681">23</cx:pt>
          <cx:pt idx="5682">23</cx:pt>
          <cx:pt idx="5683">23</cx:pt>
          <cx:pt idx="5684">26</cx:pt>
          <cx:pt idx="5685">26</cx:pt>
          <cx:pt idx="5686">27</cx:pt>
          <cx:pt idx="5687">27</cx:pt>
          <cx:pt idx="5688">27</cx:pt>
          <cx:pt idx="5689">28</cx:pt>
          <cx:pt idx="5690">26</cx:pt>
          <cx:pt idx="5691">28</cx:pt>
          <cx:pt idx="5692">26</cx:pt>
          <cx:pt idx="5693">26</cx:pt>
          <cx:pt idx="5694">28</cx:pt>
          <cx:pt idx="5695">23</cx:pt>
          <cx:pt idx="5696">23</cx:pt>
          <cx:pt idx="5697">23</cx:pt>
          <cx:pt idx="5698">22</cx:pt>
          <cx:pt idx="5699">22</cx:pt>
          <cx:pt idx="5700">22</cx:pt>
          <cx:pt idx="5701">22</cx:pt>
          <cx:pt idx="5702">22</cx:pt>
          <cx:pt idx="5703">32</cx:pt>
          <cx:pt idx="5704">33</cx:pt>
          <cx:pt idx="5705">33</cx:pt>
          <cx:pt idx="5706">32</cx:pt>
          <cx:pt idx="5707">32</cx:pt>
          <cx:pt idx="5708">33</cx:pt>
          <cx:pt idx="5709">33</cx:pt>
          <cx:pt idx="5710">32</cx:pt>
          <cx:pt idx="5711">32</cx:pt>
          <cx:pt idx="5712">32</cx:pt>
          <cx:pt idx="5713">33</cx:pt>
          <cx:pt idx="5714">33</cx:pt>
          <cx:pt idx="5715">33</cx:pt>
          <cx:pt idx="5716">32</cx:pt>
          <cx:pt idx="5717">32</cx:pt>
          <cx:pt idx="5718">33</cx:pt>
          <cx:pt idx="5719">33</cx:pt>
          <cx:pt idx="5720">32</cx:pt>
          <cx:pt idx="5721">33</cx:pt>
          <cx:pt idx="5722">32</cx:pt>
          <cx:pt idx="5723">33</cx:pt>
          <cx:pt idx="5724">32</cx:pt>
          <cx:pt idx="5725">48</cx:pt>
          <cx:pt idx="5726">48</cx:pt>
          <cx:pt idx="5727">48</cx:pt>
          <cx:pt idx="5728">48</cx:pt>
          <cx:pt idx="5729">48</cx:pt>
          <cx:pt idx="5730">48</cx:pt>
          <cx:pt idx="5731">48</cx:pt>
          <cx:pt idx="5732">48</cx:pt>
          <cx:pt idx="5733">31</cx:pt>
          <cx:pt idx="5734">31</cx:pt>
          <cx:pt idx="5735">42</cx:pt>
          <cx:pt idx="5736">33</cx:pt>
          <cx:pt idx="5737">39</cx:pt>
          <cx:pt idx="5738">39</cx:pt>
          <cx:pt idx="5739">31</cx:pt>
          <cx:pt idx="5740">39</cx:pt>
          <cx:pt idx="5741">42</cx:pt>
          <cx:pt idx="5742">42</cx:pt>
          <cx:pt idx="5743">31</cx:pt>
          <cx:pt idx="5744">39</cx:pt>
          <cx:pt idx="5745">33</cx:pt>
          <cx:pt idx="5746">42</cx:pt>
          <cx:pt idx="5747">39</cx:pt>
          <cx:pt idx="5748">39</cx:pt>
          <cx:pt idx="5749">31</cx:pt>
          <cx:pt idx="5750">31</cx:pt>
          <cx:pt idx="5751">42</cx:pt>
          <cx:pt idx="5752">42</cx:pt>
          <cx:pt idx="5753">33</cx:pt>
          <cx:pt idx="5754">39</cx:pt>
          <cx:pt idx="5755">39</cx:pt>
          <cx:pt idx="5756">42</cx:pt>
          <cx:pt idx="5757">30</cx:pt>
          <cx:pt idx="5758">30</cx:pt>
          <cx:pt idx="5759">30</cx:pt>
          <cx:pt idx="5760">42</cx:pt>
          <cx:pt idx="5761">39</cx:pt>
          <cx:pt idx="5762">42</cx:pt>
          <cx:pt idx="5763">37</cx:pt>
          <cx:pt idx="5764">33</cx:pt>
          <cx:pt idx="5765">37</cx:pt>
          <cx:pt idx="5766">37</cx:pt>
          <cx:pt idx="5767">45</cx:pt>
          <cx:pt idx="5768">33</cx:pt>
          <cx:pt idx="5769">37</cx:pt>
          <cx:pt idx="5770">46</cx:pt>
          <cx:pt idx="5771">32</cx:pt>
          <cx:pt idx="5772">45</cx:pt>
          <cx:pt idx="5773">32</cx:pt>
          <cx:pt idx="5774">46</cx:pt>
          <cx:pt idx="5775">34</cx:pt>
          <cx:pt idx="5776">34</cx:pt>
          <cx:pt idx="5777">37</cx:pt>
          <cx:pt idx="5778">37</cx:pt>
          <cx:pt idx="5779">46</cx:pt>
          <cx:pt idx="5780">48</cx:pt>
          <cx:pt idx="5781">34</cx:pt>
          <cx:pt idx="5782">45</cx:pt>
          <cx:pt idx="5783">34</cx:pt>
          <cx:pt idx="5784">34</cx:pt>
          <cx:pt idx="5785">37</cx:pt>
          <cx:pt idx="5786">39</cx:pt>
          <cx:pt idx="5787">36</cx:pt>
          <cx:pt idx="5788">33</cx:pt>
          <cx:pt idx="5789">39</cx:pt>
          <cx:pt idx="5790">36</cx:pt>
          <cx:pt idx="5791">33</cx:pt>
          <cx:pt idx="5792">33</cx:pt>
          <cx:pt idx="5793">39</cx:pt>
          <cx:pt idx="5794">36</cx:pt>
          <cx:pt idx="5795">39</cx:pt>
          <cx:pt idx="5796">39</cx:pt>
          <cx:pt idx="5797">37</cx:pt>
          <cx:pt idx="5798">48</cx:pt>
          <cx:pt idx="5799">39</cx:pt>
          <cx:pt idx="5800">39</cx:pt>
          <cx:pt idx="5801">33</cx:pt>
          <cx:pt idx="5802">33</cx:pt>
          <cx:pt idx="5803">38</cx:pt>
          <cx:pt idx="5804">40</cx:pt>
          <cx:pt idx="5805">38</cx:pt>
          <cx:pt idx="5806">40</cx:pt>
          <cx:pt idx="5807">35</cx:pt>
          <cx:pt idx="5808">33</cx:pt>
          <cx:pt idx="5809">16</cx:pt>
          <cx:pt idx="5810">19</cx:pt>
          <cx:pt idx="5811">19</cx:pt>
          <cx:pt idx="5812">19</cx:pt>
          <cx:pt idx="5813">19</cx:pt>
          <cx:pt idx="5814">19</cx:pt>
          <cx:pt idx="5815">19</cx:pt>
          <cx:pt idx="5816">19</cx:pt>
          <cx:pt idx="5817">19</cx:pt>
          <cx:pt idx="5818">21</cx:pt>
          <cx:pt idx="5819">20</cx:pt>
          <cx:pt idx="5820">16</cx:pt>
          <cx:pt idx="5821">18</cx:pt>
          <cx:pt idx="5822">20</cx:pt>
          <cx:pt idx="5823">20</cx:pt>
          <cx:pt idx="5824">18</cx:pt>
          <cx:pt idx="5825">21</cx:pt>
          <cx:pt idx="5826">20</cx:pt>
          <cx:pt idx="5827">18</cx:pt>
          <cx:pt idx="5828">18</cx:pt>
          <cx:pt idx="5829">20</cx:pt>
          <cx:pt idx="5830">16</cx:pt>
          <cx:pt idx="5831">18</cx:pt>
          <cx:pt idx="5832">18</cx:pt>
          <cx:pt idx="5833">20</cx:pt>
          <cx:pt idx="5834">20</cx:pt>
          <cx:pt idx="5835">18</cx:pt>
          <cx:pt idx="5836">20</cx:pt>
          <cx:pt idx="5837">18</cx:pt>
          <cx:pt idx="5838">18</cx:pt>
          <cx:pt idx="5839">20</cx:pt>
          <cx:pt idx="5840">24</cx:pt>
          <cx:pt idx="5841">24</cx:pt>
          <cx:pt idx="5842">24</cx:pt>
          <cx:pt idx="5843">26</cx:pt>
          <cx:pt idx="5844">26</cx:pt>
          <cx:pt idx="5845">24</cx:pt>
          <cx:pt idx="5846">26</cx:pt>
          <cx:pt idx="5847">26</cx:pt>
          <cx:pt idx="5848">25</cx:pt>
          <cx:pt idx="5849">26</cx:pt>
          <cx:pt idx="5850">26</cx:pt>
          <cx:pt idx="5851">24</cx:pt>
          <cx:pt idx="5852">24</cx:pt>
          <cx:pt idx="5853">24</cx:pt>
          <cx:pt idx="5854">25</cx:pt>
          <cx:pt idx="5855">24</cx:pt>
          <cx:pt idx="5856">26</cx:pt>
          <cx:pt idx="5857">26</cx:pt>
          <cx:pt idx="5858">24</cx:pt>
          <cx:pt idx="5859">25</cx:pt>
          <cx:pt idx="5860">24</cx:pt>
          <cx:pt idx="5861">25</cx:pt>
          <cx:pt idx="5862">24</cx:pt>
          <cx:pt idx="5863">25</cx:pt>
          <cx:pt idx="5864">24</cx:pt>
          <cx:pt idx="5865">24</cx:pt>
          <cx:pt idx="5866">25</cx:pt>
          <cx:pt idx="5867">24</cx:pt>
          <cx:pt idx="5868">25</cx:pt>
          <cx:pt idx="5869">32</cx:pt>
          <cx:pt idx="5870">31</cx:pt>
          <cx:pt idx="5871">29</cx:pt>
          <cx:pt idx="5872">31</cx:pt>
          <cx:pt idx="5873">32</cx:pt>
          <cx:pt idx="5874">32</cx:pt>
          <cx:pt idx="5875">31</cx:pt>
          <cx:pt idx="5876">31</cx:pt>
          <cx:pt idx="5877">31</cx:pt>
          <cx:pt idx="5878">34</cx:pt>
          <cx:pt idx="5879">34</cx:pt>
          <cx:pt idx="5880">31</cx:pt>
          <cx:pt idx="5881">31</cx:pt>
          <cx:pt idx="5882">32</cx:pt>
          <cx:pt idx="5883">31</cx:pt>
          <cx:pt idx="5884">31</cx:pt>
          <cx:pt idx="5885">29</cx:pt>
          <cx:pt idx="5886">32</cx:pt>
          <cx:pt idx="5887">31</cx:pt>
          <cx:pt idx="5888">32</cx:pt>
          <cx:pt idx="5889">31</cx:pt>
          <cx:pt idx="5890">33</cx:pt>
          <cx:pt idx="5891">29</cx:pt>
          <cx:pt idx="5892">30</cx:pt>
          <cx:pt idx="5893">30</cx:pt>
          <cx:pt idx="5894">30</cx:pt>
          <cx:pt idx="5895">30</cx:pt>
          <cx:pt idx="5896">32</cx:pt>
          <cx:pt idx="5897">32</cx:pt>
          <cx:pt idx="5898">32</cx:pt>
          <cx:pt idx="5899">29</cx:pt>
          <cx:pt idx="5900">29</cx:pt>
          <cx:pt idx="5901">33</cx:pt>
          <cx:pt idx="5902">33</cx:pt>
          <cx:pt idx="5903">32</cx:pt>
          <cx:pt idx="5904">32</cx:pt>
          <cx:pt idx="5905">29</cx:pt>
          <cx:pt idx="5906">33</cx:pt>
          <cx:pt idx="5907">33</cx:pt>
          <cx:pt idx="5908">29</cx:pt>
          <cx:pt idx="5909">24</cx:pt>
          <cx:pt idx="5910">23</cx:pt>
          <cx:pt idx="5911">23</cx:pt>
          <cx:pt idx="5912">23</cx:pt>
          <cx:pt idx="5913">26</cx:pt>
          <cx:pt idx="5914">23</cx:pt>
          <cx:pt idx="5915">26</cx:pt>
          <cx:pt idx="5916">31</cx:pt>
          <cx:pt idx="5917">30</cx:pt>
          <cx:pt idx="5918">30</cx:pt>
          <cx:pt idx="5919">29</cx:pt>
          <cx:pt idx="5920">29</cx:pt>
          <cx:pt idx="5921">29</cx:pt>
          <cx:pt idx="5922">29</cx:pt>
          <cx:pt idx="5923">30</cx:pt>
          <cx:pt idx="5924">30</cx:pt>
          <cx:pt idx="5925">29</cx:pt>
          <cx:pt idx="5926">31</cx:pt>
          <cx:pt idx="5927">30</cx:pt>
          <cx:pt idx="5928">29</cx:pt>
          <cx:pt idx="5929">29</cx:pt>
          <cx:pt idx="5930">30</cx:pt>
          <cx:pt idx="5931">29</cx:pt>
          <cx:pt idx="5932">29</cx:pt>
          <cx:pt idx="5933">30</cx:pt>
          <cx:pt idx="5934">31</cx:pt>
          <cx:pt idx="5935">30</cx:pt>
          <cx:pt idx="5936">29</cx:pt>
          <cx:pt idx="5937">31</cx:pt>
          <cx:pt idx="5938">29</cx:pt>
          <cx:pt idx="5939">30</cx:pt>
          <cx:pt idx="5940">30</cx:pt>
          <cx:pt idx="5941">30</cx:pt>
          <cx:pt idx="5942">29</cx:pt>
          <cx:pt idx="5943">29</cx:pt>
          <cx:pt idx="5944">29</cx:pt>
          <cx:pt idx="5945">29</cx:pt>
          <cx:pt idx="5946">36</cx:pt>
          <cx:pt idx="5947">28</cx:pt>
          <cx:pt idx="5948">26</cx:pt>
          <cx:pt idx="5949">28</cx:pt>
          <cx:pt idx="5950">36</cx:pt>
          <cx:pt idx="5951">28</cx:pt>
          <cx:pt idx="5952">26</cx:pt>
          <cx:pt idx="5953">28</cx:pt>
          <cx:pt idx="5954">28</cx:pt>
          <cx:pt idx="5955">26</cx:pt>
          <cx:pt idx="5956">28</cx:pt>
          <cx:pt idx="5957">28</cx:pt>
          <cx:pt idx="5958">26</cx:pt>
          <cx:pt idx="5959">28</cx:pt>
          <cx:pt idx="5960">28</cx:pt>
          <cx:pt idx="5961">31</cx:pt>
          <cx:pt idx="5962">31</cx:pt>
          <cx:pt idx="5963">29</cx:pt>
          <cx:pt idx="5964">31</cx:pt>
          <cx:pt idx="5965">31</cx:pt>
          <cx:pt idx="5966">22</cx:pt>
          <cx:pt idx="5967">23</cx:pt>
          <cx:pt idx="5968">22</cx:pt>
          <cx:pt idx="5969">23</cx:pt>
          <cx:pt idx="5970">23</cx:pt>
          <cx:pt idx="5971">23</cx:pt>
          <cx:pt idx="5972">22</cx:pt>
          <cx:pt idx="5973">29</cx:pt>
          <cx:pt idx="5974">32</cx:pt>
          <cx:pt idx="5975">32</cx:pt>
          <cx:pt idx="5976">29</cx:pt>
          <cx:pt idx="5977">29</cx:pt>
          <cx:pt idx="5978">32</cx:pt>
          <cx:pt idx="5979">34</cx:pt>
          <cx:pt idx="5980">25</cx:pt>
          <cx:pt idx="5981">31</cx:pt>
          <cx:pt idx="5982">30</cx:pt>
          <cx:pt idx="5983">29</cx:pt>
          <cx:pt idx="5984">34</cx:pt>
          <cx:pt idx="5985">35</cx:pt>
          <cx:pt idx="5986">31</cx:pt>
          <cx:pt idx="5987">34</cx:pt>
          <cx:pt idx="5988">31</cx:pt>
          <cx:pt idx="5989">31</cx:pt>
          <cx:pt idx="5990">31</cx:pt>
          <cx:pt idx="5991">31</cx:pt>
          <cx:pt idx="5992">30</cx:pt>
          <cx:pt idx="5993">30</cx:pt>
          <cx:pt idx="5994">34</cx:pt>
          <cx:pt idx="5995">33</cx:pt>
          <cx:pt idx="5996">30</cx:pt>
          <cx:pt idx="5997">18</cx:pt>
          <cx:pt idx="5998">18</cx:pt>
          <cx:pt idx="5999">18</cx:pt>
          <cx:pt idx="6000">16</cx:pt>
          <cx:pt idx="6001">16</cx:pt>
          <cx:pt idx="6002">29</cx:pt>
          <cx:pt idx="6003">26</cx:pt>
          <cx:pt idx="6004">26</cx:pt>
          <cx:pt idx="6005">23</cx:pt>
          <cx:pt idx="6006">23</cx:pt>
          <cx:pt idx="6007">26</cx:pt>
          <cx:pt idx="6008">29</cx:pt>
          <cx:pt idx="6009">26</cx:pt>
          <cx:pt idx="6010">23</cx:pt>
          <cx:pt idx="6011">29</cx:pt>
          <cx:pt idx="6012">26</cx:pt>
          <cx:pt idx="6013">26</cx:pt>
          <cx:pt idx="6014">26</cx:pt>
          <cx:pt idx="6015">26</cx:pt>
          <cx:pt idx="6016">26</cx:pt>
          <cx:pt idx="6017">24</cx:pt>
          <cx:pt idx="6018">24</cx:pt>
          <cx:pt idx="6019">26</cx:pt>
          <cx:pt idx="6020">26</cx:pt>
          <cx:pt idx="6021">26</cx:pt>
          <cx:pt idx="6022">26</cx:pt>
          <cx:pt idx="6023">24</cx:pt>
          <cx:pt idx="6024">26</cx:pt>
          <cx:pt idx="6025">26</cx:pt>
          <cx:pt idx="6026">34</cx:pt>
          <cx:pt idx="6027">36</cx:pt>
          <cx:pt idx="6028">36</cx:pt>
          <cx:pt idx="6029">34</cx:pt>
          <cx:pt idx="6030">37</cx:pt>
          <cx:pt idx="6031">37</cx:pt>
          <cx:pt idx="6032">37</cx:pt>
          <cx:pt idx="6033">34</cx:pt>
          <cx:pt idx="6034">37</cx:pt>
          <cx:pt idx="6035">101</cx:pt>
          <cx:pt idx="6036">101</cx:pt>
          <cx:pt idx="6037">101</cx:pt>
          <cx:pt idx="6038">101</cx:pt>
          <cx:pt idx="6039">101</cx:pt>
          <cx:pt idx="6040">101</cx:pt>
          <cx:pt idx="6041">101</cx:pt>
          <cx:pt idx="6042">101</cx:pt>
          <cx:pt idx="6043">101</cx:pt>
          <cx:pt idx="6044">101</cx:pt>
          <cx:pt idx="6045">36</cx:pt>
          <cx:pt idx="6046">28</cx:pt>
          <cx:pt idx="6047">36</cx:pt>
          <cx:pt idx="6048">36</cx:pt>
          <cx:pt idx="6049">36</cx:pt>
          <cx:pt idx="6050">36</cx:pt>
          <cx:pt idx="6051">36</cx:pt>
          <cx:pt idx="6052">36</cx:pt>
          <cx:pt idx="6053">36</cx:pt>
          <cx:pt idx="6054">29</cx:pt>
          <cx:pt idx="6055">36</cx:pt>
          <cx:pt idx="6056">36</cx:pt>
          <cx:pt idx="6057">36</cx:pt>
          <cx:pt idx="6058">36</cx:pt>
          <cx:pt idx="6059">28</cx:pt>
          <cx:pt idx="6060">34</cx:pt>
          <cx:pt idx="6061">34</cx:pt>
          <cx:pt idx="6062">34</cx:pt>
          <cx:pt idx="6063">34</cx:pt>
          <cx:pt idx="6064">23</cx:pt>
          <cx:pt idx="6065">23</cx:pt>
          <cx:pt idx="6066">23</cx:pt>
          <cx:pt idx="6067">23</cx:pt>
          <cx:pt idx="6068">23</cx:pt>
          <cx:pt idx="6069">24</cx:pt>
          <cx:pt idx="6070">23</cx:pt>
          <cx:pt idx="6071">22</cx:pt>
          <cx:pt idx="6072">24</cx:pt>
          <cx:pt idx="6073">24</cx:pt>
          <cx:pt idx="6074">22</cx:pt>
          <cx:pt idx="6075">24</cx:pt>
          <cx:pt idx="6076">24</cx:pt>
          <cx:pt idx="6077">22</cx:pt>
          <cx:pt idx="6078">23</cx:pt>
          <cx:pt idx="6079">24</cx:pt>
          <cx:pt idx="6080">27</cx:pt>
          <cx:pt idx="6081">27</cx:pt>
          <cx:pt idx="6082">27</cx:pt>
          <cx:pt idx="6083">27</cx:pt>
          <cx:pt idx="6084">27</cx:pt>
          <cx:pt idx="6085">27</cx:pt>
          <cx:pt idx="6086">19</cx:pt>
          <cx:pt idx="6087">20</cx:pt>
          <cx:pt idx="6088">16</cx:pt>
          <cx:pt idx="6089">24</cx:pt>
          <cx:pt idx="6090">24</cx:pt>
          <cx:pt idx="6091">24</cx:pt>
          <cx:pt idx="6092">28</cx:pt>
          <cx:pt idx="6093">29</cx:pt>
          <cx:pt idx="6094">26</cx:pt>
          <cx:pt idx="6095">26</cx:pt>
          <cx:pt idx="6096">28</cx:pt>
          <cx:pt idx="6097">26</cx:pt>
          <cx:pt idx="6098">29</cx:pt>
          <cx:pt idx="6099">26</cx:pt>
          <cx:pt idx="6100">26</cx:pt>
          <cx:pt idx="6101">24</cx:pt>
          <cx:pt idx="6102">24</cx:pt>
          <cx:pt idx="6103">24</cx:pt>
          <cx:pt idx="6104">24</cx:pt>
          <cx:pt idx="6105">24</cx:pt>
          <cx:pt idx="6106">24</cx:pt>
          <cx:pt idx="6107">24</cx:pt>
          <cx:pt idx="6108">24</cx:pt>
          <cx:pt idx="6109">24</cx:pt>
          <cx:pt idx="6110">17</cx:pt>
          <cx:pt idx="6111">17</cx:pt>
          <cx:pt idx="6112">17</cx:pt>
          <cx:pt idx="6113">19</cx:pt>
          <cx:pt idx="6114">19</cx:pt>
          <cx:pt idx="6115">19</cx:pt>
          <cx:pt idx="6116">19</cx:pt>
          <cx:pt idx="6117">19</cx:pt>
          <cx:pt idx="6118">19</cx:pt>
          <cx:pt idx="6119">19</cx:pt>
          <cx:pt idx="6120">19</cx:pt>
          <cx:pt idx="6121">19</cx:pt>
          <cx:pt idx="6122">19</cx:pt>
          <cx:pt idx="6123">23</cx:pt>
          <cx:pt idx="6124">23</cx:pt>
          <cx:pt idx="6125">23</cx:pt>
          <cx:pt idx="6126">23</cx:pt>
          <cx:pt idx="6127">23</cx:pt>
          <cx:pt idx="6128">23</cx:pt>
          <cx:pt idx="6129">23</cx:pt>
          <cx:pt idx="6130">24</cx:pt>
          <cx:pt idx="6131">24</cx:pt>
          <cx:pt idx="6132">24</cx:pt>
          <cx:pt idx="6133">23</cx:pt>
          <cx:pt idx="6134">23</cx:pt>
          <cx:pt idx="6135">23</cx:pt>
          <cx:pt idx="6136">24</cx:pt>
          <cx:pt idx="6137">24</cx:pt>
          <cx:pt idx="6138">23</cx:pt>
          <cx:pt idx="6139">23</cx:pt>
          <cx:pt idx="6140">24</cx:pt>
          <cx:pt idx="6141">24</cx:pt>
          <cx:pt idx="6142">23</cx:pt>
          <cx:pt idx="6143">23</cx:pt>
          <cx:pt idx="6144">23</cx:pt>
          <cx:pt idx="6145">23</cx:pt>
          <cx:pt idx="6146">24</cx:pt>
          <cx:pt idx="6147">23</cx:pt>
          <cx:pt idx="6148">24</cx:pt>
          <cx:pt idx="6149">23</cx:pt>
          <cx:pt idx="6150">24</cx:pt>
          <cx:pt idx="6151">22</cx:pt>
          <cx:pt idx="6152">24</cx:pt>
          <cx:pt idx="6153">24</cx:pt>
          <cx:pt idx="6154">24</cx:pt>
          <cx:pt idx="6155">22</cx:pt>
          <cx:pt idx="6156">23</cx:pt>
          <cx:pt idx="6157">24</cx:pt>
          <cx:pt idx="6158">26</cx:pt>
          <cx:pt idx="6159">27</cx:pt>
          <cx:pt idx="6160">25</cx:pt>
          <cx:pt idx="6161">25</cx:pt>
          <cx:pt idx="6162">27</cx:pt>
          <cx:pt idx="6163">22</cx:pt>
          <cx:pt idx="6164">22</cx:pt>
          <cx:pt idx="6165">22</cx:pt>
          <cx:pt idx="6166">22</cx:pt>
          <cx:pt idx="6167">22</cx:pt>
          <cx:pt idx="6168">26</cx:pt>
          <cx:pt idx="6169">26</cx:pt>
          <cx:pt idx="6170">26</cx:pt>
          <cx:pt idx="6171">26</cx:pt>
          <cx:pt idx="6172">26</cx:pt>
          <cx:pt idx="6173">26</cx:pt>
          <cx:pt idx="6174">26</cx:pt>
          <cx:pt idx="6175">26</cx:pt>
          <cx:pt idx="6176">26</cx:pt>
          <cx:pt idx="6177">26</cx:pt>
          <cx:pt idx="6178">26</cx:pt>
          <cx:pt idx="6179">26</cx:pt>
          <cx:pt idx="6180">22</cx:pt>
          <cx:pt idx="6181">26</cx:pt>
          <cx:pt idx="6182">26</cx:pt>
          <cx:pt idx="6183">26</cx:pt>
          <cx:pt idx="6184">27</cx:pt>
          <cx:pt idx="6185">27</cx:pt>
          <cx:pt idx="6186">27</cx:pt>
          <cx:pt idx="6187">23</cx:pt>
          <cx:pt idx="6188">21</cx:pt>
          <cx:pt idx="6189">21</cx:pt>
          <cx:pt idx="6190">21</cx:pt>
          <cx:pt idx="6191">21</cx:pt>
          <cx:pt idx="6192">24</cx:pt>
          <cx:pt idx="6193">24</cx:pt>
          <cx:pt idx="6194">26</cx:pt>
          <cx:pt idx="6195">27</cx:pt>
          <cx:pt idx="6196">27</cx:pt>
          <cx:pt idx="6197">26</cx:pt>
          <cx:pt idx="6198">14</cx:pt>
          <cx:pt idx="6199">14</cx:pt>
          <cx:pt idx="6200">16</cx:pt>
          <cx:pt idx="6201">15</cx:pt>
          <cx:pt idx="6202">15</cx:pt>
          <cx:pt idx="6203">17</cx:pt>
          <cx:pt idx="6204">18</cx:pt>
          <cx:pt idx="6205">18</cx:pt>
          <cx:pt idx="6206">28</cx:pt>
          <cx:pt idx="6207">17</cx:pt>
          <cx:pt idx="6208">20</cx:pt>
          <cx:pt idx="6209">23</cx:pt>
          <cx:pt idx="6210">23</cx:pt>
          <cx:pt idx="6211">17</cx:pt>
          <cx:pt idx="6212">28</cx:pt>
          <cx:pt idx="6213">22</cx:pt>
          <cx:pt idx="6214">19</cx:pt>
          <cx:pt idx="6215">24</cx:pt>
          <cx:pt idx="6216">22</cx:pt>
          <cx:pt idx="6217">24</cx:pt>
          <cx:pt idx="6218">29</cx:pt>
          <cx:pt idx="6219">17</cx:pt>
          <cx:pt idx="6220">22</cx:pt>
          <cx:pt idx="6221">26</cx:pt>
          <cx:pt idx="6222">26</cx:pt>
          <cx:pt idx="6223">23</cx:pt>
          <cx:pt idx="6224">23</cx:pt>
          <cx:pt idx="6225">23</cx:pt>
          <cx:pt idx="6226">23</cx:pt>
          <cx:pt idx="6227">23</cx:pt>
          <cx:pt idx="6228">23</cx:pt>
          <cx:pt idx="6229">22</cx:pt>
          <cx:pt idx="6230">25</cx:pt>
          <cx:pt idx="6231">22</cx:pt>
          <cx:pt idx="6232">25</cx:pt>
          <cx:pt idx="6233">22</cx:pt>
          <cx:pt idx="6234">24</cx:pt>
          <cx:pt idx="6235">26</cx:pt>
          <cx:pt idx="6236">26</cx:pt>
          <cx:pt idx="6237">26</cx:pt>
          <cx:pt idx="6238">26</cx:pt>
          <cx:pt idx="6239">23</cx:pt>
          <cx:pt idx="6240">21</cx:pt>
          <cx:pt idx="6241">20</cx:pt>
          <cx:pt idx="6242">21</cx:pt>
          <cx:pt idx="6243">20</cx:pt>
          <cx:pt idx="6244">20</cx:pt>
          <cx:pt idx="6245">21</cx:pt>
          <cx:pt idx="6246">26</cx:pt>
          <cx:pt idx="6247">26</cx:pt>
          <cx:pt idx="6248">26</cx:pt>
          <cx:pt idx="6249">26</cx:pt>
          <cx:pt idx="6250">26</cx:pt>
          <cx:pt idx="6251">26</cx:pt>
          <cx:pt idx="6252">23</cx:pt>
          <cx:pt idx="6253">25</cx:pt>
          <cx:pt idx="6254">20</cx:pt>
          <cx:pt idx="6255">20</cx:pt>
          <cx:pt idx="6256">20</cx:pt>
          <cx:pt idx="6257">20</cx:pt>
          <cx:pt idx="6258">20</cx:pt>
          <cx:pt idx="6259">20</cx:pt>
          <cx:pt idx="6260">20</cx:pt>
          <cx:pt idx="6261">20</cx:pt>
          <cx:pt idx="6262">20</cx:pt>
          <cx:pt idx="6263">20</cx:pt>
          <cx:pt idx="6264">20</cx:pt>
          <cx:pt idx="6265">22</cx:pt>
          <cx:pt idx="6266">23</cx:pt>
          <cx:pt idx="6267">23</cx:pt>
          <cx:pt idx="6268">23</cx:pt>
          <cx:pt idx="6269">23</cx:pt>
          <cx:pt idx="6270">23</cx:pt>
          <cx:pt idx="6271">23</cx:pt>
          <cx:pt idx="6272">23</cx:pt>
          <cx:pt idx="6273">25</cx:pt>
          <cx:pt idx="6274">22</cx:pt>
          <cx:pt idx="6275">23</cx:pt>
          <cx:pt idx="6276">26</cx:pt>
          <cx:pt idx="6277">22</cx:pt>
          <cx:pt idx="6278">18</cx:pt>
          <cx:pt idx="6279">22</cx:pt>
          <cx:pt idx="6280">26</cx:pt>
          <cx:pt idx="6281">23</cx:pt>
          <cx:pt idx="6282">22</cx:pt>
          <cx:pt idx="6283">18</cx:pt>
          <cx:pt idx="6284">18</cx:pt>
          <cx:pt idx="6285">22</cx:pt>
          <cx:pt idx="6286">24</cx:pt>
          <cx:pt idx="6287">22</cx:pt>
          <cx:pt idx="6288">23</cx:pt>
          <cx:pt idx="6289">26</cx:pt>
          <cx:pt idx="6290">29</cx:pt>
          <cx:pt idx="6291">30</cx:pt>
          <cx:pt idx="6292">29</cx:pt>
          <cx:pt idx="6293">32</cx:pt>
          <cx:pt idx="6294">34</cx:pt>
          <cx:pt idx="6295">34</cx:pt>
          <cx:pt idx="6296">34</cx:pt>
          <cx:pt idx="6297">34</cx:pt>
          <cx:pt idx="6298">34</cx:pt>
          <cx:pt idx="6299">28</cx:pt>
          <cx:pt idx="6300">28</cx:pt>
          <cx:pt idx="6301">28</cx:pt>
          <cx:pt idx="6302">28</cx:pt>
          <cx:pt idx="6303">28</cx:pt>
          <cx:pt idx="6304">24</cx:pt>
          <cx:pt idx="6305">28</cx:pt>
          <cx:pt idx="6306">28</cx:pt>
          <cx:pt idx="6307">28</cx:pt>
          <cx:pt idx="6308">22</cx:pt>
          <cx:pt idx="6309">28</cx:pt>
          <cx:pt idx="6310">36</cx:pt>
          <cx:pt idx="6311">36</cx:pt>
          <cx:pt idx="6312">30</cx:pt>
          <cx:pt idx="6313">36</cx:pt>
          <cx:pt idx="6314">30</cx:pt>
          <cx:pt idx="6315">36</cx:pt>
          <cx:pt idx="6316">37</cx:pt>
          <cx:pt idx="6317">33</cx:pt>
          <cx:pt idx="6318">46</cx:pt>
          <cx:pt idx="6319">33</cx:pt>
          <cx:pt idx="6320">37</cx:pt>
          <cx:pt idx="6321">37</cx:pt>
          <cx:pt idx="6322">36</cx:pt>
          <cx:pt idx="6323">43</cx:pt>
          <cx:pt idx="6324">36</cx:pt>
          <cx:pt idx="6325">33</cx:pt>
          <cx:pt idx="6326">36</cx:pt>
          <cx:pt idx="6327">18</cx:pt>
          <cx:pt idx="6328">16</cx:pt>
          <cx:pt idx="6329">16</cx:pt>
          <cx:pt idx="6330">16</cx:pt>
          <cx:pt idx="6331">16</cx:pt>
          <cx:pt idx="6332">16</cx:pt>
          <cx:pt idx="6333">16</cx:pt>
          <cx:pt idx="6334">17</cx:pt>
          <cx:pt idx="6335">17</cx:pt>
          <cx:pt idx="6336">16</cx:pt>
          <cx:pt idx="6337">24</cx:pt>
          <cx:pt idx="6338">24</cx:pt>
          <cx:pt idx="6339">24</cx:pt>
          <cx:pt idx="6340">24</cx:pt>
          <cx:pt idx="6341">24</cx:pt>
          <cx:pt idx="6342">22</cx:pt>
          <cx:pt idx="6343">22</cx:pt>
          <cx:pt idx="6344">22</cx:pt>
          <cx:pt idx="6345">32</cx:pt>
          <cx:pt idx="6346">29</cx:pt>
          <cx:pt idx="6347">28</cx:pt>
          <cx:pt idx="6348">26</cx:pt>
          <cx:pt idx="6349">32</cx:pt>
          <cx:pt idx="6350">26</cx:pt>
          <cx:pt idx="6351">32</cx:pt>
          <cx:pt idx="6352">29</cx:pt>
          <cx:pt idx="6353">32</cx:pt>
          <cx:pt idx="6354">28</cx:pt>
          <cx:pt idx="6355">32</cx:pt>
          <cx:pt idx="6356">26</cx:pt>
          <cx:pt idx="6357">28</cx:pt>
          <cx:pt idx="6358">29</cx:pt>
          <cx:pt idx="6359">32</cx:pt>
          <cx:pt idx="6360">26</cx:pt>
          <cx:pt idx="6361">26</cx:pt>
          <cx:pt idx="6362">30</cx:pt>
          <cx:pt idx="6363">30</cx:pt>
          <cx:pt idx="6364">30</cx:pt>
          <cx:pt idx="6365">30</cx:pt>
          <cx:pt idx="6366">30</cx:pt>
          <cx:pt idx="6367">30</cx:pt>
          <cx:pt idx="6368">30</cx:pt>
          <cx:pt idx="6369">30</cx:pt>
          <cx:pt idx="6370">30</cx:pt>
          <cx:pt idx="6371">30</cx:pt>
          <cx:pt idx="6372">20</cx:pt>
          <cx:pt idx="6373">21</cx:pt>
          <cx:pt idx="6374">25</cx:pt>
          <cx:pt idx="6375">25</cx:pt>
          <cx:pt idx="6376">25</cx:pt>
          <cx:pt idx="6377">23</cx:pt>
          <cx:pt idx="6378">23</cx:pt>
          <cx:pt idx="6379">23</cx:pt>
          <cx:pt idx="6380">23</cx:pt>
          <cx:pt idx="6381">24</cx:pt>
          <cx:pt idx="6382">24</cx:pt>
          <cx:pt idx="6383">24</cx:pt>
          <cx:pt idx="6384">27</cx:pt>
          <cx:pt idx="6385">27</cx:pt>
          <cx:pt idx="6386">23</cx:pt>
          <cx:pt idx="6387">23</cx:pt>
          <cx:pt idx="6388">25</cx:pt>
          <cx:pt idx="6389">22</cx:pt>
          <cx:pt idx="6390">22</cx:pt>
          <cx:pt idx="6391">27</cx:pt>
          <cx:pt idx="6392">27</cx:pt>
          <cx:pt idx="6393">27</cx:pt>
          <cx:pt idx="6394">28</cx:pt>
          <cx:pt idx="6395">28</cx:pt>
          <cx:pt idx="6396">28</cx:pt>
          <cx:pt idx="6397">27</cx:pt>
          <cx:pt idx="6398">28</cx:pt>
          <cx:pt idx="6399">27</cx:pt>
          <cx:pt idx="6400">27</cx:pt>
          <cx:pt idx="6401">26</cx:pt>
          <cx:pt idx="6402">27</cx:pt>
          <cx:pt idx="6403">26</cx:pt>
          <cx:pt idx="6404">26</cx:pt>
          <cx:pt idx="6405">27</cx:pt>
          <cx:pt idx="6406">26</cx:pt>
          <cx:pt idx="6407">26</cx:pt>
          <cx:pt idx="6408">26</cx:pt>
          <cx:pt idx="6409">27</cx:pt>
          <cx:pt idx="6410">26</cx:pt>
          <cx:pt idx="6411">27</cx:pt>
          <cx:pt idx="6412">27</cx:pt>
          <cx:pt idx="6413">27</cx:pt>
          <cx:pt idx="6414">26</cx:pt>
          <cx:pt idx="6415">26</cx:pt>
          <cx:pt idx="6416">27</cx:pt>
          <cx:pt idx="6417">26</cx:pt>
          <cx:pt idx="6418">26</cx:pt>
          <cx:pt idx="6419">26</cx:pt>
          <cx:pt idx="6420">27</cx:pt>
          <cx:pt idx="6421">27</cx:pt>
          <cx:pt idx="6422">27</cx:pt>
          <cx:pt idx="6423">26</cx:pt>
          <cx:pt idx="6424">27</cx:pt>
          <cx:pt idx="6425">23</cx:pt>
          <cx:pt idx="6426">24</cx:pt>
          <cx:pt idx="6427">42</cx:pt>
          <cx:pt idx="6428">39</cx:pt>
          <cx:pt idx="6429">39</cx:pt>
          <cx:pt idx="6430">38</cx:pt>
          <cx:pt idx="6431">41</cx:pt>
          <cx:pt idx="6432">38</cx:pt>
          <cx:pt idx="6433">31</cx:pt>
          <cx:pt idx="6434">23</cx:pt>
          <cx:pt idx="6435">20</cx:pt>
          <cx:pt idx="6436">23</cx:pt>
          <cx:pt idx="6437">23</cx:pt>
          <cx:pt idx="6438">23</cx:pt>
          <cx:pt idx="6439">25</cx:pt>
          <cx:pt idx="6440">25</cx:pt>
          <cx:pt idx="6441">24</cx:pt>
          <cx:pt idx="6442">25</cx:pt>
          <cx:pt idx="6443">24</cx:pt>
          <cx:pt idx="6444">24</cx:pt>
          <cx:pt idx="6445">25</cx:pt>
          <cx:pt idx="6446">25</cx:pt>
          <cx:pt idx="6447">24</cx:pt>
          <cx:pt idx="6448">24</cx:pt>
          <cx:pt idx="6449">26</cx:pt>
          <cx:pt idx="6450">32</cx:pt>
          <cx:pt idx="6451">24</cx:pt>
          <cx:pt idx="6452">23</cx:pt>
          <cx:pt idx="6453">24</cx:pt>
          <cx:pt idx="6454">32</cx:pt>
          <cx:pt idx="6455">26</cx:pt>
          <cx:pt idx="6456">23</cx:pt>
          <cx:pt idx="6457">24</cx:pt>
          <cx:pt idx="6458">40</cx:pt>
          <cx:pt idx="6459">42</cx:pt>
          <cx:pt idx="6460">42</cx:pt>
          <cx:pt idx="6461">42</cx:pt>
          <cx:pt idx="6462">44</cx:pt>
          <cx:pt idx="6463">42</cx:pt>
          <cx:pt idx="6464">44</cx:pt>
          <cx:pt idx="6465">42</cx:pt>
          <cx:pt idx="6466">42</cx:pt>
          <cx:pt idx="6467">44</cx:pt>
          <cx:pt idx="6468">44</cx:pt>
          <cx:pt idx="6469">44</cx:pt>
          <cx:pt idx="6470">41</cx:pt>
          <cx:pt idx="6471">41</cx:pt>
          <cx:pt idx="6472">43</cx:pt>
          <cx:pt idx="6473">43</cx:pt>
          <cx:pt idx="6474">43</cx:pt>
          <cx:pt idx="6475">29</cx:pt>
          <cx:pt idx="6476">26</cx:pt>
          <cx:pt idx="6477">29</cx:pt>
          <cx:pt idx="6478">26</cx:pt>
          <cx:pt idx="6479">29</cx:pt>
          <cx:pt idx="6480">26</cx:pt>
          <cx:pt idx="6481">26</cx:pt>
          <cx:pt idx="6482">29</cx:pt>
          <cx:pt idx="6483">29</cx:pt>
          <cx:pt idx="6484">26</cx:pt>
          <cx:pt idx="6485">29</cx:pt>
          <cx:pt idx="6486">26</cx:pt>
          <cx:pt idx="6487">25</cx:pt>
          <cx:pt idx="6488">28</cx:pt>
          <cx:pt idx="6489">25</cx:pt>
          <cx:pt idx="6490">28</cx:pt>
          <cx:pt idx="6491">28</cx:pt>
          <cx:pt idx="6492">25</cx:pt>
          <cx:pt idx="6493">28</cx:pt>
          <cx:pt idx="6494">25</cx:pt>
          <cx:pt idx="6495">28</cx:pt>
          <cx:pt idx="6496">26</cx:pt>
          <cx:pt idx="6497">25</cx:pt>
          <cx:pt idx="6498">25</cx:pt>
          <cx:pt idx="6499">28</cx:pt>
          <cx:pt idx="6500">26</cx:pt>
          <cx:pt idx="6501">24</cx:pt>
          <cx:pt idx="6502">26</cx:pt>
          <cx:pt idx="6503">24</cx:pt>
          <cx:pt idx="6504">23</cx:pt>
          <cx:pt idx="6505">25</cx:pt>
          <cx:pt idx="6506">24</cx:pt>
          <cx:pt idx="6507">21</cx:pt>
          <cx:pt idx="6508">24</cx:pt>
          <cx:pt idx="6509">21</cx:pt>
          <cx:pt idx="6510">23</cx:pt>
          <cx:pt idx="6511">26</cx:pt>
          <cx:pt idx="6512">26</cx:pt>
          <cx:pt idx="6513">26</cx:pt>
          <cx:pt idx="6514">26</cx:pt>
          <cx:pt idx="6515">26</cx:pt>
          <cx:pt idx="6516">26</cx:pt>
          <cx:pt idx="6517">26</cx:pt>
          <cx:pt idx="6518">26</cx:pt>
          <cx:pt idx="6519">26</cx:pt>
          <cx:pt idx="6520">25</cx:pt>
          <cx:pt idx="6521">23</cx:pt>
          <cx:pt idx="6522">23</cx:pt>
          <cx:pt idx="6523">25</cx:pt>
          <cx:pt idx="6524">25</cx:pt>
          <cx:pt idx="6525">23</cx:pt>
          <cx:pt idx="6526">25</cx:pt>
          <cx:pt idx="6527">23</cx:pt>
          <cx:pt idx="6528">36</cx:pt>
          <cx:pt idx="6529">33</cx:pt>
          <cx:pt idx="6530">33</cx:pt>
          <cx:pt idx="6531">39</cx:pt>
          <cx:pt idx="6532">31</cx:pt>
          <cx:pt idx="6533">39</cx:pt>
          <cx:pt idx="6534">31</cx:pt>
          <cx:pt idx="6535">31</cx:pt>
          <cx:pt idx="6536">39</cx:pt>
          <cx:pt idx="6537">33</cx:pt>
          <cx:pt idx="6538">31</cx:pt>
          <cx:pt idx="6539">39</cx:pt>
          <cx:pt idx="6540">33</cx:pt>
          <cx:pt idx="6541">38</cx:pt>
          <cx:pt idx="6542">28</cx:pt>
          <cx:pt idx="6543">38</cx:pt>
          <cx:pt idx="6544">31</cx:pt>
          <cx:pt idx="6545">28</cx:pt>
          <cx:pt idx="6546">31</cx:pt>
          <cx:pt idx="6547">28</cx:pt>
          <cx:pt idx="6548">31</cx:pt>
          <cx:pt idx="6549">38</cx:pt>
          <cx:pt idx="6550">31</cx:pt>
          <cx:pt idx="6551">38</cx:pt>
          <cx:pt idx="6552">28</cx:pt>
          <cx:pt idx="6553">16</cx:pt>
          <cx:pt idx="6554">90</cx:pt>
          <cx:pt idx="6555">97</cx:pt>
          <cx:pt idx="6556">94</cx:pt>
          <cx:pt idx="6557">90</cx:pt>
          <cx:pt idx="6558">97</cx:pt>
          <cx:pt idx="6559">102</cx:pt>
          <cx:pt idx="6560">106</cx:pt>
          <cx:pt idx="6561">98</cx:pt>
          <cx:pt idx="6562">90</cx:pt>
          <cx:pt idx="6563">105</cx:pt>
          <cx:pt idx="6564">101</cx:pt>
          <cx:pt idx="6565">105</cx:pt>
          <cx:pt idx="6566">100</cx:pt>
          <cx:pt idx="6567">107</cx:pt>
          <cx:pt idx="6568">102</cx:pt>
          <cx:pt idx="6569">107</cx:pt>
          <cx:pt idx="6570">100</cx:pt>
          <cx:pt idx="6571">90</cx:pt>
          <cx:pt idx="6572">24</cx:pt>
          <cx:pt idx="6573">24</cx:pt>
          <cx:pt idx="6574">24</cx:pt>
          <cx:pt idx="6575">23</cx:pt>
          <cx:pt idx="6576">21</cx:pt>
          <cx:pt idx="6577">24</cx:pt>
          <cx:pt idx="6578">22</cx:pt>
          <cx:pt idx="6579">24</cx:pt>
          <cx:pt idx="6580">22</cx:pt>
          <cx:pt idx="6581">24</cx:pt>
          <cx:pt idx="6582">24</cx:pt>
          <cx:pt idx="6583">24</cx:pt>
          <cx:pt idx="6584">24</cx:pt>
          <cx:pt idx="6585">22</cx:pt>
          <cx:pt idx="6586">24</cx:pt>
          <cx:pt idx="6587">24</cx:pt>
          <cx:pt idx="6588">21</cx:pt>
          <cx:pt idx="6589">23</cx:pt>
          <cx:pt idx="6590">23</cx:pt>
          <cx:pt idx="6591">23</cx:pt>
          <cx:pt idx="6592">23</cx:pt>
          <cx:pt idx="6593">21</cx:pt>
          <cx:pt idx="6594">29</cx:pt>
          <cx:pt idx="6595">28</cx:pt>
          <cx:pt idx="6596">26</cx:pt>
          <cx:pt idx="6597">26</cx:pt>
          <cx:pt idx="6598">29</cx:pt>
          <cx:pt idx="6599">26</cx:pt>
          <cx:pt idx="6600">29</cx:pt>
          <cx:pt idx="6601">26</cx:pt>
          <cx:pt idx="6602">24</cx:pt>
          <cx:pt idx="6603">29</cx:pt>
          <cx:pt idx="6604">29</cx:pt>
          <cx:pt idx="6605">20</cx:pt>
          <cx:pt idx="6606">19</cx:pt>
          <cx:pt idx="6607">17</cx:pt>
          <cx:pt idx="6608">21</cx:pt>
          <cx:pt idx="6609">17</cx:pt>
          <cx:pt idx="6610">20</cx:pt>
          <cx:pt idx="6611">19</cx:pt>
          <cx:pt idx="6612">21</cx:pt>
          <cx:pt idx="6613">19</cx:pt>
          <cx:pt idx="6614">19</cx:pt>
          <cx:pt idx="6615">20</cx:pt>
          <cx:pt idx="6616">21</cx:pt>
          <cx:pt idx="6617">17</cx:pt>
          <cx:pt idx="6618">17</cx:pt>
          <cx:pt idx="6619">21</cx:pt>
          <cx:pt idx="6620">20</cx:pt>
          <cx:pt idx="6621">19</cx:pt>
          <cx:pt idx="6622">17</cx:pt>
          <cx:pt idx="6623">17</cx:pt>
          <cx:pt idx="6624">19</cx:pt>
          <cx:pt idx="6625">18</cx:pt>
          <cx:pt idx="6626">17</cx:pt>
          <cx:pt idx="6627">17</cx:pt>
          <cx:pt idx="6628">22</cx:pt>
          <cx:pt idx="6629">22</cx:pt>
          <cx:pt idx="6630">23</cx:pt>
          <cx:pt idx="6631">23</cx:pt>
          <cx:pt idx="6632">23</cx:pt>
          <cx:pt idx="6633">23</cx:pt>
          <cx:pt idx="6634">23</cx:pt>
          <cx:pt idx="6635">23</cx:pt>
          <cx:pt idx="6636">23</cx:pt>
          <cx:pt idx="6637">23</cx:pt>
          <cx:pt idx="6638">30</cx:pt>
          <cx:pt idx="6639">29</cx:pt>
          <cx:pt idx="6640">30</cx:pt>
          <cx:pt idx="6641">29</cx:pt>
          <cx:pt idx="6642">30</cx:pt>
          <cx:pt idx="6643">29</cx:pt>
          <cx:pt idx="6644">26</cx:pt>
          <cx:pt idx="6645">25</cx:pt>
          <cx:pt idx="6646">25</cx:pt>
          <cx:pt idx="6647">26</cx:pt>
          <cx:pt idx="6648">26</cx:pt>
          <cx:pt idx="6649">25</cx:pt>
          <cx:pt idx="6650">18</cx:pt>
          <cx:pt idx="6651">18</cx:pt>
          <cx:pt idx="6652">18</cx:pt>
          <cx:pt idx="6653">18</cx:pt>
          <cx:pt idx="6654">22</cx:pt>
          <cx:pt idx="6655">22</cx:pt>
          <cx:pt idx="6656">22</cx:pt>
          <cx:pt idx="6657">28</cx:pt>
          <cx:pt idx="6658">28</cx:pt>
          <cx:pt idx="6659">28</cx:pt>
          <cx:pt idx="6660">28</cx:pt>
          <cx:pt idx="6661">28</cx:pt>
          <cx:pt idx="6662">28</cx:pt>
          <cx:pt idx="6663">28</cx:pt>
          <cx:pt idx="6664">28</cx:pt>
          <cx:pt idx="6665">28</cx:pt>
          <cx:pt idx="6666">28</cx:pt>
          <cx:pt idx="6667">30</cx:pt>
          <cx:pt idx="6668">28</cx:pt>
          <cx:pt idx="6669">28</cx:pt>
          <cx:pt idx="6670">28</cx:pt>
          <cx:pt idx="6671">28</cx:pt>
          <cx:pt idx="6672">28</cx:pt>
          <cx:pt idx="6673">31</cx:pt>
          <cx:pt idx="6674">28</cx:pt>
          <cx:pt idx="6675">31</cx:pt>
          <cx:pt idx="6676">30</cx:pt>
          <cx:pt idx="6677">28</cx:pt>
          <cx:pt idx="6678">28</cx:pt>
          <cx:pt idx="6679">28</cx:pt>
          <cx:pt idx="6680">28</cx:pt>
          <cx:pt idx="6681">28</cx:pt>
          <cx:pt idx="6682">28</cx:pt>
          <cx:pt idx="6683">28</cx:pt>
          <cx:pt idx="6684">28</cx:pt>
          <cx:pt idx="6685">13</cx:pt>
          <cx:pt idx="6686">13</cx:pt>
          <cx:pt idx="6687">14</cx:pt>
          <cx:pt idx="6688">14</cx:pt>
          <cx:pt idx="6689">13</cx:pt>
          <cx:pt idx="6690">13</cx:pt>
          <cx:pt idx="6691">14</cx:pt>
          <cx:pt idx="6692">14</cx:pt>
          <cx:pt idx="6693">14</cx:pt>
          <cx:pt idx="6694">24</cx:pt>
          <cx:pt idx="6695">24</cx:pt>
          <cx:pt idx="6696">24</cx:pt>
          <cx:pt idx="6697">24</cx:pt>
          <cx:pt idx="6698">22</cx:pt>
          <cx:pt idx="6699">22</cx:pt>
          <cx:pt idx="6700">25</cx:pt>
          <cx:pt idx="6701">28</cx:pt>
          <cx:pt idx="6702">31</cx:pt>
          <cx:pt idx="6703">31</cx:pt>
          <cx:pt idx="6704">25</cx:pt>
          <cx:pt idx="6705">25</cx:pt>
          <cx:pt idx="6706">28</cx:pt>
          <cx:pt idx="6707">31</cx:pt>
          <cx:pt idx="6708">25</cx:pt>
          <cx:pt idx="6709">25</cx:pt>
          <cx:pt idx="6710">25</cx:pt>
          <cx:pt idx="6711">28</cx:pt>
          <cx:pt idx="6712">29</cx:pt>
          <cx:pt idx="6713">31</cx:pt>
          <cx:pt idx="6714">25</cx:pt>
          <cx:pt idx="6715">28</cx:pt>
          <cx:pt idx="6716">31</cx:pt>
          <cx:pt idx="6717">30</cx:pt>
          <cx:pt idx="6718">27</cx:pt>
          <cx:pt idx="6719">30</cx:pt>
          <cx:pt idx="6720">23</cx:pt>
          <cx:pt idx="6721">25</cx:pt>
          <cx:pt idx="6722">27</cx:pt>
          <cx:pt idx="6723">25</cx:pt>
          <cx:pt idx="6724">26</cx:pt>
          <cx:pt idx="6725">32</cx:pt>
          <cx:pt idx="6726">26</cx:pt>
          <cx:pt idx="6727">34</cx:pt>
          <cx:pt idx="6728">34</cx:pt>
          <cx:pt idx="6729">28</cx:pt>
          <cx:pt idx="6730">28</cx:pt>
          <cx:pt idx="6731">28</cx:pt>
          <cx:pt idx="6732">28</cx:pt>
          <cx:pt idx="6733">28</cx:pt>
          <cx:pt idx="6734">28</cx:pt>
          <cx:pt idx="6735">28</cx:pt>
          <cx:pt idx="6736">28</cx:pt>
          <cx:pt idx="6737">28</cx:pt>
          <cx:pt idx="6738">28</cx:pt>
          <cx:pt idx="6739">28</cx:pt>
          <cx:pt idx="6740">28</cx:pt>
          <cx:pt idx="6741">28</cx:pt>
          <cx:pt idx="6742">28</cx:pt>
          <cx:pt idx="6743">28</cx:pt>
          <cx:pt idx="6744">28</cx:pt>
          <cx:pt idx="6745">28</cx:pt>
          <cx:pt idx="6746">28</cx:pt>
          <cx:pt idx="6747">28</cx:pt>
          <cx:pt idx="6748">28</cx:pt>
          <cx:pt idx="6749">28</cx:pt>
          <cx:pt idx="6750">28</cx:pt>
          <cx:pt idx="6751">34</cx:pt>
          <cx:pt idx="6752">36</cx:pt>
          <cx:pt idx="6753">36</cx:pt>
          <cx:pt idx="6754">36</cx:pt>
          <cx:pt idx="6755">34</cx:pt>
          <cx:pt idx="6756">34</cx:pt>
          <cx:pt idx="6757">24</cx:pt>
          <cx:pt idx="6758">31</cx:pt>
          <cx:pt idx="6759">24</cx:pt>
          <cx:pt idx="6760">31</cx:pt>
          <cx:pt idx="6761">24</cx:pt>
          <cx:pt idx="6762">31</cx:pt>
          <cx:pt idx="6763">20</cx:pt>
          <cx:pt idx="6764">20</cx:pt>
          <cx:pt idx="6765">21</cx:pt>
          <cx:pt idx="6766">21</cx:pt>
          <cx:pt idx="6767">19</cx:pt>
          <cx:pt idx="6768">18</cx:pt>
          <cx:pt idx="6769">20</cx:pt>
          <cx:pt idx="6770">19</cx:pt>
          <cx:pt idx="6771">22</cx:pt>
          <cx:pt idx="6772">20</cx:pt>
          <cx:pt idx="6773">22</cx:pt>
          <cx:pt idx="6774">19</cx:pt>
          <cx:pt idx="6775">19</cx:pt>
          <cx:pt idx="6776">20</cx:pt>
          <cx:pt idx="6777">20</cx:pt>
          <cx:pt idx="6778">20</cx:pt>
          <cx:pt idx="6779">20</cx:pt>
          <cx:pt idx="6780">22</cx:pt>
          <cx:pt idx="6781">20</cx:pt>
          <cx:pt idx="6782">21</cx:pt>
          <cx:pt idx="6783">20</cx:pt>
          <cx:pt idx="6784">21</cx:pt>
          <cx:pt idx="6785">19</cx:pt>
          <cx:pt idx="6786">19</cx:pt>
          <cx:pt idx="6787">20</cx:pt>
          <cx:pt idx="6788">20</cx:pt>
          <cx:pt idx="6789">27</cx:pt>
          <cx:pt idx="6790">32</cx:pt>
          <cx:pt idx="6791">32</cx:pt>
          <cx:pt idx="6792">32</cx:pt>
          <cx:pt idx="6793">29</cx:pt>
          <cx:pt idx="6794">32</cx:pt>
          <cx:pt idx="6795">32</cx:pt>
          <cx:pt idx="6796">28</cx:pt>
          <cx:pt idx="6797">32</cx:pt>
          <cx:pt idx="6798">29</cx:pt>
          <cx:pt idx="6799">32</cx:pt>
          <cx:pt idx="6800">32</cx:pt>
          <cx:pt idx="6801">28</cx:pt>
          <cx:pt idx="6802">36</cx:pt>
          <cx:pt idx="6803">36</cx:pt>
          <cx:pt idx="6804">36</cx:pt>
          <cx:pt idx="6805">36</cx:pt>
          <cx:pt idx="6806">31</cx:pt>
          <cx:pt idx="6807">31</cx:pt>
          <cx:pt idx="6808">30</cx:pt>
          <cx:pt idx="6809">29</cx:pt>
          <cx:pt idx="6810">29</cx:pt>
          <cx:pt idx="6811">28</cx:pt>
          <cx:pt idx="6812">28</cx:pt>
          <cx:pt idx="6813">29</cx:pt>
          <cx:pt idx="6814">28</cx:pt>
          <cx:pt idx="6815">28</cx:pt>
          <cx:pt idx="6816">28</cx:pt>
          <cx:pt idx="6817">28</cx:pt>
          <cx:pt idx="6818">28</cx:pt>
          <cx:pt idx="6819">29</cx:pt>
          <cx:pt idx="6820">28</cx:pt>
          <cx:pt idx="6821">28</cx:pt>
          <cx:pt idx="6822">29</cx:pt>
          <cx:pt idx="6823">29</cx:pt>
          <cx:pt idx="6824">28</cx:pt>
          <cx:pt idx="6825">24</cx:pt>
          <cx:pt idx="6826">24</cx:pt>
          <cx:pt idx="6827">24</cx:pt>
          <cx:pt idx="6828">25</cx:pt>
          <cx:pt idx="6829">24</cx:pt>
          <cx:pt idx="6830">26</cx:pt>
          <cx:pt idx="6831">26</cx:pt>
          <cx:pt idx="6832">27</cx:pt>
          <cx:pt idx="6833">21</cx:pt>
          <cx:pt idx="6834">22</cx:pt>
          <cx:pt idx="6835">22</cx:pt>
          <cx:pt idx="6836">21</cx:pt>
          <cx:pt idx="6837">21</cx:pt>
          <cx:pt idx="6838">21</cx:pt>
          <cx:pt idx="6839">22</cx:pt>
          <cx:pt idx="6840">21</cx:pt>
          <cx:pt idx="6841">22</cx:pt>
          <cx:pt idx="6842">20</cx:pt>
          <cx:pt idx="6843">20</cx:pt>
          <cx:pt idx="6844">21</cx:pt>
          <cx:pt idx="6845">21</cx:pt>
          <cx:pt idx="6846">21</cx:pt>
          <cx:pt idx="6847">21</cx:pt>
          <cx:pt idx="6848">21</cx:pt>
          <cx:pt idx="6849">22</cx:pt>
          <cx:pt idx="6850">21</cx:pt>
          <cx:pt idx="6851">22</cx:pt>
          <cx:pt idx="6852">22</cx:pt>
          <cx:pt idx="6853">21</cx:pt>
          <cx:pt idx="6854">21</cx:pt>
          <cx:pt idx="6855">22</cx:pt>
          <cx:pt idx="6856">22</cx:pt>
          <cx:pt idx="6857">22</cx:pt>
          <cx:pt idx="6858">22</cx:pt>
          <cx:pt idx="6859">22</cx:pt>
          <cx:pt idx="6860">26</cx:pt>
          <cx:pt idx="6861">26</cx:pt>
          <cx:pt idx="6862">26</cx:pt>
          <cx:pt idx="6863">26</cx:pt>
          <cx:pt idx="6864">26</cx:pt>
          <cx:pt idx="6865">26</cx:pt>
          <cx:pt idx="6866">28</cx:pt>
          <cx:pt idx="6867">28</cx:pt>
          <cx:pt idx="6868">28</cx:pt>
          <cx:pt idx="6869">28</cx:pt>
          <cx:pt idx="6870">28</cx:pt>
          <cx:pt idx="6871">28</cx:pt>
          <cx:pt idx="6872">28</cx:pt>
          <cx:pt idx="6873">27</cx:pt>
          <cx:pt idx="6874">27</cx:pt>
          <cx:pt idx="6875">28</cx:pt>
          <cx:pt idx="6876">28</cx:pt>
          <cx:pt idx="6877">28</cx:pt>
          <cx:pt idx="6878">31</cx:pt>
          <cx:pt idx="6879">30</cx:pt>
          <cx:pt idx="6880">30</cx:pt>
          <cx:pt idx="6881">31</cx:pt>
          <cx:pt idx="6882">30</cx:pt>
          <cx:pt idx="6883">28</cx:pt>
          <cx:pt idx="6884">35</cx:pt>
          <cx:pt idx="6885">35</cx:pt>
          <cx:pt idx="6886">28</cx:pt>
          <cx:pt idx="6887">28</cx:pt>
          <cx:pt idx="6888">34</cx:pt>
          <cx:pt idx="6889">28</cx:pt>
          <cx:pt idx="6890">28</cx:pt>
          <cx:pt idx="6891">28</cx:pt>
          <cx:pt idx="6892">28</cx:pt>
          <cx:pt idx="6893">28</cx:pt>
          <cx:pt idx="6894">28</cx:pt>
          <cx:pt idx="6895">28</cx:pt>
          <cx:pt idx="6896">28</cx:pt>
          <cx:pt idx="6897">28</cx:pt>
          <cx:pt idx="6898">28</cx:pt>
          <cx:pt idx="6899">28</cx:pt>
          <cx:pt idx="6900">28</cx:pt>
          <cx:pt idx="6901">28</cx:pt>
          <cx:pt idx="6902">28</cx:pt>
          <cx:pt idx="6903">28</cx:pt>
          <cx:pt idx="6904">31</cx:pt>
          <cx:pt idx="6905">39</cx:pt>
          <cx:pt idx="6906">40</cx:pt>
          <cx:pt idx="6907">39</cx:pt>
          <cx:pt idx="6908">40</cx:pt>
          <cx:pt idx="6909">46</cx:pt>
          <cx:pt idx="6910">46</cx:pt>
          <cx:pt idx="6911">40</cx:pt>
          <cx:pt idx="6912">31</cx:pt>
          <cx:pt idx="6913">34</cx:pt>
          <cx:pt idx="6914">34</cx:pt>
          <cx:pt idx="6915">39</cx:pt>
          <cx:pt idx="6916">31</cx:pt>
          <cx:pt idx="6917">34</cx:pt>
          <cx:pt idx="6918">34</cx:pt>
          <cx:pt idx="6919">34</cx:pt>
          <cx:pt idx="6920">31</cx:pt>
          <cx:pt idx="6921">31</cx:pt>
          <cx:pt idx="6922">34</cx:pt>
          <cx:pt idx="6923">32</cx:pt>
          <cx:pt idx="6924">39</cx:pt>
          <cx:pt idx="6925">35</cx:pt>
          <cx:pt idx="6926">35</cx:pt>
          <cx:pt idx="6927">32</cx:pt>
          <cx:pt idx="6928">33</cx:pt>
          <cx:pt idx="6929">33</cx:pt>
          <cx:pt idx="6930">33</cx:pt>
          <cx:pt idx="6931">33</cx:pt>
          <cx:pt idx="6932">27</cx:pt>
          <cx:pt idx="6933">33</cx:pt>
          <cx:pt idx="6934">33</cx:pt>
          <cx:pt idx="6935">33</cx:pt>
          <cx:pt idx="6936">27</cx:pt>
          <cx:pt idx="6937">33</cx:pt>
          <cx:pt idx="6938">33</cx:pt>
          <cx:pt idx="6939">33</cx:pt>
          <cx:pt idx="6940">33</cx:pt>
          <cx:pt idx="6941">33</cx:pt>
          <cx:pt idx="6942">32</cx:pt>
          <cx:pt idx="6943">32</cx:pt>
          <cx:pt idx="6944">27</cx:pt>
          <cx:pt idx="6945">32</cx:pt>
          <cx:pt idx="6946">27</cx:pt>
          <cx:pt idx="6947">32</cx:pt>
          <cx:pt idx="6948">30</cx:pt>
          <cx:pt idx="6949">28</cx:pt>
          <cx:pt idx="6950">26</cx:pt>
          <cx:pt idx="6951">26</cx:pt>
          <cx:pt idx="6952">32</cx:pt>
          <cx:pt idx="6953">30</cx:pt>
          <cx:pt idx="6954">30</cx:pt>
          <cx:pt idx="6955">32</cx:pt>
          <cx:pt idx="6956">28</cx:pt>
          <cx:pt idx="6957">28</cx:pt>
          <cx:pt idx="6958">29</cx:pt>
          <cx:pt idx="6959">27</cx:pt>
          <cx:pt idx="6960">27</cx:pt>
          <cx:pt idx="6961">27</cx:pt>
          <cx:pt idx="6962">28</cx:pt>
          <cx:pt idx="6963">28</cx:pt>
          <cx:pt idx="6964">31</cx:pt>
          <cx:pt idx="6965">29</cx:pt>
          <cx:pt idx="6966">27</cx:pt>
          <cx:pt idx="6967">28</cx:pt>
          <cx:pt idx="6968">27</cx:pt>
          <cx:pt idx="6969">29</cx:pt>
          <cx:pt idx="6970">27</cx:pt>
          <cx:pt idx="6971">30</cx:pt>
          <cx:pt idx="6972">27</cx:pt>
          <cx:pt idx="6973">28</cx:pt>
          <cx:pt idx="6974">28</cx:pt>
          <cx:pt idx="6975">29</cx:pt>
          <cx:pt idx="6976">29</cx:pt>
          <cx:pt idx="6977">31</cx:pt>
          <cx:pt idx="6978">28</cx:pt>
          <cx:pt idx="6979">31</cx:pt>
          <cx:pt idx="6980">27</cx:pt>
          <cx:pt idx="6981">31</cx:pt>
          <cx:pt idx="6982">29</cx:pt>
          <cx:pt idx="6983">31</cx:pt>
          <cx:pt idx="6984">31</cx:pt>
          <cx:pt idx="6985">29</cx:pt>
          <cx:pt idx="6986">31</cx:pt>
          <cx:pt idx="6987">27</cx:pt>
          <cx:pt idx="6988">30</cx:pt>
          <cx:pt idx="6989">29</cx:pt>
          <cx:pt idx="6990">29</cx:pt>
          <cx:pt idx="6991">30</cx:pt>
          <cx:pt idx="6992">29</cx:pt>
          <cx:pt idx="6993">30</cx:pt>
          <cx:pt idx="6994">23</cx:pt>
          <cx:pt idx="6995">22</cx:pt>
          <cx:pt idx="6996">22</cx:pt>
          <cx:pt idx="6997">22</cx:pt>
          <cx:pt idx="6998">22</cx:pt>
          <cx:pt idx="6999">22</cx:pt>
          <cx:pt idx="7000">22</cx:pt>
          <cx:pt idx="7001">22</cx:pt>
          <cx:pt idx="7002">23</cx:pt>
          <cx:pt idx="7003">22</cx:pt>
          <cx:pt idx="7004">23</cx:pt>
          <cx:pt idx="7005">22</cx:pt>
          <cx:pt idx="7006">28</cx:pt>
          <cx:pt idx="7007">28</cx:pt>
          <cx:pt idx="7008">28</cx:pt>
          <cx:pt idx="7009">28</cx:pt>
          <cx:pt idx="7010">28</cx:pt>
          <cx:pt idx="7011">24</cx:pt>
          <cx:pt idx="7012">27</cx:pt>
          <cx:pt idx="7013">26</cx:pt>
          <cx:pt idx="7014">27</cx:pt>
          <cx:pt idx="7015">27</cx:pt>
          <cx:pt idx="7016">24</cx:pt>
          <cx:pt idx="7017">24</cx:pt>
          <cx:pt idx="7018">24</cx:pt>
          <cx:pt idx="7019">24</cx:pt>
          <cx:pt idx="7020">28</cx:pt>
          <cx:pt idx="7021">24</cx:pt>
          <cx:pt idx="7022">27</cx:pt>
          <cx:pt idx="7023">24</cx:pt>
          <cx:pt idx="7024">24</cx:pt>
          <cx:pt idx="7025">28</cx:pt>
          <cx:pt idx="7026">24</cx:pt>
          <cx:pt idx="7027">28</cx:pt>
          <cx:pt idx="7028">24</cx:pt>
          <cx:pt idx="7029">27</cx:pt>
          <cx:pt idx="7030">27</cx:pt>
          <cx:pt idx="7031">26</cx:pt>
          <cx:pt idx="7032">27</cx:pt>
          <cx:pt idx="7033">25</cx:pt>
          <cx:pt idx="7034">27</cx:pt>
          <cx:pt idx="7035">26</cx:pt>
          <cx:pt idx="7036">27</cx:pt>
          <cx:pt idx="7037">26</cx:pt>
          <cx:pt idx="7038">27</cx:pt>
          <cx:pt idx="7039">15</cx:pt>
          <cx:pt idx="7040">15</cx:pt>
          <cx:pt idx="7041">33</cx:pt>
          <cx:pt idx="7042">32</cx:pt>
          <cx:pt idx="7043">34</cx:pt>
          <cx:pt idx="7044">32</cx:pt>
          <cx:pt idx="7045">36</cx:pt>
          <cx:pt idx="7046">42</cx:pt>
          <cx:pt idx="7047">36</cx:pt>
          <cx:pt idx="7048">36</cx:pt>
          <cx:pt idx="7049">42</cx:pt>
          <cx:pt idx="7050">36</cx:pt>
          <cx:pt idx="7051">36</cx:pt>
          <cx:pt idx="7052">35</cx:pt>
          <cx:pt idx="7053">42</cx:pt>
          <cx:pt idx="7054">36</cx:pt>
          <cx:pt idx="7055">35</cx:pt>
          <cx:pt idx="7056">44</cx:pt>
          <cx:pt idx="7057">36</cx:pt>
          <cx:pt idx="7058">28</cx:pt>
          <cx:pt idx="7059">38</cx:pt>
          <cx:pt idx="7060">38</cx:pt>
          <cx:pt idx="7061">38</cx:pt>
          <cx:pt idx="7062">38</cx:pt>
          <cx:pt idx="7063">38</cx:pt>
          <cx:pt idx="7064">38</cx:pt>
          <cx:pt idx="7065">28</cx:pt>
          <cx:pt idx="7066">38</cx:pt>
          <cx:pt idx="7067">28</cx:pt>
          <cx:pt idx="7068">34</cx:pt>
          <cx:pt idx="7069">34</cx:pt>
          <cx:pt idx="7070">34</cx:pt>
          <cx:pt idx="7071">34</cx:pt>
          <cx:pt idx="7072">34</cx:pt>
          <cx:pt idx="7073">28</cx:pt>
          <cx:pt idx="7074">18</cx:pt>
          <cx:pt idx="7075">19</cx:pt>
          <cx:pt idx="7076">19</cx:pt>
          <cx:pt idx="7077">18</cx:pt>
          <cx:pt idx="7078">19</cx:pt>
          <cx:pt idx="7079">19</cx:pt>
          <cx:pt idx="7080">19</cx:pt>
          <cx:pt idx="7081">20</cx:pt>
          <cx:pt idx="7082">20</cx:pt>
          <cx:pt idx="7083">20</cx:pt>
          <cx:pt idx="7084">19</cx:pt>
          <cx:pt idx="7085">19</cx:pt>
          <cx:pt idx="7086">19</cx:pt>
          <cx:pt idx="7087">19</cx:pt>
          <cx:pt idx="7088">20</cx:pt>
          <cx:pt idx="7089">20</cx:pt>
          <cx:pt idx="7090">19</cx:pt>
          <cx:pt idx="7091">19</cx:pt>
          <cx:pt idx="7092">19</cx:pt>
          <cx:pt idx="7093">20</cx:pt>
          <cx:pt idx="7094">27</cx:pt>
          <cx:pt idx="7095">27</cx:pt>
          <cx:pt idx="7096">26</cx:pt>
          <cx:pt idx="7097">27</cx:pt>
          <cx:pt idx="7098">26</cx:pt>
          <cx:pt idx="7099">26</cx:pt>
          <cx:pt idx="7100">26</cx:pt>
          <cx:pt idx="7101">27</cx:pt>
          <cx:pt idx="7102">27</cx:pt>
          <cx:pt idx="7103">27</cx:pt>
          <cx:pt idx="7104">26</cx:pt>
          <cx:pt idx="7105">26</cx:pt>
          <cx:pt idx="7106">27</cx:pt>
          <cx:pt idx="7107">26</cx:pt>
          <cx:pt idx="7108">27</cx:pt>
          <cx:pt idx="7109">26</cx:pt>
          <cx:pt idx="7110">27</cx:pt>
          <cx:pt idx="7111">27</cx:pt>
          <cx:pt idx="7112">26</cx:pt>
          <cx:pt idx="7113">26</cx:pt>
          <cx:pt idx="7114">26</cx:pt>
          <cx:pt idx="7115">27</cx:pt>
          <cx:pt idx="7116">27</cx:pt>
          <cx:pt idx="7117">27</cx:pt>
          <cx:pt idx="7118">27</cx:pt>
          <cx:pt idx="7119">26</cx:pt>
          <cx:pt idx="7120">26</cx:pt>
          <cx:pt idx="7121">26</cx:pt>
          <cx:pt idx="7122">21</cx:pt>
          <cx:pt idx="7123">17</cx:pt>
          <cx:pt idx="7124">17</cx:pt>
          <cx:pt idx="7125">21</cx:pt>
          <cx:pt idx="7126">17</cx:pt>
          <cx:pt idx="7127">21</cx:pt>
          <cx:pt idx="7128">17</cx:pt>
          <cx:pt idx="7129">17</cx:pt>
          <cx:pt idx="7130">17</cx:pt>
          <cx:pt idx="7131">21</cx:pt>
          <cx:pt idx="7132">21</cx:pt>
          <cx:pt idx="7133">19</cx:pt>
          <cx:pt idx="7134">19</cx:pt>
          <cx:pt idx="7135">19</cx:pt>
          <cx:pt idx="7136">19</cx:pt>
          <cx:pt idx="7137">19</cx:pt>
          <cx:pt idx="7138">19</cx:pt>
          <cx:pt idx="7139">19</cx:pt>
          <cx:pt idx="7140">19</cx:pt>
          <cx:pt idx="7141">19</cx:pt>
          <cx:pt idx="7142">19</cx:pt>
          <cx:pt idx="7143">19</cx:pt>
          <cx:pt idx="7144">19</cx:pt>
          <cx:pt idx="7145">20</cx:pt>
          <cx:pt idx="7146">17</cx:pt>
          <cx:pt idx="7147">17</cx:pt>
          <cx:pt idx="7148">20</cx:pt>
          <cx:pt idx="7149">20</cx:pt>
          <cx:pt idx="7150">20</cx:pt>
          <cx:pt idx="7151">20</cx:pt>
          <cx:pt idx="7152">17</cx:pt>
          <cx:pt idx="7153">25</cx:pt>
          <cx:pt idx="7154">20</cx:pt>
          <cx:pt idx="7155">25</cx:pt>
          <cx:pt idx="7156">20</cx:pt>
          <cx:pt idx="7157">17</cx:pt>
          <cx:pt idx="7158">20</cx:pt>
          <cx:pt idx="7159">17</cx:pt>
          <cx:pt idx="7160">22</cx:pt>
          <cx:pt idx="7161">17</cx:pt>
          <cx:pt idx="7162">25</cx:pt>
          <cx:pt idx="7163">20</cx:pt>
          <cx:pt idx="7164">20</cx:pt>
          <cx:pt idx="7165">17</cx:pt>
          <cx:pt idx="7166">25</cx:pt>
          <cx:pt idx="7167">22</cx:pt>
          <cx:pt idx="7168">17</cx:pt>
          <cx:pt idx="7169">24</cx:pt>
          <cx:pt idx="7170">25</cx:pt>
          <cx:pt idx="7171">25</cx:pt>
          <cx:pt idx="7172">25</cx:pt>
          <cx:pt idx="7173">24</cx:pt>
          <cx:pt idx="7174">24</cx:pt>
          <cx:pt idx="7175">24</cx:pt>
          <cx:pt idx="7176">24</cx:pt>
          <cx:pt idx="7177">24</cx:pt>
          <cx:pt idx="7178">25</cx:pt>
          <cx:pt idx="7179">25</cx:pt>
          <cx:pt idx="7180">25</cx:pt>
          <cx:pt idx="7181">25</cx:pt>
          <cx:pt idx="7182">24</cx:pt>
          <cx:pt idx="7183">26</cx:pt>
          <cx:pt idx="7184">26</cx:pt>
          <cx:pt idx="7185">26</cx:pt>
          <cx:pt idx="7186">26</cx:pt>
          <cx:pt idx="7187">27</cx:pt>
          <cx:pt idx="7188">27</cx:pt>
          <cx:pt idx="7189">26</cx:pt>
          <cx:pt idx="7190">27</cx:pt>
          <cx:pt idx="7191">27</cx:pt>
          <cx:pt idx="7192">26</cx:pt>
          <cx:pt idx="7193">27</cx:pt>
          <cx:pt idx="7194">26</cx:pt>
          <cx:pt idx="7195">27</cx:pt>
          <cx:pt idx="7196">26</cx:pt>
          <cx:pt idx="7197">27</cx:pt>
          <cx:pt idx="7198">26</cx:pt>
          <cx:pt idx="7199">27</cx:pt>
          <cx:pt idx="7200">26</cx:pt>
          <cx:pt idx="7201">27</cx:pt>
          <cx:pt idx="7202">26</cx:pt>
          <cx:pt idx="7203">27</cx:pt>
          <cx:pt idx="7204">27</cx:pt>
          <cx:pt idx="7205">26</cx:pt>
          <cx:pt idx="7206">26</cx:pt>
          <cx:pt idx="7207">26</cx:pt>
          <cx:pt idx="7208">27</cx:pt>
          <cx:pt idx="7209">26</cx:pt>
          <cx:pt idx="7210">26</cx:pt>
          <cx:pt idx="7211">27</cx:pt>
          <cx:pt idx="7212">27</cx:pt>
          <cx:pt idx="7213">30</cx:pt>
          <cx:pt idx="7214">24</cx:pt>
          <cx:pt idx="7215">24</cx:pt>
          <cx:pt idx="7216">25</cx:pt>
          <cx:pt idx="7217">25</cx:pt>
          <cx:pt idx="7218">25</cx:pt>
          <cx:pt idx="7219">25</cx:pt>
          <cx:pt idx="7220">24</cx:pt>
          <cx:pt idx="7221">20</cx:pt>
          <cx:pt idx="7222">20</cx:pt>
          <cx:pt idx="7223">20</cx:pt>
          <cx:pt idx="7224">20</cx:pt>
          <cx:pt idx="7225">19</cx:pt>
          <cx:pt idx="7226">19</cx:pt>
          <cx:pt idx="7227">20</cx:pt>
          <cx:pt idx="7228">20</cx:pt>
          <cx:pt idx="7229">19</cx:pt>
          <cx:pt idx="7230">19</cx:pt>
          <cx:pt idx="7231">19</cx:pt>
          <cx:pt idx="7232">20</cx:pt>
          <cx:pt idx="7233">19</cx:pt>
          <cx:pt idx="7234">20</cx:pt>
          <cx:pt idx="7235">46</cx:pt>
          <cx:pt idx="7236">46</cx:pt>
          <cx:pt idx="7237">46</cx:pt>
          <cx:pt idx="7238">46</cx:pt>
          <cx:pt idx="7239">46</cx:pt>
          <cx:pt idx="7240">46</cx:pt>
          <cx:pt idx="7241">46</cx:pt>
          <cx:pt idx="7242">46</cx:pt>
          <cx:pt idx="7243">46</cx:pt>
          <cx:pt idx="7244">46</cx:pt>
          <cx:pt idx="7245">46</cx:pt>
          <cx:pt idx="7246">46</cx:pt>
          <cx:pt idx="7247">46</cx:pt>
          <cx:pt idx="7248">53</cx:pt>
          <cx:pt idx="7249">53</cx:pt>
          <cx:pt idx="7250">53</cx:pt>
          <cx:pt idx="7251">40</cx:pt>
          <cx:pt idx="7252">40</cx:pt>
          <cx:pt idx="7253">40</cx:pt>
          <cx:pt idx="7254">40</cx:pt>
          <cx:pt idx="7255">40</cx:pt>
          <cx:pt idx="7256">40</cx:pt>
          <cx:pt idx="7257">40</cx:pt>
          <cx:pt idx="7258">40</cx:pt>
          <cx:pt idx="7259">39</cx:pt>
          <cx:pt idx="7260">39</cx:pt>
          <cx:pt idx="7261">39</cx:pt>
          <cx:pt idx="7262">39</cx:pt>
          <cx:pt idx="7263">48</cx:pt>
          <cx:pt idx="7264">48</cx:pt>
          <cx:pt idx="7265">48</cx:pt>
          <cx:pt idx="7266">48</cx:pt>
          <cx:pt idx="7267">48</cx:pt>
          <cx:pt idx="7268">48</cx:pt>
          <cx:pt idx="7269">50</cx:pt>
          <cx:pt idx="7270">50</cx:pt>
          <cx:pt idx="7271">50</cx:pt>
          <cx:pt idx="7272">50</cx:pt>
          <cx:pt idx="7273">53</cx:pt>
          <cx:pt idx="7274">50</cx:pt>
          <cx:pt idx="7275">50</cx:pt>
          <cx:pt idx="7276">50</cx:pt>
          <cx:pt idx="7277">50</cx:pt>
          <cx:pt idx="7278">50</cx:pt>
          <cx:pt idx="7279">50</cx:pt>
          <cx:pt idx="7280">53</cx:pt>
          <cx:pt idx="7281">34</cx:pt>
          <cx:pt idx="7282">34</cx:pt>
          <cx:pt idx="7283">37</cx:pt>
          <cx:pt idx="7284">37</cx:pt>
          <cx:pt idx="7285">37</cx:pt>
          <cx:pt idx="7286">37</cx:pt>
          <cx:pt idx="7287">30</cx:pt>
          <cx:pt idx="7288">24</cx:pt>
          <cx:pt idx="7289">24</cx:pt>
          <cx:pt idx="7290">30</cx:pt>
          <cx:pt idx="7291">30</cx:pt>
          <cx:pt idx="7292">24</cx:pt>
          <cx:pt idx="7293">28</cx:pt>
          <cx:pt idx="7294">28</cx:pt>
          <cx:pt idx="7295">28</cx:pt>
          <cx:pt idx="7296">31</cx:pt>
          <cx:pt idx="7297">31</cx:pt>
          <cx:pt idx="7298">28</cx:pt>
          <cx:pt idx="7299">28</cx:pt>
          <cx:pt idx="7300">28</cx:pt>
          <cx:pt idx="7301">28</cx:pt>
          <cx:pt idx="7302">28</cx:pt>
          <cx:pt idx="7303">28</cx:pt>
          <cx:pt idx="7304">28</cx:pt>
          <cx:pt idx="7305">28</cx:pt>
          <cx:pt idx="7306">21</cx:pt>
          <cx:pt idx="7307">21</cx:pt>
          <cx:pt idx="7308">21</cx:pt>
          <cx:pt idx="7309">21</cx:pt>
          <cx:pt idx="7310">21</cx:pt>
          <cx:pt idx="7311">24</cx:pt>
          <cx:pt idx="7312">24</cx:pt>
          <cx:pt idx="7313">26</cx:pt>
          <cx:pt idx="7314">26</cx:pt>
          <cx:pt idx="7315">26</cx:pt>
          <cx:pt idx="7316">24</cx:pt>
          <cx:pt idx="7317">24</cx:pt>
          <cx:pt idx="7318">24</cx:pt>
          <cx:pt idx="7319">31</cx:pt>
          <cx:pt idx="7320">29</cx:pt>
          <cx:pt idx="7321">29</cx:pt>
          <cx:pt idx="7322">28</cx:pt>
          <cx:pt idx="7323">28</cx:pt>
          <cx:pt idx="7324">29</cx:pt>
          <cx:pt idx="7325">28</cx:pt>
          <cx:pt idx="7326">29</cx:pt>
          <cx:pt idx="7327">28</cx:pt>
          <cx:pt idx="7328">28</cx:pt>
          <cx:pt idx="7329">28</cx:pt>
          <cx:pt idx="7330">28</cx:pt>
          <cx:pt idx="7331">28</cx:pt>
          <cx:pt idx="7332">28</cx:pt>
          <cx:pt idx="7333">28</cx:pt>
          <cx:pt idx="7334">27</cx:pt>
          <cx:pt idx="7335">25</cx:pt>
          <cx:pt idx="7336">22</cx:pt>
          <cx:pt idx="7337">22</cx:pt>
          <cx:pt idx="7338">22</cx:pt>
          <cx:pt idx="7339">22</cx:pt>
          <cx:pt idx="7340">27</cx:pt>
          <cx:pt idx="7341">35</cx:pt>
          <cx:pt idx="7342">29</cx:pt>
          <cx:pt idx="7343">27</cx:pt>
          <cx:pt idx="7344">29</cx:pt>
          <cx:pt idx="7345">27</cx:pt>
          <cx:pt idx="7346">35</cx:pt>
          <cx:pt idx="7347">36</cx:pt>
          <cx:pt idx="7348">36</cx:pt>
          <cx:pt idx="7349">29</cx:pt>
          <cx:pt idx="7350">31</cx:pt>
          <cx:pt idx="7351">26</cx:pt>
          <cx:pt idx="7352">26</cx:pt>
          <cx:pt idx="7353">27</cx:pt>
          <cx:pt idx="7354">26</cx:pt>
          <cx:pt idx="7355">31</cx:pt>
          <cx:pt idx="7356">28</cx:pt>
          <cx:pt idx="7357">28</cx:pt>
          <cx:pt idx="7358">34</cx:pt>
          <cx:pt idx="7359">29</cx:pt>
          <cx:pt idx="7360">31</cx:pt>
          <cx:pt idx="7361">28</cx:pt>
          <cx:pt idx="7362">31</cx:pt>
          <cx:pt idx="7363">29</cx:pt>
          <cx:pt idx="7364">26</cx:pt>
          <cx:pt idx="7365">28</cx:pt>
          <cx:pt idx="7366">26</cx:pt>
          <cx:pt idx="7367">30</cx:pt>
          <cx:pt idx="7368">31</cx:pt>
          <cx:pt idx="7369">29</cx:pt>
          <cx:pt idx="7370">27</cx:pt>
          <cx:pt idx="7371">28</cx:pt>
          <cx:pt idx="7372">28</cx:pt>
          <cx:pt idx="7373">31</cx:pt>
          <cx:pt idx="7374">27</cx:pt>
          <cx:pt idx="7375">32</cx:pt>
          <cx:pt idx="7376">26</cx:pt>
          <cx:pt idx="7377">31</cx:pt>
          <cx:pt idx="7378">30</cx:pt>
          <cx:pt idx="7379">28</cx:pt>
          <cx:pt idx="7380">28</cx:pt>
          <cx:pt idx="7381">31</cx:pt>
          <cx:pt idx="7382">26</cx:pt>
          <cx:pt idx="7383">26</cx:pt>
          <cx:pt idx="7384">28</cx:pt>
          <cx:pt idx="7385">28</cx:pt>
          <cx:pt idx="7386">30</cx:pt>
          <cx:pt idx="7387">26</cx:pt>
          <cx:pt idx="7388">31</cx:pt>
          <cx:pt idx="7389">31</cx:pt>
          <cx:pt idx="7390">31</cx:pt>
          <cx:pt idx="7391">31</cx:pt>
          <cx:pt idx="7392">26</cx:pt>
          <cx:pt idx="7393">27</cx:pt>
          <cx:pt idx="7394">26</cx:pt>
          <cx:pt idx="7395">27</cx:pt>
          <cx:pt idx="7396">24</cx:pt>
          <cx:pt idx="7397">26</cx:pt>
          <cx:pt idx="7398">26</cx:pt>
          <cx:pt idx="7399">26</cx:pt>
          <cx:pt idx="7400">24</cx:pt>
          <cx:pt idx="7401">26</cx:pt>
          <cx:pt idx="7402">25</cx:pt>
          <cx:pt idx="7403">27</cx:pt>
          <cx:pt idx="7404">25</cx:pt>
          <cx:pt idx="7405">25</cx:pt>
          <cx:pt idx="7406">27</cx:pt>
          <cx:pt idx="7407">27</cx:pt>
          <cx:pt idx="7408">25</cx:pt>
          <cx:pt idx="7409">27</cx:pt>
          <cx:pt idx="7410">25</cx:pt>
          <cx:pt idx="7411">25</cx:pt>
          <cx:pt idx="7412">26</cx:pt>
          <cx:pt idx="7413">27</cx:pt>
          <cx:pt idx="7414">28</cx:pt>
          <cx:pt idx="7415">30</cx:pt>
          <cx:pt idx="7416">27</cx:pt>
          <cx:pt idx="7417">28</cx:pt>
          <cx:pt idx="7418">28</cx:pt>
          <cx:pt idx="7419">30</cx:pt>
          <cx:pt idx="7420">24</cx:pt>
          <cx:pt idx="7421">26</cx:pt>
          <cx:pt idx="7422">34</cx:pt>
          <cx:pt idx="7423">23</cx:pt>
          <cx:pt idx="7424">24</cx:pt>
          <cx:pt idx="7425">26</cx:pt>
          <cx:pt idx="7426">26</cx:pt>
          <cx:pt idx="7427">24</cx:pt>
          <cx:pt idx="7428">23</cx:pt>
          <cx:pt idx="7429">24</cx:pt>
          <cx:pt idx="7430">23</cx:pt>
          <cx:pt idx="7431">34</cx:pt>
          <cx:pt idx="7432">24</cx:pt>
          <cx:pt idx="7433">24</cx:pt>
          <cx:pt idx="7434">23</cx:pt>
          <cx:pt idx="7435">24</cx:pt>
          <cx:pt idx="7436">24</cx:pt>
          <cx:pt idx="7437">34</cx:pt>
          <cx:pt idx="7438">23</cx:pt>
          <cx:pt idx="7439">24</cx:pt>
          <cx:pt idx="7440">26</cx:pt>
          <cx:pt idx="7441">24</cx:pt>
          <cx:pt idx="7442">26</cx:pt>
          <cx:pt idx="7443">28</cx:pt>
          <cx:pt idx="7444">28</cx:pt>
          <cx:pt idx="7445">22</cx:pt>
          <cx:pt idx="7446">22</cx:pt>
          <cx:pt idx="7447">22</cx:pt>
          <cx:pt idx="7448">28</cx:pt>
          <cx:pt idx="7449">22</cx:pt>
          <cx:pt idx="7450">28</cx:pt>
          <cx:pt idx="7451">28</cx:pt>
          <cx:pt idx="7452">22</cx:pt>
          <cx:pt idx="7453">22</cx:pt>
          <cx:pt idx="7454">28</cx:pt>
          <cx:pt idx="7455">25</cx:pt>
          <cx:pt idx="7456">25</cx:pt>
          <cx:pt idx="7457">25</cx:pt>
          <cx:pt idx="7458">24</cx:pt>
          <cx:pt idx="7459">22</cx:pt>
          <cx:pt idx="7460">23</cx:pt>
          <cx:pt idx="7461">23</cx:pt>
          <cx:pt idx="7462">22</cx:pt>
          <cx:pt idx="7463">23</cx:pt>
          <cx:pt idx="7464">23</cx:pt>
          <cx:pt idx="7465">22</cx:pt>
          <cx:pt idx="7466">23</cx:pt>
          <cx:pt idx="7467">23</cx:pt>
          <cx:pt idx="7468">25</cx:pt>
          <cx:pt idx="7469">25</cx:pt>
          <cx:pt idx="7470">25</cx:pt>
          <cx:pt idx="7471">25</cx:pt>
          <cx:pt idx="7472">27</cx:pt>
          <cx:pt idx="7473">27</cx:pt>
          <cx:pt idx="7474">27</cx:pt>
          <cx:pt idx="7475">27</cx:pt>
          <cx:pt idx="7476">27</cx:pt>
          <cx:pt idx="7477">27</cx:pt>
          <cx:pt idx="7478">27</cx:pt>
          <cx:pt idx="7479">27</cx:pt>
          <cx:pt idx="7480">18</cx:pt>
          <cx:pt idx="7481">17</cx:pt>
          <cx:pt idx="7482">17</cx:pt>
          <cx:pt idx="7483">18</cx:pt>
          <cx:pt idx="7484">19</cx:pt>
          <cx:pt idx="7485">18</cx:pt>
          <cx:pt idx="7486">24</cx:pt>
          <cx:pt idx="7487">25</cx:pt>
          <cx:pt idx="7488">25</cx:pt>
          <cx:pt idx="7489">24</cx:pt>
          <cx:pt idx="7490">24</cx:pt>
          <cx:pt idx="7491">24</cx:pt>
          <cx:pt idx="7492">24</cx:pt>
          <cx:pt idx="7493">24</cx:pt>
          <cx:pt idx="7494">17</cx:pt>
          <cx:pt idx="7495">18</cx:pt>
          <cx:pt idx="7496">18</cx:pt>
          <cx:pt idx="7497">17</cx:pt>
          <cx:pt idx="7498">20</cx:pt>
          <cx:pt idx="7499">20</cx:pt>
          <cx:pt idx="7500">28</cx:pt>
          <cx:pt idx="7501">27</cx:pt>
          <cx:pt idx="7502">28</cx:pt>
          <cx:pt idx="7503">26</cx:pt>
          <cx:pt idx="7504">27</cx:pt>
          <cx:pt idx="7505">28</cx:pt>
          <cx:pt idx="7506">28</cx:pt>
          <cx:pt idx="7507">26</cx:pt>
          <cx:pt idx="7508">26</cx:pt>
          <cx:pt idx="7509">27</cx:pt>
          <cx:pt idx="7510">24</cx:pt>
          <cx:pt idx="7511">22</cx:pt>
          <cx:pt idx="7512">24</cx:pt>
          <cx:pt idx="7513">22</cx:pt>
          <cx:pt idx="7514">24</cx:pt>
          <cx:pt idx="7515">22</cx:pt>
          <cx:pt idx="7516">20</cx:pt>
          <cx:pt idx="7517">20</cx:pt>
          <cx:pt idx="7518">20</cx:pt>
          <cx:pt idx="7519">20</cx:pt>
          <cx:pt idx="7520">19</cx:pt>
          <cx:pt idx="7521">20</cx:pt>
          <cx:pt idx="7522">19</cx:pt>
          <cx:pt idx="7523">20</cx:pt>
          <cx:pt idx="7524">20</cx:pt>
          <cx:pt idx="7525">20</cx:pt>
          <cx:pt idx="7526">20</cx:pt>
          <cx:pt idx="7527">19</cx:pt>
          <cx:pt idx="7528">24</cx:pt>
          <cx:pt idx="7529">19</cx:pt>
          <cx:pt idx="7530">24</cx:pt>
          <cx:pt idx="7531">21</cx:pt>
          <cx:pt idx="7532">23</cx:pt>
          <cx:pt idx="7533">24</cx:pt>
          <cx:pt idx="7534">23</cx:pt>
          <cx:pt idx="7535">19</cx:pt>
          <cx:pt idx="7536">20</cx:pt>
          <cx:pt idx="7537">22</cx:pt>
          <cx:pt idx="7538">22</cx:pt>
          <cx:pt idx="7539">23</cx:pt>
          <cx:pt idx="7540">19</cx:pt>
          <cx:pt idx="7541">23</cx:pt>
          <cx:pt idx="7542">20</cx:pt>
          <cx:pt idx="7543">22</cx:pt>
          <cx:pt idx="7544">19</cx:pt>
          <cx:pt idx="7545">22</cx:pt>
          <cx:pt idx="7546">23</cx:pt>
          <cx:pt idx="7547">23</cx:pt>
          <cx:pt idx="7548">19</cx:pt>
          <cx:pt idx="7549">22</cx:pt>
          <cx:pt idx="7550">22</cx:pt>
          <cx:pt idx="7551">22</cx:pt>
          <cx:pt idx="7552">20</cx:pt>
          <cx:pt idx="7553">20</cx:pt>
          <cx:pt idx="7554">19</cx:pt>
          <cx:pt idx="7555">19</cx:pt>
          <cx:pt idx="7556">22</cx:pt>
          <cx:pt idx="7557">19</cx:pt>
          <cx:pt idx="7558">22</cx:pt>
          <cx:pt idx="7559">22</cx:pt>
          <cx:pt idx="7560">28</cx:pt>
          <cx:pt idx="7561">28</cx:pt>
          <cx:pt idx="7562">28</cx:pt>
          <cx:pt idx="7563">28</cx:pt>
          <cx:pt idx="7564">29</cx:pt>
          <cx:pt idx="7565">29</cx:pt>
          <cx:pt idx="7566">29</cx:pt>
          <cx:pt idx="7567">29</cx:pt>
          <cx:pt idx="7568">29</cx:pt>
          <cx:pt idx="7569">30</cx:pt>
          <cx:pt idx="7570">29</cx:pt>
          <cx:pt idx="7571">20</cx:pt>
          <cx:pt idx="7572">19</cx:pt>
          <cx:pt idx="7573">20</cx:pt>
          <cx:pt idx="7574">20</cx:pt>
          <cx:pt idx="7575">20</cx:pt>
          <cx:pt idx="7576">18</cx:pt>
          <cx:pt idx="7577">19</cx:pt>
          <cx:pt idx="7578">20</cx:pt>
          <cx:pt idx="7579">18</cx:pt>
          <cx:pt idx="7580">20</cx:pt>
          <cx:pt idx="7581">20</cx:pt>
          <cx:pt idx="7582">20</cx:pt>
          <cx:pt idx="7583">20</cx:pt>
          <cx:pt idx="7584">18</cx:pt>
          <cx:pt idx="7585">20</cx:pt>
          <cx:pt idx="7586">19</cx:pt>
          <cx:pt idx="7587">20</cx:pt>
          <cx:pt idx="7588">20</cx:pt>
          <cx:pt idx="7589">20</cx:pt>
          <cx:pt idx="7590">20</cx:pt>
          <cx:pt idx="7591">20</cx:pt>
          <cx:pt idx="7592">16</cx:pt>
          <cx:pt idx="7593">17</cx:pt>
          <cx:pt idx="7594">16</cx:pt>
          <cx:pt idx="7595">15</cx:pt>
          <cx:pt idx="7596">17</cx:pt>
          <cx:pt idx="7597">13</cx:pt>
          <cx:pt idx="7598">14</cx:pt>
          <cx:pt idx="7599">16</cx:pt>
          <cx:pt idx="7600">15</cx:pt>
          <cx:pt idx="7601">17</cx:pt>
          <cx:pt idx="7602">16</cx:pt>
          <cx:pt idx="7603">16</cx:pt>
          <cx:pt idx="7604">16</cx:pt>
          <cx:pt idx="7605">17</cx:pt>
          <cx:pt idx="7606">15</cx:pt>
          <cx:pt idx="7607">15</cx:pt>
          <cx:pt idx="7608">13</cx:pt>
          <cx:pt idx="7609">13</cx:pt>
          <cx:pt idx="7610">13</cx:pt>
          <cx:pt idx="7611">13</cx:pt>
          <cx:pt idx="7612">16</cx:pt>
          <cx:pt idx="7613">15</cx:pt>
          <cx:pt idx="7614">15</cx:pt>
          <cx:pt idx="7615">17</cx:pt>
          <cx:pt idx="7616">15</cx:pt>
          <cx:pt idx="7617">15</cx:pt>
          <cx:pt idx="7618">15</cx:pt>
          <cx:pt idx="7619">16</cx:pt>
          <cx:pt idx="7620">15</cx:pt>
          <cx:pt idx="7621">15</cx:pt>
          <cx:pt idx="7622">16</cx:pt>
          <cx:pt idx="7623">22</cx:pt>
          <cx:pt idx="7624">20</cx:pt>
          <cx:pt idx="7625">20</cx:pt>
          <cx:pt idx="7626">22</cx:pt>
          <cx:pt idx="7627">20</cx:pt>
          <cx:pt idx="7628">20</cx:pt>
          <cx:pt idx="7629">22</cx:pt>
          <cx:pt idx="7630">22</cx:pt>
          <cx:pt idx="7631">22</cx:pt>
          <cx:pt idx="7632">20</cx:pt>
          <cx:pt idx="7633">17</cx:pt>
          <cx:pt idx="7634">15</cx:pt>
          <cx:pt idx="7635">15</cx:pt>
          <cx:pt idx="7636">17</cx:pt>
          <cx:pt idx="7637">15</cx:pt>
          <cx:pt idx="7638">14</cx:pt>
          <cx:pt idx="7639">15</cx:pt>
          <cx:pt idx="7640">15</cx:pt>
          <cx:pt idx="7641">14</cx:pt>
          <cx:pt idx="7642">15</cx:pt>
          <cx:pt idx="7643">15</cx:pt>
          <cx:pt idx="7644">15</cx:pt>
          <cx:pt idx="7645">15</cx:pt>
          <cx:pt idx="7646">15</cx:pt>
          <cx:pt idx="7647">15</cx:pt>
          <cx:pt idx="7648">19</cx:pt>
          <cx:pt idx="7649">19</cx:pt>
          <cx:pt idx="7650">16</cx:pt>
          <cx:pt idx="7651">18</cx:pt>
          <cx:pt idx="7652">19</cx:pt>
          <cx:pt idx="7653">16</cx:pt>
          <cx:pt idx="7654">17</cx:pt>
          <cx:pt idx="7655">17</cx:pt>
          <cx:pt idx="7656">17</cx:pt>
          <cx:pt idx="7657">16</cx:pt>
          <cx:pt idx="7658">19</cx:pt>
          <cx:pt idx="7659">19</cx:pt>
          <cx:pt idx="7660">16</cx:pt>
          <cx:pt idx="7661">17</cx:pt>
          <cx:pt idx="7662">17</cx:pt>
          <cx:pt idx="7663">17</cx:pt>
          <cx:pt idx="7664">17</cx:pt>
          <cx:pt idx="7665">17</cx:pt>
          <cx:pt idx="7666">19</cx:pt>
          <cx:pt idx="7667">16</cx:pt>
          <cx:pt idx="7668">16</cx:pt>
          <cx:pt idx="7669">18</cx:pt>
          <cx:pt idx="7670">18</cx:pt>
          <cx:pt idx="7671">19</cx:pt>
          <cx:pt idx="7672">20</cx:pt>
          <cx:pt idx="7673">18</cx:pt>
          <cx:pt idx="7674">18</cx:pt>
          <cx:pt idx="7675">18</cx:pt>
          <cx:pt idx="7676">20</cx:pt>
          <cx:pt idx="7677">18</cx:pt>
          <cx:pt idx="7678">19</cx:pt>
          <cx:pt idx="7679">18</cx:pt>
          <cx:pt idx="7680">19</cx:pt>
          <cx:pt idx="7681">18</cx:pt>
          <cx:pt idx="7682">19</cx:pt>
          <cx:pt idx="7683">20</cx:pt>
          <cx:pt idx="7684">20</cx:pt>
          <cx:pt idx="7685">20</cx:pt>
          <cx:pt idx="7686">18</cx:pt>
          <cx:pt idx="7687">19</cx:pt>
          <cx:pt idx="7688">18</cx:pt>
          <cx:pt idx="7689">18</cx:pt>
          <cx:pt idx="7690">18</cx:pt>
          <cx:pt idx="7691">18</cx:pt>
          <cx:pt idx="7692">18</cx:pt>
          <cx:pt idx="7693">20</cx:pt>
          <cx:pt idx="7694">19</cx:pt>
          <cx:pt idx="7695">19</cx:pt>
          <cx:pt idx="7696">19</cx:pt>
          <cx:pt idx="7697">20</cx:pt>
          <cx:pt idx="7698">19</cx:pt>
          <cx:pt idx="7699">18</cx:pt>
          <cx:pt idx="7700">20</cx:pt>
          <cx:pt idx="7701">20</cx:pt>
          <cx:pt idx="7702">20</cx:pt>
          <cx:pt idx="7703">18</cx:pt>
          <cx:pt idx="7704">18</cx:pt>
          <cx:pt idx="7705">19</cx:pt>
          <cx:pt idx="7706">18</cx:pt>
          <cx:pt idx="7707">18</cx:pt>
          <cx:pt idx="7708">18</cx:pt>
          <cx:pt idx="7709">18</cx:pt>
          <cx:pt idx="7710">17</cx:pt>
          <cx:pt idx="7711">16</cx:pt>
          <cx:pt idx="7712">17</cx:pt>
          <cx:pt idx="7713">16</cx:pt>
          <cx:pt idx="7714">18</cx:pt>
          <cx:pt idx="7715">16</cx:pt>
          <cx:pt idx="7716">16</cx:pt>
          <cx:pt idx="7717">16</cx:pt>
          <cx:pt idx="7718">16</cx:pt>
          <cx:pt idx="7719">17</cx:pt>
          <cx:pt idx="7720">17</cx:pt>
          <cx:pt idx="7721">16</cx:pt>
          <cx:pt idx="7722">15</cx:pt>
          <cx:pt idx="7723">14</cx:pt>
          <cx:pt idx="7724">15</cx:pt>
          <cx:pt idx="7725">15</cx:pt>
          <cx:pt idx="7726">15</cx:pt>
          <cx:pt idx="7727">13</cx:pt>
          <cx:pt idx="7728">12</cx:pt>
          <cx:pt idx="7729">14</cx:pt>
          <cx:pt idx="7730">15</cx:pt>
          <cx:pt idx="7731">15</cx:pt>
          <cx:pt idx="7732">16</cx:pt>
          <cx:pt idx="7733">30</cx:pt>
          <cx:pt idx="7734">30</cx:pt>
          <cx:pt idx="7735">30</cx:pt>
          <cx:pt idx="7736">30</cx:pt>
          <cx:pt idx="7737">30</cx:pt>
          <cx:pt idx="7738">30</cx:pt>
          <cx:pt idx="7739">30</cx:pt>
          <cx:pt idx="7740">30</cx:pt>
          <cx:pt idx="7741">30</cx:pt>
          <cx:pt idx="7742">30</cx:pt>
          <cx:pt idx="7743">30</cx:pt>
          <cx:pt idx="7744">30</cx:pt>
          <cx:pt idx="7745">30</cx:pt>
          <cx:pt idx="7746">30</cx:pt>
          <cx:pt idx="7747">30</cx:pt>
          <cx:pt idx="7748">30</cx:pt>
          <cx:pt idx="7749">30</cx:pt>
          <cx:pt idx="7750">29</cx:pt>
          <cx:pt idx="7751">29</cx:pt>
          <cx:pt idx="7752">29</cx:pt>
          <cx:pt idx="7753">28</cx:pt>
          <cx:pt idx="7754">29</cx:pt>
          <cx:pt idx="7755">28</cx:pt>
          <cx:pt idx="7756">29</cx:pt>
          <cx:pt idx="7757">29</cx:pt>
          <cx:pt idx="7758">19</cx:pt>
          <cx:pt idx="7759">23</cx:pt>
          <cx:pt idx="7760">23</cx:pt>
          <cx:pt idx="7761">19</cx:pt>
          <cx:pt idx="7762">19</cx:pt>
          <cx:pt idx="7763">19</cx:pt>
          <cx:pt idx="7764">23</cx:pt>
          <cx:pt idx="7765">23</cx:pt>
          <cx:pt idx="7766">23</cx:pt>
          <cx:pt idx="7767">23</cx:pt>
          <cx:pt idx="7768">19</cx:pt>
          <cx:pt idx="7769">19</cx:pt>
          <cx:pt idx="7770">19</cx:pt>
          <cx:pt idx="7771">23</cx:pt>
          <cx:pt idx="7772">19</cx:pt>
          <cx:pt idx="7773">19</cx:pt>
          <cx:pt idx="7774">19</cx:pt>
          <cx:pt idx="7775">19</cx:pt>
          <cx:pt idx="7776">23</cx:pt>
          <cx:pt idx="7777">29</cx:pt>
          <cx:pt idx="7778">23</cx:pt>
          <cx:pt idx="7779">29</cx:pt>
          <cx:pt idx="7780">19</cx:pt>
          <cx:pt idx="7781">19</cx:pt>
          <cx:pt idx="7782">19</cx:pt>
          <cx:pt idx="7783">19</cx:pt>
          <cx:pt idx="7784">23</cx:pt>
          <cx:pt idx="7785">19</cx:pt>
          <cx:pt idx="7786">19</cx:pt>
          <cx:pt idx="7787">19</cx:pt>
          <cx:pt idx="7788">23</cx:pt>
          <cx:pt idx="7789">19</cx:pt>
          <cx:pt idx="7790">19</cx:pt>
          <cx:pt idx="7791">19</cx:pt>
          <cx:pt idx="7792">23</cx:pt>
          <cx:pt idx="7793">19</cx:pt>
          <cx:pt idx="7794">19</cx:pt>
          <cx:pt idx="7795">23</cx:pt>
          <cx:pt idx="7796">23</cx:pt>
          <cx:pt idx="7797">19</cx:pt>
          <cx:pt idx="7798">19</cx:pt>
          <cx:pt idx="7799">19</cx:pt>
          <cx:pt idx="7800">19</cx:pt>
          <cx:pt idx="7801">23</cx:pt>
          <cx:pt idx="7802">23</cx:pt>
          <cx:pt idx="7803">23</cx:pt>
          <cx:pt idx="7804">19</cx:pt>
          <cx:pt idx="7805">19</cx:pt>
          <cx:pt idx="7806">19</cx:pt>
          <cx:pt idx="7807">29</cx:pt>
          <cx:pt idx="7808">19</cx:pt>
          <cx:pt idx="7809">19</cx:pt>
          <cx:pt idx="7810">19</cx:pt>
          <cx:pt idx="7811">23</cx:pt>
          <cx:pt idx="7812">19</cx:pt>
          <cx:pt idx="7813">19</cx:pt>
          <cx:pt idx="7814">23</cx:pt>
          <cx:pt idx="7815">29</cx:pt>
          <cx:pt idx="7816">26</cx:pt>
          <cx:pt idx="7817">26</cx:pt>
          <cx:pt idx="7818">21</cx:pt>
          <cx:pt idx="7819">19</cx:pt>
          <cx:pt idx="7820">19</cx:pt>
          <cx:pt idx="7821">26</cx:pt>
          <cx:pt idx="7822">19</cx:pt>
          <cx:pt idx="7823">26</cx:pt>
          <cx:pt idx="7824">19</cx:pt>
          <cx:pt idx="7825">19</cx:pt>
          <cx:pt idx="7826">19</cx:pt>
          <cx:pt idx="7827">26</cx:pt>
          <cx:pt idx="7828">21</cx:pt>
          <cx:pt idx="7829">19</cx:pt>
          <cx:pt idx="7830">26</cx:pt>
          <cx:pt idx="7831">21</cx:pt>
          <cx:pt idx="7832">26</cx:pt>
          <cx:pt idx="7833">27</cx:pt>
          <cx:pt idx="7834">21</cx:pt>
          <cx:pt idx="7835">21</cx:pt>
          <cx:pt idx="7836">21</cx:pt>
          <cx:pt idx="7837">19</cx:pt>
          <cx:pt idx="7838">27</cx:pt>
          <cx:pt idx="7839">27</cx:pt>
          <cx:pt idx="7840">19</cx:pt>
          <cx:pt idx="7841">27</cx:pt>
          <cx:pt idx="7842">27</cx:pt>
          <cx:pt idx="7843">19</cx:pt>
          <cx:pt idx="7844">27</cx:pt>
          <cx:pt idx="7845">21</cx:pt>
          <cx:pt idx="7846">21</cx:pt>
          <cx:pt idx="7847">27</cx:pt>
          <cx:pt idx="7848">19</cx:pt>
          <cx:pt idx="7849">27</cx:pt>
          <cx:pt idx="7850">19</cx:pt>
          <cx:pt idx="7851">21</cx:pt>
          <cx:pt idx="7852">27</cx:pt>
          <cx:pt idx="7853">19</cx:pt>
          <cx:pt idx="7854">22</cx:pt>
          <cx:pt idx="7855">22</cx:pt>
          <cx:pt idx="7856">19</cx:pt>
          <cx:pt idx="7857">19</cx:pt>
          <cx:pt idx="7858">19</cx:pt>
          <cx:pt idx="7859">19</cx:pt>
          <cx:pt idx="7860">74</cx:pt>
          <cx:pt idx="7861">74</cx:pt>
          <cx:pt idx="7862">74</cx:pt>
          <cx:pt idx="7863">31</cx:pt>
          <cx:pt idx="7864">31</cx:pt>
          <cx:pt idx="7865">30</cx:pt>
          <cx:pt idx="7866">30</cx:pt>
          <cx:pt idx="7867">30</cx:pt>
          <cx:pt idx="7868">31</cx:pt>
          <cx:pt idx="7869">29</cx:pt>
          <cx:pt idx="7870">31</cx:pt>
          <cx:pt idx="7871">29</cx:pt>
          <cx:pt idx="7872">31</cx:pt>
          <cx:pt idx="7873">29</cx:pt>
          <cx:pt idx="7874">31</cx:pt>
          <cx:pt idx="7875">29</cx:pt>
          <cx:pt idx="7876">31</cx:pt>
          <cx:pt idx="7877">31</cx:pt>
          <cx:pt idx="7878">29</cx:pt>
          <cx:pt idx="7879">31</cx:pt>
          <cx:pt idx="7880">29</cx:pt>
          <cx:pt idx="7881">29</cx:pt>
          <cx:pt idx="7882">29</cx:pt>
          <cx:pt idx="7883">28</cx:pt>
          <cx:pt idx="7884">28</cx:pt>
          <cx:pt idx="7885">30</cx:pt>
          <cx:pt idx="7886">28</cx:pt>
          <cx:pt idx="7887">28</cx:pt>
          <cx:pt idx="7888">29</cx:pt>
          <cx:pt idx="7889">30</cx:pt>
          <cx:pt idx="7890">30</cx:pt>
          <cx:pt idx="7891">28</cx:pt>
          <cx:pt idx="7892">32</cx:pt>
          <cx:pt idx="7893">32</cx:pt>
          <cx:pt idx="7894">26</cx:pt>
          <cx:pt idx="7895">26</cx:pt>
          <cx:pt idx="7896">28</cx:pt>
          <cx:pt idx="7897">26</cx:pt>
          <cx:pt idx="7898">26</cx:pt>
          <cx:pt idx="7899">28</cx:pt>
          <cx:pt idx="7900">26</cx:pt>
          <cx:pt idx="7901">28</cx:pt>
          <cx:pt idx="7902">25</cx:pt>
          <cx:pt idx="7903">25</cx:pt>
          <cx:pt idx="7904">25</cx:pt>
          <cx:pt idx="7905">27</cx:pt>
          <cx:pt idx="7906">27</cx:pt>
          <cx:pt idx="7907">28</cx:pt>
          <cx:pt idx="7908">28</cx:pt>
          <cx:pt idx="7909">29</cx:pt>
          <cx:pt idx="7910">28</cx:pt>
          <cx:pt idx="7911">28</cx:pt>
          <cx:pt idx="7912">29</cx:pt>
          <cx:pt idx="7913">29</cx:pt>
          <cx:pt idx="7914">28</cx:pt>
          <cx:pt idx="7915">29</cx:pt>
          <cx:pt idx="7916">29</cx:pt>
          <cx:pt idx="7917">28</cx:pt>
          <cx:pt idx="7918">28</cx:pt>
          <cx:pt idx="7919">27</cx:pt>
          <cx:pt idx="7920">28</cx:pt>
          <cx:pt idx="7921">28</cx:pt>
          <cx:pt idx="7922">27</cx:pt>
          <cx:pt idx="7923">28</cx:pt>
          <cx:pt idx="7924">27</cx:pt>
          <cx:pt idx="7925">27</cx:pt>
          <cx:pt idx="7926">27</cx:pt>
          <cx:pt idx="7927">28</cx:pt>
          <cx:pt idx="7928">28</cx:pt>
          <cx:pt idx="7929">25</cx:pt>
          <cx:pt idx="7930">25</cx:pt>
          <cx:pt idx="7931">25</cx:pt>
          <cx:pt idx="7932">25</cx:pt>
          <cx:pt idx="7933">30</cx:pt>
          <cx:pt idx="7934">30</cx:pt>
          <cx:pt idx="7935">30</cx:pt>
          <cx:pt idx="7936">30</cx:pt>
          <cx:pt idx="7937">27</cx:pt>
          <cx:pt idx="7938">27</cx:pt>
          <cx:pt idx="7939">27</cx:pt>
          <cx:pt idx="7940">31</cx:pt>
          <cx:pt idx="7941">27</cx:pt>
          <cx:pt idx="7942">30</cx:pt>
          <cx:pt idx="7943">29</cx:pt>
          <cx:pt idx="7944">27</cx:pt>
          <cx:pt idx="7945">29</cx:pt>
          <cx:pt idx="7946">27</cx:pt>
          <cx:pt idx="7947">29</cx:pt>
          <cx:pt idx="7948">30</cx:pt>
          <cx:pt idx="7949">27</cx:pt>
          <cx:pt idx="7950">26</cx:pt>
          <cx:pt idx="7951">27</cx:pt>
          <cx:pt idx="7952">22</cx:pt>
          <cx:pt idx="7953">24</cx:pt>
          <cx:pt idx="7954">23</cx:pt>
          <cx:pt idx="7955">21</cx:pt>
          <cx:pt idx="7956">23</cx:pt>
          <cx:pt idx="7957">23</cx:pt>
          <cx:pt idx="7958">28</cx:pt>
          <cx:pt idx="7959">28</cx:pt>
          <cx:pt idx="7960">28</cx:pt>
          <cx:pt idx="7961">28</cx:pt>
          <cx:pt idx="7962">28</cx:pt>
          <cx:pt idx="7963">28</cx:pt>
          <cx:pt idx="7964">28</cx:pt>
          <cx:pt idx="7965">28</cx:pt>
          <cx:pt idx="7966">28</cx:pt>
          <cx:pt idx="7967">28</cx:pt>
          <cx:pt idx="7968">28</cx:pt>
          <cx:pt idx="7969">28</cx:pt>
          <cx:pt idx="7970">28</cx:pt>
          <cx:pt idx="7971">28</cx:pt>
          <cx:pt idx="7972">28</cx:pt>
          <cx:pt idx="7973">14</cx:pt>
          <cx:pt idx="7974">21</cx:pt>
          <cx:pt idx="7975">21</cx:pt>
          <cx:pt idx="7976">21</cx:pt>
          <cx:pt idx="7977">21</cx:pt>
          <cx:pt idx="7978">21</cx:pt>
          <cx:pt idx="7979">21</cx:pt>
          <cx:pt idx="7980">21</cx:pt>
          <cx:pt idx="7981">21</cx:pt>
          <cx:pt idx="7982">21</cx:pt>
          <cx:pt idx="7983">21</cx:pt>
          <cx:pt idx="7984">25</cx:pt>
          <cx:pt idx="7985">25</cx:pt>
          <cx:pt idx="7986">25</cx:pt>
          <cx:pt idx="7987">26</cx:pt>
          <cx:pt idx="7988">26</cx:pt>
          <cx:pt idx="7989">26</cx:pt>
          <cx:pt idx="7990">26</cx:pt>
          <cx:pt idx="7991">26</cx:pt>
          <cx:pt idx="7992">25</cx:pt>
          <cx:pt idx="7993">25</cx:pt>
          <cx:pt idx="7994">25</cx:pt>
          <cx:pt idx="7995">25</cx:pt>
          <cx:pt idx="7996">37</cx:pt>
          <cx:pt idx="7997">37</cx:pt>
          <cx:pt idx="7998">37</cx:pt>
          <cx:pt idx="7999">37</cx:pt>
          <cx:pt idx="8000">37</cx:pt>
          <cx:pt idx="8001">37</cx:pt>
          <cx:pt idx="8002">37</cx:pt>
          <cx:pt idx="8003">37</cx:pt>
          <cx:pt idx="8004">37</cx:pt>
          <cx:pt idx="8005">37</cx:pt>
          <cx:pt idx="8006">38</cx:pt>
          <cx:pt idx="8007">37</cx:pt>
          <cx:pt idx="8008">37</cx:pt>
          <cx:pt idx="8009">37</cx:pt>
          <cx:pt idx="8010">37</cx:pt>
          <cx:pt idx="8011">36</cx:pt>
          <cx:pt idx="8012">36</cx:pt>
          <cx:pt idx="8013">36</cx:pt>
          <cx:pt idx="8014">36</cx:pt>
          <cx:pt idx="8015">36</cx:pt>
          <cx:pt idx="8016">36</cx:pt>
          <cx:pt idx="8017">26</cx:pt>
          <cx:pt idx="8018">24</cx:pt>
          <cx:pt idx="8019">25</cx:pt>
          <cx:pt idx="8020">25</cx:pt>
          <cx:pt idx="8021">22</cx:pt>
          <cx:pt idx="8022">22</cx:pt>
          <cx:pt idx="8023">22</cx:pt>
          <cx:pt idx="8024">24</cx:pt>
          <cx:pt idx="8025">24</cx:pt>
          <cx:pt idx="8026">24</cx:pt>
          <cx:pt idx="8027">24</cx:pt>
          <cx:pt idx="8028">24</cx:pt>
          <cx:pt idx="8029">24</cx:pt>
          <cx:pt idx="8030">31</cx:pt>
          <cx:pt idx="8031">31</cx:pt>
          <cx:pt idx="8032">31</cx:pt>
          <cx:pt idx="8033">31</cx:pt>
          <cx:pt idx="8034">31</cx:pt>
          <cx:pt idx="8035">31</cx:pt>
          <cx:pt idx="8036">32</cx:pt>
          <cx:pt idx="8037">31</cx:pt>
          <cx:pt idx="8038">32</cx:pt>
          <cx:pt idx="8039">31</cx:pt>
          <cx:pt idx="8040">30</cx:pt>
          <cx:pt idx="8041">30</cx:pt>
          <cx:pt idx="8042">23</cx:pt>
          <cx:pt idx="8043">23</cx:pt>
          <cx:pt idx="8044">23</cx:pt>
          <cx:pt idx="8045">23</cx:pt>
          <cx:pt idx="8046">24</cx:pt>
          <cx:pt idx="8047">24</cx:pt>
          <cx:pt idx="8048">24</cx:pt>
          <cx:pt idx="8049">28</cx:pt>
          <cx:pt idx="8050">27</cx:pt>
          <cx:pt idx="8051">27</cx:pt>
          <cx:pt idx="8052">28</cx:pt>
          <cx:pt idx="8053">32</cx:pt>
          <cx:pt idx="8054">32</cx:pt>
          <cx:pt idx="8055">32</cx:pt>
          <cx:pt idx="8056">33</cx:pt>
          <cx:pt idx="8057">33</cx:pt>
          <cx:pt idx="8058">33</cx:pt>
          <cx:pt idx="8059">32</cx:pt>
          <cx:pt idx="8060">33</cx:pt>
          <cx:pt idx="8061">32</cx:pt>
          <cx:pt idx="8062">32</cx:pt>
          <cx:pt idx="8063">32</cx:pt>
          <cx:pt idx="8064">33</cx:pt>
          <cx:pt idx="8065">33</cx:pt>
          <cx:pt idx="8066">33</cx:pt>
          <cx:pt idx="8067">33</cx:pt>
          <cx:pt idx="8068">32</cx:pt>
          <cx:pt idx="8069">33</cx:pt>
          <cx:pt idx="8070">32</cx:pt>
          <cx:pt idx="8071">32</cx:pt>
          <cx:pt idx="8072">33</cx:pt>
          <cx:pt idx="8073">26</cx:pt>
          <cx:pt idx="8074">25</cx:pt>
          <cx:pt idx="8075">26</cx:pt>
          <cx:pt idx="8076">25</cx:pt>
          <cx:pt idx="8077">26</cx:pt>
          <cx:pt idx="8078">26</cx:pt>
          <cx:pt idx="8079">26</cx:pt>
          <cx:pt idx="8080">26</cx:pt>
          <cx:pt idx="8081">26</cx:pt>
          <cx:pt idx="8082">26</cx:pt>
          <cx:pt idx="8083">26</cx:pt>
          <cx:pt idx="8084">27</cx:pt>
          <cx:pt idx="8085">26</cx:pt>
          <cx:pt idx="8086">27</cx:pt>
          <cx:pt idx="8087">27</cx:pt>
          <cx:pt idx="8088">23</cx:pt>
          <cx:pt idx="8089">25</cx:pt>
          <cx:pt idx="8090">25</cx:pt>
          <cx:pt idx="8091">23</cx:pt>
          <cx:pt idx="8092">23</cx:pt>
          <cx:pt idx="8093">23</cx:pt>
          <cx:pt idx="8094">25</cx:pt>
          <cx:pt idx="8095">25</cx:pt>
          <cx:pt idx="8096">25</cx:pt>
          <cx:pt idx="8097">25</cx:pt>
          <cx:pt idx="8098">25</cx:pt>
          <cx:pt idx="8099">25</cx:pt>
          <cx:pt idx="8100">25</cx:pt>
          <cx:pt idx="8101">25</cx:pt>
          <cx:pt idx="8102">25</cx:pt>
          <cx:pt idx="8103">25</cx:pt>
          <cx:pt idx="8104">25</cx:pt>
          <cx:pt idx="8105">25</cx:pt>
          <cx:pt idx="8106">25</cx:pt>
          <cx:pt idx="8107">25</cx:pt>
          <cx:pt idx="8108">25</cx:pt>
          <cx:pt idx="8109">20</cx:pt>
          <cx:pt idx="8110">19</cx:pt>
          <cx:pt idx="8111">20</cx:pt>
          <cx:pt idx="8112">23</cx:pt>
          <cx:pt idx="8113">23</cx:pt>
          <cx:pt idx="8114">23</cx:pt>
          <cx:pt idx="8115">22</cx:pt>
          <cx:pt idx="8116">22</cx:pt>
          <cx:pt idx="8117">23</cx:pt>
          <cx:pt idx="8118">20</cx:pt>
          <cx:pt idx="8119">27</cx:pt>
          <cx:pt idx="8120">25</cx:pt>
          <cx:pt idx="8121">25</cx:pt>
          <cx:pt idx="8122">30</cx:pt>
          <cx:pt idx="8123">30</cx:pt>
          <cx:pt idx="8124">31</cx:pt>
          <cx:pt idx="8125">31</cx:pt>
          <cx:pt idx="8126">28</cx:pt>
          <cx:pt idx="8127">31</cx:pt>
          <cx:pt idx="8128">31</cx:pt>
          <cx:pt idx="8129">31</cx:pt>
          <cx:pt idx="8130">31</cx:pt>
          <cx:pt idx="8131">28</cx:pt>
          <cx:pt idx="8132">31</cx:pt>
          <cx:pt idx="8133">31</cx:pt>
          <cx:pt idx="8134">28</cx:pt>
          <cx:pt idx="8135">31</cx:pt>
          <cx:pt idx="8136">31</cx:pt>
          <cx:pt idx="8137">21</cx:pt>
          <cx:pt idx="8138">21</cx:pt>
          <cx:pt idx="8139">21</cx:pt>
          <cx:pt idx="8140">21</cx:pt>
          <cx:pt idx="8141">21</cx:pt>
          <cx:pt idx="8142">21</cx:pt>
          <cx:pt idx="8143">24</cx:pt>
          <cx:pt idx="8144">22</cx:pt>
          <cx:pt idx="8145">23</cx:pt>
          <cx:pt idx="8146">22</cx:pt>
          <cx:pt idx="8147">23</cx:pt>
          <cx:pt idx="8148">22</cx:pt>
          <cx:pt idx="8149">25</cx:pt>
          <cx:pt idx="8150">26</cx:pt>
          <cx:pt idx="8151">26</cx:pt>
          <cx:pt idx="8152">24</cx:pt>
          <cx:pt idx="8153">26</cx:pt>
          <cx:pt idx="8154">28</cx:pt>
          <cx:pt idx="8155">26</cx:pt>
          <cx:pt idx="8156">26</cx:pt>
          <cx:pt idx="8157">27</cx:pt>
          <cx:pt idx="8158">27</cx:pt>
          <cx:pt idx="8159">26</cx:pt>
          <cx:pt idx="8160">25</cx:pt>
          <cx:pt idx="8161">25</cx:pt>
          <cx:pt idx="8162">25</cx:pt>
          <cx:pt idx="8163">25</cx:pt>
          <cx:pt idx="8164">24</cx:pt>
          <cx:pt idx="8165">24</cx:pt>
          <cx:pt idx="8166">28</cx:pt>
          <cx:pt idx="8167">28</cx:pt>
          <cx:pt idx="8168">28</cx:pt>
          <cx:pt idx="8169">28</cx:pt>
          <cx:pt idx="8170">30</cx:pt>
          <cx:pt idx="8171">28</cx:pt>
          <cx:pt idx="8172">28</cx:pt>
          <cx:pt idx="8173">23</cx:pt>
          <cx:pt idx="8174">23</cx:pt>
          <cx:pt idx="8175">23</cx:pt>
          <cx:pt idx="8176">22</cx:pt>
          <cx:pt idx="8177">23</cx:pt>
          <cx:pt idx="8178">22</cx:pt>
          <cx:pt idx="8179">22</cx:pt>
          <cx:pt idx="8180">22</cx:pt>
          <cx:pt idx="8181">23</cx:pt>
          <cx:pt idx="8182">23</cx:pt>
          <cx:pt idx="8183">22</cx:pt>
          <cx:pt idx="8184">23</cx:pt>
          <cx:pt idx="8185">23</cx:pt>
          <cx:pt idx="8186">22</cx:pt>
          <cx:pt idx="8187">22</cx:pt>
          <cx:pt idx="8188">23</cx:pt>
          <cx:pt idx="8189">22</cx:pt>
          <cx:pt idx="8190">22</cx:pt>
          <cx:pt idx="8191">22</cx:pt>
          <cx:pt idx="8192">23</cx:pt>
          <cx:pt idx="8193">20</cx:pt>
          <cx:pt idx="8194">22</cx:pt>
          <cx:pt idx="8195">22</cx:pt>
          <cx:pt idx="8196">20</cx:pt>
          <cx:pt idx="8197">22</cx:pt>
          <cx:pt idx="8198">20</cx:pt>
          <cx:pt idx="8199">20</cx:pt>
          <cx:pt idx="8200">22</cx:pt>
          <cx:pt idx="8201">20</cx:pt>
          <cx:pt idx="8202">20</cx:pt>
          <cx:pt idx="8203">20</cx:pt>
          <cx:pt idx="8204">20</cx:pt>
          <cx:pt idx="8205">20</cx:pt>
          <cx:pt idx="8206">23</cx:pt>
          <cx:pt idx="8207">23</cx:pt>
          <cx:pt idx="8208">16</cx:pt>
          <cx:pt idx="8209">20</cx:pt>
          <cx:pt idx="8210">25</cx:pt>
          <cx:pt idx="8211">20</cx:pt>
          <cx:pt idx="8212">20</cx:pt>
          <cx:pt idx="8213">23</cx:pt>
          <cx:pt idx="8214">25</cx:pt>
          <cx:pt idx="8215">18</cx:pt>
          <cx:pt idx="8216">20</cx:pt>
          <cx:pt idx="8217">18</cx:pt>
          <cx:pt idx="8218">18</cx:pt>
          <cx:pt idx="8219">23</cx:pt>
          <cx:pt idx="8220">20</cx:pt>
          <cx:pt idx="8221">23</cx:pt>
          <cx:pt idx="8222">20</cx:pt>
          <cx:pt idx="8223">20</cx:pt>
          <cx:pt idx="8224">20</cx:pt>
          <cx:pt idx="8225">25</cx:pt>
          <cx:pt idx="8226">17</cx:pt>
          <cx:pt idx="8227">25</cx:pt>
          <cx:pt idx="8228">25</cx:pt>
          <cx:pt idx="8229">18</cx:pt>
          <cx:pt idx="8230">23</cx:pt>
          <cx:pt idx="8231">25</cx:pt>
          <cx:pt idx="8232">17</cx:pt>
          <cx:pt idx="8233">23</cx:pt>
          <cx:pt idx="8234">25</cx:pt>
          <cx:pt idx="8235">25</cx:pt>
          <cx:pt idx="8236">17</cx:pt>
          <cx:pt idx="8237">25</cx:pt>
          <cx:pt idx="8238">25</cx:pt>
          <cx:pt idx="8239">18</cx:pt>
          <cx:pt idx="8240">18</cx:pt>
          <cx:pt idx="8241">22</cx:pt>
          <cx:pt idx="8242">22</cx:pt>
          <cx:pt idx="8243">22</cx:pt>
          <cx:pt idx="8244">18</cx:pt>
          <cx:pt idx="8245">18</cx:pt>
          <cx:pt idx="8246">25</cx:pt>
          <cx:pt idx="8247">19</cx:pt>
          <cx:pt idx="8248">25</cx:pt>
          <cx:pt idx="8249">19</cx:pt>
          <cx:pt idx="8250">26</cx:pt>
          <cx:pt idx="8251">23</cx:pt>
          <cx:pt idx="8252">26</cx:pt>
          <cx:pt idx="8253">23</cx:pt>
          <cx:pt idx="8254">20</cx:pt>
          <cx:pt idx="8255">20</cx:pt>
          <cx:pt idx="8256">21</cx:pt>
          <cx:pt idx="8257">24</cx:pt>
          <cx:pt idx="8258">20</cx:pt>
          <cx:pt idx="8259">24</cx:pt>
          <cx:pt idx="8260">23</cx:pt>
          <cx:pt idx="8261">26</cx:pt>
          <cx:pt idx="8262">21</cx:pt>
          <cx:pt idx="8263">26</cx:pt>
          <cx:pt idx="8264">23</cx:pt>
          <cx:pt idx="8265">20</cx:pt>
          <cx:pt idx="8266">23</cx:pt>
          <cx:pt idx="8267">25</cx:pt>
          <cx:pt idx="8268">25</cx:pt>
          <cx:pt idx="8269">22</cx:pt>
          <cx:pt idx="8270">22</cx:pt>
          <cx:pt idx="8271">22</cx:pt>
          <cx:pt idx="8272">21</cx:pt>
          <cx:pt idx="8273">26</cx:pt>
          <cx:pt idx="8274">24</cx:pt>
          <cx:pt idx="8275">25</cx:pt>
          <cx:pt idx="8276">25</cx:pt>
          <cx:pt idx="8277">25</cx:pt>
          <cx:pt idx="8278">25</cx:pt>
          <cx:pt idx="8279">25</cx:pt>
          <cx:pt idx="8280">25</cx:pt>
          <cx:pt idx="8281">31</cx:pt>
          <cx:pt idx="8282">31</cx:pt>
          <cx:pt idx="8283">31</cx:pt>
          <cx:pt idx="8284">31</cx:pt>
          <cx:pt idx="8285">28</cx:pt>
          <cx:pt idx="8286">28</cx:pt>
          <cx:pt idx="8287">26</cx:pt>
          <cx:pt idx="8288">28</cx:pt>
          <cx:pt idx="8289">31</cx:pt>
          <cx:pt idx="8290">27</cx:pt>
          <cx:pt idx="8291">29</cx:pt>
          <cx:pt idx="8292">30</cx:pt>
          <cx:pt idx="8293">30</cx:pt>
          <cx:pt idx="8294">30</cx:pt>
          <cx:pt idx="8295">28</cx:pt>
          <cx:pt idx="8296">26</cx:pt>
          <cx:pt idx="8297">26</cx:pt>
          <cx:pt idx="8298">28</cx:pt>
          <cx:pt idx="8299">26</cx:pt>
          <cx:pt idx="8300">26</cx:pt>
          <cx:pt idx="8301">28</cx:pt>
          <cx:pt idx="8302">28</cx:pt>
          <cx:pt idx="8303">28</cx:pt>
          <cx:pt idx="8304">26</cx:pt>
          <cx:pt idx="8305">28</cx:pt>
          <cx:pt idx="8306">26</cx:pt>
          <cx:pt idx="8307">26</cx:pt>
          <cx:pt idx="8308">26</cx:pt>
          <cx:pt idx="8309">26</cx:pt>
          <cx:pt idx="8310">28</cx:pt>
          <cx:pt idx="8311">28</cx:pt>
          <cx:pt idx="8312">26</cx:pt>
          <cx:pt idx="8313">26</cx:pt>
          <cx:pt idx="8314">26</cx:pt>
          <cx:pt idx="8315">28</cx:pt>
          <cx:pt idx="8316">30</cx:pt>
          <cx:pt idx="8317">29</cx:pt>
          <cx:pt idx="8318">35</cx:pt>
          <cx:pt idx="8319">29</cx:pt>
          <cx:pt idx="8320">28</cx:pt>
          <cx:pt idx="8321">28</cx:pt>
          <cx:pt idx="8322">37</cx:pt>
          <cx:pt idx="8323">37</cx:pt>
          <cx:pt idx="8324">35</cx:pt>
          <cx:pt idx="8325">37</cx:pt>
          <cx:pt idx="8326">33</cx:pt>
          <cx:pt idx="8327">27</cx:pt>
          <cx:pt idx="8328">31</cx:pt>
          <cx:pt idx="8329">29</cx:pt>
          <cx:pt idx="8330">29</cx:pt>
          <cx:pt idx="8331">31</cx:pt>
          <cx:pt idx="8332">38</cx:pt>
          <cx:pt idx="8333">29</cx:pt>
          <cx:pt idx="8334">38</cx:pt>
          <cx:pt idx="8335">28</cx:pt>
          <cx:pt idx="8336">33</cx:pt>
          <cx:pt idx="8337">29</cx:pt>
          <cx:pt idx="8338">37</cx:pt>
          <cx:pt idx="8339">27</cx:pt>
          <cx:pt idx="8340">27</cx:pt>
          <cx:pt idx="8341">36</cx:pt>
          <cx:pt idx="8342">36</cx:pt>
          <cx:pt idx="8343">36</cx:pt>
          <cx:pt idx="8344">31</cx:pt>
          <cx:pt idx="8345">27</cx:pt>
          <cx:pt idx="8346">27</cx:pt>
          <cx:pt idx="8347">27</cx:pt>
          <cx:pt idx="8348">27</cx:pt>
          <cx:pt idx="8349">27</cx:pt>
          <cx:pt idx="8350">27</cx:pt>
          <cx:pt idx="8351">24</cx:pt>
          <cx:pt idx="8352">23</cx:pt>
          <cx:pt idx="8353">26</cx:pt>
          <cx:pt idx="8354">25</cx:pt>
          <cx:pt idx="8355">25</cx:pt>
          <cx:pt idx="8356">23</cx:pt>
          <cx:pt idx="8357">24</cx:pt>
          <cx:pt idx="8358">23</cx:pt>
          <cx:pt idx="8359">26</cx:pt>
          <cx:pt idx="8360">24</cx:pt>
          <cx:pt idx="8361">26</cx:pt>
          <cx:pt idx="8362">25</cx:pt>
          <cx:pt idx="8363">27</cx:pt>
          <cx:pt idx="8364">27</cx:pt>
          <cx:pt idx="8365">27</cx:pt>
          <cx:pt idx="8366">27</cx:pt>
          <cx:pt idx="8367">29</cx:pt>
          <cx:pt idx="8368">25</cx:pt>
          <cx:pt idx="8369">28</cx:pt>
          <cx:pt idx="8370">28</cx:pt>
          <cx:pt idx="8371">38</cx:pt>
          <cx:pt idx="8372">38</cx:pt>
          <cx:pt idx="8373">37</cx:pt>
          <cx:pt idx="8374">37</cx:pt>
          <cx:pt idx="8375">27</cx:pt>
          <cx:pt idx="8376">25</cx:pt>
          <cx:pt idx="8377">25</cx:pt>
          <cx:pt idx="8378">24</cx:pt>
          <cx:pt idx="8379">23</cx:pt>
          <cx:pt idx="8380">34</cx:pt>
          <cx:pt idx="8381">31</cx:pt>
          <cx:pt idx="8382">34</cx:pt>
          <cx:pt idx="8383">31</cx:pt>
          <cx:pt idx="8384">18</cx:pt>
          <cx:pt idx="8385">21</cx:pt>
          <cx:pt idx="8386">19</cx:pt>
          <cx:pt idx="8387">18</cx:pt>
          <cx:pt idx="8388">20</cx:pt>
          <cx:pt idx="8389">18</cx:pt>
          <cx:pt idx="8390">19</cx:pt>
          <cx:pt idx="8391">16</cx:pt>
          <cx:pt idx="8392">19</cx:pt>
          <cx:pt idx="8393">16</cx:pt>
          <cx:pt idx="8394">20</cx:pt>
          <cx:pt idx="8395">16</cx:pt>
          <cx:pt idx="8396">26</cx:pt>
          <cx:pt idx="8397">26</cx:pt>
          <cx:pt idx="8398">26</cx:pt>
          <cx:pt idx="8399">26</cx:pt>
          <cx:pt idx="8400">24</cx:pt>
          <cx:pt idx="8401">27</cx:pt>
          <cx:pt idx="8402">27</cx:pt>
          <cx:pt idx="8403">25</cx:pt>
          <cx:pt idx="8404">24</cx:pt>
          <cx:pt idx="8405">27</cx:pt>
          <cx:pt idx="8406">25</cx:pt>
          <cx:pt idx="8407">27</cx:pt>
          <cx:pt idx="8408">26</cx:pt>
          <cx:pt idx="8409">28</cx:pt>
          <cx:pt idx="8410">24</cx:pt>
          <cx:pt idx="8411">27</cx:pt>
          <cx:pt idx="8412">26</cx:pt>
          <cx:pt idx="8413">27</cx:pt>
          <cx:pt idx="8414">25</cx:pt>
          <cx:pt idx="8415">24</cx:pt>
          <cx:pt idx="8416">24</cx:pt>
          <cx:pt idx="8417">25</cx:pt>
          <cx:pt idx="8418">24</cx:pt>
          <cx:pt idx="8419">25</cx:pt>
          <cx:pt idx="8420">24</cx:pt>
          <cx:pt idx="8421">25</cx:pt>
          <cx:pt idx="8422">22</cx:pt>
          <cx:pt idx="8423">23</cx:pt>
          <cx:pt idx="8424">22</cx:pt>
          <cx:pt idx="8425">23</cx:pt>
          <cx:pt idx="8426">22</cx:pt>
          <cx:pt idx="8427">25</cx:pt>
          <cx:pt idx="8428">24</cx:pt>
          <cx:pt idx="8429">23</cx:pt>
          <cx:pt idx="8430">17</cx:pt>
          <cx:pt idx="8431">17</cx:pt>
          <cx:pt idx="8432">17</cx:pt>
          <cx:pt idx="8433">19</cx:pt>
          <cx:pt idx="8434">17</cx:pt>
          <cx:pt idx="8435">17</cx:pt>
          <cx:pt idx="8436">17</cx:pt>
          <cx:pt idx="8437">17</cx:pt>
          <cx:pt idx="8438">17</cx:pt>
          <cx:pt idx="8439">17</cx:pt>
          <cx:pt idx="8440">16</cx:pt>
          <cx:pt idx="8441">16</cx:pt>
          <cx:pt idx="8442">16</cx:pt>
          <cx:pt idx="8443">16</cx:pt>
          <cx:pt idx="8444">17</cx:pt>
          <cx:pt idx="8445">17</cx:pt>
          <cx:pt idx="8446">17</cx:pt>
          <cx:pt idx="8447">17</cx:pt>
          <cx:pt idx="8448">17</cx:pt>
          <cx:pt idx="8449">17</cx:pt>
          <cx:pt idx="8450">17</cx:pt>
          <cx:pt idx="8451">17</cx:pt>
          <cx:pt idx="8452">17</cx:pt>
          <cx:pt idx="8453">17</cx:pt>
          <cx:pt idx="8454">17</cx:pt>
          <cx:pt idx="8455">16</cx:pt>
          <cx:pt idx="8456">16</cx:pt>
          <cx:pt idx="8457">16</cx:pt>
          <cx:pt idx="8458">16</cx:pt>
          <cx:pt idx="8459">16</cx:pt>
          <cx:pt idx="8460">16</cx:pt>
          <cx:pt idx="8461">22</cx:pt>
          <cx:pt idx="8462">22</cx:pt>
          <cx:pt idx="8463">22</cx:pt>
          <cx:pt idx="8464">23</cx:pt>
          <cx:pt idx="8465">23</cx:pt>
          <cx:pt idx="8466">23</cx:pt>
          <cx:pt idx="8467">23</cx:pt>
          <cx:pt idx="8468">23</cx:pt>
          <cx:pt idx="8469">23</cx:pt>
          <cx:pt idx="8470">32</cx:pt>
          <cx:pt idx="8471">29</cx:pt>
          <cx:pt idx="8472">30</cx:pt>
          <cx:pt idx="8473">29</cx:pt>
          <cx:pt idx="8474">30</cx:pt>
          <cx:pt idx="8475">33</cx:pt>
          <cx:pt idx="8476">26</cx:pt>
          <cx:pt idx="8477">30</cx:pt>
          <cx:pt idx="8478">30</cx:pt>
          <cx:pt idx="8479">30</cx:pt>
          <cx:pt idx="8480">30</cx:pt>
          <cx:pt idx="8481">24</cx:pt>
          <cx:pt idx="8482">26</cx:pt>
          <cx:pt idx="8483">30</cx:pt>
          <cx:pt idx="8484">30</cx:pt>
          <cx:pt idx="8485">26</cx:pt>
          <cx:pt idx="8486">27</cx:pt>
          <cx:pt idx="8487">30</cx:pt>
          <cx:pt idx="8488">29</cx:pt>
          <cx:pt idx="8489">30</cx:pt>
          <cx:pt idx="8490">30</cx:pt>
          <cx:pt idx="8491">27</cx:pt>
          <cx:pt idx="8492">30</cx:pt>
          <cx:pt idx="8493">26</cx:pt>
          <cx:pt idx="8494">29</cx:pt>
          <cx:pt idx="8495">30</cx:pt>
          <cx:pt idx="8496">25</cx:pt>
          <cx:pt idx="8497">24</cx:pt>
          <cx:pt idx="8498">24</cx:pt>
          <cx:pt idx="8499">22</cx:pt>
          <cx:pt idx="8500">24</cx:pt>
          <cx:pt idx="8501">24</cx:pt>
          <cx:pt idx="8502">24</cx:pt>
          <cx:pt idx="8503">22</cx:pt>
          <cx:pt idx="8504">24</cx:pt>
          <cx:pt idx="8505">25</cx:pt>
          <cx:pt idx="8506">22</cx:pt>
          <cx:pt idx="8507">24</cx:pt>
          <cx:pt idx="8508">24</cx:pt>
          <cx:pt idx="8509">25</cx:pt>
          <cx:pt idx="8510">24</cx:pt>
          <cx:pt idx="8511">39</cx:pt>
          <cx:pt idx="8512">40</cx:pt>
          <cx:pt idx="8513">39</cx:pt>
          <cx:pt idx="8514">36</cx:pt>
          <cx:pt idx="8515">39</cx:pt>
          <cx:pt idx="8516">39</cx:pt>
          <cx:pt idx="8517">38</cx:pt>
          <cx:pt idx="8518">38</cx:pt>
          <cx:pt idx="8519">36</cx:pt>
          <cx:pt idx="8520">38</cx:pt>
          <cx:pt idx="8521">40</cx:pt>
          <cx:pt idx="8522">38</cx:pt>
          <cx:pt idx="8523">37</cx:pt>
          <cx:pt idx="8524">33</cx:pt>
          <cx:pt idx="8525">37</cx:pt>
          <cx:pt idx="8526">35</cx:pt>
          <cx:pt idx="8527">37</cx:pt>
          <cx:pt idx="8528">37</cx:pt>
          <cx:pt idx="8529">32</cx:pt>
          <cx:pt idx="8530">28</cx:pt>
          <cx:pt idx="8531">26</cx:pt>
          <cx:pt idx="8532">28</cx:pt>
          <cx:pt idx="8533">28</cx:pt>
          <cx:pt idx="8534">28</cx:pt>
          <cx:pt idx="8535">28</cx:pt>
          <cx:pt idx="8536">17</cx:pt>
          <cx:pt idx="8537">17</cx:pt>
          <cx:pt idx="8538">17</cx:pt>
          <cx:pt idx="8539">17</cx:pt>
          <cx:pt idx="8540">17</cx:pt>
          <cx:pt idx="8541">17</cx:pt>
          <cx:pt idx="8542">17</cx:pt>
          <cx:pt idx="8543">17</cx:pt>
          <cx:pt idx="8544">17</cx:pt>
          <cx:pt idx="8545">17</cx:pt>
          <cx:pt idx="8546">17</cx:pt>
          <cx:pt idx="8547">17</cx:pt>
          <cx:pt idx="8548">17</cx:pt>
          <cx:pt idx="8549">17</cx:pt>
          <cx:pt idx="8550">17</cx:pt>
          <cx:pt idx="8551">17</cx:pt>
          <cx:pt idx="8552">17</cx:pt>
          <cx:pt idx="8553">17</cx:pt>
          <cx:pt idx="8554">17</cx:pt>
          <cx:pt idx="8555">17</cx:pt>
          <cx:pt idx="8556">17</cx:pt>
          <cx:pt idx="8557">17</cx:pt>
          <cx:pt idx="8558">17</cx:pt>
          <cx:pt idx="8559">17</cx:pt>
          <cx:pt idx="8560">17</cx:pt>
          <cx:pt idx="8561">17</cx:pt>
          <cx:pt idx="8562">17</cx:pt>
          <cx:pt idx="8563">25</cx:pt>
          <cx:pt idx="8564">25</cx:pt>
          <cx:pt idx="8565">25</cx:pt>
          <cx:pt idx="8566">25</cx:pt>
          <cx:pt idx="8567">24</cx:pt>
          <cx:pt idx="8568">29</cx:pt>
          <cx:pt idx="8569">29</cx:pt>
          <cx:pt idx="8570">24</cx:pt>
          <cx:pt idx="8571">29</cx:pt>
          <cx:pt idx="8572">24</cx:pt>
          <cx:pt idx="8573">29</cx:pt>
          <cx:pt idx="8574">24</cx:pt>
          <cx:pt idx="8575">29</cx:pt>
          <cx:pt idx="8576">29</cx:pt>
          <cx:pt idx="8577">29</cx:pt>
          <cx:pt idx="8578">29</cx:pt>
          <cx:pt idx="8579">29</cx:pt>
          <cx:pt idx="8580">29</cx:pt>
          <cx:pt idx="8581">27</cx:pt>
          <cx:pt idx="8582">30</cx:pt>
          <cx:pt idx="8583">30</cx:pt>
          <cx:pt idx="8584">27</cx:pt>
          <cx:pt idx="8585">21</cx:pt>
          <cx:pt idx="8586">21</cx:pt>
          <cx:pt idx="8587">21</cx:pt>
          <cx:pt idx="8588">21</cx:pt>
          <cx:pt idx="8589">21</cx:pt>
          <cx:pt idx="8590">21</cx:pt>
          <cx:pt idx="8591">23</cx:pt>
          <cx:pt idx="8592">24</cx:pt>
          <cx:pt idx="8593">24</cx:pt>
          <cx:pt idx="8594">24</cx:pt>
          <cx:pt idx="8595">24</cx:pt>
          <cx:pt idx="8596">23</cx:pt>
          <cx:pt idx="8597">24</cx:pt>
          <cx:pt idx="8598">24</cx:pt>
          <cx:pt idx="8599">24</cx:pt>
          <cx:pt idx="8600">24</cx:pt>
          <cx:pt idx="8601">24</cx:pt>
          <cx:pt idx="8602">23</cx:pt>
          <cx:pt idx="8603">24</cx:pt>
          <cx:pt idx="8604">23</cx:pt>
          <cx:pt idx="8605">24</cx:pt>
          <cx:pt idx="8606">23</cx:pt>
          <cx:pt idx="8607">24</cx:pt>
          <cx:pt idx="8608">24</cx:pt>
          <cx:pt idx="8609">24</cx:pt>
          <cx:pt idx="8610">24</cx:pt>
          <cx:pt idx="8611">23</cx:pt>
          <cx:pt idx="8612">23</cx:pt>
          <cx:pt idx="8613">24</cx:pt>
          <cx:pt idx="8614">24</cx:pt>
          <cx:pt idx="8615">23</cx:pt>
          <cx:pt idx="8616">23</cx:pt>
          <cx:pt idx="8617">23</cx:pt>
          <cx:pt idx="8618">23</cx:pt>
          <cx:pt idx="8619">23</cx:pt>
          <cx:pt idx="8620">25</cx:pt>
          <cx:pt idx="8621">25</cx:pt>
          <cx:pt idx="8622">25</cx:pt>
          <cx:pt idx="8623">25</cx:pt>
          <cx:pt idx="8624">23</cx:pt>
          <cx:pt idx="8625">23</cx:pt>
          <cx:pt idx="8626">25</cx:pt>
          <cx:pt idx="8627">25</cx:pt>
          <cx:pt idx="8628">25</cx:pt>
          <cx:pt idx="8629">25</cx:pt>
          <cx:pt idx="8630">25</cx:pt>
          <cx:pt idx="8631">25</cx:pt>
          <cx:pt idx="8632">25</cx:pt>
          <cx:pt idx="8633">25</cx:pt>
          <cx:pt idx="8634">23</cx:pt>
          <cx:pt idx="8635">25</cx:pt>
          <cx:pt idx="8636">25</cx:pt>
          <cx:pt idx="8637">25</cx:pt>
          <cx:pt idx="8638">23</cx:pt>
          <cx:pt idx="8639">25</cx:pt>
          <cx:pt idx="8640">25</cx:pt>
          <cx:pt idx="8641">23</cx:pt>
          <cx:pt idx="8642">25</cx:pt>
          <cx:pt idx="8643">25</cx:pt>
          <cx:pt idx="8644">23</cx:pt>
          <cx:pt idx="8645">25</cx:pt>
          <cx:pt idx="8646">23</cx:pt>
          <cx:pt idx="8647">25</cx:pt>
          <cx:pt idx="8648">25</cx:pt>
          <cx:pt idx="8649">25</cx:pt>
          <cx:pt idx="8650">25</cx:pt>
          <cx:pt idx="8651">27</cx:pt>
          <cx:pt idx="8652">27</cx:pt>
          <cx:pt idx="8653">24</cx:pt>
          <cx:pt idx="8654">24</cx:pt>
          <cx:pt idx="8655">27</cx:pt>
          <cx:pt idx="8656">24</cx:pt>
          <cx:pt idx="8657">27</cx:pt>
          <cx:pt idx="8658">27</cx:pt>
          <cx:pt idx="8659">27</cx:pt>
          <cx:pt idx="8660">27</cx:pt>
          <cx:pt idx="8661">27</cx:pt>
          <cx:pt idx="8662">27</cx:pt>
          <cx:pt idx="8663">27</cx:pt>
          <cx:pt idx="8664">27</cx:pt>
          <cx:pt idx="8665">24</cx:pt>
          <cx:pt idx="8666">27</cx:pt>
          <cx:pt idx="8667">24</cx:pt>
          <cx:pt idx="8668">19</cx:pt>
          <cx:pt idx="8669">19</cx:pt>
          <cx:pt idx="8670">17</cx:pt>
          <cx:pt idx="8671">17</cx:pt>
          <cx:pt idx="8672">17</cx:pt>
          <cx:pt idx="8673">17</cx:pt>
          <cx:pt idx="8674">21</cx:pt>
          <cx:pt idx="8675">19</cx:pt>
          <cx:pt idx="8676">19</cx:pt>
          <cx:pt idx="8677">17</cx:pt>
          <cx:pt idx="8678">17</cx:pt>
          <cx:pt idx="8679">19</cx:pt>
          <cx:pt idx="8680">19</cx:pt>
          <cx:pt idx="8681">21</cx:pt>
          <cx:pt idx="8682">17</cx:pt>
          <cx:pt idx="8683">19</cx:pt>
          <cx:pt idx="8684">18</cx:pt>
          <cx:pt idx="8685">19</cx:pt>
          <cx:pt idx="8686">19</cx:pt>
          <cx:pt idx="8687">20</cx:pt>
          <cx:pt idx="8688">17</cx:pt>
          <cx:pt idx="8689">19</cx:pt>
          <cx:pt idx="8690">19</cx:pt>
          <cx:pt idx="8691">19</cx:pt>
          <cx:pt idx="8692">21</cx:pt>
          <cx:pt idx="8693">18</cx:pt>
          <cx:pt idx="8694">19</cx:pt>
          <cx:pt idx="8695">17</cx:pt>
          <cx:pt idx="8696">19</cx:pt>
          <cx:pt idx="8697">19</cx:pt>
          <cx:pt idx="8698">17</cx:pt>
          <cx:pt idx="8699">19</cx:pt>
          <cx:pt idx="8700">17</cx:pt>
          <cx:pt idx="8701">17</cx:pt>
          <cx:pt idx="8702">17</cx:pt>
          <cx:pt idx="8703">18</cx:pt>
          <cx:pt idx="8704">21</cx:pt>
          <cx:pt idx="8705">18</cx:pt>
          <cx:pt idx="8706">18</cx:pt>
          <cx:pt idx="8707">19</cx:pt>
          <cx:pt idx="8708">19</cx:pt>
          <cx:pt idx="8709">17</cx:pt>
          <cx:pt idx="8710">19</cx:pt>
          <cx:pt idx="8711">18</cx:pt>
          <cx:pt idx="8712">18</cx:pt>
          <cx:pt idx="8713">18</cx:pt>
          <cx:pt idx="8714">18</cx:pt>
          <cx:pt idx="8715">16</cx:pt>
          <cx:pt idx="8716">17</cx:pt>
          <cx:pt idx="8717">23</cx:pt>
          <cx:pt idx="8718">23</cx:pt>
          <cx:pt idx="8719">23</cx:pt>
          <cx:pt idx="8720">23</cx:pt>
          <cx:pt idx="8721">23</cx:pt>
          <cx:pt idx="8722">23</cx:pt>
          <cx:pt idx="8723">23</cx:pt>
          <cx:pt idx="8724">23</cx:pt>
          <cx:pt idx="8725">23</cx:pt>
          <cx:pt idx="8726">23</cx:pt>
          <cx:pt idx="8727">23</cx:pt>
          <cx:pt idx="8728">23</cx:pt>
          <cx:pt idx="8729">23</cx:pt>
          <cx:pt idx="8730">22</cx:pt>
          <cx:pt idx="8731">23</cx:pt>
          <cx:pt idx="8732">24</cx:pt>
          <cx:pt idx="8733">22</cx:pt>
          <cx:pt idx="8734">22</cx:pt>
          <cx:pt idx="8735">23</cx:pt>
          <cx:pt idx="8736">22</cx:pt>
          <cx:pt idx="8737">24</cx:pt>
          <cx:pt idx="8738">22</cx:pt>
          <cx:pt idx="8739">22</cx:pt>
          <cx:pt idx="8740">22</cx:pt>
          <cx:pt idx="8741">24</cx:pt>
          <cx:pt idx="8742">24</cx:pt>
          <cx:pt idx="8743">24</cx:pt>
          <cx:pt idx="8744">24</cx:pt>
          <cx:pt idx="8745">24</cx:pt>
          <cx:pt idx="8746">22</cx:pt>
          <cx:pt idx="8747">22</cx:pt>
          <cx:pt idx="8748">24</cx:pt>
          <cx:pt idx="8749">22</cx:pt>
          <cx:pt idx="8750">23</cx:pt>
          <cx:pt idx="8751">22</cx:pt>
          <cx:pt idx="8752">24</cx:pt>
          <cx:pt idx="8753">22</cx:pt>
          <cx:pt idx="8754">22</cx:pt>
          <cx:pt idx="8755">22</cx:pt>
          <cx:pt idx="8756">22</cx:pt>
          <cx:pt idx="8757">23</cx:pt>
          <cx:pt idx="8758">24</cx:pt>
          <cx:pt idx="8759">22</cx:pt>
          <cx:pt idx="8760">24</cx:pt>
          <cx:pt idx="8761">22</cx:pt>
          <cx:pt idx="8762">24</cx:pt>
          <cx:pt idx="8763">23</cx:pt>
          <cx:pt idx="8764">22</cx:pt>
          <cx:pt idx="8765">24</cx:pt>
          <cx:pt idx="8766">24</cx:pt>
          <cx:pt idx="8767">22</cx:pt>
          <cx:pt idx="8768">22</cx:pt>
          <cx:pt idx="8769">23</cx:pt>
          <cx:pt idx="8770">22</cx:pt>
          <cx:pt idx="8771">22</cx:pt>
          <cx:pt idx="8772">22</cx:pt>
          <cx:pt idx="8773">24</cx:pt>
          <cx:pt idx="8774">24</cx:pt>
          <cx:pt idx="8775">24</cx:pt>
          <cx:pt idx="8776">23</cx:pt>
          <cx:pt idx="8777">22</cx:pt>
          <cx:pt idx="8778">23</cx:pt>
          <cx:pt idx="8779">24</cx:pt>
          <cx:pt idx="8780">22</cx:pt>
          <cx:pt idx="8781">22</cx:pt>
          <cx:pt idx="8782">22</cx:pt>
          <cx:pt idx="8783">23</cx:pt>
          <cx:pt idx="8784">22</cx:pt>
          <cx:pt idx="8785">22</cx:pt>
          <cx:pt idx="8786">22</cx:pt>
          <cx:pt idx="8787">23</cx:pt>
          <cx:pt idx="8788">23</cx:pt>
          <cx:pt idx="8789">23</cx:pt>
          <cx:pt idx="8790">22</cx:pt>
          <cx:pt idx="8791">22</cx:pt>
          <cx:pt idx="8792">24</cx:pt>
          <cx:pt idx="8793">24</cx:pt>
          <cx:pt idx="8794">22</cx:pt>
          <cx:pt idx="8795">22</cx:pt>
          <cx:pt idx="8796">23</cx:pt>
          <cx:pt idx="8797">22</cx:pt>
          <cx:pt idx="8798">23</cx:pt>
          <cx:pt idx="8799">23</cx:pt>
          <cx:pt idx="8800">22</cx:pt>
          <cx:pt idx="8801">22</cx:pt>
          <cx:pt idx="8802">22</cx:pt>
          <cx:pt idx="8803">24</cx:pt>
          <cx:pt idx="8804">22</cx:pt>
          <cx:pt idx="8805">24</cx:pt>
          <cx:pt idx="8806">20</cx:pt>
          <cx:pt idx="8807">22</cx:pt>
          <cx:pt idx="8808">24</cx:pt>
          <cx:pt idx="8809">24</cx:pt>
          <cx:pt idx="8810">24</cx:pt>
          <cx:pt idx="8811">22</cx:pt>
          <cx:pt idx="8812">22</cx:pt>
          <cx:pt idx="8813">20</cx:pt>
          <cx:pt idx="8814">22</cx:pt>
          <cx:pt idx="8815">22</cx:pt>
          <cx:pt idx="8816">23</cx:pt>
          <cx:pt idx="8817">22</cx:pt>
          <cx:pt idx="8818">24</cx:pt>
          <cx:pt idx="8819">16</cx:pt>
          <cx:pt idx="8820">18</cx:pt>
          <cx:pt idx="8821">18</cx:pt>
          <cx:pt idx="8822">16</cx:pt>
          <cx:pt idx="8823">16</cx:pt>
          <cx:pt idx="8824">18</cx:pt>
          <cx:pt idx="8825">13</cx:pt>
          <cx:pt idx="8826">17</cx:pt>
          <cx:pt idx="8827">16</cx:pt>
          <cx:pt idx="8828">16</cx:pt>
          <cx:pt idx="8829">17</cx:pt>
          <cx:pt idx="8830">20</cx:pt>
          <cx:pt idx="8831">22</cx:pt>
          <cx:pt idx="8832">24</cx:pt>
          <cx:pt idx="8833">22</cx:pt>
          <cx:pt idx="8834">24</cx:pt>
          <cx:pt idx="8835">24</cx:pt>
          <cx:pt idx="8836">24</cx:pt>
          <cx:pt idx="8837">24</cx:pt>
          <cx:pt idx="8838">22</cx:pt>
          <cx:pt idx="8839">24</cx:pt>
          <cx:pt idx="8840">22</cx:pt>
          <cx:pt idx="8841">22</cx:pt>
          <cx:pt idx="8842">22</cx:pt>
          <cx:pt idx="8843">24</cx:pt>
          <cx:pt idx="8844">24</cx:pt>
          <cx:pt idx="8845">24</cx:pt>
          <cx:pt idx="8846">15</cx:pt>
          <cx:pt idx="8847">15</cx:pt>
          <cx:pt idx="8848">18</cx:pt>
          <cx:pt idx="8849">19</cx:pt>
          <cx:pt idx="8850">19</cx:pt>
          <cx:pt idx="8851">19</cx:pt>
          <cx:pt idx="8852">18</cx:pt>
          <cx:pt idx="8853">18</cx:pt>
          <cx:pt idx="8854">19</cx:pt>
          <cx:pt idx="8855">19</cx:pt>
          <cx:pt idx="8856">17</cx:pt>
          <cx:pt idx="8857">17</cx:pt>
          <cx:pt idx="8858">17</cx:pt>
          <cx:pt idx="8859">21</cx:pt>
          <cx:pt idx="8860">19</cx:pt>
          <cx:pt idx="8861">18</cx:pt>
          <cx:pt idx="8862">18</cx:pt>
          <cx:pt idx="8863">20</cx:pt>
          <cx:pt idx="8864">19</cx:pt>
          <cx:pt idx="8865">19</cx:pt>
          <cx:pt idx="8866">19</cx:pt>
          <cx:pt idx="8867">21</cx:pt>
          <cx:pt idx="8868">19</cx:pt>
          <cx:pt idx="8869">19</cx:pt>
          <cx:pt idx="8870">17</cx:pt>
          <cx:pt idx="8871">19</cx:pt>
          <cx:pt idx="8872">19</cx:pt>
          <cx:pt idx="8873">18</cx:pt>
          <cx:pt idx="8874">18</cx:pt>
          <cx:pt idx="8875">21</cx:pt>
          <cx:pt idx="8876">18</cx:pt>
          <cx:pt idx="8877">18</cx:pt>
          <cx:pt idx="8878">19</cx:pt>
          <cx:pt idx="8879">19</cx:pt>
          <cx:pt idx="8880">21</cx:pt>
          <cx:pt idx="8881">17</cx:pt>
          <cx:pt idx="8882">19</cx:pt>
          <cx:pt idx="8883">19</cx:pt>
          <cx:pt idx="8884">19</cx:pt>
          <cx:pt idx="8885">19</cx:pt>
          <cx:pt idx="8886">19</cx:pt>
          <cx:pt idx="8887">17</cx:pt>
          <cx:pt idx="8888">20</cx:pt>
          <cx:pt idx="8889">18</cx:pt>
          <cx:pt idx="8890">18</cx:pt>
          <cx:pt idx="8891">19</cx:pt>
          <cx:pt idx="8892">17</cx:pt>
          <cx:pt idx="8893">18</cx:pt>
          <cx:pt idx="8894">18</cx:pt>
          <cx:pt idx="8895">17</cx:pt>
          <cx:pt idx="8896">19</cx:pt>
          <cx:pt idx="8897">23</cx:pt>
          <cx:pt idx="8898">23</cx:pt>
          <cx:pt idx="8899">23</cx:pt>
          <cx:pt idx="8900">23</cx:pt>
          <cx:pt idx="8901">23</cx:pt>
          <cx:pt idx="8902">23</cx:pt>
          <cx:pt idx="8903">23</cx:pt>
          <cx:pt idx="8904">23</cx:pt>
          <cx:pt idx="8905">23</cx:pt>
          <cx:pt idx="8906">23</cx:pt>
          <cx:pt idx="8907">23</cx:pt>
          <cx:pt idx="8908">23</cx:pt>
          <cx:pt idx="8909">22</cx:pt>
          <cx:pt idx="8910">22</cx:pt>
          <cx:pt idx="8911">24</cx:pt>
          <cx:pt idx="8912">22</cx:pt>
          <cx:pt idx="8913">22</cx:pt>
          <cx:pt idx="8914">22</cx:pt>
          <cx:pt idx="8915">24</cx:pt>
          <cx:pt idx="8916">22</cx:pt>
          <cx:pt idx="8917">22</cx:pt>
          <cx:pt idx="8918">23</cx:pt>
          <cx:pt idx="8919">23</cx:pt>
          <cx:pt idx="8920">22</cx:pt>
          <cx:pt idx="8921">22</cx:pt>
          <cx:pt idx="8922">22</cx:pt>
          <cx:pt idx="8923">22</cx:pt>
          <cx:pt idx="8924">22</cx:pt>
          <cx:pt idx="8925">24</cx:pt>
          <cx:pt idx="8926">23</cx:pt>
          <cx:pt idx="8927">24</cx:pt>
          <cx:pt idx="8928">22</cx:pt>
          <cx:pt idx="8929">22</cx:pt>
          <cx:pt idx="8930">22</cx:pt>
          <cx:pt idx="8931">24</cx:pt>
          <cx:pt idx="8932">24</cx:pt>
          <cx:pt idx="8933">22</cx:pt>
          <cx:pt idx="8934">24</cx:pt>
          <cx:pt idx="8935">22</cx:pt>
          <cx:pt idx="8936">22</cx:pt>
          <cx:pt idx="8937">24</cx:pt>
          <cx:pt idx="8938">22</cx:pt>
          <cx:pt idx="8939">24</cx:pt>
          <cx:pt idx="8940">22</cx:pt>
          <cx:pt idx="8941">22</cx:pt>
          <cx:pt idx="8942">22</cx:pt>
          <cx:pt idx="8943">23</cx:pt>
          <cx:pt idx="8944">23</cx:pt>
          <cx:pt idx="8945">23</cx:pt>
          <cx:pt idx="8946">22</cx:pt>
          <cx:pt idx="8947">23</cx:pt>
          <cx:pt idx="8948">24</cx:pt>
          <cx:pt idx="8949">24</cx:pt>
          <cx:pt idx="8950">24</cx:pt>
          <cx:pt idx="8951">24</cx:pt>
          <cx:pt idx="8952">22</cx:pt>
          <cx:pt idx="8953">24</cx:pt>
          <cx:pt idx="8954">22</cx:pt>
          <cx:pt idx="8955">24</cx:pt>
          <cx:pt idx="8956">23</cx:pt>
          <cx:pt idx="8957">24</cx:pt>
          <cx:pt idx="8958">24</cx:pt>
          <cx:pt idx="8959">24</cx:pt>
          <cx:pt idx="8960">22</cx:pt>
          <cx:pt idx="8961">24</cx:pt>
          <cx:pt idx="8962">24</cx:pt>
          <cx:pt idx="8963">22</cx:pt>
          <cx:pt idx="8964">22</cx:pt>
          <cx:pt idx="8965">24</cx:pt>
          <cx:pt idx="8966">23</cx:pt>
          <cx:pt idx="8967">22</cx:pt>
          <cx:pt idx="8968">24</cx:pt>
          <cx:pt idx="8969">22</cx:pt>
          <cx:pt idx="8970">24</cx:pt>
          <cx:pt idx="8971">22</cx:pt>
          <cx:pt idx="8972">22</cx:pt>
          <cx:pt idx="8973">23</cx:pt>
          <cx:pt idx="8974">24</cx:pt>
          <cx:pt idx="8975">22</cx:pt>
          <cx:pt idx="8976">22</cx:pt>
          <cx:pt idx="8977">22</cx:pt>
          <cx:pt idx="8978">24</cx:pt>
          <cx:pt idx="8979">22</cx:pt>
          <cx:pt idx="8980">22</cx:pt>
          <cx:pt idx="8981">22</cx:pt>
          <cx:pt idx="8982">24</cx:pt>
          <cx:pt idx="8983">22</cx:pt>
          <cx:pt idx="8984">24</cx:pt>
          <cx:pt idx="8985">23</cx:pt>
          <cx:pt idx="8986">22</cx:pt>
          <cx:pt idx="8987">23</cx:pt>
          <cx:pt idx="8988">24</cx:pt>
          <cx:pt idx="8989">22</cx:pt>
          <cx:pt idx="8990">23</cx:pt>
          <cx:pt idx="8991">22</cx:pt>
          <cx:pt idx="8992">22</cx:pt>
          <cx:pt idx="8993">22</cx:pt>
          <cx:pt idx="8994">22</cx:pt>
          <cx:pt idx="8995">22</cx:pt>
          <cx:pt idx="8996">23</cx:pt>
          <cx:pt idx="8997">23</cx:pt>
          <cx:pt idx="8998">24</cx:pt>
          <cx:pt idx="8999">22</cx:pt>
          <cx:pt idx="9000">22</cx:pt>
          <cx:pt idx="9001">22</cx:pt>
          <cx:pt idx="9002">22</cx:pt>
          <cx:pt idx="9003">22</cx:pt>
          <cx:pt idx="9004">22</cx:pt>
          <cx:pt idx="9005">22</cx:pt>
          <cx:pt idx="9006">22</cx:pt>
          <cx:pt idx="9007">22</cx:pt>
          <cx:pt idx="9008">22</cx:pt>
          <cx:pt idx="9009">23</cx:pt>
          <cx:pt idx="9010">24</cx:pt>
          <cx:pt idx="9011">24</cx:pt>
          <cx:pt idx="9012">24</cx:pt>
          <cx:pt idx="9013">24</cx:pt>
          <cx:pt idx="9014">22</cx:pt>
          <cx:pt idx="9015">24</cx:pt>
          <cx:pt idx="9016">24</cx:pt>
          <cx:pt idx="9017">23</cx:pt>
          <cx:pt idx="9018">24</cx:pt>
          <cx:pt idx="9019">24</cx:pt>
          <cx:pt idx="9020">22</cx:pt>
          <cx:pt idx="9021">22</cx:pt>
          <cx:pt idx="9022">22</cx:pt>
          <cx:pt idx="9023">22</cx:pt>
          <cx:pt idx="9024">20</cx:pt>
          <cx:pt idx="9025">22</cx:pt>
          <cx:pt idx="9026">22</cx:pt>
          <cx:pt idx="9027">20</cx:pt>
          <cx:pt idx="9028">20</cx:pt>
          <cx:pt idx="9029">22</cx:pt>
          <cx:pt idx="9030">22</cx:pt>
          <cx:pt idx="9031">22</cx:pt>
          <cx:pt idx="9032">24</cx:pt>
          <cx:pt idx="9033">22</cx:pt>
          <cx:pt idx="9034">22</cx:pt>
          <cx:pt idx="9035">22</cx:pt>
          <cx:pt idx="9036">22</cx:pt>
          <cx:pt idx="9037">24</cx:pt>
          <cx:pt idx="9038">24</cx:pt>
          <cx:pt idx="9039">24</cx:pt>
          <cx:pt idx="9040">20</cx:pt>
          <cx:pt idx="9041">22</cx:pt>
          <cx:pt idx="9042">23</cx:pt>
          <cx:pt idx="9043">22</cx:pt>
          <cx:pt idx="9044">22</cx:pt>
          <cx:pt idx="9045">24</cx:pt>
          <cx:pt idx="9046">22</cx:pt>
          <cx:pt idx="9047">24</cx:pt>
          <cx:pt idx="9048">23</cx:pt>
          <cx:pt idx="9049">22</cx:pt>
          <cx:pt idx="9050">22</cx:pt>
          <cx:pt idx="9051">22</cx:pt>
          <cx:pt idx="9052">20</cx:pt>
          <cx:pt idx="9053">22</cx:pt>
          <cx:pt idx="9054">22</cx:pt>
          <cx:pt idx="9055">22</cx:pt>
          <cx:pt idx="9056">20</cx:pt>
          <cx:pt idx="9057">22</cx:pt>
          <cx:pt idx="9058">22</cx:pt>
          <cx:pt idx="9059">24</cx:pt>
          <cx:pt idx="9060">22</cx:pt>
          <cx:pt idx="9061">24</cx:pt>
          <cx:pt idx="9062">22</cx:pt>
          <cx:pt idx="9063">22</cx:pt>
          <cx:pt idx="9064">24</cx:pt>
          <cx:pt idx="9065">23</cx:pt>
          <cx:pt idx="9066">29</cx:pt>
          <cx:pt idx="9067">29</cx:pt>
          <cx:pt idx="9068">26</cx:pt>
          <cx:pt idx="9069">26</cx:pt>
          <cx:pt idx="9070">29</cx:pt>
          <cx:pt idx="9071">29</cx:pt>
          <cx:pt idx="9072">30</cx:pt>
          <cx:pt idx="9073">27</cx:pt>
          <cx:pt idx="9074">24</cx:pt>
          <cx:pt idx="9075">21</cx:pt>
          <cx:pt idx="9076">25</cx:pt>
          <cx:pt idx="9077">24</cx:pt>
          <cx:pt idx="9078">27</cx:pt>
          <cx:pt idx="9079">21</cx:pt>
          <cx:pt idx="9080">25</cx:pt>
          <cx:pt idx="9081">25</cx:pt>
          <cx:pt idx="9082">25</cx:pt>
          <cx:pt idx="9083">21</cx:pt>
          <cx:pt idx="9084">28</cx:pt>
          <cx:pt idx="9085">29</cx:pt>
          <cx:pt idx="9086">32</cx:pt>
          <cx:pt idx="9087">29</cx:pt>
          <cx:pt idx="9088">28</cx:pt>
          <cx:pt idx="9089">32</cx:pt>
          <cx:pt idx="9090">32</cx:pt>
          <cx:pt idx="9091">29</cx:pt>
          <cx:pt idx="9092">28</cx:pt>
          <cx:pt idx="9093">29</cx:pt>
          <cx:pt idx="9094">32</cx:pt>
          <cx:pt idx="9095">28</cx:pt>
          <cx:pt idx="9096">16</cx:pt>
          <cx:pt idx="9097">16</cx:pt>
          <cx:pt idx="9098">16</cx:pt>
          <cx:pt idx="9099">19</cx:pt>
          <cx:pt idx="9100">19</cx:pt>
          <cx:pt idx="9101">19</cx:pt>
          <cx:pt idx="9102">19</cx:pt>
          <cx:pt idx="9103">17</cx:pt>
          <cx:pt idx="9104">19</cx:pt>
          <cx:pt idx="9105">19</cx:pt>
          <cx:pt idx="9106">20</cx:pt>
          <cx:pt idx="9107">20</cx:pt>
          <cx:pt idx="9108">20</cx:pt>
          <cx:pt idx="9109">17</cx:pt>
          <cx:pt idx="9110">17</cx:pt>
          <cx:pt idx="9111">18</cx:pt>
          <cx:pt idx="9112">18</cx:pt>
          <cx:pt idx="9113">26</cx:pt>
          <cx:pt idx="9114">28</cx:pt>
          <cx:pt idx="9115">25</cx:pt>
          <cx:pt idx="9116">28</cx:pt>
          <cx:pt idx="9117">28</cx:pt>
          <cx:pt idx="9118">25</cx:pt>
          <cx:pt idx="9119">25</cx:pt>
          <cx:pt idx="9120">28</cx:pt>
          <cx:pt idx="9121">25</cx:pt>
          <cx:pt idx="9122">25</cx:pt>
          <cx:pt idx="9123">28</cx:pt>
          <cx:pt idx="9124">40</cx:pt>
          <cx:pt idx="9125">40</cx:pt>
          <cx:pt idx="9126">44</cx:pt>
          <cx:pt idx="9127">43</cx:pt>
          <cx:pt idx="9128">45</cx:pt>
          <cx:pt idx="9129">43</cx:pt>
          <cx:pt idx="9130">35</cx:pt>
          <cx:pt idx="9131">35</cx:pt>
          <cx:pt idx="9132">32</cx:pt>
          <cx:pt idx="9133">31</cx:pt>
          <cx:pt idx="9134">37</cx:pt>
          <cx:pt idx="9135">38</cx:pt>
          <cx:pt idx="9136">32</cx:pt>
          <cx:pt idx="9137">36</cx:pt>
          <cx:pt idx="9138">38</cx:pt>
          <cx:pt idx="9139">36</cx:pt>
          <cx:pt idx="9140">31</cx:pt>
          <cx:pt idx="9141">38</cx:pt>
          <cx:pt idx="9142">36</cx:pt>
          <cx:pt idx="9143">36</cx:pt>
          <cx:pt idx="9144">36</cx:pt>
          <cx:pt idx="9145">31</cx:pt>
          <cx:pt idx="9146">36</cx:pt>
          <cx:pt idx="9147">36</cx:pt>
          <cx:pt idx="9148">31</cx:pt>
          <cx:pt idx="9149">35</cx:pt>
          <cx:pt idx="9150">33</cx:pt>
          <cx:pt idx="9151">35</cx:pt>
          <cx:pt idx="9152">40</cx:pt>
          <cx:pt idx="9153">33</cx:pt>
          <cx:pt idx="9154">35</cx:pt>
          <cx:pt idx="9155">40</cx:pt>
          <cx:pt idx="9156">35</cx:pt>
          <cx:pt idx="9157">35</cx:pt>
          <cx:pt idx="9158">37</cx:pt>
          <cx:pt idx="9159">34</cx:pt>
          <cx:pt idx="9160">35</cx:pt>
          <cx:pt idx="9161">37</cx:pt>
          <cx:pt idx="9162">34</cx:pt>
          <cx:pt idx="9163">35</cx:pt>
          <cx:pt idx="9164">35</cx:pt>
          <cx:pt idx="9165">35</cx:pt>
          <cx:pt idx="9166">34</cx:pt>
          <cx:pt idx="9167">35</cx:pt>
          <cx:pt idx="9168">35</cx:pt>
          <cx:pt idx="9169">37</cx:pt>
          <cx:pt idx="9170">35</cx:pt>
          <cx:pt idx="9171">37</cx:pt>
          <cx:pt idx="9172">34</cx:pt>
          <cx:pt idx="9173">33</cx:pt>
          <cx:pt idx="9174">35</cx:pt>
          <cx:pt idx="9175">35</cx:pt>
          <cx:pt idx="9176">35</cx:pt>
          <cx:pt idx="9177">35</cx:pt>
          <cx:pt idx="9178">33</cx:pt>
          <cx:pt idx="9179">34</cx:pt>
          <cx:pt idx="9180">36</cx:pt>
          <cx:pt idx="9181">33</cx:pt>
          <cx:pt idx="9182">34</cx:pt>
          <cx:pt idx="9183">34</cx:pt>
          <cx:pt idx="9184">36</cx:pt>
          <cx:pt idx="9185">39</cx:pt>
          <cx:pt idx="9186">39</cx:pt>
          <cx:pt idx="9187">39</cx:pt>
          <cx:pt idx="9188">33</cx:pt>
          <cx:pt idx="9189">20</cx:pt>
          <cx:pt idx="9190">25</cx:pt>
          <cx:pt idx="9191">18</cx:pt>
          <cx:pt idx="9192">23</cx:pt>
          <cx:pt idx="9193">25</cx:pt>
          <cx:pt idx="9194">18</cx:pt>
          <cx:pt idx="9195">23</cx:pt>
          <cx:pt idx="9196">23</cx:pt>
          <cx:pt idx="9197">16</cx:pt>
          <cx:pt idx="9198">25</cx:pt>
          <cx:pt idx="9199">25</cx:pt>
          <cx:pt idx="9200">18</cx:pt>
          <cx:pt idx="9201">17</cx:pt>
          <cx:pt idx="9202">25</cx:pt>
          <cx:pt idx="9203">23</cx:pt>
          <cx:pt idx="9204">17</cx:pt>
          <cx:pt idx="9205">23</cx:pt>
          <cx:pt idx="9206">25</cx:pt>
          <cx:pt idx="9207">24</cx:pt>
          <cx:pt idx="9208">27</cx:pt>
          <cx:pt idx="9209">25</cx:pt>
          <cx:pt idx="9210">25</cx:pt>
          <cx:pt idx="9211">24</cx:pt>
          <cx:pt idx="9212">25</cx:pt>
          <cx:pt idx="9213">24</cx:pt>
          <cx:pt idx="9214">25</cx:pt>
          <cx:pt idx="9215">25</cx:pt>
          <cx:pt idx="9216">24</cx:pt>
          <cx:pt idx="9217">26</cx:pt>
          <cx:pt idx="9218">26</cx:pt>
          <cx:pt idx="9219">26</cx:pt>
          <cx:pt idx="9220">26</cx:pt>
          <cx:pt idx="9221">23</cx:pt>
          <cx:pt idx="9222">25</cx:pt>
          <cx:pt idx="9223">29</cx:pt>
          <cx:pt idx="9224">23</cx:pt>
          <cx:pt idx="9225">26</cx:pt>
          <cx:pt idx="9226">29</cx:pt>
          <cx:pt idx="9227">26</cx:pt>
          <cx:pt idx="9228">27</cx:pt>
          <cx:pt idx="9229">26</cx:pt>
          <cx:pt idx="9230">27</cx:pt>
          <cx:pt idx="9231">25</cx:pt>
          <cx:pt idx="9232">25</cx:pt>
          <cx:pt idx="9233">25</cx:pt>
          <cx:pt idx="9234">25</cx:pt>
          <cx:pt idx="9235">23</cx:pt>
          <cx:pt idx="9236">27</cx:pt>
          <cx:pt idx="9237">25</cx:pt>
          <cx:pt idx="9238">23</cx:pt>
          <cx:pt idx="9239">25</cx:pt>
          <cx:pt idx="9240">25</cx:pt>
          <cx:pt idx="9241">28</cx:pt>
          <cx:pt idx="9242">25</cx:pt>
          <cx:pt idx="9243">28</cx:pt>
          <cx:pt idx="9244">25</cx:pt>
          <cx:pt idx="9245">92</cx:pt>
          <cx:pt idx="9246">92</cx:pt>
          <cx:pt idx="9247">92</cx:pt>
          <cx:pt idx="9248">92</cx:pt>
          <cx:pt idx="9249">92</cx:pt>
          <cx:pt idx="9250">30</cx:pt>
          <cx:pt idx="9251">31</cx:pt>
          <cx:pt idx="9252">31</cx:pt>
          <cx:pt idx="9253">30</cx:pt>
          <cx:pt idx="9254">30</cx:pt>
          <cx:pt idx="9255">30</cx:pt>
          <cx:pt idx="9256">31</cx:pt>
          <cx:pt idx="9257">31</cx:pt>
          <cx:pt idx="9258">30</cx:pt>
          <cx:pt idx="9259">30</cx:pt>
          <cx:pt idx="9260">31</cx:pt>
          <cx:pt idx="9261">31</cx:pt>
          <cx:pt idx="9262">109</cx:pt>
          <cx:pt idx="9263">109</cx:pt>
          <cx:pt idx="9264">109</cx:pt>
          <cx:pt idx="9265">109</cx:pt>
          <cx:pt idx="9266">109</cx:pt>
          <cx:pt idx="9267">109</cx:pt>
          <cx:pt idx="9268">39</cx:pt>
          <cx:pt idx="9269">39</cx:pt>
          <cx:pt idx="9270">39</cx:pt>
          <cx:pt idx="9271">39</cx:pt>
          <cx:pt idx="9272">39</cx:pt>
          <cx:pt idx="9273">39</cx:pt>
          <cx:pt idx="9274">41</cx:pt>
          <cx:pt idx="9275">41</cx:pt>
          <cx:pt idx="9276">41</cx:pt>
          <cx:pt idx="9277">41</cx:pt>
          <cx:pt idx="9278">41</cx:pt>
          <cx:pt idx="9279">41</cx:pt>
          <cx:pt idx="9280">38</cx:pt>
          <cx:pt idx="9281">38</cx:pt>
          <cx:pt idx="9282">38</cx:pt>
          <cx:pt idx="9283">38</cx:pt>
          <cx:pt idx="9284">38</cx:pt>
          <cx:pt idx="9285">38</cx:pt>
          <cx:pt idx="9286">30</cx:pt>
          <cx:pt idx="9287">30</cx:pt>
          <cx:pt idx="9288">32</cx:pt>
          <cx:pt idx="9289">30</cx:pt>
          <cx:pt idx="9290">30</cx:pt>
          <cx:pt idx="9291">32</cx:pt>
          <cx:pt idx="9292">32</cx:pt>
          <cx:pt idx="9293">32</cx:pt>
          <cx:pt idx="9294">32</cx:pt>
          <cx:pt idx="9295">30</cx:pt>
          <cx:pt idx="9296">30</cx:pt>
          <cx:pt idx="9297">30</cx:pt>
          <cx:pt idx="9298">32</cx:pt>
          <cx:pt idx="9299">32</cx:pt>
          <cx:pt idx="9300">30</cx:pt>
          <cx:pt idx="9301">30</cx:pt>
          <cx:pt idx="9302">30</cx:pt>
          <cx:pt idx="9303">32</cx:pt>
          <cx:pt idx="9304">30</cx:pt>
          <cx:pt idx="9305">32</cx:pt>
          <cx:pt idx="9306">30</cx:pt>
          <cx:pt idx="9307">32</cx:pt>
          <cx:pt idx="9308">32</cx:pt>
          <cx:pt idx="9309">29</cx:pt>
          <cx:pt idx="9310">26</cx:pt>
          <cx:pt idx="9311">25</cx:pt>
          <cx:pt idx="9312">26</cx:pt>
          <cx:pt idx="9313">28</cx:pt>
          <cx:pt idx="9314">26</cx:pt>
          <cx:pt idx="9315">28</cx:pt>
          <cx:pt idx="9316">26</cx:pt>
          <cx:pt idx="9317">24</cx:pt>
          <cx:pt idx="9318">26</cx:pt>
          <cx:pt idx="9319">26</cx:pt>
          <cx:pt idx="9320">28</cx:pt>
          <cx:pt idx="9321">25</cx:pt>
          <cx:pt idx="9322">28</cx:pt>
          <cx:pt idx="9323">26</cx:pt>
          <cx:pt idx="9324">26</cx:pt>
          <cx:pt idx="9325">25</cx:pt>
          <cx:pt idx="9326">26</cx:pt>
          <cx:pt idx="9327">29</cx:pt>
          <cx:pt idx="9328">23</cx:pt>
          <cx:pt idx="9329">29</cx:pt>
          <cx:pt idx="9330">25</cx:pt>
          <cx:pt idx="9331">16</cx:pt>
          <cx:pt idx="9332">16</cx:pt>
          <cx:pt idx="9333">17</cx:pt>
          <cx:pt idx="9334">15</cx:pt>
          <cx:pt idx="9335">15</cx:pt>
          <cx:pt idx="9336">16</cx:pt>
          <cx:pt idx="9337">16</cx:pt>
          <cx:pt idx="9338">15</cx:pt>
          <cx:pt idx="9339">15</cx:pt>
          <cx:pt idx="9340">16</cx:pt>
          <cx:pt idx="9341">24</cx:pt>
          <cx:pt idx="9342">24</cx:pt>
          <cx:pt idx="9343">24</cx:pt>
          <cx:pt idx="9344">24</cx:pt>
          <cx:pt idx="9345">24</cx:pt>
          <cx:pt idx="9346">24</cx:pt>
          <cx:pt idx="9347">19</cx:pt>
          <cx:pt idx="9348">19</cx:pt>
          <cx:pt idx="9349">19</cx:pt>
          <cx:pt idx="9350">19</cx:pt>
          <cx:pt idx="9351">23</cx:pt>
          <cx:pt idx="9352">23</cx:pt>
          <cx:pt idx="9353">24</cx:pt>
          <cx:pt idx="9354">24</cx:pt>
          <cx:pt idx="9355">24</cx:pt>
          <cx:pt idx="9356">23</cx:pt>
          <cx:pt idx="9357">24</cx:pt>
          <cx:pt idx="9358">24</cx:pt>
          <cx:pt idx="9359">23</cx:pt>
          <cx:pt idx="9360">24</cx:pt>
          <cx:pt idx="9361">23</cx:pt>
          <cx:pt idx="9362">24</cx:pt>
          <cx:pt idx="9363">23</cx:pt>
          <cx:pt idx="9364">24</cx:pt>
          <cx:pt idx="9365">24</cx:pt>
          <cx:pt idx="9366">23</cx:pt>
          <cx:pt idx="9367">23</cx:pt>
          <cx:pt idx="9368">24</cx:pt>
          <cx:pt idx="9369">23</cx:pt>
          <cx:pt idx="9370">24</cx:pt>
          <cx:pt idx="9371">24</cx:pt>
          <cx:pt idx="9372">21</cx:pt>
          <cx:pt idx="9373">21</cx:pt>
          <cx:pt idx="9374">20</cx:pt>
          <cx:pt idx="9375">18</cx:pt>
          <cx:pt idx="9376">18</cx:pt>
          <cx:pt idx="9377">18</cx:pt>
          <cx:pt idx="9378">26</cx:pt>
          <cx:pt idx="9379">26</cx:pt>
          <cx:pt idx="9380">25</cx:pt>
          <cx:pt idx="9381">26</cx:pt>
          <cx:pt idx="9382">22</cx:pt>
          <cx:pt idx="9383">23</cx:pt>
          <cx:pt idx="9384">23</cx:pt>
          <cx:pt idx="9385">22</cx:pt>
          <cx:pt idx="9386">23</cx:pt>
          <cx:pt idx="9387">22</cx:pt>
          <cx:pt idx="9388">22</cx:pt>
          <cx:pt idx="9389">23</cx:pt>
          <cx:pt idx="9390">22</cx:pt>
          <cx:pt idx="9391">22</cx:pt>
          <cx:pt idx="9392">26</cx:pt>
          <cx:pt idx="9393">25</cx:pt>
          <cx:pt idx="9394">26</cx:pt>
          <cx:pt idx="9395">25</cx:pt>
          <cx:pt idx="9396">26</cx:pt>
          <cx:pt idx="9397">27</cx:pt>
          <cx:pt idx="9398">25</cx:pt>
          <cx:pt idx="9399">25</cx:pt>
          <cx:pt idx="9400">29</cx:pt>
          <cx:pt idx="9401">26</cx:pt>
          <cx:pt idx="9402">25</cx:pt>
          <cx:pt idx="9403">25</cx:pt>
          <cx:pt idx="9404">27</cx:pt>
          <cx:pt idx="9405">26</cx:pt>
          <cx:pt idx="9406">29</cx:pt>
          <cx:pt idx="9407">25</cx:pt>
          <cx:pt idx="9408">27</cx:pt>
          <cx:pt idx="9409">19</cx:pt>
          <cx:pt idx="9410">19</cx:pt>
          <cx:pt idx="9411">19</cx:pt>
          <cx:pt idx="9412">24</cx:pt>
          <cx:pt idx="9413">26</cx:pt>
          <cx:pt idx="9414">27</cx:pt>
          <cx:pt idx="9415">24</cx:pt>
          <cx:pt idx="9416">27</cx:pt>
          <cx:pt idx="9417">27</cx:pt>
          <cx:pt idx="9418">24</cx:pt>
          <cx:pt idx="9419">27</cx:pt>
          <cx:pt idx="9420">27</cx:pt>
          <cx:pt idx="9421">27</cx:pt>
          <cx:pt idx="9422">23</cx:pt>
          <cx:pt idx="9423">23</cx:pt>
          <cx:pt idx="9424">22</cx:pt>
          <cx:pt idx="9425">22</cx:pt>
          <cx:pt idx="9426">22</cx:pt>
          <cx:pt idx="9427">23</cx:pt>
          <cx:pt idx="9428">23</cx:pt>
          <cx:pt idx="9429">22</cx:pt>
          <cx:pt idx="9430">23</cx:pt>
          <cx:pt idx="9431">22</cx:pt>
          <cx:pt idx="9432">23</cx:pt>
          <cx:pt idx="9433">22</cx:pt>
          <cx:pt idx="9434">22</cx:pt>
          <cx:pt idx="9435">23</cx:pt>
          <cx:pt idx="9436">22</cx:pt>
          <cx:pt idx="9437">22</cx:pt>
          <cx:pt idx="9438">23</cx:pt>
          <cx:pt idx="9439">23</cx:pt>
          <cx:pt idx="9440">17</cx:pt>
          <cx:pt idx="9441">15</cx:pt>
          <cx:pt idx="9442">17</cx:pt>
          <cx:pt idx="9443">17</cx:pt>
          <cx:pt idx="9444">17</cx:pt>
          <cx:pt idx="9445">17</cx:pt>
          <cx:pt idx="9446">32</cx:pt>
          <cx:pt idx="9447">26</cx:pt>
          <cx:pt idx="9448">32</cx:pt>
          <cx:pt idx="9449">32</cx:pt>
          <cx:pt idx="9450">32</cx:pt>
          <cx:pt idx="9451">32</cx:pt>
          <cx:pt idx="9452">32</cx:pt>
          <cx:pt idx="9453">26</cx:pt>
          <cx:pt idx="9454">32</cx:pt>
          <cx:pt idx="9455">32</cx:pt>
          <cx:pt idx="9456">32</cx:pt>
          <cx:pt idx="9457">26</cx:pt>
          <cx:pt idx="9458">29</cx:pt>
          <cx:pt idx="9459">29</cx:pt>
          <cx:pt idx="9460">29</cx:pt>
          <cx:pt idx="9461">29</cx:pt>
          <cx:pt idx="9462">29</cx:pt>
          <cx:pt idx="9463">29</cx:pt>
          <cx:pt idx="9464">29</cx:pt>
          <cx:pt idx="9465">29</cx:pt>
          <cx:pt idx="9466">27</cx:pt>
          <cx:pt idx="9467">27</cx:pt>
          <cx:pt idx="9468">30</cx:pt>
          <cx:pt idx="9469">30</cx:pt>
          <cx:pt idx="9470">30</cx:pt>
          <cx:pt idx="9471">33</cx:pt>
          <cx:pt idx="9472">33</cx:pt>
          <cx:pt idx="9473">32</cx:pt>
          <cx:pt idx="9474">32</cx:pt>
          <cx:pt idx="9475">15</cx:pt>
          <cx:pt idx="9476">16</cx:pt>
          <cx:pt idx="9477">19</cx:pt>
          <cx:pt idx="9478">22</cx:pt>
          <cx:pt idx="9479">22</cx:pt>
          <cx:pt idx="9480">22</cx:pt>
          <cx:pt idx="9481">22</cx:pt>
          <cx:pt idx="9482">22</cx:pt>
          <cx:pt idx="9483">22</cx:pt>
          <cx:pt idx="9484">23</cx:pt>
          <cx:pt idx="9485">23</cx:pt>
          <cx:pt idx="9486">23</cx:pt>
          <cx:pt idx="9487">22</cx:pt>
          <cx:pt idx="9488">22</cx:pt>
          <cx:pt idx="9489">22</cx:pt>
          <cx:pt idx="9490">22</cx:pt>
          <cx:pt idx="9491">39</cx:pt>
          <cx:pt idx="9492">38</cx:pt>
          <cx:pt idx="9493">31</cx:pt>
          <cx:pt idx="9494">31</cx:pt>
          <cx:pt idx="9495">38</cx:pt>
          <cx:pt idx="9496">38</cx:pt>
          <cx:pt idx="9497">30</cx:pt>
          <cx:pt idx="9498">29</cx:pt>
          <cx:pt idx="9499">30</cx:pt>
          <cx:pt idx="9500">30</cx:pt>
          <cx:pt idx="9501">30</cx:pt>
          <cx:pt idx="9502">32</cx:pt>
          <cx:pt idx="9503">30</cx:pt>
          <cx:pt idx="9504">30</cx:pt>
          <cx:pt idx="9505">33</cx:pt>
          <cx:pt idx="9506">30</cx:pt>
          <cx:pt idx="9507">33</cx:pt>
          <cx:pt idx="9508">30</cx:pt>
          <cx:pt idx="9509">30</cx:pt>
          <cx:pt idx="9510">29</cx:pt>
          <cx:pt idx="9511">30</cx:pt>
          <cx:pt idx="9512">29</cx:pt>
          <cx:pt idx="9513">29</cx:pt>
          <cx:pt idx="9514">30</cx:pt>
          <cx:pt idx="9515">32</cx:pt>
          <cx:pt idx="9516">32</cx:pt>
          <cx:pt idx="9517">33</cx:pt>
          <cx:pt idx="9518">30</cx:pt>
          <cx:pt idx="9519">33</cx:pt>
          <cx:pt idx="9520">30</cx:pt>
          <cx:pt idx="9521">30</cx:pt>
          <cx:pt idx="9522">30</cx:pt>
          <cx:pt idx="9523">30</cx:pt>
          <cx:pt idx="9524">29</cx:pt>
          <cx:pt idx="9525">32</cx:pt>
          <cx:pt idx="9526">30</cx:pt>
          <cx:pt idx="9527">30</cx:pt>
          <cx:pt idx="9528">29</cx:pt>
          <cx:pt idx="9529">33</cx:pt>
          <cx:pt idx="9530">16</cx:pt>
          <cx:pt idx="9531">20</cx:pt>
          <cx:pt idx="9532">18</cx:pt>
          <cx:pt idx="9533">20</cx:pt>
          <cx:pt idx="9534">22</cx:pt>
          <cx:pt idx="9535">18</cx:pt>
          <cx:pt idx="9536">17</cx:pt>
          <cx:pt idx="9537">19</cx:pt>
          <cx:pt idx="9538">22</cx:pt>
          <cx:pt idx="9539">17</cx:pt>
          <cx:pt idx="9540">19</cx:pt>
          <cx:pt idx="9541">22</cx:pt>
          <cx:pt idx="9542">19</cx:pt>
          <cx:pt idx="9543">18</cx:pt>
          <cx:pt idx="9544">18</cx:pt>
          <cx:pt idx="9545">19</cx:pt>
          <cx:pt idx="9546">19</cx:pt>
          <cx:pt idx="9547">24</cx:pt>
          <cx:pt idx="9548">21</cx:pt>
          <cx:pt idx="9549">20</cx:pt>
          <cx:pt idx="9550">24</cx:pt>
          <cx:pt idx="9551">19</cx:pt>
          <cx:pt idx="9552">25</cx:pt>
          <cx:pt idx="9553">24</cx:pt>
          <cx:pt idx="9554">21</cx:pt>
          <cx:pt idx="9555">21</cx:pt>
          <cx:pt idx="9556">21</cx:pt>
          <cx:pt idx="9557">19</cx:pt>
          <cx:pt idx="9558">21</cx:pt>
          <cx:pt idx="9559">19</cx:pt>
          <cx:pt idx="9560">21</cx:pt>
          <cx:pt idx="9561">21</cx:pt>
          <cx:pt idx="9562">24</cx:pt>
          <cx:pt idx="9563">21</cx:pt>
          <cx:pt idx="9564">21</cx:pt>
          <cx:pt idx="9565">21</cx:pt>
          <cx:pt idx="9566">23</cx:pt>
          <cx:pt idx="9567">23</cx:pt>
          <cx:pt idx="9568">23</cx:pt>
          <cx:pt idx="9569">23</cx:pt>
          <cx:pt idx="9570">23</cx:pt>
          <cx:pt idx="9571">24</cx:pt>
          <cx:pt idx="9572">23</cx:pt>
          <cx:pt idx="9573">23</cx:pt>
          <cx:pt idx="9574">20</cx:pt>
          <cx:pt idx="9575">20</cx:pt>
          <cx:pt idx="9576">24</cx:pt>
          <cx:pt idx="9577">24</cx:pt>
          <cx:pt idx="9578">23</cx:pt>
          <cx:pt idx="9579">23</cx:pt>
          <cx:pt idx="9580">24</cx:pt>
          <cx:pt idx="9581">24</cx:pt>
          <cx:pt idx="9582">22</cx:pt>
          <cx:pt idx="9583">24</cx:pt>
          <cx:pt idx="9584">22</cx:pt>
          <cx:pt idx="9585">21</cx:pt>
          <cx:pt idx="9586">24</cx:pt>
          <cx:pt idx="9587">23</cx:pt>
          <cx:pt idx="9588">23</cx:pt>
          <cx:pt idx="9589">23</cx:pt>
          <cx:pt idx="9590">23</cx:pt>
          <cx:pt idx="9591">20</cx:pt>
          <cx:pt idx="9592">20</cx:pt>
          <cx:pt idx="9593">21</cx:pt>
          <cx:pt idx="9594">24</cx:pt>
          <cx:pt idx="9595">23</cx:pt>
          <cx:pt idx="9596">23</cx:pt>
          <cx:pt idx="9597">23</cx:pt>
          <cx:pt idx="9598">23</cx:pt>
          <cx:pt idx="9599">23</cx:pt>
          <cx:pt idx="9600">23</cx:pt>
          <cx:pt idx="9601">24</cx:pt>
          <cx:pt idx="9602">24</cx:pt>
          <cx:pt idx="9603">23</cx:pt>
          <cx:pt idx="9604">24</cx:pt>
          <cx:pt idx="9605">23</cx:pt>
          <cx:pt idx="9606">22</cx:pt>
          <cx:pt idx="9607">24</cx:pt>
          <cx:pt idx="9608">24</cx:pt>
          <cx:pt idx="9609">23</cx:pt>
          <cx:pt idx="9610">21</cx:pt>
          <cx:pt idx="9611">22</cx:pt>
          <cx:pt idx="9612">23</cx:pt>
          <cx:pt idx="9613">23</cx:pt>
          <cx:pt idx="9614">23</cx:pt>
          <cx:pt idx="9615">24</cx:pt>
          <cx:pt idx="9616">24</cx:pt>
          <cx:pt idx="9617">23</cx:pt>
          <cx:pt idx="9618">23</cx:pt>
          <cx:pt idx="9619">23</cx:pt>
          <cx:pt idx="9620">23</cx:pt>
          <cx:pt idx="9621">23</cx:pt>
          <cx:pt idx="9622">23</cx:pt>
          <cx:pt idx="9623">15</cx:pt>
          <cx:pt idx="9624">16</cx:pt>
          <cx:pt idx="9625">22</cx:pt>
          <cx:pt idx="9626">23</cx:pt>
          <cx:pt idx="9627">22</cx:pt>
          <cx:pt idx="9628">23</cx:pt>
          <cx:pt idx="9629">23</cx:pt>
          <cx:pt idx="9630">22</cx:pt>
          <cx:pt idx="9631">22</cx:pt>
          <cx:pt idx="9632">23</cx:pt>
          <cx:pt idx="9633">22</cx:pt>
          <cx:pt idx="9634">23</cx:pt>
          <cx:pt idx="9635">22</cx:pt>
          <cx:pt idx="9636">23</cx:pt>
          <cx:pt idx="9637">22</cx:pt>
          <cx:pt idx="9638">22</cx:pt>
          <cx:pt idx="9639">23</cx:pt>
          <cx:pt idx="9640">23</cx:pt>
          <cx:pt idx="9641">23</cx:pt>
          <cx:pt idx="9642">22</cx:pt>
          <cx:pt idx="9643">22</cx:pt>
          <cx:pt idx="9644">22</cx:pt>
          <cx:pt idx="9645">24</cx:pt>
          <cx:pt idx="9646">24</cx:pt>
          <cx:pt idx="9647">22</cx:pt>
          <cx:pt idx="9648">24</cx:pt>
          <cx:pt idx="9649">24</cx:pt>
          <cx:pt idx="9650">22</cx:pt>
          <cx:pt idx="9651">22</cx:pt>
          <cx:pt idx="9652">24</cx:pt>
          <cx:pt idx="9653">22</cx:pt>
          <cx:pt idx="9654">24</cx:pt>
          <cx:pt idx="9655">29</cx:pt>
          <cx:pt idx="9656">29</cx:pt>
          <cx:pt idx="9657">25</cx:pt>
          <cx:pt idx="9658">26</cx:pt>
          <cx:pt idx="9659">26</cx:pt>
          <cx:pt idx="9660">29</cx:pt>
          <cx:pt idx="9661">27</cx:pt>
          <cx:pt idx="9662">27</cx:pt>
          <cx:pt idx="9663">27</cx:pt>
          <cx:pt idx="9664">24</cx:pt>
          <cx:pt idx="9665">24</cx:pt>
          <cx:pt idx="9666">24</cx:pt>
          <cx:pt idx="9667">27</cx:pt>
          <cx:pt idx="9668">27</cx:pt>
          <cx:pt idx="9669">24</cx:pt>
          <cx:pt idx="9670">24</cx:pt>
          <cx:pt idx="9671">24</cx:pt>
          <cx:pt idx="9672">27</cx:pt>
          <cx:pt idx="9673">22</cx:pt>
          <cx:pt idx="9674">23</cx:pt>
          <cx:pt idx="9675">22</cx:pt>
          <cx:pt idx="9676">31</cx:pt>
          <cx:pt idx="9677">31</cx:pt>
          <cx:pt idx="9678">31</cx:pt>
          <cx:pt idx="9679">31</cx:pt>
          <cx:pt idx="9680">31</cx:pt>
          <cx:pt idx="9681">31</cx:pt>
          <cx:pt idx="9682">31</cx:pt>
          <cx:pt idx="9683">31</cx:pt>
          <cx:pt idx="9684">31</cx:pt>
          <cx:pt idx="9685">31</cx:pt>
          <cx:pt idx="9686">31</cx:pt>
          <cx:pt idx="9687">31</cx:pt>
          <cx:pt idx="9688">31</cx:pt>
          <cx:pt idx="9689">31</cx:pt>
          <cx:pt idx="9690">30</cx:pt>
          <cx:pt idx="9691">26</cx:pt>
          <cx:pt idx="9692">30</cx:pt>
          <cx:pt idx="9693">26</cx:pt>
          <cx:pt idx="9694">30</cx:pt>
          <cx:pt idx="9695">30</cx:pt>
          <cx:pt idx="9696">30</cx:pt>
          <cx:pt idx="9697">30</cx:pt>
          <cx:pt idx="9698">35</cx:pt>
          <cx:pt idx="9699">35</cx:pt>
          <cx:pt idx="9700">36</cx:pt>
          <cx:pt idx="9701">35</cx:pt>
          <cx:pt idx="9702">35</cx:pt>
          <cx:pt idx="9703">35</cx:pt>
          <cx:pt idx="9704">35</cx:pt>
          <cx:pt idx="9705">32</cx:pt>
          <cx:pt idx="9706">29</cx:pt>
          <cx:pt idx="9707">32</cx:pt>
          <cx:pt idx="9708">32</cx:pt>
          <cx:pt idx="9709">29</cx:pt>
          <cx:pt idx="9710">32</cx:pt>
          <cx:pt idx="9711">29</cx:pt>
          <cx:pt idx="9712">32</cx:pt>
          <cx:pt idx="9713">29</cx:pt>
          <cx:pt idx="9714">32</cx:pt>
          <cx:pt idx="9715">29</cx:pt>
          <cx:pt idx="9716">32</cx:pt>
          <cx:pt idx="9717">32</cx:pt>
          <cx:pt idx="9718">32</cx:pt>
          <cx:pt idx="9719">29</cx:pt>
          <cx:pt idx="9720">32</cx:pt>
          <cx:pt idx="9721">29</cx:pt>
          <cx:pt idx="9722">32</cx:pt>
          <cx:pt idx="9723">29</cx:pt>
          <cx:pt idx="9724">29</cx:pt>
          <cx:pt idx="9725">28</cx:pt>
          <cx:pt idx="9726">31</cx:pt>
          <cx:pt idx="9727">28</cx:pt>
          <cx:pt idx="9728">31</cx:pt>
          <cx:pt idx="9729">31</cx:pt>
          <cx:pt idx="9730">28</cx:pt>
          <cx:pt idx="9731">31</cx:pt>
          <cx:pt idx="9732">31</cx:pt>
          <cx:pt idx="9733">28</cx:pt>
          <cx:pt idx="9734">21</cx:pt>
          <cx:pt idx="9735">23</cx:pt>
          <cx:pt idx="9736">23</cx:pt>
          <cx:pt idx="9737">21</cx:pt>
          <cx:pt idx="9738">21</cx:pt>
          <cx:pt idx="9739">23</cx:pt>
          <cx:pt idx="9740">23</cx:pt>
          <cx:pt idx="9741">21</cx:pt>
          <cx:pt idx="9742">23</cx:pt>
          <cx:pt idx="9743">23</cx:pt>
          <cx:pt idx="9744">23</cx:pt>
          <cx:pt idx="9745">22</cx:pt>
          <cx:pt idx="9746">22</cx:pt>
          <cx:pt idx="9747">22</cx:pt>
          <cx:pt idx="9748">22</cx:pt>
          <cx:pt idx="9749">21</cx:pt>
          <cx:pt idx="9750">21</cx:pt>
          <cx:pt idx="9751">22</cx:pt>
          <cx:pt idx="9752">22</cx:pt>
          <cx:pt idx="9753">27</cx:pt>
          <cx:pt idx="9754">24</cx:pt>
          <cx:pt idx="9755">24</cx:pt>
          <cx:pt idx="9756">28</cx:pt>
          <cx:pt idx="9757">24</cx:pt>
          <cx:pt idx="9758">24</cx:pt>
          <cx:pt idx="9759">24</cx:pt>
          <cx:pt idx="9760">24</cx:pt>
          <cx:pt idx="9761">24</cx:pt>
          <cx:pt idx="9762">27</cx:pt>
          <cx:pt idx="9763">24</cx:pt>
          <cx:pt idx="9764">24</cx:pt>
          <cx:pt idx="9765">28</cx:pt>
          <cx:pt idx="9766">23</cx:pt>
          <cx:pt idx="9767">27</cx:pt>
          <cx:pt idx="9768">24</cx:pt>
          <cx:pt idx="9769">24</cx:pt>
          <cx:pt idx="9770">24</cx:pt>
          <cx:pt idx="9771">28</cx:pt>
          <cx:pt idx="9772">24</cx:pt>
          <cx:pt idx="9773">26</cx:pt>
          <cx:pt idx="9774">26</cx:pt>
          <cx:pt idx="9775">26</cx:pt>
          <cx:pt idx="9776">26</cx:pt>
          <cx:pt idx="9777">26</cx:pt>
          <cx:pt idx="9778">26</cx:pt>
          <cx:pt idx="9779">26</cx:pt>
          <cx:pt idx="9780">26</cx:pt>
          <cx:pt idx="9781">26</cx:pt>
          <cx:pt idx="9782">26</cx:pt>
          <cx:pt idx="9783">26</cx:pt>
          <cx:pt idx="9784">26</cx:pt>
          <cx:pt idx="9785">26</cx:pt>
          <cx:pt idx="9786">26</cx:pt>
          <cx:pt idx="9787">26</cx:pt>
          <cx:pt idx="9788">26</cx:pt>
          <cx:pt idx="9789">26</cx:pt>
          <cx:pt idx="9790">26</cx:pt>
          <cx:pt idx="9791">24</cx:pt>
          <cx:pt idx="9792">24</cx:pt>
          <cx:pt idx="9793">24</cx:pt>
          <cx:pt idx="9794">24</cx:pt>
          <cx:pt idx="9795">24</cx:pt>
          <cx:pt idx="9796">24</cx:pt>
          <cx:pt idx="9797">24</cx:pt>
          <cx:pt idx="9798">24</cx:pt>
          <cx:pt idx="9799">17</cx:pt>
          <cx:pt idx="9800">18</cx:pt>
          <cx:pt idx="9801">17</cx:pt>
          <cx:pt idx="9802">18</cx:pt>
          <cx:pt idx="9803">17</cx:pt>
          <cx:pt idx="9804">18</cx:pt>
          <cx:pt idx="9805">18</cx:pt>
          <cx:pt idx="9806">17</cx:pt>
          <cx:pt idx="9807">17</cx:pt>
          <cx:pt idx="9808">17</cx:pt>
          <cx:pt idx="9809">18</cx:pt>
          <cx:pt idx="9810">17</cx:pt>
          <cx:pt idx="9811">18</cx:pt>
          <cx:pt idx="9812">17</cx:pt>
          <cx:pt idx="9813">18</cx:pt>
          <cx:pt idx="9814">17</cx:pt>
          <cx:pt idx="9815">18</cx:pt>
          <cx:pt idx="9816">17</cx:pt>
          <cx:pt idx="9817">18</cx:pt>
          <cx:pt idx="9818">17</cx:pt>
          <cx:pt idx="9819">18</cx:pt>
          <cx:pt idx="9820">17</cx:pt>
          <cx:pt idx="9821">17</cx:pt>
          <cx:pt idx="9822">17</cx:pt>
          <cx:pt idx="9823">18</cx:pt>
          <cx:pt idx="9824">17</cx:pt>
          <cx:pt idx="9825">21</cx:pt>
          <cx:pt idx="9826">21</cx:pt>
          <cx:pt idx="9827">21</cx:pt>
          <cx:pt idx="9828">20</cx:pt>
          <cx:pt idx="9829">21</cx:pt>
          <cx:pt idx="9830">21</cx:pt>
          <cx:pt idx="9831">21</cx:pt>
          <cx:pt idx="9832">21</cx:pt>
          <cx:pt idx="9833">21</cx:pt>
          <cx:pt idx="9834">26</cx:pt>
          <cx:pt idx="9835">29</cx:pt>
          <cx:pt idx="9836">26</cx:pt>
          <cx:pt idx="9837">26</cx:pt>
          <cx:pt idx="9838">29</cx:pt>
          <cx:pt idx="9839">25</cx:pt>
          <cx:pt idx="9840">29</cx:pt>
          <cx:pt idx="9841">29</cx:pt>
          <cx:pt idx="9842">26</cx:pt>
          <cx:pt idx="9843">26</cx:pt>
          <cx:pt idx="9844">25</cx:pt>
          <cx:pt idx="9845">29</cx:pt>
          <cx:pt idx="9846">26</cx:pt>
          <cx:pt idx="9847">29</cx:pt>
          <cx:pt idx="9848">29</cx:pt>
          <cx:pt idx="9849">29</cx:pt>
          <cx:pt idx="9850">29</cx:pt>
          <cx:pt idx="9851">25</cx:pt>
          <cx:pt idx="9852">26</cx:pt>
          <cx:pt idx="9853">29</cx:pt>
          <cx:pt idx="9854">26</cx:pt>
          <cx:pt idx="9855">26</cx:pt>
          <cx:pt idx="9856">29</cx:pt>
          <cx:pt idx="9857">31</cx:pt>
          <cx:pt idx="9858">35</cx:pt>
          <cx:pt idx="9859">34</cx:pt>
          <cx:pt idx="9860">34</cx:pt>
          <cx:pt idx="9861">31</cx:pt>
          <cx:pt idx="9862">35</cx:pt>
          <cx:pt idx="9863">34</cx:pt>
          <cx:pt idx="9864">31</cx:pt>
          <cx:pt idx="9865">34</cx:pt>
          <cx:pt idx="9866">34</cx:pt>
          <cx:pt idx="9867">35</cx:pt>
          <cx:pt idx="9868">31</cx:pt>
          <cx:pt idx="9869">34</cx:pt>
          <cx:pt idx="9870">35</cx:pt>
          <cx:pt idx="9871">34</cx:pt>
          <cx:pt idx="9872">35</cx:pt>
          <cx:pt idx="9873">31</cx:pt>
          <cx:pt idx="9874">35</cx:pt>
          <cx:pt idx="9875">31</cx:pt>
          <cx:pt idx="9876">34</cx:pt>
          <cx:pt idx="9877">34</cx:pt>
          <cx:pt idx="9878">24</cx:pt>
          <cx:pt idx="9879">24</cx:pt>
          <cx:pt idx="9880">24</cx:pt>
          <cx:pt idx="9881">23</cx:pt>
          <cx:pt idx="9882">24</cx:pt>
          <cx:pt idx="9883">24</cx:pt>
          <cx:pt idx="9884">24</cx:pt>
          <cx:pt idx="9885">24</cx:pt>
          <cx:pt idx="9886">24</cx:pt>
          <cx:pt idx="9887">24</cx:pt>
          <cx:pt idx="9888">24</cx:pt>
          <cx:pt idx="9889">24</cx:pt>
          <cx:pt idx="9890">24</cx:pt>
          <cx:pt idx="9891">17</cx:pt>
          <cx:pt idx="9892">20</cx:pt>
          <cx:pt idx="9893">20</cx:pt>
          <cx:pt idx="9894">25</cx:pt>
          <cx:pt idx="9895">20</cx:pt>
          <cx:pt idx="9896">18</cx:pt>
          <cx:pt idx="9897">29</cx:pt>
          <cx:pt idx="9898">29</cx:pt>
          <cx:pt idx="9899">23</cx:pt>
          <cx:pt idx="9900">23</cx:pt>
          <cx:pt idx="9901">23</cx:pt>
          <cx:pt idx="9902">23</cx:pt>
          <cx:pt idx="9903">24</cx:pt>
          <cx:pt idx="9904">29</cx:pt>
          <cx:pt idx="9905">23</cx:pt>
          <cx:pt idx="9906">23</cx:pt>
          <cx:pt idx="9907">29</cx:pt>
          <cx:pt idx="9908">23</cx:pt>
          <cx:pt idx="9909">29</cx:pt>
          <cx:pt idx="9910">23</cx:pt>
          <cx:pt idx="9911">29</cx:pt>
          <cx:pt idx="9912">23</cx:pt>
          <cx:pt idx="9913">23</cx:pt>
          <cx:pt idx="9914">23</cx:pt>
          <cx:pt idx="9915">25</cx:pt>
          <cx:pt idx="9916">25</cx:pt>
          <cx:pt idx="9917">25</cx:pt>
          <cx:pt idx="9918">25</cx:pt>
          <cx:pt idx="9919">25</cx:pt>
          <cx:pt idx="9920">25</cx:pt>
          <cx:pt idx="9921">25</cx:pt>
          <cx:pt idx="9922">25</cx:pt>
          <cx:pt idx="9923">25</cx:pt>
          <cx:pt idx="9924">25</cx:pt>
          <cx:pt idx="9925">25</cx:pt>
          <cx:pt idx="9926">25</cx:pt>
          <cx:pt idx="9927">25</cx:pt>
          <cx:pt idx="9928">25</cx:pt>
          <cx:pt idx="9929">25</cx:pt>
          <cx:pt idx="9930">25</cx:pt>
          <cx:pt idx="9931">25</cx:pt>
          <cx:pt idx="9932">24</cx:pt>
          <cx:pt idx="9933">24</cx:pt>
          <cx:pt idx="9934">24</cx:pt>
          <cx:pt idx="9935">24</cx:pt>
          <cx:pt idx="9936">24</cx:pt>
          <cx:pt idx="9937">24</cx:pt>
          <cx:pt idx="9938">24</cx:pt>
          <cx:pt idx="9939">24</cx:pt>
          <cx:pt idx="9940">23</cx:pt>
          <cx:pt idx="9941">24</cx:pt>
          <cx:pt idx="9942">23</cx:pt>
          <cx:pt idx="9943">19</cx:pt>
          <cx:pt idx="9944">23</cx:pt>
          <cx:pt idx="9945">19</cx:pt>
          <cx:pt idx="9946">24</cx:pt>
          <cx:pt idx="9947">19</cx:pt>
          <cx:pt idx="9948">19</cx:pt>
          <cx:pt idx="9949">19</cx:pt>
          <cx:pt idx="9950">23</cx:pt>
          <cx:pt idx="9951">24</cx:pt>
          <cx:pt idx="9952">24</cx:pt>
          <cx:pt idx="9953">23</cx:pt>
          <cx:pt idx="9954">19</cx:pt>
          <cx:pt idx="9955">23</cx:pt>
          <cx:pt idx="9956">20</cx:pt>
          <cx:pt idx="9957">20</cx:pt>
          <cx:pt idx="9958">20</cx:pt>
          <cx:pt idx="9959">20</cx:pt>
          <cx:pt idx="9960">20</cx:pt>
          <cx:pt idx="9961">19</cx:pt>
          <cx:pt idx="9962">19</cx:pt>
          <cx:pt idx="9963">18</cx:pt>
          <cx:pt idx="9964">18</cx:pt>
          <cx:pt idx="9965">17</cx:pt>
          <cx:pt idx="9966">18</cx:pt>
          <cx:pt idx="9967">17</cx:pt>
          <cx:pt idx="9968">18</cx:pt>
          <cx:pt idx="9969">19</cx:pt>
          <cx:pt idx="9970">19</cx:pt>
          <cx:pt idx="9971">19</cx:pt>
          <cx:pt idx="9972">19</cx:pt>
          <cx:pt idx="9973">20</cx:pt>
          <cx:pt idx="9974">17</cx:pt>
          <cx:pt idx="9975">16</cx:pt>
          <cx:pt idx="9976">20</cx:pt>
          <cx:pt idx="9977">16</cx:pt>
          <cx:pt idx="9978">17</cx:pt>
          <cx:pt idx="9979">20</cx:pt>
          <cx:pt idx="9980">20</cx:pt>
          <cx:pt idx="9981">20</cx:pt>
          <cx:pt idx="9982">20</cx:pt>
          <cx:pt idx="9983">20</cx:pt>
          <cx:pt idx="9984">20</cx:pt>
          <cx:pt idx="9985">20</cx:pt>
          <cx:pt idx="9986">20</cx:pt>
          <cx:pt idx="9987">16</cx:pt>
          <cx:pt idx="9988">20</cx:pt>
          <cx:pt idx="9989">16</cx:pt>
          <cx:pt idx="9990">16</cx:pt>
          <cx:pt idx="9991">20</cx:pt>
          <cx:pt idx="9992">16</cx:pt>
          <cx:pt idx="9993">20</cx:pt>
          <cx:pt idx="9994">20</cx:pt>
          <cx:pt idx="9995">20</cx:pt>
          <cx:pt idx="9996">20</cx:pt>
          <cx:pt idx="9997">16</cx:pt>
          <cx:pt idx="9998">20</cx:pt>
          <cx:pt idx="9999">20</cx:pt>
          <cx:pt idx="10000">16</cx:pt>
          <cx:pt idx="10001">20</cx:pt>
          <cx:pt idx="10002">20</cx:pt>
          <cx:pt idx="10003">24</cx:pt>
          <cx:pt idx="10004">23</cx:pt>
          <cx:pt idx="10005">23</cx:pt>
          <cx:pt idx="10006">23</cx:pt>
          <cx:pt idx="10007">23</cx:pt>
          <cx:pt idx="10008">23</cx:pt>
          <cx:pt idx="10009">23</cx:pt>
          <cx:pt idx="10010">28</cx:pt>
          <cx:pt idx="10011">29</cx:pt>
          <cx:pt idx="10012">28</cx:pt>
          <cx:pt idx="10013">29</cx:pt>
          <cx:pt idx="10014">28</cx:pt>
          <cx:pt idx="10015">29</cx:pt>
          <cx:pt idx="10016">29</cx:pt>
          <cx:pt idx="10017">28</cx:pt>
          <cx:pt idx="10018">29</cx:pt>
          <cx:pt idx="10019">28</cx:pt>
          <cx:pt idx="10020">28</cx:pt>
          <cx:pt idx="10021">28</cx:pt>
          <cx:pt idx="10022">29</cx:pt>
          <cx:pt idx="10023">28</cx:pt>
          <cx:pt idx="10024">29</cx:pt>
          <cx:pt idx="10025">29</cx:pt>
          <cx:pt idx="10026">27</cx:pt>
          <cx:pt idx="10027">27</cx:pt>
          <cx:pt idx="10028">27</cx:pt>
          <cx:pt idx="10029">27</cx:pt>
          <cx:pt idx="10030">27</cx:pt>
          <cx:pt idx="10031">27</cx:pt>
          <cx:pt idx="10032">27</cx:pt>
          <cx:pt idx="10033">27</cx:pt>
          <cx:pt idx="10034">27</cx:pt>
          <cx:pt idx="10035">19</cx:pt>
          <cx:pt idx="10036">19</cx:pt>
          <cx:pt idx="10037">19</cx:pt>
          <cx:pt idx="10038">19</cx:pt>
          <cx:pt idx="10039">19</cx:pt>
          <cx:pt idx="10040">19</cx:pt>
          <cx:pt idx="10041">19</cx:pt>
          <cx:pt idx="10042">19</cx:pt>
          <cx:pt idx="10043">19</cx:pt>
          <cx:pt idx="10044">19</cx:pt>
          <cx:pt idx="10045">19</cx:pt>
          <cx:pt idx="10046">19</cx:pt>
          <cx:pt idx="10047">19</cx:pt>
          <cx:pt idx="10048">19</cx:pt>
          <cx:pt idx="10049">19</cx:pt>
          <cx:pt idx="10050">19</cx:pt>
          <cx:pt idx="10051">19</cx:pt>
          <cx:pt idx="10052">19</cx:pt>
          <cx:pt idx="10053">19</cx:pt>
          <cx:pt idx="10054">19</cx:pt>
          <cx:pt idx="10055">19</cx:pt>
          <cx:pt idx="10056">19</cx:pt>
          <cx:pt idx="10057">19</cx:pt>
          <cx:pt idx="10058">19</cx:pt>
          <cx:pt idx="10059">19</cx:pt>
          <cx:pt idx="10060">19</cx:pt>
          <cx:pt idx="10061">19</cx:pt>
          <cx:pt idx="10062">19</cx:pt>
          <cx:pt idx="10063">19</cx:pt>
          <cx:pt idx="10064">19</cx:pt>
          <cx:pt idx="10065">19</cx:pt>
          <cx:pt idx="10066">19</cx:pt>
          <cx:pt idx="10067">19</cx:pt>
          <cx:pt idx="10068">19</cx:pt>
          <cx:pt idx="10069">19</cx:pt>
          <cx:pt idx="10070">19</cx:pt>
          <cx:pt idx="10071">19</cx:pt>
          <cx:pt idx="10072">19</cx:pt>
          <cx:pt idx="10073">19</cx:pt>
          <cx:pt idx="10074">19</cx:pt>
          <cx:pt idx="10075">19</cx:pt>
          <cx:pt idx="10076">19</cx:pt>
          <cx:pt idx="10077">19</cx:pt>
          <cx:pt idx="10078">19</cx:pt>
          <cx:pt idx="10079">19</cx:pt>
          <cx:pt idx="10080">19</cx:pt>
          <cx:pt idx="10081">19</cx:pt>
          <cx:pt idx="10082">19</cx:pt>
          <cx:pt idx="10083">23</cx:pt>
          <cx:pt idx="10084">24</cx:pt>
          <cx:pt idx="10085">23</cx:pt>
          <cx:pt idx="10086">23</cx:pt>
          <cx:pt idx="10087">24</cx:pt>
          <cx:pt idx="10088">23</cx:pt>
          <cx:pt idx="10089">24</cx:pt>
          <cx:pt idx="10090">24</cx:pt>
          <cx:pt idx="10091">22</cx:pt>
          <cx:pt idx="10092">22</cx:pt>
          <cx:pt idx="10093">22</cx:pt>
          <cx:pt idx="10094">22</cx:pt>
          <cx:pt idx="10095">22</cx:pt>
          <cx:pt idx="10096">22</cx:pt>
          <cx:pt idx="10097">22</cx:pt>
          <cx:pt idx="10098">22</cx:pt>
          <cx:pt idx="10099">22</cx:pt>
          <cx:pt idx="10100">22</cx:pt>
          <cx:pt idx="10101">22</cx:pt>
          <cx:pt idx="10102">22</cx:pt>
          <cx:pt idx="10103">22</cx:pt>
          <cx:pt idx="10104">22</cx:pt>
          <cx:pt idx="10105">22</cx:pt>
          <cx:pt idx="10106">22</cx:pt>
          <cx:pt idx="10107">22</cx:pt>
          <cx:pt idx="10108">22</cx:pt>
          <cx:pt idx="10109">34</cx:pt>
          <cx:pt idx="10110">31</cx:pt>
          <cx:pt idx="10111">31</cx:pt>
          <cx:pt idx="10112">34</cx:pt>
          <cx:pt idx="10113">31</cx:pt>
          <cx:pt idx="10114">34</cx:pt>
          <cx:pt idx="10115">34</cx:pt>
          <cx:pt idx="10116">31</cx:pt>
          <cx:pt idx="10117">31</cx:pt>
          <cx:pt idx="10118">31</cx:pt>
          <cx:pt idx="10119">34</cx:pt>
          <cx:pt idx="10120">31</cx:pt>
          <cx:pt idx="10121">34</cx:pt>
          <cx:pt idx="10122">34</cx:pt>
          <cx:pt idx="10123">30</cx:pt>
          <cx:pt idx="10124">33</cx:pt>
          <cx:pt idx="10125">30</cx:pt>
          <cx:pt idx="10126">33</cx:pt>
          <cx:pt idx="10127">30</cx:pt>
          <cx:pt idx="10128">33</cx:pt>
          <cx:pt idx="10129">21</cx:pt>
          <cx:pt idx="10130">21</cx:pt>
          <cx:pt idx="10131">21</cx:pt>
          <cx:pt idx="10132">21</cx:pt>
          <cx:pt idx="10133">21</cx:pt>
          <cx:pt idx="10134">30</cx:pt>
          <cx:pt idx="10135">27</cx:pt>
          <cx:pt idx="10136">27</cx:pt>
          <cx:pt idx="10137">30</cx:pt>
          <cx:pt idx="10138">31</cx:pt>
          <cx:pt idx="10139">31</cx:pt>
          <cx:pt idx="10140">27</cx:pt>
          <cx:pt idx="10141">27</cx:pt>
          <cx:pt idx="10142">25</cx:pt>
          <cx:pt idx="10143">28</cx:pt>
          <cx:pt idx="10144">26</cx:pt>
          <cx:pt idx="10145">28</cx:pt>
          <cx:pt idx="10146">24</cx:pt>
          <cx:pt idx="10147">25</cx:pt>
          <cx:pt idx="10148">25</cx:pt>
          <cx:pt idx="10149">24</cx:pt>
          <cx:pt idx="10150">28</cx:pt>
          <cx:pt idx="10151">28</cx:pt>
          <cx:pt idx="10152">26</cx:pt>
          <cx:pt idx="10153">26</cx:pt>
          <cx:pt idx="10154">24</cx:pt>
          <cx:pt idx="10155">26</cx:pt>
          <cx:pt idx="10156">26</cx:pt>
          <cx:pt idx="10157">28</cx:pt>
          <cx:pt idx="10158">28</cx:pt>
          <cx:pt idx="10159">28</cx:pt>
          <cx:pt idx="10160">28</cx:pt>
          <cx:pt idx="10161">25</cx:pt>
          <cx:pt idx="10162">23</cx:pt>
          <cx:pt idx="10163">26</cx:pt>
          <cx:pt idx="10164">28</cx:pt>
          <cx:pt idx="10165">26</cx:pt>
          <cx:pt idx="10166">28</cx:pt>
          <cx:pt idx="10167">23</cx:pt>
          <cx:pt idx="10168">28</cx:pt>
          <cx:pt idx="10169">26</cx:pt>
          <cx:pt idx="10170">28</cx:pt>
          <cx:pt idx="10171">26</cx:pt>
          <cx:pt idx="10172">25</cx:pt>
          <cx:pt idx="10173">25</cx:pt>
          <cx:pt idx="10174">20</cx:pt>
          <cx:pt idx="10175">21</cx:pt>
          <cx:pt idx="10176">18</cx:pt>
          <cx:pt idx="10177">21</cx:pt>
          <cx:pt idx="10178">20</cx:pt>
          <cx:pt idx="10179">17</cx:pt>
          <cx:pt idx="10180">17</cx:pt>
          <cx:pt idx="10181">21</cx:pt>
          <cx:pt idx="10182">21</cx:pt>
          <cx:pt idx="10183">26</cx:pt>
          <cx:pt idx="10184">20</cx:pt>
          <cx:pt idx="10185">21</cx:pt>
          <cx:pt idx="10186">26</cx:pt>
          <cx:pt idx="10187">17</cx:pt>
          <cx:pt idx="10188">24</cx:pt>
          <cx:pt idx="10189">20</cx:pt>
          <cx:pt idx="10190">24</cx:pt>
          <cx:pt idx="10191">20</cx:pt>
          <cx:pt idx="10192">19</cx:pt>
          <cx:pt idx="10193">17</cx:pt>
          <cx:pt idx="10194">17</cx:pt>
          <cx:pt idx="10195">19</cx:pt>
          <cx:pt idx="10196">24</cx:pt>
          <cx:pt idx="10197">24</cx:pt>
          <cx:pt idx="10198">18</cx:pt>
          <cx:pt idx="10199">18</cx:pt>
          <cx:pt idx="10200">18</cx:pt>
          <cx:pt idx="10201">24</cx:pt>
          <cx:pt idx="10202">24</cx:pt>
          <cx:pt idx="10203">18</cx:pt>
          <cx:pt idx="10204">23</cx:pt>
          <cx:pt idx="10205">18</cx:pt>
          <cx:pt idx="10206">23</cx:pt>
          <cx:pt idx="10207">18</cx:pt>
          <cx:pt idx="10208">23</cx:pt>
          <cx:pt idx="10209">23</cx:pt>
          <cx:pt idx="10210">30</cx:pt>
          <cx:pt idx="10211">30</cx:pt>
          <cx:pt idx="10212">30</cx:pt>
          <cx:pt idx="10213">30</cx:pt>
          <cx:pt idx="10214">30</cx:pt>
          <cx:pt idx="10215">30</cx:pt>
          <cx:pt idx="10216">31</cx:pt>
          <cx:pt idx="10217">28</cx:pt>
          <cx:pt idx="10218">28</cx:pt>
          <cx:pt idx="10219">31</cx:pt>
          <cx:pt idx="10220">31</cx:pt>
          <cx:pt idx="10221">29</cx:pt>
          <cx:pt idx="10222">31</cx:pt>
          <cx:pt idx="10223">31</cx:pt>
          <cx:pt idx="10224">29</cx:pt>
          <cx:pt idx="10225">31</cx:pt>
          <cx:pt idx="10226">28</cx:pt>
          <cx:pt idx="10227">29</cx:pt>
          <cx:pt idx="10228">31</cx:pt>
          <cx:pt idx="10229">28</cx:pt>
          <cx:pt idx="10230">31</cx:pt>
          <cx:pt idx="10231">31</cx:pt>
          <cx:pt idx="10232">25</cx:pt>
          <cx:pt idx="10233">25</cx:pt>
          <cx:pt idx="10234">31</cx:pt>
          <cx:pt idx="10235">31</cx:pt>
          <cx:pt idx="10236">30</cx:pt>
          <cx:pt idx="10237">30</cx:pt>
          <cx:pt idx="10238">30</cx:pt>
          <cx:pt idx="10239">30</cx:pt>
          <cx:pt idx="10240">31</cx:pt>
          <cx:pt idx="10241">31</cx:pt>
          <cx:pt idx="10242">27</cx:pt>
          <cx:pt idx="10243">27</cx:pt>
          <cx:pt idx="10244">28</cx:pt>
          <cx:pt idx="10245">29</cx:pt>
          <cx:pt idx="10246">25</cx:pt>
          <cx:pt idx="10247">28</cx:pt>
          <cx:pt idx="10248">25</cx:pt>
          <cx:pt idx="10249">25</cx:pt>
          <cx:pt idx="10250">25</cx:pt>
          <cx:pt idx="10251">25</cx:pt>
          <cx:pt idx="10252">33</cx:pt>
          <cx:pt idx="10253">31</cx:pt>
          <cx:pt idx="10254">30</cx:pt>
          <cx:pt idx="10255">26</cx:pt>
          <cx:pt idx="10256">28</cx:pt>
          <cx:pt idx="10257">28</cx:pt>
          <cx:pt idx="10258">30</cx:pt>
          <cx:pt idx="10259">31</cx:pt>
          <cx:pt idx="10260">30</cx:pt>
          <cx:pt idx="10261">26</cx:pt>
          <cx:pt idx="10262">30</cx:pt>
          <cx:pt idx="10263">30</cx:pt>
          <cx:pt idx="10264">28</cx:pt>
          <cx:pt idx="10265">28</cx:pt>
          <cx:pt idx="10266">32</cx:pt>
          <cx:pt idx="10267">30</cx:pt>
          <cx:pt idx="10268">18</cx:pt>
          <cx:pt idx="10269">18</cx:pt>
          <cx:pt idx="10270">18</cx:pt>
          <cx:pt idx="10271">17</cx:pt>
          <cx:pt idx="10272">17</cx:pt>
          <cx:pt idx="10273">17</cx:pt>
          <cx:pt idx="10274">17</cx:pt>
          <cx:pt idx="10275">17</cx:pt>
          <cx:pt idx="10276">17</cx:pt>
          <cx:pt idx="10277">19</cx:pt>
          <cx:pt idx="10278">17</cx:pt>
          <cx:pt idx="10279">17</cx:pt>
          <cx:pt idx="10280">18</cx:pt>
          <cx:pt idx="10281">17</cx:pt>
          <cx:pt idx="10282">17</cx:pt>
          <cx:pt idx="10283">17</cx:pt>
          <cx:pt idx="10284">17</cx:pt>
          <cx:pt idx="10285">17</cx:pt>
          <cx:pt idx="10286">18</cx:pt>
          <cx:pt idx="10287">17</cx:pt>
          <cx:pt idx="10288">17</cx:pt>
          <cx:pt idx="10289">17</cx:pt>
          <cx:pt idx="10290">17</cx:pt>
          <cx:pt idx="10291">18</cx:pt>
          <cx:pt idx="10292">17</cx:pt>
          <cx:pt idx="10293">17</cx:pt>
          <cx:pt idx="10294">17</cx:pt>
          <cx:pt idx="10295">19</cx:pt>
          <cx:pt idx="10296">18</cx:pt>
          <cx:pt idx="10297">19</cx:pt>
          <cx:pt idx="10298">17</cx:pt>
          <cx:pt idx="10299">18</cx:pt>
          <cx:pt idx="10300">18</cx:pt>
          <cx:pt idx="10301">18</cx:pt>
          <cx:pt idx="10302">18</cx:pt>
          <cx:pt idx="10303">17</cx:pt>
          <cx:pt idx="10304">18</cx:pt>
          <cx:pt idx="10305">17</cx:pt>
          <cx:pt idx="10306">18</cx:pt>
          <cx:pt idx="10307">18</cx:pt>
          <cx:pt idx="10308">17</cx:pt>
          <cx:pt idx="10309">18</cx:pt>
          <cx:pt idx="10310">18</cx:pt>
          <cx:pt idx="10311">18</cx:pt>
          <cx:pt idx="10312">18</cx:pt>
          <cx:pt idx="10313">18</cx:pt>
          <cx:pt idx="10314">17</cx:pt>
          <cx:pt idx="10315">17</cx:pt>
          <cx:pt idx="10316">17</cx:pt>
          <cx:pt idx="10317">18</cx:pt>
          <cx:pt idx="10318">17</cx:pt>
          <cx:pt idx="10319">17</cx:pt>
          <cx:pt idx="10320">18</cx:pt>
          <cx:pt idx="10321">18</cx:pt>
          <cx:pt idx="10322">17</cx:pt>
          <cx:pt idx="10323">17</cx:pt>
          <cx:pt idx="10324">19</cx:pt>
          <cx:pt idx="10325">18</cx:pt>
          <cx:pt idx="10326">19</cx:pt>
          <cx:pt idx="10327">18</cx:pt>
          <cx:pt idx="10328">18</cx:pt>
          <cx:pt idx="10329">17</cx:pt>
          <cx:pt idx="10330">17</cx:pt>
          <cx:pt idx="10331">18</cx:pt>
          <cx:pt idx="10332">17</cx:pt>
          <cx:pt idx="10333">17</cx:pt>
          <cx:pt idx="10334">18</cx:pt>
          <cx:pt idx="10335">18</cx:pt>
          <cx:pt idx="10336">18</cx:pt>
          <cx:pt idx="10337">17</cx:pt>
          <cx:pt idx="10338">18</cx:pt>
          <cx:pt idx="10339">19</cx:pt>
          <cx:pt idx="10340">17</cx:pt>
          <cx:pt idx="10341">17</cx:pt>
          <cx:pt idx="10342">18</cx:pt>
          <cx:pt idx="10343">17</cx:pt>
          <cx:pt idx="10344">18</cx:pt>
          <cx:pt idx="10345">17</cx:pt>
          <cx:pt idx="10346">17</cx:pt>
          <cx:pt idx="10347">17</cx:pt>
          <cx:pt idx="10348">17</cx:pt>
          <cx:pt idx="10349">18</cx:pt>
          <cx:pt idx="10350">17</cx:pt>
          <cx:pt idx="10351">17</cx:pt>
          <cx:pt idx="10352">17</cx:pt>
          <cx:pt idx="10353">18</cx:pt>
          <cx:pt idx="10354">17</cx:pt>
          <cx:pt idx="10355">19</cx:pt>
          <cx:pt idx="10356">18</cx:pt>
          <cx:pt idx="10357">17</cx:pt>
          <cx:pt idx="10358">18</cx:pt>
          <cx:pt idx="10359">17</cx:pt>
          <cx:pt idx="10360">18</cx:pt>
          <cx:pt idx="10361">18</cx:pt>
          <cx:pt idx="10362">17</cx:pt>
          <cx:pt idx="10363">18</cx:pt>
          <cx:pt idx="10364">17</cx:pt>
          <cx:pt idx="10365">18</cx:pt>
          <cx:pt idx="10366">18</cx:pt>
          <cx:pt idx="10367">17</cx:pt>
          <cx:pt idx="10368">19</cx:pt>
          <cx:pt idx="10369">18</cx:pt>
          <cx:pt idx="10370">18</cx:pt>
          <cx:pt idx="10371">17</cx:pt>
          <cx:pt idx="10372">18</cx:pt>
          <cx:pt idx="10373">17</cx:pt>
          <cx:pt idx="10374">18</cx:pt>
          <cx:pt idx="10375">17</cx:pt>
          <cx:pt idx="10376">18</cx:pt>
          <cx:pt idx="10377">18</cx:pt>
          <cx:pt idx="10378">17</cx:pt>
          <cx:pt idx="10379">18</cx:pt>
          <cx:pt idx="10380">17</cx:pt>
          <cx:pt idx="10381">18</cx:pt>
          <cx:pt idx="10382">17</cx:pt>
          <cx:pt idx="10383">17</cx:pt>
          <cx:pt idx="10384">17</cx:pt>
          <cx:pt idx="10385">18</cx:pt>
          <cx:pt idx="10386">19</cx:pt>
          <cx:pt idx="10387">18</cx:pt>
          <cx:pt idx="10388">18</cx:pt>
          <cx:pt idx="10389">17</cx:pt>
          <cx:pt idx="10390">18</cx:pt>
          <cx:pt idx="10391">17</cx:pt>
          <cx:pt idx="10392">17</cx:pt>
          <cx:pt idx="10393">18</cx:pt>
          <cx:pt idx="10394">17</cx:pt>
          <cx:pt idx="10395">17</cx:pt>
          <cx:pt idx="10396">17</cx:pt>
          <cx:pt idx="10397">17</cx:pt>
          <cx:pt idx="10398">17</cx:pt>
          <cx:pt idx="10399">23</cx:pt>
          <cx:pt idx="10400">23</cx:pt>
          <cx:pt idx="10401">23</cx:pt>
          <cx:pt idx="10402">23</cx:pt>
          <cx:pt idx="10403">23</cx:pt>
          <cx:pt idx="10404">23</cx:pt>
          <cx:pt idx="10405">21</cx:pt>
          <cx:pt idx="10406">23</cx:pt>
          <cx:pt idx="10407">23</cx:pt>
          <cx:pt idx="10408">23</cx:pt>
          <cx:pt idx="10409">23</cx:pt>
          <cx:pt idx="10410">23</cx:pt>
          <cx:pt idx="10411">23</cx:pt>
          <cx:pt idx="10412">23</cx:pt>
          <cx:pt idx="10413">23</cx:pt>
          <cx:pt idx="10414">23</cx:pt>
          <cx:pt idx="10415">23</cx:pt>
          <cx:pt idx="10416">18</cx:pt>
          <cx:pt idx="10417">16</cx:pt>
          <cx:pt idx="10418">16</cx:pt>
          <cx:pt idx="10419">16</cx:pt>
          <cx:pt idx="10420">18</cx:pt>
          <cx:pt idx="10421">18</cx:pt>
          <cx:pt idx="10422">18</cx:pt>
          <cx:pt idx="10423">17</cx:pt>
          <cx:pt idx="10424">17</cx:pt>
          <cx:pt idx="10425">17</cx:pt>
          <cx:pt idx="10426">17</cx:pt>
          <cx:pt idx="10427">27</cx:pt>
          <cx:pt idx="10428">27</cx:pt>
          <cx:pt idx="10429">27</cx:pt>
          <cx:pt idx="10430">27</cx:pt>
          <cx:pt idx="10431">31</cx:pt>
          <cx:pt idx="10432">26</cx:pt>
          <cx:pt idx="10433">26</cx:pt>
          <cx:pt idx="10434">30</cx:pt>
          <cx:pt idx="10435">30</cx:pt>
          <cx:pt idx="10436">30</cx:pt>
          <cx:pt idx="10437">28</cx:pt>
          <cx:pt idx="10438">28</cx:pt>
          <cx:pt idx="10439">28</cx:pt>
          <cx:pt idx="10440">28</cx:pt>
          <cx:pt idx="10441">30</cx:pt>
          <cx:pt idx="10442">30</cx:pt>
          <cx:pt idx="10443">28</cx:pt>
          <cx:pt idx="10444">29</cx:pt>
          <cx:pt idx="10445">37</cx:pt>
          <cx:pt idx="10446">28</cx:pt>
          <cx:pt idx="10447">29</cx:pt>
          <cx:pt idx="10448">37</cx:pt>
          <cx:pt idx="10449">31</cx:pt>
          <cx:pt idx="10450">29</cx:pt>
          <cx:pt idx="10451">27</cx:pt>
          <cx:pt idx="10452">29</cx:pt>
          <cx:pt idx="10453">31</cx:pt>
          <cx:pt idx="10454">29</cx:pt>
          <cx:pt idx="10455">29</cx:pt>
          <cx:pt idx="10456">27</cx:pt>
          <cx:pt idx="10457">27</cx:pt>
          <cx:pt idx="10458">29</cx:pt>
          <cx:pt idx="10459">29</cx:pt>
          <cx:pt idx="10460">31</cx:pt>
          <cx:pt idx="10461">36</cx:pt>
          <cx:pt idx="10462">36</cx:pt>
          <cx:pt idx="10463">36</cx:pt>
          <cx:pt idx="10464">24</cx:pt>
          <cx:pt idx="10465">25</cx:pt>
          <cx:pt idx="10466">27</cx:pt>
          <cx:pt idx="10467">27</cx:pt>
          <cx:pt idx="10468">19</cx:pt>
          <cx:pt idx="10469">19</cx:pt>
          <cx:pt idx="10470">19</cx:pt>
          <cx:pt idx="10471">21</cx:pt>
          <cx:pt idx="10472">19</cx:pt>
          <cx:pt idx="10473">21</cx:pt>
          <cx:pt idx="10474">21</cx:pt>
          <cx:pt idx="10475">21</cx:pt>
          <cx:pt idx="10476">19</cx:pt>
          <cx:pt idx="10477">19</cx:pt>
          <cx:pt idx="10478">19</cx:pt>
          <cx:pt idx="10479">19</cx:pt>
          <cx:pt idx="10480">21</cx:pt>
          <cx:pt idx="10481">21</cx:pt>
          <cx:pt idx="10482">21</cx:pt>
          <cx:pt idx="10483">19</cx:pt>
          <cx:pt idx="10484">21</cx:pt>
          <cx:pt idx="10485">21</cx:pt>
          <cx:pt idx="10486">21</cx:pt>
          <cx:pt idx="10487">19</cx:pt>
          <cx:pt idx="10488">19</cx:pt>
          <cx:pt idx="10489">19</cx:pt>
          <cx:pt idx="10490">19</cx:pt>
          <cx:pt idx="10491">21</cx:pt>
          <cx:pt idx="10492">19</cx:pt>
          <cx:pt idx="10493">21</cx:pt>
          <cx:pt idx="10494">19</cx:pt>
          <cx:pt idx="10495">21</cx:pt>
          <cx:pt idx="10496">21</cx:pt>
          <cx:pt idx="10497">21</cx:pt>
          <cx:pt idx="10498">19</cx:pt>
          <cx:pt idx="10499">21</cx:pt>
          <cx:pt idx="10500">18</cx:pt>
          <cx:pt idx="10501">18</cx:pt>
          <cx:pt idx="10502">18</cx:pt>
          <cx:pt idx="10503">23</cx:pt>
          <cx:pt idx="10504">15</cx:pt>
          <cx:pt idx="10505">16</cx:pt>
          <cx:pt idx="10506">18</cx:pt>
          <cx:pt idx="10507">18</cx:pt>
          <cx:pt idx="10508">20</cx:pt>
          <cx:pt idx="10509">20</cx:pt>
          <cx:pt idx="10510">20</cx:pt>
          <cx:pt idx="10511">16</cx:pt>
          <cx:pt idx="10512">20</cx:pt>
          <cx:pt idx="10513">15</cx:pt>
          <cx:pt idx="10514">20</cx:pt>
          <cx:pt idx="10515">19</cx:pt>
          <cx:pt idx="10516">20</cx:pt>
          <cx:pt idx="10517">19</cx:pt>
          <cx:pt idx="10518">19</cx:pt>
          <cx:pt idx="10519">21</cx:pt>
          <cx:pt idx="10520">21</cx:pt>
          <cx:pt idx="10521">21</cx:pt>
          <cx:pt idx="10522">21</cx:pt>
          <cx:pt idx="10523">21</cx:pt>
          <cx:pt idx="10524">21</cx:pt>
          <cx:pt idx="10525">19</cx:pt>
          <cx:pt idx="10526">20</cx:pt>
          <cx:pt idx="10527">31</cx:pt>
          <cx:pt idx="10528">36</cx:pt>
          <cx:pt idx="10529">36</cx:pt>
          <cx:pt idx="10530">33</cx:pt>
          <cx:pt idx="10531">35</cx:pt>
          <cx:pt idx="10532">33</cx:pt>
          <cx:pt idx="10533">36</cx:pt>
          <cx:pt idx="10534">31</cx:pt>
          <cx:pt idx="10535">36</cx:pt>
          <cx:pt idx="10536">35</cx:pt>
          <cx:pt idx="10537">33</cx:pt>
          <cx:pt idx="10538">33</cx:pt>
          <cx:pt idx="10539">36</cx:pt>
          <cx:pt idx="10540">35</cx:pt>
          <cx:pt idx="10541">33</cx:pt>
          <cx:pt idx="10542">33</cx:pt>
          <cx:pt idx="10543">33</cx:pt>
          <cx:pt idx="10544">33</cx:pt>
          <cx:pt idx="10545">22</cx:pt>
          <cx:pt idx="10546">22</cx:pt>
          <cx:pt idx="10547">24</cx:pt>
          <cx:pt idx="10548">24</cx:pt>
          <cx:pt idx="10549">24</cx:pt>
          <cx:pt idx="10550">22</cx:pt>
          <cx:pt idx="10551">24</cx:pt>
          <cx:pt idx="10552">24</cx:pt>
          <cx:pt idx="10553">24</cx:pt>
          <cx:pt idx="10554">24</cx:pt>
          <cx:pt idx="10555">24</cx:pt>
          <cx:pt idx="10556">24</cx:pt>
          <cx:pt idx="10557">24</cx:pt>
          <cx:pt idx="10558">22</cx:pt>
          <cx:pt idx="10559">24</cx:pt>
          <cx:pt idx="10560">24</cx:pt>
          <cx:pt idx="10561">24</cx:pt>
          <cx:pt idx="10562">24</cx:pt>
          <cx:pt idx="10563">24</cx:pt>
          <cx:pt idx="10564">24</cx:pt>
          <cx:pt idx="10565">24</cx:pt>
          <cx:pt idx="10566">24</cx:pt>
          <cx:pt idx="10567">26</cx:pt>
          <cx:pt idx="10568">25</cx:pt>
          <cx:pt idx="10569">25</cx:pt>
          <cx:pt idx="10570">26</cx:pt>
          <cx:pt idx="10571">26</cx:pt>
          <cx:pt idx="10572">26</cx:pt>
          <cx:pt idx="10573">26</cx:pt>
          <cx:pt idx="10574">26</cx:pt>
          <cx:pt idx="10575">25</cx:pt>
          <cx:pt idx="10576">26</cx:pt>
          <cx:pt idx="10577">26</cx:pt>
          <cx:pt idx="10578">25</cx:pt>
          <cx:pt idx="10579">26</cx:pt>
          <cx:pt idx="10580">26</cx:pt>
          <cx:pt idx="10581">25</cx:pt>
          <cx:pt idx="10582">25</cx:pt>
          <cx:pt idx="10583">26</cx:pt>
          <cx:pt idx="10584">26</cx:pt>
          <cx:pt idx="10585">26</cx:pt>
          <cx:pt idx="10586">26</cx:pt>
          <cx:pt idx="10587">25</cx:pt>
          <cx:pt idx="10588">26</cx:pt>
          <cx:pt idx="10589">25</cx:pt>
          <cx:pt idx="10590">26</cx:pt>
          <cx:pt idx="10591">26</cx:pt>
          <cx:pt idx="10592">26</cx:pt>
          <cx:pt idx="10593">26</cx:pt>
          <cx:pt idx="10594">22</cx:pt>
          <cx:pt idx="10595">23</cx:pt>
          <cx:pt idx="10596">23</cx:pt>
          <cx:pt idx="10597">22</cx:pt>
          <cx:pt idx="10598">22</cx:pt>
          <cx:pt idx="10599">22</cx:pt>
          <cx:pt idx="10600">21</cx:pt>
          <cx:pt idx="10601">21</cx:pt>
          <cx:pt idx="10602">21</cx:pt>
          <cx:pt idx="10603">21</cx:pt>
          <cx:pt idx="10604">22</cx:pt>
          <cx:pt idx="10605">22</cx:pt>
          <cx:pt idx="10606">32</cx:pt>
          <cx:pt idx="10607">30</cx:pt>
          <cx:pt idx="10608">32</cx:pt>
          <cx:pt idx="10609">32</cx:pt>
          <cx:pt idx="10610">32</cx:pt>
          <cx:pt idx="10611">32</cx:pt>
          <cx:pt idx="10612">32</cx:pt>
          <cx:pt idx="10613">32</cx:pt>
          <cx:pt idx="10614">32</cx:pt>
          <cx:pt idx="10615">32</cx:pt>
          <cx:pt idx="10616">30</cx:pt>
          <cx:pt idx="10617">31</cx:pt>
          <cx:pt idx="10618">31</cx:pt>
          <cx:pt idx="10619">31</cx:pt>
          <cx:pt idx="10620">25</cx:pt>
          <cx:pt idx="10621">25</cx:pt>
          <cx:pt idx="10622">25</cx:pt>
          <cx:pt idx="10623">25</cx:pt>
          <cx:pt idx="10624">25</cx:pt>
          <cx:pt idx="10625">25</cx:pt>
          <cx:pt idx="10626">25</cx:pt>
          <cx:pt idx="10627">25</cx:pt>
          <cx:pt idx="10628">25</cx:pt>
          <cx:pt idx="10629">40</cx:pt>
          <cx:pt idx="10630">40</cx:pt>
          <cx:pt idx="10631">40</cx:pt>
          <cx:pt idx="10632">40</cx:pt>
          <cx:pt idx="10633">40</cx:pt>
          <cx:pt idx="10634">36</cx:pt>
          <cx:pt idx="10635">40</cx:pt>
          <cx:pt idx="10636">40</cx:pt>
          <cx:pt idx="10637">36</cx:pt>
          <cx:pt idx="10638">40</cx:pt>
          <cx:pt idx="10639">40</cx:pt>
          <cx:pt idx="10640">40</cx:pt>
          <cx:pt idx="10641">39</cx:pt>
          <cx:pt idx="10642">39</cx:pt>
          <cx:pt idx="10643">39</cx:pt>
          <cx:pt idx="10644">39</cx:pt>
          <cx:pt idx="10645">40</cx:pt>
          <cx:pt idx="10646">40</cx:pt>
          <cx:pt idx="10647">40</cx:pt>
          <cx:pt idx="10648">36</cx:pt>
          <cx:pt idx="10649">40</cx:pt>
          <cx:pt idx="10650">35</cx:pt>
          <cx:pt idx="10651">40</cx:pt>
          <cx:pt idx="10652">35</cx:pt>
          <cx:pt idx="10653">40</cx:pt>
          <cx:pt idx="10654">40</cx:pt>
          <cx:pt idx="10655">36</cx:pt>
          <cx:pt idx="10656">39</cx:pt>
          <cx:pt idx="10657">35</cx:pt>
          <cx:pt idx="10658">36</cx:pt>
          <cx:pt idx="10659">39</cx:pt>
          <cx:pt idx="10660">39</cx:pt>
          <cx:pt idx="10661">14</cx:pt>
          <cx:pt idx="10662">14</cx:pt>
          <cx:pt idx="10663">14</cx:pt>
          <cx:pt idx="10664">33</cx:pt>
          <cx:pt idx="10665">32</cx:pt>
          <cx:pt idx="10666">28</cx:pt>
          <cx:pt idx="10667">28</cx:pt>
          <cx:pt idx="10668">26</cx:pt>
          <cx:pt idx="10669">26</cx:pt>
          <cx:pt idx="10670">32</cx:pt>
          <cx:pt idx="10671">28</cx:pt>
          <cx:pt idx="10672">28</cx:pt>
          <cx:pt idx="10673">24</cx:pt>
          <cx:pt idx="10674">24</cx:pt>
          <cx:pt idx="10675">24</cx:pt>
          <cx:pt idx="10676">21</cx:pt>
          <cx:pt idx="10677">21</cx:pt>
          <cx:pt idx="10678">21</cx:pt>
          <cx:pt idx="10679">21</cx:pt>
          <cx:pt idx="10680">21</cx:pt>
          <cx:pt idx="10681">21</cx:pt>
          <cx:pt idx="10682">21</cx:pt>
          <cx:pt idx="10683">19</cx:pt>
          <cx:pt idx="10684">19</cx:pt>
          <cx:pt idx="10685">19</cx:pt>
          <cx:pt idx="10686">19</cx:pt>
          <cx:pt idx="10687">18</cx:pt>
          <cx:pt idx="10688">18</cx:pt>
          <cx:pt idx="10689">23</cx:pt>
          <cx:pt idx="10690">23</cx:pt>
          <cx:pt idx="10691">23</cx:pt>
          <cx:pt idx="10692">23</cx:pt>
          <cx:pt idx="10693">24</cx:pt>
          <cx:pt idx="10694">23</cx:pt>
          <cx:pt idx="10695">23</cx:pt>
          <cx:pt idx="10696">23</cx:pt>
          <cx:pt idx="10697">23</cx:pt>
          <cx:pt idx="10698">23</cx:pt>
          <cx:pt idx="10699">24</cx:pt>
          <cx:pt idx="10700">23</cx:pt>
          <cx:pt idx="10701">20</cx:pt>
          <cx:pt idx="10702">20</cx:pt>
          <cx:pt idx="10703">20</cx:pt>
          <cx:pt idx="10704">21</cx:pt>
          <cx:pt idx="10705">22</cx:pt>
          <cx:pt idx="10706">22</cx:pt>
          <cx:pt idx="10707">22</cx:pt>
          <cx:pt idx="10708">24</cx:pt>
          <cx:pt idx="10709">23</cx:pt>
          <cx:pt idx="10710">25</cx:pt>
          <cx:pt idx="10711">24</cx:pt>
          <cx:pt idx="10712">24</cx:pt>
          <cx:pt idx="10713">24</cx:pt>
          <cx:pt idx="10714">22</cx:pt>
          <cx:pt idx="10715">22</cx:pt>
          <cx:pt idx="10716">24</cx:pt>
          <cx:pt idx="10717">23</cx:pt>
          <cx:pt idx="10718">24</cx:pt>
          <cx:pt idx="10719">22</cx:pt>
          <cx:pt idx="10720">21</cx:pt>
          <cx:pt idx="10721">22</cx:pt>
          <cx:pt idx="10722">22</cx:pt>
          <cx:pt idx="10723">22</cx:pt>
          <cx:pt idx="10724">22</cx:pt>
          <cx:pt idx="10725">22</cx:pt>
          <cx:pt idx="10726">22</cx:pt>
          <cx:pt idx="10727">22</cx:pt>
          <cx:pt idx="10728">21</cx:pt>
          <cx:pt idx="10729">21</cx:pt>
          <cx:pt idx="10730">21</cx:pt>
          <cx:pt idx="10731">21</cx:pt>
          <cx:pt idx="10732">21</cx:pt>
          <cx:pt idx="10733">21</cx:pt>
          <cx:pt idx="10734">22</cx:pt>
          <cx:pt idx="10735">22</cx:pt>
          <cx:pt idx="10736">22</cx:pt>
          <cx:pt idx="10737">22</cx:pt>
          <cx:pt idx="10738">22</cx:pt>
          <cx:pt idx="10739">22</cx:pt>
          <cx:pt idx="10740">21</cx:pt>
          <cx:pt idx="10741">21</cx:pt>
          <cx:pt idx="10742">21</cx:pt>
          <cx:pt idx="10743">23</cx:pt>
          <cx:pt idx="10744">25</cx:pt>
          <cx:pt idx="10745">23</cx:pt>
          <cx:pt idx="10746">23</cx:pt>
          <cx:pt idx="10747">28</cx:pt>
          <cx:pt idx="10748">25</cx:pt>
          <cx:pt idx="10749">28</cx:pt>
          <cx:pt idx="10750">28</cx:pt>
          <cx:pt idx="10751">23</cx:pt>
          <cx:pt idx="10752">23</cx:pt>
          <cx:pt idx="10753">27</cx:pt>
          <cx:pt idx="10754">23</cx:pt>
          <cx:pt idx="10755">27</cx:pt>
          <cx:pt idx="10756">24</cx:pt>
          <cx:pt idx="10757">24</cx:pt>
          <cx:pt idx="10758">27</cx:pt>
          <cx:pt idx="10759">23</cx:pt>
          <cx:pt idx="10760">27</cx:pt>
          <cx:pt idx="10761">24</cx:pt>
          <cx:pt idx="10762">27</cx:pt>
          <cx:pt idx="10763">24</cx:pt>
          <cx:pt idx="10764">27</cx:pt>
          <cx:pt idx="10765">23</cx:pt>
          <cx:pt idx="10766">26</cx:pt>
          <cx:pt idx="10767">26</cx:pt>
          <cx:pt idx="10768">26</cx:pt>
          <cx:pt idx="10769">26</cx:pt>
          <cx:pt idx="10770">26</cx:pt>
          <cx:pt idx="10771">26</cx:pt>
          <cx:pt idx="10772">34</cx:pt>
          <cx:pt idx="10773">32</cx:pt>
          <cx:pt idx="10774">27</cx:pt>
          <cx:pt idx="10775">32</cx:pt>
          <cx:pt idx="10776">32</cx:pt>
          <cx:pt idx="10777">31</cx:pt>
          <cx:pt idx="10778">26</cx:pt>
          <cx:pt idx="10779">28</cx:pt>
          <cx:pt idx="10780">34</cx:pt>
          <cx:pt idx="10781">28</cx:pt>
          <cx:pt idx="10782">28</cx:pt>
          <cx:pt idx="10783">27</cx:pt>
          <cx:pt idx="10784">28</cx:pt>
          <cx:pt idx="10785">34</cx:pt>
          <cx:pt idx="10786">34</cx:pt>
          <cx:pt idx="10787">26</cx:pt>
          <cx:pt idx="10788">28</cx:pt>
          <cx:pt idx="10789">28</cx:pt>
          <cx:pt idx="10790">28</cx:pt>
          <cx:pt idx="10791">27</cx:pt>
          <cx:pt idx="10792">25</cx:pt>
          <cx:pt idx="10793">28</cx:pt>
          <cx:pt idx="10794">27</cx:pt>
          <cx:pt idx="10795">26</cx:pt>
          <cx:pt idx="10796">28</cx:pt>
          <cx:pt idx="10797">19</cx:pt>
          <cx:pt idx="10798">19</cx:pt>
          <cx:pt idx="10799">19</cx:pt>
          <cx:pt idx="10800">31</cx:pt>
          <cx:pt idx="10801">27</cx:pt>
          <cx:pt idx="10802">27</cx:pt>
          <cx:pt idx="10803">22</cx:pt>
          <cx:pt idx="10804">24</cx:pt>
          <cx:pt idx="10805">21</cx:pt>
          <cx:pt idx="10806">30</cx:pt>
          <cx:pt idx="10807">25</cx:pt>
          <cx:pt idx="10808">24</cx:pt>
          <cx:pt idx="10809">25</cx:pt>
          <cx:pt idx="10810">30</cx:pt>
          <cx:pt idx="10811">21</cx:pt>
          <cx:pt idx="10812">19</cx:pt>
          <cx:pt idx="10813">19</cx:pt>
          <cx:pt idx="10814">19</cx:pt>
          <cx:pt idx="10815">27</cx:pt>
          <cx:pt idx="10816">22</cx:pt>
          <cx:pt idx="10817">27</cx:pt>
          <cx:pt idx="10818">24</cx:pt>
          <cx:pt idx="10819">25</cx:pt>
          <cx:pt idx="10820">21</cx:pt>
          <cx:pt idx="10821">25</cx:pt>
          <cx:pt idx="10822">21</cx:pt>
          <cx:pt idx="10823">24</cx:pt>
          <cx:pt idx="10824">34</cx:pt>
          <cx:pt idx="10825">34</cx:pt>
          <cx:pt idx="10826">35</cx:pt>
          <cx:pt idx="10827">34</cx:pt>
          <cx:pt idx="10828">35</cx:pt>
          <cx:pt idx="10829">34</cx:pt>
          <cx:pt idx="10830">28</cx:pt>
          <cx:pt idx="10831">28</cx:pt>
          <cx:pt idx="10832">28</cx:pt>
          <cx:pt idx="10833">28</cx:pt>
          <cx:pt idx="10834">28</cx:pt>
          <cx:pt idx="10835">28</cx:pt>
          <cx:pt idx="10836">28</cx:pt>
          <cx:pt idx="10837">28</cx:pt>
          <cx:pt idx="10838">28</cx:pt>
          <cx:pt idx="10839">28</cx:pt>
          <cx:pt idx="10840">24</cx:pt>
          <cx:pt idx="10841">24</cx:pt>
          <cx:pt idx="10842">30</cx:pt>
          <cx:pt idx="10843">24</cx:pt>
          <cx:pt idx="10844">24</cx:pt>
          <cx:pt idx="10845">24</cx:pt>
          <cx:pt idx="10846">31</cx:pt>
          <cx:pt idx="10847">31</cx:pt>
          <cx:pt idx="10848">24</cx:pt>
          <cx:pt idx="10849">24</cx:pt>
          <cx:pt idx="10850">31</cx:pt>
          <cx:pt idx="10851">25</cx:pt>
          <cx:pt idx="10852">30</cx:pt>
          <cx:pt idx="10853">30</cx:pt>
          <cx:pt idx="10854">31</cx:pt>
          <cx:pt idx="10855">24</cx:pt>
          <cx:pt idx="10856">31</cx:pt>
          <cx:pt idx="10857">31</cx:pt>
          <cx:pt idx="10858">24</cx:pt>
          <cx:pt idx="10859">25</cx:pt>
          <cx:pt idx="10860">25</cx:pt>
          <cx:pt idx="10861">30</cx:pt>
          <cx:pt idx="10862">31</cx:pt>
          <cx:pt idx="10863">24</cx:pt>
          <cx:pt idx="10864">24</cx:pt>
          <cx:pt idx="10865">25</cx:pt>
          <cx:pt idx="10866">30</cx:pt>
          <cx:pt idx="10867">25</cx:pt>
          <cx:pt idx="10868">30</cx:pt>
          <cx:pt idx="10869">25</cx:pt>
          <cx:pt idx="10870">24</cx:pt>
          <cx:pt idx="10871">30</cx:pt>
          <cx:pt idx="10872">25</cx:pt>
          <cx:pt idx="10873">29</cx:pt>
          <cx:pt idx="10874">26</cx:pt>
          <cx:pt idx="10875">26</cx:pt>
          <cx:pt idx="10876">23</cx:pt>
          <cx:pt idx="10877">23</cx:pt>
          <cx:pt idx="10878">28</cx:pt>
          <cx:pt idx="10879">23</cx:pt>
          <cx:pt idx="10880">31</cx:pt>
          <cx:pt idx="10881">31</cx:pt>
          <cx:pt idx="10882">28</cx:pt>
          <cx:pt idx="10883">23</cx:pt>
          <cx:pt idx="10884">26</cx:pt>
          <cx:pt idx="10885">28</cx:pt>
          <cx:pt idx="10886">28</cx:pt>
          <cx:pt idx="10887">29</cx:pt>
          <cx:pt idx="10888">31</cx:pt>
          <cx:pt idx="10889">30</cx:pt>
          <cx:pt idx="10890">29</cx:pt>
          <cx:pt idx="10891">29</cx:pt>
          <cx:pt idx="10892">26</cx:pt>
          <cx:pt idx="10893">24</cx:pt>
          <cx:pt idx="10894">24</cx:pt>
          <cx:pt idx="10895">25</cx:pt>
          <cx:pt idx="10896">31</cx:pt>
          <cx:pt idx="10897">24</cx:pt>
          <cx:pt idx="10898">25</cx:pt>
          <cx:pt idx="10899">31</cx:pt>
          <cx:pt idx="10900">31</cx:pt>
          <cx:pt idx="10901">26</cx:pt>
          <cx:pt idx="10902">26</cx:pt>
          <cx:pt idx="10903">31</cx:pt>
          <cx:pt idx="10904">26</cx:pt>
          <cx:pt idx="10905">26</cx:pt>
          <cx:pt idx="10906">31</cx:pt>
          <cx:pt idx="10907">31</cx:pt>
          <cx:pt idx="10908">26</cx:pt>
          <cx:pt idx="10909">31</cx:pt>
          <cx:pt idx="10910">25</cx:pt>
          <cx:pt idx="10911">25</cx:pt>
          <cx:pt idx="10912">25</cx:pt>
          <cx:pt idx="10913">25</cx:pt>
          <cx:pt idx="10914">26</cx:pt>
          <cx:pt idx="10915">25</cx:pt>
          <cx:pt idx="10916">25</cx:pt>
          <cx:pt idx="10917">26</cx:pt>
          <cx:pt idx="10918">25</cx:pt>
          <cx:pt idx="10919">25</cx:pt>
          <cx:pt idx="10920">25</cx:pt>
          <cx:pt idx="10921">26</cx:pt>
          <cx:pt idx="10922">26</cx:pt>
          <cx:pt idx="10923">25</cx:pt>
          <cx:pt idx="10924">25</cx:pt>
          <cx:pt idx="10925">26</cx:pt>
          <cx:pt idx="10926">25</cx:pt>
          <cx:pt idx="10927">23</cx:pt>
          <cx:pt idx="10928">33</cx:pt>
          <cx:pt idx="10929">33</cx:pt>
          <cx:pt idx="10930">33</cx:pt>
          <cx:pt idx="10931">33</cx:pt>
          <cx:pt idx="10932">33</cx:pt>
          <cx:pt idx="10933">33</cx:pt>
          <cx:pt idx="10934">33</cx:pt>
          <cx:pt idx="10935">33</cx:pt>
          <cx:pt idx="10936">33</cx:pt>
          <cx:pt idx="10937">33</cx:pt>
          <cx:pt idx="10938">25</cx:pt>
          <cx:pt idx="10939">25</cx:pt>
          <cx:pt idx="10940">24</cx:pt>
          <cx:pt idx="10941">24</cx:pt>
          <cx:pt idx="10942">24</cx:pt>
          <cx:pt idx="10943">24</cx:pt>
          <cx:pt idx="10944">24</cx:pt>
          <cx:pt idx="10945">24</cx:pt>
          <cx:pt idx="10946">21</cx:pt>
          <cx:pt idx="10947">20</cx:pt>
          <cx:pt idx="10948">20</cx:pt>
          <cx:pt idx="10949">21</cx:pt>
          <cx:pt idx="10950">21</cx:pt>
          <cx:pt idx="10951">20</cx:pt>
          <cx:pt idx="10952">20</cx:pt>
          <cx:pt idx="10953">20</cx:pt>
          <cx:pt idx="10954">20</cx:pt>
          <cx:pt idx="10955">21</cx:pt>
          <cx:pt idx="10956">20</cx:pt>
          <cx:pt idx="10957">20</cx:pt>
          <cx:pt idx="10958">20</cx:pt>
          <cx:pt idx="10959">21</cx:pt>
          <cx:pt idx="10960">20</cx:pt>
          <cx:pt idx="10961">20</cx:pt>
          <cx:pt idx="10962">21</cx:pt>
          <cx:pt idx="10963">20</cx:pt>
          <cx:pt idx="10964">21</cx:pt>
          <cx:pt idx="10965">21</cx:pt>
          <cx:pt idx="10966">21</cx:pt>
          <cx:pt idx="10967">20</cx:pt>
          <cx:pt idx="10968">21</cx:pt>
          <cx:pt idx="10969">20</cx:pt>
          <cx:pt idx="10970">20</cx:pt>
          <cx:pt idx="10971">20</cx:pt>
          <cx:pt idx="10972">21</cx:pt>
          <cx:pt idx="10973">21</cx:pt>
          <cx:pt idx="10974">21</cx:pt>
          <cx:pt idx="10975">22</cx:pt>
          <cx:pt idx="10976">21</cx:pt>
          <cx:pt idx="10977">22</cx:pt>
          <cx:pt idx="10978">21</cx:pt>
          <cx:pt idx="10979">22</cx:pt>
          <cx:pt idx="10980">21</cx:pt>
          <cx:pt idx="10981">21</cx:pt>
          <cx:pt idx="10982">21</cx:pt>
          <cx:pt idx="10983">21</cx:pt>
          <cx:pt idx="10984">22</cx:pt>
          <cx:pt idx="10985">21</cx:pt>
          <cx:pt idx="10986">21</cx:pt>
          <cx:pt idx="10987">22</cx:pt>
          <cx:pt idx="10988">21</cx:pt>
          <cx:pt idx="10989">22</cx:pt>
          <cx:pt idx="10990">22</cx:pt>
          <cx:pt idx="10991">22</cx:pt>
          <cx:pt idx="10992">22</cx:pt>
          <cx:pt idx="10993">22</cx:pt>
          <cx:pt idx="10994">22</cx:pt>
          <cx:pt idx="10995">22</cx:pt>
          <cx:pt idx="10996">22</cx:pt>
          <cx:pt idx="10997">22</cx:pt>
          <cx:pt idx="10998">22</cx:pt>
          <cx:pt idx="10999">22</cx:pt>
          <cx:pt idx="11000">22</cx:pt>
          <cx:pt idx="11001">22</cx:pt>
          <cx:pt idx="11002">22</cx:pt>
          <cx:pt idx="11003">22</cx:pt>
          <cx:pt idx="11004">24</cx:pt>
          <cx:pt idx="11005">23</cx:pt>
          <cx:pt idx="11006">24</cx:pt>
          <cx:pt idx="11007">23</cx:pt>
          <cx:pt idx="11008">24</cx:pt>
          <cx:pt idx="11009">24</cx:pt>
          <cx:pt idx="11010">23</cx:pt>
          <cx:pt idx="11011">23</cx:pt>
          <cx:pt idx="11012">20</cx:pt>
          <cx:pt idx="11013">21</cx:pt>
          <cx:pt idx="11014">21</cx:pt>
          <cx:pt idx="11015">23</cx:pt>
          <cx:pt idx="11016">24</cx:pt>
          <cx:pt idx="11017">24</cx:pt>
          <cx:pt idx="11018">24</cx:pt>
          <cx:pt idx="11019">24</cx:pt>
          <cx:pt idx="11020">24</cx:pt>
          <cx:pt idx="11021">24</cx:pt>
          <cx:pt idx="11022">24</cx:pt>
          <cx:pt idx="11023">26</cx:pt>
          <cx:pt idx="11024">27</cx:pt>
          <cx:pt idx="11025">27</cx:pt>
          <cx:pt idx="11026">26</cx:pt>
          <cx:pt idx="11027">27</cx:pt>
          <cx:pt idx="11028">26</cx:pt>
          <cx:pt idx="11029">20</cx:pt>
          <cx:pt idx="11030">20</cx:pt>
          <cx:pt idx="11031">20</cx:pt>
          <cx:pt idx="11032">20</cx:pt>
          <cx:pt idx="11033">22</cx:pt>
          <cx:pt idx="11034">20</cx:pt>
          <cx:pt idx="11035">22</cx:pt>
          <cx:pt idx="11036">20</cx:pt>
          <cx:pt idx="11037">22</cx:pt>
          <cx:pt idx="11038">20</cx:pt>
          <cx:pt idx="11039">20</cx:pt>
          <cx:pt idx="11040">20</cx:pt>
          <cx:pt idx="11041">22</cx:pt>
          <cx:pt idx="11042">20</cx:pt>
          <cx:pt idx="11043">20</cx:pt>
          <cx:pt idx="11044">20</cx:pt>
          <cx:pt idx="11045">20</cx:pt>
          <cx:pt idx="11046">20</cx:pt>
          <cx:pt idx="11047">22</cx:pt>
          <cx:pt idx="11048">20</cx:pt>
          <cx:pt idx="11049">22</cx:pt>
          <cx:pt idx="11050">26</cx:pt>
          <cx:pt idx="11051">28</cx:pt>
          <cx:pt idx="11052">28</cx:pt>
          <cx:pt idx="11053">24</cx:pt>
          <cx:pt idx="11054">26</cx:pt>
          <cx:pt idx="11055">26</cx:pt>
          <cx:pt idx="11056">28</cx:pt>
          <cx:pt idx="11057">24</cx:pt>
          <cx:pt idx="11058">28</cx:pt>
          <cx:pt idx="11059">28</cx:pt>
          <cx:pt idx="11060">28</cx:pt>
          <cx:pt idx="11061">28</cx:pt>
          <cx:pt idx="11062">26</cx:pt>
          <cx:pt idx="11063">23</cx:pt>
          <cx:pt idx="11064">26</cx:pt>
          <cx:pt idx="11065">23</cx:pt>
          <cx:pt idx="11066">28</cx:pt>
          <cx:pt idx="11067">26</cx:pt>
          <cx:pt idx="11068">28</cx:pt>
          <cx:pt idx="11069">26</cx:pt>
          <cx:pt idx="11070">28</cx:pt>
          <cx:pt idx="11071">26</cx:pt>
          <cx:pt idx="11072">26</cx:pt>
          <cx:pt idx="11073">23</cx:pt>
          <cx:pt idx="11074">23</cx:pt>
          <cx:pt idx="11075">28</cx:pt>
          <cx:pt idx="11076">28</cx:pt>
          <cx:pt idx="11077">29</cx:pt>
          <cx:pt idx="11078">26</cx:pt>
          <cx:pt idx="11079">23</cx:pt>
          <cx:pt idx="11080">30</cx:pt>
          <cx:pt idx="11081">33</cx:pt>
          <cx:pt idx="11082">33</cx:pt>
          <cx:pt idx="11083">33</cx:pt>
          <cx:pt idx="11084">33</cx:pt>
          <cx:pt idx="11085">33</cx:pt>
          <cx:pt idx="11086">33</cx:pt>
          <cx:pt idx="11087">30</cx:pt>
          <cx:pt idx="11088">34</cx:pt>
          <cx:pt idx="11089">34</cx:pt>
          <cx:pt idx="11090">34</cx:pt>
          <cx:pt idx="11091">31</cx:pt>
          <cx:pt idx="11092">31</cx:pt>
          <cx:pt idx="11093">34</cx:pt>
          <cx:pt idx="11094">39</cx:pt>
          <cx:pt idx="11095">40</cx:pt>
          <cx:pt idx="11096">37</cx:pt>
          <cx:pt idx="11097">36</cx:pt>
          <cx:pt idx="11098">36</cx:pt>
          <cx:pt idx="11099">36</cx:pt>
          <cx:pt idx="11100">37</cx:pt>
          <cx:pt idx="11101">36</cx:pt>
          <cx:pt idx="11102">36</cx:pt>
          <cx:pt idx="11103">36</cx:pt>
          <cx:pt idx="11104">37</cx:pt>
          <cx:pt idx="11105">36</cx:pt>
          <cx:pt idx="11106">36</cx:pt>
          <cx:pt idx="11107">37</cx:pt>
          <cx:pt idx="11108">36</cx:pt>
          <cx:pt idx="11109">36</cx:pt>
          <cx:pt idx="11110">35</cx:pt>
          <cx:pt idx="11111">35</cx:pt>
          <cx:pt idx="11112">36</cx:pt>
          <cx:pt idx="11113">35</cx:pt>
          <cx:pt idx="11114">35</cx:pt>
          <cx:pt idx="11115">35</cx:pt>
          <cx:pt idx="11116">36</cx:pt>
          <cx:pt idx="11117">15</cx:pt>
          <cx:pt idx="11118">23</cx:pt>
          <cx:pt idx="11119">23</cx:pt>
          <cx:pt idx="11120">23</cx:pt>
          <cx:pt idx="11121">23</cx:pt>
          <cx:pt idx="11122">23</cx:pt>
          <cx:pt idx="11123">23</cx:pt>
          <cx:pt idx="11124">23</cx:pt>
          <cx:pt idx="11125">23</cx:pt>
          <cx:pt idx="11126">23</cx:pt>
          <cx:pt idx="11127">23</cx:pt>
          <cx:pt idx="11128">23</cx:pt>
          <cx:pt idx="11129">23</cx:pt>
          <cx:pt idx="11130">22</cx:pt>
          <cx:pt idx="11131">23</cx:pt>
          <cx:pt idx="11132">22</cx:pt>
          <cx:pt idx="11133">21</cx:pt>
          <cx:pt idx="11134">20</cx:pt>
          <cx:pt idx="11135">23</cx:pt>
          <cx:pt idx="11136">23</cx:pt>
          <cx:pt idx="11137">23</cx:pt>
          <cx:pt idx="11138">22</cx:pt>
          <cx:pt idx="11139">22</cx:pt>
          <cx:pt idx="11140">22</cx:pt>
          <cx:pt idx="11141">20</cx:pt>
          <cx:pt idx="11142">22</cx:pt>
          <cx:pt idx="11143">22</cx:pt>
          <cx:pt idx="11144">20</cx:pt>
          <cx:pt idx="11145">22</cx:pt>
          <cx:pt idx="11146">23</cx:pt>
          <cx:pt idx="11147">23</cx:pt>
          <cx:pt idx="11148">22</cx:pt>
          <cx:pt idx="11149">23</cx:pt>
          <cx:pt idx="11150">22</cx:pt>
          <cx:pt idx="11151">23</cx:pt>
          <cx:pt idx="11152">21</cx:pt>
          <cx:pt idx="11153">21</cx:pt>
          <cx:pt idx="11154">22</cx:pt>
          <cx:pt idx="11155">22</cx:pt>
          <cx:pt idx="11156">21</cx:pt>
          <cx:pt idx="11157">23</cx:pt>
          <cx:pt idx="11158">23</cx:pt>
          <cx:pt idx="11159">22</cx:pt>
          <cx:pt idx="11160">20</cx:pt>
          <cx:pt idx="11161">23</cx:pt>
          <cx:pt idx="11162">22</cx:pt>
          <cx:pt idx="11163">22</cx:pt>
          <cx:pt idx="11164">22</cx:pt>
          <cx:pt idx="11165">23</cx:pt>
          <cx:pt idx="11166">24</cx:pt>
          <cx:pt idx="11167">24</cx:pt>
          <cx:pt idx="11168">25</cx:pt>
          <cx:pt idx="11169">26</cx:pt>
          <cx:pt idx="11170">25</cx:pt>
          <cx:pt idx="11171">26</cx:pt>
          <cx:pt idx="11172">26</cx:pt>
          <cx:pt idx="11173">25</cx:pt>
          <cx:pt idx="11174">26</cx:pt>
          <cx:pt idx="11175">22</cx:pt>
          <cx:pt idx="11176">22</cx:pt>
          <cx:pt idx="11177">23</cx:pt>
          <cx:pt idx="11178">23</cx:pt>
          <cx:pt idx="11179">34</cx:pt>
          <cx:pt idx="11180">26</cx:pt>
          <cx:pt idx="11181">24</cx:pt>
          <cx:pt idx="11182">34</cx:pt>
          <cx:pt idx="11183">24</cx:pt>
          <cx:pt idx="11184">24</cx:pt>
          <cx:pt idx="11185">24</cx:pt>
          <cx:pt idx="11186">34</cx:pt>
          <cx:pt idx="11187">24</cx:pt>
          <cx:pt idx="11188">19</cx:pt>
          <cx:pt idx="11189">19</cx:pt>
          <cx:pt idx="11190">19</cx:pt>
          <cx:pt idx="11191">23</cx:pt>
          <cx:pt idx="11192">23</cx:pt>
          <cx:pt idx="11193">23</cx:pt>
          <cx:pt idx="11194">23</cx:pt>
          <cx:pt idx="11195">23</cx:pt>
          <cx:pt idx="11196">23</cx:pt>
          <cx:pt idx="11197">23</cx:pt>
          <cx:pt idx="11198">26</cx:pt>
        </cx:lvl>
      </cx:numDim>
    </cx:data>
  </cx:chartData>
  <cx:chart>
    <cx:title pos="t" align="ctr" overlay="0">
      <cx:tx>
        <cx:rich>
          <a:bodyPr rot="0" spcFirstLastPara="1" vertOverflow="ellipsis" vert="horz" wrap="square" lIns="0" tIns="0" rIns="0" bIns="0" anchor="ctr" anchorCtr="1"/>
          <a:lstStyle/>
          <a:p>
            <a:pPr algn="ctr">
              <a:defRPr/>
            </a:pPr>
            <a:r>
              <a:rPr lang="en-US"/>
              <a:t>highway MPG</a:t>
            </a:r>
          </a:p>
        </cx:rich>
      </cx:tx>
    </cx:title>
    <cx:plotArea>
      <cx:plotAreaRegion>
        <cx:series layoutId="boxWhisker" uniqueId="{C65156BD-2276-4848-8079-D489EFEC0E03}">
          <cx:dataId val="0"/>
          <cx:layoutPr>
            <cx:visibility meanLine="1" meanMarker="1" nonoutliers="0" outliers="1"/>
            <cx:statistics quartileMethod="exclusive"/>
          </cx:layoutPr>
        </cx:series>
      </cx:plotAreaRegion>
      <cx:axis id="0">
        <cx:catScaling gapWidth="1.5"/>
        <cx:tickLabels/>
      </cx:axis>
      <cx:axis id="1">
        <cx:valScaling/>
        <cx:tickLabels/>
      </cx:axis>
    </cx:plotArea>
  </cx:chart>
  <cx:clrMapOvr bg1="lt1" tx1="dk1" bg2="lt2" tx2="dk2" accent1="accent1" accent2="accent2" accent3="accent3" accent4="accent4" accent5="accent5" accent6="accent6" hlink="hlink" folHlink="folHlink"/>
</cx:chartSpace>
</file>

<file path=ppt/charts/chart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Cleaned_car_data!$N$2:$N$11200</cx:f>
        <cx:lvl ptCount="11199" formatCode="General">
          <cx:pt idx="0">19</cx:pt>
          <cx:pt idx="1">19</cx:pt>
          <cx:pt idx="2">20</cx:pt>
          <cx:pt idx="3">18</cx:pt>
          <cx:pt idx="4">18</cx:pt>
          <cx:pt idx="5">18</cx:pt>
          <cx:pt idx="6">17</cx:pt>
          <cx:pt idx="7">20</cx:pt>
          <cx:pt idx="8">18</cx:pt>
          <cx:pt idx="9">18</cx:pt>
          <cx:pt idx="10">20</cx:pt>
          <cx:pt idx="11">19</cx:pt>
          <cx:pt idx="12">19</cx:pt>
          <cx:pt idx="13">19</cx:pt>
          <cx:pt idx="14">18</cx:pt>
          <cx:pt idx="15">20</cx:pt>
          <cx:pt idx="16">17</cx:pt>
          <cx:pt idx="17">16</cx:pt>
          <cx:pt idx="18">16</cx:pt>
          <cx:pt idx="19">17</cx:pt>
          <cx:pt idx="20">16</cx:pt>
          <cx:pt idx="21">16</cx:pt>
          <cx:pt idx="22">16</cx:pt>
          <cx:pt idx="23">16</cx:pt>
          <cx:pt idx="24">17</cx:pt>
          <cx:pt idx="25">16</cx:pt>
          <cx:pt idx="26">16</cx:pt>
          <cx:pt idx="27">26</cx:pt>
          <cx:pt idx="28">26</cx:pt>
          <cx:pt idx="29">26</cx:pt>
          <cx:pt idx="30">18</cx:pt>
          <cx:pt idx="31">17</cx:pt>
          <cx:pt idx="32">17</cx:pt>
          <cx:pt idx="33">18</cx:pt>
          <cx:pt idx="34">18</cx:pt>
          <cx:pt idx="35">17</cx:pt>
          <cx:pt idx="36">23</cx:pt>
          <cx:pt idx="37">23</cx:pt>
          <cx:pt idx="38">20</cx:pt>
          <cx:pt idx="39">23</cx:pt>
          <cx:pt idx="40">22</cx:pt>
          <cx:pt idx="41">20</cx:pt>
          <cx:pt idx="42">22</cx:pt>
          <cx:pt idx="43">20</cx:pt>
          <cx:pt idx="44">20</cx:pt>
          <cx:pt idx="45">21</cx:pt>
          <cx:pt idx="46">21</cx:pt>
          <cx:pt idx="47">21</cx:pt>
          <cx:pt idx="48">21</cx:pt>
          <cx:pt idx="49">23</cx:pt>
          <cx:pt idx="50">24</cx:pt>
          <cx:pt idx="51">24</cx:pt>
          <cx:pt idx="52">23</cx:pt>
          <cx:pt idx="53">16</cx:pt>
          <cx:pt idx="54">15</cx:pt>
          <cx:pt idx="55">15</cx:pt>
          <cx:pt idx="56">16</cx:pt>
          <cx:pt idx="57">16</cx:pt>
          <cx:pt idx="58">16</cx:pt>
          <cx:pt idx="59">23</cx:pt>
          <cx:pt idx="60">23</cx:pt>
          <cx:pt idx="61">18</cx:pt>
          <cx:pt idx="62">23</cx:pt>
          <cx:pt idx="63">23</cx:pt>
          <cx:pt idx="64">18</cx:pt>
          <cx:pt idx="65">23</cx:pt>
          <cx:pt idx="66">23</cx:pt>
          <cx:pt idx="67">18</cx:pt>
          <cx:pt idx="68">18</cx:pt>
          <cx:pt idx="69">23</cx:pt>
          <cx:pt idx="70">23</cx:pt>
          <cx:pt idx="71">23</cx:pt>
          <cx:pt idx="72">23</cx:pt>
          <cx:pt idx="73">18</cx:pt>
          <cx:pt idx="74">18</cx:pt>
          <cx:pt idx="75">23</cx:pt>
          <cx:pt idx="76">23</cx:pt>
          <cx:pt idx="77">23</cx:pt>
          <cx:pt idx="78">18</cx:pt>
          <cx:pt idx="79">23</cx:pt>
          <cx:pt idx="80">23</cx:pt>
          <cx:pt idx="81">23</cx:pt>
          <cx:pt idx="82">26</cx:pt>
          <cx:pt idx="83">21</cx:pt>
          <cx:pt idx="84">21</cx:pt>
          <cx:pt idx="85">25</cx:pt>
          <cx:pt idx="86">25</cx:pt>
          <cx:pt idx="87">20</cx:pt>
          <cx:pt idx="88">19</cx:pt>
          <cx:pt idx="89">19</cx:pt>
          <cx:pt idx="90">19</cx:pt>
          <cx:pt idx="91">19</cx:pt>
          <cx:pt idx="92">19</cx:pt>
          <cx:pt idx="93">20</cx:pt>
          <cx:pt idx="94">20</cx:pt>
          <cx:pt idx="95">20</cx:pt>
          <cx:pt idx="96">19</cx:pt>
          <cx:pt idx="97">18</cx:pt>
          <cx:pt idx="98">19</cx:pt>
          <cx:pt idx="99">19</cx:pt>
          <cx:pt idx="100">19</cx:pt>
          <cx:pt idx="101">19</cx:pt>
          <cx:pt idx="102">18</cx:pt>
          <cx:pt idx="103">29</cx:pt>
          <cx:pt idx="104">29</cx:pt>
          <cx:pt idx="105">28</cx:pt>
          <cx:pt idx="106">28</cx:pt>
          <cx:pt idx="107">28</cx:pt>
          <cx:pt idx="108">28</cx:pt>
          <cx:pt idx="109">29</cx:pt>
          <cx:pt idx="110">29</cx:pt>
          <cx:pt idx="111">28</cx:pt>
          <cx:pt idx="112">28</cx:pt>
          <cx:pt idx="113">29</cx:pt>
          <cx:pt idx="114">29</cx:pt>
          <cx:pt idx="115">20</cx:pt>
          <cx:pt idx="116">22</cx:pt>
          <cx:pt idx="117">22</cx:pt>
          <cx:pt idx="118">20</cx:pt>
          <cx:pt idx="119">20</cx:pt>
          <cx:pt idx="120">23</cx:pt>
          <cx:pt idx="121">22</cx:pt>
          <cx:pt idx="122">25</cx:pt>
          <cx:pt idx="123">23</cx:pt>
          <cx:pt idx="124">21</cx:pt>
          <cx:pt idx="125">32</cx:pt>
          <cx:pt idx="126">22</cx:pt>
          <cx:pt idx="127">23</cx:pt>
          <cx:pt idx="128">20</cx:pt>
          <cx:pt idx="129">31</cx:pt>
          <cx:pt idx="130">31</cx:pt>
          <cx:pt idx="131">24</cx:pt>
          <cx:pt idx="132">30</cx:pt>
          <cx:pt idx="133">22</cx:pt>
          <cx:pt idx="134">32</cx:pt>
          <cx:pt idx="135">22</cx:pt>
          <cx:pt idx="136">22</cx:pt>
          <cx:pt idx="137">22</cx:pt>
          <cx:pt idx="138">22</cx:pt>
          <cx:pt idx="139">24</cx:pt>
          <cx:pt idx="140">23</cx:pt>
          <cx:pt idx="141">30</cx:pt>
          <cx:pt idx="142">22</cx:pt>
          <cx:pt idx="143">23</cx:pt>
          <cx:pt idx="144">23</cx:pt>
          <cx:pt idx="145">23</cx:pt>
          <cx:pt idx="146">23</cx:pt>
          <cx:pt idx="147">30</cx:pt>
          <cx:pt idx="148">23</cx:pt>
          <cx:pt idx="149">32</cx:pt>
          <cx:pt idx="150">21</cx:pt>
          <cx:pt idx="151">21</cx:pt>
          <cx:pt idx="152">30</cx:pt>
          <cx:pt idx="153">15</cx:pt>
          <cx:pt idx="154">15</cx:pt>
          <cx:pt idx="155">17</cx:pt>
          <cx:pt idx="156">15</cx:pt>
          <cx:pt idx="157">15</cx:pt>
          <cx:pt idx="158">16</cx:pt>
          <cx:pt idx="159">15</cx:pt>
          <cx:pt idx="160">14</cx:pt>
          <cx:pt idx="161">15</cx:pt>
          <cx:pt idx="162">23</cx:pt>
          <cx:pt idx="163">23</cx:pt>
          <cx:pt idx="164">14</cx:pt>
          <cx:pt idx="165">15</cx:pt>
          <cx:pt idx="166">15</cx:pt>
          <cx:pt idx="167">15</cx:pt>
          <cx:pt idx="168">15</cx:pt>
          <cx:pt idx="169">16</cx:pt>
          <cx:pt idx="170">18</cx:pt>
          <cx:pt idx="171">15</cx:pt>
          <cx:pt idx="172">18</cx:pt>
          <cx:pt idx="173">15</cx:pt>
          <cx:pt idx="174">17</cx:pt>
          <cx:pt idx="175">23</cx:pt>
          <cx:pt idx="176">14</cx:pt>
          <cx:pt idx="177">17</cx:pt>
          <cx:pt idx="178">18</cx:pt>
          <cx:pt idx="179">15</cx:pt>
          <cx:pt idx="180">17</cx:pt>
          <cx:pt idx="181">14</cx:pt>
          <cx:pt idx="182">17</cx:pt>
          <cx:pt idx="183">17</cx:pt>
          <cx:pt idx="184">16</cx:pt>
          <cx:pt idx="185">16</cx:pt>
          <cx:pt idx="186">17</cx:pt>
          <cx:pt idx="187">17</cx:pt>
          <cx:pt idx="188">17</cx:pt>
          <cx:pt idx="189">16</cx:pt>
          <cx:pt idx="190">17</cx:pt>
          <cx:pt idx="191">18</cx:pt>
          <cx:pt idx="192">19</cx:pt>
          <cx:pt idx="193">19</cx:pt>
          <cx:pt idx="194">18</cx:pt>
          <cx:pt idx="195">19</cx:pt>
          <cx:pt idx="196">19</cx:pt>
          <cx:pt idx="197">18</cx:pt>
          <cx:pt idx="198">18</cx:pt>
          <cx:pt idx="199">18</cx:pt>
          <cx:pt idx="200">19</cx:pt>
          <cx:pt idx="201">18</cx:pt>
          <cx:pt idx="202">19</cx:pt>
          <cx:pt idx="203">18</cx:pt>
          <cx:pt idx="204">18</cx:pt>
          <cx:pt idx="205">19</cx:pt>
          <cx:pt idx="206">19</cx:pt>
          <cx:pt idx="207">19</cx:pt>
          <cx:pt idx="208">19</cx:pt>
          <cx:pt idx="209">18</cx:pt>
          <cx:pt idx="210">18</cx:pt>
          <cx:pt idx="211">18</cx:pt>
          <cx:pt idx="212">18</cx:pt>
          <cx:pt idx="213">18</cx:pt>
          <cx:pt idx="214">19</cx:pt>
          <cx:pt idx="215">19</cx:pt>
          <cx:pt idx="216">18</cx:pt>
          <cx:pt idx="217">19</cx:pt>
          <cx:pt idx="218">19</cx:pt>
          <cx:pt idx="219">18</cx:pt>
          <cx:pt idx="220">19</cx:pt>
          <cx:pt idx="221">16</cx:pt>
          <cx:pt idx="222">16</cx:pt>
          <cx:pt idx="223">16</cx:pt>
          <cx:pt idx="224">16</cx:pt>
          <cx:pt idx="225">16</cx:pt>
          <cx:pt idx="226">16</cx:pt>
          <cx:pt idx="227">16</cx:pt>
          <cx:pt idx="228">16</cx:pt>
          <cx:pt idx="229">16</cx:pt>
          <cx:pt idx="230">16</cx:pt>
          <cx:pt idx="231">16</cx:pt>
          <cx:pt idx="232">17</cx:pt>
          <cx:pt idx="233">17</cx:pt>
          <cx:pt idx="234">17</cx:pt>
          <cx:pt idx="235">16</cx:pt>
          <cx:pt idx="236">17</cx:pt>
          <cx:pt idx="237">17</cx:pt>
          <cx:pt idx="238">17</cx:pt>
          <cx:pt idx="239">25</cx:pt>
          <cx:pt idx="240">25</cx:pt>
          <cx:pt idx="241">24</cx:pt>
          <cx:pt idx="242">25</cx:pt>
          <cx:pt idx="243">19</cx:pt>
          <cx:pt idx="244">19</cx:pt>
          <cx:pt idx="245">19</cx:pt>
          <cx:pt idx="246">19</cx:pt>
          <cx:pt idx="247">17</cx:pt>
          <cx:pt idx="248">17</cx:pt>
          <cx:pt idx="249">17</cx:pt>
          <cx:pt idx="250">17</cx:pt>
          <cx:pt idx="251">18</cx:pt>
          <cx:pt idx="252">18</cx:pt>
          <cx:pt idx="253">17</cx:pt>
          <cx:pt idx="254">17</cx:pt>
          <cx:pt idx="255">18</cx:pt>
          <cx:pt idx="256">17</cx:pt>
          <cx:pt idx="257">17</cx:pt>
          <cx:pt idx="258">18</cx:pt>
          <cx:pt idx="259">18</cx:pt>
          <cx:pt idx="260">17</cx:pt>
          <cx:pt idx="261">17</cx:pt>
          <cx:pt idx="262">17</cx:pt>
          <cx:pt idx="263">17</cx:pt>
          <cx:pt idx="264">17</cx:pt>
          <cx:pt idx="265">17</cx:pt>
          <cx:pt idx="266">17</cx:pt>
          <cx:pt idx="267">18</cx:pt>
          <cx:pt idx="268">17</cx:pt>
          <cx:pt idx="269">18</cx:pt>
          <cx:pt idx="270">18</cx:pt>
          <cx:pt idx="271">18</cx:pt>
          <cx:pt idx="272">17</cx:pt>
          <cx:pt idx="273">18</cx:pt>
          <cx:pt idx="274">17</cx:pt>
          <cx:pt idx="275">17</cx:pt>
          <cx:pt idx="276">17</cx:pt>
          <cx:pt idx="277">17</cx:pt>
          <cx:pt idx="278">17</cx:pt>
          <cx:pt idx="279">17</cx:pt>
          <cx:pt idx="280">17</cx:pt>
          <cx:pt idx="281">10</cx:pt>
          <cx:pt idx="282">10</cx:pt>
          <cx:pt idx="283">10</cx:pt>
          <cx:pt idx="284">10</cx:pt>
          <cx:pt idx="285">10</cx:pt>
          <cx:pt idx="286">10</cx:pt>
          <cx:pt idx="287">10</cx:pt>
          <cx:pt idx="288">10</cx:pt>
          <cx:pt idx="289">10</cx:pt>
          <cx:pt idx="290">10</cx:pt>
          <cx:pt idx="291">10</cx:pt>
          <cx:pt idx="292">10</cx:pt>
          <cx:pt idx="293">10</cx:pt>
          <cx:pt idx="294">19</cx:pt>
          <cx:pt idx="295">17</cx:pt>
          <cx:pt idx="296">18</cx:pt>
          <cx:pt idx="297">18</cx:pt>
          <cx:pt idx="298">19</cx:pt>
          <cx:pt idx="299">19</cx:pt>
          <cx:pt idx="300">18</cx:pt>
          <cx:pt idx="301">18</cx:pt>
          <cx:pt idx="302">18</cx:pt>
          <cx:pt idx="303">18</cx:pt>
          <cx:pt idx="304">18</cx:pt>
          <cx:pt idx="305">17</cx:pt>
          <cx:pt idx="306">19</cx:pt>
          <cx:pt idx="307">18</cx:pt>
          <cx:pt idx="308">18</cx:pt>
          <cx:pt idx="309">19</cx:pt>
          <cx:pt idx="310">19</cx:pt>
          <cx:pt idx="311">18</cx:pt>
          <cx:pt idx="312">17</cx:pt>
          <cx:pt idx="313">19</cx:pt>
          <cx:pt idx="314">19</cx:pt>
          <cx:pt idx="315">19</cx:pt>
          <cx:pt idx="316">18</cx:pt>
          <cx:pt idx="317">19</cx:pt>
          <cx:pt idx="318">17</cx:pt>
          <cx:pt idx="319">18</cx:pt>
          <cx:pt idx="320">18</cx:pt>
          <cx:pt idx="321">18</cx:pt>
          <cx:pt idx="322">19</cx:pt>
          <cx:pt idx="323">18</cx:pt>
          <cx:pt idx="324">18</cx:pt>
          <cx:pt idx="325">19</cx:pt>
          <cx:pt idx="326">18</cx:pt>
          <cx:pt idx="327">18</cx:pt>
          <cx:pt idx="328">18</cx:pt>
          <cx:pt idx="329">19</cx:pt>
          <cx:pt idx="330">19</cx:pt>
          <cx:pt idx="331">18</cx:pt>
          <cx:pt idx="332">18</cx:pt>
          <cx:pt idx="333">18</cx:pt>
          <cx:pt idx="334">17</cx:pt>
          <cx:pt idx="335">18</cx:pt>
          <cx:pt idx="336">17</cx:pt>
          <cx:pt idx="337">19</cx:pt>
          <cx:pt idx="338">18</cx:pt>
          <cx:pt idx="339">18</cx:pt>
          <cx:pt idx="340">18</cx:pt>
          <cx:pt idx="341">18</cx:pt>
          <cx:pt idx="342">19</cx:pt>
          <cx:pt idx="343">19</cx:pt>
          <cx:pt idx="344">19</cx:pt>
          <cx:pt idx="345">25</cx:pt>
          <cx:pt idx="346">28</cx:pt>
          <cx:pt idx="347">30</cx:pt>
          <cx:pt idx="348">29</cx:pt>
          <cx:pt idx="349">29</cx:pt>
          <cx:pt idx="350">25</cx:pt>
          <cx:pt idx="351">27</cx:pt>
          <cx:pt idx="352">28</cx:pt>
          <cx:pt idx="353">26</cx:pt>
          <cx:pt idx="354">30</cx:pt>
          <cx:pt idx="355">30</cx:pt>
          <cx:pt idx="356">29</cx:pt>
          <cx:pt idx="357">30</cx:pt>
          <cx:pt idx="358">30</cx:pt>
          <cx:pt idx="359">29</cx:pt>
          <cx:pt idx="360">29</cx:pt>
          <cx:pt idx="361">26</cx:pt>
          <cx:pt idx="362">30</cx:pt>
          <cx:pt idx="363">29</cx:pt>
          <cx:pt idx="364">27</cx:pt>
          <cx:pt idx="365">29</cx:pt>
          <cx:pt idx="366">30</cx:pt>
          <cx:pt idx="367">29</cx:pt>
          <cx:pt idx="368">30</cx:pt>
          <cx:pt idx="369">27</cx:pt>
          <cx:pt idx="370">29</cx:pt>
          <cx:pt idx="371">30</cx:pt>
          <cx:pt idx="372">30</cx:pt>
          <cx:pt idx="373">30</cx:pt>
          <cx:pt idx="374">29</cx:pt>
          <cx:pt idx="375">27</cx:pt>
          <cx:pt idx="376">25</cx:pt>
          <cx:pt idx="377">30</cx:pt>
          <cx:pt idx="378">30</cx:pt>
          <cx:pt idx="379">29</cx:pt>
          <cx:pt idx="380">29</cx:pt>
          <cx:pt idx="381">28</cx:pt>
          <cx:pt idx="382">29</cx:pt>
          <cx:pt idx="383">26</cx:pt>
          <cx:pt idx="384">28</cx:pt>
          <cx:pt idx="385">28</cx:pt>
          <cx:pt idx="386">27</cx:pt>
          <cx:pt idx="387">25</cx:pt>
          <cx:pt idx="388">27</cx:pt>
          <cx:pt idx="389">28</cx:pt>
          <cx:pt idx="390">26</cx:pt>
          <cx:pt idx="391">25</cx:pt>
          <cx:pt idx="392">27</cx:pt>
          <cx:pt idx="393">26</cx:pt>
          <cx:pt idx="394">28</cx:pt>
          <cx:pt idx="395">28</cx:pt>
          <cx:pt idx="396">25</cx:pt>
          <cx:pt idx="397">27</cx:pt>
          <cx:pt idx="398">22</cx:pt>
          <cx:pt idx="399">23</cx:pt>
          <cx:pt idx="400">21</cx:pt>
          <cx:pt idx="401">20</cx:pt>
          <cx:pt idx="402">22</cx:pt>
          <cx:pt idx="403">20</cx:pt>
          <cx:pt idx="404">20</cx:pt>
          <cx:pt idx="405">23</cx:pt>
          <cx:pt idx="406">21</cx:pt>
          <cx:pt idx="407">21</cx:pt>
          <cx:pt idx="408">23</cx:pt>
          <cx:pt idx="409">23</cx:pt>
          <cx:pt idx="410">20</cx:pt>
          <cx:pt idx="411">21</cx:pt>
          <cx:pt idx="412">21</cx:pt>
          <cx:pt idx="413">22</cx:pt>
          <cx:pt idx="414">23</cx:pt>
          <cx:pt idx="415">20</cx:pt>
          <cx:pt idx="416">23</cx:pt>
          <cx:pt idx="417">20</cx:pt>
          <cx:pt idx="418">21</cx:pt>
          <cx:pt idx="419">23</cx:pt>
          <cx:pt idx="420">22</cx:pt>
          <cx:pt idx="421">20</cx:pt>
          <cx:pt idx="422">23</cx:pt>
          <cx:pt idx="423">20</cx:pt>
          <cx:pt idx="424">22</cx:pt>
          <cx:pt idx="425">20</cx:pt>
          <cx:pt idx="426">20</cx:pt>
          <cx:pt idx="427">23</cx:pt>
          <cx:pt idx="428">22</cx:pt>
          <cx:pt idx="429">21</cx:pt>
          <cx:pt idx="430">23</cx:pt>
          <cx:pt idx="431">23</cx:pt>
          <cx:pt idx="432">20</cx:pt>
          <cx:pt idx="433">21</cx:pt>
          <cx:pt idx="434">21</cx:pt>
          <cx:pt idx="435">15</cx:pt>
          <cx:pt idx="436">12</cx:pt>
          <cx:pt idx="437">16</cx:pt>
          <cx:pt idx="438">13</cx:pt>
          <cx:pt idx="439">14</cx:pt>
          <cx:pt idx="440">14</cx:pt>
          <cx:pt idx="441">9</cx:pt>
          <cx:pt idx="442">9</cx:pt>
          <cx:pt idx="443">9</cx:pt>
          <cx:pt idx="444">9</cx:pt>
          <cx:pt idx="445">9</cx:pt>
          <cx:pt idx="446">9</cx:pt>
          <cx:pt idx="447">13</cx:pt>
          <cx:pt idx="448">13</cx:pt>
          <cx:pt idx="449">13</cx:pt>
          <cx:pt idx="450">13</cx:pt>
          <cx:pt idx="451">13</cx:pt>
          <cx:pt idx="452">13</cx:pt>
          <cx:pt idx="453">13</cx:pt>
          <cx:pt idx="454">13</cx:pt>
          <cx:pt idx="455">24</cx:pt>
          <cx:pt idx="456">24</cx:pt>
          <cx:pt idx="457">24</cx:pt>
          <cx:pt idx="458">24</cx:pt>
          <cx:pt idx="459">24</cx:pt>
          <cx:pt idx="460">17</cx:pt>
          <cx:pt idx="461">17</cx:pt>
          <cx:pt idx="462">17</cx:pt>
          <cx:pt idx="463">17</cx:pt>
          <cx:pt idx="464">17</cx:pt>
          <cx:pt idx="465">17</cx:pt>
          <cx:pt idx="466">17</cx:pt>
          <cx:pt idx="467">17</cx:pt>
          <cx:pt idx="468">17</cx:pt>
          <cx:pt idx="469">17</cx:pt>
          <cx:pt idx="470">17</cx:pt>
          <cx:pt idx="471">17</cx:pt>
          <cx:pt idx="472">17</cx:pt>
          <cx:pt idx="473">17</cx:pt>
          <cx:pt idx="474">17</cx:pt>
          <cx:pt idx="475">17</cx:pt>
          <cx:pt idx="476">17</cx:pt>
          <cx:pt idx="477">17</cx:pt>
          <cx:pt idx="478">17</cx:pt>
          <cx:pt idx="479">17</cx:pt>
          <cx:pt idx="480">17</cx:pt>
          <cx:pt idx="481">17</cx:pt>
          <cx:pt idx="482">17</cx:pt>
          <cx:pt idx="483">17</cx:pt>
          <cx:pt idx="484">17</cx:pt>
          <cx:pt idx="485">17</cx:pt>
          <cx:pt idx="486">19</cx:pt>
          <cx:pt idx="487">16</cx:pt>
          <cx:pt idx="488">18</cx:pt>
          <cx:pt idx="489">16</cx:pt>
          <cx:pt idx="490">18</cx:pt>
          <cx:pt idx="491">16</cx:pt>
          <cx:pt idx="492">19</cx:pt>
          <cx:pt idx="493">18</cx:pt>
          <cx:pt idx="494">19</cx:pt>
          <cx:pt idx="495">15</cx:pt>
          <cx:pt idx="496">16</cx:pt>
          <cx:pt idx="497">20</cx:pt>
          <cx:pt idx="498">26</cx:pt>
          <cx:pt idx="499">22</cx:pt>
          <cx:pt idx="500">26</cx:pt>
          <cx:pt idx="501">17</cx:pt>
          <cx:pt idx="502">23</cx:pt>
          <cx:pt idx="503">20</cx:pt>
          <cx:pt idx="504">26</cx:pt>
          <cx:pt idx="505">20</cx:pt>
          <cx:pt idx="506">20</cx:pt>
          <cx:pt idx="507">22</cx:pt>
          <cx:pt idx="508">23</cx:pt>
          <cx:pt idx="509">16</cx:pt>
          <cx:pt idx="510">17</cx:pt>
          <cx:pt idx="511">26</cx:pt>
          <cx:pt idx="512">13</cx:pt>
          <cx:pt idx="513">11</cx:pt>
          <cx:pt idx="514">13</cx:pt>
          <cx:pt idx="515">13</cx:pt>
          <cx:pt idx="516">12</cx:pt>
          <cx:pt idx="517">14</cx:pt>
          <cx:pt idx="518">14</cx:pt>
          <cx:pt idx="519">12</cx:pt>
          <cx:pt idx="520">122</cx:pt>
          <cx:pt idx="521">121</cx:pt>
          <cx:pt idx="522">121</cx:pt>
          <cx:pt idx="523">28</cx:pt>
          <cx:pt idx="524">31</cx:pt>
          <cx:pt idx="525">28</cx:pt>
          <cx:pt idx="526">28</cx:pt>
          <cx:pt idx="527">28</cx:pt>
          <cx:pt idx="528">28</cx:pt>
          <cx:pt idx="529">31</cx:pt>
          <cx:pt idx="530">28</cx:pt>
          <cx:pt idx="531">31</cx:pt>
          <cx:pt idx="532">31</cx:pt>
          <cx:pt idx="533">31</cx:pt>
          <cx:pt idx="534">28</cx:pt>
          <cx:pt idx="535">31</cx:pt>
          <cx:pt idx="536">31</cx:pt>
          <cx:pt idx="537">31</cx:pt>
          <cx:pt idx="538">28</cx:pt>
          <cx:pt idx="539">31</cx:pt>
          <cx:pt idx="540">31</cx:pt>
          <cx:pt idx="541">31</cx:pt>
          <cx:pt idx="542">28</cx:pt>
          <cx:pt idx="543">31</cx:pt>
          <cx:pt idx="544">31</cx:pt>
          <cx:pt idx="545">28</cx:pt>
          <cx:pt idx="546">27</cx:pt>
          <cx:pt idx="547">27</cx:pt>
          <cx:pt idx="548">27</cx:pt>
          <cx:pt idx="549">28</cx:pt>
          <cx:pt idx="550">27</cx:pt>
          <cx:pt idx="551">25</cx:pt>
          <cx:pt idx="552">25</cx:pt>
          <cx:pt idx="553">22</cx:pt>
          <cx:pt idx="554">25</cx:pt>
          <cx:pt idx="555">25</cx:pt>
          <cx:pt idx="556">25</cx:pt>
          <cx:pt idx="557">25</cx:pt>
          <cx:pt idx="558">22</cx:pt>
          <cx:pt idx="559">25</cx:pt>
          <cx:pt idx="560">25</cx:pt>
          <cx:pt idx="561">22</cx:pt>
          <cx:pt idx="562">22</cx:pt>
          <cx:pt idx="563">22</cx:pt>
          <cx:pt idx="564">21</cx:pt>
          <cx:pt idx="565">22</cx:pt>
          <cx:pt idx="566">21</cx:pt>
          <cx:pt idx="567">22</cx:pt>
          <cx:pt idx="568">22</cx:pt>
          <cx:pt idx="569">21</cx:pt>
          <cx:pt idx="570">25</cx:pt>
          <cx:pt idx="571">22</cx:pt>
          <cx:pt idx="572">21</cx:pt>
          <cx:pt idx="573">21</cx:pt>
          <cx:pt idx="574">22</cx:pt>
          <cx:pt idx="575">21</cx:pt>
          <cx:pt idx="576">21</cx:pt>
          <cx:pt idx="577">22</cx:pt>
          <cx:pt idx="578">25</cx:pt>
          <cx:pt idx="579">8</cx:pt>
          <cx:pt idx="580">8</cx:pt>
          <cx:pt idx="581">12</cx:pt>
          <cx:pt idx="582">12</cx:pt>
          <cx:pt idx="583">12</cx:pt>
          <cx:pt idx="584">12</cx:pt>
          <cx:pt idx="585">16</cx:pt>
          <cx:pt idx="586">9</cx:pt>
          <cx:pt idx="587">9</cx:pt>
          <cx:pt idx="588">9</cx:pt>
          <cx:pt idx="589">9</cx:pt>
          <cx:pt idx="590">9</cx:pt>
          <cx:pt idx="591">9</cx:pt>
          <cx:pt idx="592">10</cx:pt>
          <cx:pt idx="593">10</cx:pt>
          <cx:pt idx="594">10</cx:pt>
          <cx:pt idx="595">10</cx:pt>
          <cx:pt idx="596">10</cx:pt>
          <cx:pt idx="597">10</cx:pt>
          <cx:pt idx="598">10</cx:pt>
          <cx:pt idx="599">11</cx:pt>
          <cx:pt idx="600">11</cx:pt>
          <cx:pt idx="601">11</cx:pt>
          <cx:pt idx="602">11</cx:pt>
          <cx:pt idx="603">11</cx:pt>
          <cx:pt idx="604">22</cx:pt>
          <cx:pt idx="605">22</cx:pt>
          <cx:pt idx="606">21</cx:pt>
          <cx:pt idx="607">22</cx:pt>
          <cx:pt idx="608">21</cx:pt>
          <cx:pt idx="609">22</cx:pt>
          <cx:pt idx="610">22</cx:pt>
          <cx:pt idx="611">22</cx:pt>
          <cx:pt idx="612">21</cx:pt>
          <cx:pt idx="613">21</cx:pt>
          <cx:pt idx="614">21</cx:pt>
          <cx:pt idx="615">16</cx:pt>
          <cx:pt idx="616">20</cx:pt>
          <cx:pt idx="617">20</cx:pt>
          <cx:pt idx="618">17</cx:pt>
          <cx:pt idx="619">15</cx:pt>
          <cx:pt idx="620">20</cx:pt>
          <cx:pt idx="621">17</cx:pt>
          <cx:pt idx="622">20</cx:pt>
          <cx:pt idx="623">17</cx:pt>
          <cx:pt idx="624">19</cx:pt>
          <cx:pt idx="625">15</cx:pt>
          <cx:pt idx="626">20</cx:pt>
          <cx:pt idx="627">17</cx:pt>
          <cx:pt idx="628">20</cx:pt>
          <cx:pt idx="629">20</cx:pt>
          <cx:pt idx="630">21</cx:pt>
          <cx:pt idx="631">16</cx:pt>
          <cx:pt idx="632">20</cx:pt>
          <cx:pt idx="633">17</cx:pt>
          <cx:pt idx="634">16</cx:pt>
          <cx:pt idx="635">20</cx:pt>
          <cx:pt idx="636">20</cx:pt>
          <cx:pt idx="637">15</cx:pt>
          <cx:pt idx="638">17</cx:pt>
          <cx:pt idx="639">20</cx:pt>
          <cx:pt idx="640">20</cx:pt>
          <cx:pt idx="641">16</cx:pt>
          <cx:pt idx="642">17</cx:pt>
          <cx:pt idx="643">16</cx:pt>
          <cx:pt idx="644">21</cx:pt>
          <cx:pt idx="645">17</cx:pt>
          <cx:pt idx="646">19</cx:pt>
          <cx:pt idx="647">20</cx:pt>
          <cx:pt idx="648">19</cx:pt>
          <cx:pt idx="649">17</cx:pt>
          <cx:pt idx="650">15</cx:pt>
          <cx:pt idx="651">10</cx:pt>
          <cx:pt idx="652">11</cx:pt>
          <cx:pt idx="653">12</cx:pt>
          <cx:pt idx="654">11</cx:pt>
          <cx:pt idx="655">17</cx:pt>
          <cx:pt idx="656">20</cx:pt>
          <cx:pt idx="657">17</cx:pt>
          <cx:pt idx="658">17</cx:pt>
          <cx:pt idx="659">17</cx:pt>
          <cx:pt idx="660">17</cx:pt>
          <cx:pt idx="661">19</cx:pt>
          <cx:pt idx="662">9</cx:pt>
          <cx:pt idx="663">9</cx:pt>
          <cx:pt idx="664">9</cx:pt>
          <cx:pt idx="665">19</cx:pt>
          <cx:pt idx="666">19</cx:pt>
          <cx:pt idx="667">23</cx:pt>
          <cx:pt idx="668">19</cx:pt>
          <cx:pt idx="669">19</cx:pt>
          <cx:pt idx="670">19</cx:pt>
          <cx:pt idx="671">19</cx:pt>
          <cx:pt idx="672">23</cx:pt>
          <cx:pt idx="673">19</cx:pt>
          <cx:pt idx="674">23</cx:pt>
          <cx:pt idx="675">19</cx:pt>
          <cx:pt idx="676">10</cx:pt>
          <cx:pt idx="677">10</cx:pt>
          <cx:pt idx="678">10</cx:pt>
          <cx:pt idx="679">10</cx:pt>
          <cx:pt idx="680">10</cx:pt>
          <cx:pt idx="681">10</cx:pt>
          <cx:pt idx="682">10</cx:pt>
          <cx:pt idx="683">16</cx:pt>
          <cx:pt idx="684">16</cx:pt>
          <cx:pt idx="685">26</cx:pt>
          <cx:pt idx="686">26</cx:pt>
          <cx:pt idx="687">25</cx:pt>
          <cx:pt idx="688">25</cx:pt>
          <cx:pt idx="689">28</cx:pt>
          <cx:pt idx="690">26</cx:pt>
          <cx:pt idx="691">26</cx:pt>
          <cx:pt idx="692">25</cx:pt>
          <cx:pt idx="693">26</cx:pt>
          <cx:pt idx="694">25</cx:pt>
          <cx:pt idx="695">26</cx:pt>
          <cx:pt idx="696">24</cx:pt>
          <cx:pt idx="697">24</cx:pt>
          <cx:pt idx="698">26</cx:pt>
          <cx:pt idx="699">26</cx:pt>
          <cx:pt idx="700">13</cx:pt>
          <cx:pt idx="701">19</cx:pt>
          <cx:pt idx="702">16</cx:pt>
          <cx:pt idx="703">16</cx:pt>
          <cx:pt idx="704">19</cx:pt>
          <cx:pt idx="705">19</cx:pt>
          <cx:pt idx="706">17</cx:pt>
          <cx:pt idx="707">16</cx:pt>
          <cx:pt idx="708">23</cx:pt>
          <cx:pt idx="709">17</cx:pt>
          <cx:pt idx="710">21</cx:pt>
          <cx:pt idx="711">16</cx:pt>
          <cx:pt idx="712">17</cx:pt>
          <cx:pt idx="713">16</cx:pt>
          <cx:pt idx="714">19</cx:pt>
          <cx:pt idx="715">21</cx:pt>
          <cx:pt idx="716">21</cx:pt>
          <cx:pt idx="717">20</cx:pt>
          <cx:pt idx="718">19</cx:pt>
          <cx:pt idx="719">19</cx:pt>
          <cx:pt idx="720">19</cx:pt>
          <cx:pt idx="721">18</cx:pt>
          <cx:pt idx="722">17</cx:pt>
          <cx:pt idx="723">18</cx:pt>
          <cx:pt idx="724">18</cx:pt>
          <cx:pt idx="725">17</cx:pt>
          <cx:pt idx="726">18</cx:pt>
          <cx:pt idx="727">18</cx:pt>
          <cx:pt idx="728">17</cx:pt>
          <cx:pt idx="729">18</cx:pt>
          <cx:pt idx="730">18</cx:pt>
          <cx:pt idx="731">15</cx:pt>
          <cx:pt idx="732">16</cx:pt>
          <cx:pt idx="733">16</cx:pt>
          <cx:pt idx="734">16</cx:pt>
          <cx:pt idx="735">15</cx:pt>
          <cx:pt idx="736">15</cx:pt>
          <cx:pt idx="737">12</cx:pt>
          <cx:pt idx="738">10</cx:pt>
          <cx:pt idx="739">12</cx:pt>
          <cx:pt idx="740">14</cx:pt>
          <cx:pt idx="741">12</cx:pt>
          <cx:pt idx="742">14</cx:pt>
          <cx:pt idx="743">19</cx:pt>
          <cx:pt idx="744">16</cx:pt>
          <cx:pt idx="745">18</cx:pt>
          <cx:pt idx="746">16</cx:pt>
          <cx:pt idx="747">18</cx:pt>
          <cx:pt idx="748">16</cx:pt>
          <cx:pt idx="749">17</cx:pt>
          <cx:pt idx="750">18</cx:pt>
          <cx:pt idx="751">17</cx:pt>
          <cx:pt idx="752">18</cx:pt>
          <cx:pt idx="753">17</cx:pt>
          <cx:pt idx="754">17</cx:pt>
          <cx:pt idx="755">17</cx:pt>
          <cx:pt idx="756">17</cx:pt>
          <cx:pt idx="757">18</cx:pt>
          <cx:pt idx="758">17</cx:pt>
          <cx:pt idx="759">18</cx:pt>
          <cx:pt idx="760">17</cx:pt>
          <cx:pt idx="761">18</cx:pt>
          <cx:pt idx="762">18</cx:pt>
          <cx:pt idx="763">17</cx:pt>
          <cx:pt idx="764">17</cx:pt>
          <cx:pt idx="765">17</cx:pt>
          <cx:pt idx="766">18</cx:pt>
          <cx:pt idx="767">18</cx:pt>
          <cx:pt idx="768">17</cx:pt>
          <cx:pt idx="769">21</cx:pt>
          <cx:pt idx="770">24</cx:pt>
          <cx:pt idx="771">17</cx:pt>
          <cx:pt idx="772">20</cx:pt>
          <cx:pt idx="773">18</cx:pt>
          <cx:pt idx="774">19</cx:pt>
          <cx:pt idx="775">20</cx:pt>
          <cx:pt idx="776">20</cx:pt>
          <cx:pt idx="777">20</cx:pt>
          <cx:pt idx="778">20</cx:pt>
          <cx:pt idx="779">20</cx:pt>
          <cx:pt idx="780">20</cx:pt>
          <cx:pt idx="781">18</cx:pt>
          <cx:pt idx="782">18</cx:pt>
          <cx:pt idx="783">18</cx:pt>
          <cx:pt idx="784">20</cx:pt>
          <cx:pt idx="785">19</cx:pt>
          <cx:pt idx="786">18</cx:pt>
          <cx:pt idx="787">18</cx:pt>
          <cx:pt idx="788">20</cx:pt>
          <cx:pt idx="789">19</cx:pt>
          <cx:pt idx="790">18</cx:pt>
          <cx:pt idx="791">20</cx:pt>
          <cx:pt idx="792">18</cx:pt>
          <cx:pt idx="793">17</cx:pt>
          <cx:pt idx="794">15</cx:pt>
          <cx:pt idx="795">19</cx:pt>
          <cx:pt idx="796">15</cx:pt>
          <cx:pt idx="797">19</cx:pt>
          <cx:pt idx="798">19</cx:pt>
          <cx:pt idx="799">15</cx:pt>
          <cx:pt idx="800">19</cx:pt>
          <cx:pt idx="801">19</cx:pt>
          <cx:pt idx="802">19</cx:pt>
          <cx:pt idx="803">19</cx:pt>
          <cx:pt idx="804">19</cx:pt>
          <cx:pt idx="805">17</cx:pt>
          <cx:pt idx="806">19</cx:pt>
          <cx:pt idx="807">17</cx:pt>
          <cx:pt idx="808">21</cx:pt>
          <cx:pt idx="809">21</cx:pt>
          <cx:pt idx="810">20</cx:pt>
          <cx:pt idx="811">17</cx:pt>
          <cx:pt idx="812">19</cx:pt>
          <cx:pt idx="813">19</cx:pt>
          <cx:pt idx="814">17</cx:pt>
          <cx:pt idx="815">19</cx:pt>
          <cx:pt idx="816">21</cx:pt>
          <cx:pt idx="817">17</cx:pt>
          <cx:pt idx="818">17</cx:pt>
          <cx:pt idx="819">20</cx:pt>
          <cx:pt idx="820">21</cx:pt>
          <cx:pt idx="821">19</cx:pt>
          <cx:pt idx="822">19</cx:pt>
          <cx:pt idx="823">17</cx:pt>
          <cx:pt idx="824">19</cx:pt>
          <cx:pt idx="825">18</cx:pt>
          <cx:pt idx="826">17</cx:pt>
          <cx:pt idx="827">18</cx:pt>
          <cx:pt idx="828">17</cx:pt>
          <cx:pt idx="829">15</cx:pt>
          <cx:pt idx="830">17</cx:pt>
          <cx:pt idx="831">17</cx:pt>
          <cx:pt idx="832">17</cx:pt>
          <cx:pt idx="833">17</cx:pt>
          <cx:pt idx="834">17</cx:pt>
          <cx:pt idx="835">17</cx:pt>
          <cx:pt idx="836">16</cx:pt>
          <cx:pt idx="837">20</cx:pt>
          <cx:pt idx="838">17</cx:pt>
          <cx:pt idx="839">18</cx:pt>
          <cx:pt idx="840">17</cx:pt>
          <cx:pt idx="841">14</cx:pt>
          <cx:pt idx="842">13</cx:pt>
          <cx:pt idx="843">13</cx:pt>
          <cx:pt idx="844">14</cx:pt>
          <cx:pt idx="845">12</cx:pt>
          <cx:pt idx="846">12</cx:pt>
          <cx:pt idx="847">14</cx:pt>
          <cx:pt idx="848">14</cx:pt>
          <cx:pt idx="849">18</cx:pt>
          <cx:pt idx="850">16</cx:pt>
          <cx:pt idx="851">18</cx:pt>
          <cx:pt idx="852">18</cx:pt>
          <cx:pt idx="853">16</cx:pt>
          <cx:pt idx="854">18</cx:pt>
          <cx:pt idx="855">18</cx:pt>
          <cx:pt idx="856">18</cx:pt>
          <cx:pt idx="857">18</cx:pt>
          <cx:pt idx="858">18</cx:pt>
          <cx:pt idx="859">18</cx:pt>
          <cx:pt idx="860">15</cx:pt>
          <cx:pt idx="861">18</cx:pt>
          <cx:pt idx="862">17</cx:pt>
          <cx:pt idx="863">18</cx:pt>
          <cx:pt idx="864">17</cx:pt>
          <cx:pt idx="865">18</cx:pt>
          <cx:pt idx="866">18</cx:pt>
          <cx:pt idx="867">18</cx:pt>
          <cx:pt idx="868">17</cx:pt>
          <cx:pt idx="869">18</cx:pt>
          <cx:pt idx="870">18</cx:pt>
          <cx:pt idx="871">18</cx:pt>
          <cx:pt idx="872">18</cx:pt>
          <cx:pt idx="873">17</cx:pt>
          <cx:pt idx="874">18</cx:pt>
          <cx:pt idx="875">18</cx:pt>
          <cx:pt idx="876">18</cx:pt>
          <cx:pt idx="877">18</cx:pt>
          <cx:pt idx="878">18</cx:pt>
          <cx:pt idx="879">18</cx:pt>
          <cx:pt idx="880">15</cx:pt>
          <cx:pt idx="881">18</cx:pt>
          <cx:pt idx="882">17</cx:pt>
          <cx:pt idx="883">18</cx:pt>
          <cx:pt idx="884">17</cx:pt>
          <cx:pt idx="885">17</cx:pt>
          <cx:pt idx="886">19</cx:pt>
          <cx:pt idx="887">18</cx:pt>
          <cx:pt idx="888">18</cx:pt>
          <cx:pt idx="889">18</cx:pt>
          <cx:pt idx="890">19</cx:pt>
          <cx:pt idx="891">17</cx:pt>
          <cx:pt idx="892">19</cx:pt>
          <cx:pt idx="893">17</cx:pt>
          <cx:pt idx="894">19</cx:pt>
          <cx:pt idx="895">19</cx:pt>
          <cx:pt idx="896">18</cx:pt>
          <cx:pt idx="897">17</cx:pt>
          <cx:pt idx="898">17</cx:pt>
          <cx:pt idx="899">15</cx:pt>
          <cx:pt idx="900">19</cx:pt>
          <cx:pt idx="901">18</cx:pt>
          <cx:pt idx="902">18</cx:pt>
          <cx:pt idx="903">18</cx:pt>
          <cx:pt idx="904">18</cx:pt>
          <cx:pt idx="905">19</cx:pt>
          <cx:pt idx="906">18</cx:pt>
          <cx:pt idx="907">18</cx:pt>
          <cx:pt idx="908">18</cx:pt>
          <cx:pt idx="909">19</cx:pt>
          <cx:pt idx="910">19</cx:pt>
          <cx:pt idx="911">18</cx:pt>
          <cx:pt idx="912">19</cx:pt>
          <cx:pt idx="913">17</cx:pt>
          <cx:pt idx="914">19</cx:pt>
          <cx:pt idx="915">18</cx:pt>
          <cx:pt idx="916">18</cx:pt>
          <cx:pt idx="917">18</cx:pt>
          <cx:pt idx="918">19</cx:pt>
          <cx:pt idx="919">17</cx:pt>
          <cx:pt idx="920">19</cx:pt>
          <cx:pt idx="921">18</cx:pt>
          <cx:pt idx="922">19</cx:pt>
          <cx:pt idx="923">19</cx:pt>
          <cx:pt idx="924">18</cx:pt>
          <cx:pt idx="925">19</cx:pt>
          <cx:pt idx="926">17</cx:pt>
          <cx:pt idx="927">17</cx:pt>
          <cx:pt idx="928">15</cx:pt>
          <cx:pt idx="929">14</cx:pt>
          <cx:pt idx="930">20</cx:pt>
          <cx:pt idx="931">19</cx:pt>
          <cx:pt idx="932">20</cx:pt>
          <cx:pt idx="933">20</cx:pt>
          <cx:pt idx="934">20</cx:pt>
          <cx:pt idx="935">20</cx:pt>
          <cx:pt idx="936">20</cx:pt>
          <cx:pt idx="937">20</cx:pt>
          <cx:pt idx="938">20</cx:pt>
          <cx:pt idx="939">20</cx:pt>
          <cx:pt idx="940">20</cx:pt>
          <cx:pt idx="941">20</cx:pt>
          <cx:pt idx="942">20</cx:pt>
          <cx:pt idx="943">20</cx:pt>
          <cx:pt idx="944">11</cx:pt>
          <cx:pt idx="945">11</cx:pt>
          <cx:pt idx="946">11</cx:pt>
          <cx:pt idx="947">17</cx:pt>
          <cx:pt idx="948">17</cx:pt>
          <cx:pt idx="949">17</cx:pt>
          <cx:pt idx="950">17</cx:pt>
          <cx:pt idx="951">17</cx:pt>
          <cx:pt idx="952">17</cx:pt>
          <cx:pt idx="953">17</cx:pt>
          <cx:pt idx="954">17</cx:pt>
          <cx:pt idx="955">17</cx:pt>
          <cx:pt idx="956">17</cx:pt>
          <cx:pt idx="957">17</cx:pt>
          <cx:pt idx="958">17</cx:pt>
          <cx:pt idx="959">17</cx:pt>
          <cx:pt idx="960">17</cx:pt>
          <cx:pt idx="961">17</cx:pt>
          <cx:pt idx="962">15</cx:pt>
          <cx:pt idx="963">15</cx:pt>
          <cx:pt idx="964">15</cx:pt>
          <cx:pt idx="965">15</cx:pt>
          <cx:pt idx="966">15</cx:pt>
          <cx:pt idx="967">15</cx:pt>
          <cx:pt idx="968">16</cx:pt>
          <cx:pt idx="969">16</cx:pt>
          <cx:pt idx="970">16</cx:pt>
          <cx:pt idx="971">16</cx:pt>
          <cx:pt idx="972">15</cx:pt>
          <cx:pt idx="973">15</cx:pt>
          <cx:pt idx="974">15</cx:pt>
          <cx:pt idx="975">15</cx:pt>
          <cx:pt idx="976">15</cx:pt>
          <cx:pt idx="977">15</cx:pt>
          <cx:pt idx="978">31</cx:pt>
          <cx:pt idx="979">31</cx:pt>
          <cx:pt idx="980">24</cx:pt>
          <cx:pt idx="981">24</cx:pt>
          <cx:pt idx="982">23</cx:pt>
          <cx:pt idx="983">24</cx:pt>
          <cx:pt idx="984">24</cx:pt>
          <cx:pt idx="985">24</cx:pt>
          <cx:pt idx="986">31</cx:pt>
          <cx:pt idx="987">23</cx:pt>
          <cx:pt idx="988">23</cx:pt>
          <cx:pt idx="989">24</cx:pt>
          <cx:pt idx="990">23</cx:pt>
          <cx:pt idx="991">23</cx:pt>
          <cx:pt idx="992">23</cx:pt>
          <cx:pt idx="993">24</cx:pt>
          <cx:pt idx="994">23</cx:pt>
          <cx:pt idx="995">24</cx:pt>
          <cx:pt idx="996">31</cx:pt>
          <cx:pt idx="997">24</cx:pt>
          <cx:pt idx="998">24</cx:pt>
          <cx:pt idx="999">24</cx:pt>
          <cx:pt idx="1000">23</cx:pt>
          <cx:pt idx="1001">24</cx:pt>
          <cx:pt idx="1002">23</cx:pt>
          <cx:pt idx="1003">31</cx:pt>
          <cx:pt idx="1004">23</cx:pt>
          <cx:pt idx="1005">31</cx:pt>
          <cx:pt idx="1006">23</cx:pt>
          <cx:pt idx="1007">24</cx:pt>
          <cx:pt idx="1008">23</cx:pt>
          <cx:pt idx="1009">23</cx:pt>
          <cx:pt idx="1010">24</cx:pt>
          <cx:pt idx="1011">23</cx:pt>
          <cx:pt idx="1012">31</cx:pt>
          <cx:pt idx="1013">26</cx:pt>
          <cx:pt idx="1014">26</cx:pt>
          <cx:pt idx="1015">26</cx:pt>
          <cx:pt idx="1016">25</cx:pt>
          <cx:pt idx="1017">26</cx:pt>
          <cx:pt idx="1018">25</cx:pt>
          <cx:pt idx="1019">25</cx:pt>
          <cx:pt idx="1020">25</cx:pt>
          <cx:pt idx="1021">26</cx:pt>
          <cx:pt idx="1022">25</cx:pt>
          <cx:pt idx="1023">25</cx:pt>
          <cx:pt idx="1024">26</cx:pt>
          <cx:pt idx="1025">23</cx:pt>
          <cx:pt idx="1026">23</cx:pt>
          <cx:pt idx="1027">23</cx:pt>
          <cx:pt idx="1028">22</cx:pt>
          <cx:pt idx="1029">22</cx:pt>
          <cx:pt idx="1030">22</cx:pt>
          <cx:pt idx="1031">24</cx:pt>
          <cx:pt idx="1032">22</cx:pt>
          <cx:pt idx="1033">24</cx:pt>
          <cx:pt idx="1034">22</cx:pt>
          <cx:pt idx="1035">24</cx:pt>
          <cx:pt idx="1036">22</cx:pt>
          <cx:pt idx="1037">22</cx:pt>
          <cx:pt idx="1038">22</cx:pt>
          <cx:pt idx="1039">22</cx:pt>
          <cx:pt idx="1040">22</cx:pt>
          <cx:pt idx="1041">22</cx:pt>
          <cx:pt idx="1042">22</cx:pt>
          <cx:pt idx="1043">25</cx:pt>
          <cx:pt idx="1044">27</cx:pt>
          <cx:pt idx="1045">24</cx:pt>
          <cx:pt idx="1046">24</cx:pt>
          <cx:pt idx="1047">25</cx:pt>
          <cx:pt idx="1048">25</cx:pt>
          <cx:pt idx="1049">24</cx:pt>
          <cx:pt idx="1050">27</cx:pt>
          <cx:pt idx="1051">27</cx:pt>
          <cx:pt idx="1052">24</cx:pt>
          <cx:pt idx="1053">22</cx:pt>
          <cx:pt idx="1054">22</cx:pt>
          <cx:pt idx="1055">21</cx:pt>
          <cx:pt idx="1056">21</cx:pt>
          <cx:pt idx="1057">22</cx:pt>
          <cx:pt idx="1058">22</cx:pt>
          <cx:pt idx="1059">23</cx:pt>
          <cx:pt idx="1060">15</cx:pt>
          <cx:pt idx="1061">15</cx:pt>
          <cx:pt idx="1062">24</cx:pt>
          <cx:pt idx="1063">20</cx:pt>
          <cx:pt idx="1064">25</cx:pt>
          <cx:pt idx="1065">18</cx:pt>
          <cx:pt idx="1066">25</cx:pt>
          <cx:pt idx="1067">18</cx:pt>
          <cx:pt idx="1068">20</cx:pt>
          <cx:pt idx="1069">24</cx:pt>
          <cx:pt idx="1070">22</cx:pt>
          <cx:pt idx="1071">24</cx:pt>
          <cx:pt idx="1072">24</cx:pt>
          <cx:pt idx="1073">25</cx:pt>
          <cx:pt idx="1074">20</cx:pt>
          <cx:pt idx="1075">20</cx:pt>
          <cx:pt idx="1076">25</cx:pt>
          <cx:pt idx="1077">22</cx:pt>
          <cx:pt idx="1078">22</cx:pt>
          <cx:pt idx="1079">22</cx:pt>
          <cx:pt idx="1080">22</cx:pt>
          <cx:pt idx="1081">21</cx:pt>
          <cx:pt idx="1082">22</cx:pt>
          <cx:pt idx="1083">24</cx:pt>
          <cx:pt idx="1084">24</cx:pt>
          <cx:pt idx="1085">18</cx:pt>
          <cx:pt idx="1086">18</cx:pt>
          <cx:pt idx="1087">24</cx:pt>
          <cx:pt idx="1088">24</cx:pt>
          <cx:pt idx="1089">25</cx:pt>
          <cx:pt idx="1090">20</cx:pt>
          <cx:pt idx="1091">24</cx:pt>
          <cx:pt idx="1092">20</cx:pt>
          <cx:pt idx="1093">21</cx:pt>
          <cx:pt idx="1094">21</cx:pt>
          <cx:pt idx="1095">24</cx:pt>
          <cx:pt idx="1096">14</cx:pt>
          <cx:pt idx="1097">18</cx:pt>
          <cx:pt idx="1098">18</cx:pt>
          <cx:pt idx="1099">18</cx:pt>
          <cx:pt idx="1100">19</cx:pt>
          <cx:pt idx="1101">15</cx:pt>
          <cx:pt idx="1102">15</cx:pt>
          <cx:pt idx="1103">17</cx:pt>
          <cx:pt idx="1104">17</cx:pt>
          <cx:pt idx="1105">16</cx:pt>
          <cx:pt idx="1106">17</cx:pt>
          <cx:pt idx="1107">16</cx:pt>
          <cx:pt idx="1108">16</cx:pt>
          <cx:pt idx="1109">17</cx:pt>
          <cx:pt idx="1110">16</cx:pt>
          <cx:pt idx="1111">16</cx:pt>
          <cx:pt idx="1112">17</cx:pt>
          <cx:pt idx="1113">15</cx:pt>
          <cx:pt idx="1114">15</cx:pt>
          <cx:pt idx="1115">15</cx:pt>
          <cx:pt idx="1116">15</cx:pt>
          <cx:pt idx="1117">15</cx:pt>
          <cx:pt idx="1118">15</cx:pt>
          <cx:pt idx="1119">15</cx:pt>
          <cx:pt idx="1120">15</cx:pt>
          <cx:pt idx="1121">15</cx:pt>
          <cx:pt idx="1122">15</cx:pt>
          <cx:pt idx="1123">15</cx:pt>
          <cx:pt idx="1124">21</cx:pt>
          <cx:pt idx="1125">18</cx:pt>
          <cx:pt idx="1126">21</cx:pt>
          <cx:pt idx="1127">21</cx:pt>
          <cx:pt idx="1128">21</cx:pt>
          <cx:pt idx="1129">18</cx:pt>
          <cx:pt idx="1130">21</cx:pt>
          <cx:pt idx="1131">21</cx:pt>
          <cx:pt idx="1132">18</cx:pt>
          <cx:pt idx="1133">18</cx:pt>
          <cx:pt idx="1134">18</cx:pt>
          <cx:pt idx="1135">27</cx:pt>
          <cx:pt idx="1136">27</cx:pt>
          <cx:pt idx="1137">27</cx:pt>
          <cx:pt idx="1138">27</cx:pt>
          <cx:pt idx="1139">27</cx:pt>
          <cx:pt idx="1140">27</cx:pt>
          <cx:pt idx="1141">27</cx:pt>
          <cx:pt idx="1142">27</cx:pt>
          <cx:pt idx="1143">26</cx:pt>
          <cx:pt idx="1144">26</cx:pt>
          <cx:pt idx="1145">27</cx:pt>
          <cx:pt idx="1146">26</cx:pt>
          <cx:pt idx="1147">26</cx:pt>
          <cx:pt idx="1148">26</cx:pt>
          <cx:pt idx="1149">26</cx:pt>
          <cx:pt idx="1150">27</cx:pt>
          <cx:pt idx="1151">27</cx:pt>
          <cx:pt idx="1152">27</cx:pt>
          <cx:pt idx="1153">22</cx:pt>
          <cx:pt idx="1154">19</cx:pt>
          <cx:pt idx="1155">19</cx:pt>
          <cx:pt idx="1156">17</cx:pt>
          <cx:pt idx="1157">17</cx:pt>
          <cx:pt idx="1158">18</cx:pt>
          <cx:pt idx="1159">18</cx:pt>
          <cx:pt idx="1160">18</cx:pt>
          <cx:pt idx="1161">18</cx:pt>
          <cx:pt idx="1162">18</cx:pt>
          <cx:pt idx="1163">18</cx:pt>
          <cx:pt idx="1164">18</cx:pt>
          <cx:pt idx="1165">18</cx:pt>
          <cx:pt idx="1166">50</cx:pt>
          <cx:pt idx="1167">50</cx:pt>
          <cx:pt idx="1168">50</cx:pt>
          <cx:pt idx="1169">50</cx:pt>
          <cx:pt idx="1170">50</cx:pt>
          <cx:pt idx="1171">50</cx:pt>
          <cx:pt idx="1172">49</cx:pt>
          <cx:pt idx="1173">49</cx:pt>
          <cx:pt idx="1174">49</cx:pt>
          <cx:pt idx="1175">47</cx:pt>
          <cx:pt idx="1176">18</cx:pt>
          <cx:pt idx="1177">21</cx:pt>
          <cx:pt idx="1178">21</cx:pt>
          <cx:pt idx="1179">24</cx:pt>
          <cx:pt idx="1180">26</cx:pt>
          <cx:pt idx="1181">27</cx:pt>
          <cx:pt idx="1182">24</cx:pt>
          <cx:pt idx="1183">18</cx:pt>
          <cx:pt idx="1184">26</cx:pt>
          <cx:pt idx="1185">24</cx:pt>
          <cx:pt idx="1186">26</cx:pt>
          <cx:pt idx="1187">27</cx:pt>
          <cx:pt idx="1188">26</cx:pt>
          <cx:pt idx="1189">21</cx:pt>
          <cx:pt idx="1190">21</cx:pt>
          <cx:pt idx="1191">24</cx:pt>
          <cx:pt idx="1192">27</cx:pt>
          <cx:pt idx="1193">21</cx:pt>
          <cx:pt idx="1194">26</cx:pt>
          <cx:pt idx="1195">24</cx:pt>
          <cx:pt idx="1196">27</cx:pt>
          <cx:pt idx="1197">21</cx:pt>
          <cx:pt idx="1198">27</cx:pt>
          <cx:pt idx="1199">26</cx:pt>
          <cx:pt idx="1200">26</cx:pt>
          <cx:pt idx="1201">21</cx:pt>
          <cx:pt idx="1202">27</cx:pt>
          <cx:pt idx="1203">21</cx:pt>
          <cx:pt idx="1204">26</cx:pt>
          <cx:pt idx="1205">26</cx:pt>
          <cx:pt idx="1206">23</cx:pt>
          <cx:pt idx="1207">27</cx:pt>
          <cx:pt idx="1208">26</cx:pt>
          <cx:pt idx="1209">23</cx:pt>
          <cx:pt idx="1210">27</cx:pt>
          <cx:pt idx="1211">23</cx:pt>
          <cx:pt idx="1212">26</cx:pt>
          <cx:pt idx="1213">26</cx:pt>
          <cx:pt idx="1214">23</cx:pt>
          <cx:pt idx="1215">26</cx:pt>
          <cx:pt idx="1216">27</cx:pt>
          <cx:pt idx="1217">18</cx:pt>
          <cx:pt idx="1218">21</cx:pt>
          <cx:pt idx="1219">21</cx:pt>
          <cx:pt idx="1220">23</cx:pt>
          <cx:pt idx="1221">21</cx:pt>
          <cx:pt idx="1222">27</cx:pt>
          <cx:pt idx="1223">26</cx:pt>
          <cx:pt idx="1224">23</cx:pt>
          <cx:pt idx="1225">26</cx:pt>
          <cx:pt idx="1226">23</cx:pt>
          <cx:pt idx="1227">21</cx:pt>
          <cx:pt idx="1228">23</cx:pt>
          <cx:pt idx="1229">21</cx:pt>
          <cx:pt idx="1230">26</cx:pt>
          <cx:pt idx="1231">27</cx:pt>
          <cx:pt idx="1232">27</cx:pt>
          <cx:pt idx="1233">27</cx:pt>
          <cx:pt idx="1234">21</cx:pt>
          <cx:pt idx="1235">21</cx:pt>
          <cx:pt idx="1236">21</cx:pt>
          <cx:pt idx="1237">18</cx:pt>
          <cx:pt idx="1238">26</cx:pt>
          <cx:pt idx="1239">26</cx:pt>
          <cx:pt idx="1240">23</cx:pt>
          <cx:pt idx="1241">26</cx:pt>
          <cx:pt idx="1242">27</cx:pt>
          <cx:pt idx="1243">21</cx:pt>
          <cx:pt idx="1244">26</cx:pt>
          <cx:pt idx="1245">27</cx:pt>
          <cx:pt idx="1246">27</cx:pt>
          <cx:pt idx="1247">23</cx:pt>
          <cx:pt idx="1248">23</cx:pt>
          <cx:pt idx="1249">26</cx:pt>
          <cx:pt idx="1250">20</cx:pt>
          <cx:pt idx="1251">20</cx:pt>
          <cx:pt idx="1252">19</cx:pt>
          <cx:pt idx="1253">19</cx:pt>
          <cx:pt idx="1254">18</cx:pt>
          <cx:pt idx="1255">23</cx:pt>
          <cx:pt idx="1256">23</cx:pt>
          <cx:pt idx="1257">23</cx:pt>
          <cx:pt idx="1258">22</cx:pt>
          <cx:pt idx="1259">22</cx:pt>
          <cx:pt idx="1260">22</cx:pt>
          <cx:pt idx="1261">17</cx:pt>
          <cx:pt idx="1262">17</cx:pt>
          <cx:pt idx="1263">21</cx:pt>
          <cx:pt idx="1264">22</cx:pt>
          <cx:pt idx="1265">22</cx:pt>
          <cx:pt idx="1266">22</cx:pt>
          <cx:pt idx="1267">22</cx:pt>
          <cx:pt idx="1268">21</cx:pt>
          <cx:pt idx="1269">22</cx:pt>
          <cx:pt idx="1270">21</cx:pt>
          <cx:pt idx="1271">22</cx:pt>
          <cx:pt idx="1272">22</cx:pt>
          <cx:pt idx="1273">21</cx:pt>
          <cx:pt idx="1274">21</cx:pt>
          <cx:pt idx="1275">22</cx:pt>
          <cx:pt idx="1276">21</cx:pt>
          <cx:pt idx="1277">21</cx:pt>
          <cx:pt idx="1278">22</cx:pt>
          <cx:pt idx="1279">22</cx:pt>
          <cx:pt idx="1280">22</cx:pt>
          <cx:pt idx="1281">21</cx:pt>
          <cx:pt idx="1282">22</cx:pt>
          <cx:pt idx="1283">22</cx:pt>
          <cx:pt idx="1284">21</cx:pt>
          <cx:pt idx="1285">21</cx:pt>
          <cx:pt idx="1286">22</cx:pt>
          <cx:pt idx="1287">22</cx:pt>
          <cx:pt idx="1288">22</cx:pt>
          <cx:pt idx="1289">22</cx:pt>
          <cx:pt idx="1290">21</cx:pt>
          <cx:pt idx="1291">21</cx:pt>
          <cx:pt idx="1292">22</cx:pt>
          <cx:pt idx="1293">22</cx:pt>
          <cx:pt idx="1294">16</cx:pt>
          <cx:pt idx="1295">15</cx:pt>
          <cx:pt idx="1296">14</cx:pt>
          <cx:pt idx="1297">15</cx:pt>
          <cx:pt idx="1298">15</cx:pt>
          <cx:pt idx="1299">13</cx:pt>
          <cx:pt idx="1300">15</cx:pt>
          <cx:pt idx="1301">16</cx:pt>
          <cx:pt idx="1302">15</cx:pt>
          <cx:pt idx="1303">15</cx:pt>
          <cx:pt idx="1304">13</cx:pt>
          <cx:pt idx="1305">15</cx:pt>
          <cx:pt idx="1306">18</cx:pt>
          <cx:pt idx="1307">18</cx:pt>
          <cx:pt idx="1308">21</cx:pt>
          <cx:pt idx="1309">18</cx:pt>
          <cx:pt idx="1310">21</cx:pt>
          <cx:pt idx="1311">21</cx:pt>
          <cx:pt idx="1312">21</cx:pt>
          <cx:pt idx="1313">18</cx:pt>
          <cx:pt idx="1314">18</cx:pt>
          <cx:pt idx="1315">21</cx:pt>
          <cx:pt idx="1316">18</cx:pt>
          <cx:pt idx="1317">21</cx:pt>
          <cx:pt idx="1318">18</cx:pt>
          <cx:pt idx="1319">18</cx:pt>
          <cx:pt idx="1320">21</cx:pt>
          <cx:pt idx="1321">21</cx:pt>
          <cx:pt idx="1322">18</cx:pt>
          <cx:pt idx="1323">21</cx:pt>
          <cx:pt idx="1324">18</cx:pt>
          <cx:pt idx="1325">21</cx:pt>
          <cx:pt idx="1326">21</cx:pt>
          <cx:pt idx="1327">21</cx:pt>
          <cx:pt idx="1328">18</cx:pt>
          <cx:pt idx="1329">18</cx:pt>
          <cx:pt idx="1330">14</cx:pt>
          <cx:pt idx="1331">14</cx:pt>
          <cx:pt idx="1332">13</cx:pt>
          <cx:pt idx="1333">14</cx:pt>
          <cx:pt idx="1334">15</cx:pt>
          <cx:pt idx="1335">14</cx:pt>
          <cx:pt idx="1336">15</cx:pt>
          <cx:pt idx="1337">14</cx:pt>
          <cx:pt idx="1338">14</cx:pt>
          <cx:pt idx="1339">14</cx:pt>
          <cx:pt idx="1340">15</cx:pt>
          <cx:pt idx="1341">20</cx:pt>
          <cx:pt idx="1342">20</cx:pt>
          <cx:pt idx="1343">20</cx:pt>
          <cx:pt idx="1344">21</cx:pt>
          <cx:pt idx="1345">21</cx:pt>
          <cx:pt idx="1346">21</cx:pt>
          <cx:pt idx="1347">21</cx:pt>
          <cx:pt idx="1348">21</cx:pt>
          <cx:pt idx="1349">16</cx:pt>
          <cx:pt idx="1350">15</cx:pt>
          <cx:pt idx="1351">15</cx:pt>
          <cx:pt idx="1352">16</cx:pt>
          <cx:pt idx="1353">16</cx:pt>
          <cx:pt idx="1354">16</cx:pt>
          <cx:pt idx="1355">16</cx:pt>
          <cx:pt idx="1356">16</cx:pt>
          <cx:pt idx="1357">16</cx:pt>
          <cx:pt idx="1358">16</cx:pt>
          <cx:pt idx="1359">16</cx:pt>
          <cx:pt idx="1360">16</cx:pt>
          <cx:pt idx="1361">13</cx:pt>
          <cx:pt idx="1362">35</cx:pt>
          <cx:pt idx="1363">35</cx:pt>
          <cx:pt idx="1364">33</cx:pt>
          <cx:pt idx="1365">27</cx:pt>
          <cx:pt idx="1366">27</cx:pt>
          <cx:pt idx="1367">22</cx:pt>
          <cx:pt idx="1368">27</cx:pt>
          <cx:pt idx="1369">22</cx:pt>
          <cx:pt idx="1370">22</cx:pt>
          <cx:pt idx="1371">22</cx:pt>
          <cx:pt idx="1372">27</cx:pt>
          <cx:pt idx="1373">22</cx:pt>
          <cx:pt idx="1374">22</cx:pt>
          <cx:pt idx="1375">27</cx:pt>
          <cx:pt idx="1376">27</cx:pt>
          <cx:pt idx="1377">27</cx:pt>
          <cx:pt idx="1378">27</cx:pt>
          <cx:pt idx="1379">27</cx:pt>
          <cx:pt idx="1380">22</cx:pt>
          <cx:pt idx="1381">22</cx:pt>
          <cx:pt idx="1382">27</cx:pt>
          <cx:pt idx="1383">27</cx:pt>
          <cx:pt idx="1384">22</cx:pt>
          <cx:pt idx="1385">27</cx:pt>
          <cx:pt idx="1386">22</cx:pt>
          <cx:pt idx="1387">26</cx:pt>
          <cx:pt idx="1388">27</cx:pt>
          <cx:pt idx="1389">17</cx:pt>
          <cx:pt idx="1390">17</cx:pt>
          <cx:pt idx="1391">17</cx:pt>
          <cx:pt idx="1392">16</cx:pt>
          <cx:pt idx="1393">16</cx:pt>
          <cx:pt idx="1394">16</cx:pt>
          <cx:pt idx="1395">13</cx:pt>
          <cx:pt idx="1396">12</cx:pt>
          <cx:pt idx="1397">13</cx:pt>
          <cx:pt idx="1398">12</cx:pt>
          <cx:pt idx="1399">12</cx:pt>
          <cx:pt idx="1400">13</cx:pt>
          <cx:pt idx="1401">13</cx:pt>
          <cx:pt idx="1402">12</cx:pt>
          <cx:pt idx="1403">12</cx:pt>
          <cx:pt idx="1404">12</cx:pt>
          <cx:pt idx="1405">13</cx:pt>
          <cx:pt idx="1406">13</cx:pt>
          <cx:pt idx="1407">13</cx:pt>
          <cx:pt idx="1408">12</cx:pt>
          <cx:pt idx="1409">14</cx:pt>
          <cx:pt idx="1410">14</cx:pt>
          <cx:pt idx="1411">13</cx:pt>
          <cx:pt idx="1412">13</cx:pt>
          <cx:pt idx="1413">14</cx:pt>
          <cx:pt idx="1414">13</cx:pt>
          <cx:pt idx="1415">10</cx:pt>
          <cx:pt idx="1416">10</cx:pt>
          <cx:pt idx="1417">10</cx:pt>
          <cx:pt idx="1418">9</cx:pt>
          <cx:pt idx="1419">10</cx:pt>
          <cx:pt idx="1420">10</cx:pt>
          <cx:pt idx="1421">10</cx:pt>
          <cx:pt idx="1422">10</cx:pt>
          <cx:pt idx="1423">10</cx:pt>
          <cx:pt idx="1424">9</cx:pt>
          <cx:pt idx="1425">13</cx:pt>
          <cx:pt idx="1426">12</cx:pt>
          <cx:pt idx="1427">14</cx:pt>
          <cx:pt idx="1428">13</cx:pt>
          <cx:pt idx="1429">20</cx:pt>
          <cx:pt idx="1430">13</cx:pt>
          <cx:pt idx="1431">14</cx:pt>
          <cx:pt idx="1432">31</cx:pt>
          <cx:pt idx="1433">31</cx:pt>
          <cx:pt idx="1434">29</cx:pt>
          <cx:pt idx="1435">29</cx:pt>
          <cx:pt idx="1436">29</cx:pt>
          <cx:pt idx="1437">29</cx:pt>
          <cx:pt idx="1438">15</cx:pt>
          <cx:pt idx="1439">14</cx:pt>
          <cx:pt idx="1440">14</cx:pt>
          <cx:pt idx="1441">14</cx:pt>
          <cx:pt idx="1442">15</cx:pt>
          <cx:pt idx="1443">14</cx:pt>
          <cx:pt idx="1444">12</cx:pt>
          <cx:pt idx="1445">14</cx:pt>
          <cx:pt idx="1446">12</cx:pt>
          <cx:pt idx="1447">14</cx:pt>
          <cx:pt idx="1448">14</cx:pt>
          <cx:pt idx="1449">12</cx:pt>
          <cx:pt idx="1450">18</cx:pt>
          <cx:pt idx="1451">18</cx:pt>
          <cx:pt idx="1452">21</cx:pt>
          <cx:pt idx="1453">20</cx:pt>
          <cx:pt idx="1454">20</cx:pt>
          <cx:pt idx="1455">18</cx:pt>
          <cx:pt idx="1456">18</cx:pt>
          <cx:pt idx="1457">21</cx:pt>
          <cx:pt idx="1458">20</cx:pt>
          <cx:pt idx="1459">18</cx:pt>
          <cx:pt idx="1460">18</cx:pt>
          <cx:pt idx="1461">21</cx:pt>
          <cx:pt idx="1462">21</cx:pt>
          <cx:pt idx="1463">20</cx:pt>
          <cx:pt idx="1464">22</cx:pt>
          <cx:pt idx="1465">22</cx:pt>
          <cx:pt idx="1466">20</cx:pt>
          <cx:pt idx="1467">22</cx:pt>
          <cx:pt idx="1468">22</cx:pt>
          <cx:pt idx="1469">20</cx:pt>
          <cx:pt idx="1470">22</cx:pt>
          <cx:pt idx="1471">19</cx:pt>
          <cx:pt idx="1472">22</cx:pt>
          <cx:pt idx="1473">19</cx:pt>
          <cx:pt idx="1474">22</cx:pt>
          <cx:pt idx="1475">19</cx:pt>
          <cx:pt idx="1476">22</cx:pt>
          <cx:pt idx="1477">20</cx:pt>
          <cx:pt idx="1478">22</cx:pt>
          <cx:pt idx="1479">22</cx:pt>
          <cx:pt idx="1480">22</cx:pt>
          <cx:pt idx="1481">20</cx:pt>
          <cx:pt idx="1482">22</cx:pt>
          <cx:pt idx="1483">20</cx:pt>
          <cx:pt idx="1484">19</cx:pt>
          <cx:pt idx="1485">17</cx:pt>
          <cx:pt idx="1486">17</cx:pt>
          <cx:pt idx="1487">16</cx:pt>
          <cx:pt idx="1488">16</cx:pt>
          <cx:pt idx="1489">20</cx:pt>
          <cx:pt idx="1490">21</cx:pt>
          <cx:pt idx="1491">21</cx:pt>
          <cx:pt idx="1492">21</cx:pt>
          <cx:pt idx="1493">18</cx:pt>
          <cx:pt idx="1494">18</cx:pt>
          <cx:pt idx="1495">20</cx:pt>
          <cx:pt idx="1496">20</cx:pt>
          <cx:pt idx="1497">18</cx:pt>
          <cx:pt idx="1498">18</cx:pt>
          <cx:pt idx="1499">18</cx:pt>
          <cx:pt idx="1500">20</cx:pt>
          <cx:pt idx="1501">21</cx:pt>
          <cx:pt idx="1502">21</cx:pt>
          <cx:pt idx="1503">21</cx:pt>
          <cx:pt idx="1504">18</cx:pt>
          <cx:pt idx="1505">20</cx:pt>
          <cx:pt idx="1506">22</cx:pt>
          <cx:pt idx="1507">20</cx:pt>
          <cx:pt idx="1508">22</cx:pt>
          <cx:pt idx="1509">19</cx:pt>
          <cx:pt idx="1510">22</cx:pt>
          <cx:pt idx="1511">22</cx:pt>
          <cx:pt idx="1512">20</cx:pt>
          <cx:pt idx="1513">22</cx:pt>
          <cx:pt idx="1514">22</cx:pt>
          <cx:pt idx="1515">19</cx:pt>
          <cx:pt idx="1516">22</cx:pt>
          <cx:pt idx="1517">22</cx:pt>
          <cx:pt idx="1518">22</cx:pt>
          <cx:pt idx="1519">22</cx:pt>
          <cx:pt idx="1520">19</cx:pt>
          <cx:pt idx="1521">20</cx:pt>
          <cx:pt idx="1522">22</cx:pt>
          <cx:pt idx="1523">20</cx:pt>
          <cx:pt idx="1524">19</cx:pt>
          <cx:pt idx="1525">22</cx:pt>
          <cx:pt idx="1526">22</cx:pt>
          <cx:pt idx="1527">22</cx:pt>
          <cx:pt idx="1528">15</cx:pt>
          <cx:pt idx="1529">17</cx:pt>
          <cx:pt idx="1530">16</cx:pt>
          <cx:pt idx="1531">16</cx:pt>
          <cx:pt idx="1532">15</cx:pt>
          <cx:pt idx="1533">15</cx:pt>
          <cx:pt idx="1534">15</cx:pt>
          <cx:pt idx="1535">15</cx:pt>
          <cx:pt idx="1536">15</cx:pt>
          <cx:pt idx="1537">15</cx:pt>
          <cx:pt idx="1538">15</cx:pt>
          <cx:pt idx="1539">15</cx:pt>
          <cx:pt idx="1540">15</cx:pt>
          <cx:pt idx="1541">15</cx:pt>
          <cx:pt idx="1542">15</cx:pt>
          <cx:pt idx="1543">15</cx:pt>
          <cx:pt idx="1544">15</cx:pt>
          <cx:pt idx="1545">15</cx:pt>
          <cx:pt idx="1546">15</cx:pt>
          <cx:pt idx="1547">15</cx:pt>
          <cx:pt idx="1548">40</cx:pt>
          <cx:pt idx="1549">40</cx:pt>
          <cx:pt idx="1550">40</cx:pt>
          <cx:pt idx="1551">40</cx:pt>
          <cx:pt idx="1552">40</cx:pt>
          <cx:pt idx="1553">40</cx:pt>
          <cx:pt idx="1554">40</cx:pt>
          <cx:pt idx="1555">40</cx:pt>
          <cx:pt idx="1556">40</cx:pt>
          <cx:pt idx="1557">21</cx:pt>
          <cx:pt idx="1558">21</cx:pt>
          <cx:pt idx="1559">21</cx:pt>
          <cx:pt idx="1560">21</cx:pt>
          <cx:pt idx="1561">21</cx:pt>
          <cx:pt idx="1562">21</cx:pt>
          <cx:pt idx="1563">21</cx:pt>
          <cx:pt idx="1564">21</cx:pt>
          <cx:pt idx="1565">21</cx:pt>
          <cx:pt idx="1566">21</cx:pt>
          <cx:pt idx="1567">21</cx:pt>
          <cx:pt idx="1568">21</cx:pt>
          <cx:pt idx="1569">21</cx:pt>
          <cx:pt idx="1570">21</cx:pt>
          <cx:pt idx="1571">21</cx:pt>
          <cx:pt idx="1572">19</cx:pt>
          <cx:pt idx="1573">20</cx:pt>
          <cx:pt idx="1574">19</cx:pt>
          <cx:pt idx="1575">21</cx:pt>
          <cx:pt idx="1576">19</cx:pt>
          <cx:pt idx="1577">21</cx:pt>
          <cx:pt idx="1578">20</cx:pt>
          <cx:pt idx="1579">21</cx:pt>
          <cx:pt idx="1580">19</cx:pt>
          <cx:pt idx="1581">20</cx:pt>
          <cx:pt idx="1582">10</cx:pt>
          <cx:pt idx="1583">11</cx:pt>
          <cx:pt idx="1584">10</cx:pt>
          <cx:pt idx="1585">11</cx:pt>
          <cx:pt idx="1586">10</cx:pt>
          <cx:pt idx="1587">11</cx:pt>
          <cx:pt idx="1588">10</cx:pt>
          <cx:pt idx="1589">11</cx:pt>
          <cx:pt idx="1590">10</cx:pt>
          <cx:pt idx="1591">11</cx:pt>
          <cx:pt idx="1592">11</cx:pt>
          <cx:pt idx="1593">11</cx:pt>
          <cx:pt idx="1594">27</cx:pt>
          <cx:pt idx="1595">27</cx:pt>
          <cx:pt idx="1596">27</cx:pt>
          <cx:pt idx="1597">27</cx:pt>
          <cx:pt idx="1598">27</cx:pt>
          <cx:pt idx="1599">27</cx:pt>
          <cx:pt idx="1600">27</cx:pt>
          <cx:pt idx="1601">27</cx:pt>
          <cx:pt idx="1602">27</cx:pt>
          <cx:pt idx="1603">27</cx:pt>
          <cx:pt idx="1604">27</cx:pt>
          <cx:pt idx="1605">27</cx:pt>
          <cx:pt idx="1606">27</cx:pt>
          <cx:pt idx="1607">27</cx:pt>
          <cx:pt idx="1608">27</cx:pt>
          <cx:pt idx="1609">27</cx:pt>
          <cx:pt idx="1610">27</cx:pt>
          <cx:pt idx="1611">27</cx:pt>
          <cx:pt idx="1612">12</cx:pt>
          <cx:pt idx="1613">12</cx:pt>
          <cx:pt idx="1614">12</cx:pt>
          <cx:pt idx="1615">12</cx:pt>
          <cx:pt idx="1616">12</cx:pt>
          <cx:pt idx="1617">12</cx:pt>
          <cx:pt idx="1618">12</cx:pt>
          <cx:pt idx="1619">12</cx:pt>
          <cx:pt idx="1620">11</cx:pt>
          <cx:pt idx="1621">11</cx:pt>
          <cx:pt idx="1622">19</cx:pt>
          <cx:pt idx="1623">17</cx:pt>
          <cx:pt idx="1624">16</cx:pt>
          <cx:pt idx="1625">18</cx:pt>
          <cx:pt idx="1626">19</cx:pt>
          <cx:pt idx="1627">20</cx:pt>
          <cx:pt idx="1628">20</cx:pt>
          <cx:pt idx="1629">19</cx:pt>
          <cx:pt idx="1630">20</cx:pt>
          <cx:pt idx="1631">19</cx:pt>
          <cx:pt idx="1632">16</cx:pt>
          <cx:pt idx="1633">17</cx:pt>
          <cx:pt idx="1634">16</cx:pt>
          <cx:pt idx="1635">17</cx:pt>
          <cx:pt idx="1636">16</cx:pt>
          <cx:pt idx="1637">17</cx:pt>
          <cx:pt idx="1638">9</cx:pt>
          <cx:pt idx="1639">10</cx:pt>
          <cx:pt idx="1640">9</cx:pt>
          <cx:pt idx="1641">9</cx:pt>
          <cx:pt idx="1642">85</cx:pt>
          <cx:pt idx="1643">85</cx:pt>
          <cx:pt idx="1644">85</cx:pt>
          <cx:pt idx="1645">19</cx:pt>
          <cx:pt idx="1646">14</cx:pt>
          <cx:pt idx="1647">15</cx:pt>
          <cx:pt idx="1648">15</cx:pt>
          <cx:pt idx="1649">19</cx:pt>
          <cx:pt idx="1650">15</cx:pt>
          <cx:pt idx="1651">19</cx:pt>
          <cx:pt idx="1652">15</cx:pt>
          <cx:pt idx="1653">15</cx:pt>
          <cx:pt idx="1654">19</cx:pt>
          <cx:pt idx="1655">15</cx:pt>
          <cx:pt idx="1656">15</cx:pt>
          <cx:pt idx="1657">19</cx:pt>
          <cx:pt idx="1658">15</cx:pt>
          <cx:pt idx="1659">16</cx:pt>
          <cx:pt idx="1660">19</cx:pt>
          <cx:pt idx="1661">16</cx:pt>
          <cx:pt idx="1662">16</cx:pt>
          <cx:pt idx="1663">16</cx:pt>
          <cx:pt idx="1664">16</cx:pt>
          <cx:pt idx="1665">15</cx:pt>
          <cx:pt idx="1666">19</cx:pt>
          <cx:pt idx="1667">16</cx:pt>
          <cx:pt idx="1668">16</cx:pt>
          <cx:pt idx="1669">19</cx:pt>
          <cx:pt idx="1670">15</cx:pt>
          <cx:pt idx="1671">19</cx:pt>
          <cx:pt idx="1672">20</cx:pt>
          <cx:pt idx="1673">20</cx:pt>
          <cx:pt idx="1674">16</cx:pt>
          <cx:pt idx="1675">15</cx:pt>
          <cx:pt idx="1676">16</cx:pt>
          <cx:pt idx="1677">15</cx:pt>
          <cx:pt idx="1678">20</cx:pt>
          <cx:pt idx="1679">16</cx:pt>
          <cx:pt idx="1680">16</cx:pt>
          <cx:pt idx="1681">15</cx:pt>
          <cx:pt idx="1682">14</cx:pt>
          <cx:pt idx="1683">16</cx:pt>
          <cx:pt idx="1684">15</cx:pt>
          <cx:pt idx="1685">14</cx:pt>
          <cx:pt idx="1686">16</cx:pt>
          <cx:pt idx="1687">21</cx:pt>
          <cx:pt idx="1688">16</cx:pt>
          <cx:pt idx="1689">16</cx:pt>
          <cx:pt idx="1690">15</cx:pt>
          <cx:pt idx="1691">14</cx:pt>
          <cx:pt idx="1692">15</cx:pt>
          <cx:pt idx="1693">21</cx:pt>
          <cx:pt idx="1694">21</cx:pt>
          <cx:pt idx="1695">15</cx:pt>
          <cx:pt idx="1696">15</cx:pt>
          <cx:pt idx="1697">15</cx:pt>
          <cx:pt idx="1698">15</cx:pt>
          <cx:pt idx="1699">15</cx:pt>
          <cx:pt idx="1700">19</cx:pt>
          <cx:pt idx="1701">19</cx:pt>
          <cx:pt idx="1702">15</cx:pt>
          <cx:pt idx="1703">16</cx:pt>
          <cx:pt idx="1704">15</cx:pt>
          <cx:pt idx="1705">21</cx:pt>
          <cx:pt idx="1706">14</cx:pt>
          <cx:pt idx="1707">21</cx:pt>
          <cx:pt idx="1708">15</cx:pt>
          <cx:pt idx="1709">16</cx:pt>
          <cx:pt idx="1710">16</cx:pt>
          <cx:pt idx="1711">16</cx:pt>
          <cx:pt idx="1712">16</cx:pt>
          <cx:pt idx="1713">16</cx:pt>
          <cx:pt idx="1714">16</cx:pt>
          <cx:pt idx="1715">16</cx:pt>
          <cx:pt idx="1716">16</cx:pt>
          <cx:pt idx="1717">16</cx:pt>
          <cx:pt idx="1718">16</cx:pt>
          <cx:pt idx="1719">16</cx:pt>
          <cx:pt idx="1720">16</cx:pt>
          <cx:pt idx="1721">16</cx:pt>
          <cx:pt idx="1722">16</cx:pt>
          <cx:pt idx="1723">16</cx:pt>
          <cx:pt idx="1724">16</cx:pt>
          <cx:pt idx="1725">19</cx:pt>
          <cx:pt idx="1726">16</cx:pt>
          <cx:pt idx="1727">16</cx:pt>
          <cx:pt idx="1728">19</cx:pt>
          <cx:pt idx="1729">16</cx:pt>
          <cx:pt idx="1730">19</cx:pt>
          <cx:pt idx="1731">17</cx:pt>
          <cx:pt idx="1732">16</cx:pt>
          <cx:pt idx="1733">16</cx:pt>
          <cx:pt idx="1734">19</cx:pt>
          <cx:pt idx="1735">17</cx:pt>
          <cx:pt idx="1736">20</cx:pt>
          <cx:pt idx="1737">16</cx:pt>
          <cx:pt idx="1738">16</cx:pt>
          <cx:pt idx="1739">19</cx:pt>
          <cx:pt idx="1740">24</cx:pt>
          <cx:pt idx="1741">23</cx:pt>
          <cx:pt idx="1742">23</cx:pt>
          <cx:pt idx="1743">21</cx:pt>
          <cx:pt idx="1744">28</cx:pt>
          <cx:pt idx="1745">23</cx:pt>
          <cx:pt idx="1746">24</cx:pt>
          <cx:pt idx="1747">24</cx:pt>
          <cx:pt idx="1748">23</cx:pt>
          <cx:pt idx="1749">23</cx:pt>
          <cx:pt idx="1750">28</cx:pt>
          <cx:pt idx="1751">24</cx:pt>
          <cx:pt idx="1752">23</cx:pt>
          <cx:pt idx="1753">28</cx:pt>
          <cx:pt idx="1754">21</cx:pt>
          <cx:pt idx="1755">28</cx:pt>
          <cx:pt idx="1756">21</cx:pt>
          <cx:pt idx="1757">28</cx:pt>
          <cx:pt idx="1758">30</cx:pt>
          <cx:pt idx="1759">23</cx:pt>
          <cx:pt idx="1760">23</cx:pt>
          <cx:pt idx="1761">30</cx:pt>
          <cx:pt idx="1762">23</cx:pt>
          <cx:pt idx="1763">24</cx:pt>
          <cx:pt idx="1764">23</cx:pt>
          <cx:pt idx="1765">24</cx:pt>
          <cx:pt idx="1766">24</cx:pt>
          <cx:pt idx="1767">23</cx:pt>
          <cx:pt idx="1768">30</cx:pt>
          <cx:pt idx="1769">30</cx:pt>
          <cx:pt idx="1770">23</cx:pt>
          <cx:pt idx="1771">23</cx:pt>
          <cx:pt idx="1772">23</cx:pt>
          <cx:pt idx="1773">30</cx:pt>
          <cx:pt idx="1774">30</cx:pt>
          <cx:pt idx="1775">24</cx:pt>
          <cx:pt idx="1776">24</cx:pt>
          <cx:pt idx="1777">23</cx:pt>
          <cx:pt idx="1778">30</cx:pt>
          <cx:pt idx="1779">30</cx:pt>
          <cx:pt idx="1780">23</cx:pt>
          <cx:pt idx="1781">24</cx:pt>
          <cx:pt idx="1782">23</cx:pt>
          <cx:pt idx="1783">25</cx:pt>
          <cx:pt idx="1784">23</cx:pt>
          <cx:pt idx="1785">23</cx:pt>
          <cx:pt idx="1786">23</cx:pt>
          <cx:pt idx="1787">25</cx:pt>
          <cx:pt idx="1788">25</cx:pt>
          <cx:pt idx="1789">23</cx:pt>
          <cx:pt idx="1790">23</cx:pt>
          <cx:pt idx="1791">25</cx:pt>
          <cx:pt idx="1792">31</cx:pt>
          <cx:pt idx="1793">24</cx:pt>
          <cx:pt idx="1794">25</cx:pt>
          <cx:pt idx="1795">25</cx:pt>
          <cx:pt idx="1796">25</cx:pt>
          <cx:pt idx="1797">23</cx:pt>
          <cx:pt idx="1798">25</cx:pt>
          <cx:pt idx="1799">24</cx:pt>
          <cx:pt idx="1800">25</cx:pt>
          <cx:pt idx="1801">23</cx:pt>
          <cx:pt idx="1802">24</cx:pt>
          <cx:pt idx="1803">23</cx:pt>
          <cx:pt idx="1804">24</cx:pt>
          <cx:pt idx="1805">23</cx:pt>
          <cx:pt idx="1806">31</cx:pt>
          <cx:pt idx="1807">24</cx:pt>
          <cx:pt idx="1808">24</cx:pt>
          <cx:pt idx="1809">24</cx:pt>
          <cx:pt idx="1810">24</cx:pt>
          <cx:pt idx="1811">31</cx:pt>
          <cx:pt idx="1812">31</cx:pt>
          <cx:pt idx="1813">23</cx:pt>
          <cx:pt idx="1814">31</cx:pt>
          <cx:pt idx="1815">31</cx:pt>
          <cx:pt idx="1816">25</cx:pt>
          <cx:pt idx="1817">24</cx:pt>
          <cx:pt idx="1818">31</cx:pt>
          <cx:pt idx="1819">24</cx:pt>
          <cx:pt idx="1820">31</cx:pt>
          <cx:pt idx="1821">23</cx:pt>
          <cx:pt idx="1822">24</cx:pt>
          <cx:pt idx="1823">25</cx:pt>
          <cx:pt idx="1824">25</cx:pt>
          <cx:pt idx="1825">25</cx:pt>
          <cx:pt idx="1826">24</cx:pt>
          <cx:pt idx="1827">25</cx:pt>
          <cx:pt idx="1828">23</cx:pt>
          <cx:pt idx="1829">24</cx:pt>
          <cx:pt idx="1830">24</cx:pt>
          <cx:pt idx="1831">24</cx:pt>
          <cx:pt idx="1832">24</cx:pt>
          <cx:pt idx="1833">24</cx:pt>
          <cx:pt idx="1834">24</cx:pt>
          <cx:pt idx="1835">23</cx:pt>
          <cx:pt idx="1836">24</cx:pt>
          <cx:pt idx="1837">24</cx:pt>
          <cx:pt idx="1838">18</cx:pt>
          <cx:pt idx="1839">22</cx:pt>
          <cx:pt idx="1840">21</cx:pt>
          <cx:pt idx="1841">18</cx:pt>
          <cx:pt idx="1842">22</cx:pt>
          <cx:pt idx="1843">18</cx:pt>
          <cx:pt idx="1844">15</cx:pt>
          <cx:pt idx="1845">15</cx:pt>
          <cx:pt idx="1846">15</cx:pt>
          <cx:pt idx="1847">15</cx:pt>
          <cx:pt idx="1848">15</cx:pt>
          <cx:pt idx="1849">15</cx:pt>
          <cx:pt idx="1850">11</cx:pt>
          <cx:pt idx="1851">14</cx:pt>
          <cx:pt idx="1852">13</cx:pt>
          <cx:pt idx="1853">15</cx:pt>
          <cx:pt idx="1854">13</cx:pt>
          <cx:pt idx="1855">14</cx:pt>
          <cx:pt idx="1856">14</cx:pt>
          <cx:pt idx="1857">13</cx:pt>
          <cx:pt idx="1858">13</cx:pt>
          <cx:pt idx="1859">14</cx:pt>
          <cx:pt idx="1860">14</cx:pt>
          <cx:pt idx="1861">13</cx:pt>
          <cx:pt idx="1862">14</cx:pt>
          <cx:pt idx="1863">15</cx:pt>
          <cx:pt idx="1864">14</cx:pt>
          <cx:pt idx="1865">128</cx:pt>
          <cx:pt idx="1866">128</cx:pt>
          <cx:pt idx="1867">17</cx:pt>
          <cx:pt idx="1868">17</cx:pt>
          <cx:pt idx="1869">16</cx:pt>
          <cx:pt idx="1870">18</cx:pt>
          <cx:pt idx="1871">15</cx:pt>
          <cx:pt idx="1872">18</cx:pt>
          <cx:pt idx="1873">15</cx:pt>
          <cx:pt idx="1874">18</cx:pt>
          <cx:pt idx="1875">18</cx:pt>
          <cx:pt idx="1876">15</cx:pt>
          <cx:pt idx="1877">17</cx:pt>
          <cx:pt idx="1878">16</cx:pt>
          <cx:pt idx="1879">17</cx:pt>
          <cx:pt idx="1880">15</cx:pt>
          <cx:pt idx="1881">15</cx:pt>
          <cx:pt idx="1882">15</cx:pt>
          <cx:pt idx="1883">15</cx:pt>
          <cx:pt idx="1884">16</cx:pt>
          <cx:pt idx="1885">20</cx:pt>
          <cx:pt idx="1886">20</cx:pt>
          <cx:pt idx="1887">19</cx:pt>
          <cx:pt idx="1888">20</cx:pt>
          <cx:pt idx="1889">20</cx:pt>
          <cx:pt idx="1890">19</cx:pt>
          <cx:pt idx="1891">20</cx:pt>
          <cx:pt idx="1892">20</cx:pt>
          <cx:pt idx="1893">14</cx:pt>
          <cx:pt idx="1894">14</cx:pt>
          <cx:pt idx="1895">14</cx:pt>
          <cx:pt idx="1896">14</cx:pt>
          <cx:pt idx="1897">13</cx:pt>
          <cx:pt idx="1898">14</cx:pt>
          <cx:pt idx="1899">14</cx:pt>
          <cx:pt idx="1900">23</cx:pt>
          <cx:pt idx="1901">23</cx:pt>
          <cx:pt idx="1902">23</cx:pt>
          <cx:pt idx="1903">16</cx:pt>
          <cx:pt idx="1904">15</cx:pt>
          <cx:pt idx="1905">12</cx:pt>
          <cx:pt idx="1906">12</cx:pt>
          <cx:pt idx="1907">12</cx:pt>
          <cx:pt idx="1908">12</cx:pt>
          <cx:pt idx="1909">12</cx:pt>
          <cx:pt idx="1910">12</cx:pt>
          <cx:pt idx="1911">13</cx:pt>
          <cx:pt idx="1912">13</cx:pt>
          <cx:pt idx="1913">11</cx:pt>
          <cx:pt idx="1914">10</cx:pt>
          <cx:pt idx="1915">9</cx:pt>
          <cx:pt idx="1916">15</cx:pt>
          <cx:pt idx="1917">15</cx:pt>
          <cx:pt idx="1918">15</cx:pt>
          <cx:pt idx="1919">22</cx:pt>
          <cx:pt idx="1920">25</cx:pt>
          <cx:pt idx="1921">22</cx:pt>
          <cx:pt idx="1922">22</cx:pt>
          <cx:pt idx="1923">22</cx:pt>
          <cx:pt idx="1924">22</cx:pt>
          <cx:pt idx="1925">25</cx:pt>
          <cx:pt idx="1926">22</cx:pt>
          <cx:pt idx="1927">24</cx:pt>
          <cx:pt idx="1928">21</cx:pt>
          <cx:pt idx="1929">21</cx:pt>
          <cx:pt idx="1930">21</cx:pt>
          <cx:pt idx="1931">24</cx:pt>
          <cx:pt idx="1932">19</cx:pt>
          <cx:pt idx="1933">19</cx:pt>
          <cx:pt idx="1934">13</cx:pt>
          <cx:pt idx="1935">25</cx:pt>
          <cx:pt idx="1936">20</cx:pt>
          <cx:pt idx="1937">24</cx:pt>
          <cx:pt idx="1938">21</cx:pt>
          <cx:pt idx="1939">25</cx:pt>
          <cx:pt idx="1940">18</cx:pt>
          <cx:pt idx="1941">25</cx:pt>
          <cx:pt idx="1942">18</cx:pt>
          <cx:pt idx="1943">22</cx:pt>
          <cx:pt idx="1944">24</cx:pt>
          <cx:pt idx="1945">21</cx:pt>
          <cx:pt idx="1946">25</cx:pt>
          <cx:pt idx="1947">24</cx:pt>
          <cx:pt idx="1948">18</cx:pt>
          <cx:pt idx="1949">18</cx:pt>
          <cx:pt idx="1950">25</cx:pt>
          <cx:pt idx="1951">25</cx:pt>
          <cx:pt idx="1952">24</cx:pt>
          <cx:pt idx="1953">24</cx:pt>
          <cx:pt idx="1954">24</cx:pt>
          <cx:pt idx="1955">21</cx:pt>
          <cx:pt idx="1956">18</cx:pt>
          <cx:pt idx="1957">17</cx:pt>
          <cx:pt idx="1958">24</cx:pt>
          <cx:pt idx="1959">24</cx:pt>
          <cx:pt idx="1960">23</cx:pt>
          <cx:pt idx="1961">24</cx:pt>
          <cx:pt idx="1962">18</cx:pt>
          <cx:pt idx="1963">24</cx:pt>
          <cx:pt idx="1964">24</cx:pt>
          <cx:pt idx="1965">17</cx:pt>
          <cx:pt idx="1966">22</cx:pt>
          <cx:pt idx="1967">23</cx:pt>
          <cx:pt idx="1968">42</cx:pt>
          <cx:pt idx="1969">42</cx:pt>
          <cx:pt idx="1970">42</cx:pt>
          <cx:pt idx="1971">42</cx:pt>
          <cx:pt idx="1972">42</cx:pt>
          <cx:pt idx="1973">42</cx:pt>
          <cx:pt idx="1974">21</cx:pt>
          <cx:pt idx="1975">21</cx:pt>
          <cx:pt idx="1976">21</cx:pt>
          <cx:pt idx="1977">21</cx:pt>
          <cx:pt idx="1978">21</cx:pt>
          <cx:pt idx="1979">21</cx:pt>
          <cx:pt idx="1980">16</cx:pt>
          <cx:pt idx="1981">16</cx:pt>
          <cx:pt idx="1982">16</cx:pt>
          <cx:pt idx="1983">16</cx:pt>
          <cx:pt idx="1984">16</cx:pt>
          <cx:pt idx="1985">16</cx:pt>
          <cx:pt idx="1986">19</cx:pt>
          <cx:pt idx="1987">18</cx:pt>
          <cx:pt idx="1988">19</cx:pt>
          <cx:pt idx="1989">13</cx:pt>
          <cx:pt idx="1990">13</cx:pt>
          <cx:pt idx="1991">17</cx:pt>
          <cx:pt idx="1992">17</cx:pt>
          <cx:pt idx="1993">17</cx:pt>
          <cx:pt idx="1994">22</cx:pt>
          <cx:pt idx="1995">22</cx:pt>
          <cx:pt idx="1996">21</cx:pt>
          <cx:pt idx="1997">21</cx:pt>
          <cx:pt idx="1998">21</cx:pt>
          <cx:pt idx="1999">21</cx:pt>
          <cx:pt idx="2000">20</cx:pt>
          <cx:pt idx="2001">21</cx:pt>
          <cx:pt idx="2002">20</cx:pt>
          <cx:pt idx="2003">20</cx:pt>
          <cx:pt idx="2004">21</cx:pt>
          <cx:pt idx="2005">20</cx:pt>
          <cx:pt idx="2006">20</cx:pt>
          <cx:pt idx="2007">21</cx:pt>
          <cx:pt idx="2008">21</cx:pt>
          <cx:pt idx="2009">21</cx:pt>
          <cx:pt idx="2010">20</cx:pt>
          <cx:pt idx="2011">19</cx:pt>
          <cx:pt idx="2012">19</cx:pt>
          <cx:pt idx="2013">19</cx:pt>
          <cx:pt idx="2014">19</cx:pt>
          <cx:pt idx="2015">19</cx:pt>
          <cx:pt idx="2016">20</cx:pt>
          <cx:pt idx="2017">20</cx:pt>
          <cx:pt idx="2018">20</cx:pt>
          <cx:pt idx="2019">23</cx:pt>
          <cx:pt idx="2020">23</cx:pt>
          <cx:pt idx="2021">23</cx:pt>
          <cx:pt idx="2022">23</cx:pt>
          <cx:pt idx="2023">23</cx:pt>
          <cx:pt idx="2024">23</cx:pt>
          <cx:pt idx="2025">23</cx:pt>
          <cx:pt idx="2026">23</cx:pt>
          <cx:pt idx="2027">23</cx:pt>
          <cx:pt idx="2028">23</cx:pt>
          <cx:pt idx="2029">24</cx:pt>
          <cx:pt idx="2030">23</cx:pt>
          <cx:pt idx="2031">24</cx:pt>
          <cx:pt idx="2032">24</cx:pt>
          <cx:pt idx="2033">24</cx:pt>
          <cx:pt idx="2034">23</cx:pt>
          <cx:pt idx="2035">16</cx:pt>
          <cx:pt idx="2036">13</cx:pt>
          <cx:pt idx="2037">13</cx:pt>
          <cx:pt idx="2038">13</cx:pt>
          <cx:pt idx="2039">17</cx:pt>
          <cx:pt idx="2040">17</cx:pt>
          <cx:pt idx="2041">14</cx:pt>
          <cx:pt idx="2042">16</cx:pt>
          <cx:pt idx="2043">16</cx:pt>
          <cx:pt idx="2044">16</cx:pt>
          <cx:pt idx="2045">16</cx:pt>
          <cx:pt idx="2046">17</cx:pt>
          <cx:pt idx="2047">17</cx:pt>
          <cx:pt idx="2048">13</cx:pt>
          <cx:pt idx="2049">17</cx:pt>
          <cx:pt idx="2050">19</cx:pt>
          <cx:pt idx="2051">14</cx:pt>
          <cx:pt idx="2052">16</cx:pt>
          <cx:pt idx="2053">21</cx:pt>
          <cx:pt idx="2054">16</cx:pt>
          <cx:pt idx="2055">21</cx:pt>
          <cx:pt idx="2056">21</cx:pt>
          <cx:pt idx="2057">21</cx:pt>
          <cx:pt idx="2058">16</cx:pt>
          <cx:pt idx="2059">16</cx:pt>
          <cx:pt idx="2060">16</cx:pt>
          <cx:pt idx="2061">16</cx:pt>
          <cx:pt idx="2062">20</cx:pt>
          <cx:pt idx="2063">22</cx:pt>
          <cx:pt idx="2064">16</cx:pt>
          <cx:pt idx="2065">16</cx:pt>
          <cx:pt idx="2066">20</cx:pt>
          <cx:pt idx="2067">22</cx:pt>
          <cx:pt idx="2068">20</cx:pt>
          <cx:pt idx="2069">14</cx:pt>
          <cx:pt idx="2070">20</cx:pt>
          <cx:pt idx="2071">14</cx:pt>
          <cx:pt idx="2072">40</cx:pt>
          <cx:pt idx="2073">40</cx:pt>
          <cx:pt idx="2074">43</cx:pt>
          <cx:pt idx="2075">40</cx:pt>
          <cx:pt idx="2076">40</cx:pt>
          <cx:pt idx="2077">43</cx:pt>
          <cx:pt idx="2078">42</cx:pt>
          <cx:pt idx="2079">40</cx:pt>
          <cx:pt idx="2080">40</cx:pt>
          <cx:pt idx="2081">20</cx:pt>
          <cx:pt idx="2082">18</cx:pt>
          <cx:pt idx="2083">18</cx:pt>
          <cx:pt idx="2084">18</cx:pt>
          <cx:pt idx="2085">21</cx:pt>
          <cx:pt idx="2086">18</cx:pt>
          <cx:pt idx="2087">20</cx:pt>
          <cx:pt idx="2088">21</cx:pt>
          <cx:pt idx="2089">18</cx:pt>
          <cx:pt idx="2090">20</cx:pt>
          <cx:pt idx="2091">21</cx:pt>
          <cx:pt idx="2092">18</cx:pt>
          <cx:pt idx="2093">18</cx:pt>
          <cx:pt idx="2094">22</cx:pt>
          <cx:pt idx="2095">22</cx:pt>
          <cx:pt idx="2096">18</cx:pt>
          <cx:pt idx="2097">22</cx:pt>
          <cx:pt idx="2098">18</cx:pt>
          <cx:pt idx="2099">18</cx:pt>
          <cx:pt idx="2100">18</cx:pt>
          <cx:pt idx="2101">21</cx:pt>
          <cx:pt idx="2102">18</cx:pt>
          <cx:pt idx="2103">22</cx:pt>
          <cx:pt idx="2104">21</cx:pt>
          <cx:pt idx="2105">18</cx:pt>
          <cx:pt idx="2106">18</cx:pt>
          <cx:pt idx="2107">18</cx:pt>
          <cx:pt idx="2108">22</cx:pt>
          <cx:pt idx="2109">18</cx:pt>
          <cx:pt idx="2110">22</cx:pt>
          <cx:pt idx="2111">18</cx:pt>
          <cx:pt idx="2112">21</cx:pt>
          <cx:pt idx="2113">25</cx:pt>
          <cx:pt idx="2114">21</cx:pt>
          <cx:pt idx="2115">21</cx:pt>
          <cx:pt idx="2116">25</cx:pt>
          <cx:pt idx="2117">25</cx:pt>
          <cx:pt idx="2118">25</cx:pt>
          <cx:pt idx="2119">25</cx:pt>
          <cx:pt idx="2120">25</cx:pt>
          <cx:pt idx="2121">25</cx:pt>
          <cx:pt idx="2122">21</cx:pt>
          <cx:pt idx="2123">21</cx:pt>
          <cx:pt idx="2124">24</cx:pt>
          <cx:pt idx="2125">24</cx:pt>
          <cx:pt idx="2126">24</cx:pt>
          <cx:pt idx="2127">21</cx:pt>
          <cx:pt idx="2128">21</cx:pt>
          <cx:pt idx="2129">18</cx:pt>
          <cx:pt idx="2130">17</cx:pt>
          <cx:pt idx="2131">18</cx:pt>
          <cx:pt idx="2132">16</cx:pt>
          <cx:pt idx="2133">16</cx:pt>
          <cx:pt idx="2134">18</cx:pt>
          <cx:pt idx="2135">18</cx:pt>
          <cx:pt idx="2136">17</cx:pt>
          <cx:pt idx="2137">16</cx:pt>
          <cx:pt idx="2138">18</cx:pt>
          <cx:pt idx="2139">17</cx:pt>
          <cx:pt idx="2140">17</cx:pt>
          <cx:pt idx="2141">17</cx:pt>
          <cx:pt idx="2142">17</cx:pt>
          <cx:pt idx="2143">20</cx:pt>
          <cx:pt idx="2144">19</cx:pt>
          <cx:pt idx="2145">17</cx:pt>
          <cx:pt idx="2146">19</cx:pt>
          <cx:pt idx="2147">20</cx:pt>
          <cx:pt idx="2148">19</cx:pt>
          <cx:pt idx="2149">18</cx:pt>
          <cx:pt idx="2150">20</cx:pt>
          <cx:pt idx="2151">20</cx:pt>
          <cx:pt idx="2152">19</cx:pt>
          <cx:pt idx="2153">17</cx:pt>
          <cx:pt idx="2154">20</cx:pt>
          <cx:pt idx="2155">17</cx:pt>
          <cx:pt idx="2156">18</cx:pt>
          <cx:pt idx="2157">19</cx:pt>
          <cx:pt idx="2158">18</cx:pt>
          <cx:pt idx="2159">17</cx:pt>
          <cx:pt idx="2160">18</cx:pt>
          <cx:pt idx="2161">17</cx:pt>
          <cx:pt idx="2162">17</cx:pt>
          <cx:pt idx="2163">17</cx:pt>
          <cx:pt idx="2164">17</cx:pt>
          <cx:pt idx="2165">18</cx:pt>
          <cx:pt idx="2166">19</cx:pt>
          <cx:pt idx="2167">19</cx:pt>
          <cx:pt idx="2168">18</cx:pt>
          <cx:pt idx="2169">20</cx:pt>
          <cx:pt idx="2170">20</cx:pt>
          <cx:pt idx="2171">19</cx:pt>
          <cx:pt idx="2172">18</cx:pt>
          <cx:pt idx="2173">19</cx:pt>
          <cx:pt idx="2174">18</cx:pt>
          <cx:pt idx="2175">17</cx:pt>
          <cx:pt idx="2176">20</cx:pt>
          <cx:pt idx="2177">15</cx:pt>
          <cx:pt idx="2178">16</cx:pt>
          <cx:pt idx="2179">16</cx:pt>
          <cx:pt idx="2180">15</cx:pt>
          <cx:pt idx="2181">15</cx:pt>
          <cx:pt idx="2182">16</cx:pt>
          <cx:pt idx="2183">20</cx:pt>
          <cx:pt idx="2184">20</cx:pt>
          <cx:pt idx="2185">20</cx:pt>
          <cx:pt idx="2186">20</cx:pt>
          <cx:pt idx="2187">20</cx:pt>
          <cx:pt idx="2188">20</cx:pt>
          <cx:pt idx="2189">20</cx:pt>
          <cx:pt idx="2190">20</cx:pt>
          <cx:pt idx="2191">20</cx:pt>
          <cx:pt idx="2192">20</cx:pt>
          <cx:pt idx="2193">20</cx:pt>
          <cx:pt idx="2194">20</cx:pt>
          <cx:pt idx="2195">17</cx:pt>
          <cx:pt idx="2196">17</cx:pt>
          <cx:pt idx="2197">17</cx:pt>
          <cx:pt idx="2198">17</cx:pt>
          <cx:pt idx="2199">17</cx:pt>
          <cx:pt idx="2200">17</cx:pt>
          <cx:pt idx="2201">17</cx:pt>
          <cx:pt idx="2202">17</cx:pt>
          <cx:pt idx="2203">17</cx:pt>
          <cx:pt idx="2204">9</cx:pt>
          <cx:pt idx="2205">9</cx:pt>
          <cx:pt idx="2206">20</cx:pt>
          <cx:pt idx="2207">20</cx:pt>
          <cx:pt idx="2208">20</cx:pt>
          <cx:pt idx="2209">20</cx:pt>
          <cx:pt idx="2210">20</cx:pt>
          <cx:pt idx="2211">16</cx:pt>
          <cx:pt idx="2212">16</cx:pt>
          <cx:pt idx="2213">16</cx:pt>
          <cx:pt idx="2214">16</cx:pt>
          <cx:pt idx="2215">22</cx:pt>
          <cx:pt idx="2216">22</cx:pt>
          <cx:pt idx="2217">22</cx:pt>
          <cx:pt idx="2218">22</cx:pt>
          <cx:pt idx="2219">22</cx:pt>
          <cx:pt idx="2220">22</cx:pt>
          <cx:pt idx="2221">23</cx:pt>
          <cx:pt idx="2222">23</cx:pt>
          <cx:pt idx="2223">23</cx:pt>
          <cx:pt idx="2224">23</cx:pt>
          <cx:pt idx="2225">23</cx:pt>
          <cx:pt idx="2226">23</cx:pt>
          <cx:pt idx="2227">23</cx:pt>
          <cx:pt idx="2228">23</cx:pt>
          <cx:pt idx="2229">23</cx:pt>
          <cx:pt idx="2230">23</cx:pt>
          <cx:pt idx="2231">23</cx:pt>
          <cx:pt idx="2232">23</cx:pt>
          <cx:pt idx="2233">23</cx:pt>
          <cx:pt idx="2234">23</cx:pt>
          <cx:pt idx="2235">17</cx:pt>
          <cx:pt idx="2236">14</cx:pt>
          <cx:pt idx="2237">20</cx:pt>
          <cx:pt idx="2238">16</cx:pt>
          <cx:pt idx="2239">17</cx:pt>
          <cx:pt idx="2240">14</cx:pt>
          <cx:pt idx="2241">19</cx:pt>
          <cx:pt idx="2242">14</cx:pt>
          <cx:pt idx="2243">20</cx:pt>
          <cx:pt idx="2244">14</cx:pt>
          <cx:pt idx="2245">18</cx:pt>
          <cx:pt idx="2246">16</cx:pt>
          <cx:pt idx="2247">14</cx:pt>
          <cx:pt idx="2248">17</cx:pt>
          <cx:pt idx="2249">18</cx:pt>
          <cx:pt idx="2250">20</cx:pt>
          <cx:pt idx="2251">20</cx:pt>
          <cx:pt idx="2252">20</cx:pt>
          <cx:pt idx="2253">19</cx:pt>
          <cx:pt idx="2254">20</cx:pt>
          <cx:pt idx="2255">20</cx:pt>
          <cx:pt idx="2256">19</cx:pt>
          <cx:pt idx="2257">20</cx:pt>
          <cx:pt idx="2258">21</cx:pt>
          <cx:pt idx="2259">22</cx:pt>
          <cx:pt idx="2260">21</cx:pt>
          <cx:pt idx="2261">17</cx:pt>
          <cx:pt idx="2262">22</cx:pt>
          <cx:pt idx="2263">22</cx:pt>
          <cx:pt idx="2264">22</cx:pt>
          <cx:pt idx="2265">21</cx:pt>
          <cx:pt idx="2266">22</cx:pt>
          <cx:pt idx="2267">22</cx:pt>
          <cx:pt idx="2268">17</cx:pt>
          <cx:pt idx="2269">22</cx:pt>
          <cx:pt idx="2270">21</cx:pt>
          <cx:pt idx="2271">22</cx:pt>
          <cx:pt idx="2272">22</cx:pt>
          <cx:pt idx="2273">17</cx:pt>
          <cx:pt idx="2274">20</cx:pt>
          <cx:pt idx="2275">25</cx:pt>
          <cx:pt idx="2276">20</cx:pt>
          <cx:pt idx="2277">20</cx:pt>
          <cx:pt idx="2278">23</cx:pt>
          <cx:pt idx="2279">23</cx:pt>
          <cx:pt idx="2280">22</cx:pt>
          <cx:pt idx="2281">22</cx:pt>
          <cx:pt idx="2282">21</cx:pt>
          <cx:pt idx="2283">25</cx:pt>
          <cx:pt idx="2284">23</cx:pt>
          <cx:pt idx="2285">25</cx:pt>
          <cx:pt idx="2286">21</cx:pt>
          <cx:pt idx="2287">23</cx:pt>
          <cx:pt idx="2288">21</cx:pt>
          <cx:pt idx="2289">22</cx:pt>
          <cx:pt idx="2290">25</cx:pt>
          <cx:pt idx="2291">18</cx:pt>
          <cx:pt idx="2292">18</cx:pt>
          <cx:pt idx="2293">18</cx:pt>
          <cx:pt idx="2294">15</cx:pt>
          <cx:pt idx="2295">14</cx:pt>
          <cx:pt idx="2296">15</cx:pt>
          <cx:pt idx="2297">14</cx:pt>
          <cx:pt idx="2298">19</cx:pt>
          <cx:pt idx="2299">15</cx:pt>
          <cx:pt idx="2300">13</cx:pt>
          <cx:pt idx="2301">14</cx:pt>
          <cx:pt idx="2302">15</cx:pt>
          <cx:pt idx="2303">19</cx:pt>
          <cx:pt idx="2304">15</cx:pt>
          <cx:pt idx="2305">14</cx:pt>
          <cx:pt idx="2306">19</cx:pt>
          <cx:pt idx="2307">14</cx:pt>
          <cx:pt idx="2308">15</cx:pt>
          <cx:pt idx="2309">15</cx:pt>
          <cx:pt idx="2310">19</cx:pt>
          <cx:pt idx="2311">13</cx:pt>
          <cx:pt idx="2312">14</cx:pt>
          <cx:pt idx="2313">15</cx:pt>
          <cx:pt idx="2314">15</cx:pt>
          <cx:pt idx="2315">14</cx:pt>
          <cx:pt idx="2316">14</cx:pt>
          <cx:pt idx="2317">15</cx:pt>
          <cx:pt idx="2318">13</cx:pt>
          <cx:pt idx="2319">15</cx:pt>
          <cx:pt idx="2320">19</cx:pt>
          <cx:pt idx="2321">15</cx:pt>
          <cx:pt idx="2322">14</cx:pt>
          <cx:pt idx="2323">19</cx:pt>
          <cx:pt idx="2324">14</cx:pt>
          <cx:pt idx="2325">15</cx:pt>
          <cx:pt idx="2326">15</cx:pt>
          <cx:pt idx="2327">15</cx:pt>
          <cx:pt idx="2328">15</cx:pt>
          <cx:pt idx="2329">13</cx:pt>
          <cx:pt idx="2330">16</cx:pt>
          <cx:pt idx="2331">19</cx:pt>
          <cx:pt idx="2332">16</cx:pt>
          <cx:pt idx="2333">18</cx:pt>
          <cx:pt idx="2334">18</cx:pt>
          <cx:pt idx="2335">19</cx:pt>
          <cx:pt idx="2336">19</cx:pt>
          <cx:pt idx="2337">13</cx:pt>
          <cx:pt idx="2338">19</cx:pt>
          <cx:pt idx="2339">15</cx:pt>
          <cx:pt idx="2340">15</cx:pt>
          <cx:pt idx="2341">16</cx:pt>
          <cx:pt idx="2342">19</cx:pt>
          <cx:pt idx="2343">16</cx:pt>
          <cx:pt idx="2344">19</cx:pt>
          <cx:pt idx="2345">19</cx:pt>
          <cx:pt idx="2346">16</cx:pt>
          <cx:pt idx="2347">15</cx:pt>
          <cx:pt idx="2348">13</cx:pt>
          <cx:pt idx="2349">18</cx:pt>
          <cx:pt idx="2350">19</cx:pt>
          <cx:pt idx="2351">16</cx:pt>
          <cx:pt idx="2352">15</cx:pt>
          <cx:pt idx="2353">18</cx:pt>
          <cx:pt idx="2354">15</cx:pt>
          <cx:pt idx="2355">14</cx:pt>
          <cx:pt idx="2356">14</cx:pt>
          <cx:pt idx="2357">14</cx:pt>
          <cx:pt idx="2358">14</cx:pt>
          <cx:pt idx="2359">13</cx:pt>
          <cx:pt idx="2360">13</cx:pt>
          <cx:pt idx="2361">13</cx:pt>
          <cx:pt idx="2362">17</cx:pt>
          <cx:pt idx="2363">21</cx:pt>
          <cx:pt idx="2364">18</cx:pt>
          <cx:pt idx="2365">17</cx:pt>
          <cx:pt idx="2366">17</cx:pt>
          <cx:pt idx="2367">16</cx:pt>
          <cx:pt idx="2368">24</cx:pt>
          <cx:pt idx="2369">24</cx:pt>
          <cx:pt idx="2370">24</cx:pt>
          <cx:pt idx="2371">24</cx:pt>
          <cx:pt idx="2372">24</cx:pt>
          <cx:pt idx="2373">24</cx:pt>
          <cx:pt idx="2374">36</cx:pt>
          <cx:pt idx="2375">24</cx:pt>
          <cx:pt idx="2376">27</cx:pt>
          <cx:pt idx="2377">24</cx:pt>
          <cx:pt idx="2378">27</cx:pt>
          <cx:pt idx="2379">36</cx:pt>
          <cx:pt idx="2380">30</cx:pt>
          <cx:pt idx="2381">25</cx:pt>
          <cx:pt idx="2382">23</cx:pt>
          <cx:pt idx="2383">29</cx:pt>
          <cx:pt idx="2384">23</cx:pt>
          <cx:pt idx="2385">26</cx:pt>
          <cx:pt idx="2386">23</cx:pt>
          <cx:pt idx="2387">28</cx:pt>
          <cx:pt idx="2388">26</cx:pt>
          <cx:pt idx="2389">30</cx:pt>
          <cx:pt idx="2390">31</cx:pt>
          <cx:pt idx="2391">30</cx:pt>
          <cx:pt idx="2392">22</cx:pt>
          <cx:pt idx="2393">44</cx:pt>
          <cx:pt idx="2394">22</cx:pt>
          <cx:pt idx="2395">28</cx:pt>
          <cx:pt idx="2396">22</cx:pt>
          <cx:pt idx="2397">30</cx:pt>
          <cx:pt idx="2398">44</cx:pt>
          <cx:pt idx="2399">22</cx:pt>
          <cx:pt idx="2400">30</cx:pt>
          <cx:pt idx="2401">22</cx:pt>
          <cx:pt idx="2402">27</cx:pt>
          <cx:pt idx="2403">44</cx:pt>
          <cx:pt idx="2404">44</cx:pt>
          <cx:pt idx="2405">30</cx:pt>
          <cx:pt idx="2406">29</cx:pt>
          <cx:pt idx="2407">29</cx:pt>
          <cx:pt idx="2408">28</cx:pt>
          <cx:pt idx="2409">28</cx:pt>
          <cx:pt idx="2410">22</cx:pt>
          <cx:pt idx="2411">27</cx:pt>
          <cx:pt idx="2412">29</cx:pt>
          <cx:pt idx="2413">22</cx:pt>
          <cx:pt idx="2414">30</cx:pt>
          <cx:pt idx="2415">31</cx:pt>
          <cx:pt idx="2416">31</cx:pt>
          <cx:pt idx="2417">31</cx:pt>
          <cx:pt idx="2418">31</cx:pt>
          <cx:pt idx="2419">27</cx:pt>
          <cx:pt idx="2420">31</cx:pt>
          <cx:pt idx="2421">31</cx:pt>
          <cx:pt idx="2422">31</cx:pt>
          <cx:pt idx="2423">30</cx:pt>
          <cx:pt idx="2424">31</cx:pt>
          <cx:pt idx="2425">26</cx:pt>
          <cx:pt idx="2426">31</cx:pt>
          <cx:pt idx="2427">31</cx:pt>
          <cx:pt idx="2428">31</cx:pt>
          <cx:pt idx="2429">31</cx:pt>
          <cx:pt idx="2430">30</cx:pt>
          <cx:pt idx="2431">30</cx:pt>
          <cx:pt idx="2432">30</cx:pt>
          <cx:pt idx="2433">31</cx:pt>
          <cx:pt idx="2434">31</cx:pt>
          <cx:pt idx="2435">31</cx:pt>
          <cx:pt idx="2436">30</cx:pt>
          <cx:pt idx="2437">32</cx:pt>
          <cx:pt idx="2438">31</cx:pt>
          <cx:pt idx="2439">32</cx:pt>
          <cx:pt idx="2440">31</cx:pt>
          <cx:pt idx="2441">32</cx:pt>
          <cx:pt idx="2442">31</cx:pt>
          <cx:pt idx="2443">31</cx:pt>
          <cx:pt idx="2444">28</cx:pt>
          <cx:pt idx="2445">30</cx:pt>
          <cx:pt idx="2446">31</cx:pt>
          <cx:pt idx="2447">32</cx:pt>
          <cx:pt idx="2448">32</cx:pt>
          <cx:pt idx="2449">31</cx:pt>
          <cx:pt idx="2450">31</cx:pt>
          <cx:pt idx="2451">28</cx:pt>
          <cx:pt idx="2452">31</cx:pt>
          <cx:pt idx="2453">30</cx:pt>
          <cx:pt idx="2454">30</cx:pt>
          <cx:pt idx="2455">14</cx:pt>
          <cx:pt idx="2456">14</cx:pt>
          <cx:pt idx="2457">15</cx:pt>
          <cx:pt idx="2458">14</cx:pt>
          <cx:pt idx="2459">14</cx:pt>
          <cx:pt idx="2460">14</cx:pt>
          <cx:pt idx="2461">15</cx:pt>
          <cx:pt idx="2462">15</cx:pt>
          <cx:pt idx="2463">11</cx:pt>
          <cx:pt idx="2464">15</cx:pt>
          <cx:pt idx="2465">14</cx:pt>
          <cx:pt idx="2466">15</cx:pt>
          <cx:pt idx="2467">14</cx:pt>
          <cx:pt idx="2468">15</cx:pt>
          <cx:pt idx="2469">11</cx:pt>
          <cx:pt idx="2470">14</cx:pt>
          <cx:pt idx="2471">14</cx:pt>
          <cx:pt idx="2472">15</cx:pt>
          <cx:pt idx="2473">15</cx:pt>
          <cx:pt idx="2474">15</cx:pt>
          <cx:pt idx="2475">14</cx:pt>
          <cx:pt idx="2476">15</cx:pt>
          <cx:pt idx="2477">15</cx:pt>
          <cx:pt idx="2478">14</cx:pt>
          <cx:pt idx="2479">14</cx:pt>
          <cx:pt idx="2480">14</cx:pt>
          <cx:pt idx="2481">14</cx:pt>
          <cx:pt idx="2482">15</cx:pt>
          <cx:pt idx="2483">14</cx:pt>
          <cx:pt idx="2484">12</cx:pt>
          <cx:pt idx="2485">14</cx:pt>
          <cx:pt idx="2486">12</cx:pt>
          <cx:pt idx="2487">16</cx:pt>
          <cx:pt idx="2488">14</cx:pt>
          <cx:pt idx="2489">16</cx:pt>
          <cx:pt idx="2490">13</cx:pt>
          <cx:pt idx="2491">16</cx:pt>
          <cx:pt idx="2492">14</cx:pt>
          <cx:pt idx="2493">16</cx:pt>
          <cx:pt idx="2494">16</cx:pt>
          <cx:pt idx="2495">12</cx:pt>
          <cx:pt idx="2496">16</cx:pt>
          <cx:pt idx="2497">14</cx:pt>
          <cx:pt idx="2498">14</cx:pt>
          <cx:pt idx="2499">13</cx:pt>
          <cx:pt idx="2500">14</cx:pt>
          <cx:pt idx="2501">16</cx:pt>
          <cx:pt idx="2502">16</cx:pt>
          <cx:pt idx="2503">16</cx:pt>
          <cx:pt idx="2504">14</cx:pt>
          <cx:pt idx="2505">16</cx:pt>
          <cx:pt idx="2506">14</cx:pt>
          <cx:pt idx="2507">14</cx:pt>
          <cx:pt idx="2508">16</cx:pt>
          <cx:pt idx="2509">13</cx:pt>
          <cx:pt idx="2510">13</cx:pt>
          <cx:pt idx="2511">13</cx:pt>
          <cx:pt idx="2512">13</cx:pt>
          <cx:pt idx="2513">13</cx:pt>
          <cx:pt idx="2514">13</cx:pt>
          <cx:pt idx="2515">12</cx:pt>
          <cx:pt idx="2516">12</cx:pt>
          <cx:pt idx="2517">12</cx:pt>
          <cx:pt idx="2518">12</cx:pt>
          <cx:pt idx="2519">12</cx:pt>
          <cx:pt idx="2520">12</cx:pt>
          <cx:pt idx="2521">15</cx:pt>
          <cx:pt idx="2522">15</cx:pt>
          <cx:pt idx="2523">12</cx:pt>
          <cx:pt idx="2524">15</cx:pt>
          <cx:pt idx="2525">15</cx:pt>
          <cx:pt idx="2526">12</cx:pt>
          <cx:pt idx="2527">12</cx:pt>
          <cx:pt idx="2528">15</cx:pt>
          <cx:pt idx="2529">12</cx:pt>
          <cx:pt idx="2530">15</cx:pt>
          <cx:pt idx="2531">26</cx:pt>
          <cx:pt idx="2532">24</cx:pt>
          <cx:pt idx="2533">23</cx:pt>
          <cx:pt idx="2534">26</cx:pt>
          <cx:pt idx="2535">23</cx:pt>
          <cx:pt idx="2536">24</cx:pt>
          <cx:pt idx="2537">26</cx:pt>
          <cx:pt idx="2538">23</cx:pt>
          <cx:pt idx="2539">23</cx:pt>
          <cx:pt idx="2540">17</cx:pt>
          <cx:pt idx="2541">17</cx:pt>
          <cx:pt idx="2542">17</cx:pt>
          <cx:pt idx="2543">17</cx:pt>
          <cx:pt idx="2544">17</cx:pt>
          <cx:pt idx="2545">17</cx:pt>
          <cx:pt idx="2546">17</cx:pt>
          <cx:pt idx="2547">17</cx:pt>
          <cx:pt idx="2548">17</cx:pt>
          <cx:pt idx="2549">22</cx:pt>
          <cx:pt idx="2550">22</cx:pt>
          <cx:pt idx="2551">17</cx:pt>
          <cx:pt idx="2552">12</cx:pt>
          <cx:pt idx="2553">17</cx:pt>
          <cx:pt idx="2554">15</cx:pt>
          <cx:pt idx="2555">15</cx:pt>
          <cx:pt idx="2556">17</cx:pt>
          <cx:pt idx="2557">15</cx:pt>
          <cx:pt idx="2558">12</cx:pt>
          <cx:pt idx="2559">15</cx:pt>
          <cx:pt idx="2560">12</cx:pt>
          <cx:pt idx="2561">17</cx:pt>
          <cx:pt idx="2562">17</cx:pt>
          <cx:pt idx="2563">15</cx:pt>
          <cx:pt idx="2564">15</cx:pt>
          <cx:pt idx="2565">17</cx:pt>
          <cx:pt idx="2566">17</cx:pt>
          <cx:pt idx="2567">16</cx:pt>
          <cx:pt idx="2568">20</cx:pt>
          <cx:pt idx="2569">20</cx:pt>
          <cx:pt idx="2570">17</cx:pt>
          <cx:pt idx="2571">20</cx:pt>
          <cx:pt idx="2572">19</cx:pt>
          <cx:pt idx="2573">16</cx:pt>
          <cx:pt idx="2574">17</cx:pt>
          <cx:pt idx="2575">17</cx:pt>
          <cx:pt idx="2576">18</cx:pt>
          <cx:pt idx="2577">17</cx:pt>
          <cx:pt idx="2578">16</cx:pt>
          <cx:pt idx="2579">24</cx:pt>
          <cx:pt idx="2580">24</cx:pt>
          <cx:pt idx="2581">22</cx:pt>
          <cx:pt idx="2582">24</cx:pt>
          <cx:pt idx="2583">22</cx:pt>
          <cx:pt idx="2584">24</cx:pt>
          <cx:pt idx="2585">22</cx:pt>
          <cx:pt idx="2586">25</cx:pt>
          <cx:pt idx="2587">25</cx:pt>
          <cx:pt idx="2588">22</cx:pt>
          <cx:pt idx="2589">25</cx:pt>
          <cx:pt idx="2590">22</cx:pt>
          <cx:pt idx="2591">25</cx:pt>
          <cx:pt idx="2592">25</cx:pt>
          <cx:pt idx="2593">25</cx:pt>
          <cx:pt idx="2594">25</cx:pt>
          <cx:pt idx="2595">22</cx:pt>
          <cx:pt idx="2596">25</cx:pt>
          <cx:pt idx="2597">25</cx:pt>
          <cx:pt idx="2598">25</cx:pt>
          <cx:pt idx="2599">25</cx:pt>
          <cx:pt idx="2600">25</cx:pt>
          <cx:pt idx="2601">14</cx:pt>
          <cx:pt idx="2602">17</cx:pt>
          <cx:pt idx="2603">18</cx:pt>
          <cx:pt idx="2604">18</cx:pt>
          <cx:pt idx="2605">16</cx:pt>
          <cx:pt idx="2606">17</cx:pt>
          <cx:pt idx="2607">17</cx:pt>
          <cx:pt idx="2608">18</cx:pt>
          <cx:pt idx="2609">18</cx:pt>
          <cx:pt idx="2610">17</cx:pt>
          <cx:pt idx="2611">18</cx:pt>
          <cx:pt idx="2612">18</cx:pt>
          <cx:pt idx="2613">17</cx:pt>
          <cx:pt idx="2614">18</cx:pt>
          <cx:pt idx="2615">14</cx:pt>
          <cx:pt idx="2616">16</cx:pt>
          <cx:pt idx="2617">19</cx:pt>
          <cx:pt idx="2618">20</cx:pt>
          <cx:pt idx="2619">18</cx:pt>
          <cx:pt idx="2620">18</cx:pt>
          <cx:pt idx="2621">20</cx:pt>
          <cx:pt idx="2622">20</cx:pt>
          <cx:pt idx="2623">19</cx:pt>
          <cx:pt idx="2624">17</cx:pt>
          <cx:pt idx="2625">17</cx:pt>
          <cx:pt idx="2626">19</cx:pt>
          <cx:pt idx="2627">17</cx:pt>
          <cx:pt idx="2628">18</cx:pt>
          <cx:pt idx="2629">17</cx:pt>
          <cx:pt idx="2630">17</cx:pt>
          <cx:pt idx="2631">20</cx:pt>
          <cx:pt idx="2632">19</cx:pt>
          <cx:pt idx="2633">20</cx:pt>
          <cx:pt idx="2634">17</cx:pt>
          <cx:pt idx="2635">19</cx:pt>
          <cx:pt idx="2636">17</cx:pt>
          <cx:pt idx="2637">17</cx:pt>
          <cx:pt idx="2638">17</cx:pt>
          <cx:pt idx="2639">17</cx:pt>
          <cx:pt idx="2640">20</cx:pt>
          <cx:pt idx="2641">17</cx:pt>
          <cx:pt idx="2642">19</cx:pt>
          <cx:pt idx="2643">19</cx:pt>
          <cx:pt idx="2644">19</cx:pt>
          <cx:pt idx="2645">18</cx:pt>
          <cx:pt idx="2646">18</cx:pt>
          <cx:pt idx="2647">20</cx:pt>
          <cx:pt idx="2648">19</cx:pt>
          <cx:pt idx="2649">20</cx:pt>
          <cx:pt idx="2650">17</cx:pt>
          <cx:pt idx="2651">20</cx:pt>
          <cx:pt idx="2652">19</cx:pt>
          <cx:pt idx="2653">20</cx:pt>
          <cx:pt idx="2654">18</cx:pt>
          <cx:pt idx="2655">27</cx:pt>
          <cx:pt idx="2656">25</cx:pt>
          <cx:pt idx="2657">28</cx:pt>
          <cx:pt idx="2658">23</cx:pt>
          <cx:pt idx="2659">28</cx:pt>
          <cx:pt idx="2660">23</cx:pt>
          <cx:pt idx="2661">28</cx:pt>
          <cx:pt idx="2662">21</cx:pt>
          <cx:pt idx="2663">25</cx:pt>
          <cx:pt idx="2664">27</cx:pt>
          <cx:pt idx="2665">19</cx:pt>
          <cx:pt idx="2666">28</cx:pt>
          <cx:pt idx="2667">19</cx:pt>
          <cx:pt idx="2668">23</cx:pt>
          <cx:pt idx="2669">28</cx:pt>
          <cx:pt idx="2670">19</cx:pt>
          <cx:pt idx="2671">21</cx:pt>
          <cx:pt idx="2672">21</cx:pt>
          <cx:pt idx="2673">19</cx:pt>
          <cx:pt idx="2674">18</cx:pt>
          <cx:pt idx="2675">28</cx:pt>
          <cx:pt idx="2676">23</cx:pt>
          <cx:pt idx="2677">16</cx:pt>
          <cx:pt idx="2678">18</cx:pt>
          <cx:pt idx="2679">16</cx:pt>
          <cx:pt idx="2680">19</cx:pt>
          <cx:pt idx="2681">17</cx:pt>
          <cx:pt idx="2682">17</cx:pt>
          <cx:pt idx="2683">19</cx:pt>
          <cx:pt idx="2684">17</cx:pt>
          <cx:pt idx="2685">17</cx:pt>
          <cx:pt idx="2686">10</cx:pt>
          <cx:pt idx="2687">10</cx:pt>
          <cx:pt idx="2688">10</cx:pt>
          <cx:pt idx="2689">11</cx:pt>
          <cx:pt idx="2690">11</cx:pt>
          <cx:pt idx="2691">11</cx:pt>
          <cx:pt idx="2692">12</cx:pt>
          <cx:pt idx="2693">10</cx:pt>
          <cx:pt idx="2694">13</cx:pt>
          <cx:pt idx="2695">13</cx:pt>
          <cx:pt idx="2696">15</cx:pt>
          <cx:pt idx="2697">15</cx:pt>
          <cx:pt idx="2698">12</cx:pt>
          <cx:pt idx="2699">12</cx:pt>
          <cx:pt idx="2700">12</cx:pt>
          <cx:pt idx="2701">12</cx:pt>
          <cx:pt idx="2702">14</cx:pt>
          <cx:pt idx="2703">14</cx:pt>
          <cx:pt idx="2704">15</cx:pt>
          <cx:pt idx="2705">12</cx:pt>
          <cx:pt idx="2706">15</cx:pt>
          <cx:pt idx="2707">14</cx:pt>
          <cx:pt idx="2708">15</cx:pt>
          <cx:pt idx="2709">14</cx:pt>
          <cx:pt idx="2710">12</cx:pt>
          <cx:pt idx="2711">12</cx:pt>
          <cx:pt idx="2712">12</cx:pt>
          <cx:pt idx="2713">15</cx:pt>
          <cx:pt idx="2714">12</cx:pt>
          <cx:pt idx="2715">10</cx:pt>
          <cx:pt idx="2716">10</cx:pt>
          <cx:pt idx="2717">11</cx:pt>
          <cx:pt idx="2718">11</cx:pt>
          <cx:pt idx="2719">14</cx:pt>
          <cx:pt idx="2720">14</cx:pt>
          <cx:pt idx="2721">12</cx:pt>
          <cx:pt idx="2722">14</cx:pt>
          <cx:pt idx="2723">12</cx:pt>
          <cx:pt idx="2724">12</cx:pt>
          <cx:pt idx="2725">12</cx:pt>
          <cx:pt idx="2726">12</cx:pt>
          <cx:pt idx="2727">12</cx:pt>
          <cx:pt idx="2728">10</cx:pt>
          <cx:pt idx="2729">10</cx:pt>
          <cx:pt idx="2730">10</cx:pt>
          <cx:pt idx="2731">10</cx:pt>
          <cx:pt idx="2732">10</cx:pt>
          <cx:pt idx="2733">10</cx:pt>
          <cx:pt idx="2734">15</cx:pt>
          <cx:pt idx="2735">15</cx:pt>
          <cx:pt idx="2736">15</cx:pt>
          <cx:pt idx="2737">15</cx:pt>
          <cx:pt idx="2738">15</cx:pt>
          <cx:pt idx="2739">17</cx:pt>
          <cx:pt idx="2740">16</cx:pt>
          <cx:pt idx="2741">16</cx:pt>
          <cx:pt idx="2742">17</cx:pt>
          <cx:pt idx="2743">18</cx:pt>
          <cx:pt idx="2744">18</cx:pt>
          <cx:pt idx="2745">17</cx:pt>
          <cx:pt idx="2746">17</cx:pt>
          <cx:pt idx="2747">17</cx:pt>
          <cx:pt idx="2748">17</cx:pt>
          <cx:pt idx="2749">18</cx:pt>
          <cx:pt idx="2750">21</cx:pt>
          <cx:pt idx="2751">21</cx:pt>
          <cx:pt idx="2752">18</cx:pt>
          <cx:pt idx="2753">21</cx:pt>
          <cx:pt idx="2754">10</cx:pt>
          <cx:pt idx="2755">27</cx:pt>
          <cx:pt idx="2756">28</cx:pt>
          <cx:pt idx="2757">30</cx:pt>
          <cx:pt idx="2758">29</cx:pt>
          <cx:pt idx="2759">30</cx:pt>
          <cx:pt idx="2760">29</cx:pt>
          <cx:pt idx="2761">27</cx:pt>
          <cx:pt idx="2762">28</cx:pt>
          <cx:pt idx="2763">28</cx:pt>
          <cx:pt idx="2764">29</cx:pt>
          <cx:pt idx="2765">29</cx:pt>
          <cx:pt idx="2766">29</cx:pt>
          <cx:pt idx="2767">30</cx:pt>
          <cx:pt idx="2768">29</cx:pt>
          <cx:pt idx="2769">30</cx:pt>
          <cx:pt idx="2770">29</cx:pt>
          <cx:pt idx="2771">29</cx:pt>
          <cx:pt idx="2772">28</cx:pt>
          <cx:pt idx="2773">29</cx:pt>
          <cx:pt idx="2774">28</cx:pt>
          <cx:pt idx="2775">29</cx:pt>
          <cx:pt idx="2776">30</cx:pt>
          <cx:pt idx="2777">29</cx:pt>
          <cx:pt idx="2778">30</cx:pt>
          <cx:pt idx="2779">27</cx:pt>
          <cx:pt idx="2780">29</cx:pt>
          <cx:pt idx="2781">29</cx:pt>
          <cx:pt idx="2782">28</cx:pt>
          <cx:pt idx="2783">30</cx:pt>
          <cx:pt idx="2784">28</cx:pt>
          <cx:pt idx="2785">27</cx:pt>
          <cx:pt idx="2786">30</cx:pt>
          <cx:pt idx="2787">28</cx:pt>
          <cx:pt idx="2788">28</cx:pt>
          <cx:pt idx="2789">28</cx:pt>
          <cx:pt idx="2790">28</cx:pt>
          <cx:pt idx="2791">18</cx:pt>
          <cx:pt idx="2792">16</cx:pt>
          <cx:pt idx="2793">16</cx:pt>
          <cx:pt idx="2794">16</cx:pt>
          <cx:pt idx="2795">22</cx:pt>
          <cx:pt idx="2796">21</cx:pt>
          <cx:pt idx="2797">17</cx:pt>
          <cx:pt idx="2798">17</cx:pt>
          <cx:pt idx="2799">17</cx:pt>
          <cx:pt idx="2800">17</cx:pt>
          <cx:pt idx="2801">17</cx:pt>
          <cx:pt idx="2802">17</cx:pt>
          <cx:pt idx="2803">15</cx:pt>
          <cx:pt idx="2804">17</cx:pt>
          <cx:pt idx="2805">17</cx:pt>
          <cx:pt idx="2806">17</cx:pt>
          <cx:pt idx="2807">15</cx:pt>
          <cx:pt idx="2808">17</cx:pt>
          <cx:pt idx="2809">17</cx:pt>
          <cx:pt idx="2810">17</cx:pt>
          <cx:pt idx="2811">17</cx:pt>
          <cx:pt idx="2812">17</cx:pt>
          <cx:pt idx="2813">15</cx:pt>
          <cx:pt idx="2814">15</cx:pt>
          <cx:pt idx="2815">15</cx:pt>
          <cx:pt idx="2816">15</cx:pt>
          <cx:pt idx="2817">17</cx:pt>
          <cx:pt idx="2818">17</cx:pt>
          <cx:pt idx="2819">15</cx:pt>
          <cx:pt idx="2820">15</cx:pt>
          <cx:pt idx="2821">17</cx:pt>
          <cx:pt idx="2822">17</cx:pt>
          <cx:pt idx="2823">15</cx:pt>
          <cx:pt idx="2824">15</cx:pt>
          <cx:pt idx="2825">17</cx:pt>
          <cx:pt idx="2826">17</cx:pt>
          <cx:pt idx="2827">17</cx:pt>
          <cx:pt idx="2828">17</cx:pt>
          <cx:pt idx="2829">17</cx:pt>
          <cx:pt idx="2830">15</cx:pt>
          <cx:pt idx="2831">17</cx:pt>
          <cx:pt idx="2832">15</cx:pt>
          <cx:pt idx="2833">17</cx:pt>
          <cx:pt idx="2834">17</cx:pt>
          <cx:pt idx="2835">17</cx:pt>
          <cx:pt idx="2836">17</cx:pt>
          <cx:pt idx="2837">15</cx:pt>
          <cx:pt idx="2838">16</cx:pt>
          <cx:pt idx="2839">16</cx:pt>
          <cx:pt idx="2840">16</cx:pt>
          <cx:pt idx="2841">15</cx:pt>
          <cx:pt idx="2842">16</cx:pt>
          <cx:pt idx="2843">16</cx:pt>
          <cx:pt idx="2844">16</cx:pt>
          <cx:pt idx="2845">16</cx:pt>
          <cx:pt idx="2846">16</cx:pt>
          <cx:pt idx="2847">15</cx:pt>
          <cx:pt idx="2848">16</cx:pt>
          <cx:pt idx="2849">16</cx:pt>
          <cx:pt idx="2850">16</cx:pt>
          <cx:pt idx="2851">16</cx:pt>
          <cx:pt idx="2852">16</cx:pt>
          <cx:pt idx="2853">16</cx:pt>
          <cx:pt idx="2854">15</cx:pt>
          <cx:pt idx="2855">15</cx:pt>
          <cx:pt idx="2856">15</cx:pt>
          <cx:pt idx="2857">16</cx:pt>
          <cx:pt idx="2858">16</cx:pt>
          <cx:pt idx="2859">16</cx:pt>
          <cx:pt idx="2860">16</cx:pt>
          <cx:pt idx="2861">16</cx:pt>
          <cx:pt idx="2862">15</cx:pt>
          <cx:pt idx="2863">10</cx:pt>
          <cx:pt idx="2864">10</cx:pt>
          <cx:pt idx="2865">11</cx:pt>
          <cx:pt idx="2866">10</cx:pt>
          <cx:pt idx="2867">11</cx:pt>
          <cx:pt idx="2868">12</cx:pt>
          <cx:pt idx="2869">17</cx:pt>
          <cx:pt idx="2870">22</cx:pt>
          <cx:pt idx="2871">23</cx:pt>
          <cx:pt idx="2872">22</cx:pt>
          <cx:pt idx="2873">23</cx:pt>
          <cx:pt idx="2874">22</cx:pt>
          <cx:pt idx="2875">22</cx:pt>
          <cx:pt idx="2876">22</cx:pt>
          <cx:pt idx="2877">23</cx:pt>
          <cx:pt idx="2878">23</cx:pt>
          <cx:pt idx="2879">23</cx:pt>
          <cx:pt idx="2880">26</cx:pt>
          <cx:pt idx="2881">27</cx:pt>
          <cx:pt idx="2882">26</cx:pt>
          <cx:pt idx="2883">27</cx:pt>
          <cx:pt idx="2884">26</cx:pt>
          <cx:pt idx="2885">26</cx:pt>
          <cx:pt idx="2886">26</cx:pt>
          <cx:pt idx="2887">27</cx:pt>
          <cx:pt idx="2888">27</cx:pt>
          <cx:pt idx="2889">27</cx:pt>
          <cx:pt idx="2890">25</cx:pt>
          <cx:pt idx="2891">25</cx:pt>
          <cx:pt idx="2892">26</cx:pt>
          <cx:pt idx="2893">25</cx:pt>
          <cx:pt idx="2894">26</cx:pt>
          <cx:pt idx="2895">26</cx:pt>
          <cx:pt idx="2896">25</cx:pt>
          <cx:pt idx="2897">26</cx:pt>
          <cx:pt idx="2898">26</cx:pt>
          <cx:pt idx="2899">25</cx:pt>
          <cx:pt idx="2900">26</cx:pt>
          <cx:pt idx="2901">25</cx:pt>
          <cx:pt idx="2902">36</cx:pt>
          <cx:pt idx="2903">31</cx:pt>
          <cx:pt idx="2904">31</cx:pt>
          <cx:pt idx="2905">31</cx:pt>
          <cx:pt idx="2906">36</cx:pt>
          <cx:pt idx="2907">36</cx:pt>
          <cx:pt idx="2908">31</cx:pt>
          <cx:pt idx="2909">36</cx:pt>
          <cx:pt idx="2910">31</cx:pt>
          <cx:pt idx="2911">31</cx:pt>
          <cx:pt idx="2912">36</cx:pt>
          <cx:pt idx="2913">36</cx:pt>
          <cx:pt idx="2914">31</cx:pt>
          <cx:pt idx="2915">31</cx:pt>
          <cx:pt idx="2916">36</cx:pt>
          <cx:pt idx="2917">31</cx:pt>
          <cx:pt idx="2918">36</cx:pt>
          <cx:pt idx="2919">36</cx:pt>
          <cx:pt idx="2920">17</cx:pt>
          <cx:pt idx="2921">17</cx:pt>
          <cx:pt idx="2922">17</cx:pt>
          <cx:pt idx="2923">15</cx:pt>
          <cx:pt idx="2924">15</cx:pt>
          <cx:pt idx="2925">15</cx:pt>
          <cx:pt idx="2926">15</cx:pt>
          <cx:pt idx="2927">15</cx:pt>
          <cx:pt idx="2928">15</cx:pt>
          <cx:pt idx="2929">15</cx:pt>
          <cx:pt idx="2930">15</cx:pt>
          <cx:pt idx="2931">15</cx:pt>
          <cx:pt idx="2932">15</cx:pt>
          <cx:pt idx="2933">15</cx:pt>
          <cx:pt idx="2934">15</cx:pt>
          <cx:pt idx="2935">20</cx:pt>
          <cx:pt idx="2936">19</cx:pt>
          <cx:pt idx="2937">20</cx:pt>
          <cx:pt idx="2938">22</cx:pt>
          <cx:pt idx="2939">20</cx:pt>
          <cx:pt idx="2940">22</cx:pt>
          <cx:pt idx="2941">19</cx:pt>
          <cx:pt idx="2942">22</cx:pt>
          <cx:pt idx="2943">20</cx:pt>
          <cx:pt idx="2944">22</cx:pt>
          <cx:pt idx="2945">22</cx:pt>
          <cx:pt idx="2946">22</cx:pt>
          <cx:pt idx="2947">20</cx:pt>
          <cx:pt idx="2948">19</cx:pt>
          <cx:pt idx="2949">19</cx:pt>
          <cx:pt idx="2950">20</cx:pt>
          <cx:pt idx="2951">22</cx:pt>
          <cx:pt idx="2952">19</cx:pt>
          <cx:pt idx="2953">20</cx:pt>
          <cx:pt idx="2954">20</cx:pt>
          <cx:pt idx="2955">22</cx:pt>
          <cx:pt idx="2956">19</cx:pt>
          <cx:pt idx="2957">22</cx:pt>
          <cx:pt idx="2958">20</cx:pt>
          <cx:pt idx="2959">30</cx:pt>
          <cx:pt idx="2960">23</cx:pt>
          <cx:pt idx="2961">26</cx:pt>
          <cx:pt idx="2962">26</cx:pt>
          <cx:pt idx="2963">23</cx:pt>
          <cx:pt idx="2964">30</cx:pt>
          <cx:pt idx="2965">23</cx:pt>
          <cx:pt idx="2966">26</cx:pt>
          <cx:pt idx="2967">26</cx:pt>
          <cx:pt idx="2968">23</cx:pt>
          <cx:pt idx="2969">16</cx:pt>
          <cx:pt idx="2970">16</cx:pt>
          <cx:pt idx="2971">16</cx:pt>
          <cx:pt idx="2972">28</cx:pt>
          <cx:pt idx="2973">25</cx:pt>
          <cx:pt idx="2974">26</cx:pt>
          <cx:pt idx="2975">26</cx:pt>
          <cx:pt idx="2976">26</cx:pt>
          <cx:pt idx="2977">26</cx:pt>
          <cx:pt idx="2978">25</cx:pt>
          <cx:pt idx="2979">26</cx:pt>
          <cx:pt idx="2980">22</cx:pt>
          <cx:pt idx="2981">25</cx:pt>
          <cx:pt idx="2982">26</cx:pt>
          <cx:pt idx="2983">28</cx:pt>
          <cx:pt idx="2984">25</cx:pt>
          <cx:pt idx="2985">26</cx:pt>
          <cx:pt idx="2986">26</cx:pt>
          <cx:pt idx="2987">22</cx:pt>
          <cx:pt idx="2988">26</cx:pt>
          <cx:pt idx="2989">26</cx:pt>
          <cx:pt idx="2990">27</cx:pt>
          <cx:pt idx="2991">30</cx:pt>
          <cx:pt idx="2992">29</cx:pt>
          <cx:pt idx="2993">29</cx:pt>
          <cx:pt idx="2994">30</cx:pt>
          <cx:pt idx="2995">29</cx:pt>
          <cx:pt idx="2996">30</cx:pt>
          <cx:pt idx="2997">29</cx:pt>
          <cx:pt idx="2998">28</cx:pt>
          <cx:pt idx="2999">30</cx:pt>
          <cx:pt idx="3000">28</cx:pt>
          <cx:pt idx="3001">28</cx:pt>
          <cx:pt idx="3002">29</cx:pt>
          <cx:pt idx="3003">28</cx:pt>
          <cx:pt idx="3004">30</cx:pt>
          <cx:pt idx="3005">28</cx:pt>
          <cx:pt idx="3006">43</cx:pt>
          <cx:pt idx="3007">43</cx:pt>
          <cx:pt idx="3008">43</cx:pt>
          <cx:pt idx="3009">22</cx:pt>
          <cx:pt idx="3010">18</cx:pt>
          <cx:pt idx="3011">18</cx:pt>
          <cx:pt idx="3012">18</cx:pt>
          <cx:pt idx="3013">18</cx:pt>
          <cx:pt idx="3014">22</cx:pt>
          <cx:pt idx="3015">18</cx:pt>
          <cx:pt idx="3016">18</cx:pt>
          <cx:pt idx="3017">18</cx:pt>
          <cx:pt idx="3018">18</cx:pt>
          <cx:pt idx="3019">18</cx:pt>
          <cx:pt idx="3020">18</cx:pt>
          <cx:pt idx="3021">22</cx:pt>
          <cx:pt idx="3022">18</cx:pt>
          <cx:pt idx="3023">22</cx:pt>
          <cx:pt idx="3024">18</cx:pt>
          <cx:pt idx="3025">18</cx:pt>
          <cx:pt idx="3026">18</cx:pt>
          <cx:pt idx="3027">18</cx:pt>
          <cx:pt idx="3028">18</cx:pt>
          <cx:pt idx="3029">18</cx:pt>
          <cx:pt idx="3030">18</cx:pt>
          <cx:pt idx="3031">18</cx:pt>
          <cx:pt idx="3032">18</cx:pt>
          <cx:pt idx="3033">18</cx:pt>
          <cx:pt idx="3034">18</cx:pt>
          <cx:pt idx="3035">18</cx:pt>
          <cx:pt idx="3036">18</cx:pt>
          <cx:pt idx="3037">18</cx:pt>
          <cx:pt idx="3038">18</cx:pt>
          <cx:pt idx="3039">18</cx:pt>
          <cx:pt idx="3040">18</cx:pt>
          <cx:pt idx="3041">18</cx:pt>
          <cx:pt idx="3042">18</cx:pt>
          <cx:pt idx="3043">18</cx:pt>
          <cx:pt idx="3044">18</cx:pt>
          <cx:pt idx="3045">14</cx:pt>
          <cx:pt idx="3046">14</cx:pt>
          <cx:pt idx="3047">14</cx:pt>
          <cx:pt idx="3048">14</cx:pt>
          <cx:pt idx="3049">14</cx:pt>
          <cx:pt idx="3050">14</cx:pt>
          <cx:pt idx="3051">14</cx:pt>
          <cx:pt idx="3052">14</cx:pt>
          <cx:pt idx="3053">14</cx:pt>
          <cx:pt idx="3054">18</cx:pt>
          <cx:pt idx="3055">18</cx:pt>
          <cx:pt idx="3056">18</cx:pt>
          <cx:pt idx="3057">18</cx:pt>
          <cx:pt idx="3058">18</cx:pt>
          <cx:pt idx="3059">18</cx:pt>
          <cx:pt idx="3060">18</cx:pt>
          <cx:pt idx="3061">18</cx:pt>
          <cx:pt idx="3062">18</cx:pt>
          <cx:pt idx="3063">18</cx:pt>
          <cx:pt idx="3064">18</cx:pt>
          <cx:pt idx="3065">18</cx:pt>
          <cx:pt idx="3066">18</cx:pt>
          <cx:pt idx="3067">18</cx:pt>
          <cx:pt idx="3068">18</cx:pt>
          <cx:pt idx="3069">18</cx:pt>
          <cx:pt idx="3070">18</cx:pt>
          <cx:pt idx="3071">18</cx:pt>
          <cx:pt idx="3072">18</cx:pt>
          <cx:pt idx="3073">18</cx:pt>
          <cx:pt idx="3074">18</cx:pt>
          <cx:pt idx="3075">18</cx:pt>
          <cx:pt idx="3076">18</cx:pt>
          <cx:pt idx="3077">20</cx:pt>
          <cx:pt idx="3078">19</cx:pt>
          <cx:pt idx="3079">19</cx:pt>
          <cx:pt idx="3080">18</cx:pt>
          <cx:pt idx="3081">18</cx:pt>
          <cx:pt idx="3082">16</cx:pt>
          <cx:pt idx="3083">19</cx:pt>
          <cx:pt idx="3084">18</cx:pt>
          <cx:pt idx="3085">20</cx:pt>
          <cx:pt idx="3086">20</cx:pt>
          <cx:pt idx="3087">19</cx:pt>
          <cx:pt idx="3088">20</cx:pt>
          <cx:pt idx="3089">18</cx:pt>
          <cx:pt idx="3090">18</cx:pt>
          <cx:pt idx="3091">16</cx:pt>
          <cx:pt idx="3092">20</cx:pt>
          <cx:pt idx="3093">21</cx:pt>
          <cx:pt idx="3094">21</cx:pt>
          <cx:pt idx="3095">16</cx:pt>
          <cx:pt idx="3096">21</cx:pt>
          <cx:pt idx="3097">16</cx:pt>
          <cx:pt idx="3098">21</cx:pt>
          <cx:pt idx="3099">19</cx:pt>
          <cx:pt idx="3100">20</cx:pt>
          <cx:pt idx="3101">20</cx:pt>
          <cx:pt idx="3102">21</cx:pt>
          <cx:pt idx="3103">19</cx:pt>
          <cx:pt idx="3104">21</cx:pt>
          <cx:pt idx="3105">21</cx:pt>
          <cx:pt idx="3106">19</cx:pt>
          <cx:pt idx="3107">21</cx:pt>
          <cx:pt idx="3108">19</cx:pt>
          <cx:pt idx="3109">22</cx:pt>
          <cx:pt idx="3110">16</cx:pt>
          <cx:pt idx="3111">21</cx:pt>
          <cx:pt idx="3112">19</cx:pt>
          <cx:pt idx="3113">20</cx:pt>
          <cx:pt idx="3114">20</cx:pt>
          <cx:pt idx="3115">21</cx:pt>
          <cx:pt idx="3116">16</cx:pt>
          <cx:pt idx="3117">22</cx:pt>
          <cx:pt idx="3118">25</cx:pt>
          <cx:pt idx="3119">27</cx:pt>
          <cx:pt idx="3120">25</cx:pt>
          <cx:pt idx="3121">27</cx:pt>
          <cx:pt idx="3122">25</cx:pt>
          <cx:pt idx="3123">27</cx:pt>
          <cx:pt idx="3124">27</cx:pt>
          <cx:pt idx="3125">27</cx:pt>
          <cx:pt idx="3126">25</cx:pt>
          <cx:pt idx="3127">27</cx:pt>
          <cx:pt idx="3128">15</cx:pt>
          <cx:pt idx="3129">15</cx:pt>
          <cx:pt idx="3130">15</cx:pt>
          <cx:pt idx="3131">19</cx:pt>
          <cx:pt idx="3132">20</cx:pt>
          <cx:pt idx="3133">19</cx:pt>
          <cx:pt idx="3134">19</cx:pt>
          <cx:pt idx="3135">19</cx:pt>
          <cx:pt idx="3136">20</cx:pt>
          <cx:pt idx="3137">19</cx:pt>
          <cx:pt idx="3138">19</cx:pt>
          <cx:pt idx="3139">21</cx:pt>
          <cx:pt idx="3140">21</cx:pt>
          <cx:pt idx="3141">21</cx:pt>
          <cx:pt idx="3142">21</cx:pt>
          <cx:pt idx="3143">17</cx:pt>
          <cx:pt idx="3144">17</cx:pt>
          <cx:pt idx="3145">19</cx:pt>
          <cx:pt idx="3146">19</cx:pt>
          <cx:pt idx="3147">21</cx:pt>
          <cx:pt idx="3148">18</cx:pt>
          <cx:pt idx="3149">18</cx:pt>
          <cx:pt idx="3150">17</cx:pt>
          <cx:pt idx="3151">22</cx:pt>
          <cx:pt idx="3152">17</cx:pt>
          <cx:pt idx="3153">17</cx:pt>
          <cx:pt idx="3154">17</cx:pt>
          <cx:pt idx="3155">17</cx:pt>
          <cx:pt idx="3156">17</cx:pt>
          <cx:pt idx="3157">18</cx:pt>
          <cx:pt idx="3158">18</cx:pt>
          <cx:pt idx="3159">18</cx:pt>
          <cx:pt idx="3160">18</cx:pt>
          <cx:pt idx="3161">18</cx:pt>
          <cx:pt idx="3162">17</cx:pt>
          <cx:pt idx="3163">17</cx:pt>
          <cx:pt idx="3164">17</cx:pt>
          <cx:pt idx="3165">17</cx:pt>
          <cx:pt idx="3166">29</cx:pt>
          <cx:pt idx="3167">29</cx:pt>
          <cx:pt idx="3168">27</cx:pt>
          <cx:pt idx="3169">27</cx:pt>
          <cx:pt idx="3170">27</cx:pt>
          <cx:pt idx="3171">29</cx:pt>
          <cx:pt idx="3172">29</cx:pt>
          <cx:pt idx="3173">29</cx:pt>
          <cx:pt idx="3174">29</cx:pt>
          <cx:pt idx="3175">27</cx:pt>
          <cx:pt idx="3176">27</cx:pt>
          <cx:pt idx="3177">27</cx:pt>
          <cx:pt idx="3178">26</cx:pt>
          <cx:pt idx="3179">25</cx:pt>
          <cx:pt idx="3180">25</cx:pt>
          <cx:pt idx="3181">24</cx:pt>
          <cx:pt idx="3182">24</cx:pt>
          <cx:pt idx="3183">26</cx:pt>
          <cx:pt idx="3184">25</cx:pt>
          <cx:pt idx="3185">25</cx:pt>
          <cx:pt idx="3186">24</cx:pt>
          <cx:pt idx="3187">24</cx:pt>
          <cx:pt idx="3188">26</cx:pt>
          <cx:pt idx="3189">25</cx:pt>
          <cx:pt idx="3190">26</cx:pt>
          <cx:pt idx="3191">25</cx:pt>
          <cx:pt idx="3192">24</cx:pt>
          <cx:pt idx="3193">26</cx:pt>
          <cx:pt idx="3194">24</cx:pt>
          <cx:pt idx="3195">24</cx:pt>
          <cx:pt idx="3196">26</cx:pt>
          <cx:pt idx="3197">24</cx:pt>
          <cx:pt idx="3198">24</cx:pt>
          <cx:pt idx="3199">26</cx:pt>
          <cx:pt idx="3200">24</cx:pt>
          <cx:pt idx="3201">26</cx:pt>
          <cx:pt idx="3202">26</cx:pt>
          <cx:pt idx="3203">26</cx:pt>
          <cx:pt idx="3204">24</cx:pt>
          <cx:pt idx="3205">18</cx:pt>
          <cx:pt idx="3206">17</cx:pt>
          <cx:pt idx="3207">18</cx:pt>
          <cx:pt idx="3208">17</cx:pt>
          <cx:pt idx="3209">20</cx:pt>
          <cx:pt idx="3210">20</cx:pt>
          <cx:pt idx="3211">17</cx:pt>
          <cx:pt idx="3212">18</cx:pt>
          <cx:pt idx="3213">20</cx:pt>
          <cx:pt idx="3214">17</cx:pt>
          <cx:pt idx="3215">20</cx:pt>
          <cx:pt idx="3216">20</cx:pt>
          <cx:pt idx="3217">18</cx:pt>
          <cx:pt idx="3218">18</cx:pt>
          <cx:pt idx="3219">18</cx:pt>
          <cx:pt idx="3220">20</cx:pt>
          <cx:pt idx="3221">20</cx:pt>
          <cx:pt idx="3222">17</cx:pt>
          <cx:pt idx="3223">17</cx:pt>
          <cx:pt idx="3224">20</cx:pt>
          <cx:pt idx="3225">16</cx:pt>
          <cx:pt idx="3226">17</cx:pt>
          <cx:pt idx="3227">17</cx:pt>
          <cx:pt idx="3228">16</cx:pt>
          <cx:pt idx="3229">17</cx:pt>
          <cx:pt idx="3230">16</cx:pt>
          <cx:pt idx="3231">17</cx:pt>
          <cx:pt idx="3232">16</cx:pt>
          <cx:pt idx="3233">16</cx:pt>
          <cx:pt idx="3234">16</cx:pt>
          <cx:pt idx="3235">17</cx:pt>
          <cx:pt idx="3236">17</cx:pt>
          <cx:pt idx="3237">22</cx:pt>
          <cx:pt idx="3238">21</cx:pt>
          <cx:pt idx="3239">21</cx:pt>
          <cx:pt idx="3240">22</cx:pt>
          <cx:pt idx="3241">22</cx:pt>
          <cx:pt idx="3242">21</cx:pt>
          <cx:pt idx="3243">21</cx:pt>
          <cx:pt idx="3244">15</cx:pt>
          <cx:pt idx="3245">14</cx:pt>
          <cx:pt idx="3246">15</cx:pt>
          <cx:pt idx="3247">14</cx:pt>
          <cx:pt idx="3248">15</cx:pt>
          <cx:pt idx="3249">14</cx:pt>
          <cx:pt idx="3250">15</cx:pt>
          <cx:pt idx="3251">14</cx:pt>
          <cx:pt idx="3252">14</cx:pt>
          <cx:pt idx="3253">16</cx:pt>
          <cx:pt idx="3254">16</cx:pt>
          <cx:pt idx="3255">15</cx:pt>
          <cx:pt idx="3256">15</cx:pt>
          <cx:pt idx="3257">15</cx:pt>
          <cx:pt idx="3258">14</cx:pt>
          <cx:pt idx="3259">15</cx:pt>
          <cx:pt idx="3260">15</cx:pt>
          <cx:pt idx="3261">15</cx:pt>
          <cx:pt idx="3262">14</cx:pt>
          <cx:pt idx="3263">15</cx:pt>
          <cx:pt idx="3264">16</cx:pt>
          <cx:pt idx="3265">16</cx:pt>
          <cx:pt idx="3266">15</cx:pt>
          <cx:pt idx="3267">14</cx:pt>
          <cx:pt idx="3268">14</cx:pt>
          <cx:pt idx="3269">14</cx:pt>
          <cx:pt idx="3270">16</cx:pt>
          <cx:pt idx="3271">16</cx:pt>
          <cx:pt idx="3272">15</cx:pt>
          <cx:pt idx="3273">14</cx:pt>
          <cx:pt idx="3274">15</cx:pt>
          <cx:pt idx="3275">16</cx:pt>
          <cx:pt idx="3276">14</cx:pt>
          <cx:pt idx="3277">14</cx:pt>
          <cx:pt idx="3278">14</cx:pt>
          <cx:pt idx="3279">14</cx:pt>
          <cx:pt idx="3280">15</cx:pt>
          <cx:pt idx="3281">15</cx:pt>
          <cx:pt idx="3282">14</cx:pt>
          <cx:pt idx="3283">14</cx:pt>
          <cx:pt idx="3284">15</cx:pt>
          <cx:pt idx="3285">15</cx:pt>
          <cx:pt idx="3286">15</cx:pt>
          <cx:pt idx="3287">14</cx:pt>
          <cx:pt idx="3288">15</cx:pt>
          <cx:pt idx="3289">14</cx:pt>
          <cx:pt idx="3290">15</cx:pt>
          <cx:pt idx="3291">14</cx:pt>
          <cx:pt idx="3292">14</cx:pt>
          <cx:pt idx="3293">15</cx:pt>
          <cx:pt idx="3294">14</cx:pt>
          <cx:pt idx="3295">14</cx:pt>
          <cx:pt idx="3296">15</cx:pt>
          <cx:pt idx="3297">25</cx:pt>
          <cx:pt idx="3298">22</cx:pt>
          <cx:pt idx="3299">23</cx:pt>
          <cx:pt idx="3300">28</cx:pt>
          <cx:pt idx="3301">23</cx:pt>
          <cx:pt idx="3302">23</cx:pt>
          <cx:pt idx="3303">22</cx:pt>
          <cx:pt idx="3304">28</cx:pt>
          <cx:pt idx="3305">23</cx:pt>
          <cx:pt idx="3306">25</cx:pt>
          <cx:pt idx="3307">27</cx:pt>
          <cx:pt idx="3308">25</cx:pt>
          <cx:pt idx="3309">22</cx:pt>
          <cx:pt idx="3310">25</cx:pt>
          <cx:pt idx="3311">23</cx:pt>
          <cx:pt idx="3312">25</cx:pt>
          <cx:pt idx="3313">25</cx:pt>
          <cx:pt idx="3314">27</cx:pt>
          <cx:pt idx="3315">22</cx:pt>
          <cx:pt idx="3316">22</cx:pt>
          <cx:pt idx="3317">22</cx:pt>
          <cx:pt idx="3318">12</cx:pt>
          <cx:pt idx="3319">18</cx:pt>
          <cx:pt idx="3320">18</cx:pt>
          <cx:pt idx="3321">21</cx:pt>
          <cx:pt idx="3322">17</cx:pt>
          <cx:pt idx="3323">17</cx:pt>
          <cx:pt idx="3324">17</cx:pt>
          <cx:pt idx="3325">20</cx:pt>
          <cx:pt idx="3326">22</cx:pt>
          <cx:pt idx="3327">17</cx:pt>
          <cx:pt idx="3328">17</cx:pt>
          <cx:pt idx="3329">11</cx:pt>
          <cx:pt idx="3330">10</cx:pt>
          <cx:pt idx="3331">9</cx:pt>
          <cx:pt idx="3332">10</cx:pt>
          <cx:pt idx="3333">13</cx:pt>
          <cx:pt idx="3334">13</cx:pt>
          <cx:pt idx="3335">13</cx:pt>
          <cx:pt idx="3336">13</cx:pt>
          <cx:pt idx="3337">13</cx:pt>
          <cx:pt idx="3338">13</cx:pt>
          <cx:pt idx="3339">13</cx:pt>
          <cx:pt idx="3340">13</cx:pt>
          <cx:pt idx="3341">13</cx:pt>
          <cx:pt idx="3342">13</cx:pt>
          <cx:pt idx="3343">13</cx:pt>
          <cx:pt idx="3344">12</cx:pt>
          <cx:pt idx="3345">11</cx:pt>
          <cx:pt idx="3346">12</cx:pt>
          <cx:pt idx="3347">11</cx:pt>
          <cx:pt idx="3348">11</cx:pt>
          <cx:pt idx="3349">11</cx:pt>
          <cx:pt idx="3350">12</cx:pt>
          <cx:pt idx="3351">12</cx:pt>
          <cx:pt idx="3352">11</cx:pt>
          <cx:pt idx="3353">12</cx:pt>
          <cx:pt idx="3354">11</cx:pt>
          <cx:pt idx="3355">12</cx:pt>
          <cx:pt idx="3356">11</cx:pt>
          <cx:pt idx="3357">12</cx:pt>
          <cx:pt idx="3358">12</cx:pt>
          <cx:pt idx="3359">11</cx:pt>
          <cx:pt idx="3360">12</cx:pt>
          <cx:pt idx="3361">12</cx:pt>
          <cx:pt idx="3362">12</cx:pt>
          <cx:pt idx="3363">12</cx:pt>
          <cx:pt idx="3364">16</cx:pt>
          <cx:pt idx="3365">16</cx:pt>
          <cx:pt idx="3366">16</cx:pt>
          <cx:pt idx="3367">16</cx:pt>
          <cx:pt idx="3368">16</cx:pt>
          <cx:pt idx="3369">16</cx:pt>
          <cx:pt idx="3370">15</cx:pt>
          <cx:pt idx="3371">15</cx:pt>
          <cx:pt idx="3372">15</cx:pt>
          <cx:pt idx="3373">16</cx:pt>
          <cx:pt idx="3374">9</cx:pt>
          <cx:pt idx="3375">16</cx:pt>
          <cx:pt idx="3376">16</cx:pt>
          <cx:pt idx="3377">16</cx:pt>
          <cx:pt idx="3378">16</cx:pt>
          <cx:pt idx="3379">16</cx:pt>
          <cx:pt idx="3380">16</cx:pt>
          <cx:pt idx="3381">15</cx:pt>
          <cx:pt idx="3382">15</cx:pt>
          <cx:pt idx="3383">15</cx:pt>
          <cx:pt idx="3384">12</cx:pt>
          <cx:pt idx="3385">12</cx:pt>
          <cx:pt idx="3386">12</cx:pt>
          <cx:pt idx="3387">12</cx:pt>
          <cx:pt idx="3388">12</cx:pt>
          <cx:pt idx="3389">12</cx:pt>
          <cx:pt idx="3390">20</cx:pt>
          <cx:pt idx="3391">20</cx:pt>
          <cx:pt idx="3392">20</cx:pt>
          <cx:pt idx="3393">20</cx:pt>
          <cx:pt idx="3394">20</cx:pt>
          <cx:pt idx="3395">20</cx:pt>
          <cx:pt idx="3396">20</cx:pt>
          <cx:pt idx="3397">20</cx:pt>
          <cx:pt idx="3398">20</cx:pt>
          <cx:pt idx="3399">11</cx:pt>
          <cx:pt idx="3400">11</cx:pt>
          <cx:pt idx="3401">11</cx:pt>
          <cx:pt idx="3402">11</cx:pt>
          <cx:pt idx="3403">11</cx:pt>
          <cx:pt idx="3404">11</cx:pt>
          <cx:pt idx="3405">15</cx:pt>
          <cx:pt idx="3406">15</cx:pt>
          <cx:pt idx="3407">15</cx:pt>
          <cx:pt idx="3408">15</cx:pt>
          <cx:pt idx="3409">15</cx:pt>
          <cx:pt idx="3410">15</cx:pt>
          <cx:pt idx="3411">15</cx:pt>
          <cx:pt idx="3412">15</cx:pt>
          <cx:pt idx="3413">15</cx:pt>
          <cx:pt idx="3414">15</cx:pt>
          <cx:pt idx="3415">15</cx:pt>
          <cx:pt idx="3416">15</cx:pt>
          <cx:pt idx="3417">15</cx:pt>
          <cx:pt idx="3418">15</cx:pt>
          <cx:pt idx="3419">18</cx:pt>
          <cx:pt idx="3420">14</cx:pt>
          <cx:pt idx="3421">17</cx:pt>
          <cx:pt idx="3422">18</cx:pt>
          <cx:pt idx="3423">17</cx:pt>
          <cx:pt idx="3424">17</cx:pt>
          <cx:pt idx="3425">14</cx:pt>
          <cx:pt idx="3426">18</cx:pt>
          <cx:pt idx="3427">14</cx:pt>
          <cx:pt idx="3428">18</cx:pt>
          <cx:pt idx="3429">19</cx:pt>
          <cx:pt idx="3430">18</cx:pt>
          <cx:pt idx="3431">18</cx:pt>
          <cx:pt idx="3432">14</cx:pt>
          <cx:pt idx="3433">19</cx:pt>
          <cx:pt idx="3434">19</cx:pt>
          <cx:pt idx="3435">19</cx:pt>
          <cx:pt idx="3436">18</cx:pt>
          <cx:pt idx="3437">19</cx:pt>
          <cx:pt idx="3438">19</cx:pt>
          <cx:pt idx="3439">18</cx:pt>
          <cx:pt idx="3440">14</cx:pt>
          <cx:pt idx="3441">19</cx:pt>
          <cx:pt idx="3442">14</cx:pt>
          <cx:pt idx="3443">19</cx:pt>
          <cx:pt idx="3444">18</cx:pt>
          <cx:pt idx="3445">18</cx:pt>
          <cx:pt idx="3446">18</cx:pt>
          <cx:pt idx="3447">18</cx:pt>
          <cx:pt idx="3448">18</cx:pt>
          <cx:pt idx="3449">19</cx:pt>
          <cx:pt idx="3450">18</cx:pt>
          <cx:pt idx="3451">18</cx:pt>
          <cx:pt idx="3452">18</cx:pt>
          <cx:pt idx="3453">11</cx:pt>
          <cx:pt idx="3454">12</cx:pt>
          <cx:pt idx="3455">11</cx:pt>
          <cx:pt idx="3456">12</cx:pt>
          <cx:pt idx="3457">12</cx:pt>
          <cx:pt idx="3458">12</cx:pt>
          <cx:pt idx="3459">14</cx:pt>
          <cx:pt idx="3460">12</cx:pt>
          <cx:pt idx="3461">13</cx:pt>
          <cx:pt idx="3462">12</cx:pt>
          <cx:pt idx="3463">12</cx:pt>
          <cx:pt idx="3464">11</cx:pt>
          <cx:pt idx="3465">11</cx:pt>
          <cx:pt idx="3466">12</cx:pt>
          <cx:pt idx="3467">12</cx:pt>
          <cx:pt idx="3468">13</cx:pt>
          <cx:pt idx="3469">13</cx:pt>
          <cx:pt idx="3470">20</cx:pt>
          <cx:pt idx="3471">16</cx:pt>
          <cx:pt idx="3472">20</cx:pt>
          <cx:pt idx="3473">24</cx:pt>
          <cx:pt idx="3474">20</cx:pt>
          <cx:pt idx="3475">20</cx:pt>
          <cx:pt idx="3476">27</cx:pt>
          <cx:pt idx="3477">17</cx:pt>
          <cx:pt idx="3478">20</cx:pt>
          <cx:pt idx="3479">15</cx:pt>
          <cx:pt idx="3480">15</cx:pt>
          <cx:pt idx="3481">20</cx:pt>
          <cx:pt idx="3482">18</cx:pt>
          <cx:pt idx="3483">20</cx:pt>
          <cx:pt idx="3484">28</cx:pt>
          <cx:pt idx="3485">20</cx:pt>
          <cx:pt idx="3486">20</cx:pt>
          <cx:pt idx="3487">20</cx:pt>
          <cx:pt idx="3488">27</cx:pt>
          <cx:pt idx="3489">20</cx:pt>
          <cx:pt idx="3490">20</cx:pt>
          <cx:pt idx="3491">15</cx:pt>
          <cx:pt idx="3492">20</cx:pt>
          <cx:pt idx="3493">20</cx:pt>
          <cx:pt idx="3494">18</cx:pt>
          <cx:pt idx="3495">20</cx:pt>
          <cx:pt idx="3496">17</cx:pt>
          <cx:pt idx="3497">15</cx:pt>
          <cx:pt idx="3498">28</cx:pt>
          <cx:pt idx="3499">20</cx:pt>
          <cx:pt idx="3500">20</cx:pt>
          <cx:pt idx="3501">22</cx:pt>
          <cx:pt idx="3502">20</cx:pt>
          <cx:pt idx="3503">22</cx:pt>
          <cx:pt idx="3504">20</cx:pt>
          <cx:pt idx="3505">18</cx:pt>
          <cx:pt idx="3506">17</cx:pt>
          <cx:pt idx="3507">126</cx:pt>
          <cx:pt idx="3508">126</cx:pt>
          <cx:pt idx="3509">126</cx:pt>
          <cx:pt idx="3510">126</cx:pt>
          <cx:pt idx="3511">12</cx:pt>
          <cx:pt idx="3512">13</cx:pt>
          <cx:pt idx="3513">13</cx:pt>
          <cx:pt idx="3514">13</cx:pt>
          <cx:pt idx="3515">13</cx:pt>
          <cx:pt idx="3516">12</cx:pt>
          <cx:pt idx="3517">13</cx:pt>
          <cx:pt idx="3518">12</cx:pt>
          <cx:pt idx="3519">13</cx:pt>
          <cx:pt idx="3520">13</cx:pt>
          <cx:pt idx="3521">13</cx:pt>
          <cx:pt idx="3522">12</cx:pt>
          <cx:pt idx="3523">13</cx:pt>
          <cx:pt idx="3524">12</cx:pt>
          <cx:pt idx="3525">13</cx:pt>
          <cx:pt idx="3526">13</cx:pt>
          <cx:pt idx="3527">12</cx:pt>
          <cx:pt idx="3528">13</cx:pt>
          <cx:pt idx="3529">13</cx:pt>
          <cx:pt idx="3530">11</cx:pt>
          <cx:pt idx="3531">11</cx:pt>
          <cx:pt idx="3532">11</cx:pt>
          <cx:pt idx="3533">13</cx:pt>
          <cx:pt idx="3534">11</cx:pt>
          <cx:pt idx="3535">11</cx:pt>
          <cx:pt idx="3536">11</cx:pt>
          <cx:pt idx="3537">11</cx:pt>
          <cx:pt idx="3538">11</cx:pt>
          <cx:pt idx="3539">13</cx:pt>
          <cx:pt idx="3540">13</cx:pt>
          <cx:pt idx="3541">13</cx:pt>
          <cx:pt idx="3542">11</cx:pt>
          <cx:pt idx="3543">11</cx:pt>
          <cx:pt idx="3544">11</cx:pt>
          <cx:pt idx="3545">11</cx:pt>
          <cx:pt idx="3546">13</cx:pt>
          <cx:pt idx="3547">15</cx:pt>
          <cx:pt idx="3548">15</cx:pt>
          <cx:pt idx="3549">30</cx:pt>
          <cx:pt idx="3550">28</cx:pt>
          <cx:pt idx="3551">30</cx:pt>
          <cx:pt idx="3552">28</cx:pt>
          <cx:pt idx="3553">30</cx:pt>
          <cx:pt idx="3554">28</cx:pt>
          <cx:pt idx="3555">28</cx:pt>
          <cx:pt idx="3556">30</cx:pt>
          <cx:pt idx="3557">30</cx:pt>
          <cx:pt idx="3558">28</cx:pt>
          <cx:pt idx="3559">28</cx:pt>
          <cx:pt idx="3560">30</cx:pt>
          <cx:pt idx="3561">19</cx:pt>
          <cx:pt idx="3562">16</cx:pt>
          <cx:pt idx="3563">16</cx:pt>
          <cx:pt idx="3564">20</cx:pt>
          <cx:pt idx="3565">20</cx:pt>
          <cx:pt idx="3566">16</cx:pt>
          <cx:pt idx="3567">20</cx:pt>
          <cx:pt idx="3568">20</cx:pt>
          <cx:pt idx="3569">20</cx:pt>
          <cx:pt idx="3570">16</cx:pt>
          <cx:pt idx="3571">20</cx:pt>
          <cx:pt idx="3572">16</cx:pt>
          <cx:pt idx="3573">20</cx:pt>
          <cx:pt idx="3574">20</cx:pt>
          <cx:pt idx="3575">20</cx:pt>
          <cx:pt idx="3576">17</cx:pt>
          <cx:pt idx="3577">20</cx:pt>
          <cx:pt idx="3578">20</cx:pt>
          <cx:pt idx="3579">20</cx:pt>
          <cx:pt idx="3580">17</cx:pt>
          <cx:pt idx="3581">20</cx:pt>
          <cx:pt idx="3582">20</cx:pt>
          <cx:pt idx="3583">20</cx:pt>
          <cx:pt idx="3584">20</cx:pt>
          <cx:pt idx="3585">17</cx:pt>
          <cx:pt idx="3586">18</cx:pt>
          <cx:pt idx="3587">20</cx:pt>
          <cx:pt idx="3588">20</cx:pt>
          <cx:pt idx="3589">20</cx:pt>
          <cx:pt idx="3590">20</cx:pt>
          <cx:pt idx="3591">20</cx:pt>
          <cx:pt idx="3592">20</cx:pt>
          <cx:pt idx="3593">17</cx:pt>
          <cx:pt idx="3594">20</cx:pt>
          <cx:pt idx="3595">20</cx:pt>
          <cx:pt idx="3596">21</cx:pt>
          <cx:pt idx="3597">20</cx:pt>
          <cx:pt idx="3598">17</cx:pt>
          <cx:pt idx="3599">20</cx:pt>
          <cx:pt idx="3600">20</cx:pt>
          <cx:pt idx="3601">20</cx:pt>
          <cx:pt idx="3602">20</cx:pt>
          <cx:pt idx="3603">17</cx:pt>
          <cx:pt idx="3604">17</cx:pt>
          <cx:pt idx="3605">17</cx:pt>
          <cx:pt idx="3606">17</cx:pt>
          <cx:pt idx="3607">17</cx:pt>
          <cx:pt idx="3608">17</cx:pt>
          <cx:pt idx="3609">17</cx:pt>
          <cx:pt idx="3610">17</cx:pt>
          <cx:pt idx="3611">17</cx:pt>
          <cx:pt idx="3612">17</cx:pt>
          <cx:pt idx="3613">27</cx:pt>
          <cx:pt idx="3614">27</cx:pt>
          <cx:pt idx="3615">28</cx:pt>
          <cx:pt idx="3616">27</cx:pt>
          <cx:pt idx="3617">27</cx:pt>
          <cx:pt idx="3618">28</cx:pt>
          <cx:pt idx="3619">24</cx:pt>
          <cx:pt idx="3620">24</cx:pt>
          <cx:pt idx="3621">24</cx:pt>
          <cx:pt idx="3622">24</cx:pt>
          <cx:pt idx="3623">24</cx:pt>
          <cx:pt idx="3624">24</cx:pt>
          <cx:pt idx="3625">24</cx:pt>
          <cx:pt idx="3626">24</cx:pt>
          <cx:pt idx="3627">23</cx:pt>
          <cx:pt idx="3628">23</cx:pt>
          <cx:pt idx="3629">23</cx:pt>
          <cx:pt idx="3630">23</cx:pt>
          <cx:pt idx="3631">23</cx:pt>
          <cx:pt idx="3632">23</cx:pt>
          <cx:pt idx="3633">23</cx:pt>
          <cx:pt idx="3634">23</cx:pt>
          <cx:pt idx="3635">23</cx:pt>
          <cx:pt idx="3636">23</cx:pt>
          <cx:pt idx="3637">23</cx:pt>
          <cx:pt idx="3638">23</cx:pt>
          <cx:pt idx="3639">24</cx:pt>
          <cx:pt idx="3640">27</cx:pt>
          <cx:pt idx="3641">28</cx:pt>
          <cx:pt idx="3642">27</cx:pt>
          <cx:pt idx="3643">24</cx:pt>
          <cx:pt idx="3644">24</cx:pt>
          <cx:pt idx="3645">24</cx:pt>
          <cx:pt idx="3646">28</cx:pt>
          <cx:pt idx="3647">24</cx:pt>
          <cx:pt idx="3648">27</cx:pt>
          <cx:pt idx="3649">24</cx:pt>
          <cx:pt idx="3650">27</cx:pt>
          <cx:pt idx="3651">28</cx:pt>
          <cx:pt idx="3652">29</cx:pt>
          <cx:pt idx="3653">28</cx:pt>
          <cx:pt idx="3654">32</cx:pt>
          <cx:pt idx="3655">26</cx:pt>
          <cx:pt idx="3656">26</cx:pt>
          <cx:pt idx="3657">22</cx:pt>
          <cx:pt idx="3658">29</cx:pt>
          <cx:pt idx="3659">15</cx:pt>
          <cx:pt idx="3660">15</cx:pt>
          <cx:pt idx="3661">15</cx:pt>
          <cx:pt idx="3662">15</cx:pt>
          <cx:pt idx="3663">16</cx:pt>
          <cx:pt idx="3664">16</cx:pt>
          <cx:pt idx="3665">16</cx:pt>
          <cx:pt idx="3666">16</cx:pt>
          <cx:pt idx="3667">18</cx:pt>
          <cx:pt idx="3668">20</cx:pt>
          <cx:pt idx="3669">18</cx:pt>
          <cx:pt idx="3670">19</cx:pt>
          <cx:pt idx="3671">20</cx:pt>
          <cx:pt idx="3672">20</cx:pt>
          <cx:pt idx="3673">19</cx:pt>
          <cx:pt idx="3674">19</cx:pt>
          <cx:pt idx="3675">20</cx:pt>
          <cx:pt idx="3676">20</cx:pt>
          <cx:pt idx="3677">19</cx:pt>
          <cx:pt idx="3678">20</cx:pt>
          <cx:pt idx="3679">20</cx:pt>
          <cx:pt idx="3680">19</cx:pt>
          <cx:pt idx="3681">20</cx:pt>
          <cx:pt idx="3682">19</cx:pt>
          <cx:pt idx="3683">20</cx:pt>
          <cx:pt idx="3684">19</cx:pt>
          <cx:pt idx="3685">19</cx:pt>
          <cx:pt idx="3686">20</cx:pt>
          <cx:pt idx="3687">20</cx:pt>
          <cx:pt idx="3688">21</cx:pt>
          <cx:pt idx="3689">20</cx:pt>
          <cx:pt idx="3690">21</cx:pt>
          <cx:pt idx="3691">21</cx:pt>
          <cx:pt idx="3692">20</cx:pt>
          <cx:pt idx="3693">21</cx:pt>
          <cx:pt idx="3694">20</cx:pt>
          <cx:pt idx="3695">20</cx:pt>
          <cx:pt idx="3696">16</cx:pt>
          <cx:pt idx="3697">17</cx:pt>
          <cx:pt idx="3698">17</cx:pt>
          <cx:pt idx="3699">16</cx:pt>
          <cx:pt idx="3700">17</cx:pt>
          <cx:pt idx="3701">15</cx:pt>
          <cx:pt idx="3702">15</cx:pt>
          <cx:pt idx="3703">15</cx:pt>
          <cx:pt idx="3704">15</cx:pt>
          <cx:pt idx="3705">15</cx:pt>
          <cx:pt idx="3706">15</cx:pt>
          <cx:pt idx="3707">15</cx:pt>
          <cx:pt idx="3708">15</cx:pt>
          <cx:pt idx="3709">15</cx:pt>
          <cx:pt idx="3710">15</cx:pt>
          <cx:pt idx="3711">23</cx:pt>
          <cx:pt idx="3712">23</cx:pt>
          <cx:pt idx="3713">23</cx:pt>
          <cx:pt idx="3714">25</cx:pt>
          <cx:pt idx="3715">25</cx:pt>
          <cx:pt idx="3716">25</cx:pt>
          <cx:pt idx="3717">25</cx:pt>
          <cx:pt idx="3718">23</cx:pt>
          <cx:pt idx="3719">23</cx:pt>
          <cx:pt idx="3720">23</cx:pt>
          <cx:pt idx="3721">25</cx:pt>
          <cx:pt idx="3722">25</cx:pt>
          <cx:pt idx="3723">26</cx:pt>
          <cx:pt idx="3724">25</cx:pt>
          <cx:pt idx="3725">28</cx:pt>
          <cx:pt idx="3726">23</cx:pt>
          <cx:pt idx="3727">25</cx:pt>
          <cx:pt idx="3728">23</cx:pt>
          <cx:pt idx="3729">24</cx:pt>
          <cx:pt idx="3730">25</cx:pt>
          <cx:pt idx="3731">24</cx:pt>
          <cx:pt idx="3732">28</cx:pt>
          <cx:pt idx="3733">26</cx:pt>
          <cx:pt idx="3734">24</cx:pt>
          <cx:pt idx="3735">25</cx:pt>
          <cx:pt idx="3736">25</cx:pt>
          <cx:pt idx="3737">24</cx:pt>
          <cx:pt idx="3738">25</cx:pt>
          <cx:pt idx="3739">15</cx:pt>
          <cx:pt idx="3740">15</cx:pt>
          <cx:pt idx="3741">15</cx:pt>
          <cx:pt idx="3742">15</cx:pt>
          <cx:pt idx="3743">15</cx:pt>
          <cx:pt idx="3744">15</cx:pt>
          <cx:pt idx="3745">15</cx:pt>
          <cx:pt idx="3746">15</cx:pt>
          <cx:pt idx="3747">16</cx:pt>
          <cx:pt idx="3748">16</cx:pt>
          <cx:pt idx="3749">16</cx:pt>
          <cx:pt idx="3750">16</cx:pt>
          <cx:pt idx="3751">16</cx:pt>
          <cx:pt idx="3752">20</cx:pt>
          <cx:pt idx="3753">20</cx:pt>
          <cx:pt idx="3754">21</cx:pt>
          <cx:pt idx="3755">20</cx:pt>
          <cx:pt idx="3756">22</cx:pt>
          <cx:pt idx="3757">20</cx:pt>
          <cx:pt idx="3758">21</cx:pt>
          <cx:pt idx="3759">22</cx:pt>
          <cx:pt idx="3760">13</cx:pt>
          <cx:pt idx="3761">13</cx:pt>
          <cx:pt idx="3762">13</cx:pt>
          <cx:pt idx="3763">13</cx:pt>
          <cx:pt idx="3764">13</cx:pt>
          <cx:pt idx="3765">12</cx:pt>
          <cx:pt idx="3766">13</cx:pt>
          <cx:pt idx="3767">12</cx:pt>
          <cx:pt idx="3768">13</cx:pt>
          <cx:pt idx="3769">13</cx:pt>
          <cx:pt idx="3770">13</cx:pt>
          <cx:pt idx="3771">13</cx:pt>
          <cx:pt idx="3772">13</cx:pt>
          <cx:pt idx="3773">14</cx:pt>
          <cx:pt idx="3774">14</cx:pt>
          <cx:pt idx="3775">14</cx:pt>
          <cx:pt idx="3776">12</cx:pt>
          <cx:pt idx="3777">13</cx:pt>
          <cx:pt idx="3778">13</cx:pt>
          <cx:pt idx="3779">12</cx:pt>
          <cx:pt idx="3780">14</cx:pt>
          <cx:pt idx="3781">14</cx:pt>
          <cx:pt idx="3782">14</cx:pt>
          <cx:pt idx="3783">14</cx:pt>
          <cx:pt idx="3784">14</cx:pt>
          <cx:pt idx="3785">13</cx:pt>
          <cx:pt idx="3786">14</cx:pt>
          <cx:pt idx="3787">14</cx:pt>
          <cx:pt idx="3788">13</cx:pt>
          <cx:pt idx="3789">14</cx:pt>
          <cx:pt idx="3790">14</cx:pt>
          <cx:pt idx="3791">14</cx:pt>
          <cx:pt idx="3792">14</cx:pt>
          <cx:pt idx="3793">15</cx:pt>
          <cx:pt idx="3794">14</cx:pt>
          <cx:pt idx="3795">14</cx:pt>
          <cx:pt idx="3796">14</cx:pt>
          <cx:pt idx="3797">14</cx:pt>
          <cx:pt idx="3798">7</cx:pt>
          <cx:pt idx="3799">22</cx:pt>
          <cx:pt idx="3800">22</cx:pt>
          <cx:pt idx="3801">22</cx:pt>
          <cx:pt idx="3802">22</cx:pt>
          <cx:pt idx="3803">22</cx:pt>
          <cx:pt idx="3804">22</cx:pt>
          <cx:pt idx="3805">22</cx:pt>
          <cx:pt idx="3806">17</cx:pt>
          <cx:pt idx="3807">15</cx:pt>
          <cx:pt idx="3808">15</cx:pt>
          <cx:pt idx="3809">15</cx:pt>
          <cx:pt idx="3810">15</cx:pt>
          <cx:pt idx="3811">19</cx:pt>
          <cx:pt idx="3812">15</cx:pt>
          <cx:pt idx="3813">15</cx:pt>
          <cx:pt idx="3814">15</cx:pt>
          <cx:pt idx="3815">19</cx:pt>
          <cx:pt idx="3816">14</cx:pt>
          <cx:pt idx="3817">15</cx:pt>
          <cx:pt idx="3818">14</cx:pt>
          <cx:pt idx="3819">19</cx:pt>
          <cx:pt idx="3820">14</cx:pt>
          <cx:pt idx="3821">17</cx:pt>
          <cx:pt idx="3822">19</cx:pt>
          <cx:pt idx="3823">19</cx:pt>
          <cx:pt idx="3824">15</cx:pt>
          <cx:pt idx="3825">15</cx:pt>
          <cx:pt idx="3826">17</cx:pt>
          <cx:pt idx="3827">15</cx:pt>
          <cx:pt idx="3828">14</cx:pt>
          <cx:pt idx="3829">20</cx:pt>
          <cx:pt idx="3830">22</cx:pt>
          <cx:pt idx="3831">20</cx:pt>
          <cx:pt idx="3832">22</cx:pt>
          <cx:pt idx="3833">22</cx:pt>
          <cx:pt idx="3834">20</cx:pt>
          <cx:pt idx="3835">22</cx:pt>
          <cx:pt idx="3836">22</cx:pt>
          <cx:pt idx="3837">20</cx:pt>
          <cx:pt idx="3838">22</cx:pt>
          <cx:pt idx="3839">20</cx:pt>
          <cx:pt idx="3840">22</cx:pt>
          <cx:pt idx="3841">20</cx:pt>
          <cx:pt idx="3842">20</cx:pt>
          <cx:pt idx="3843">22</cx:pt>
          <cx:pt idx="3844">22</cx:pt>
          <cx:pt idx="3845">22</cx:pt>
          <cx:pt idx="3846">20</cx:pt>
          <cx:pt idx="3847">22</cx:pt>
          <cx:pt idx="3848">22</cx:pt>
          <cx:pt idx="3849">20</cx:pt>
          <cx:pt idx="3850">22</cx:pt>
          <cx:pt idx="3851">20</cx:pt>
          <cx:pt idx="3852">15</cx:pt>
          <cx:pt idx="3853">15</cx:pt>
          <cx:pt idx="3854">15</cx:pt>
          <cx:pt idx="3855">15</cx:pt>
          <cx:pt idx="3856">15</cx:pt>
          <cx:pt idx="3857">15</cx:pt>
          <cx:pt idx="3858">17</cx:pt>
          <cx:pt idx="3859">17</cx:pt>
          <cx:pt idx="3860">40</cx:pt>
          <cx:pt idx="3861">40</cx:pt>
          <cx:pt idx="3862">40</cx:pt>
          <cx:pt idx="3863">17</cx:pt>
          <cx:pt idx="3864">18</cx:pt>
          <cx:pt idx="3865">18</cx:pt>
          <cx:pt idx="3866">18</cx:pt>
          <cx:pt idx="3867">18</cx:pt>
          <cx:pt idx="3868">18</cx:pt>
          <cx:pt idx="3869">21</cx:pt>
          <cx:pt idx="3870">21</cx:pt>
          <cx:pt idx="3871">21</cx:pt>
          <cx:pt idx="3872">21</cx:pt>
          <cx:pt idx="3873">14</cx:pt>
          <cx:pt idx="3874">15</cx:pt>
          <cx:pt idx="3875">15</cx:pt>
          <cx:pt idx="3876">14</cx:pt>
          <cx:pt idx="3877">14</cx:pt>
          <cx:pt idx="3878">15</cx:pt>
          <cx:pt idx="3879">14</cx:pt>
          <cx:pt idx="3880">15</cx:pt>
          <cx:pt idx="3881">15</cx:pt>
          <cx:pt idx="3882">14</cx:pt>
          <cx:pt idx="3883">15</cx:pt>
          <cx:pt idx="3884">14</cx:pt>
          <cx:pt idx="3885">14</cx:pt>
          <cx:pt idx="3886">15</cx:pt>
          <cx:pt idx="3887">15</cx:pt>
          <cx:pt idx="3888">15</cx:pt>
          <cx:pt idx="3889">15</cx:pt>
          <cx:pt idx="3890">15</cx:pt>
          <cx:pt idx="3891">15</cx:pt>
          <cx:pt idx="3892">15</cx:pt>
          <cx:pt idx="3893">15</cx:pt>
          <cx:pt idx="3894">15</cx:pt>
          <cx:pt idx="3895">15</cx:pt>
          <cx:pt idx="3896">15</cx:pt>
          <cx:pt idx="3897">15</cx:pt>
          <cx:pt idx="3898">15</cx:pt>
          <cx:pt idx="3899">15</cx:pt>
          <cx:pt idx="3900">15</cx:pt>
          <cx:pt idx="3901">15</cx:pt>
          <cx:pt idx="3902">15</cx:pt>
          <cx:pt idx="3903">13</cx:pt>
          <cx:pt idx="3904">13</cx:pt>
          <cx:pt idx="3905">13</cx:pt>
          <cx:pt idx="3906">13</cx:pt>
          <cx:pt idx="3907">13</cx:pt>
          <cx:pt idx="3908">13</cx:pt>
          <cx:pt idx="3909">13</cx:pt>
          <cx:pt idx="3910">13</cx:pt>
          <cx:pt idx="3911">13</cx:pt>
          <cx:pt idx="3912">20</cx:pt>
          <cx:pt idx="3913">20</cx:pt>
          <cx:pt idx="3914">20</cx:pt>
          <cx:pt idx="3915">20</cx:pt>
          <cx:pt idx="3916">20</cx:pt>
          <cx:pt idx="3917">20</cx:pt>
          <cx:pt idx="3918">20</cx:pt>
          <cx:pt idx="3919">20</cx:pt>
          <cx:pt idx="3920">20</cx:pt>
          <cx:pt idx="3921">20</cx:pt>
          <cx:pt idx="3922">20</cx:pt>
          <cx:pt idx="3923">20</cx:pt>
          <cx:pt idx="3924">15</cx:pt>
          <cx:pt idx="3925">15</cx:pt>
          <cx:pt idx="3926">15</cx:pt>
          <cx:pt idx="3927">15</cx:pt>
          <cx:pt idx="3928">15</cx:pt>
          <cx:pt idx="3929">15</cx:pt>
          <cx:pt idx="3930">15</cx:pt>
          <cx:pt idx="3931">15</cx:pt>
          <cx:pt idx="3932">14</cx:pt>
          <cx:pt idx="3933">14</cx:pt>
          <cx:pt idx="3934">15</cx:pt>
          <cx:pt idx="3935">15</cx:pt>
          <cx:pt idx="3936">14</cx:pt>
          <cx:pt idx="3937">15</cx:pt>
          <cx:pt idx="3938">15</cx:pt>
          <cx:pt idx="3939">15</cx:pt>
          <cx:pt idx="3940">15</cx:pt>
          <cx:pt idx="3941">15</cx:pt>
          <cx:pt idx="3942">15</cx:pt>
          <cx:pt idx="3943">15</cx:pt>
          <cx:pt idx="3944">15</cx:pt>
          <cx:pt idx="3945">15</cx:pt>
          <cx:pt idx="3946">15</cx:pt>
          <cx:pt idx="3947">15</cx:pt>
          <cx:pt idx="3948">15</cx:pt>
          <cx:pt idx="3949">15</cx:pt>
          <cx:pt idx="3950">15</cx:pt>
          <cx:pt idx="3951">15</cx:pt>
          <cx:pt idx="3952">15</cx:pt>
          <cx:pt idx="3953">15</cx:pt>
          <cx:pt idx="3954">34</cx:pt>
          <cx:pt idx="3955">29</cx:pt>
          <cx:pt idx="3956">34</cx:pt>
          <cx:pt idx="3957">29</cx:pt>
          <cx:pt idx="3958">30</cx:pt>
          <cx:pt idx="3959">34</cx:pt>
          <cx:pt idx="3960">30</cx:pt>
          <cx:pt idx="3961">34</cx:pt>
          <cx:pt idx="3962">34</cx:pt>
          <cx:pt idx="3963">30</cx:pt>
          <cx:pt idx="3964">30</cx:pt>
          <cx:pt idx="3965">34</cx:pt>
          <cx:pt idx="3966">23</cx:pt>
          <cx:pt idx="3967">23</cx:pt>
          <cx:pt idx="3968">22</cx:pt>
          <cx:pt idx="3969">22</cx:pt>
          <cx:pt idx="3970">22</cx:pt>
          <cx:pt idx="3971">22</cx:pt>
          <cx:pt idx="3972">23</cx:pt>
          <cx:pt idx="3973">23</cx:pt>
          <cx:pt idx="3974">22</cx:pt>
          <cx:pt idx="3975">22</cx:pt>
          <cx:pt idx="3976">21</cx:pt>
          <cx:pt idx="3977">23</cx:pt>
          <cx:pt idx="3978">22</cx:pt>
          <cx:pt idx="3979">22</cx:pt>
          <cx:pt idx="3980">23</cx:pt>
          <cx:pt idx="3981">23</cx:pt>
          <cx:pt idx="3982">22</cx:pt>
          <cx:pt idx="3983">23</cx:pt>
          <cx:pt idx="3984">23</cx:pt>
          <cx:pt idx="3985">22</cx:pt>
          <cx:pt idx="3986">23</cx:pt>
          <cx:pt idx="3987">23</cx:pt>
          <cx:pt idx="3988">23</cx:pt>
          <cx:pt idx="3989">23</cx:pt>
          <cx:pt idx="3990">14</cx:pt>
          <cx:pt idx="3991">14</cx:pt>
          <cx:pt idx="3992">14</cx:pt>
          <cx:pt idx="3993">15</cx:pt>
          <cx:pt idx="3994">24</cx:pt>
          <cx:pt idx="3995">26</cx:pt>
          <cx:pt idx="3996">24</cx:pt>
          <cx:pt idx="3997">23</cx:pt>
          <cx:pt idx="3998">23</cx:pt>
          <cx:pt idx="3999">26</cx:pt>
          <cx:pt idx="4000">23</cx:pt>
          <cx:pt idx="4001">26</cx:pt>
          <cx:pt idx="4002">26</cx:pt>
          <cx:pt idx="4003">24</cx:pt>
          <cx:pt idx="4004">23</cx:pt>
          <cx:pt idx="4005">24</cx:pt>
          <cx:pt idx="4006">26</cx:pt>
          <cx:pt idx="4007">23</cx:pt>
          <cx:pt idx="4008">24</cx:pt>
          <cx:pt idx="4009">24</cx:pt>
          <cx:pt idx="4010">24</cx:pt>
          <cx:pt idx="4011">24</cx:pt>
          <cx:pt idx="4012">24</cx:pt>
          <cx:pt idx="4013">23</cx:pt>
          <cx:pt idx="4014">24</cx:pt>
          <cx:pt idx="4015">23</cx:pt>
          <cx:pt idx="4016">24</cx:pt>
          <cx:pt idx="4017">23</cx:pt>
          <cx:pt idx="4018">24</cx:pt>
          <cx:pt idx="4019">23</cx:pt>
          <cx:pt idx="4020">23</cx:pt>
          <cx:pt idx="4021">23</cx:pt>
          <cx:pt idx="4022">24</cx:pt>
          <cx:pt idx="4023">23</cx:pt>
          <cx:pt idx="4024">15</cx:pt>
          <cx:pt idx="4025">15</cx:pt>
          <cx:pt idx="4026">15</cx:pt>
          <cx:pt idx="4027">15</cx:pt>
          <cx:pt idx="4028">15</cx:pt>
          <cx:pt idx="4029">15</cx:pt>
          <cx:pt idx="4030">21</cx:pt>
          <cx:pt idx="4031">18</cx:pt>
          <cx:pt idx="4032">18</cx:pt>
          <cx:pt idx="4033">18</cx:pt>
          <cx:pt idx="4034">17</cx:pt>
          <cx:pt idx="4035">17</cx:pt>
          <cx:pt idx="4036">18</cx:pt>
          <cx:pt idx="4037">17</cx:pt>
          <cx:pt idx="4038">18</cx:pt>
          <cx:pt idx="4039">17</cx:pt>
          <cx:pt idx="4040">18</cx:pt>
          <cx:pt idx="4041">17</cx:pt>
          <cx:pt idx="4042">16</cx:pt>
          <cx:pt idx="4043">16</cx:pt>
          <cx:pt idx="4044">17</cx:pt>
          <cx:pt idx="4045">16</cx:pt>
          <cx:pt idx="4046">16</cx:pt>
          <cx:pt idx="4047">17</cx:pt>
          <cx:pt idx="4048">17</cx:pt>
          <cx:pt idx="4049">17</cx:pt>
          <cx:pt idx="4050">16</cx:pt>
          <cx:pt idx="4051">16</cx:pt>
          <cx:pt idx="4052">17</cx:pt>
          <cx:pt idx="4053">25</cx:pt>
          <cx:pt idx="4054">25</cx:pt>
          <cx:pt idx="4055">25</cx:pt>
          <cx:pt idx="4056">25</cx:pt>
          <cx:pt idx="4057">25</cx:pt>
          <cx:pt idx="4058">25</cx:pt>
          <cx:pt idx="4059">25</cx:pt>
          <cx:pt idx="4060">25</cx:pt>
          <cx:pt idx="4061">24</cx:pt>
          <cx:pt idx="4062">24</cx:pt>
          <cx:pt idx="4063">20</cx:pt>
          <cx:pt idx="4064">20</cx:pt>
          <cx:pt idx="4065">20</cx:pt>
          <cx:pt idx="4066">20</cx:pt>
          <cx:pt idx="4067">20</cx:pt>
          <cx:pt idx="4068">20</cx:pt>
          <cx:pt idx="4069">17</cx:pt>
          <cx:pt idx="4070">17</cx:pt>
          <cx:pt idx="4071">17</cx:pt>
          <cx:pt idx="4072">17</cx:pt>
          <cx:pt idx="4073">17</cx:pt>
          <cx:pt idx="4074">17</cx:pt>
          <cx:pt idx="4075">17</cx:pt>
          <cx:pt idx="4076">17</cx:pt>
          <cx:pt idx="4077">17</cx:pt>
          <cx:pt idx="4078">17</cx:pt>
          <cx:pt idx="4079">17</cx:pt>
          <cx:pt idx="4080">17</cx:pt>
          <cx:pt idx="4081">15</cx:pt>
          <cx:pt idx="4082">15</cx:pt>
          <cx:pt idx="4083">15</cx:pt>
          <cx:pt idx="4084">16</cx:pt>
          <cx:pt idx="4085">14</cx:pt>
          <cx:pt idx="4086">15</cx:pt>
          <cx:pt idx="4087">14</cx:pt>
          <cx:pt idx="4088">14</cx:pt>
          <cx:pt idx="4089">16</cx:pt>
          <cx:pt idx="4090">15</cx:pt>
          <cx:pt idx="4091">15</cx:pt>
          <cx:pt idx="4092">16</cx:pt>
          <cx:pt idx="4093">15</cx:pt>
          <cx:pt idx="4094">15</cx:pt>
          <cx:pt idx="4095">16</cx:pt>
          <cx:pt idx="4096">14</cx:pt>
          <cx:pt idx="4097">16</cx:pt>
          <cx:pt idx="4098">14</cx:pt>
          <cx:pt idx="4099">15</cx:pt>
          <cx:pt idx="4100">15</cx:pt>
          <cx:pt idx="4101">15</cx:pt>
          <cx:pt idx="4102">15</cx:pt>
          <cx:pt idx="4103">15</cx:pt>
          <cx:pt idx="4104">15</cx:pt>
          <cx:pt idx="4105">15</cx:pt>
          <cx:pt idx="4106">15</cx:pt>
          <cx:pt idx="4107">15</cx:pt>
          <cx:pt idx="4108">15</cx:pt>
          <cx:pt idx="4109">15</cx:pt>
          <cx:pt idx="4110">15</cx:pt>
          <cx:pt idx="4111">15</cx:pt>
          <cx:pt idx="4112">15</cx:pt>
          <cx:pt idx="4113">15</cx:pt>
          <cx:pt idx="4114">15</cx:pt>
          <cx:pt idx="4115">15</cx:pt>
          <cx:pt idx="4116">15</cx:pt>
          <cx:pt idx="4117">13</cx:pt>
          <cx:pt idx="4118">13</cx:pt>
          <cx:pt idx="4119">13</cx:pt>
          <cx:pt idx="4120">13</cx:pt>
          <cx:pt idx="4121">14</cx:pt>
          <cx:pt idx="4122">13</cx:pt>
          <cx:pt idx="4123">13</cx:pt>
          <cx:pt idx="4124">13</cx:pt>
          <cx:pt idx="4125">14</cx:pt>
          <cx:pt idx="4126">13</cx:pt>
          <cx:pt idx="4127">15</cx:pt>
          <cx:pt idx="4128">14</cx:pt>
          <cx:pt idx="4129">13</cx:pt>
          <cx:pt idx="4130">14</cx:pt>
          <cx:pt idx="4131">14</cx:pt>
          <cx:pt idx="4132">14</cx:pt>
          <cx:pt idx="4133">15</cx:pt>
          <cx:pt idx="4134">15</cx:pt>
          <cx:pt idx="4135">13</cx:pt>
          <cx:pt idx="4136">14</cx:pt>
          <cx:pt idx="4137">13</cx:pt>
          <cx:pt idx="4138">14</cx:pt>
          <cx:pt idx="4139">13</cx:pt>
          <cx:pt idx="4140">14</cx:pt>
          <cx:pt idx="4141">13</cx:pt>
          <cx:pt idx="4142">13</cx:pt>
          <cx:pt idx="4143">14</cx:pt>
          <cx:pt idx="4144">16</cx:pt>
          <cx:pt idx="4145">15</cx:pt>
          <cx:pt idx="4146">14</cx:pt>
          <cx:pt idx="4147">16</cx:pt>
          <cx:pt idx="4148">13</cx:pt>
          <cx:pt idx="4149">15</cx:pt>
          <cx:pt idx="4150">15</cx:pt>
          <cx:pt idx="4151">13</cx:pt>
          <cx:pt idx="4152">13</cx:pt>
          <cx:pt idx="4153">14</cx:pt>
          <cx:pt idx="4154">14</cx:pt>
          <cx:pt idx="4155">14</cx:pt>
          <cx:pt idx="4156">14</cx:pt>
          <cx:pt idx="4157">14</cx:pt>
          <cx:pt idx="4158">14</cx:pt>
          <cx:pt idx="4159">14</cx:pt>
          <cx:pt idx="4160">15</cx:pt>
          <cx:pt idx="4161">17</cx:pt>
          <cx:pt idx="4162">17</cx:pt>
          <cx:pt idx="4163">17</cx:pt>
          <cx:pt idx="4164">17</cx:pt>
          <cx:pt idx="4165">17</cx:pt>
          <cx:pt idx="4166">16</cx:pt>
          <cx:pt idx="4167">17</cx:pt>
          <cx:pt idx="4168">16</cx:pt>
          <cx:pt idx="4169">17</cx:pt>
          <cx:pt idx="4170">16</cx:pt>
          <cx:pt idx="4171">16</cx:pt>
          <cx:pt idx="4172">17</cx:pt>
          <cx:pt idx="4173">16</cx:pt>
          <cx:pt idx="4174">16</cx:pt>
          <cx:pt idx="4175">17</cx:pt>
          <cx:pt idx="4176">16</cx:pt>
          <cx:pt idx="4177">16</cx:pt>
          <cx:pt idx="4178">19</cx:pt>
          <cx:pt idx="4179">17</cx:pt>
          <cx:pt idx="4180">17</cx:pt>
          <cx:pt idx="4181">16</cx:pt>
          <cx:pt idx="4182">16</cx:pt>
          <cx:pt idx="4183">18</cx:pt>
          <cx:pt idx="4184">19</cx:pt>
          <cx:pt idx="4185">17</cx:pt>
          <cx:pt idx="4186">21</cx:pt>
          <cx:pt idx="4187">19</cx:pt>
          <cx:pt idx="4188">17</cx:pt>
          <cx:pt idx="4189">18</cx:pt>
          <cx:pt idx="4190">18</cx:pt>
          <cx:pt idx="4191">21</cx:pt>
          <cx:pt idx="4192">19</cx:pt>
          <cx:pt idx="4193">19</cx:pt>
          <cx:pt idx="4194">17</cx:pt>
          <cx:pt idx="4195">18</cx:pt>
          <cx:pt idx="4196">13</cx:pt>
          <cx:pt idx="4197">14</cx:pt>
          <cx:pt idx="4198">13</cx:pt>
          <cx:pt idx="4199">11</cx:pt>
          <cx:pt idx="4200">13</cx:pt>
          <cx:pt idx="4201">11</cx:pt>
          <cx:pt idx="4202">11</cx:pt>
          <cx:pt idx="4203">11</cx:pt>
          <cx:pt idx="4204">11</cx:pt>
          <cx:pt idx="4205">11</cx:pt>
          <cx:pt idx="4206">11</cx:pt>
          <cx:pt idx="4207">11</cx:pt>
          <cx:pt idx="4208">11</cx:pt>
          <cx:pt idx="4209">11</cx:pt>
          <cx:pt idx="4210">11</cx:pt>
          <cx:pt idx="4211">11</cx:pt>
          <cx:pt idx="4212">11</cx:pt>
          <cx:pt idx="4213">11</cx:pt>
          <cx:pt idx="4214">11</cx:pt>
          <cx:pt idx="4215">15</cx:pt>
          <cx:pt idx="4216">13</cx:pt>
          <cx:pt idx="4217">13</cx:pt>
          <cx:pt idx="4218">15</cx:pt>
          <cx:pt idx="4219">13</cx:pt>
          <cx:pt idx="4220">15</cx:pt>
          <cx:pt idx="4221">15</cx:pt>
          <cx:pt idx="4222">13</cx:pt>
          <cx:pt idx="4223">15</cx:pt>
          <cx:pt idx="4224">15</cx:pt>
          <cx:pt idx="4225">13</cx:pt>
          <cx:pt idx="4226">15</cx:pt>
          <cx:pt idx="4227">13</cx:pt>
          <cx:pt idx="4228">15</cx:pt>
          <cx:pt idx="4229">14</cx:pt>
          <cx:pt idx="4230">14</cx:pt>
          <cx:pt idx="4231">13</cx:pt>
          <cx:pt idx="4232">13</cx:pt>
          <cx:pt idx="4233">13</cx:pt>
          <cx:pt idx="4234">13</cx:pt>
          <cx:pt idx="4235">11</cx:pt>
          <cx:pt idx="4236">12</cx:pt>
          <cx:pt idx="4237">12</cx:pt>
          <cx:pt idx="4238">18</cx:pt>
          <cx:pt idx="4239">18</cx:pt>
          <cx:pt idx="4240">19</cx:pt>
          <cx:pt idx="4241">18</cx:pt>
          <cx:pt idx="4242">15</cx:pt>
          <cx:pt idx="4243">15</cx:pt>
          <cx:pt idx="4244">19</cx:pt>
          <cx:pt idx="4245">17</cx:pt>
          <cx:pt idx="4246">15</cx:pt>
          <cx:pt idx="4247">18</cx:pt>
          <cx:pt idx="4248">17</cx:pt>
          <cx:pt idx="4249">15</cx:pt>
          <cx:pt idx="4250">15</cx:pt>
          <cx:pt idx="4251">19</cx:pt>
          <cx:pt idx="4252">19</cx:pt>
          <cx:pt idx="4253">17</cx:pt>
          <cx:pt idx="4254">18</cx:pt>
          <cx:pt idx="4255">15</cx:pt>
          <cx:pt idx="4256">15</cx:pt>
          <cx:pt idx="4257">18</cx:pt>
          <cx:pt idx="4258">15</cx:pt>
          <cx:pt idx="4259">19</cx:pt>
          <cx:pt idx="4260">15</cx:pt>
          <cx:pt idx="4261">17</cx:pt>
          <cx:pt idx="4262">19</cx:pt>
          <cx:pt idx="4263">17</cx:pt>
          <cx:pt idx="4264">15</cx:pt>
          <cx:pt idx="4265">17</cx:pt>
          <cx:pt idx="4266">19</cx:pt>
          <cx:pt idx="4267">15</cx:pt>
          <cx:pt idx="4268">15</cx:pt>
          <cx:pt idx="4269">18</cx:pt>
          <cx:pt idx="4270">18</cx:pt>
          <cx:pt idx="4271">19</cx:pt>
          <cx:pt idx="4272">18</cx:pt>
          <cx:pt idx="4273">15</cx:pt>
          <cx:pt idx="4274">18</cx:pt>
          <cx:pt idx="4275">17</cx:pt>
          <cx:pt idx="4276">15</cx:pt>
          <cx:pt idx="4277">17</cx:pt>
          <cx:pt idx="4278">17</cx:pt>
          <cx:pt idx="4279">15</cx:pt>
          <cx:pt idx="4280">18</cx:pt>
          <cx:pt idx="4281">18</cx:pt>
          <cx:pt idx="4282">18</cx:pt>
          <cx:pt idx="4283">15</cx:pt>
          <cx:pt idx="4284">15</cx:pt>
          <cx:pt idx="4285">15</cx:pt>
          <cx:pt idx="4286">15</cx:pt>
          <cx:pt idx="4287">15</cx:pt>
          <cx:pt idx="4288">18</cx:pt>
          <cx:pt idx="4289">17</cx:pt>
          <cx:pt idx="4290">18</cx:pt>
          <cx:pt idx="4291">19</cx:pt>
          <cx:pt idx="4292">18</cx:pt>
          <cx:pt idx="4293">19</cx:pt>
          <cx:pt idx="4294">15</cx:pt>
          <cx:pt idx="4295">17</cx:pt>
          <cx:pt idx="4296">18</cx:pt>
          <cx:pt idx="4297">18</cx:pt>
          <cx:pt idx="4298">18</cx:pt>
          <cx:pt idx="4299">17</cx:pt>
          <cx:pt idx="4300">17</cx:pt>
          <cx:pt idx="4301">19</cx:pt>
          <cx:pt idx="4302">18</cx:pt>
          <cx:pt idx="4303">17</cx:pt>
          <cx:pt idx="4304">19</cx:pt>
          <cx:pt idx="4305">19</cx:pt>
          <cx:pt idx="4306">19</cx:pt>
          <cx:pt idx="4307">18</cx:pt>
          <cx:pt idx="4308">15</cx:pt>
          <cx:pt idx="4309">15</cx:pt>
          <cx:pt idx="4310">15</cx:pt>
          <cx:pt idx="4311">15</cx:pt>
          <cx:pt idx="4312">19</cx:pt>
          <cx:pt idx="4313">17</cx:pt>
          <cx:pt idx="4314">17</cx:pt>
          <cx:pt idx="4315">19</cx:pt>
          <cx:pt idx="4316">17</cx:pt>
          <cx:pt idx="4317">15</cx:pt>
          <cx:pt idx="4318">15</cx:pt>
          <cx:pt idx="4319">15</cx:pt>
          <cx:pt idx="4320">19</cx:pt>
          <cx:pt idx="4321">15</cx:pt>
          <cx:pt idx="4322">15</cx:pt>
          <cx:pt idx="4323">15</cx:pt>
          <cx:pt idx="4324">18</cx:pt>
          <cx:pt idx="4325">15</cx:pt>
          <cx:pt idx="4326">19</cx:pt>
          <cx:pt idx="4327">15</cx:pt>
          <cx:pt idx="4328">18</cx:pt>
          <cx:pt idx="4329">17</cx:pt>
          <cx:pt idx="4330">18</cx:pt>
          <cx:pt idx="4331">15</cx:pt>
          <cx:pt idx="4332">18</cx:pt>
          <cx:pt idx="4333">15</cx:pt>
          <cx:pt idx="4334">17</cx:pt>
          <cx:pt idx="4335">19</cx:pt>
          <cx:pt idx="4336">15</cx:pt>
          <cx:pt idx="4337">15</cx:pt>
          <cx:pt idx="4338">18</cx:pt>
          <cx:pt idx="4339">15</cx:pt>
          <cx:pt idx="4340">15</cx:pt>
          <cx:pt idx="4341">15</cx:pt>
          <cx:pt idx="4342">17</cx:pt>
          <cx:pt idx="4343">19</cx:pt>
          <cx:pt idx="4344">17</cx:pt>
          <cx:pt idx="4345">19</cx:pt>
          <cx:pt idx="4346">15</cx:pt>
          <cx:pt idx="4347">17</cx:pt>
          <cx:pt idx="4348">15</cx:pt>
          <cx:pt idx="4349">19</cx:pt>
          <cx:pt idx="4350">18</cx:pt>
          <cx:pt idx="4351">17</cx:pt>
          <cx:pt idx="4352">18</cx:pt>
          <cx:pt idx="4353">18</cx:pt>
          <cx:pt idx="4354">19</cx:pt>
          <cx:pt idx="4355">15</cx:pt>
          <cx:pt idx="4356">18</cx:pt>
          <cx:pt idx="4357">18</cx:pt>
          <cx:pt idx="4358">18</cx:pt>
          <cx:pt idx="4359">17</cx:pt>
          <cx:pt idx="4360">17</cx:pt>
          <cx:pt idx="4361">19</cx:pt>
          <cx:pt idx="4362">17</cx:pt>
          <cx:pt idx="4363">15</cx:pt>
          <cx:pt idx="4364">12</cx:pt>
          <cx:pt idx="4365">12</cx:pt>
          <cx:pt idx="4366">12</cx:pt>
          <cx:pt idx="4367">12</cx:pt>
          <cx:pt idx="4368">12</cx:pt>
          <cx:pt idx="4369">12</cx:pt>
          <cx:pt idx="4370">12</cx:pt>
          <cx:pt idx="4371">12</cx:pt>
          <cx:pt idx="4372">12</cx:pt>
          <cx:pt idx="4373">12</cx:pt>
          <cx:pt idx="4374">12</cx:pt>
          <cx:pt idx="4375">12</cx:pt>
          <cx:pt idx="4376">12</cx:pt>
          <cx:pt idx="4377">12</cx:pt>
          <cx:pt idx="4378">12</cx:pt>
          <cx:pt idx="4379">12</cx:pt>
          <cx:pt idx="4380">13</cx:pt>
          <cx:pt idx="4381">13</cx:pt>
          <cx:pt idx="4382">13</cx:pt>
          <cx:pt idx="4383">13</cx:pt>
          <cx:pt idx="4384">13</cx:pt>
          <cx:pt idx="4385">13</cx:pt>
          <cx:pt idx="4386">13</cx:pt>
          <cx:pt idx="4387">13</cx:pt>
          <cx:pt idx="4388">13</cx:pt>
          <cx:pt idx="4389">13</cx:pt>
          <cx:pt idx="4390">13</cx:pt>
          <cx:pt idx="4391">13</cx:pt>
          <cx:pt idx="4392">13</cx:pt>
          <cx:pt idx="4393">13</cx:pt>
          <cx:pt idx="4394">13</cx:pt>
          <cx:pt idx="4395">13</cx:pt>
          <cx:pt idx="4396">13</cx:pt>
          <cx:pt idx="4397">12</cx:pt>
          <cx:pt idx="4398">12</cx:pt>
          <cx:pt idx="4399">12</cx:pt>
          <cx:pt idx="4400">13</cx:pt>
          <cx:pt idx="4401">12</cx:pt>
          <cx:pt idx="4402">12</cx:pt>
          <cx:pt idx="4403">13</cx:pt>
          <cx:pt idx="4404">13</cx:pt>
          <cx:pt idx="4405">13</cx:pt>
          <cx:pt idx="4406">12</cx:pt>
          <cx:pt idx="4407">12</cx:pt>
          <cx:pt idx="4408">12</cx:pt>
          <cx:pt idx="4409">12</cx:pt>
          <cx:pt idx="4410">12</cx:pt>
          <cx:pt idx="4411">13</cx:pt>
          <cx:pt idx="4412">11</cx:pt>
          <cx:pt idx="4413">11</cx:pt>
          <cx:pt idx="4414">11</cx:pt>
          <cx:pt idx="4415">11</cx:pt>
          <cx:pt idx="4416">11</cx:pt>
          <cx:pt idx="4417">11</cx:pt>
          <cx:pt idx="4418">11</cx:pt>
          <cx:pt idx="4419">11</cx:pt>
          <cx:pt idx="4420">11</cx:pt>
          <cx:pt idx="4421">11</cx:pt>
          <cx:pt idx="4422">11</cx:pt>
          <cx:pt idx="4423">11</cx:pt>
          <cx:pt idx="4424">11</cx:pt>
          <cx:pt idx="4425">11</cx:pt>
          <cx:pt idx="4426">11</cx:pt>
          <cx:pt idx="4427">11</cx:pt>
          <cx:pt idx="4428">30</cx:pt>
          <cx:pt idx="4429">30</cx:pt>
          <cx:pt idx="4430">30</cx:pt>
          <cx:pt idx="4431">11</cx:pt>
          <cx:pt idx="4432">11</cx:pt>
          <cx:pt idx="4433">11</cx:pt>
          <cx:pt idx="4434">28</cx:pt>
          <cx:pt idx="4435">26</cx:pt>
          <cx:pt idx="4436">28</cx:pt>
          <cx:pt idx="4437">28</cx:pt>
          <cx:pt idx="4438">28</cx:pt>
          <cx:pt idx="4439">28</cx:pt>
          <cx:pt idx="4440">28</cx:pt>
          <cx:pt idx="4441">27</cx:pt>
          <cx:pt idx="4442">27</cx:pt>
          <cx:pt idx="4443">27</cx:pt>
          <cx:pt idx="4444">27</cx:pt>
          <cx:pt idx="4445">27</cx:pt>
          <cx:pt idx="4446">27</cx:pt>
          <cx:pt idx="4447">26</cx:pt>
          <cx:pt idx="4448">27</cx:pt>
          <cx:pt idx="4449">27</cx:pt>
          <cx:pt idx="4450">26</cx:pt>
          <cx:pt idx="4451">27</cx:pt>
          <cx:pt idx="4452">27</cx:pt>
          <cx:pt idx="4453">27</cx:pt>
          <cx:pt idx="4454">27</cx:pt>
          <cx:pt idx="4455">17</cx:pt>
          <cx:pt idx="4456">15</cx:pt>
          <cx:pt idx="4457">15</cx:pt>
          <cx:pt idx="4458">15</cx:pt>
          <cx:pt idx="4459">17</cx:pt>
          <cx:pt idx="4460">16</cx:pt>
          <cx:pt idx="4461">17</cx:pt>
          <cx:pt idx="4462">16</cx:pt>
          <cx:pt idx="4463">17</cx:pt>
          <cx:pt idx="4464">16</cx:pt>
          <cx:pt idx="4465">16</cx:pt>
          <cx:pt idx="4466">16</cx:pt>
          <cx:pt idx="4467">16</cx:pt>
          <cx:pt idx="4468">17</cx:pt>
          <cx:pt idx="4469">17</cx:pt>
          <cx:pt idx="4470">132</cx:pt>
          <cx:pt idx="4471">132</cx:pt>
          <cx:pt idx="4472">29</cx:pt>
          <cx:pt idx="4473">29</cx:pt>
          <cx:pt idx="4474">32</cx:pt>
          <cx:pt idx="4475">32</cx:pt>
          <cx:pt idx="4476">33</cx:pt>
          <cx:pt idx="4477">32</cx:pt>
          <cx:pt idx="4478">32</cx:pt>
          <cx:pt idx="4479">32</cx:pt>
          <cx:pt idx="4480">33</cx:pt>
          <cx:pt idx="4481">32</cx:pt>
          <cx:pt idx="4482">29</cx:pt>
          <cx:pt idx="4483">29</cx:pt>
          <cx:pt idx="4484">32</cx:pt>
          <cx:pt idx="4485">33</cx:pt>
          <cx:pt idx="4486">32</cx:pt>
          <cx:pt idx="4487">29</cx:pt>
          <cx:pt idx="4488">29</cx:pt>
          <cx:pt idx="4489">32</cx:pt>
          <cx:pt idx="4490">19</cx:pt>
          <cx:pt idx="4491">17</cx:pt>
          <cx:pt idx="4492">19</cx:pt>
          <cx:pt idx="4493">19</cx:pt>
          <cx:pt idx="4494">17</cx:pt>
          <cx:pt idx="4495">17</cx:pt>
          <cx:pt idx="4496">19</cx:pt>
          <cx:pt idx="4497">18</cx:pt>
          <cx:pt idx="4498">17</cx:pt>
          <cx:pt idx="4499">17</cx:pt>
          <cx:pt idx="4500">19</cx:pt>
          <cx:pt idx="4501">17</cx:pt>
          <cx:pt idx="4502">17</cx:pt>
          <cx:pt idx="4503">17</cx:pt>
          <cx:pt idx="4504">19</cx:pt>
          <cx:pt idx="4505">19</cx:pt>
          <cx:pt idx="4506">17</cx:pt>
          <cx:pt idx="4507">15</cx:pt>
          <cx:pt idx="4508">17</cx:pt>
          <cx:pt idx="4509">16</cx:pt>
          <cx:pt idx="4510">17</cx:pt>
          <cx:pt idx="4511">15</cx:pt>
          <cx:pt idx="4512">17</cx:pt>
          <cx:pt idx="4513">16</cx:pt>
          <cx:pt idx="4514">15</cx:pt>
          <cx:pt idx="4515">15</cx:pt>
          <cx:pt idx="4516">15</cx:pt>
          <cx:pt idx="4517">15</cx:pt>
          <cx:pt idx="4518">18</cx:pt>
          <cx:pt idx="4519">18</cx:pt>
          <cx:pt idx="4520">18</cx:pt>
          <cx:pt idx="4521">17</cx:pt>
          <cx:pt idx="4522">17</cx:pt>
          <cx:pt idx="4523">16</cx:pt>
          <cx:pt idx="4524">15</cx:pt>
          <cx:pt idx="4525">16</cx:pt>
          <cx:pt idx="4526">16</cx:pt>
          <cx:pt idx="4527">16</cx:pt>
          <cx:pt idx="4528">16</cx:pt>
          <cx:pt idx="4529">16</cx:pt>
          <cx:pt idx="4530">15</cx:pt>
          <cx:pt idx="4531">16</cx:pt>
          <cx:pt idx="4532">16</cx:pt>
          <cx:pt idx="4533">16</cx:pt>
          <cx:pt idx="4534">16</cx:pt>
          <cx:pt idx="4535">16</cx:pt>
          <cx:pt idx="4536">12</cx:pt>
          <cx:pt idx="4537">12</cx:pt>
          <cx:pt idx="4538">14</cx:pt>
          <cx:pt idx="4539">14</cx:pt>
          <cx:pt idx="4540">12</cx:pt>
          <cx:pt idx="4541">19</cx:pt>
          <cx:pt idx="4542">23</cx:pt>
          <cx:pt idx="4543">22</cx:pt>
          <cx:pt idx="4544">22</cx:pt>
          <cx:pt idx="4545">26</cx:pt>
          <cx:pt idx="4546">26</cx:pt>
          <cx:pt idx="4547">27</cx:pt>
          <cx:pt idx="4548">26</cx:pt>
          <cx:pt idx="4549">27</cx:pt>
          <cx:pt idx="4550">110</cx:pt>
          <cx:pt idx="4551">26</cx:pt>
          <cx:pt idx="4552">27</cx:pt>
          <cx:pt idx="4553">27</cx:pt>
          <cx:pt idx="4554">110</cx:pt>
          <cx:pt idx="4555">26</cx:pt>
          <cx:pt idx="4556">26</cx:pt>
          <cx:pt idx="4557">27</cx:pt>
          <cx:pt idx="4558">30</cx:pt>
          <cx:pt idx="4559">26</cx:pt>
          <cx:pt idx="4560">27</cx:pt>
          <cx:pt idx="4561">27</cx:pt>
          <cx:pt idx="4562">27</cx:pt>
          <cx:pt idx="4563">110</cx:pt>
          <cx:pt idx="4564">27</cx:pt>
          <cx:pt idx="4565">19</cx:pt>
          <cx:pt idx="4566">20</cx:pt>
          <cx:pt idx="4567">19</cx:pt>
          <cx:pt idx="4568">20</cx:pt>
          <cx:pt idx="4569">19</cx:pt>
          <cx:pt idx="4570">19</cx:pt>
          <cx:pt idx="4571">19</cx:pt>
          <cx:pt idx="4572">19</cx:pt>
          <cx:pt idx="4573">19</cx:pt>
          <cx:pt idx="4574">19</cx:pt>
          <cx:pt idx="4575">19</cx:pt>
          <cx:pt idx="4576">19</cx:pt>
          <cx:pt idx="4577">19</cx:pt>
          <cx:pt idx="4578">19</cx:pt>
          <cx:pt idx="4579">20</cx:pt>
          <cx:pt idx="4580">20</cx:pt>
          <cx:pt idx="4581">19</cx:pt>
          <cx:pt idx="4582">20</cx:pt>
          <cx:pt idx="4583">20</cx:pt>
          <cx:pt idx="4584">19</cx:pt>
          <cx:pt idx="4585">19</cx:pt>
          <cx:pt idx="4586">19</cx:pt>
          <cx:pt idx="4587">19</cx:pt>
          <cx:pt idx="4588">19</cx:pt>
          <cx:pt idx="4589">19</cx:pt>
          <cx:pt idx="4590">19</cx:pt>
          <cx:pt idx="4591">19</cx:pt>
          <cx:pt idx="4592">19</cx:pt>
          <cx:pt idx="4593">19</cx:pt>
          <cx:pt idx="4594">19</cx:pt>
          <cx:pt idx="4595">20</cx:pt>
          <cx:pt idx="4596">19</cx:pt>
          <cx:pt idx="4597">20</cx:pt>
          <cx:pt idx="4598">19</cx:pt>
          <cx:pt idx="4599">23</cx:pt>
          <cx:pt idx="4600">24</cx:pt>
          <cx:pt idx="4601">22</cx:pt>
          <cx:pt idx="4602">24</cx:pt>
          <cx:pt idx="4603">24</cx:pt>
          <cx:pt idx="4604">22</cx:pt>
          <cx:pt idx="4605">23</cx:pt>
          <cx:pt idx="4606">24</cx:pt>
          <cx:pt idx="4607">24</cx:pt>
          <cx:pt idx="4608">22</cx:pt>
          <cx:pt idx="4609">24</cx:pt>
          <cx:pt idx="4610">23</cx:pt>
          <cx:pt idx="4611">22</cx:pt>
          <cx:pt idx="4612">23</cx:pt>
          <cx:pt idx="4613">24</cx:pt>
          <cx:pt idx="4614">24</cx:pt>
          <cx:pt idx="4615">23</cx:pt>
          <cx:pt idx="4616">26</cx:pt>
          <cx:pt idx="4617">23</cx:pt>
          <cx:pt idx="4618">22</cx:pt>
          <cx:pt idx="4619">26</cx:pt>
          <cx:pt idx="4620">26</cx:pt>
          <cx:pt idx="4621">26</cx:pt>
          <cx:pt idx="4622">22</cx:pt>
          <cx:pt idx="4623">25</cx:pt>
          <cx:pt idx="4624">25</cx:pt>
          <cx:pt idx="4625">24</cx:pt>
          <cx:pt idx="4626">21</cx:pt>
          <cx:pt idx="4627">21</cx:pt>
          <cx:pt idx="4628">26</cx:pt>
          <cx:pt idx="4629">25</cx:pt>
          <cx:pt idx="4630">25</cx:pt>
          <cx:pt idx="4631">22</cx:pt>
          <cx:pt idx="4632">22</cx:pt>
          <cx:pt idx="4633">22</cx:pt>
          <cx:pt idx="4634">25</cx:pt>
          <cx:pt idx="4635">21</cx:pt>
          <cx:pt idx="4636">22</cx:pt>
          <cx:pt idx="4637">25</cx:pt>
          <cx:pt idx="4638">25</cx:pt>
          <cx:pt idx="4639">25</cx:pt>
          <cx:pt idx="4640">26</cx:pt>
          <cx:pt idx="4641">21</cx:pt>
          <cx:pt idx="4642">24</cx:pt>
          <cx:pt idx="4643">29</cx:pt>
          <cx:pt idx="4644">29</cx:pt>
          <cx:pt idx="4645">25</cx:pt>
          <cx:pt idx="4646">25</cx:pt>
          <cx:pt idx="4647">25</cx:pt>
          <cx:pt idx="4648">23</cx:pt>
          <cx:pt idx="4649">25</cx:pt>
          <cx:pt idx="4650">25</cx:pt>
          <cx:pt idx="4651">22</cx:pt>
          <cx:pt idx="4652">22</cx:pt>
          <cx:pt idx="4653">22</cx:pt>
          <cx:pt idx="4654">22</cx:pt>
          <cx:pt idx="4655">22</cx:pt>
          <cx:pt idx="4656">22</cx:pt>
          <cx:pt idx="4657">22</cx:pt>
          <cx:pt idx="4658">25</cx:pt>
          <cx:pt idx="4659">22</cx:pt>
          <cx:pt idx="4660">25</cx:pt>
          <cx:pt idx="4661">25</cx:pt>
          <cx:pt idx="4662">25</cx:pt>
          <cx:pt idx="4663">22</cx:pt>
          <cx:pt idx="4664">22</cx:pt>
          <cx:pt idx="4665">22</cx:pt>
          <cx:pt idx="4666">25</cx:pt>
          <cx:pt idx="4667">22</cx:pt>
          <cx:pt idx="4668">25</cx:pt>
          <cx:pt idx="4669">15</cx:pt>
          <cx:pt idx="4670">15</cx:pt>
          <cx:pt idx="4671">15</cx:pt>
          <cx:pt idx="4672">15</cx:pt>
          <cx:pt idx="4673">16</cx:pt>
          <cx:pt idx="4674">16</cx:pt>
          <cx:pt idx="4675">16</cx:pt>
          <cx:pt idx="4676">16</cx:pt>
          <cx:pt idx="4677">16</cx:pt>
          <cx:pt idx="4678">16</cx:pt>
          <cx:pt idx="4679">16</cx:pt>
          <cx:pt idx="4680">16</cx:pt>
          <cx:pt idx="4681">16</cx:pt>
          <cx:pt idx="4682">16</cx:pt>
          <cx:pt idx="4683">16</cx:pt>
          <cx:pt idx="4684">16</cx:pt>
          <cx:pt idx="4685">15</cx:pt>
          <cx:pt idx="4686">16</cx:pt>
          <cx:pt idx="4687">15</cx:pt>
          <cx:pt idx="4688">15</cx:pt>
          <cx:pt idx="4689">15</cx:pt>
          <cx:pt idx="4690">15</cx:pt>
          <cx:pt idx="4691">15</cx:pt>
          <cx:pt idx="4692">18</cx:pt>
          <cx:pt idx="4693">17</cx:pt>
          <cx:pt idx="4694">18</cx:pt>
          <cx:pt idx="4695">17</cx:pt>
          <cx:pt idx="4696">18</cx:pt>
          <cx:pt idx="4697">17</cx:pt>
          <cx:pt idx="4698">17</cx:pt>
          <cx:pt idx="4699">18</cx:pt>
          <cx:pt idx="4700">18</cx:pt>
          <cx:pt idx="4701">17</cx:pt>
          <cx:pt idx="4702">17</cx:pt>
          <cx:pt idx="4703">18</cx:pt>
          <cx:pt idx="4704">17</cx:pt>
          <cx:pt idx="4705">18</cx:pt>
          <cx:pt idx="4706">17</cx:pt>
          <cx:pt idx="4707">18</cx:pt>
          <cx:pt idx="4708">15</cx:pt>
          <cx:pt idx="4709">17</cx:pt>
          <cx:pt idx="4710">16</cx:pt>
          <cx:pt idx="4711">15</cx:pt>
          <cx:pt idx="4712">16</cx:pt>
          <cx:pt idx="4713">15</cx:pt>
          <cx:pt idx="4714">16</cx:pt>
          <cx:pt idx="4715">15</cx:pt>
          <cx:pt idx="4716">17</cx:pt>
          <cx:pt idx="4717">16</cx:pt>
          <cx:pt idx="4718">19</cx:pt>
          <cx:pt idx="4719">16</cx:pt>
          <cx:pt idx="4720">16</cx:pt>
          <cx:pt idx="4721">16</cx:pt>
          <cx:pt idx="4722">15</cx:pt>
          <cx:pt idx="4723">19</cx:pt>
          <cx:pt idx="4724">15</cx:pt>
          <cx:pt idx="4725">16</cx:pt>
          <cx:pt idx="4726">16</cx:pt>
          <cx:pt idx="4727">16</cx:pt>
          <cx:pt idx="4728">16</cx:pt>
          <cx:pt idx="4729">16</cx:pt>
          <cx:pt idx="4730">15</cx:pt>
          <cx:pt idx="4731">16</cx:pt>
          <cx:pt idx="4732">15</cx:pt>
          <cx:pt idx="4733">16</cx:pt>
          <cx:pt idx="4734">15</cx:pt>
          <cx:pt idx="4735">15</cx:pt>
          <cx:pt idx="4736">15</cx:pt>
          <cx:pt idx="4737">16</cx:pt>
          <cx:pt idx="4738">15</cx:pt>
          <cx:pt idx="4739">16</cx:pt>
          <cx:pt idx="4740">16</cx:pt>
          <cx:pt idx="4741">16</cx:pt>
          <cx:pt idx="4742">15</cx:pt>
          <cx:pt idx="4743">15</cx:pt>
          <cx:pt idx="4744">17</cx:pt>
          <cx:pt idx="4745">15</cx:pt>
          <cx:pt idx="4746">15</cx:pt>
          <cx:pt idx="4747">15</cx:pt>
          <cx:pt idx="4748">16</cx:pt>
          <cx:pt idx="4749">16</cx:pt>
          <cx:pt idx="4750">16</cx:pt>
          <cx:pt idx="4751">16</cx:pt>
          <cx:pt idx="4752">16</cx:pt>
          <cx:pt idx="4753">15</cx:pt>
          <cx:pt idx="4754">19</cx:pt>
          <cx:pt idx="4755">17</cx:pt>
          <cx:pt idx="4756">15</cx:pt>
          <cx:pt idx="4757">16</cx:pt>
          <cx:pt idx="4758">16</cx:pt>
          <cx:pt idx="4759">15</cx:pt>
          <cx:pt idx="4760">17</cx:pt>
          <cx:pt idx="4761">19</cx:pt>
          <cx:pt idx="4762">16</cx:pt>
          <cx:pt idx="4763">16</cx:pt>
          <cx:pt idx="4764">15</cx:pt>
          <cx:pt idx="4765">16</cx:pt>
          <cx:pt idx="4766">15</cx:pt>
          <cx:pt idx="4767">15</cx:pt>
          <cx:pt idx="4768">19</cx:pt>
          <cx:pt idx="4769">17</cx:pt>
          <cx:pt idx="4770">16</cx:pt>
          <cx:pt idx="4771">16</cx:pt>
          <cx:pt idx="4772">15</cx:pt>
          <cx:pt idx="4773">15</cx:pt>
          <cx:pt idx="4774">15</cx:pt>
          <cx:pt idx="4775">17</cx:pt>
          <cx:pt idx="4776">15</cx:pt>
          <cx:pt idx="4777">16</cx:pt>
          <cx:pt idx="4778">15</cx:pt>
          <cx:pt idx="4779">16</cx:pt>
          <cx:pt idx="4780">16</cx:pt>
          <cx:pt idx="4781">16</cx:pt>
          <cx:pt idx="4782">16</cx:pt>
          <cx:pt idx="4783">19</cx:pt>
          <cx:pt idx="4784">44</cx:pt>
          <cx:pt idx="4785">44</cx:pt>
          <cx:pt idx="4786">44</cx:pt>
          <cx:pt idx="4787">44</cx:pt>
          <cx:pt idx="4788">44</cx:pt>
          <cx:pt idx="4789">44</cx:pt>
          <cx:pt idx="4790">43</cx:pt>
          <cx:pt idx="4791">43</cx:pt>
          <cx:pt idx="4792">43</cx:pt>
          <cx:pt idx="4793">43</cx:pt>
          <cx:pt idx="4794">22</cx:pt>
          <cx:pt idx="4795">22</cx:pt>
          <cx:pt idx="4796">22</cx:pt>
          <cx:pt idx="4797">22</cx:pt>
          <cx:pt idx="4798">22</cx:pt>
          <cx:pt idx="4799">22</cx:pt>
          <cx:pt idx="4800">22</cx:pt>
          <cx:pt idx="4801">22</cx:pt>
          <cx:pt idx="4802">22</cx:pt>
          <cx:pt idx="4803">22</cx:pt>
          <cx:pt idx="4804">21</cx:pt>
          <cx:pt idx="4805">20</cx:pt>
          <cx:pt idx="4806">20</cx:pt>
          <cx:pt idx="4807">21</cx:pt>
          <cx:pt idx="4808">21</cx:pt>
          <cx:pt idx="4809">21</cx:pt>
          <cx:pt idx="4810">20</cx:pt>
          <cx:pt idx="4811">15</cx:pt>
          <cx:pt idx="4812">15</cx:pt>
          <cx:pt idx="4813">16</cx:pt>
          <cx:pt idx="4814">16</cx:pt>
          <cx:pt idx="4815">16</cx:pt>
          <cx:pt idx="4816">16</cx:pt>
          <cx:pt idx="4817">13</cx:pt>
          <cx:pt idx="4818">13</cx:pt>
          <cx:pt idx="4819">13</cx:pt>
          <cx:pt idx="4820">14</cx:pt>
          <cx:pt idx="4821">14</cx:pt>
          <cx:pt idx="4822">16</cx:pt>
          <cx:pt idx="4823">16</cx:pt>
          <cx:pt idx="4824">14</cx:pt>
          <cx:pt idx="4825">16</cx:pt>
          <cx:pt idx="4826">14</cx:pt>
          <cx:pt idx="4827">16</cx:pt>
          <cx:pt idx="4828">16</cx:pt>
          <cx:pt idx="4829">16</cx:pt>
          <cx:pt idx="4830">17</cx:pt>
          <cx:pt idx="4831">14</cx:pt>
          <cx:pt idx="4832">16</cx:pt>
          <cx:pt idx="4833">12</cx:pt>
          <cx:pt idx="4834">12</cx:pt>
          <cx:pt idx="4835">13</cx:pt>
          <cx:pt idx="4836">12</cx:pt>
          <cx:pt idx="4837">11</cx:pt>
          <cx:pt idx="4838">16</cx:pt>
          <cx:pt idx="4839">17</cx:pt>
          <cx:pt idx="4840">17</cx:pt>
          <cx:pt idx="4841">16</cx:pt>
          <cx:pt idx="4842">17</cx:pt>
          <cx:pt idx="4843">17</cx:pt>
          <cx:pt idx="4844">17</cx:pt>
          <cx:pt idx="4845">16</cx:pt>
          <cx:pt idx="4846">19</cx:pt>
          <cx:pt idx="4847">17</cx:pt>
          <cx:pt idx="4848">17</cx:pt>
          <cx:pt idx="4849">18</cx:pt>
          <cx:pt idx="4850">19</cx:pt>
          <cx:pt idx="4851">19</cx:pt>
          <cx:pt idx="4852">19</cx:pt>
          <cx:pt idx="4853">19</cx:pt>
          <cx:pt idx="4854">17</cx:pt>
          <cx:pt idx="4855">18</cx:pt>
          <cx:pt idx="4856">19</cx:pt>
          <cx:pt idx="4857">17</cx:pt>
          <cx:pt idx="4858">17</cx:pt>
          <cx:pt idx="4859">18</cx:pt>
          <cx:pt idx="4860">19</cx:pt>
          <cx:pt idx="4861">19</cx:pt>
          <cx:pt idx="4862">17</cx:pt>
          <cx:pt idx="4863">18</cx:pt>
          <cx:pt idx="4864">19</cx:pt>
          <cx:pt idx="4865">19</cx:pt>
          <cx:pt idx="4866">19</cx:pt>
          <cx:pt idx="4867">18</cx:pt>
          <cx:pt idx="4868">20</cx:pt>
          <cx:pt idx="4869">17</cx:pt>
          <cx:pt idx="4870">19</cx:pt>
          <cx:pt idx="4871">20</cx:pt>
          <cx:pt idx="4872">18</cx:pt>
          <cx:pt idx="4873">17</cx:pt>
          <cx:pt idx="4874">19</cx:pt>
          <cx:pt idx="4875">20</cx:pt>
          <cx:pt idx="4876">18</cx:pt>
          <cx:pt idx="4877">18</cx:pt>
          <cx:pt idx="4878">18</cx:pt>
          <cx:pt idx="4879">19</cx:pt>
          <cx:pt idx="4880">19</cx:pt>
          <cx:pt idx="4881">19</cx:pt>
          <cx:pt idx="4882">20</cx:pt>
          <cx:pt idx="4883">17</cx:pt>
          <cx:pt idx="4884">18</cx:pt>
          <cx:pt idx="4885">19</cx:pt>
          <cx:pt idx="4886">21</cx:pt>
          <cx:pt idx="4887">21</cx:pt>
          <cx:pt idx="4888">20</cx:pt>
          <cx:pt idx="4889">21</cx:pt>
          <cx:pt idx="4890">20</cx:pt>
          <cx:pt idx="4891">21</cx:pt>
          <cx:pt idx="4892">20</cx:pt>
          <cx:pt idx="4893">21</cx:pt>
          <cx:pt idx="4894">16</cx:pt>
          <cx:pt idx="4895">17</cx:pt>
          <cx:pt idx="4896">17</cx:pt>
          <cx:pt idx="4897">17</cx:pt>
          <cx:pt idx="4898">17</cx:pt>
          <cx:pt idx="4899">16</cx:pt>
          <cx:pt idx="4900">17</cx:pt>
          <cx:pt idx="4901">17</cx:pt>
          <cx:pt idx="4902">17</cx:pt>
          <cx:pt idx="4903">17</cx:pt>
          <cx:pt idx="4904">17</cx:pt>
          <cx:pt idx="4905">17</cx:pt>
          <cx:pt idx="4906">17</cx:pt>
          <cx:pt idx="4907">17</cx:pt>
          <cx:pt idx="4908">17</cx:pt>
          <cx:pt idx="4909">17</cx:pt>
          <cx:pt idx="4910">16</cx:pt>
          <cx:pt idx="4911">17</cx:pt>
          <cx:pt idx="4912">17</cx:pt>
          <cx:pt idx="4913">19</cx:pt>
          <cx:pt idx="4914">19</cx:pt>
          <cx:pt idx="4915">18</cx:pt>
          <cx:pt idx="4916">19</cx:pt>
          <cx:pt idx="4917">17</cx:pt>
          <cx:pt idx="4918">19</cx:pt>
          <cx:pt idx="4919">19</cx:pt>
          <cx:pt idx="4920">18</cx:pt>
          <cx:pt idx="4921">18</cx:pt>
          <cx:pt idx="4922">17</cx:pt>
          <cx:pt idx="4923">19</cx:pt>
          <cx:pt idx="4924">18</cx:pt>
          <cx:pt idx="4925">17</cx:pt>
          <cx:pt idx="4926">18</cx:pt>
          <cx:pt idx="4927">18</cx:pt>
          <cx:pt idx="4928">18</cx:pt>
          <cx:pt idx="4929">17</cx:pt>
          <cx:pt idx="4930">17</cx:pt>
          <cx:pt idx="4931">18</cx:pt>
          <cx:pt idx="4932">18</cx:pt>
          <cx:pt idx="4933">17</cx:pt>
          <cx:pt idx="4934">18</cx:pt>
          <cx:pt idx="4935">16</cx:pt>
          <cx:pt idx="4936">18</cx:pt>
          <cx:pt idx="4937">27</cx:pt>
          <cx:pt idx="4938">22</cx:pt>
          <cx:pt idx="4939">22</cx:pt>
          <cx:pt idx="4940">22</cx:pt>
          <cx:pt idx="4941">24</cx:pt>
          <cx:pt idx="4942">25</cx:pt>
          <cx:pt idx="4943">25</cx:pt>
          <cx:pt idx="4944">17</cx:pt>
          <cx:pt idx="4945">17</cx:pt>
          <cx:pt idx="4946">17</cx:pt>
          <cx:pt idx="4947">17</cx:pt>
          <cx:pt idx="4948">22</cx:pt>
          <cx:pt idx="4949">22</cx:pt>
          <cx:pt idx="4950">17</cx:pt>
          <cx:pt idx="4951">17</cx:pt>
          <cx:pt idx="4952">22</cx:pt>
          <cx:pt idx="4953">17</cx:pt>
          <cx:pt idx="4954">17</cx:pt>
          <cx:pt idx="4955">17</cx:pt>
          <cx:pt idx="4956">22</cx:pt>
          <cx:pt idx="4957">17</cx:pt>
          <cx:pt idx="4958">22</cx:pt>
          <cx:pt idx="4959">22</cx:pt>
          <cx:pt idx="4960">17</cx:pt>
          <cx:pt idx="4961">17</cx:pt>
          <cx:pt idx="4962">17</cx:pt>
          <cx:pt idx="4963">17</cx:pt>
          <cx:pt idx="4964">17</cx:pt>
          <cx:pt idx="4965">22</cx:pt>
          <cx:pt idx="4966">18</cx:pt>
          <cx:pt idx="4967">15</cx:pt>
          <cx:pt idx="4968">16</cx:pt>
          <cx:pt idx="4969">15</cx:pt>
          <cx:pt idx="4970">17</cx:pt>
          <cx:pt idx="4971">15</cx:pt>
          <cx:pt idx="4972">17</cx:pt>
          <cx:pt idx="4973">13</cx:pt>
          <cx:pt idx="4974">21</cx:pt>
          <cx:pt idx="4975">21</cx:pt>
          <cx:pt idx="4976">21</cx:pt>
          <cx:pt idx="4977">21</cx:pt>
          <cx:pt idx="4978">21</cx:pt>
          <cx:pt idx="4979">21</cx:pt>
          <cx:pt idx="4980">12</cx:pt>
          <cx:pt idx="4981">12</cx:pt>
          <cx:pt idx="4982">12</cx:pt>
          <cx:pt idx="4983">12</cx:pt>
          <cx:pt idx="4984">13</cx:pt>
          <cx:pt idx="4985">12</cx:pt>
          <cx:pt idx="4986">13</cx:pt>
          <cx:pt idx="4987">13</cx:pt>
          <cx:pt idx="4988">13</cx:pt>
          <cx:pt idx="4989">12</cx:pt>
          <cx:pt idx="4990">13</cx:pt>
          <cx:pt idx="4991">12</cx:pt>
          <cx:pt idx="4992">12</cx:pt>
          <cx:pt idx="4993">14</cx:pt>
          <cx:pt idx="4994">13</cx:pt>
          <cx:pt idx="4995">12</cx:pt>
          <cx:pt idx="4996">15</cx:pt>
          <cx:pt idx="4997">13</cx:pt>
          <cx:pt idx="4998">13</cx:pt>
          <cx:pt idx="4999">13</cx:pt>
          <cx:pt idx="5000">14</cx:pt>
          <cx:pt idx="5001">13</cx:pt>
          <cx:pt idx="5002">14</cx:pt>
          <cx:pt idx="5003">13</cx:pt>
          <cx:pt idx="5004">13</cx:pt>
          <cx:pt idx="5005">16</cx:pt>
          <cx:pt idx="5006">16</cx:pt>
          <cx:pt idx="5007">17</cx:pt>
          <cx:pt idx="5008">16</cx:pt>
          <cx:pt idx="5009">17</cx:pt>
          <cx:pt idx="5010">16</cx:pt>
          <cx:pt idx="5011">19</cx:pt>
          <cx:pt idx="5012">16</cx:pt>
          <cx:pt idx="5013">16</cx:pt>
          <cx:pt idx="5014">16</cx:pt>
          <cx:pt idx="5015">16</cx:pt>
          <cx:pt idx="5016">16</cx:pt>
          <cx:pt idx="5017">17</cx:pt>
          <cx:pt idx="5018">16</cx:pt>
          <cx:pt idx="5019">16</cx:pt>
          <cx:pt idx="5020">17</cx:pt>
          <cx:pt idx="5021">17</cx:pt>
          <cx:pt idx="5022">18</cx:pt>
          <cx:pt idx="5023">15</cx:pt>
          <cx:pt idx="5024">15</cx:pt>
          <cx:pt idx="5025">18</cx:pt>
          <cx:pt idx="5026">16</cx:pt>
          <cx:pt idx="5027">16</cx:pt>
          <cx:pt idx="5028">18</cx:pt>
          <cx:pt idx="5029">15</cx:pt>
          <cx:pt idx="5030">15</cx:pt>
          <cx:pt idx="5031">15</cx:pt>
          <cx:pt idx="5032">16</cx:pt>
          <cx:pt idx="5033">17</cx:pt>
          <cx:pt idx="5034">16</cx:pt>
          <cx:pt idx="5035">16</cx:pt>
          <cx:pt idx="5036">16</cx:pt>
          <cx:pt idx="5037">17</cx:pt>
          <cx:pt idx="5038">13</cx:pt>
          <cx:pt idx="5039">13</cx:pt>
          <cx:pt idx="5040">13</cx:pt>
          <cx:pt idx="5041">13</cx:pt>
          <cx:pt idx="5042">13</cx:pt>
          <cx:pt idx="5043">13</cx:pt>
          <cx:pt idx="5044">13</cx:pt>
          <cx:pt idx="5045">13</cx:pt>
          <cx:pt idx="5046">13</cx:pt>
          <cx:pt idx="5047">13</cx:pt>
          <cx:pt idx="5048">19</cx:pt>
          <cx:pt idx="5049">14</cx:pt>
          <cx:pt idx="5050">13</cx:pt>
          <cx:pt idx="5051">13</cx:pt>
          <cx:pt idx="5052">13</cx:pt>
          <cx:pt idx="5053">13</cx:pt>
          <cx:pt idx="5054">17</cx:pt>
          <cx:pt idx="5055">19</cx:pt>
          <cx:pt idx="5056">13</cx:pt>
          <cx:pt idx="5057">19</cx:pt>
          <cx:pt idx="5058">17</cx:pt>
          <cx:pt idx="5059">13</cx:pt>
          <cx:pt idx="5060">25</cx:pt>
          <cx:pt idx="5061">24</cx:pt>
          <cx:pt idx="5062">23</cx:pt>
          <cx:pt idx="5063">22</cx:pt>
          <cx:pt idx="5064">25</cx:pt>
          <cx:pt idx="5065">24</cx:pt>
          <cx:pt idx="5066">22</cx:pt>
          <cx:pt idx="5067">24</cx:pt>
          <cx:pt idx="5068">23</cx:pt>
          <cx:pt idx="5069">22</cx:pt>
          <cx:pt idx="5070">21</cx:pt>
          <cx:pt idx="5071">22</cx:pt>
          <cx:pt idx="5072">21</cx:pt>
          <cx:pt idx="5073">17</cx:pt>
          <cx:pt idx="5074">14</cx:pt>
          <cx:pt idx="5075">17</cx:pt>
          <cx:pt idx="5076">14</cx:pt>
          <cx:pt idx="5077">18</cx:pt>
          <cx:pt idx="5078">13</cx:pt>
          <cx:pt idx="5079">18</cx:pt>
          <cx:pt idx="5080">13</cx:pt>
          <cx:pt idx="5081">22</cx:pt>
          <cx:pt idx="5082">17</cx:pt>
          <cx:pt idx="5083">13</cx:pt>
          <cx:pt idx="5084">13</cx:pt>
          <cx:pt idx="5085">18</cx:pt>
          <cx:pt idx="5086">18</cx:pt>
          <cx:pt idx="5087">18</cx:pt>
          <cx:pt idx="5088">22</cx:pt>
          <cx:pt idx="5089">20</cx:pt>
          <cx:pt idx="5090">21</cx:pt>
          <cx:pt idx="5091">22</cx:pt>
          <cx:pt idx="5092">24</cx:pt>
          <cx:pt idx="5093">22</cx:pt>
          <cx:pt idx="5094">22</cx:pt>
          <cx:pt idx="5095">24</cx:pt>
          <cx:pt idx="5096">24</cx:pt>
          <cx:pt idx="5097">22</cx:pt>
          <cx:pt idx="5098">19</cx:pt>
          <cx:pt idx="5099">19</cx:pt>
          <cx:pt idx="5100">24</cx:pt>
          <cx:pt idx="5101">24</cx:pt>
          <cx:pt idx="5102">19</cx:pt>
          <cx:pt idx="5103">19</cx:pt>
          <cx:pt idx="5104">19</cx:pt>
          <cx:pt idx="5105">18</cx:pt>
          <cx:pt idx="5106">24</cx:pt>
          <cx:pt idx="5107">13</cx:pt>
          <cx:pt idx="5108">14</cx:pt>
          <cx:pt idx="5109">17</cx:pt>
          <cx:pt idx="5110">22</cx:pt>
          <cx:pt idx="5111">22</cx:pt>
          <cx:pt idx="5112">22</cx:pt>
          <cx:pt idx="5113">22</cx:pt>
          <cx:pt idx="5114">22</cx:pt>
          <cx:pt idx="5115">25</cx:pt>
          <cx:pt idx="5116">25</cx:pt>
          <cx:pt idx="5117">25</cx:pt>
          <cx:pt idx="5118">25</cx:pt>
          <cx:pt idx="5119">25</cx:pt>
          <cx:pt idx="5120">25</cx:pt>
          <cx:pt idx="5121">25</cx:pt>
          <cx:pt idx="5122">25</cx:pt>
          <cx:pt idx="5123">25</cx:pt>
          <cx:pt idx="5124">25</cx:pt>
          <cx:pt idx="5125">25</cx:pt>
          <cx:pt idx="5126">25</cx:pt>
          <cx:pt idx="5127">25</cx:pt>
          <cx:pt idx="5128">25</cx:pt>
          <cx:pt idx="5129">25</cx:pt>
          <cx:pt idx="5130">25</cx:pt>
          <cx:pt idx="5131">25</cx:pt>
          <cx:pt idx="5132">25</cx:pt>
          <cx:pt idx="5133">25</cx:pt>
          <cx:pt idx="5134">25</cx:pt>
          <cx:pt idx="5135">25</cx:pt>
          <cx:pt idx="5136">25</cx:pt>
          <cx:pt idx="5137">25</cx:pt>
          <cx:pt idx="5138">25</cx:pt>
          <cx:pt idx="5139">25</cx:pt>
          <cx:pt idx="5140">25</cx:pt>
          <cx:pt idx="5141">25</cx:pt>
          <cx:pt idx="5142">25</cx:pt>
          <cx:pt idx="5143">25</cx:pt>
          <cx:pt idx="5144">25</cx:pt>
          <cx:pt idx="5145">25</cx:pt>
          <cx:pt idx="5146">25</cx:pt>
          <cx:pt idx="5147">25</cx:pt>
          <cx:pt idx="5148">25</cx:pt>
          <cx:pt idx="5149">25</cx:pt>
          <cx:pt idx="5150">25</cx:pt>
          <cx:pt idx="5151">25</cx:pt>
          <cx:pt idx="5152">25</cx:pt>
          <cx:pt idx="5153">25</cx:pt>
          <cx:pt idx="5154">25</cx:pt>
          <cx:pt idx="5155">24</cx:pt>
          <cx:pt idx="5156">24</cx:pt>
          <cx:pt idx="5157">24</cx:pt>
          <cx:pt idx="5158">24</cx:pt>
          <cx:pt idx="5159">24</cx:pt>
          <cx:pt idx="5160">24</cx:pt>
          <cx:pt idx="5161">24</cx:pt>
          <cx:pt idx="5162">24</cx:pt>
          <cx:pt idx="5163">24</cx:pt>
          <cx:pt idx="5164">24</cx:pt>
          <cx:pt idx="5165">23</cx:pt>
          <cx:pt idx="5166">23</cx:pt>
          <cx:pt idx="5167">23</cx:pt>
          <cx:pt idx="5168">23</cx:pt>
          <cx:pt idx="5169">22</cx:pt>
          <cx:pt idx="5170">22</cx:pt>
          <cx:pt idx="5171">23</cx:pt>
          <cx:pt idx="5172">22</cx:pt>
          <cx:pt idx="5173">22</cx:pt>
          <cx:pt idx="5174">23</cx:pt>
          <cx:pt idx="5175">31</cx:pt>
          <cx:pt idx="5176">25</cx:pt>
          <cx:pt idx="5177">31</cx:pt>
          <cx:pt idx="5178">25</cx:pt>
          <cx:pt idx="5179">25</cx:pt>
          <cx:pt idx="5180">25</cx:pt>
          <cx:pt idx="5181">31</cx:pt>
          <cx:pt idx="5182">31</cx:pt>
          <cx:pt idx="5183">31</cx:pt>
          <cx:pt idx="5184">31</cx:pt>
          <cx:pt idx="5185">25</cx:pt>
          <cx:pt idx="5186">25</cx:pt>
          <cx:pt idx="5187">25</cx:pt>
          <cx:pt idx="5188">25</cx:pt>
          <cx:pt idx="5189">25</cx:pt>
          <cx:pt idx="5190">25</cx:pt>
          <cx:pt idx="5191">25</cx:pt>
          <cx:pt idx="5192">25</cx:pt>
          <cx:pt idx="5193">25</cx:pt>
          <cx:pt idx="5194">31</cx:pt>
          <cx:pt idx="5195">25</cx:pt>
          <cx:pt idx="5196">31</cx:pt>
          <cx:pt idx="5197">25</cx:pt>
          <cx:pt idx="5198">25</cx:pt>
          <cx:pt idx="5199">30</cx:pt>
          <cx:pt idx="5200">25</cx:pt>
          <cx:pt idx="5201">25</cx:pt>
          <cx:pt idx="5202">31</cx:pt>
          <cx:pt idx="5203">25</cx:pt>
          <cx:pt idx="5204">30</cx:pt>
          <cx:pt idx="5205">30</cx:pt>
          <cx:pt idx="5206">25</cx:pt>
          <cx:pt idx="5207">25</cx:pt>
          <cx:pt idx="5208">25</cx:pt>
          <cx:pt idx="5209">25</cx:pt>
          <cx:pt idx="5210">25</cx:pt>
          <cx:pt idx="5211">25</cx:pt>
          <cx:pt idx="5212">25</cx:pt>
          <cx:pt idx="5213">25</cx:pt>
          <cx:pt idx="5214">25</cx:pt>
          <cx:pt idx="5215">25</cx:pt>
          <cx:pt idx="5216">25</cx:pt>
          <cx:pt idx="5217">25</cx:pt>
          <cx:pt idx="5218">25</cx:pt>
          <cx:pt idx="5219">25</cx:pt>
          <cx:pt idx="5220">25</cx:pt>
          <cx:pt idx="5221">18</cx:pt>
          <cx:pt idx="5222">18</cx:pt>
          <cx:pt idx="5223">22</cx:pt>
          <cx:pt idx="5224">18</cx:pt>
          <cx:pt idx="5225">18</cx:pt>
          <cx:pt idx="5226">18</cx:pt>
          <cx:pt idx="5227">22</cx:pt>
          <cx:pt idx="5228">23</cx:pt>
          <cx:pt idx="5229">18</cx:pt>
          <cx:pt idx="5230">18</cx:pt>
          <cx:pt idx="5231">18</cx:pt>
          <cx:pt idx="5232">18</cx:pt>
          <cx:pt idx="5233">23</cx:pt>
          <cx:pt idx="5234">18</cx:pt>
          <cx:pt idx="5235">18</cx:pt>
          <cx:pt idx="5236">18</cx:pt>
          <cx:pt idx="5237">22</cx:pt>
          <cx:pt idx="5238">17</cx:pt>
          <cx:pt idx="5239">17</cx:pt>
          <cx:pt idx="5240">17</cx:pt>
          <cx:pt idx="5241">17</cx:pt>
          <cx:pt idx="5242">17</cx:pt>
          <cx:pt idx="5243">17</cx:pt>
          <cx:pt idx="5244">17</cx:pt>
          <cx:pt idx="5245">17</cx:pt>
          <cx:pt idx="5246">17</cx:pt>
          <cx:pt idx="5247">17</cx:pt>
          <cx:pt idx="5248">17</cx:pt>
          <cx:pt idx="5249">17</cx:pt>
          <cx:pt idx="5250">17</cx:pt>
          <cx:pt idx="5251">17</cx:pt>
          <cx:pt idx="5252">17</cx:pt>
          <cx:pt idx="5253">17</cx:pt>
          <cx:pt idx="5254">17</cx:pt>
          <cx:pt idx="5255">16</cx:pt>
          <cx:pt idx="5256">18</cx:pt>
          <cx:pt idx="5257">16</cx:pt>
          <cx:pt idx="5258">17</cx:pt>
          <cx:pt idx="5259">18</cx:pt>
          <cx:pt idx="5260">18</cx:pt>
          <cx:pt idx="5261">16</cx:pt>
          <cx:pt idx="5262">19</cx:pt>
          <cx:pt idx="5263">19</cx:pt>
          <cx:pt idx="5264">19</cx:pt>
          <cx:pt idx="5265">19</cx:pt>
          <cx:pt idx="5266">19</cx:pt>
          <cx:pt idx="5267">19</cx:pt>
          <cx:pt idx="5268">19</cx:pt>
          <cx:pt idx="5269">19</cx:pt>
          <cx:pt idx="5270">19</cx:pt>
          <cx:pt idx="5271">19</cx:pt>
          <cx:pt idx="5272">19</cx:pt>
          <cx:pt idx="5273">19</cx:pt>
          <cx:pt idx="5274">19</cx:pt>
          <cx:pt idx="5275">19</cx:pt>
          <cx:pt idx="5276">19</cx:pt>
          <cx:pt idx="5277">19</cx:pt>
          <cx:pt idx="5278">19</cx:pt>
          <cx:pt idx="5279">19</cx:pt>
          <cx:pt idx="5280">16</cx:pt>
          <cx:pt idx="5281">16</cx:pt>
          <cx:pt idx="5282">17</cx:pt>
          <cx:pt idx="5283">17</cx:pt>
          <cx:pt idx="5284">17</cx:pt>
          <cx:pt idx="5285">16</cx:pt>
          <cx:pt idx="5286">16</cx:pt>
          <cx:pt idx="5287">16</cx:pt>
          <cx:pt idx="5288">16</cx:pt>
          <cx:pt idx="5289">16</cx:pt>
          <cx:pt idx="5290">11</cx:pt>
          <cx:pt idx="5291">11</cx:pt>
          <cx:pt idx="5292">11</cx:pt>
          <cx:pt idx="5293">11</cx:pt>
          <cx:pt idx="5294">13</cx:pt>
          <cx:pt idx="5295">13</cx:pt>
          <cx:pt idx="5296">13</cx:pt>
          <cx:pt idx="5297">13</cx:pt>
          <cx:pt idx="5298">13</cx:pt>
          <cx:pt idx="5299">13</cx:pt>
          <cx:pt idx="5300">13</cx:pt>
          <cx:pt idx="5301">13</cx:pt>
          <cx:pt idx="5302">13</cx:pt>
          <cx:pt idx="5303">13</cx:pt>
          <cx:pt idx="5304">13</cx:pt>
          <cx:pt idx="5305">13</cx:pt>
          <cx:pt idx="5306">13</cx:pt>
          <cx:pt idx="5307">13</cx:pt>
          <cx:pt idx="5308">13</cx:pt>
          <cx:pt idx="5309">13</cx:pt>
          <cx:pt idx="5310">13</cx:pt>
          <cx:pt idx="5311">13</cx:pt>
          <cx:pt idx="5312">13</cx:pt>
          <cx:pt idx="5313">21</cx:pt>
          <cx:pt idx="5314">22</cx:pt>
          <cx:pt idx="5315">22</cx:pt>
          <cx:pt idx="5316">21</cx:pt>
          <cx:pt idx="5317">16</cx:pt>
          <cx:pt idx="5318">16</cx:pt>
          <cx:pt idx="5319">19</cx:pt>
          <cx:pt idx="5320">19</cx:pt>
          <cx:pt idx="5321">19</cx:pt>
          <cx:pt idx="5322">19</cx:pt>
          <cx:pt idx="5323">19</cx:pt>
          <cx:pt idx="5324">19</cx:pt>
          <cx:pt idx="5325">20</cx:pt>
          <cx:pt idx="5326">19</cx:pt>
          <cx:pt idx="5327">19</cx:pt>
          <cx:pt idx="5328">20</cx:pt>
          <cx:pt idx="5329">19</cx:pt>
          <cx:pt idx="5330">19</cx:pt>
          <cx:pt idx="5331">19</cx:pt>
          <cx:pt idx="5332">15</cx:pt>
          <cx:pt idx="5333">16</cx:pt>
          <cx:pt idx="5334">16</cx:pt>
          <cx:pt idx="5335">16</cx:pt>
          <cx:pt idx="5336">16</cx:pt>
          <cx:pt idx="5337">16</cx:pt>
          <cx:pt idx="5338">29</cx:pt>
          <cx:pt idx="5339">29</cx:pt>
          <cx:pt idx="5340">29</cx:pt>
          <cx:pt idx="5341">17</cx:pt>
          <cx:pt idx="5342">17</cx:pt>
          <cx:pt idx="5343">17</cx:pt>
          <cx:pt idx="5344">16</cx:pt>
          <cx:pt idx="5345">16</cx:pt>
          <cx:pt idx="5346">16</cx:pt>
          <cx:pt idx="5347">16</cx:pt>
          <cx:pt idx="5348">16</cx:pt>
          <cx:pt idx="5349">16</cx:pt>
          <cx:pt idx="5350">16</cx:pt>
          <cx:pt idx="5351">16</cx:pt>
          <cx:pt idx="5352">16</cx:pt>
          <cx:pt idx="5353">12</cx:pt>
          <cx:pt idx="5354">12</cx:pt>
          <cx:pt idx="5355">21</cx:pt>
          <cx:pt idx="5356">24</cx:pt>
          <cx:pt idx="5357">21</cx:pt>
          <cx:pt idx="5358">24</cx:pt>
          <cx:pt idx="5359">24</cx:pt>
          <cx:pt idx="5360">21</cx:pt>
          <cx:pt idx="5361">24</cx:pt>
          <cx:pt idx="5362">21</cx:pt>
          <cx:pt idx="5363">24</cx:pt>
          <cx:pt idx="5364">21</cx:pt>
          <cx:pt idx="5365">24</cx:pt>
          <cx:pt idx="5366">21</cx:pt>
          <cx:pt idx="5367">24</cx:pt>
          <cx:pt idx="5368">21</cx:pt>
          <cx:pt idx="5369">21</cx:pt>
          <cx:pt idx="5370">24</cx:pt>
          <cx:pt idx="5371">24</cx:pt>
          <cx:pt idx="5372">21</cx:pt>
          <cx:pt idx="5373">24</cx:pt>
          <cx:pt idx="5374">24</cx:pt>
          <cx:pt idx="5375">21</cx:pt>
          <cx:pt idx="5376">24</cx:pt>
          <cx:pt idx="5377">21</cx:pt>
          <cx:pt idx="5378">21</cx:pt>
          <cx:pt idx="5379">21</cx:pt>
          <cx:pt idx="5380">21</cx:pt>
          <cx:pt idx="5381">24</cx:pt>
          <cx:pt idx="5382">21</cx:pt>
          <cx:pt idx="5383">21</cx:pt>
          <cx:pt idx="5384">24</cx:pt>
          <cx:pt idx="5385">21</cx:pt>
          <cx:pt idx="5386">24</cx:pt>
          <cx:pt idx="5387">24</cx:pt>
          <cx:pt idx="5388">24</cx:pt>
          <cx:pt idx="5389">24</cx:pt>
          <cx:pt idx="5390">21</cx:pt>
          <cx:pt idx="5391">24</cx:pt>
          <cx:pt idx="5392">21</cx:pt>
          <cx:pt idx="5393">21</cx:pt>
          <cx:pt idx="5394">24</cx:pt>
          <cx:pt idx="5395">15</cx:pt>
          <cx:pt idx="5396">14</cx:pt>
          <cx:pt idx="5397">14</cx:pt>
          <cx:pt idx="5398">15</cx:pt>
          <cx:pt idx="5399">15</cx:pt>
          <cx:pt idx="5400">15</cx:pt>
          <cx:pt idx="5401">15</cx:pt>
          <cx:pt idx="5402">15</cx:pt>
          <cx:pt idx="5403">15</cx:pt>
          <cx:pt idx="5404">14</cx:pt>
          <cx:pt idx="5405">14</cx:pt>
          <cx:pt idx="5406">14</cx:pt>
          <cx:pt idx="5407">13</cx:pt>
          <cx:pt idx="5408">13</cx:pt>
          <cx:pt idx="5409">13</cx:pt>
          <cx:pt idx="5410">14</cx:pt>
          <cx:pt idx="5411">14</cx:pt>
          <cx:pt idx="5412">13</cx:pt>
          <cx:pt idx="5413">13</cx:pt>
          <cx:pt idx="5414">14</cx:pt>
          <cx:pt idx="5415">14</cx:pt>
          <cx:pt idx="5416">14</cx:pt>
          <cx:pt idx="5417">14</cx:pt>
          <cx:pt idx="5418">13</cx:pt>
          <cx:pt idx="5419">13</cx:pt>
          <cx:pt idx="5420">14</cx:pt>
          <cx:pt idx="5421">14</cx:pt>
          <cx:pt idx="5422">13</cx:pt>
          <cx:pt idx="5423">14</cx:pt>
          <cx:pt idx="5424">22</cx:pt>
          <cx:pt idx="5425">21</cx:pt>
          <cx:pt idx="5426">22</cx:pt>
          <cx:pt idx="5427">21</cx:pt>
          <cx:pt idx="5428">22</cx:pt>
          <cx:pt idx="5429">22</cx:pt>
          <cx:pt idx="5430">22</cx:pt>
          <cx:pt idx="5431">22</cx:pt>
          <cx:pt idx="5432">21</cx:pt>
          <cx:pt idx="5433">22</cx:pt>
          <cx:pt idx="5434">22</cx:pt>
          <cx:pt idx="5435">22</cx:pt>
          <cx:pt idx="5436">22</cx:pt>
          <cx:pt idx="5437">22</cx:pt>
          <cx:pt idx="5438">27</cx:pt>
          <cx:pt idx="5439">27</cx:pt>
          <cx:pt idx="5440">27</cx:pt>
          <cx:pt idx="5441">27</cx:pt>
          <cx:pt idx="5442">27</cx:pt>
          <cx:pt idx="5443">27</cx:pt>
          <cx:pt idx="5444">18</cx:pt>
          <cx:pt idx="5445">19</cx:pt>
          <cx:pt idx="5446">18</cx:pt>
          <cx:pt idx="5447">18</cx:pt>
          <cx:pt idx="5448">18</cx:pt>
          <cx:pt idx="5449">19</cx:pt>
          <cx:pt idx="5450">18</cx:pt>
          <cx:pt idx="5451">20</cx:pt>
          <cx:pt idx="5452">19</cx:pt>
          <cx:pt idx="5453">19</cx:pt>
          <cx:pt idx="5454">19</cx:pt>
          <cx:pt idx="5455">19</cx:pt>
          <cx:pt idx="5456">18</cx:pt>
          <cx:pt idx="5457">20</cx:pt>
          <cx:pt idx="5458">18</cx:pt>
          <cx:pt idx="5459">18</cx:pt>
          <cx:pt idx="5460">18</cx:pt>
          <cx:pt idx="5461">19</cx:pt>
          <cx:pt idx="5462">19</cx:pt>
          <cx:pt idx="5463">19</cx:pt>
          <cx:pt idx="5464">18</cx:pt>
          <cx:pt idx="5465">19</cx:pt>
          <cx:pt idx="5466">22</cx:pt>
          <cx:pt idx="5467">28</cx:pt>
          <cx:pt idx="5468">27</cx:pt>
          <cx:pt idx="5469">28</cx:pt>
          <cx:pt idx="5470">27</cx:pt>
          <cx:pt idx="5471">27</cx:pt>
          <cx:pt idx="5472">28</cx:pt>
          <cx:pt idx="5473">25</cx:pt>
          <cx:pt idx="5474">25</cx:pt>
          <cx:pt idx="5475">28</cx:pt>
          <cx:pt idx="5476">27</cx:pt>
          <cx:pt idx="5477">28</cx:pt>
          <cx:pt idx="5478">27</cx:pt>
          <cx:pt idx="5479">28</cx:pt>
          <cx:pt idx="5480">25</cx:pt>
          <cx:pt idx="5481">27</cx:pt>
          <cx:pt idx="5482">25</cx:pt>
          <cx:pt idx="5483">35</cx:pt>
          <cx:pt idx="5484">35</cx:pt>
          <cx:pt idx="5485">35</cx:pt>
          <cx:pt idx="5486">35</cx:pt>
          <cx:pt idx="5487">35</cx:pt>
          <cx:pt idx="5488">35</cx:pt>
          <cx:pt idx="5489">14</cx:pt>
          <cx:pt idx="5490">14</cx:pt>
          <cx:pt idx="5491">14</cx:pt>
          <cx:pt idx="5492">14</cx:pt>
          <cx:pt idx="5493">126</cx:pt>
          <cx:pt idx="5494">126</cx:pt>
          <cx:pt idx="5495">121</cx:pt>
          <cx:pt idx="5496">18</cx:pt>
          <cx:pt idx="5497">19</cx:pt>
          <cx:pt idx="5498">17</cx:pt>
          <cx:pt idx="5499">17</cx:pt>
          <cx:pt idx="5500">17</cx:pt>
          <cx:pt idx="5501">17</cx:pt>
          <cx:pt idx="5502">17</cx:pt>
          <cx:pt idx="5503">17</cx:pt>
          <cx:pt idx="5504">17</cx:pt>
          <cx:pt idx="5505">137</cx:pt>
          <cx:pt idx="5506">137</cx:pt>
          <cx:pt idx="5507">137</cx:pt>
          <cx:pt idx="5508">129</cx:pt>
          <cx:pt idx="5509">33</cx:pt>
          <cx:pt idx="5510">31</cx:pt>
          <cx:pt idx="5511">39</cx:pt>
          <cx:pt idx="5512">39</cx:pt>
          <cx:pt idx="5513">22</cx:pt>
          <cx:pt idx="5514">24</cx:pt>
          <cx:pt idx="5515">24</cx:pt>
          <cx:pt idx="5516">24</cx:pt>
          <cx:pt idx="5517">25</cx:pt>
          <cx:pt idx="5518">25</cx:pt>
          <cx:pt idx="5519">25</cx:pt>
          <cx:pt idx="5520">25</cx:pt>
          <cx:pt idx="5521">25</cx:pt>
          <cx:pt idx="5522">25</cx:pt>
          <cx:pt idx="5523">25</cx:pt>
          <cx:pt idx="5524">25</cx:pt>
          <cx:pt idx="5525">25</cx:pt>
          <cx:pt idx="5526">25</cx:pt>
          <cx:pt idx="5527">25</cx:pt>
          <cx:pt idx="5528">25</cx:pt>
          <cx:pt idx="5529">18</cx:pt>
          <cx:pt idx="5530">18</cx:pt>
          <cx:pt idx="5531">18</cx:pt>
          <cx:pt idx="5532">18</cx:pt>
          <cx:pt idx="5533">18</cx:pt>
          <cx:pt idx="5534">18</cx:pt>
          <cx:pt idx="5535">18</cx:pt>
          <cx:pt idx="5536">18</cx:pt>
          <cx:pt idx="5537">18</cx:pt>
          <cx:pt idx="5538">21</cx:pt>
          <cx:pt idx="5539">21</cx:pt>
          <cx:pt idx="5540">17</cx:pt>
          <cx:pt idx="5541">19</cx:pt>
          <cx:pt idx="5542">19</cx:pt>
          <cx:pt idx="5543">21</cx:pt>
          <cx:pt idx="5544">17</cx:pt>
          <cx:pt idx="5545">17</cx:pt>
          <cx:pt idx="5546">19</cx:pt>
          <cx:pt idx="5547">17</cx:pt>
          <cx:pt idx="5548">19</cx:pt>
          <cx:pt idx="5549">22</cx:pt>
          <cx:pt idx="5550">22</cx:pt>
          <cx:pt idx="5551">19</cx:pt>
          <cx:pt idx="5552">17</cx:pt>
          <cx:pt idx="5553">17</cx:pt>
          <cx:pt idx="5554">15</cx:pt>
          <cx:pt idx="5555">16</cx:pt>
          <cx:pt idx="5556">17</cx:pt>
          <cx:pt idx="5557">19</cx:pt>
          <cx:pt idx="5558">19</cx:pt>
          <cx:pt idx="5559">17</cx:pt>
          <cx:pt idx="5560">17</cx:pt>
          <cx:pt idx="5561">17</cx:pt>
          <cx:pt idx="5562">19</cx:pt>
          <cx:pt idx="5563">19</cx:pt>
          <cx:pt idx="5564">19</cx:pt>
          <cx:pt idx="5565">19</cx:pt>
          <cx:pt idx="5566">19</cx:pt>
          <cx:pt idx="5567">19</cx:pt>
          <cx:pt idx="5568">17</cx:pt>
          <cx:pt idx="5569">19</cx:pt>
          <cx:pt idx="5570">17</cx:pt>
          <cx:pt idx="5571">19</cx:pt>
          <cx:pt idx="5572">17</cx:pt>
          <cx:pt idx="5573">19</cx:pt>
          <cx:pt idx="5574">19</cx:pt>
          <cx:pt idx="5575">28</cx:pt>
          <cx:pt idx="5576">27</cx:pt>
          <cx:pt idx="5577">24</cx:pt>
          <cx:pt idx="5578">28</cx:pt>
          <cx:pt idx="5579">28</cx:pt>
          <cx:pt idx="5580">28</cx:pt>
          <cx:pt idx="5581">25</cx:pt>
          <cx:pt idx="5582">25</cx:pt>
          <cx:pt idx="5583">28</cx:pt>
          <cx:pt idx="5584">27</cx:pt>
          <cx:pt idx="5585">28</cx:pt>
          <cx:pt idx="5586">25</cx:pt>
          <cx:pt idx="5587">24</cx:pt>
          <cx:pt idx="5588">28</cx:pt>
          <cx:pt idx="5589">28</cx:pt>
          <cx:pt idx="5590">28</cx:pt>
          <cx:pt idx="5591">28</cx:pt>
          <cx:pt idx="5592">28</cx:pt>
          <cx:pt idx="5593">28</cx:pt>
          <cx:pt idx="5594">25</cx:pt>
          <cx:pt idx="5595">28</cx:pt>
          <cx:pt idx="5596">28</cx:pt>
          <cx:pt idx="5597">28</cx:pt>
          <cx:pt idx="5598">28</cx:pt>
          <cx:pt idx="5599">28</cx:pt>
          <cx:pt idx="5600">28</cx:pt>
          <cx:pt idx="5601">28</cx:pt>
          <cx:pt idx="5602">28</cx:pt>
          <cx:pt idx="5603">27</cx:pt>
          <cx:pt idx="5604">27</cx:pt>
          <cx:pt idx="5605">28</cx:pt>
          <cx:pt idx="5606">27</cx:pt>
          <cx:pt idx="5607">28</cx:pt>
          <cx:pt idx="5608">27</cx:pt>
          <cx:pt idx="5609">27</cx:pt>
          <cx:pt idx="5610">28</cx:pt>
          <cx:pt idx="5611">41</cx:pt>
          <cx:pt idx="5612">41</cx:pt>
          <cx:pt idx="5613">41</cx:pt>
          <cx:pt idx="5614">41</cx:pt>
          <cx:pt idx="5615">41</cx:pt>
          <cx:pt idx="5616">41</cx:pt>
          <cx:pt idx="5617">41</cx:pt>
          <cx:pt idx="5618">41</cx:pt>
          <cx:pt idx="5619">41</cx:pt>
          <cx:pt idx="5620">41</cx:pt>
          <cx:pt idx="5621">41</cx:pt>
          <cx:pt idx="5622">41</cx:pt>
          <cx:pt idx="5623">22</cx:pt>
          <cx:pt idx="5624">22</cx:pt>
          <cx:pt idx="5625">22</cx:pt>
          <cx:pt idx="5626">22</cx:pt>
          <cx:pt idx="5627">22</cx:pt>
          <cx:pt idx="5628">22</cx:pt>
          <cx:pt idx="5629">22</cx:pt>
          <cx:pt idx="5630">22</cx:pt>
          <cx:pt idx="5631">22</cx:pt>
          <cx:pt idx="5632">22</cx:pt>
          <cx:pt idx="5633">22</cx:pt>
          <cx:pt idx="5634">22</cx:pt>
          <cx:pt idx="5635">22</cx:pt>
          <cx:pt idx="5636">22</cx:pt>
          <cx:pt idx="5637">22</cx:pt>
          <cx:pt idx="5638">22</cx:pt>
          <cx:pt idx="5639">21</cx:pt>
          <cx:pt idx="5640">22</cx:pt>
          <cx:pt idx="5641">21</cx:pt>
          <cx:pt idx="5642">21</cx:pt>
          <cx:pt idx="5643">21</cx:pt>
          <cx:pt idx="5644">22</cx:pt>
          <cx:pt idx="5645">22</cx:pt>
          <cx:pt idx="5646">22</cx:pt>
          <cx:pt idx="5647">16</cx:pt>
          <cx:pt idx="5648">18</cx:pt>
          <cx:pt idx="5649">16</cx:pt>
          <cx:pt idx="5650">17</cx:pt>
          <cx:pt idx="5651">19</cx:pt>
          <cx:pt idx="5652">17</cx:pt>
          <cx:pt idx="5653">16</cx:pt>
          <cx:pt idx="5654">19</cx:pt>
          <cx:pt idx="5655">17</cx:pt>
          <cx:pt idx="5656">17</cx:pt>
          <cx:pt idx="5657">17</cx:pt>
          <cx:pt idx="5658">17</cx:pt>
          <cx:pt idx="5659">17</cx:pt>
          <cx:pt idx="5660">17</cx:pt>
          <cx:pt idx="5661">18</cx:pt>
          <cx:pt idx="5662">18</cx:pt>
          <cx:pt idx="5663">18</cx:pt>
          <cx:pt idx="5664">36</cx:pt>
          <cx:pt idx="5665">36</cx:pt>
          <cx:pt idx="5666">36</cx:pt>
          <cx:pt idx="5667">36</cx:pt>
          <cx:pt idx="5668">22</cx:pt>
          <cx:pt idx="5669">22</cx:pt>
          <cx:pt idx="5670">21</cx:pt>
          <cx:pt idx="5671">21</cx:pt>
          <cx:pt idx="5672">21</cx:pt>
          <cx:pt idx="5673">21</cx:pt>
          <cx:pt idx="5674">21</cx:pt>
          <cx:pt idx="5675">21</cx:pt>
          <cx:pt idx="5676">20</cx:pt>
          <cx:pt idx="5677">21</cx:pt>
          <cx:pt idx="5678">21</cx:pt>
          <cx:pt idx="5679">20</cx:pt>
          <cx:pt idx="5680">20</cx:pt>
          <cx:pt idx="5681">16</cx:pt>
          <cx:pt idx="5682">16</cx:pt>
          <cx:pt idx="5683">16</cx:pt>
          <cx:pt idx="5684">19</cx:pt>
          <cx:pt idx="5685">19</cx:pt>
          <cx:pt idx="5686">19</cx:pt>
          <cx:pt idx="5687">19</cx:pt>
          <cx:pt idx="5688">19</cx:pt>
          <cx:pt idx="5689">19</cx:pt>
          <cx:pt idx="5690">19</cx:pt>
          <cx:pt idx="5691">19</cx:pt>
          <cx:pt idx="5692">19</cx:pt>
          <cx:pt idx="5693">19</cx:pt>
          <cx:pt idx="5694">19</cx:pt>
          <cx:pt idx="5695">16</cx:pt>
          <cx:pt idx="5696">16</cx:pt>
          <cx:pt idx="5697">16</cx:pt>
          <cx:pt idx="5698">16</cx:pt>
          <cx:pt idx="5699">16</cx:pt>
          <cx:pt idx="5700">16</cx:pt>
          <cx:pt idx="5701">16</cx:pt>
          <cx:pt idx="5702">16</cx:pt>
          <cx:pt idx="5703">24</cx:pt>
          <cx:pt idx="5704">22</cx:pt>
          <cx:pt idx="5705">22</cx:pt>
          <cx:pt idx="5706">24</cx:pt>
          <cx:pt idx="5707">24</cx:pt>
          <cx:pt idx="5708">22</cx:pt>
          <cx:pt idx="5709">22</cx:pt>
          <cx:pt idx="5710">24</cx:pt>
          <cx:pt idx="5711">24</cx:pt>
          <cx:pt idx="5712">24</cx:pt>
          <cx:pt idx="5713">22</cx:pt>
          <cx:pt idx="5714">22</cx:pt>
          <cx:pt idx="5715">23</cx:pt>
          <cx:pt idx="5716">24</cx:pt>
          <cx:pt idx="5717">24</cx:pt>
          <cx:pt idx="5718">23</cx:pt>
          <cx:pt idx="5719">23</cx:pt>
          <cx:pt idx="5720">24</cx:pt>
          <cx:pt idx="5721">23</cx:pt>
          <cx:pt idx="5722">24</cx:pt>
          <cx:pt idx="5723">23</cx:pt>
          <cx:pt idx="5724">24</cx:pt>
          <cx:pt idx="5725">42</cx:pt>
          <cx:pt idx="5726">42</cx:pt>
          <cx:pt idx="5727">42</cx:pt>
          <cx:pt idx="5728">42</cx:pt>
          <cx:pt idx="5729">42</cx:pt>
          <cx:pt idx="5730">42</cx:pt>
          <cx:pt idx="5731">42</cx:pt>
          <cx:pt idx="5732">42</cx:pt>
          <cx:pt idx="5733">24</cx:pt>
          <cx:pt idx="5734">24</cx:pt>
          <cx:pt idx="5735">30</cx:pt>
          <cx:pt idx="5736">23</cx:pt>
          <cx:pt idx="5737">29</cx:pt>
          <cx:pt idx="5738">29</cx:pt>
          <cx:pt idx="5739">24</cx:pt>
          <cx:pt idx="5740">29</cx:pt>
          <cx:pt idx="5741">30</cx:pt>
          <cx:pt idx="5742">30</cx:pt>
          <cx:pt idx="5743">24</cx:pt>
          <cx:pt idx="5744">29</cx:pt>
          <cx:pt idx="5745">23</cx:pt>
          <cx:pt idx="5746">30</cx:pt>
          <cx:pt idx="5747">29</cx:pt>
          <cx:pt idx="5748">29</cx:pt>
          <cx:pt idx="5749">24</cx:pt>
          <cx:pt idx="5750">24</cx:pt>
          <cx:pt idx="5751">30</cx:pt>
          <cx:pt idx="5752">30</cx:pt>
          <cx:pt idx="5753">23</cx:pt>
          <cx:pt idx="5754">29</cx:pt>
          <cx:pt idx="5755">29</cx:pt>
          <cx:pt idx="5756">30</cx:pt>
          <cx:pt idx="5757">23</cx:pt>
          <cx:pt idx="5758">23</cx:pt>
          <cx:pt idx="5759">23</cx:pt>
          <cx:pt idx="5760">30</cx:pt>
          <cx:pt idx="5761">29</cx:pt>
          <cx:pt idx="5762">30</cx:pt>
          <cx:pt idx="5763">25</cx:pt>
          <cx:pt idx="5764">23</cx:pt>
          <cx:pt idx="5765">25</cx:pt>
          <cx:pt idx="5766">25</cx:pt>
          <cx:pt idx="5767">31</cx:pt>
          <cx:pt idx="5768">23</cx:pt>
          <cx:pt idx="5769">25</cx:pt>
          <cx:pt idx="5770">31</cx:pt>
          <cx:pt idx="5771">24</cx:pt>
          <cx:pt idx="5772">31</cx:pt>
          <cx:pt idx="5773">24</cx:pt>
          <cx:pt idx="5774">31</cx:pt>
          <cx:pt idx="5775">25</cx:pt>
          <cx:pt idx="5776">25</cx:pt>
          <cx:pt idx="5777">25</cx:pt>
          <cx:pt idx="5778">25</cx:pt>
          <cx:pt idx="5779">31</cx:pt>
          <cx:pt idx="5780">42</cx:pt>
          <cx:pt idx="5781">23</cx:pt>
          <cx:pt idx="5782">31</cx:pt>
          <cx:pt idx="5783">23</cx:pt>
          <cx:pt idx="5784">25</cx:pt>
          <cx:pt idx="5785">25</cx:pt>
          <cx:pt idx="5786">28</cx:pt>
          <cx:pt idx="5787">25</cx:pt>
          <cx:pt idx="5788">23</cx:pt>
          <cx:pt idx="5789">28</cx:pt>
          <cx:pt idx="5790">25</cx:pt>
          <cx:pt idx="5791">24</cx:pt>
          <cx:pt idx="5792">23</cx:pt>
          <cx:pt idx="5793">28</cx:pt>
          <cx:pt idx="5794">25</cx:pt>
          <cx:pt idx="5795">28</cx:pt>
          <cx:pt idx="5796">28</cx:pt>
          <cx:pt idx="5797">25</cx:pt>
          <cx:pt idx="5798">42</cx:pt>
          <cx:pt idx="5799">28</cx:pt>
          <cx:pt idx="5800">28</cx:pt>
          <cx:pt idx="5801">24</cx:pt>
          <cx:pt idx="5802">24</cx:pt>
          <cx:pt idx="5803">28</cx:pt>
          <cx:pt idx="5804">28</cx:pt>
          <cx:pt idx="5805">28</cx:pt>
          <cx:pt idx="5806">28</cx:pt>
          <cx:pt idx="5807">25</cx:pt>
          <cx:pt idx="5808">23</cx:pt>
          <cx:pt idx="5809">13</cx:pt>
          <cx:pt idx="5810">14</cx:pt>
          <cx:pt idx="5811">14</cx:pt>
          <cx:pt idx="5812">14</cx:pt>
          <cx:pt idx="5813">14</cx:pt>
          <cx:pt idx="5814">14</cx:pt>
          <cx:pt idx="5815">14</cx:pt>
          <cx:pt idx="5816">14</cx:pt>
          <cx:pt idx="5817">14</cx:pt>
          <cx:pt idx="5818">15</cx:pt>
          <cx:pt idx="5819">15</cx:pt>
          <cx:pt idx="5820">13</cx:pt>
          <cx:pt idx="5821">14</cx:pt>
          <cx:pt idx="5822">15</cx:pt>
          <cx:pt idx="5823">15</cx:pt>
          <cx:pt idx="5824">14</cx:pt>
          <cx:pt idx="5825">15</cx:pt>
          <cx:pt idx="5826">15</cx:pt>
          <cx:pt idx="5827">14</cx:pt>
          <cx:pt idx="5828">14</cx:pt>
          <cx:pt idx="5829">15</cx:pt>
          <cx:pt idx="5830">13</cx:pt>
          <cx:pt idx="5831">14</cx:pt>
          <cx:pt idx="5832">14</cx:pt>
          <cx:pt idx="5833">14</cx:pt>
          <cx:pt idx="5834">15</cx:pt>
          <cx:pt idx="5835">14</cx:pt>
          <cx:pt idx="5836">15</cx:pt>
          <cx:pt idx="5837">14</cx:pt>
          <cx:pt idx="5838">14</cx:pt>
          <cx:pt idx="5839">15</cx:pt>
          <cx:pt idx="5840">16</cx:pt>
          <cx:pt idx="5841">16</cx:pt>
          <cx:pt idx="5842">16</cx:pt>
          <cx:pt idx="5843">19</cx:pt>
          <cx:pt idx="5844">19</cx:pt>
          <cx:pt idx="5845">16</cx:pt>
          <cx:pt idx="5846">19</cx:pt>
          <cx:pt idx="5847">19</cx:pt>
          <cx:pt idx="5848">17</cx:pt>
          <cx:pt idx="5849">19</cx:pt>
          <cx:pt idx="5850">19</cx:pt>
          <cx:pt idx="5851">16</cx:pt>
          <cx:pt idx="5852">16</cx:pt>
          <cx:pt idx="5853">16</cx:pt>
          <cx:pt idx="5854">17</cx:pt>
          <cx:pt idx="5855">16</cx:pt>
          <cx:pt idx="5856">19</cx:pt>
          <cx:pt idx="5857">19</cx:pt>
          <cx:pt idx="5858">16</cx:pt>
          <cx:pt idx="5859">19</cx:pt>
          <cx:pt idx="5860">16</cx:pt>
          <cx:pt idx="5861">19</cx:pt>
          <cx:pt idx="5862">16</cx:pt>
          <cx:pt idx="5863">17</cx:pt>
          <cx:pt idx="5864">16</cx:pt>
          <cx:pt idx="5865">16</cx:pt>
          <cx:pt idx="5866">19</cx:pt>
          <cx:pt idx="5867">16</cx:pt>
          <cx:pt idx="5868">19</cx:pt>
          <cx:pt idx="5869">28</cx:pt>
          <cx:pt idx="5870">25</cx:pt>
          <cx:pt idx="5871">25</cx:pt>
          <cx:pt idx="5872">26</cx:pt>
          <cx:pt idx="5873">28</cx:pt>
          <cx:pt idx="5874">28</cx:pt>
          <cx:pt idx="5875">26</cx:pt>
          <cx:pt idx="5876">26</cx:pt>
          <cx:pt idx="5877">26</cx:pt>
          <cx:pt idx="5878">28</cx:pt>
          <cx:pt idx="5879">28</cx:pt>
          <cx:pt idx="5880">26</cx:pt>
          <cx:pt idx="5881">25</cx:pt>
          <cx:pt idx="5882">28</cx:pt>
          <cx:pt idx="5883">26</cx:pt>
          <cx:pt idx="5884">26</cx:pt>
          <cx:pt idx="5885">25</cx:pt>
          <cx:pt idx="5886">28</cx:pt>
          <cx:pt idx="5887">26</cx:pt>
          <cx:pt idx="5888">28</cx:pt>
          <cx:pt idx="5889">26</cx:pt>
          <cx:pt idx="5890">27</cx:pt>
          <cx:pt idx="5891">25</cx:pt>
          <cx:pt idx="5892">26</cx:pt>
          <cx:pt idx="5893">26</cx:pt>
          <cx:pt idx="5894">26</cx:pt>
          <cx:pt idx="5895">26</cx:pt>
          <cx:pt idx="5896">28</cx:pt>
          <cx:pt idx="5897">28</cx:pt>
          <cx:pt idx="5898">28</cx:pt>
          <cx:pt idx="5899">24</cx:pt>
          <cx:pt idx="5900">24</cx:pt>
          <cx:pt idx="5901">28</cx:pt>
          <cx:pt idx="5902">28</cx:pt>
          <cx:pt idx="5903">28</cx:pt>
          <cx:pt idx="5904">28</cx:pt>
          <cx:pt idx="5905">24</cx:pt>
          <cx:pt idx="5906">28</cx:pt>
          <cx:pt idx="5907">28</cx:pt>
          <cx:pt idx="5908">24</cx:pt>
          <cx:pt idx="5909">18</cx:pt>
          <cx:pt idx="5910">18</cx:pt>
          <cx:pt idx="5911">15</cx:pt>
          <cx:pt idx="5912">15</cx:pt>
          <cx:pt idx="5913">17</cx:pt>
          <cx:pt idx="5914">15</cx:pt>
          <cx:pt idx="5915">17</cx:pt>
          <cx:pt idx="5916">23</cx:pt>
          <cx:pt idx="5917">23</cx:pt>
          <cx:pt idx="5918">23</cx:pt>
          <cx:pt idx="5919">22</cx:pt>
          <cx:pt idx="5920">22</cx:pt>
          <cx:pt idx="5921">20</cx:pt>
          <cx:pt idx="5922">20</cx:pt>
          <cx:pt idx="5923">23</cx:pt>
          <cx:pt idx="5924">23</cx:pt>
          <cx:pt idx="5925">22</cx:pt>
          <cx:pt idx="5926">21</cx:pt>
          <cx:pt idx="5927">23</cx:pt>
          <cx:pt idx="5928">22</cx:pt>
          <cx:pt idx="5929">22</cx:pt>
          <cx:pt idx="5930">23</cx:pt>
          <cx:pt idx="5931">22</cx:pt>
          <cx:pt idx="5932">22</cx:pt>
          <cx:pt idx="5933">23</cx:pt>
          <cx:pt idx="5934">21</cx:pt>
          <cx:pt idx="5935">23</cx:pt>
          <cx:pt idx="5936">20</cx:pt>
          <cx:pt idx="5937">23</cx:pt>
          <cx:pt idx="5938">20</cx:pt>
          <cx:pt idx="5939">23</cx:pt>
          <cx:pt idx="5940">23</cx:pt>
          <cx:pt idx="5941">23</cx:pt>
          <cx:pt idx="5942">22</cx:pt>
          <cx:pt idx="5943">22</cx:pt>
          <cx:pt idx="5944">20</cx:pt>
          <cx:pt idx="5945">22</cx:pt>
          <cx:pt idx="5946">25</cx:pt>
          <cx:pt idx="5947">18</cx:pt>
          <cx:pt idx="5948">17</cx:pt>
          <cx:pt idx="5949">18</cx:pt>
          <cx:pt idx="5950">25</cx:pt>
          <cx:pt idx="5951">18</cx:pt>
          <cx:pt idx="5952">17</cx:pt>
          <cx:pt idx="5953">18</cx:pt>
          <cx:pt idx="5954">18</cx:pt>
          <cx:pt idx="5955">17</cx:pt>
          <cx:pt idx="5956">18</cx:pt>
          <cx:pt idx="5957">18</cx:pt>
          <cx:pt idx="5958">17</cx:pt>
          <cx:pt idx="5959">18</cx:pt>
          <cx:pt idx="5960">18</cx:pt>
          <cx:pt idx="5961">21</cx:pt>
          <cx:pt idx="5962">21</cx:pt>
          <cx:pt idx="5963">20</cx:pt>
          <cx:pt idx="5964">21</cx:pt>
          <cx:pt idx="5965">21</cx:pt>
          <cx:pt idx="5966">17</cx:pt>
          <cx:pt idx="5967">17</cx:pt>
          <cx:pt idx="5968">17</cx:pt>
          <cx:pt idx="5969">17</cx:pt>
          <cx:pt idx="5970">17</cx:pt>
          <cx:pt idx="5971">17</cx:pt>
          <cx:pt idx="5972">17</cx:pt>
          <cx:pt idx="5973">22</cx:pt>
          <cx:pt idx="5974">24</cx:pt>
          <cx:pt idx="5975">24</cx:pt>
          <cx:pt idx="5976">22</cx:pt>
          <cx:pt idx="5977">22</cx:pt>
          <cx:pt idx="5978">24</cx:pt>
          <cx:pt idx="5979">25</cx:pt>
          <cx:pt idx="5980">18</cx:pt>
          <cx:pt idx="5981">22</cx:pt>
          <cx:pt idx="5982">23</cx:pt>
          <cx:pt idx="5983">22</cx:pt>
          <cx:pt idx="5984">26</cx:pt>
          <cx:pt idx="5985">27</cx:pt>
          <cx:pt idx="5986">23</cx:pt>
          <cx:pt idx="5987">24</cx:pt>
          <cx:pt idx="5988">24</cx:pt>
          <cx:pt idx="5989">22</cx:pt>
          <cx:pt idx="5990">23</cx:pt>
          <cx:pt idx="5991">23</cx:pt>
          <cx:pt idx="5992">23</cx:pt>
          <cx:pt idx="5993">23</cx:pt>
          <cx:pt idx="5994">27</cx:pt>
          <cx:pt idx="5995">24</cx:pt>
          <cx:pt idx="5996">23</cx:pt>
          <cx:pt idx="5997">13</cx:pt>
          <cx:pt idx="5998">13</cx:pt>
          <cx:pt idx="5999">13</cx:pt>
          <cx:pt idx="6000">10</cx:pt>
          <cx:pt idx="6001">10</cx:pt>
          <cx:pt idx="6002">21</cx:pt>
          <cx:pt idx="6003">19</cx:pt>
          <cx:pt idx="6004">19</cx:pt>
          <cx:pt idx="6005">18</cx:pt>
          <cx:pt idx="6006">18</cx:pt>
          <cx:pt idx="6007">19</cx:pt>
          <cx:pt idx="6008">21</cx:pt>
          <cx:pt idx="6009">19</cx:pt>
          <cx:pt idx="6010">18</cx:pt>
          <cx:pt idx="6011">21</cx:pt>
          <cx:pt idx="6012">19</cx:pt>
          <cx:pt idx="6013">19</cx:pt>
          <cx:pt idx="6014">17</cx:pt>
          <cx:pt idx="6015">18</cx:pt>
          <cx:pt idx="6016">21</cx:pt>
          <cx:pt idx="6017">17</cx:pt>
          <cx:pt idx="6018">18</cx:pt>
          <cx:pt idx="6019">18</cx:pt>
          <cx:pt idx="6020">21</cx:pt>
          <cx:pt idx="6021">18</cx:pt>
          <cx:pt idx="6022">18</cx:pt>
          <cx:pt idx="6023">18</cx:pt>
          <cx:pt idx="6024">18</cx:pt>
          <cx:pt idx="6025">18</cx:pt>
          <cx:pt idx="6026">25</cx:pt>
          <cx:pt idx="6027">27</cx:pt>
          <cx:pt idx="6028">27</cx:pt>
          <cx:pt idx="6029">24</cx:pt>
          <cx:pt idx="6030">26</cx:pt>
          <cx:pt idx="6031">26</cx:pt>
          <cx:pt idx="6032">26</cx:pt>
          <cx:pt idx="6033">24</cx:pt>
          <cx:pt idx="6034">26</cx:pt>
          <cx:pt idx="6035">126</cx:pt>
          <cx:pt idx="6036">126</cx:pt>
          <cx:pt idx="6037">126</cx:pt>
          <cx:pt idx="6038">126</cx:pt>
          <cx:pt idx="6039">126</cx:pt>
          <cx:pt idx="6040">126</cx:pt>
          <cx:pt idx="6041">126</cx:pt>
          <cx:pt idx="6042">126</cx:pt>
          <cx:pt idx="6043">124</cx:pt>
          <cx:pt idx="6044">124</cx:pt>
          <cx:pt idx="6045">26</cx:pt>
          <cx:pt idx="6046">20</cx:pt>
          <cx:pt idx="6047">26</cx:pt>
          <cx:pt idx="6048">26</cx:pt>
          <cx:pt idx="6049">26</cx:pt>
          <cx:pt idx="6050">26</cx:pt>
          <cx:pt idx="6051">26</cx:pt>
          <cx:pt idx="6052">26</cx:pt>
          <cx:pt idx="6053">26</cx:pt>
          <cx:pt idx="6054">20</cx:pt>
          <cx:pt idx="6055">26</cx:pt>
          <cx:pt idx="6056">26</cx:pt>
          <cx:pt idx="6057">26</cx:pt>
          <cx:pt idx="6058">26</cx:pt>
          <cx:pt idx="6059">20</cx:pt>
          <cx:pt idx="6060">25</cx:pt>
          <cx:pt idx="6061">25</cx:pt>
          <cx:pt idx="6062">25</cx:pt>
          <cx:pt idx="6063">25</cx:pt>
          <cx:pt idx="6064">15</cx:pt>
          <cx:pt idx="6065">16</cx:pt>
          <cx:pt idx="6066">15</cx:pt>
          <cx:pt idx="6067">16</cx:pt>
          <cx:pt idx="6068">15</cx:pt>
          <cx:pt idx="6069">16</cx:pt>
          <cx:pt idx="6070">16</cx:pt>
          <cx:pt idx="6071">17</cx:pt>
          <cx:pt idx="6072">16</cx:pt>
          <cx:pt idx="6073">16</cx:pt>
          <cx:pt idx="6074">17</cx:pt>
          <cx:pt idx="6075">16</cx:pt>
          <cx:pt idx="6076">16</cx:pt>
          <cx:pt idx="6077">17</cx:pt>
          <cx:pt idx="6078">16</cx:pt>
          <cx:pt idx="6079">16</cx:pt>
          <cx:pt idx="6080">17</cx:pt>
          <cx:pt idx="6081">17</cx:pt>
          <cx:pt idx="6082">18</cx:pt>
          <cx:pt idx="6083">18</cx:pt>
          <cx:pt idx="6084">18</cx:pt>
          <cx:pt idx="6085">18</cx:pt>
          <cx:pt idx="6086">14</cx:pt>
          <cx:pt idx="6087">14</cx:pt>
          <cx:pt idx="6088">11</cx:pt>
          <cx:pt idx="6089">16</cx:pt>
          <cx:pt idx="6090">16</cx:pt>
          <cx:pt idx="6091">16</cx:pt>
          <cx:pt idx="6092">22</cx:pt>
          <cx:pt idx="6093">22</cx:pt>
          <cx:pt idx="6094">21</cx:pt>
          <cx:pt idx="6095">21</cx:pt>
          <cx:pt idx="6096">22</cx:pt>
          <cx:pt idx="6097">21</cx:pt>
          <cx:pt idx="6098">22</cx:pt>
          <cx:pt idx="6099">21</cx:pt>
          <cx:pt idx="6100">21</cx:pt>
          <cx:pt idx="6101">17</cx:pt>
          <cx:pt idx="6102">17</cx:pt>
          <cx:pt idx="6103">17</cx:pt>
          <cx:pt idx="6104">17</cx:pt>
          <cx:pt idx="6105">17</cx:pt>
          <cx:pt idx="6106">17</cx:pt>
          <cx:pt idx="6107">17</cx:pt>
          <cx:pt idx="6108">17</cx:pt>
          <cx:pt idx="6109">17</cx:pt>
          <cx:pt idx="6110">12</cx:pt>
          <cx:pt idx="6111">12</cx:pt>
          <cx:pt idx="6112">12</cx:pt>
          <cx:pt idx="6113">14</cx:pt>
          <cx:pt idx="6114">14</cx:pt>
          <cx:pt idx="6115">14</cx:pt>
          <cx:pt idx="6116">14</cx:pt>
          <cx:pt idx="6117">14</cx:pt>
          <cx:pt idx="6118">14</cx:pt>
          <cx:pt idx="6119">14</cx:pt>
          <cx:pt idx="6120">15</cx:pt>
          <cx:pt idx="6121">15</cx:pt>
          <cx:pt idx="6122">15</cx:pt>
          <cx:pt idx="6123">17</cx:pt>
          <cx:pt idx="6124">16</cx:pt>
          <cx:pt idx="6125">16</cx:pt>
          <cx:pt idx="6126">16</cx:pt>
          <cx:pt idx="6127">16</cx:pt>
          <cx:pt idx="6128">16</cx:pt>
          <cx:pt idx="6129">16</cx:pt>
          <cx:pt idx="6130">16</cx:pt>
          <cx:pt idx="6131">16</cx:pt>
          <cx:pt idx="6132">16</cx:pt>
          <cx:pt idx="6133">16</cx:pt>
          <cx:pt idx="6134">16</cx:pt>
          <cx:pt idx="6135">16</cx:pt>
          <cx:pt idx="6136">16</cx:pt>
          <cx:pt idx="6137">16</cx:pt>
          <cx:pt idx="6138">16</cx:pt>
          <cx:pt idx="6139">16</cx:pt>
          <cx:pt idx="6140">16</cx:pt>
          <cx:pt idx="6141">16</cx:pt>
          <cx:pt idx="6142">16</cx:pt>
          <cx:pt idx="6143">19</cx:pt>
          <cx:pt idx="6144">19</cx:pt>
          <cx:pt idx="6145">19</cx:pt>
          <cx:pt idx="6146">17</cx:pt>
          <cx:pt idx="6147">15</cx:pt>
          <cx:pt idx="6148">17</cx:pt>
          <cx:pt idx="6149">15</cx:pt>
          <cx:pt idx="6150">17</cx:pt>
          <cx:pt idx="6151">16</cx:pt>
          <cx:pt idx="6152">17</cx:pt>
          <cx:pt idx="6153">17</cx:pt>
          <cx:pt idx="6154">17</cx:pt>
          <cx:pt idx="6155">16</cx:pt>
          <cx:pt idx="6156">16</cx:pt>
          <cx:pt idx="6157">16</cx:pt>
          <cx:pt idx="6158">17</cx:pt>
          <cx:pt idx="6159">17</cx:pt>
          <cx:pt idx="6160">16</cx:pt>
          <cx:pt idx="6161">16</cx:pt>
          <cx:pt idx="6162">17</cx:pt>
          <cx:pt idx="6163">15</cx:pt>
          <cx:pt idx="6164">15</cx:pt>
          <cx:pt idx="6165">15</cx:pt>
          <cx:pt idx="6166">15</cx:pt>
          <cx:pt idx="6167">15</cx:pt>
          <cx:pt idx="6168">17</cx:pt>
          <cx:pt idx="6169">17</cx:pt>
          <cx:pt idx="6170">17</cx:pt>
          <cx:pt idx="6171">17</cx:pt>
          <cx:pt idx="6172">17</cx:pt>
          <cx:pt idx="6173">17</cx:pt>
          <cx:pt idx="6174">17</cx:pt>
          <cx:pt idx="6175">17</cx:pt>
          <cx:pt idx="6176">17</cx:pt>
          <cx:pt idx="6177">17</cx:pt>
          <cx:pt idx="6178">17</cx:pt>
          <cx:pt idx="6179">17</cx:pt>
          <cx:pt idx="6180">15</cx:pt>
          <cx:pt idx="6181">17</cx:pt>
          <cx:pt idx="6182">17</cx:pt>
          <cx:pt idx="6183">17</cx:pt>
          <cx:pt idx="6184">17</cx:pt>
          <cx:pt idx="6185">17</cx:pt>
          <cx:pt idx="6186">17</cx:pt>
          <cx:pt idx="6187">15</cx:pt>
          <cx:pt idx="6188">17</cx:pt>
          <cx:pt idx="6189">17</cx:pt>
          <cx:pt idx="6190">17</cx:pt>
          <cx:pt idx="6191">17</cx:pt>
          <cx:pt idx="6192">17</cx:pt>
          <cx:pt idx="6193">17</cx:pt>
          <cx:pt idx="6194">17</cx:pt>
          <cx:pt idx="6195">17</cx:pt>
          <cx:pt idx="6196">18</cx:pt>
          <cx:pt idx="6197">18</cx:pt>
          <cx:pt idx="6198">12</cx:pt>
          <cx:pt idx="6199">12</cx:pt>
          <cx:pt idx="6200">12</cx:pt>
          <cx:pt idx="6201">12</cx:pt>
          <cx:pt idx="6202">12</cx:pt>
          <cx:pt idx="6203">12</cx:pt>
          <cx:pt idx="6204">13</cx:pt>
          <cx:pt idx="6205">13</cx:pt>
          <cx:pt idx="6206">20</cx:pt>
          <cx:pt idx="6207">13</cx:pt>
          <cx:pt idx="6208">14</cx:pt>
          <cx:pt idx="6209">18</cx:pt>
          <cx:pt idx="6210">18</cx:pt>
          <cx:pt idx="6211">13</cx:pt>
          <cx:pt idx="6212">20</cx:pt>
          <cx:pt idx="6213">17</cx:pt>
          <cx:pt idx="6214">14</cx:pt>
          <cx:pt idx="6215">18</cx:pt>
          <cx:pt idx="6216">18</cx:pt>
          <cx:pt idx="6217">18</cx:pt>
          <cx:pt idx="6218">22</cx:pt>
          <cx:pt idx="6219">13</cx:pt>
          <cx:pt idx="6220">17</cx:pt>
          <cx:pt idx="6221">18</cx:pt>
          <cx:pt idx="6222">18</cx:pt>
          <cx:pt idx="6223">17</cx:pt>
          <cx:pt idx="6224">17</cx:pt>
          <cx:pt idx="6225">17</cx:pt>
          <cx:pt idx="6226">17</cx:pt>
          <cx:pt idx="6227">17</cx:pt>
          <cx:pt idx="6228">16</cx:pt>
          <cx:pt idx="6229">16</cx:pt>
          <cx:pt idx="6230">17</cx:pt>
          <cx:pt idx="6231">16</cx:pt>
          <cx:pt idx="6232">17</cx:pt>
          <cx:pt idx="6233">16</cx:pt>
          <cx:pt idx="6234">17</cx:pt>
          <cx:pt idx="6235">18</cx:pt>
          <cx:pt idx="6236">17</cx:pt>
          <cx:pt idx="6237">17</cx:pt>
          <cx:pt idx="6238">17</cx:pt>
          <cx:pt idx="6239">16</cx:pt>
          <cx:pt idx="6240">16</cx:pt>
          <cx:pt idx="6241">14</cx:pt>
          <cx:pt idx="6242">16</cx:pt>
          <cx:pt idx="6243">14</cx:pt>
          <cx:pt idx="6244">14</cx:pt>
          <cx:pt idx="6245">16</cx:pt>
          <cx:pt idx="6246">17</cx:pt>
          <cx:pt idx="6247">17</cx:pt>
          <cx:pt idx="6248">17</cx:pt>
          <cx:pt idx="6249">17</cx:pt>
          <cx:pt idx="6250">17</cx:pt>
          <cx:pt idx="6251">17</cx:pt>
          <cx:pt idx="6252">16</cx:pt>
          <cx:pt idx="6253">16</cx:pt>
          <cx:pt idx="6254">14</cx:pt>
          <cx:pt idx="6255">14</cx:pt>
          <cx:pt idx="6256">14</cx:pt>
          <cx:pt idx="6257">14</cx:pt>
          <cx:pt idx="6258">14</cx:pt>
          <cx:pt idx="6259">14</cx:pt>
          <cx:pt idx="6260">14</cx:pt>
          <cx:pt idx="6261">14</cx:pt>
          <cx:pt idx="6262">14</cx:pt>
          <cx:pt idx="6263">14</cx:pt>
          <cx:pt idx="6264">14</cx:pt>
          <cx:pt idx="6265">15</cx:pt>
          <cx:pt idx="6266">17</cx:pt>
          <cx:pt idx="6267">17</cx:pt>
          <cx:pt idx="6268">17</cx:pt>
          <cx:pt idx="6269">17</cx:pt>
          <cx:pt idx="6270">17</cx:pt>
          <cx:pt idx="6271">17</cx:pt>
          <cx:pt idx="6272">17</cx:pt>
          <cx:pt idx="6273">20</cx:pt>
          <cx:pt idx="6274">15</cx:pt>
          <cx:pt idx="6275">15</cx:pt>
          <cx:pt idx="6276">18</cx:pt>
          <cx:pt idx="6277">15</cx:pt>
          <cx:pt idx="6278">13</cx:pt>
          <cx:pt idx="6279">15</cx:pt>
          <cx:pt idx="6280">18</cx:pt>
          <cx:pt idx="6281">15</cx:pt>
          <cx:pt idx="6282">15</cx:pt>
          <cx:pt idx="6283">13</cx:pt>
          <cx:pt idx="6284">13</cx:pt>
          <cx:pt idx="6285">15</cx:pt>
          <cx:pt idx="6286">17</cx:pt>
          <cx:pt idx="6287">15</cx:pt>
          <cx:pt idx="6288">15</cx:pt>
          <cx:pt idx="6289">18</cx:pt>
          <cx:pt idx="6290">18</cx:pt>
          <cx:pt idx="6291">22</cx:pt>
          <cx:pt idx="6292">18</cx:pt>
          <cx:pt idx="6293">24</cx:pt>
          <cx:pt idx="6294">26</cx:pt>
          <cx:pt idx="6295">26</cx:pt>
          <cx:pt idx="6296">24</cx:pt>
          <cx:pt idx="6297">24</cx:pt>
          <cx:pt idx="6298">24</cx:pt>
          <cx:pt idx="6299">20</cx:pt>
          <cx:pt idx="6300">20</cx:pt>
          <cx:pt idx="6301">20</cx:pt>
          <cx:pt idx="6302">20</cx:pt>
          <cx:pt idx="6303">20</cx:pt>
          <cx:pt idx="6304">16</cx:pt>
          <cx:pt idx="6305">20</cx:pt>
          <cx:pt idx="6306">18</cx:pt>
          <cx:pt idx="6307">18</cx:pt>
          <cx:pt idx="6308">15</cx:pt>
          <cx:pt idx="6309">18</cx:pt>
          <cx:pt idx="6310">25</cx:pt>
          <cx:pt idx="6311">25</cx:pt>
          <cx:pt idx="6312">21</cx:pt>
          <cx:pt idx="6313">25</cx:pt>
          <cx:pt idx="6314">21</cx:pt>
          <cx:pt idx="6315">25</cx:pt>
          <cx:pt idx="6316">27</cx:pt>
          <cx:pt idx="6317">22</cx:pt>
          <cx:pt idx="6318">47</cx:pt>
          <cx:pt idx="6319">22</cx:pt>
          <cx:pt idx="6320">27</cx:pt>
          <cx:pt idx="6321">27</cx:pt>
          <cx:pt idx="6322">27</cx:pt>
          <cx:pt idx="6323">49</cx:pt>
          <cx:pt idx="6324">27</cx:pt>
          <cx:pt idx="6325">22</cx:pt>
          <cx:pt idx="6326">27</cx:pt>
          <cx:pt idx="6327">13</cx:pt>
          <cx:pt idx="6328">12</cx:pt>
          <cx:pt idx="6329">12</cx:pt>
          <cx:pt idx="6330">12</cx:pt>
          <cx:pt idx="6331">12</cx:pt>
          <cx:pt idx="6332">12</cx:pt>
          <cx:pt idx="6333">12</cx:pt>
          <cx:pt idx="6334">13</cx:pt>
          <cx:pt idx="6335">13</cx:pt>
          <cx:pt idx="6336">12</cx:pt>
          <cx:pt idx="6337">16</cx:pt>
          <cx:pt idx="6338">16</cx:pt>
          <cx:pt idx="6339">16</cx:pt>
          <cx:pt idx="6340">15</cx:pt>
          <cx:pt idx="6341">15</cx:pt>
          <cx:pt idx="6342">15</cx:pt>
          <cx:pt idx="6343">15</cx:pt>
          <cx:pt idx="6344">15</cx:pt>
          <cx:pt idx="6345">25</cx:pt>
          <cx:pt idx="6346">21</cx:pt>
          <cx:pt idx="6347">21</cx:pt>
          <cx:pt idx="6348">20</cx:pt>
          <cx:pt idx="6349">26</cx:pt>
          <cx:pt idx="6350">20</cx:pt>
          <cx:pt idx="6351">26</cx:pt>
          <cx:pt idx="6352">21</cx:pt>
          <cx:pt idx="6353">25</cx:pt>
          <cx:pt idx="6354">21</cx:pt>
          <cx:pt idx="6355">25</cx:pt>
          <cx:pt idx="6356">20</cx:pt>
          <cx:pt idx="6357">21</cx:pt>
          <cx:pt idx="6358">21</cx:pt>
          <cx:pt idx="6359">26</cx:pt>
          <cx:pt idx="6360">19</cx:pt>
          <cx:pt idx="6361">19</cx:pt>
          <cx:pt idx="6362">22</cx:pt>
          <cx:pt idx="6363">22</cx:pt>
          <cx:pt idx="6364">22</cx:pt>
          <cx:pt idx="6365">22</cx:pt>
          <cx:pt idx="6366">22</cx:pt>
          <cx:pt idx="6367">21</cx:pt>
          <cx:pt idx="6368">21</cx:pt>
          <cx:pt idx="6369">21</cx:pt>
          <cx:pt idx="6370">21</cx:pt>
          <cx:pt idx="6371">21</cx:pt>
          <cx:pt idx="6372">13</cx:pt>
          <cx:pt idx="6373">13</cx:pt>
          <cx:pt idx="6374">18</cx:pt>
          <cx:pt idx="6375">18</cx:pt>
          <cx:pt idx="6376">18</cx:pt>
          <cx:pt idx="6377">17</cx:pt>
          <cx:pt idx="6378">17</cx:pt>
          <cx:pt idx="6379">17</cx:pt>
          <cx:pt idx="6380">17</cx:pt>
          <cx:pt idx="6381">18</cx:pt>
          <cx:pt idx="6382">18</cx:pt>
          <cx:pt idx="6383">18</cx:pt>
          <cx:pt idx="6384">21</cx:pt>
          <cx:pt idx="6385">21</cx:pt>
          <cx:pt idx="6386">15</cx:pt>
          <cx:pt idx="6387">15</cx:pt>
          <cx:pt idx="6388">17</cx:pt>
          <cx:pt idx="6389">14</cx:pt>
          <cx:pt idx="6390">14</cx:pt>
          <cx:pt idx="6391">18</cx:pt>
          <cx:pt idx="6392">18</cx:pt>
          <cx:pt idx="6393">18</cx:pt>
          <cx:pt idx="6394">20</cx:pt>
          <cx:pt idx="6395">20</cx:pt>
          <cx:pt idx="6396">20</cx:pt>
          <cx:pt idx="6397">18</cx:pt>
          <cx:pt idx="6398">20</cx:pt>
          <cx:pt idx="6399">19</cx:pt>
          <cx:pt idx="6400">19</cx:pt>
          <cx:pt idx="6401">18</cx:pt>
          <cx:pt idx="6402">19</cx:pt>
          <cx:pt idx="6403">19</cx:pt>
          <cx:pt idx="6404">18</cx:pt>
          <cx:pt idx="6405">20</cx:pt>
          <cx:pt idx="6406">18</cx:pt>
          <cx:pt idx="6407">18</cx:pt>
          <cx:pt idx="6408">18</cx:pt>
          <cx:pt idx="6409">20</cx:pt>
          <cx:pt idx="6410">18</cx:pt>
          <cx:pt idx="6411">19</cx:pt>
          <cx:pt idx="6412">19</cx:pt>
          <cx:pt idx="6413">19</cx:pt>
          <cx:pt idx="6414">19</cx:pt>
          <cx:pt idx="6415">19</cx:pt>
          <cx:pt idx="6416">19</cx:pt>
          <cx:pt idx="6417">18</cx:pt>
          <cx:pt idx="6418">18</cx:pt>
          <cx:pt idx="6419">19</cx:pt>
          <cx:pt idx="6420">20</cx:pt>
          <cx:pt idx="6421">19</cx:pt>
          <cx:pt idx="6422">19</cx:pt>
          <cx:pt idx="6423">18</cx:pt>
          <cx:pt idx="6424">20</cx:pt>
          <cx:pt idx="6425">20</cx:pt>
          <cx:pt idx="6426">21</cx:pt>
          <cx:pt idx="6427">34</cx:pt>
          <cx:pt idx="6428">33</cx:pt>
          <cx:pt idx="6429">33</cx:pt>
          <cx:pt idx="6430">31</cx:pt>
          <cx:pt idx="6431">32</cx:pt>
          <cx:pt idx="6432">31</cx:pt>
          <cx:pt idx="6433">26</cx:pt>
          <cx:pt idx="6434">18</cx:pt>
          <cx:pt idx="6435">15</cx:pt>
          <cx:pt idx="6436">18</cx:pt>
          <cx:pt idx="6437">18</cx:pt>
          <cx:pt idx="6438">18</cx:pt>
          <cx:pt idx="6439">17</cx:pt>
          <cx:pt idx="6440">17</cx:pt>
          <cx:pt idx="6441">17</cx:pt>
          <cx:pt idx="6442">17</cx:pt>
          <cx:pt idx="6443">17</cx:pt>
          <cx:pt idx="6444">17</cx:pt>
          <cx:pt idx="6445">17</cx:pt>
          <cx:pt idx="6446">17</cx:pt>
          <cx:pt idx="6447">17</cx:pt>
          <cx:pt idx="6448">17</cx:pt>
          <cx:pt idx="6449">18</cx:pt>
          <cx:pt idx="6450">27</cx:pt>
          <cx:pt idx="6451">16</cx:pt>
          <cx:pt idx="6452">16</cx:pt>
          <cx:pt idx="6453">16</cx:pt>
          <cx:pt idx="6454">27</cx:pt>
          <cx:pt idx="6455">18</cx:pt>
          <cx:pt idx="6456">16</cx:pt>
          <cx:pt idx="6457">17</cx:pt>
          <cx:pt idx="6458">33</cx:pt>
          <cx:pt idx="6459">35</cx:pt>
          <cx:pt idx="6460">35</cx:pt>
          <cx:pt idx="6461">34</cx:pt>
          <cx:pt idx="6462">37</cx:pt>
          <cx:pt idx="6463">34</cx:pt>
          <cx:pt idx="6464">37</cx:pt>
          <cx:pt idx="6465">34</cx:pt>
          <cx:pt idx="6466">34</cx:pt>
          <cx:pt idx="6467">37</cx:pt>
          <cx:pt idx="6468">37</cx:pt>
          <cx:pt idx="6469">37</cx:pt>
          <cx:pt idx="6470">33</cx:pt>
          <cx:pt idx="6471">33</cx:pt>
          <cx:pt idx="6472">37</cx:pt>
          <cx:pt idx="6473">37</cx:pt>
          <cx:pt idx="6474">37</cx:pt>
          <cx:pt idx="6475">20</cx:pt>
          <cx:pt idx="6476">19</cx:pt>
          <cx:pt idx="6477">20</cx:pt>
          <cx:pt idx="6478">19</cx:pt>
          <cx:pt idx="6479">20</cx:pt>
          <cx:pt idx="6480">19</cx:pt>
          <cx:pt idx="6481">19</cx:pt>
          <cx:pt idx="6482">20</cx:pt>
          <cx:pt idx="6483">20</cx:pt>
          <cx:pt idx="6484">19</cx:pt>
          <cx:pt idx="6485">20</cx:pt>
          <cx:pt idx="6486">19</cx:pt>
          <cx:pt idx="6487">19</cx:pt>
          <cx:pt idx="6488">21</cx:pt>
          <cx:pt idx="6489">19</cx:pt>
          <cx:pt idx="6490">21</cx:pt>
          <cx:pt idx="6491">21</cx:pt>
          <cx:pt idx="6492">19</cx:pt>
          <cx:pt idx="6493">21</cx:pt>
          <cx:pt idx="6494">19</cx:pt>
          <cx:pt idx="6495">19</cx:pt>
          <cx:pt idx="6496">18</cx:pt>
          <cx:pt idx="6497">17</cx:pt>
          <cx:pt idx="6498">17</cx:pt>
          <cx:pt idx="6499">19</cx:pt>
          <cx:pt idx="6500">18</cx:pt>
          <cx:pt idx="6501">17</cx:pt>
          <cx:pt idx="6502">17</cx:pt>
          <cx:pt idx="6503">16</cx:pt>
          <cx:pt idx="6504">16</cx:pt>
          <cx:pt idx="6505">17</cx:pt>
          <cx:pt idx="6506">16</cx:pt>
          <cx:pt idx="6507">15</cx:pt>
          <cx:pt idx="6508">16</cx:pt>
          <cx:pt idx="6509">15</cx:pt>
          <cx:pt idx="6510">17</cx:pt>
          <cx:pt idx="6511">18</cx:pt>
          <cx:pt idx="6512">17</cx:pt>
          <cx:pt idx="6513">17</cx:pt>
          <cx:pt idx="6514">17</cx:pt>
          <cx:pt idx="6515">17</cx:pt>
          <cx:pt idx="6516">17</cx:pt>
          <cx:pt idx="6517">17</cx:pt>
          <cx:pt idx="6518">17</cx:pt>
          <cx:pt idx="6519">17</cx:pt>
          <cx:pt idx="6520">17</cx:pt>
          <cx:pt idx="6521">16</cx:pt>
          <cx:pt idx="6522">16</cx:pt>
          <cx:pt idx="6523">17</cx:pt>
          <cx:pt idx="6524">17</cx:pt>
          <cx:pt idx="6525">16</cx:pt>
          <cx:pt idx="6526">17</cx:pt>
          <cx:pt idx="6527">16</cx:pt>
          <cx:pt idx="6528">41</cx:pt>
          <cx:pt idx="6529">22</cx:pt>
          <cx:pt idx="6530">22</cx:pt>
          <cx:pt idx="6531">41</cx:pt>
          <cx:pt idx="6532">22</cx:pt>
          <cx:pt idx="6533">41</cx:pt>
          <cx:pt idx="6534">22</cx:pt>
          <cx:pt idx="6535">22</cx:pt>
          <cx:pt idx="6536">41</cx:pt>
          <cx:pt idx="6537">22</cx:pt>
          <cx:pt idx="6538">22</cx:pt>
          <cx:pt idx="6539">41</cx:pt>
          <cx:pt idx="6540">22</cx:pt>
          <cx:pt idx="6541">41</cx:pt>
          <cx:pt idx="6542">20</cx:pt>
          <cx:pt idx="6543">41</cx:pt>
          <cx:pt idx="6544">21</cx:pt>
          <cx:pt idx="6545">20</cx:pt>
          <cx:pt idx="6546">21</cx:pt>
          <cx:pt idx="6547">20</cx:pt>
          <cx:pt idx="6548">21</cx:pt>
          <cx:pt idx="6549">41</cx:pt>
          <cx:pt idx="6550">21</cx:pt>
          <cx:pt idx="6551">41</cx:pt>
          <cx:pt idx="6552">20</cx:pt>
          <cx:pt idx="6553">12</cx:pt>
          <cx:pt idx="6554">88</cx:pt>
          <cx:pt idx="6555">94</cx:pt>
          <cx:pt idx="6556">86</cx:pt>
          <cx:pt idx="6557">88</cx:pt>
          <cx:pt idx="6558">94</cx:pt>
          <cx:pt idx="6559">101</cx:pt>
          <cx:pt idx="6560">95</cx:pt>
          <cx:pt idx="6561">89</cx:pt>
          <cx:pt idx="6562">88</cx:pt>
          <cx:pt idx="6563">102</cx:pt>
          <cx:pt idx="6564">98</cx:pt>
          <cx:pt idx="6565">92</cx:pt>
          <cx:pt idx="6566">97</cx:pt>
          <cx:pt idx="6567">101</cx:pt>
          <cx:pt idx="6568">101</cx:pt>
          <cx:pt idx="6569">101</cx:pt>
          <cx:pt idx="6570">91</cx:pt>
          <cx:pt idx="6571">88</cx:pt>
          <cx:pt idx="6572">15</cx:pt>
          <cx:pt idx="6573">16</cx:pt>
          <cx:pt idx="6574">16</cx:pt>
          <cx:pt idx="6575">16</cx:pt>
          <cx:pt idx="6576">15</cx:pt>
          <cx:pt idx="6577">17</cx:pt>
          <cx:pt idx="6578">16</cx:pt>
          <cx:pt idx="6579">17</cx:pt>
          <cx:pt idx="6580">16</cx:pt>
          <cx:pt idx="6581">17</cx:pt>
          <cx:pt idx="6582">17</cx:pt>
          <cx:pt idx="6583">17</cx:pt>
          <cx:pt idx="6584">17</cx:pt>
          <cx:pt idx="6585">16</cx:pt>
          <cx:pt idx="6586">17</cx:pt>
          <cx:pt idx="6587">17</cx:pt>
          <cx:pt idx="6588">15</cx:pt>
          <cx:pt idx="6589">16</cx:pt>
          <cx:pt idx="6590">16</cx:pt>
          <cx:pt idx="6591">16</cx:pt>
          <cx:pt idx="6592">16</cx:pt>
          <cx:pt idx="6593">15</cx:pt>
          <cx:pt idx="6594">19</cx:pt>
          <cx:pt idx="6595">18</cx:pt>
          <cx:pt idx="6596">17</cx:pt>
          <cx:pt idx="6597">18</cx:pt>
          <cx:pt idx="6598">19</cx:pt>
          <cx:pt idx="6599">16</cx:pt>
          <cx:pt idx="6600">19</cx:pt>
          <cx:pt idx="6601">18</cx:pt>
          <cx:pt idx="6602">16</cx:pt>
          <cx:pt idx="6603">19</cx:pt>
          <cx:pt idx="6604">19</cx:pt>
          <cx:pt idx="6605">15</cx:pt>
          <cx:pt idx="6606">15</cx:pt>
          <cx:pt idx="6607">14</cx:pt>
          <cx:pt idx="6608">16</cx:pt>
          <cx:pt idx="6609">14</cx:pt>
          <cx:pt idx="6610">15</cx:pt>
          <cx:pt idx="6611">15</cx:pt>
          <cx:pt idx="6612">16</cx:pt>
          <cx:pt idx="6613">15</cx:pt>
          <cx:pt idx="6614">15</cx:pt>
          <cx:pt idx="6615">15</cx:pt>
          <cx:pt idx="6616">16</cx:pt>
          <cx:pt idx="6617">14</cx:pt>
          <cx:pt idx="6618">14</cx:pt>
          <cx:pt idx="6619">16</cx:pt>
          <cx:pt idx="6620">15</cx:pt>
          <cx:pt idx="6621">15</cx:pt>
          <cx:pt idx="6622">14</cx:pt>
          <cx:pt idx="6623">14</cx:pt>
          <cx:pt idx="6624">15</cx:pt>
          <cx:pt idx="6625">13</cx:pt>
          <cx:pt idx="6626">13</cx:pt>
          <cx:pt idx="6627">13</cx:pt>
          <cx:pt idx="6628">15</cx:pt>
          <cx:pt idx="6629">15</cx:pt>
          <cx:pt idx="6630">16</cx:pt>
          <cx:pt idx="6631">16</cx:pt>
          <cx:pt idx="6632">16</cx:pt>
          <cx:pt idx="6633">16</cx:pt>
          <cx:pt idx="6634">16</cx:pt>
          <cx:pt idx="6635">16</cx:pt>
          <cx:pt idx="6636">16</cx:pt>
          <cx:pt idx="6637">16</cx:pt>
          <cx:pt idx="6638">22</cx:pt>
          <cx:pt idx="6639">23</cx:pt>
          <cx:pt idx="6640">23</cx:pt>
          <cx:pt idx="6641">23</cx:pt>
          <cx:pt idx="6642">23</cx:pt>
          <cx:pt idx="6643">23</cx:pt>
          <cx:pt idx="6644">19</cx:pt>
          <cx:pt idx="6645">18</cx:pt>
          <cx:pt idx="6646">18</cx:pt>
          <cx:pt idx="6647">19</cx:pt>
          <cx:pt idx="6648">19</cx:pt>
          <cx:pt idx="6649">18</cx:pt>
          <cx:pt idx="6650">11</cx:pt>
          <cx:pt idx="6651">11</cx:pt>
          <cx:pt idx="6652">11</cx:pt>
          <cx:pt idx="6653">11</cx:pt>
          <cx:pt idx="6654">17</cx:pt>
          <cx:pt idx="6655">17</cx:pt>
          <cx:pt idx="6656">17</cx:pt>
          <cx:pt idx="6657">21</cx:pt>
          <cx:pt idx="6658">21</cx:pt>
          <cx:pt idx="6659">21</cx:pt>
          <cx:pt idx="6660">21</cx:pt>
          <cx:pt idx="6661">21</cx:pt>
          <cx:pt idx="6662">21</cx:pt>
          <cx:pt idx="6663">21</cx:pt>
          <cx:pt idx="6664">21</cx:pt>
          <cx:pt idx="6665">21</cx:pt>
          <cx:pt idx="6666">21</cx:pt>
          <cx:pt idx="6667">26</cx:pt>
          <cx:pt idx="6668">21</cx:pt>
          <cx:pt idx="6669">21</cx:pt>
          <cx:pt idx="6670">21</cx:pt>
          <cx:pt idx="6671">21</cx:pt>
          <cx:pt idx="6672">21</cx:pt>
          <cx:pt idx="6673">28</cx:pt>
          <cx:pt idx="6674">21</cx:pt>
          <cx:pt idx="6675">28</cx:pt>
          <cx:pt idx="6676">26</cx:pt>
          <cx:pt idx="6677">21</cx:pt>
          <cx:pt idx="6678">21</cx:pt>
          <cx:pt idx="6679">21</cx:pt>
          <cx:pt idx="6680">21</cx:pt>
          <cx:pt idx="6681">21</cx:pt>
          <cx:pt idx="6682">21</cx:pt>
          <cx:pt idx="6683">21</cx:pt>
          <cx:pt idx="6684">21</cx:pt>
          <cx:pt idx="6685">8</cx:pt>
          <cx:pt idx="6686">8</cx:pt>
          <cx:pt idx="6687">9</cx:pt>
          <cx:pt idx="6688">9</cx:pt>
          <cx:pt idx="6689">8</cx:pt>
          <cx:pt idx="6690">8</cx:pt>
          <cx:pt idx="6691">9</cx:pt>
          <cx:pt idx="6692">9</cx:pt>
          <cx:pt idx="6693">9</cx:pt>
          <cx:pt idx="6694">16</cx:pt>
          <cx:pt idx="6695">16</cx:pt>
          <cx:pt idx="6696">16</cx:pt>
          <cx:pt idx="6697">16</cx:pt>
          <cx:pt idx="6698">15</cx:pt>
          <cx:pt idx="6699">15</cx:pt>
          <cx:pt idx="6700">15</cx:pt>
          <cx:pt idx="6701">17</cx:pt>
          <cx:pt idx="6702">22</cx:pt>
          <cx:pt idx="6703">22</cx:pt>
          <cx:pt idx="6704">15</cx:pt>
          <cx:pt idx="6705">15</cx:pt>
          <cx:pt idx="6706">17</cx:pt>
          <cx:pt idx="6707">22</cx:pt>
          <cx:pt idx="6708">15</cx:pt>
          <cx:pt idx="6709">15</cx:pt>
          <cx:pt idx="6710">15</cx:pt>
          <cx:pt idx="6711">17</cx:pt>
          <cx:pt idx="6712">20</cx:pt>
          <cx:pt idx="6713">22</cx:pt>
          <cx:pt idx="6714">15</cx:pt>
          <cx:pt idx="6715">17</cx:pt>
          <cx:pt idx="6716">22</cx:pt>
          <cx:pt idx="6717">21</cx:pt>
          <cx:pt idx="6718">18</cx:pt>
          <cx:pt idx="6719">21</cx:pt>
          <cx:pt idx="6720">14</cx:pt>
          <cx:pt idx="6721">15</cx:pt>
          <cx:pt idx="6722">21</cx:pt>
          <cx:pt idx="6723">15</cx:pt>
          <cx:pt idx="6724">20</cx:pt>
          <cx:pt idx="6725">24</cx:pt>
          <cx:pt idx="6726">20</cx:pt>
          <cx:pt idx="6727">25</cx:pt>
          <cx:pt idx="6728">25</cx:pt>
          <cx:pt idx="6729">21</cx:pt>
          <cx:pt idx="6730">21</cx:pt>
          <cx:pt idx="6731">21</cx:pt>
          <cx:pt idx="6732">21</cx:pt>
          <cx:pt idx="6733">21</cx:pt>
          <cx:pt idx="6734">21</cx:pt>
          <cx:pt idx="6735">21</cx:pt>
          <cx:pt idx="6736">22</cx:pt>
          <cx:pt idx="6737">21</cx:pt>
          <cx:pt idx="6738">21</cx:pt>
          <cx:pt idx="6739">21</cx:pt>
          <cx:pt idx="6740">21</cx:pt>
          <cx:pt idx="6741">21</cx:pt>
          <cx:pt idx="6742">22</cx:pt>
          <cx:pt idx="6743">21</cx:pt>
          <cx:pt idx="6744">21</cx:pt>
          <cx:pt idx="6745">21</cx:pt>
          <cx:pt idx="6746">21</cx:pt>
          <cx:pt idx="6747">21</cx:pt>
          <cx:pt idx="6748">21</cx:pt>
          <cx:pt idx="6749">21</cx:pt>
          <cx:pt idx="6750">21</cx:pt>
          <cx:pt idx="6751">27</cx:pt>
          <cx:pt idx="6752">27</cx:pt>
          <cx:pt idx="6753">27</cx:pt>
          <cx:pt idx="6754">27</cx:pt>
          <cx:pt idx="6755">27</cx:pt>
          <cx:pt idx="6756">27</cx:pt>
          <cx:pt idx="6757">18</cx:pt>
          <cx:pt idx="6758">23</cx:pt>
          <cx:pt idx="6759">18</cx:pt>
          <cx:pt idx="6760">23</cx:pt>
          <cx:pt idx="6761">18</cx:pt>
          <cx:pt idx="6762">23</cx:pt>
          <cx:pt idx="6763">15</cx:pt>
          <cx:pt idx="6764">15</cx:pt>
          <cx:pt idx="6765">16</cx:pt>
          <cx:pt idx="6766">16</cx:pt>
          <cx:pt idx="6767">14</cx:pt>
          <cx:pt idx="6768">14</cx:pt>
          <cx:pt idx="6769">15</cx:pt>
          <cx:pt idx="6770">15</cx:pt>
          <cx:pt idx="6771">16</cx:pt>
          <cx:pt idx="6772">15</cx:pt>
          <cx:pt idx="6773">16</cx:pt>
          <cx:pt idx="6774">15</cx:pt>
          <cx:pt idx="6775">15</cx:pt>
          <cx:pt idx="6776">15</cx:pt>
          <cx:pt idx="6777">15</cx:pt>
          <cx:pt idx="6778">15</cx:pt>
          <cx:pt idx="6779">15</cx:pt>
          <cx:pt idx="6780">16</cx:pt>
          <cx:pt idx="6781">15</cx:pt>
          <cx:pt idx="6782">15</cx:pt>
          <cx:pt idx="6783">15</cx:pt>
          <cx:pt idx="6784">15</cx:pt>
          <cx:pt idx="6785">15</cx:pt>
          <cx:pt idx="6786">15</cx:pt>
          <cx:pt idx="6787">15</cx:pt>
          <cx:pt idx="6788">15</cx:pt>
          <cx:pt idx="6789">19</cx:pt>
          <cx:pt idx="6790">25</cx:pt>
          <cx:pt idx="6791">25</cx:pt>
          <cx:pt idx="6792">25</cx:pt>
          <cx:pt idx="6793">22</cx:pt>
          <cx:pt idx="6794">25</cx:pt>
          <cx:pt idx="6795">25</cx:pt>
          <cx:pt idx="6796">19</cx:pt>
          <cx:pt idx="6797">25</cx:pt>
          <cx:pt idx="6798">22</cx:pt>
          <cx:pt idx="6799">25</cx:pt>
          <cx:pt idx="6800">25</cx:pt>
          <cx:pt idx="6801">19</cx:pt>
          <cx:pt idx="6802">24</cx:pt>
          <cx:pt idx="6803">24</cx:pt>
          <cx:pt idx="6804">24</cx:pt>
          <cx:pt idx="6805">24</cx:pt>
          <cx:pt idx="6806">24</cx:pt>
          <cx:pt idx="6807">24</cx:pt>
          <cx:pt idx="6808">24</cx:pt>
          <cx:pt idx="6809">20</cx:pt>
          <cx:pt idx="6810">20</cx:pt>
          <cx:pt idx="6811">20</cx:pt>
          <cx:pt idx="6812">20</cx:pt>
          <cx:pt idx="6813">20</cx:pt>
          <cx:pt idx="6814">20</cx:pt>
          <cx:pt idx="6815">20</cx:pt>
          <cx:pt idx="6816">20</cx:pt>
          <cx:pt idx="6817">20</cx:pt>
          <cx:pt idx="6818">20</cx:pt>
          <cx:pt idx="6819">20</cx:pt>
          <cx:pt idx="6820">20</cx:pt>
          <cx:pt idx="6821">20</cx:pt>
          <cx:pt idx="6822">20</cx:pt>
          <cx:pt idx="6823">20</cx:pt>
          <cx:pt idx="6824">20</cx:pt>
          <cx:pt idx="6825">16</cx:pt>
          <cx:pt idx="6826">16</cx:pt>
          <cx:pt idx="6827">16</cx:pt>
          <cx:pt idx="6828">17</cx:pt>
          <cx:pt idx="6829">15</cx:pt>
          <cx:pt idx="6830">17</cx:pt>
          <cx:pt idx="6831">17</cx:pt>
          <cx:pt idx="6832">17</cx:pt>
          <cx:pt idx="6833">15</cx:pt>
          <cx:pt idx="6834">16</cx:pt>
          <cx:pt idx="6835">16</cx:pt>
          <cx:pt idx="6836">15</cx:pt>
          <cx:pt idx="6837">15</cx:pt>
          <cx:pt idx="6838">16</cx:pt>
          <cx:pt idx="6839">16</cx:pt>
          <cx:pt idx="6840">16</cx:pt>
          <cx:pt idx="6841">16</cx:pt>
          <cx:pt idx="6842">16</cx:pt>
          <cx:pt idx="6843">16</cx:pt>
          <cx:pt idx="6844">15</cx:pt>
          <cx:pt idx="6845">16</cx:pt>
          <cx:pt idx="6846">16</cx:pt>
          <cx:pt idx="6847">16</cx:pt>
          <cx:pt idx="6848">15</cx:pt>
          <cx:pt idx="6849">16</cx:pt>
          <cx:pt idx="6850">16</cx:pt>
          <cx:pt idx="6851">16</cx:pt>
          <cx:pt idx="6852">16</cx:pt>
          <cx:pt idx="6853">15</cx:pt>
          <cx:pt idx="6854">15</cx:pt>
          <cx:pt idx="6855">16</cx:pt>
          <cx:pt idx="6856">16</cx:pt>
          <cx:pt idx="6857">16</cx:pt>
          <cx:pt idx="6858">16</cx:pt>
          <cx:pt idx="6859">21</cx:pt>
          <cx:pt idx="6860">24</cx:pt>
          <cx:pt idx="6861">24</cx:pt>
          <cx:pt idx="6862">24</cx:pt>
          <cx:pt idx="6863">24</cx:pt>
          <cx:pt idx="6864">24</cx:pt>
          <cx:pt idx="6865">24</cx:pt>
          <cx:pt idx="6866">21</cx:pt>
          <cx:pt idx="6867">22</cx:pt>
          <cx:pt idx="6868">21</cx:pt>
          <cx:pt idx="6869">22</cx:pt>
          <cx:pt idx="6870">22</cx:pt>
          <cx:pt idx="6871">22</cx:pt>
          <cx:pt idx="6872">22</cx:pt>
          <cx:pt idx="6873">22</cx:pt>
          <cx:pt idx="6874">22</cx:pt>
          <cx:pt idx="6875">22</cx:pt>
          <cx:pt idx="6876">22</cx:pt>
          <cx:pt idx="6877">22</cx:pt>
          <cx:pt idx="6878">35</cx:pt>
          <cx:pt idx="6879">33</cx:pt>
          <cx:pt idx="6880">33</cx:pt>
          <cx:pt idx="6881">35</cx:pt>
          <cx:pt idx="6882">33</cx:pt>
          <cx:pt idx="6883">21</cx:pt>
          <cx:pt idx="6884">24</cx:pt>
          <cx:pt idx="6885">24</cx:pt>
          <cx:pt idx="6886">20</cx:pt>
          <cx:pt idx="6887">20</cx:pt>
          <cx:pt idx="6888">24</cx:pt>
          <cx:pt idx="6889">19</cx:pt>
          <cx:pt idx="6890">19</cx:pt>
          <cx:pt idx="6891">19</cx:pt>
          <cx:pt idx="6892">19</cx:pt>
          <cx:pt idx="6893">19</cx:pt>
          <cx:pt idx="6894">19</cx:pt>
          <cx:pt idx="6895">19</cx:pt>
          <cx:pt idx="6896">19</cx:pt>
          <cx:pt idx="6897">19</cx:pt>
          <cx:pt idx="6898">19</cx:pt>
          <cx:pt idx="6899">19</cx:pt>
          <cx:pt idx="6900">19</cx:pt>
          <cx:pt idx="6901">19</cx:pt>
          <cx:pt idx="6902">19</cx:pt>
          <cx:pt idx="6903">19</cx:pt>
          <cx:pt idx="6904">22</cx:pt>
          <cx:pt idx="6905">35</cx:pt>
          <cx:pt idx="6906">36</cx:pt>
          <cx:pt idx="6907">35</cx:pt>
          <cx:pt idx="6908">36</cx:pt>
          <cx:pt idx="6909">39</cx:pt>
          <cx:pt idx="6910">39</cx:pt>
          <cx:pt idx="6911">36</cx:pt>
          <cx:pt idx="6912">20</cx:pt>
          <cx:pt idx="6913">23</cx:pt>
          <cx:pt idx="6914">23</cx:pt>
          <cx:pt idx="6915">35</cx:pt>
          <cx:pt idx="6916">20</cx:pt>
          <cx:pt idx="6917">23</cx:pt>
          <cx:pt idx="6918">23</cx:pt>
          <cx:pt idx="6919">23</cx:pt>
          <cx:pt idx="6920">20</cx:pt>
          <cx:pt idx="6921">20</cx:pt>
          <cx:pt idx="6922">23</cx:pt>
          <cx:pt idx="6923">22</cx:pt>
          <cx:pt idx="6924">28</cx:pt>
          <cx:pt idx="6925">24</cx:pt>
          <cx:pt idx="6926">24</cx:pt>
          <cx:pt idx="6927">22</cx:pt>
          <cx:pt idx="6928">25</cx:pt>
          <cx:pt idx="6929">25</cx:pt>
          <cx:pt idx="6930">25</cx:pt>
          <cx:pt idx="6931">25</cx:pt>
          <cx:pt idx="6932">20</cx:pt>
          <cx:pt idx="6933">25</cx:pt>
          <cx:pt idx="6934">25</cx:pt>
          <cx:pt idx="6935">25</cx:pt>
          <cx:pt idx="6936">20</cx:pt>
          <cx:pt idx="6937">25</cx:pt>
          <cx:pt idx="6938">25</cx:pt>
          <cx:pt idx="6939">25</cx:pt>
          <cx:pt idx="6940">25</cx:pt>
          <cx:pt idx="6941">25</cx:pt>
          <cx:pt idx="6942">25</cx:pt>
          <cx:pt idx="6943">25</cx:pt>
          <cx:pt idx="6944">20</cx:pt>
          <cx:pt idx="6945">25</cx:pt>
          <cx:pt idx="6946">20</cx:pt>
          <cx:pt idx="6947">25</cx:pt>
          <cx:pt idx="6948">24</cx:pt>
          <cx:pt idx="6949">23</cx:pt>
          <cx:pt idx="6950">23</cx:pt>
          <cx:pt idx="6951">23</cx:pt>
          <cx:pt idx="6952">25</cx:pt>
          <cx:pt idx="6953">24</cx:pt>
          <cx:pt idx="6954">24</cx:pt>
          <cx:pt idx="6955">25</cx:pt>
          <cx:pt idx="6956">23</cx:pt>
          <cx:pt idx="6957">23</cx:pt>
          <cx:pt idx="6958">23</cx:pt>
          <cx:pt idx="6959">22</cx:pt>
          <cx:pt idx="6960">22</cx:pt>
          <cx:pt idx="6961">22</cx:pt>
          <cx:pt idx="6962">23</cx:pt>
          <cx:pt idx="6963">23</cx:pt>
          <cx:pt idx="6964">24</cx:pt>
          <cx:pt idx="6965">23</cx:pt>
          <cx:pt idx="6966">22</cx:pt>
          <cx:pt idx="6967">23</cx:pt>
          <cx:pt idx="6968">22</cx:pt>
          <cx:pt idx="6969">23</cx:pt>
          <cx:pt idx="6970">22</cx:pt>
          <cx:pt idx="6971">24</cx:pt>
          <cx:pt idx="6972">22</cx:pt>
          <cx:pt idx="6973">23</cx:pt>
          <cx:pt idx="6974">23</cx:pt>
          <cx:pt idx="6975">23</cx:pt>
          <cx:pt idx="6976">24</cx:pt>
          <cx:pt idx="6977">25</cx:pt>
          <cx:pt idx="6978">20</cx:pt>
          <cx:pt idx="6979">25</cx:pt>
          <cx:pt idx="6980">20</cx:pt>
          <cx:pt idx="6981">25</cx:pt>
          <cx:pt idx="6982">24</cx:pt>
          <cx:pt idx="6983">25</cx:pt>
          <cx:pt idx="6984">25</cx:pt>
          <cx:pt idx="6985">24</cx:pt>
          <cx:pt idx="6986">25</cx:pt>
          <cx:pt idx="6987">20</cx:pt>
          <cx:pt idx="6988">25</cx:pt>
          <cx:pt idx="6989">24</cx:pt>
          <cx:pt idx="6990">24</cx:pt>
          <cx:pt idx="6991">25</cx:pt>
          <cx:pt idx="6992">24</cx:pt>
          <cx:pt idx="6993">25</cx:pt>
          <cx:pt idx="6994">16</cx:pt>
          <cx:pt idx="6995">15</cx:pt>
          <cx:pt idx="6996">15</cx:pt>
          <cx:pt idx="6997">14</cx:pt>
          <cx:pt idx="6998">14</cx:pt>
          <cx:pt idx="6999">14</cx:pt>
          <cx:pt idx="7000">14</cx:pt>
          <cx:pt idx="7001">14</cx:pt>
          <cx:pt idx="7002">15</cx:pt>
          <cx:pt idx="7003">14</cx:pt>
          <cx:pt idx="7004">15</cx:pt>
          <cx:pt idx="7005">15</cx:pt>
          <cx:pt idx="7006">18</cx:pt>
          <cx:pt idx="7007">18</cx:pt>
          <cx:pt idx="7008">18</cx:pt>
          <cx:pt idx="7009">18</cx:pt>
          <cx:pt idx="7010">18</cx:pt>
          <cx:pt idx="7011">15</cx:pt>
          <cx:pt idx="7012">18</cx:pt>
          <cx:pt idx="7013">17</cx:pt>
          <cx:pt idx="7014">17</cx:pt>
          <cx:pt idx="7015">17</cx:pt>
          <cx:pt idx="7016">15</cx:pt>
          <cx:pt idx="7017">15</cx:pt>
          <cx:pt idx="7018">15</cx:pt>
          <cx:pt idx="7019">16</cx:pt>
          <cx:pt idx="7020">18</cx:pt>
          <cx:pt idx="7021">15</cx:pt>
          <cx:pt idx="7022">18</cx:pt>
          <cx:pt idx="7023">15</cx:pt>
          <cx:pt idx="7024">15</cx:pt>
          <cx:pt idx="7025">18</cx:pt>
          <cx:pt idx="7026">15</cx:pt>
          <cx:pt idx="7027">18</cx:pt>
          <cx:pt idx="7028">16</cx:pt>
          <cx:pt idx="7029">18</cx:pt>
          <cx:pt idx="7030">17</cx:pt>
          <cx:pt idx="7031">17</cx:pt>
          <cx:pt idx="7032">17</cx:pt>
          <cx:pt idx="7033">16</cx:pt>
          <cx:pt idx="7034">17</cx:pt>
          <cx:pt idx="7035">16</cx:pt>
          <cx:pt idx="7036">18</cx:pt>
          <cx:pt idx="7037">17</cx:pt>
          <cx:pt idx="7038">18</cx:pt>
          <cx:pt idx="7039">11</cx:pt>
          <cx:pt idx="7040">11</cx:pt>
          <cx:pt idx="7041">25</cx:pt>
          <cx:pt idx="7042">26</cx:pt>
          <cx:pt idx="7043">26</cx:pt>
          <cx:pt idx="7044">25</cx:pt>
          <cx:pt idx="7045">24</cx:pt>
          <cx:pt idx="7046">30</cx:pt>
          <cx:pt idx="7047">24</cx:pt>
          <cx:pt idx="7048">24</cx:pt>
          <cx:pt idx="7049">30</cx:pt>
          <cx:pt idx="7050">24</cx:pt>
          <cx:pt idx="7051">24</cx:pt>
          <cx:pt idx="7052">24</cx:pt>
          <cx:pt idx="7053">30</cx:pt>
          <cx:pt idx="7054">24</cx:pt>
          <cx:pt idx="7055">24</cx:pt>
          <cx:pt idx="7056">30</cx:pt>
          <cx:pt idx="7057">24</cx:pt>
          <cx:pt idx="7058">20</cx:pt>
          <cx:pt idx="7059">25</cx:pt>
          <cx:pt idx="7060">25</cx:pt>
          <cx:pt idx="7061">25</cx:pt>
          <cx:pt idx="7062">25</cx:pt>
          <cx:pt idx="7063">25</cx:pt>
          <cx:pt idx="7064">25</cx:pt>
          <cx:pt idx="7065">20</cx:pt>
          <cx:pt idx="7066">25</cx:pt>
          <cx:pt idx="7067">20</cx:pt>
          <cx:pt idx="7068">23</cx:pt>
          <cx:pt idx="7069">23</cx:pt>
          <cx:pt idx="7070">23</cx:pt>
          <cx:pt idx="7071">23</cx:pt>
          <cx:pt idx="7072">23</cx:pt>
          <cx:pt idx="7073">20</cx:pt>
          <cx:pt idx="7074">15</cx:pt>
          <cx:pt idx="7075">14</cx:pt>
          <cx:pt idx="7076">15</cx:pt>
          <cx:pt idx="7077">15</cx:pt>
          <cx:pt idx="7078">15</cx:pt>
          <cx:pt idx="7079">15</cx:pt>
          <cx:pt idx="7080">15</cx:pt>
          <cx:pt idx="7081">15</cx:pt>
          <cx:pt idx="7082">15</cx:pt>
          <cx:pt idx="7083">15</cx:pt>
          <cx:pt idx="7084">15</cx:pt>
          <cx:pt idx="7085">15</cx:pt>
          <cx:pt idx="7086">15</cx:pt>
          <cx:pt idx="7087">15</cx:pt>
          <cx:pt idx="7088">15</cx:pt>
          <cx:pt idx="7089">15</cx:pt>
          <cx:pt idx="7090">15</cx:pt>
          <cx:pt idx="7091">15</cx:pt>
          <cx:pt idx="7092">15</cx:pt>
          <cx:pt idx="7093">15</cx:pt>
          <cx:pt idx="7094">20</cx:pt>
          <cx:pt idx="7095">20</cx:pt>
          <cx:pt idx="7096">19</cx:pt>
          <cx:pt idx="7097">20</cx:pt>
          <cx:pt idx="7098">19</cx:pt>
          <cx:pt idx="7099">19</cx:pt>
          <cx:pt idx="7100">19</cx:pt>
          <cx:pt idx="7101">20</cx:pt>
          <cx:pt idx="7102">20</cx:pt>
          <cx:pt idx="7103">20</cx:pt>
          <cx:pt idx="7104">19</cx:pt>
          <cx:pt idx="7105">19</cx:pt>
          <cx:pt idx="7106">20</cx:pt>
          <cx:pt idx="7107">19</cx:pt>
          <cx:pt idx="7108">20</cx:pt>
          <cx:pt idx="7109">19</cx:pt>
          <cx:pt idx="7110">20</cx:pt>
          <cx:pt idx="7111">20</cx:pt>
          <cx:pt idx="7112">19</cx:pt>
          <cx:pt idx="7113">19</cx:pt>
          <cx:pt idx="7114">19</cx:pt>
          <cx:pt idx="7115">20</cx:pt>
          <cx:pt idx="7116">20</cx:pt>
          <cx:pt idx="7117">20</cx:pt>
          <cx:pt idx="7118">20</cx:pt>
          <cx:pt idx="7119">19</cx:pt>
          <cx:pt idx="7120">19</cx:pt>
          <cx:pt idx="7121">19</cx:pt>
          <cx:pt idx="7122">14</cx:pt>
          <cx:pt idx="7123">11</cx:pt>
          <cx:pt idx="7124">11</cx:pt>
          <cx:pt idx="7125">14</cx:pt>
          <cx:pt idx="7126">11</cx:pt>
          <cx:pt idx="7127">14</cx:pt>
          <cx:pt idx="7128">11</cx:pt>
          <cx:pt idx="7129">11</cx:pt>
          <cx:pt idx="7130">11</cx:pt>
          <cx:pt idx="7131">14</cx:pt>
          <cx:pt idx="7132">14</cx:pt>
          <cx:pt idx="7133">11</cx:pt>
          <cx:pt idx="7134">11</cx:pt>
          <cx:pt idx="7135">11</cx:pt>
          <cx:pt idx="7136">11</cx:pt>
          <cx:pt idx="7137">11</cx:pt>
          <cx:pt idx="7138">11</cx:pt>
          <cx:pt idx="7139">11</cx:pt>
          <cx:pt idx="7140">11</cx:pt>
          <cx:pt idx="7141">11</cx:pt>
          <cx:pt idx="7142">11</cx:pt>
          <cx:pt idx="7143">11</cx:pt>
          <cx:pt idx="7144">11</cx:pt>
          <cx:pt idx="7145">15</cx:pt>
          <cx:pt idx="7146">14</cx:pt>
          <cx:pt idx="7147">14</cx:pt>
          <cx:pt idx="7148">15</cx:pt>
          <cx:pt idx="7149">17</cx:pt>
          <cx:pt idx="7150">17</cx:pt>
          <cx:pt idx="7151">17</cx:pt>
          <cx:pt idx="7152">14</cx:pt>
          <cx:pt idx="7153">19</cx:pt>
          <cx:pt idx="7154">17</cx:pt>
          <cx:pt idx="7155">19</cx:pt>
          <cx:pt idx="7156">15</cx:pt>
          <cx:pt idx="7157">14</cx:pt>
          <cx:pt idx="7158">15</cx:pt>
          <cx:pt idx="7159">14</cx:pt>
          <cx:pt idx="7160">16</cx:pt>
          <cx:pt idx="7161">14</cx:pt>
          <cx:pt idx="7162">19</cx:pt>
          <cx:pt idx="7163">17</cx:pt>
          <cx:pt idx="7164">17</cx:pt>
          <cx:pt idx="7165">14</cx:pt>
          <cx:pt idx="7166">19</cx:pt>
          <cx:pt idx="7167">16</cx:pt>
          <cx:pt idx="7168">14</cx:pt>
          <cx:pt idx="7169">17</cx:pt>
          <cx:pt idx="7170">18</cx:pt>
          <cx:pt idx="7171">18</cx:pt>
          <cx:pt idx="7172">18</cx:pt>
          <cx:pt idx="7173">17</cx:pt>
          <cx:pt idx="7174">17</cx:pt>
          <cx:pt idx="7175">17</cx:pt>
          <cx:pt idx="7176">17</cx:pt>
          <cx:pt idx="7177">17</cx:pt>
          <cx:pt idx="7178">18</cx:pt>
          <cx:pt idx="7179">18</cx:pt>
          <cx:pt idx="7180">18</cx:pt>
          <cx:pt idx="7181">18</cx:pt>
          <cx:pt idx="7182">17</cx:pt>
          <cx:pt idx="7183">18</cx:pt>
          <cx:pt idx="7184">19</cx:pt>
          <cx:pt idx="7185">18</cx:pt>
          <cx:pt idx="7186">18</cx:pt>
          <cx:pt idx="7187">19</cx:pt>
          <cx:pt idx="7188">19</cx:pt>
          <cx:pt idx="7189">18</cx:pt>
          <cx:pt idx="7190">19</cx:pt>
          <cx:pt idx="7191">19</cx:pt>
          <cx:pt idx="7192">18</cx:pt>
          <cx:pt idx="7193">19</cx:pt>
          <cx:pt idx="7194">18</cx:pt>
          <cx:pt idx="7195">20</cx:pt>
          <cx:pt idx="7196">19</cx:pt>
          <cx:pt idx="7197">19</cx:pt>
          <cx:pt idx="7198">18</cx:pt>
          <cx:pt idx="7199">19</cx:pt>
          <cx:pt idx="7200">18</cx:pt>
          <cx:pt idx="7201">19</cx:pt>
          <cx:pt idx="7202">19</cx:pt>
          <cx:pt idx="7203">19</cx:pt>
          <cx:pt idx="7204">19</cx:pt>
          <cx:pt idx="7205">18</cx:pt>
          <cx:pt idx="7206">18</cx:pt>
          <cx:pt idx="7207">18</cx:pt>
          <cx:pt idx="7208">20</cx:pt>
          <cx:pt idx="7209">18</cx:pt>
          <cx:pt idx="7210">19</cx:pt>
          <cx:pt idx="7211">19</cx:pt>
          <cx:pt idx="7212">19</cx:pt>
          <cx:pt idx="7213">25</cx:pt>
          <cx:pt idx="7214">20</cx:pt>
          <cx:pt idx="7215">20</cx:pt>
          <cx:pt idx="7216">20</cx:pt>
          <cx:pt idx="7217">20</cx:pt>
          <cx:pt idx="7218">20</cx:pt>
          <cx:pt idx="7219">20</cx:pt>
          <cx:pt idx="7220">19</cx:pt>
          <cx:pt idx="7221">15</cx:pt>
          <cx:pt idx="7222">15</cx:pt>
          <cx:pt idx="7223">15</cx:pt>
          <cx:pt idx="7224">16</cx:pt>
          <cx:pt idx="7225">15</cx:pt>
          <cx:pt idx="7226">15</cx:pt>
          <cx:pt idx="7227">16</cx:pt>
          <cx:pt idx="7228">16</cx:pt>
          <cx:pt idx="7229">15</cx:pt>
          <cx:pt idx="7230">15</cx:pt>
          <cx:pt idx="7231">15</cx:pt>
          <cx:pt idx="7232">16</cx:pt>
          <cx:pt idx="7233">15</cx:pt>
          <cx:pt idx="7234">16</cx:pt>
          <cx:pt idx="7235">53</cx:pt>
          <cx:pt idx="7236">53</cx:pt>
          <cx:pt idx="7237">53</cx:pt>
          <cx:pt idx="7238">53</cx:pt>
          <cx:pt idx="7239">53</cx:pt>
          <cx:pt idx="7240">53</cx:pt>
          <cx:pt idx="7241">53</cx:pt>
          <cx:pt idx="7242">53</cx:pt>
          <cx:pt idx="7243">53</cx:pt>
          <cx:pt idx="7244">53</cx:pt>
          <cx:pt idx="7245">53</cx:pt>
          <cx:pt idx="7246">53</cx:pt>
          <cx:pt idx="7247">53</cx:pt>
          <cx:pt idx="7248">55</cx:pt>
          <cx:pt idx="7249">55</cx:pt>
          <cx:pt idx="7250">55</cx:pt>
          <cx:pt idx="7251">44</cx:pt>
          <cx:pt idx="7252">44</cx:pt>
          <cx:pt idx="7253">44</cx:pt>
          <cx:pt idx="7254">44</cx:pt>
          <cx:pt idx="7255">44</cx:pt>
          <cx:pt idx="7256">44</cx:pt>
          <cx:pt idx="7257">44</cx:pt>
          <cx:pt idx="7258">44</cx:pt>
          <cx:pt idx="7259">43</cx:pt>
          <cx:pt idx="7260">43</cx:pt>
          <cx:pt idx="7261">43</cx:pt>
          <cx:pt idx="7262">43</cx:pt>
          <cx:pt idx="7263">51</cx:pt>
          <cx:pt idx="7264">51</cx:pt>
          <cx:pt idx="7265">51</cx:pt>
          <cx:pt idx="7266">51</cx:pt>
          <cx:pt idx="7267">51</cx:pt>
          <cx:pt idx="7268">51</cx:pt>
          <cx:pt idx="7269">54</cx:pt>
          <cx:pt idx="7270">54</cx:pt>
          <cx:pt idx="7271">54</cx:pt>
          <cx:pt idx="7272">54</cx:pt>
          <cx:pt idx="7273">58</cx:pt>
          <cx:pt idx="7274">54</cx:pt>
          <cx:pt idx="7275">54</cx:pt>
          <cx:pt idx="7276">54</cx:pt>
          <cx:pt idx="7277">54</cx:pt>
          <cx:pt idx="7278">54</cx:pt>
          <cx:pt idx="7279">54</cx:pt>
          <cx:pt idx="7280">58</cx:pt>
          <cx:pt idx="7281">27</cx:pt>
          <cx:pt idx="7282">27</cx:pt>
          <cx:pt idx="7283">27</cx:pt>
          <cx:pt idx="7284">27</cx:pt>
          <cx:pt idx="7285">27</cx:pt>
          <cx:pt idx="7286">27</cx:pt>
          <cx:pt idx="7287">23</cx:pt>
          <cx:pt idx="7288">18</cx:pt>
          <cx:pt idx="7289">18</cx:pt>
          <cx:pt idx="7290">23</cx:pt>
          <cx:pt idx="7291">23</cx:pt>
          <cx:pt idx="7292">18</cx:pt>
          <cx:pt idx="7293">22</cx:pt>
          <cx:pt idx="7294">22</cx:pt>
          <cx:pt idx="7295">22</cx:pt>
          <cx:pt idx="7296">25</cx:pt>
          <cx:pt idx="7297">25</cx:pt>
          <cx:pt idx="7298">22</cx:pt>
          <cx:pt idx="7299">22</cx:pt>
          <cx:pt idx="7300">22</cx:pt>
          <cx:pt idx="7301">22</cx:pt>
          <cx:pt idx="7302">22</cx:pt>
          <cx:pt idx="7303">22</cx:pt>
          <cx:pt idx="7304">22</cx:pt>
          <cx:pt idx="7305">22</cx:pt>
          <cx:pt idx="7306">15</cx:pt>
          <cx:pt idx="7307">16</cx:pt>
          <cx:pt idx="7308">15</cx:pt>
          <cx:pt idx="7309">15</cx:pt>
          <cx:pt idx="7310">15</cx:pt>
          <cx:pt idx="7311">19</cx:pt>
          <cx:pt idx="7312">18</cx:pt>
          <cx:pt idx="7313">21</cx:pt>
          <cx:pt idx="7314">21</cx:pt>
          <cx:pt idx="7315">21</cx:pt>
          <cx:pt idx="7316">19</cx:pt>
          <cx:pt idx="7317">18</cx:pt>
          <cx:pt idx="7318">19</cx:pt>
          <cx:pt idx="7319">23</cx:pt>
          <cx:pt idx="7320">20</cx:pt>
          <cx:pt idx="7321">20</cx:pt>
          <cx:pt idx="7322">20</cx:pt>
          <cx:pt idx="7323">20</cx:pt>
          <cx:pt idx="7324">20</cx:pt>
          <cx:pt idx="7325">20</cx:pt>
          <cx:pt idx="7326">20</cx:pt>
          <cx:pt idx="7327">20</cx:pt>
          <cx:pt idx="7328">20</cx:pt>
          <cx:pt idx="7329">20</cx:pt>
          <cx:pt idx="7330">20</cx:pt>
          <cx:pt idx="7331">20</cx:pt>
          <cx:pt idx="7332">20</cx:pt>
          <cx:pt idx="7333">20</cx:pt>
          <cx:pt idx="7334">19</cx:pt>
          <cx:pt idx="7335">18</cx:pt>
          <cx:pt idx="7336">16</cx:pt>
          <cx:pt idx="7337">16</cx:pt>
          <cx:pt idx="7338">16</cx:pt>
          <cx:pt idx="7339">15</cx:pt>
          <cx:pt idx="7340">19</cx:pt>
          <cx:pt idx="7341">28</cx:pt>
          <cx:pt idx="7342">20</cx:pt>
          <cx:pt idx="7343">19</cx:pt>
          <cx:pt idx="7344">20</cx:pt>
          <cx:pt idx="7345">19</cx:pt>
          <cx:pt idx="7346">28</cx:pt>
          <cx:pt idx="7347">29</cx:pt>
          <cx:pt idx="7348">29</cx:pt>
          <cx:pt idx="7349">20</cx:pt>
          <cx:pt idx="7350">23</cx:pt>
          <cx:pt idx="7351">19</cx:pt>
          <cx:pt idx="7352">20</cx:pt>
          <cx:pt idx="7353">19</cx:pt>
          <cx:pt idx="7354">18</cx:pt>
          <cx:pt idx="7355">27</cx:pt>
          <cx:pt idx="7356">19</cx:pt>
          <cx:pt idx="7357">22</cx:pt>
          <cx:pt idx="7358">28</cx:pt>
          <cx:pt idx="7359">19</cx:pt>
          <cx:pt idx="7360">23</cx:pt>
          <cx:pt idx="7361">22</cx:pt>
          <cx:pt idx="7362">23</cx:pt>
          <cx:pt idx="7363">20</cx:pt>
          <cx:pt idx="7364">19</cx:pt>
          <cx:pt idx="7365">22</cx:pt>
          <cx:pt idx="7366">20</cx:pt>
          <cx:pt idx="7367">26</cx:pt>
          <cx:pt idx="7368">23</cx:pt>
          <cx:pt idx="7369">20</cx:pt>
          <cx:pt idx="7370">19</cx:pt>
          <cx:pt idx="7371">22</cx:pt>
          <cx:pt idx="7372">22</cx:pt>
          <cx:pt idx="7373">23</cx:pt>
          <cx:pt idx="7374">19</cx:pt>
          <cx:pt idx="7375">27</cx:pt>
          <cx:pt idx="7376">18</cx:pt>
          <cx:pt idx="7377">24</cx:pt>
          <cx:pt idx="7378">24</cx:pt>
          <cx:pt idx="7379">20</cx:pt>
          <cx:pt idx="7380">20</cx:pt>
          <cx:pt idx="7381">24</cx:pt>
          <cx:pt idx="7382">18</cx:pt>
          <cx:pt idx="7383">18</cx:pt>
          <cx:pt idx="7384">20</cx:pt>
          <cx:pt idx="7385">20</cx:pt>
          <cx:pt idx="7386">24</cx:pt>
          <cx:pt idx="7387">18</cx:pt>
          <cx:pt idx="7388">24</cx:pt>
          <cx:pt idx="7389">24</cx:pt>
          <cx:pt idx="7390">24</cx:pt>
          <cx:pt idx="7391">24</cx:pt>
          <cx:pt idx="7392">18</cx:pt>
          <cx:pt idx="7393">20</cx:pt>
          <cx:pt idx="7394">18</cx:pt>
          <cx:pt idx="7395">20</cx:pt>
          <cx:pt idx="7396">16</cx:pt>
          <cx:pt idx="7397">18</cx:pt>
          <cx:pt idx="7398">18</cx:pt>
          <cx:pt idx="7399">18</cx:pt>
          <cx:pt idx="7400">16</cx:pt>
          <cx:pt idx="7401">18</cx:pt>
          <cx:pt idx="7402">17</cx:pt>
          <cx:pt idx="7403">19</cx:pt>
          <cx:pt idx="7404">18</cx:pt>
          <cx:pt idx="7405">17</cx:pt>
          <cx:pt idx="7406">19</cx:pt>
          <cx:pt idx="7407">19</cx:pt>
          <cx:pt idx="7408">17</cx:pt>
          <cx:pt idx="7409">19</cx:pt>
          <cx:pt idx="7410">18</cx:pt>
          <cx:pt idx="7411">17</cx:pt>
          <cx:pt idx="7412">19</cx:pt>
          <cx:pt idx="7413">19</cx:pt>
          <cx:pt idx="7414">19</cx:pt>
          <cx:pt idx="7415">22</cx:pt>
          <cx:pt idx="7416">20</cx:pt>
          <cx:pt idx="7417">21</cx:pt>
          <cx:pt idx="7418">21</cx:pt>
          <cx:pt idx="7419">22</cx:pt>
          <cx:pt idx="7420">17</cx:pt>
          <cx:pt idx="7421">18</cx:pt>
          <cx:pt idx="7422">29</cx:pt>
          <cx:pt idx="7423">16</cx:pt>
          <cx:pt idx="7424">16</cx:pt>
          <cx:pt idx="7425">18</cx:pt>
          <cx:pt idx="7426">18</cx:pt>
          <cx:pt idx="7427">17</cx:pt>
          <cx:pt idx="7428">16</cx:pt>
          <cx:pt idx="7429">16</cx:pt>
          <cx:pt idx="7430">16</cx:pt>
          <cx:pt idx="7431">29</cx:pt>
          <cx:pt idx="7432">16</cx:pt>
          <cx:pt idx="7433">17</cx:pt>
          <cx:pt idx="7434">16</cx:pt>
          <cx:pt idx="7435">18</cx:pt>
          <cx:pt idx="7436">16</cx:pt>
          <cx:pt idx="7437">29</cx:pt>
          <cx:pt idx="7438">16</cx:pt>
          <cx:pt idx="7439">16</cx:pt>
          <cx:pt idx="7440">18</cx:pt>
          <cx:pt idx="7441">18</cx:pt>
          <cx:pt idx="7442">18</cx:pt>
          <cx:pt idx="7443">19</cx:pt>
          <cx:pt idx="7444">19</cx:pt>
          <cx:pt idx="7445">16</cx:pt>
          <cx:pt idx="7446">16</cx:pt>
          <cx:pt idx="7447">16</cx:pt>
          <cx:pt idx="7448">19</cx:pt>
          <cx:pt idx="7449">16</cx:pt>
          <cx:pt idx="7450">19</cx:pt>
          <cx:pt idx="7451">19</cx:pt>
          <cx:pt idx="7452">16</cx:pt>
          <cx:pt idx="7453">16</cx:pt>
          <cx:pt idx="7454">19</cx:pt>
          <cx:pt idx="7455">19</cx:pt>
          <cx:pt idx="7456">19</cx:pt>
          <cx:pt idx="7457">19</cx:pt>
          <cx:pt idx="7458">15</cx:pt>
          <cx:pt idx="7459">13</cx:pt>
          <cx:pt idx="7460">16</cx:pt>
          <cx:pt idx="7461">16</cx:pt>
          <cx:pt idx="7462">15</cx:pt>
          <cx:pt idx="7463">16</cx:pt>
          <cx:pt idx="7464">16</cx:pt>
          <cx:pt idx="7465">15</cx:pt>
          <cx:pt idx="7466">16</cx:pt>
          <cx:pt idx="7467">16</cx:pt>
          <cx:pt idx="7468">19</cx:pt>
          <cx:pt idx="7469">19</cx:pt>
          <cx:pt idx="7470">19</cx:pt>
          <cx:pt idx="7471">19</cx:pt>
          <cx:pt idx="7472">20</cx:pt>
          <cx:pt idx="7473">20</cx:pt>
          <cx:pt idx="7474">20</cx:pt>
          <cx:pt idx="7475">20</cx:pt>
          <cx:pt idx="7476">20</cx:pt>
          <cx:pt idx="7477">20</cx:pt>
          <cx:pt idx="7478">20</cx:pt>
          <cx:pt idx="7479">20</cx:pt>
          <cx:pt idx="7480">14</cx:pt>
          <cx:pt idx="7481">14</cx:pt>
          <cx:pt idx="7482">13</cx:pt>
          <cx:pt idx="7483">14</cx:pt>
          <cx:pt idx="7484">14</cx:pt>
          <cx:pt idx="7485">14</cx:pt>
          <cx:pt idx="7486">17</cx:pt>
          <cx:pt idx="7487">17</cx:pt>
          <cx:pt idx="7488">17</cx:pt>
          <cx:pt idx="7489">17</cx:pt>
          <cx:pt idx="7490">17</cx:pt>
          <cx:pt idx="7491">17</cx:pt>
          <cx:pt idx="7492">17</cx:pt>
          <cx:pt idx="7493">17</cx:pt>
          <cx:pt idx="7494">12</cx:pt>
          <cx:pt idx="7495">12</cx:pt>
          <cx:pt idx="7496">12</cx:pt>
          <cx:pt idx="7497">12</cx:pt>
          <cx:pt idx="7498">14</cx:pt>
          <cx:pt idx="7499">14</cx:pt>
          <cx:pt idx="7500">26</cx:pt>
          <cx:pt idx="7501">21</cx:pt>
          <cx:pt idx="7502">25</cx:pt>
          <cx:pt idx="7503">19</cx:pt>
          <cx:pt idx="7504">21</cx:pt>
          <cx:pt idx="7505">25</cx:pt>
          <cx:pt idx="7506">26</cx:pt>
          <cx:pt idx="7507">19</cx:pt>
          <cx:pt idx="7508">19</cx:pt>
          <cx:pt idx="7509">20</cx:pt>
          <cx:pt idx="7510">17</cx:pt>
          <cx:pt idx="7511">16</cx:pt>
          <cx:pt idx="7512">17</cx:pt>
          <cx:pt idx="7513">16</cx:pt>
          <cx:pt idx="7514">17</cx:pt>
          <cx:pt idx="7515">16</cx:pt>
          <cx:pt idx="7516">14</cx:pt>
          <cx:pt idx="7517">14</cx:pt>
          <cx:pt idx="7518">14</cx:pt>
          <cx:pt idx="7519">14</cx:pt>
          <cx:pt idx="7520">13</cx:pt>
          <cx:pt idx="7521">14</cx:pt>
          <cx:pt idx="7522">13</cx:pt>
          <cx:pt idx="7523">14</cx:pt>
          <cx:pt idx="7524">14</cx:pt>
          <cx:pt idx="7525">14</cx:pt>
          <cx:pt idx="7526">14</cx:pt>
          <cx:pt idx="7527">14</cx:pt>
          <cx:pt idx="7528">18</cx:pt>
          <cx:pt idx="7529">15</cx:pt>
          <cx:pt idx="7530">18</cx:pt>
          <cx:pt idx="7531">16</cx:pt>
          <cx:pt idx="7532">18</cx:pt>
          <cx:pt idx="7533">17</cx:pt>
          <cx:pt idx="7534">18</cx:pt>
          <cx:pt idx="7535">12</cx:pt>
          <cx:pt idx="7536">11</cx:pt>
          <cx:pt idx="7537">13</cx:pt>
          <cx:pt idx="7538">13</cx:pt>
          <cx:pt idx="7539">14</cx:pt>
          <cx:pt idx="7540">12</cx:pt>
          <cx:pt idx="7541">14</cx:pt>
          <cx:pt idx="7542">11</cx:pt>
          <cx:pt idx="7543">13</cx:pt>
          <cx:pt idx="7544">12</cx:pt>
          <cx:pt idx="7545">13</cx:pt>
          <cx:pt idx="7546">14</cx:pt>
          <cx:pt idx="7547">14</cx:pt>
          <cx:pt idx="7548">12</cx:pt>
          <cx:pt idx="7549">13</cx:pt>
          <cx:pt idx="7550">13</cx:pt>
          <cx:pt idx="7551">13</cx:pt>
          <cx:pt idx="7552">11</cx:pt>
          <cx:pt idx="7553">11</cx:pt>
          <cx:pt idx="7554">12</cx:pt>
          <cx:pt idx="7555">12</cx:pt>
          <cx:pt idx="7556">13</cx:pt>
          <cx:pt idx="7557">12</cx:pt>
          <cx:pt idx="7558">14</cx:pt>
          <cx:pt idx="7559">14</cx:pt>
          <cx:pt idx="7560">19</cx:pt>
          <cx:pt idx="7561">19</cx:pt>
          <cx:pt idx="7562">19</cx:pt>
          <cx:pt idx="7563">19</cx:pt>
          <cx:pt idx="7564">22</cx:pt>
          <cx:pt idx="7565">21</cx:pt>
          <cx:pt idx="7566">21</cx:pt>
          <cx:pt idx="7567">22</cx:pt>
          <cx:pt idx="7568">20</cx:pt>
          <cx:pt idx="7569">21</cx:pt>
          <cx:pt idx="7570">20</cx:pt>
          <cx:pt idx="7571">15</cx:pt>
          <cx:pt idx="7572">14</cx:pt>
          <cx:pt idx="7573">15</cx:pt>
          <cx:pt idx="7574">15</cx:pt>
          <cx:pt idx="7575">14</cx:pt>
          <cx:pt idx="7576">14</cx:pt>
          <cx:pt idx="7577">14</cx:pt>
          <cx:pt idx="7578">16</cx:pt>
          <cx:pt idx="7579">14</cx:pt>
          <cx:pt idx="7580">15</cx:pt>
          <cx:pt idx="7581">15</cx:pt>
          <cx:pt idx="7582">15</cx:pt>
          <cx:pt idx="7583">15</cx:pt>
          <cx:pt idx="7584">14</cx:pt>
          <cx:pt idx="7585">16</cx:pt>
          <cx:pt idx="7586">14</cx:pt>
          <cx:pt idx="7587">14</cx:pt>
          <cx:pt idx="7588">14</cx:pt>
          <cx:pt idx="7589">14</cx:pt>
          <cx:pt idx="7590">14</cx:pt>
          <cx:pt idx="7591">14</cx:pt>
          <cx:pt idx="7592">11</cx:pt>
          <cx:pt idx="7593">14</cx:pt>
          <cx:pt idx="7594">11</cx:pt>
          <cx:pt idx="7595">13</cx:pt>
          <cx:pt idx="7596">12</cx:pt>
          <cx:pt idx="7597">10</cx:pt>
          <cx:pt idx="7598">11</cx:pt>
          <cx:pt idx="7599">11</cx:pt>
          <cx:pt idx="7600">12</cx:pt>
          <cx:pt idx="7601">14</cx:pt>
          <cx:pt idx="7602">11</cx:pt>
          <cx:pt idx="7603">11</cx:pt>
          <cx:pt idx="7604">12</cx:pt>
          <cx:pt idx="7605">14</cx:pt>
          <cx:pt idx="7606">12</cx:pt>
          <cx:pt idx="7607">12</cx:pt>
          <cx:pt idx="7608">10</cx:pt>
          <cx:pt idx="7609">11</cx:pt>
          <cx:pt idx="7610">10</cx:pt>
          <cx:pt idx="7611">11</cx:pt>
          <cx:pt idx="7612">11</cx:pt>
          <cx:pt idx="7613">12</cx:pt>
          <cx:pt idx="7614">12</cx:pt>
          <cx:pt idx="7615">13</cx:pt>
          <cx:pt idx="7616">12</cx:pt>
          <cx:pt idx="7617">12</cx:pt>
          <cx:pt idx="7618">12</cx:pt>
          <cx:pt idx="7619">11</cx:pt>
          <cx:pt idx="7620">12</cx:pt>
          <cx:pt idx="7621">12</cx:pt>
          <cx:pt idx="7622">12</cx:pt>
          <cx:pt idx="7623">17</cx:pt>
          <cx:pt idx="7624">15</cx:pt>
          <cx:pt idx="7625">15</cx:pt>
          <cx:pt idx="7626">17</cx:pt>
          <cx:pt idx="7627">17</cx:pt>
          <cx:pt idx="7628">17</cx:pt>
          <cx:pt idx="7629">17</cx:pt>
          <cx:pt idx="7630">17</cx:pt>
          <cx:pt idx="7631">17</cx:pt>
          <cx:pt idx="7632">17</cx:pt>
          <cx:pt idx="7633">12</cx:pt>
          <cx:pt idx="7634">13</cx:pt>
          <cx:pt idx="7635">13</cx:pt>
          <cx:pt idx="7636">12</cx:pt>
          <cx:pt idx="7637">13</cx:pt>
          <cx:pt idx="7638">12</cx:pt>
          <cx:pt idx="7639">13</cx:pt>
          <cx:pt idx="7640">13</cx:pt>
          <cx:pt idx="7641">12</cx:pt>
          <cx:pt idx="7642">13</cx:pt>
          <cx:pt idx="7643">13</cx:pt>
          <cx:pt idx="7644">13</cx:pt>
          <cx:pt idx="7645">13</cx:pt>
          <cx:pt idx="7646">13</cx:pt>
          <cx:pt idx="7647">13</cx:pt>
          <cx:pt idx="7648">16</cx:pt>
          <cx:pt idx="7649">13</cx:pt>
          <cx:pt idx="7650">12</cx:pt>
          <cx:pt idx="7651">13</cx:pt>
          <cx:pt idx="7652">13</cx:pt>
          <cx:pt idx="7653">12</cx:pt>
          <cx:pt idx="7654">13</cx:pt>
          <cx:pt idx="7655">13</cx:pt>
          <cx:pt idx="7656">13</cx:pt>
          <cx:pt idx="7657">12</cx:pt>
          <cx:pt idx="7658">16</cx:pt>
          <cx:pt idx="7659">13</cx:pt>
          <cx:pt idx="7660">12</cx:pt>
          <cx:pt idx="7661">13</cx:pt>
          <cx:pt idx="7662">13</cx:pt>
          <cx:pt idx="7663">13</cx:pt>
          <cx:pt idx="7664">13</cx:pt>
          <cx:pt idx="7665">13</cx:pt>
          <cx:pt idx="7666">16</cx:pt>
          <cx:pt idx="7667">12</cx:pt>
          <cx:pt idx="7668">12</cx:pt>
          <cx:pt idx="7669">13</cx:pt>
          <cx:pt idx="7670">13</cx:pt>
          <cx:pt idx="7671">14</cx:pt>
          <cx:pt idx="7672">14</cx:pt>
          <cx:pt idx="7673">13</cx:pt>
          <cx:pt idx="7674">13</cx:pt>
          <cx:pt idx="7675">13</cx:pt>
          <cx:pt idx="7676">14</cx:pt>
          <cx:pt idx="7677">13</cx:pt>
          <cx:pt idx="7678">14</cx:pt>
          <cx:pt idx="7679">13</cx:pt>
          <cx:pt idx="7680">14</cx:pt>
          <cx:pt idx="7681">13</cx:pt>
          <cx:pt idx="7682">14</cx:pt>
          <cx:pt idx="7683">14</cx:pt>
          <cx:pt idx="7684">14</cx:pt>
          <cx:pt idx="7685">14</cx:pt>
          <cx:pt idx="7686">13</cx:pt>
          <cx:pt idx="7687">14</cx:pt>
          <cx:pt idx="7688">13</cx:pt>
          <cx:pt idx="7689">13</cx:pt>
          <cx:pt idx="7690">13</cx:pt>
          <cx:pt idx="7691">13</cx:pt>
          <cx:pt idx="7692">13</cx:pt>
          <cx:pt idx="7693">14</cx:pt>
          <cx:pt idx="7694">14</cx:pt>
          <cx:pt idx="7695">14</cx:pt>
          <cx:pt idx="7696">14</cx:pt>
          <cx:pt idx="7697">14</cx:pt>
          <cx:pt idx="7698">14</cx:pt>
          <cx:pt idx="7699">13</cx:pt>
          <cx:pt idx="7700">14</cx:pt>
          <cx:pt idx="7701">14</cx:pt>
          <cx:pt idx="7702">14</cx:pt>
          <cx:pt idx="7703">13</cx:pt>
          <cx:pt idx="7704">13</cx:pt>
          <cx:pt idx="7705">14</cx:pt>
          <cx:pt idx="7706">13</cx:pt>
          <cx:pt idx="7707">13</cx:pt>
          <cx:pt idx="7708">13</cx:pt>
          <cx:pt idx="7709">13</cx:pt>
          <cx:pt idx="7710">12</cx:pt>
          <cx:pt idx="7711">13</cx:pt>
          <cx:pt idx="7712">12</cx:pt>
          <cx:pt idx="7713">13</cx:pt>
          <cx:pt idx="7714">12</cx:pt>
          <cx:pt idx="7715">14</cx:pt>
          <cx:pt idx="7716">14</cx:pt>
          <cx:pt idx="7717">13</cx:pt>
          <cx:pt idx="7718">13</cx:pt>
          <cx:pt idx="7719">12</cx:pt>
          <cx:pt idx="7720">12</cx:pt>
          <cx:pt idx="7721">13</cx:pt>
          <cx:pt idx="7722">13</cx:pt>
          <cx:pt idx="7723">11</cx:pt>
          <cx:pt idx="7724">11</cx:pt>
          <cx:pt idx="7725">12</cx:pt>
          <cx:pt idx="7726">13</cx:pt>
          <cx:pt idx="7727">10</cx:pt>
          <cx:pt idx="7728">11</cx:pt>
          <cx:pt idx="7729">11</cx:pt>
          <cx:pt idx="7730">11</cx:pt>
          <cx:pt idx="7731">11</cx:pt>
          <cx:pt idx="7732">11</cx:pt>
          <cx:pt idx="7733">21</cx:pt>
          <cx:pt idx="7734">21</cx:pt>
          <cx:pt idx="7735">21</cx:pt>
          <cx:pt idx="7736">21</cx:pt>
          <cx:pt idx="7737">21</cx:pt>
          <cx:pt idx="7738">21</cx:pt>
          <cx:pt idx="7739">21</cx:pt>
          <cx:pt idx="7740">21</cx:pt>
          <cx:pt idx="7741">21</cx:pt>
          <cx:pt idx="7742">21</cx:pt>
          <cx:pt idx="7743">21</cx:pt>
          <cx:pt idx="7744">21</cx:pt>
          <cx:pt idx="7745">21</cx:pt>
          <cx:pt idx="7746">21</cx:pt>
          <cx:pt idx="7747">21</cx:pt>
          <cx:pt idx="7748">21</cx:pt>
          <cx:pt idx="7749">21</cx:pt>
          <cx:pt idx="7750">21</cx:pt>
          <cx:pt idx="7751">21</cx:pt>
          <cx:pt idx="7752">21</cx:pt>
          <cx:pt idx="7753">20</cx:pt>
          <cx:pt idx="7754">21</cx:pt>
          <cx:pt idx="7755">20</cx:pt>
          <cx:pt idx="7756">21</cx:pt>
          <cx:pt idx="7757">21</cx:pt>
          <cx:pt idx="7758">14</cx:pt>
          <cx:pt idx="7759">17</cx:pt>
          <cx:pt idx="7760">17</cx:pt>
          <cx:pt idx="7761">14</cx:pt>
          <cx:pt idx="7762">14</cx:pt>
          <cx:pt idx="7763">14</cx:pt>
          <cx:pt idx="7764">17</cx:pt>
          <cx:pt idx="7765">17</cx:pt>
          <cx:pt idx="7766">17</cx:pt>
          <cx:pt idx="7767">17</cx:pt>
          <cx:pt idx="7768">14</cx:pt>
          <cx:pt idx="7769">14</cx:pt>
          <cx:pt idx="7770">14</cx:pt>
          <cx:pt idx="7771">17</cx:pt>
          <cx:pt idx="7772">14</cx:pt>
          <cx:pt idx="7773">14</cx:pt>
          <cx:pt idx="7774">14</cx:pt>
          <cx:pt idx="7775">14</cx:pt>
          <cx:pt idx="7776">17</cx:pt>
          <cx:pt idx="7777">22</cx:pt>
          <cx:pt idx="7778">17</cx:pt>
          <cx:pt idx="7779">22</cx:pt>
          <cx:pt idx="7780">14</cx:pt>
          <cx:pt idx="7781">13</cx:pt>
          <cx:pt idx="7782">13</cx:pt>
          <cx:pt idx="7783">13</cx:pt>
          <cx:pt idx="7784">17</cx:pt>
          <cx:pt idx="7785">13</cx:pt>
          <cx:pt idx="7786">13</cx:pt>
          <cx:pt idx="7787">13</cx:pt>
          <cx:pt idx="7788">17</cx:pt>
          <cx:pt idx="7789">13</cx:pt>
          <cx:pt idx="7790">13</cx:pt>
          <cx:pt idx="7791">13</cx:pt>
          <cx:pt idx="7792">17</cx:pt>
          <cx:pt idx="7793">13</cx:pt>
          <cx:pt idx="7794">13</cx:pt>
          <cx:pt idx="7795">17</cx:pt>
          <cx:pt idx="7796">17</cx:pt>
          <cx:pt idx="7797">13</cx:pt>
          <cx:pt idx="7798">13</cx:pt>
          <cx:pt idx="7799">13</cx:pt>
          <cx:pt idx="7800">13</cx:pt>
          <cx:pt idx="7801">17</cx:pt>
          <cx:pt idx="7802">17</cx:pt>
          <cx:pt idx="7803">17</cx:pt>
          <cx:pt idx="7804">13</cx:pt>
          <cx:pt idx="7805">13</cx:pt>
          <cx:pt idx="7806">13</cx:pt>
          <cx:pt idx="7807">22</cx:pt>
          <cx:pt idx="7808">14</cx:pt>
          <cx:pt idx="7809">14</cx:pt>
          <cx:pt idx="7810">14</cx:pt>
          <cx:pt idx="7811">17</cx:pt>
          <cx:pt idx="7812">14</cx:pt>
          <cx:pt idx="7813">14</cx:pt>
          <cx:pt idx="7814">17</cx:pt>
          <cx:pt idx="7815">22</cx:pt>
          <cx:pt idx="7816">21</cx:pt>
          <cx:pt idx="7817">21</cx:pt>
          <cx:pt idx="7818">15</cx:pt>
          <cx:pt idx="7819">15</cx:pt>
          <cx:pt idx="7820">15</cx:pt>
          <cx:pt idx="7821">21</cx:pt>
          <cx:pt idx="7822">15</cx:pt>
          <cx:pt idx="7823">21</cx:pt>
          <cx:pt idx="7824">15</cx:pt>
          <cx:pt idx="7825">15</cx:pt>
          <cx:pt idx="7826">15</cx:pt>
          <cx:pt idx="7827">21</cx:pt>
          <cx:pt idx="7828">15</cx:pt>
          <cx:pt idx="7829">15</cx:pt>
          <cx:pt idx="7830">21</cx:pt>
          <cx:pt idx="7831">15</cx:pt>
          <cx:pt idx="7832">21</cx:pt>
          <cx:pt idx="7833">22</cx:pt>
          <cx:pt idx="7834">15</cx:pt>
          <cx:pt idx="7835">15</cx:pt>
          <cx:pt idx="7836">15</cx:pt>
          <cx:pt idx="7837">15</cx:pt>
          <cx:pt idx="7838">22</cx:pt>
          <cx:pt idx="7839">22</cx:pt>
          <cx:pt idx="7840">15</cx:pt>
          <cx:pt idx="7841">22</cx:pt>
          <cx:pt idx="7842">22</cx:pt>
          <cx:pt idx="7843">15</cx:pt>
          <cx:pt idx="7844">22</cx:pt>
          <cx:pt idx="7845">16</cx:pt>
          <cx:pt idx="7846">16</cx:pt>
          <cx:pt idx="7847">22</cx:pt>
          <cx:pt idx="7848">15</cx:pt>
          <cx:pt idx="7849">22</cx:pt>
          <cx:pt idx="7850">15</cx:pt>
          <cx:pt idx="7851">16</cx:pt>
          <cx:pt idx="7852">22</cx:pt>
          <cx:pt idx="7853">13</cx:pt>
          <cx:pt idx="7854">14</cx:pt>
          <cx:pt idx="7855">14</cx:pt>
          <cx:pt idx="7856">13</cx:pt>
          <cx:pt idx="7857">13</cx:pt>
          <cx:pt idx="7858">13</cx:pt>
          <cx:pt idx="7859">13</cx:pt>
          <cx:pt idx="7860">78</cx:pt>
          <cx:pt idx="7861">78</cx:pt>
          <cx:pt idx="7862">78</cx:pt>
          <cx:pt idx="7863">34</cx:pt>
          <cx:pt idx="7864">34</cx:pt>
          <cx:pt idx="7865">34</cx:pt>
          <cx:pt idx="7866">34</cx:pt>
          <cx:pt idx="7867">34</cx:pt>
          <cx:pt idx="7868">24</cx:pt>
          <cx:pt idx="7869">22</cx:pt>
          <cx:pt idx="7870">24</cx:pt>
          <cx:pt idx="7871">22</cx:pt>
          <cx:pt idx="7872">24</cx:pt>
          <cx:pt idx="7873">22</cx:pt>
          <cx:pt idx="7874">24</cx:pt>
          <cx:pt idx="7875">22</cx:pt>
          <cx:pt idx="7876">24</cx:pt>
          <cx:pt idx="7877">24</cx:pt>
          <cx:pt idx="7878">22</cx:pt>
          <cx:pt idx="7879">24</cx:pt>
          <cx:pt idx="7880">22</cx:pt>
          <cx:pt idx="7881">22</cx:pt>
          <cx:pt idx="7882">23</cx:pt>
          <cx:pt idx="7883">22</cx:pt>
          <cx:pt idx="7884">22</cx:pt>
          <cx:pt idx="7885">23</cx:pt>
          <cx:pt idx="7886">22</cx:pt>
          <cx:pt idx="7887">22</cx:pt>
          <cx:pt idx="7888">23</cx:pt>
          <cx:pt idx="7889">23</cx:pt>
          <cx:pt idx="7890">23</cx:pt>
          <cx:pt idx="7891">22</cx:pt>
          <cx:pt idx="7892">22</cx:pt>
          <cx:pt idx="7893">22</cx:pt>
          <cx:pt idx="7894">19</cx:pt>
          <cx:pt idx="7895">19</cx:pt>
          <cx:pt idx="7896">19</cx:pt>
          <cx:pt idx="7897">19</cx:pt>
          <cx:pt idx="7898">19</cx:pt>
          <cx:pt idx="7899">19</cx:pt>
          <cx:pt idx="7900">19</cx:pt>
          <cx:pt idx="7901">19</cx:pt>
          <cx:pt idx="7902">16</cx:pt>
          <cx:pt idx="7903">16</cx:pt>
          <cx:pt idx="7904">16</cx:pt>
          <cx:pt idx="7905">19</cx:pt>
          <cx:pt idx="7906">19</cx:pt>
          <cx:pt idx="7907">20</cx:pt>
          <cx:pt idx="7908">20</cx:pt>
          <cx:pt idx="7909">20</cx:pt>
          <cx:pt idx="7910">19</cx:pt>
          <cx:pt idx="7911">19</cx:pt>
          <cx:pt idx="7912">20</cx:pt>
          <cx:pt idx="7913">20</cx:pt>
          <cx:pt idx="7914">19</cx:pt>
          <cx:pt idx="7915">20</cx:pt>
          <cx:pt idx="7916">20</cx:pt>
          <cx:pt idx="7917">19</cx:pt>
          <cx:pt idx="7918">19</cx:pt>
          <cx:pt idx="7919">19</cx:pt>
          <cx:pt idx="7920">20</cx:pt>
          <cx:pt idx="7921">20</cx:pt>
          <cx:pt idx="7922">19</cx:pt>
          <cx:pt idx="7923">20</cx:pt>
          <cx:pt idx="7924">19</cx:pt>
          <cx:pt idx="7925">19</cx:pt>
          <cx:pt idx="7926">19</cx:pt>
          <cx:pt idx="7927">20</cx:pt>
          <cx:pt idx="7928">20</cx:pt>
          <cx:pt idx="7929">16</cx:pt>
          <cx:pt idx="7930">16</cx:pt>
          <cx:pt idx="7931">16</cx:pt>
          <cx:pt idx="7932">16</cx:pt>
          <cx:pt idx="7933">21</cx:pt>
          <cx:pt idx="7934">21</cx:pt>
          <cx:pt idx="7935">21</cx:pt>
          <cx:pt idx="7936">21</cx:pt>
          <cx:pt idx="7937">19</cx:pt>
          <cx:pt idx="7938">19</cx:pt>
          <cx:pt idx="7939">19</cx:pt>
          <cx:pt idx="7940">19</cx:pt>
          <cx:pt idx="7941">19</cx:pt>
          <cx:pt idx="7942">21</cx:pt>
          <cx:pt idx="7943">21</cx:pt>
          <cx:pt idx="7944">19</cx:pt>
          <cx:pt idx="7945">21</cx:pt>
          <cx:pt idx="7946">19</cx:pt>
          <cx:pt idx="7947">21</cx:pt>
          <cx:pt idx="7948">19</cx:pt>
          <cx:pt idx="7949">19</cx:pt>
          <cx:pt idx="7950">17</cx:pt>
          <cx:pt idx="7951">17</cx:pt>
          <cx:pt idx="7952">16</cx:pt>
          <cx:pt idx="7953">17</cx:pt>
          <cx:pt idx="7954">17</cx:pt>
          <cx:pt idx="7955">16</cx:pt>
          <cx:pt idx="7956">17</cx:pt>
          <cx:pt idx="7957">17</cx:pt>
          <cx:pt idx="7958">20</cx:pt>
          <cx:pt idx="7959">19</cx:pt>
          <cx:pt idx="7960">20</cx:pt>
          <cx:pt idx="7961">20</cx:pt>
          <cx:pt idx="7962">19</cx:pt>
          <cx:pt idx="7963">19</cx:pt>
          <cx:pt idx="7964">19</cx:pt>
          <cx:pt idx="7965">19</cx:pt>
          <cx:pt idx="7966">19</cx:pt>
          <cx:pt idx="7967">20</cx:pt>
          <cx:pt idx="7968">20</cx:pt>
          <cx:pt idx="7969">20</cx:pt>
          <cx:pt idx="7970">20</cx:pt>
          <cx:pt idx="7971">19</cx:pt>
          <cx:pt idx="7972">19</cx:pt>
          <cx:pt idx="7973">9</cx:pt>
          <cx:pt idx="7974">15</cx:pt>
          <cx:pt idx="7975">15</cx:pt>
          <cx:pt idx="7976">15</cx:pt>
          <cx:pt idx="7977">15</cx:pt>
          <cx:pt idx="7978">15</cx:pt>
          <cx:pt idx="7979">15</cx:pt>
          <cx:pt idx="7980">15</cx:pt>
          <cx:pt idx="7981">15</cx:pt>
          <cx:pt idx="7982">15</cx:pt>
          <cx:pt idx="7983">15</cx:pt>
          <cx:pt idx="7984">18</cx:pt>
          <cx:pt idx="7985">18</cx:pt>
          <cx:pt idx="7986">18</cx:pt>
          <cx:pt idx="7987">19</cx:pt>
          <cx:pt idx="7988">19</cx:pt>
          <cx:pt idx="7989">19</cx:pt>
          <cx:pt idx="7990">19</cx:pt>
          <cx:pt idx="7991">19</cx:pt>
          <cx:pt idx="7992">18</cx:pt>
          <cx:pt idx="7993">18</cx:pt>
          <cx:pt idx="7994">18</cx:pt>
          <cx:pt idx="7995">18</cx:pt>
          <cx:pt idx="7996">27</cx:pt>
          <cx:pt idx="7997">27</cx:pt>
          <cx:pt idx="7998">27</cx:pt>
          <cx:pt idx="7999">27</cx:pt>
          <cx:pt idx="8000">27</cx:pt>
          <cx:pt idx="8001">27</cx:pt>
          <cx:pt idx="8002">27</cx:pt>
          <cx:pt idx="8003">27</cx:pt>
          <cx:pt idx="8004">27</cx:pt>
          <cx:pt idx="8005">27</cx:pt>
          <cx:pt idx="8006">27</cx:pt>
          <cx:pt idx="8007">27</cx:pt>
          <cx:pt idx="8008">27</cx:pt>
          <cx:pt idx="8009">27</cx:pt>
          <cx:pt idx="8010">27</cx:pt>
          <cx:pt idx="8011">27</cx:pt>
          <cx:pt idx="8012">27</cx:pt>
          <cx:pt idx="8013">27</cx:pt>
          <cx:pt idx="8014">27</cx:pt>
          <cx:pt idx="8015">27</cx:pt>
          <cx:pt idx="8016">27</cx:pt>
          <cx:pt idx="8017">17</cx:pt>
          <cx:pt idx="8018">16</cx:pt>
          <cx:pt idx="8019">16</cx:pt>
          <cx:pt idx="8020">16</cx:pt>
          <cx:pt idx="8021">16</cx:pt>
          <cx:pt idx="8022">16</cx:pt>
          <cx:pt idx="8023">16</cx:pt>
          <cx:pt idx="8024">17</cx:pt>
          <cx:pt idx="8025">17</cx:pt>
          <cx:pt idx="8026">17</cx:pt>
          <cx:pt idx="8027">17</cx:pt>
          <cx:pt idx="8028">17</cx:pt>
          <cx:pt idx="8029">17</cx:pt>
          <cx:pt idx="8030">20</cx:pt>
          <cx:pt idx="8031">20</cx:pt>
          <cx:pt idx="8032">20</cx:pt>
          <cx:pt idx="8033">20</cx:pt>
          <cx:pt idx="8034">20</cx:pt>
          <cx:pt idx="8035">20</cx:pt>
          <cx:pt idx="8036">28</cx:pt>
          <cx:pt idx="8037">20</cx:pt>
          <cx:pt idx="8038">28</cx:pt>
          <cx:pt idx="8039">20</cx:pt>
          <cx:pt idx="8040">20</cx:pt>
          <cx:pt idx="8041">20</cx:pt>
          <cx:pt idx="8042">15</cx:pt>
          <cx:pt idx="8043">15</cx:pt>
          <cx:pt idx="8044">15</cx:pt>
          <cx:pt idx="8045">15</cx:pt>
          <cx:pt idx="8046">15</cx:pt>
          <cx:pt idx="8047">15</cx:pt>
          <cx:pt idx="8048">15</cx:pt>
          <cx:pt idx="8049">23</cx:pt>
          <cx:pt idx="8050">22</cx:pt>
          <cx:pt idx="8051">22</cx:pt>
          <cx:pt idx="8052">23</cx:pt>
          <cx:pt idx="8053">25</cx:pt>
          <cx:pt idx="8054">25</cx:pt>
          <cx:pt idx="8055">25</cx:pt>
          <cx:pt idx="8056">26</cx:pt>
          <cx:pt idx="8057">26</cx:pt>
          <cx:pt idx="8058">26</cx:pt>
          <cx:pt idx="8059">25</cx:pt>
          <cx:pt idx="8060">26</cx:pt>
          <cx:pt idx="8061">25</cx:pt>
          <cx:pt idx="8062">25</cx:pt>
          <cx:pt idx="8063">25</cx:pt>
          <cx:pt idx="8064">26</cx:pt>
          <cx:pt idx="8065">26</cx:pt>
          <cx:pt idx="8066">26</cx:pt>
          <cx:pt idx="8067">26</cx:pt>
          <cx:pt idx="8068">25</cx:pt>
          <cx:pt idx="8069">26</cx:pt>
          <cx:pt idx="8070">25</cx:pt>
          <cx:pt idx="8071">25</cx:pt>
          <cx:pt idx="8072">26</cx:pt>
          <cx:pt idx="8073">19</cx:pt>
          <cx:pt idx="8074">18</cx:pt>
          <cx:pt idx="8075">19</cx:pt>
          <cx:pt idx="8076">18</cx:pt>
          <cx:pt idx="8077">19</cx:pt>
          <cx:pt idx="8078">19</cx:pt>
          <cx:pt idx="8079">18</cx:pt>
          <cx:pt idx="8080">19</cx:pt>
          <cx:pt idx="8081">18</cx:pt>
          <cx:pt idx="8082">19</cx:pt>
          <cx:pt idx="8083">18</cx:pt>
          <cx:pt idx="8084">20</cx:pt>
          <cx:pt idx="8085">18</cx:pt>
          <cx:pt idx="8086">20</cx:pt>
          <cx:pt idx="8087">20</cx:pt>
          <cx:pt idx="8088">16</cx:pt>
          <cx:pt idx="8089">17</cx:pt>
          <cx:pt idx="8090">17</cx:pt>
          <cx:pt idx="8091">16</cx:pt>
          <cx:pt idx="8092">16</cx:pt>
          <cx:pt idx="8093">16</cx:pt>
          <cx:pt idx="8094">17</cx:pt>
          <cx:pt idx="8095">17</cx:pt>
          <cx:pt idx="8096">17</cx:pt>
          <cx:pt idx="8097">17</cx:pt>
          <cx:pt idx="8098">17</cx:pt>
          <cx:pt idx="8099">17</cx:pt>
          <cx:pt idx="8100">17</cx:pt>
          <cx:pt idx="8101">17</cx:pt>
          <cx:pt idx="8102">17</cx:pt>
          <cx:pt idx="8103">17</cx:pt>
          <cx:pt idx="8104">17</cx:pt>
          <cx:pt idx="8105">17</cx:pt>
          <cx:pt idx="8106">17</cx:pt>
          <cx:pt idx="8107">17</cx:pt>
          <cx:pt idx="8108">17</cx:pt>
          <cx:pt idx="8109">13</cx:pt>
          <cx:pt idx="8110">12</cx:pt>
          <cx:pt idx="8111">13</cx:pt>
          <cx:pt idx="8112">16</cx:pt>
          <cx:pt idx="8113">16</cx:pt>
          <cx:pt idx="8114">16</cx:pt>
          <cx:pt idx="8115">16</cx:pt>
          <cx:pt idx="8116">16</cx:pt>
          <cx:pt idx="8117">16</cx:pt>
          <cx:pt idx="8118">14</cx:pt>
          <cx:pt idx="8119">16</cx:pt>
          <cx:pt idx="8120">15</cx:pt>
          <cx:pt idx="8121">15</cx:pt>
          <cx:pt idx="8122">24</cx:pt>
          <cx:pt idx="8123">24</cx:pt>
          <cx:pt idx="8124">22</cx:pt>
          <cx:pt idx="8125">22</cx:pt>
          <cx:pt idx="8126">21</cx:pt>
          <cx:pt idx="8127">24</cx:pt>
          <cx:pt idx="8128">22</cx:pt>
          <cx:pt idx="8129">22</cx:pt>
          <cx:pt idx="8130">24</cx:pt>
          <cx:pt idx="8131">20</cx:pt>
          <cx:pt idx="8132">24</cx:pt>
          <cx:pt idx="8133">24</cx:pt>
          <cx:pt idx="8134">20</cx:pt>
          <cx:pt idx="8135">22</cx:pt>
          <cx:pt idx="8136">22</cx:pt>
          <cx:pt idx="8137">17</cx:pt>
          <cx:pt idx="8138">16</cx:pt>
          <cx:pt idx="8139">16</cx:pt>
          <cx:pt idx="8140">17</cx:pt>
          <cx:pt idx="8141">16</cx:pt>
          <cx:pt idx="8142">17</cx:pt>
          <cx:pt idx="8143">17</cx:pt>
          <cx:pt idx="8144">16</cx:pt>
          <cx:pt idx="8145">17</cx:pt>
          <cx:pt idx="8146">16</cx:pt>
          <cx:pt idx="8147">17</cx:pt>
          <cx:pt idx="8148">16</cx:pt>
          <cx:pt idx="8149">18</cx:pt>
          <cx:pt idx="8150">18</cx:pt>
          <cx:pt idx="8151">18</cx:pt>
          <cx:pt idx="8152">18</cx:pt>
          <cx:pt idx="8153">19</cx:pt>
          <cx:pt idx="8154">20</cx:pt>
          <cx:pt idx="8155">19</cx:pt>
          <cx:pt idx="8156">19</cx:pt>
          <cx:pt idx="8157">20</cx:pt>
          <cx:pt idx="8158">20</cx:pt>
          <cx:pt idx="8159">19</cx:pt>
          <cx:pt idx="8160">27</cx:pt>
          <cx:pt idx="8161">28</cx:pt>
          <cx:pt idx="8162">28</cx:pt>
          <cx:pt idx="8163">27</cx:pt>
          <cx:pt idx="8164">27</cx:pt>
          <cx:pt idx="8165">26</cx:pt>
          <cx:pt idx="8166">32</cx:pt>
          <cx:pt idx="8167">30</cx:pt>
          <cx:pt idx="8168">30</cx:pt>
          <cx:pt idx="8169">30</cx:pt>
          <cx:pt idx="8170">31</cx:pt>
          <cx:pt idx="8171">31</cx:pt>
          <cx:pt idx="8172">31</cx:pt>
          <cx:pt idx="8173">15</cx:pt>
          <cx:pt idx="8174">15</cx:pt>
          <cx:pt idx="8175">15</cx:pt>
          <cx:pt idx="8176">16</cx:pt>
          <cx:pt idx="8177">16</cx:pt>
          <cx:pt idx="8178">16</cx:pt>
          <cx:pt idx="8179">16</cx:pt>
          <cx:pt idx="8180">16</cx:pt>
          <cx:pt idx="8181">16</cx:pt>
          <cx:pt idx="8182">16</cx:pt>
          <cx:pt idx="8183">16</cx:pt>
          <cx:pt idx="8184">16</cx:pt>
          <cx:pt idx="8185">16</cx:pt>
          <cx:pt idx="8186">16</cx:pt>
          <cx:pt idx="8187">16</cx:pt>
          <cx:pt idx="8188">16</cx:pt>
          <cx:pt idx="8189">16</cx:pt>
          <cx:pt idx="8190">16</cx:pt>
          <cx:pt idx="8191">16</cx:pt>
          <cx:pt idx="8192">16</cx:pt>
          <cx:pt idx="8193">15</cx:pt>
          <cx:pt idx="8194">16</cx:pt>
          <cx:pt idx="8195">16</cx:pt>
          <cx:pt idx="8196">15</cx:pt>
          <cx:pt idx="8197">16</cx:pt>
          <cx:pt idx="8198">15</cx:pt>
          <cx:pt idx="8199">15</cx:pt>
          <cx:pt idx="8200">16</cx:pt>
          <cx:pt idx="8201">15</cx:pt>
          <cx:pt idx="8202">15</cx:pt>
          <cx:pt idx="8203">15</cx:pt>
          <cx:pt idx="8204">15</cx:pt>
          <cx:pt idx="8205">15</cx:pt>
          <cx:pt idx="8206">17</cx:pt>
          <cx:pt idx="8207">17</cx:pt>
          <cx:pt idx="8208">12</cx:pt>
          <cx:pt idx="8209">15</cx:pt>
          <cx:pt idx="8210">19</cx:pt>
          <cx:pt idx="8211">14</cx:pt>
          <cx:pt idx="8212">15</cx:pt>
          <cx:pt idx="8213">17</cx:pt>
          <cx:pt idx="8214">19</cx:pt>
          <cx:pt idx="8215">14</cx:pt>
          <cx:pt idx="8216">15</cx:pt>
          <cx:pt idx="8217">14</cx:pt>
          <cx:pt idx="8218">14</cx:pt>
          <cx:pt idx="8219">17</cx:pt>
          <cx:pt idx="8220">15</cx:pt>
          <cx:pt idx="8221">17</cx:pt>
          <cx:pt idx="8222">15</cx:pt>
          <cx:pt idx="8223">14</cx:pt>
          <cx:pt idx="8224">15</cx:pt>
          <cx:pt idx="8225">19</cx:pt>
          <cx:pt idx="8226">12</cx:pt>
          <cx:pt idx="8227">19</cx:pt>
          <cx:pt idx="8228">19</cx:pt>
          <cx:pt idx="8229">14</cx:pt>
          <cx:pt idx="8230">17</cx:pt>
          <cx:pt idx="8231">19</cx:pt>
          <cx:pt idx="8232">12</cx:pt>
          <cx:pt idx="8233">17</cx:pt>
          <cx:pt idx="8234">19</cx:pt>
          <cx:pt idx="8235">19</cx:pt>
          <cx:pt idx="8236">12</cx:pt>
          <cx:pt idx="8237">19</cx:pt>
          <cx:pt idx="8238">19</cx:pt>
          <cx:pt idx="8239">14</cx:pt>
          <cx:pt idx="8240">15</cx:pt>
          <cx:pt idx="8241">15</cx:pt>
          <cx:pt idx="8242">15</cx:pt>
          <cx:pt idx="8243">15</cx:pt>
          <cx:pt idx="8244">14</cx:pt>
          <cx:pt idx="8245">14</cx:pt>
          <cx:pt idx="8246">21</cx:pt>
          <cx:pt idx="8247">15</cx:pt>
          <cx:pt idx="8248">21</cx:pt>
          <cx:pt idx="8249">15</cx:pt>
          <cx:pt idx="8250">17</cx:pt>
          <cx:pt idx="8251">15</cx:pt>
          <cx:pt idx="8252">16</cx:pt>
          <cx:pt idx="8253">15</cx:pt>
          <cx:pt idx="8254">13</cx:pt>
          <cx:pt idx="8255">13</cx:pt>
          <cx:pt idx="8256">12</cx:pt>
          <cx:pt idx="8257">16</cx:pt>
          <cx:pt idx="8258">13</cx:pt>
          <cx:pt idx="8259">16</cx:pt>
          <cx:pt idx="8260">15</cx:pt>
          <cx:pt idx="8261">17</cx:pt>
          <cx:pt idx="8262">12</cx:pt>
          <cx:pt idx="8263">16</cx:pt>
          <cx:pt idx="8264">15</cx:pt>
          <cx:pt idx="8265">13</cx:pt>
          <cx:pt idx="8266">15</cx:pt>
          <cx:pt idx="8267">16</cx:pt>
          <cx:pt idx="8268">17</cx:pt>
          <cx:pt idx="8269">13</cx:pt>
          <cx:pt idx="8270">14</cx:pt>
          <cx:pt idx="8271">13</cx:pt>
          <cx:pt idx="8272">14</cx:pt>
          <cx:pt idx="8273">18</cx:pt>
          <cx:pt idx="8274">18</cx:pt>
          <cx:pt idx="8275">18</cx:pt>
          <cx:pt idx="8276">18</cx:pt>
          <cx:pt idx="8277">18</cx:pt>
          <cx:pt idx="8278">18</cx:pt>
          <cx:pt idx="8279">18</cx:pt>
          <cx:pt idx="8280">18</cx:pt>
          <cx:pt idx="8281">23</cx:pt>
          <cx:pt idx="8282">23</cx:pt>
          <cx:pt idx="8283">23</cx:pt>
          <cx:pt idx="8284">23</cx:pt>
          <cx:pt idx="8285">21</cx:pt>
          <cx:pt idx="8286">21</cx:pt>
          <cx:pt idx="8287">18</cx:pt>
          <cx:pt idx="8288">19</cx:pt>
          <cx:pt idx="8289">20</cx:pt>
          <cx:pt idx="8290">20</cx:pt>
          <cx:pt idx="8291">21</cx:pt>
          <cx:pt idx="8292">21</cx:pt>
          <cx:pt idx="8293">21</cx:pt>
          <cx:pt idx="8294">21</cx:pt>
          <cx:pt idx="8295">18</cx:pt>
          <cx:pt idx="8296">17</cx:pt>
          <cx:pt idx="8297">17</cx:pt>
          <cx:pt idx="8298">18</cx:pt>
          <cx:pt idx="8299">17</cx:pt>
          <cx:pt idx="8300">17</cx:pt>
          <cx:pt idx="8301">18</cx:pt>
          <cx:pt idx="8302">18</cx:pt>
          <cx:pt idx="8303">18</cx:pt>
          <cx:pt idx="8304">17</cx:pt>
          <cx:pt idx="8305">18</cx:pt>
          <cx:pt idx="8306">17</cx:pt>
          <cx:pt idx="8307">18</cx:pt>
          <cx:pt idx="8308">17</cx:pt>
          <cx:pt idx="8309">18</cx:pt>
          <cx:pt idx="8310">18</cx:pt>
          <cx:pt idx="8311">18</cx:pt>
          <cx:pt idx="8312">17</cx:pt>
          <cx:pt idx="8313">17</cx:pt>
          <cx:pt idx="8314">18</cx:pt>
          <cx:pt idx="8315">18</cx:pt>
          <cx:pt idx="8316">22</cx:pt>
          <cx:pt idx="8317">20</cx:pt>
          <cx:pt idx="8318">24</cx:pt>
          <cx:pt idx="8319">20</cx:pt>
          <cx:pt idx="8320">19</cx:pt>
          <cx:pt idx="8321">19</cx:pt>
          <cx:pt idx="8322">25</cx:pt>
          <cx:pt idx="8323">25</cx:pt>
          <cx:pt idx="8324">24</cx:pt>
          <cx:pt idx="8325">25</cx:pt>
          <cx:pt idx="8326">23</cx:pt>
          <cx:pt idx="8327">18</cx:pt>
          <cx:pt idx="8328">22</cx:pt>
          <cx:pt idx="8329">20</cx:pt>
          <cx:pt idx="8330">20</cx:pt>
          <cx:pt idx="8331">22</cx:pt>
          <cx:pt idx="8332">26</cx:pt>
          <cx:pt idx="8333">20</cx:pt>
          <cx:pt idx="8334">26</cx:pt>
          <cx:pt idx="8335">20</cx:pt>
          <cx:pt idx="8336">23</cx:pt>
          <cx:pt idx="8337">20</cx:pt>
          <cx:pt idx="8338">25</cx:pt>
          <cx:pt idx="8339">18</cx:pt>
          <cx:pt idx="8340">18</cx:pt>
          <cx:pt idx="8341">25</cx:pt>
          <cx:pt idx="8342">25</cx:pt>
          <cx:pt idx="8343">25</cx:pt>
          <cx:pt idx="8344">23</cx:pt>
          <cx:pt idx="8345">17</cx:pt>
          <cx:pt idx="8346">18</cx:pt>
          <cx:pt idx="8347">18</cx:pt>
          <cx:pt idx="8348">18</cx:pt>
          <cx:pt idx="8349">18</cx:pt>
          <cx:pt idx="8350">17</cx:pt>
          <cx:pt idx="8351">17</cx:pt>
          <cx:pt idx="8352">17</cx:pt>
          <cx:pt idx="8353">19</cx:pt>
          <cx:pt idx="8354">18</cx:pt>
          <cx:pt idx="8355">18</cx:pt>
          <cx:pt idx="8356">16</cx:pt>
          <cx:pt idx="8357">17</cx:pt>
          <cx:pt idx="8358">16</cx:pt>
          <cx:pt idx="8359">19</cx:pt>
          <cx:pt idx="8360">17</cx:pt>
          <cx:pt idx="8361">19</cx:pt>
          <cx:pt idx="8362">18</cx:pt>
          <cx:pt idx="8363">17</cx:pt>
          <cx:pt idx="8364">17</cx:pt>
          <cx:pt idx="8365">17</cx:pt>
          <cx:pt idx="8366">17</cx:pt>
          <cx:pt idx="8367">20</cx:pt>
          <cx:pt idx="8368">18</cx:pt>
          <cx:pt idx="8369">19</cx:pt>
          <cx:pt idx="8370">19</cx:pt>
          <cx:pt idx="8371">26</cx:pt>
          <cx:pt idx="8372">26</cx:pt>
          <cx:pt idx="8373">25</cx:pt>
          <cx:pt idx="8374">25</cx:pt>
          <cx:pt idx="8375">17</cx:pt>
          <cx:pt idx="8376">16</cx:pt>
          <cx:pt idx="8377">15</cx:pt>
          <cx:pt idx="8378">15</cx:pt>
          <cx:pt idx="8379">16</cx:pt>
          <cx:pt idx="8380">23</cx:pt>
          <cx:pt idx="8381">22</cx:pt>
          <cx:pt idx="8382">23</cx:pt>
          <cx:pt idx="8383">22</cx:pt>
          <cx:pt idx="8384">14</cx:pt>
          <cx:pt idx="8385">15</cx:pt>
          <cx:pt idx="8386">14</cx:pt>
          <cx:pt idx="8387">14</cx:pt>
          <cx:pt idx="8388">15</cx:pt>
          <cx:pt idx="8389">14</cx:pt>
          <cx:pt idx="8390">14</cx:pt>
          <cx:pt idx="8391">12</cx:pt>
          <cx:pt idx="8392">14</cx:pt>
          <cx:pt idx="8393">12</cx:pt>
          <cx:pt idx="8394">14</cx:pt>
          <cx:pt idx="8395">12</cx:pt>
          <cx:pt idx="8396">24</cx:pt>
          <cx:pt idx="8397">24</cx:pt>
          <cx:pt idx="8398">24</cx:pt>
          <cx:pt idx="8399">24</cx:pt>
          <cx:pt idx="8400">18</cx:pt>
          <cx:pt idx="8401">19</cx:pt>
          <cx:pt idx="8402">20</cx:pt>
          <cx:pt idx="8403">19</cx:pt>
          <cx:pt idx="8404">18</cx:pt>
          <cx:pt idx="8405">20</cx:pt>
          <cx:pt idx="8406">19</cx:pt>
          <cx:pt idx="8407">19</cx:pt>
          <cx:pt idx="8408">19</cx:pt>
          <cx:pt idx="8409">20</cx:pt>
          <cx:pt idx="8410">19</cx:pt>
          <cx:pt idx="8411">21</cx:pt>
          <cx:pt idx="8412">20</cx:pt>
          <cx:pt idx="8413">20</cx:pt>
          <cx:pt idx="8414">18</cx:pt>
          <cx:pt idx="8415">18</cx:pt>
          <cx:pt idx="8416">18</cx:pt>
          <cx:pt idx="8417">18</cx:pt>
          <cx:pt idx="8418">18</cx:pt>
          <cx:pt idx="8419">18</cx:pt>
          <cx:pt idx="8420">18</cx:pt>
          <cx:pt idx="8421">18</cx:pt>
          <cx:pt idx="8422">17</cx:pt>
          <cx:pt idx="8423">17</cx:pt>
          <cx:pt idx="8424">17</cx:pt>
          <cx:pt idx="8425">17</cx:pt>
          <cx:pt idx="8426">17</cx:pt>
          <cx:pt idx="8427">18</cx:pt>
          <cx:pt idx="8428">18</cx:pt>
          <cx:pt idx="8429">17</cx:pt>
          <cx:pt idx="8430">11</cx:pt>
          <cx:pt idx="8431">13</cx:pt>
          <cx:pt idx="8432">11</cx:pt>
          <cx:pt idx="8433">14</cx:pt>
          <cx:pt idx="8434">11</cx:pt>
          <cx:pt idx="8435">11</cx:pt>
          <cx:pt idx="8436">11</cx:pt>
          <cx:pt idx="8437">11</cx:pt>
          <cx:pt idx="8438">11</cx:pt>
          <cx:pt idx="8439">11</cx:pt>
          <cx:pt idx="8440">11</cx:pt>
          <cx:pt idx="8441">11</cx:pt>
          <cx:pt idx="8442">11</cx:pt>
          <cx:pt idx="8443">11</cx:pt>
          <cx:pt idx="8444">13</cx:pt>
          <cx:pt idx="8445">11</cx:pt>
          <cx:pt idx="8446">11</cx:pt>
          <cx:pt idx="8447">13</cx:pt>
          <cx:pt idx="8448">11</cx:pt>
          <cx:pt idx="8449">11</cx:pt>
          <cx:pt idx="8450">11</cx:pt>
          <cx:pt idx="8451">11</cx:pt>
          <cx:pt idx="8452">11</cx:pt>
          <cx:pt idx="8453">11</cx:pt>
          <cx:pt idx="8454">11</cx:pt>
          <cx:pt idx="8455">11</cx:pt>
          <cx:pt idx="8456">11</cx:pt>
          <cx:pt idx="8457">11</cx:pt>
          <cx:pt idx="8458">11</cx:pt>
          <cx:pt idx="8459">11</cx:pt>
          <cx:pt idx="8460">11</cx:pt>
          <cx:pt idx="8461">17</cx:pt>
          <cx:pt idx="8462">17</cx:pt>
          <cx:pt idx="8463">17</cx:pt>
          <cx:pt idx="8464">17</cx:pt>
          <cx:pt idx="8465">16</cx:pt>
          <cx:pt idx="8466">16</cx:pt>
          <cx:pt idx="8467">16</cx:pt>
          <cx:pt idx="8468">16</cx:pt>
          <cx:pt idx="8469">16</cx:pt>
          <cx:pt idx="8470">23</cx:pt>
          <cx:pt idx="8471">23</cx:pt>
          <cx:pt idx="8472">23</cx:pt>
          <cx:pt idx="8473">23</cx:pt>
          <cx:pt idx="8474">23</cx:pt>
          <cx:pt idx="8475">24</cx:pt>
          <cx:pt idx="8476">16</cx:pt>
          <cx:pt idx="8477">21</cx:pt>
          <cx:pt idx="8478">21</cx:pt>
          <cx:pt idx="8479">21</cx:pt>
          <cx:pt idx="8480">21</cx:pt>
          <cx:pt idx="8481">15</cx:pt>
          <cx:pt idx="8482">18</cx:pt>
          <cx:pt idx="8483">21</cx:pt>
          <cx:pt idx="8484">21</cx:pt>
          <cx:pt idx="8485">18</cx:pt>
          <cx:pt idx="8486">16</cx:pt>
          <cx:pt idx="8487">21</cx:pt>
          <cx:pt idx="8488">20</cx:pt>
          <cx:pt idx="8489">21</cx:pt>
          <cx:pt idx="8490">21</cx:pt>
          <cx:pt idx="8491">16</cx:pt>
          <cx:pt idx="8492">21</cx:pt>
          <cx:pt idx="8493">18</cx:pt>
          <cx:pt idx="8494">20</cx:pt>
          <cx:pt idx="8495">21</cx:pt>
          <cx:pt idx="8496">18</cx:pt>
          <cx:pt idx="8497">18</cx:pt>
          <cx:pt idx="8498">18</cx:pt>
          <cx:pt idx="8499">17</cx:pt>
          <cx:pt idx="8500">18</cx:pt>
          <cx:pt idx="8501">18</cx:pt>
          <cx:pt idx="8502">18</cx:pt>
          <cx:pt idx="8503">17</cx:pt>
          <cx:pt idx="8504">18</cx:pt>
          <cx:pt idx="8505">18</cx:pt>
          <cx:pt idx="8506">17</cx:pt>
          <cx:pt idx="8507">18</cx:pt>
          <cx:pt idx="8508">18</cx:pt>
          <cx:pt idx="8509">18</cx:pt>
          <cx:pt idx="8510">18</cx:pt>
          <cx:pt idx="8511">30</cx:pt>
          <cx:pt idx="8512">30</cx:pt>
          <cx:pt idx="8513">30</cx:pt>
          <cx:pt idx="8514">27</cx:pt>
          <cx:pt idx="8515">30</cx:pt>
          <cx:pt idx="8516">30</cx:pt>
          <cx:pt idx="8517">29</cx:pt>
          <cx:pt idx="8518">29</cx:pt>
          <cx:pt idx="8519">27</cx:pt>
          <cx:pt idx="8520">29</cx:pt>
          <cx:pt idx="8521">30</cx:pt>
          <cx:pt idx="8522">29</cx:pt>
          <cx:pt idx="8523">29</cx:pt>
          <cx:pt idx="8524">27</cx:pt>
          <cx:pt idx="8525">29</cx:pt>
          <cx:pt idx="8526">27</cx:pt>
          <cx:pt idx="8527">29</cx:pt>
          <cx:pt idx="8528">29</cx:pt>
          <cx:pt idx="8529">26</cx:pt>
          <cx:pt idx="8530">21</cx:pt>
          <cx:pt idx="8531">20</cx:pt>
          <cx:pt idx="8532">22</cx:pt>
          <cx:pt idx="8533">22</cx:pt>
          <cx:pt idx="8534">19</cx:pt>
          <cx:pt idx="8535">19</cx:pt>
          <cx:pt idx="8536">13</cx:pt>
          <cx:pt idx="8537">13</cx:pt>
          <cx:pt idx="8538">13</cx:pt>
          <cx:pt idx="8539">13</cx:pt>
          <cx:pt idx="8540">13</cx:pt>
          <cx:pt idx="8541">13</cx:pt>
          <cx:pt idx="8542">13</cx:pt>
          <cx:pt idx="8543">13</cx:pt>
          <cx:pt idx="8544">13</cx:pt>
          <cx:pt idx="8545">13</cx:pt>
          <cx:pt idx="8546">13</cx:pt>
          <cx:pt idx="8547">13</cx:pt>
          <cx:pt idx="8548">13</cx:pt>
          <cx:pt idx="8549">13</cx:pt>
          <cx:pt idx="8550">13</cx:pt>
          <cx:pt idx="8551">13</cx:pt>
          <cx:pt idx="8552">13</cx:pt>
          <cx:pt idx="8553">13</cx:pt>
          <cx:pt idx="8554">13</cx:pt>
          <cx:pt idx="8555">13</cx:pt>
          <cx:pt idx="8556">13</cx:pt>
          <cx:pt idx="8557">13</cx:pt>
          <cx:pt idx="8558">13</cx:pt>
          <cx:pt idx="8559">13</cx:pt>
          <cx:pt idx="8560">13</cx:pt>
          <cx:pt idx="8561">13</cx:pt>
          <cx:pt idx="8562">13</cx:pt>
          <cx:pt idx="8563">16</cx:pt>
          <cx:pt idx="8564">16</cx:pt>
          <cx:pt idx="8565">16</cx:pt>
          <cx:pt idx="8566">16</cx:pt>
          <cx:pt idx="8567">16</cx:pt>
          <cx:pt idx="8568">23</cx:pt>
          <cx:pt idx="8569">20</cx:pt>
          <cx:pt idx="8570">18</cx:pt>
          <cx:pt idx="8571">23</cx:pt>
          <cx:pt idx="8572">18</cx:pt>
          <cx:pt idx="8573">20</cx:pt>
          <cx:pt idx="8574">18</cx:pt>
          <cx:pt idx="8575">20</cx:pt>
          <cx:pt idx="8576">23</cx:pt>
          <cx:pt idx="8577">23</cx:pt>
          <cx:pt idx="8578">22</cx:pt>
          <cx:pt idx="8579">22</cx:pt>
          <cx:pt idx="8580">22</cx:pt>
          <cx:pt idx="8581">21</cx:pt>
          <cx:pt idx="8582">23</cx:pt>
          <cx:pt idx="8583">23</cx:pt>
          <cx:pt idx="8584">21</cx:pt>
          <cx:pt idx="8585">14</cx:pt>
          <cx:pt idx="8586">14</cx:pt>
          <cx:pt idx="8587">15</cx:pt>
          <cx:pt idx="8588">14</cx:pt>
          <cx:pt idx="8589">15</cx:pt>
          <cx:pt idx="8590">14</cx:pt>
          <cx:pt idx="8591">15</cx:pt>
          <cx:pt idx="8592">15</cx:pt>
          <cx:pt idx="8593">15</cx:pt>
          <cx:pt idx="8594">15</cx:pt>
          <cx:pt idx="8595">15</cx:pt>
          <cx:pt idx="8596">20</cx:pt>
          <cx:pt idx="8597">21</cx:pt>
          <cx:pt idx="8598">21</cx:pt>
          <cx:pt idx="8599">21</cx:pt>
          <cx:pt idx="8600">21</cx:pt>
          <cx:pt idx="8601">21</cx:pt>
          <cx:pt idx="8602">19</cx:pt>
          <cx:pt idx="8603">21</cx:pt>
          <cx:pt idx="8604">19</cx:pt>
          <cx:pt idx="8605">21</cx:pt>
          <cx:pt idx="8606">19</cx:pt>
          <cx:pt idx="8607">21</cx:pt>
          <cx:pt idx="8608">21</cx:pt>
          <cx:pt idx="8609">20</cx:pt>
          <cx:pt idx="8610">19</cx:pt>
          <cx:pt idx="8611">20</cx:pt>
          <cx:pt idx="8612">20</cx:pt>
          <cx:pt idx="8613">20</cx:pt>
          <cx:pt idx="8614">21</cx:pt>
          <cx:pt idx="8615">20</cx:pt>
          <cx:pt idx="8616">20</cx:pt>
          <cx:pt idx="8617">16</cx:pt>
          <cx:pt idx="8618">16</cx:pt>
          <cx:pt idx="8619">16</cx:pt>
          <cx:pt idx="8620">18</cx:pt>
          <cx:pt idx="8621">18</cx:pt>
          <cx:pt idx="8622">18</cx:pt>
          <cx:pt idx="8623">18</cx:pt>
          <cx:pt idx="8624">16</cx:pt>
          <cx:pt idx="8625">16</cx:pt>
          <cx:pt idx="8626">18</cx:pt>
          <cx:pt idx="8627">18</cx:pt>
          <cx:pt idx="8628">18</cx:pt>
          <cx:pt idx="8629">18</cx:pt>
          <cx:pt idx="8630">18</cx:pt>
          <cx:pt idx="8631">18</cx:pt>
          <cx:pt idx="8632">18</cx:pt>
          <cx:pt idx="8633">18</cx:pt>
          <cx:pt idx="8634">16</cx:pt>
          <cx:pt idx="8635">18</cx:pt>
          <cx:pt idx="8636">18</cx:pt>
          <cx:pt idx="8637">18</cx:pt>
          <cx:pt idx="8638">16</cx:pt>
          <cx:pt idx="8639">18</cx:pt>
          <cx:pt idx="8640">18</cx:pt>
          <cx:pt idx="8641">16</cx:pt>
          <cx:pt idx="8642">18</cx:pt>
          <cx:pt idx="8643">18</cx:pt>
          <cx:pt idx="8644">16</cx:pt>
          <cx:pt idx="8645">18</cx:pt>
          <cx:pt idx="8646">16</cx:pt>
          <cx:pt idx="8647">18</cx:pt>
          <cx:pt idx="8648">18</cx:pt>
          <cx:pt idx="8649">18</cx:pt>
          <cx:pt idx="8650">18</cx:pt>
          <cx:pt idx="8651">19</cx:pt>
          <cx:pt idx="8652">19</cx:pt>
          <cx:pt idx="8653">18</cx:pt>
          <cx:pt idx="8654">18</cx:pt>
          <cx:pt idx="8655">19</cx:pt>
          <cx:pt idx="8656">18</cx:pt>
          <cx:pt idx="8657">19</cx:pt>
          <cx:pt idx="8658">19</cx:pt>
          <cx:pt idx="8659">19</cx:pt>
          <cx:pt idx="8660">19</cx:pt>
          <cx:pt idx="8661">19</cx:pt>
          <cx:pt idx="8662">19</cx:pt>
          <cx:pt idx="8663">19</cx:pt>
          <cx:pt idx="8664">19</cx:pt>
          <cx:pt idx="8665">18</cx:pt>
          <cx:pt idx="8666">19</cx:pt>
          <cx:pt idx="8667">18</cx:pt>
          <cx:pt idx="8668">14</cx:pt>
          <cx:pt idx="8669">14</cx:pt>
          <cx:pt idx="8670">13</cx:pt>
          <cx:pt idx="8671">13</cx:pt>
          <cx:pt idx="8672">13</cx:pt>
          <cx:pt idx="8673">13</cx:pt>
          <cx:pt idx="8674">15</cx:pt>
          <cx:pt idx="8675">15</cx:pt>
          <cx:pt idx="8676">14</cx:pt>
          <cx:pt idx="8677">14</cx:pt>
          <cx:pt idx="8678">13</cx:pt>
          <cx:pt idx="8679">14</cx:pt>
          <cx:pt idx="8680">15</cx:pt>
          <cx:pt idx="8681">15</cx:pt>
          <cx:pt idx="8682">13</cx:pt>
          <cx:pt idx="8683">14</cx:pt>
          <cx:pt idx="8684">14</cx:pt>
          <cx:pt idx="8685">15</cx:pt>
          <cx:pt idx="8686">14</cx:pt>
          <cx:pt idx="8687">14</cx:pt>
          <cx:pt idx="8688">13</cx:pt>
          <cx:pt idx="8689">15</cx:pt>
          <cx:pt idx="8690">14</cx:pt>
          <cx:pt idx="8691">14</cx:pt>
          <cx:pt idx="8692">15</cx:pt>
          <cx:pt idx="8693">14</cx:pt>
          <cx:pt idx="8694">14</cx:pt>
          <cx:pt idx="8695">13</cx:pt>
          <cx:pt idx="8696">15</cx:pt>
          <cx:pt idx="8697">15</cx:pt>
          <cx:pt idx="8698">13</cx:pt>
          <cx:pt idx="8699">14</cx:pt>
          <cx:pt idx="8700">13</cx:pt>
          <cx:pt idx="8701">14</cx:pt>
          <cx:pt idx="8702">13</cx:pt>
          <cx:pt idx="8703">14</cx:pt>
          <cx:pt idx="8704">15</cx:pt>
          <cx:pt idx="8705">14</cx:pt>
          <cx:pt idx="8706">14</cx:pt>
          <cx:pt idx="8707">14</cx:pt>
          <cx:pt idx="8708">14</cx:pt>
          <cx:pt idx="8709">13</cx:pt>
          <cx:pt idx="8710">14</cx:pt>
          <cx:pt idx="8711">14</cx:pt>
          <cx:pt idx="8712">14</cx:pt>
          <cx:pt idx="8713">14</cx:pt>
          <cx:pt idx="8714">14</cx:pt>
          <cx:pt idx="8715">13</cx:pt>
          <cx:pt idx="8716">13</cx:pt>
          <cx:pt idx="8717">20</cx:pt>
          <cx:pt idx="8718">20</cx:pt>
          <cx:pt idx="8719">20</cx:pt>
          <cx:pt idx="8720">20</cx:pt>
          <cx:pt idx="8721">20</cx:pt>
          <cx:pt idx="8722">20</cx:pt>
          <cx:pt idx="8723">20</cx:pt>
          <cx:pt idx="8724">20</cx:pt>
          <cx:pt idx="8725">20</cx:pt>
          <cx:pt idx="8726">20</cx:pt>
          <cx:pt idx="8727">20</cx:pt>
          <cx:pt idx="8728">20</cx:pt>
          <cx:pt idx="8729">16</cx:pt>
          <cx:pt idx="8730">17</cx:pt>
          <cx:pt idx="8731">16</cx:pt>
          <cx:pt idx="8732">18</cx:pt>
          <cx:pt idx="8733">17</cx:pt>
          <cx:pt idx="8734">17</cx:pt>
          <cx:pt idx="8735">16</cx:pt>
          <cx:pt idx="8736">17</cx:pt>
          <cx:pt idx="8737">18</cx:pt>
          <cx:pt idx="8738">16</cx:pt>
          <cx:pt idx="8739">16</cx:pt>
          <cx:pt idx="8740">17</cx:pt>
          <cx:pt idx="8741">18</cx:pt>
          <cx:pt idx="8742">18</cx:pt>
          <cx:pt idx="8743">18</cx:pt>
          <cx:pt idx="8744">18</cx:pt>
          <cx:pt idx="8745">18</cx:pt>
          <cx:pt idx="8746">17</cx:pt>
          <cx:pt idx="8747">17</cx:pt>
          <cx:pt idx="8748">18</cx:pt>
          <cx:pt idx="8749">17</cx:pt>
          <cx:pt idx="8750">16</cx:pt>
          <cx:pt idx="8751">16</cx:pt>
          <cx:pt idx="8752">18</cx:pt>
          <cx:pt idx="8753">16</cx:pt>
          <cx:pt idx="8754">17</cx:pt>
          <cx:pt idx="8755">17</cx:pt>
          <cx:pt idx="8756">16</cx:pt>
          <cx:pt idx="8757">16</cx:pt>
          <cx:pt idx="8758">18</cx:pt>
          <cx:pt idx="8759">16</cx:pt>
          <cx:pt idx="8760">18</cx:pt>
          <cx:pt idx="8761">16</cx:pt>
          <cx:pt idx="8762">18</cx:pt>
          <cx:pt idx="8763">16</cx:pt>
          <cx:pt idx="8764">16</cx:pt>
          <cx:pt idx="8765">18</cx:pt>
          <cx:pt idx="8766">18</cx:pt>
          <cx:pt idx="8767">17</cx:pt>
          <cx:pt idx="8768">16</cx:pt>
          <cx:pt idx="8769">16</cx:pt>
          <cx:pt idx="8770">17</cx:pt>
          <cx:pt idx="8771">17</cx:pt>
          <cx:pt idx="8772">16</cx:pt>
          <cx:pt idx="8773">18</cx:pt>
          <cx:pt idx="8774">18</cx:pt>
          <cx:pt idx="8775">18</cx:pt>
          <cx:pt idx="8776">16</cx:pt>
          <cx:pt idx="8777">16</cx:pt>
          <cx:pt idx="8778">16</cx:pt>
          <cx:pt idx="8779">18</cx:pt>
          <cx:pt idx="8780">17</cx:pt>
          <cx:pt idx="8781">16</cx:pt>
          <cx:pt idx="8782">17</cx:pt>
          <cx:pt idx="8783">16</cx:pt>
          <cx:pt idx="8784">17</cx:pt>
          <cx:pt idx="8785">17</cx:pt>
          <cx:pt idx="8786">17</cx:pt>
          <cx:pt idx="8787">16</cx:pt>
          <cx:pt idx="8788">16</cx:pt>
          <cx:pt idx="8789">16</cx:pt>
          <cx:pt idx="8790">16</cx:pt>
          <cx:pt idx="8791">16</cx:pt>
          <cx:pt idx="8792">18</cx:pt>
          <cx:pt idx="8793">18</cx:pt>
          <cx:pt idx="8794">16</cx:pt>
          <cx:pt idx="8795">17</cx:pt>
          <cx:pt idx="8796">16</cx:pt>
          <cx:pt idx="8797">17</cx:pt>
          <cx:pt idx="8798">16</cx:pt>
          <cx:pt idx="8799">16</cx:pt>
          <cx:pt idx="8800">17</cx:pt>
          <cx:pt idx="8801">17</cx:pt>
          <cx:pt idx="8802">16</cx:pt>
          <cx:pt idx="8803">18</cx:pt>
          <cx:pt idx="8804">16</cx:pt>
          <cx:pt idx="8805">18</cx:pt>
          <cx:pt idx="8806">15</cx:pt>
          <cx:pt idx="8807">17</cx:pt>
          <cx:pt idx="8808">18</cx:pt>
          <cx:pt idx="8809">18</cx:pt>
          <cx:pt idx="8810">18</cx:pt>
          <cx:pt idx="8811">17</cx:pt>
          <cx:pt idx="8812">16</cx:pt>
          <cx:pt idx="8813">15</cx:pt>
          <cx:pt idx="8814">16</cx:pt>
          <cx:pt idx="8815">17</cx:pt>
          <cx:pt idx="8816">16</cx:pt>
          <cx:pt idx="8817">17</cx:pt>
          <cx:pt idx="8818">18</cx:pt>
          <cx:pt idx="8819">13</cx:pt>
          <cx:pt idx="8820">13</cx:pt>
          <cx:pt idx="8821">13</cx:pt>
          <cx:pt idx="8822">13</cx:pt>
          <cx:pt idx="8823">13</cx:pt>
          <cx:pt idx="8824">13</cx:pt>
          <cx:pt idx="8825">10</cx:pt>
          <cx:pt idx="8826">13</cx:pt>
          <cx:pt idx="8827">12</cx:pt>
          <cx:pt idx="8828">12</cx:pt>
          <cx:pt idx="8829">13</cx:pt>
          <cx:pt idx="8830">16</cx:pt>
          <cx:pt idx="8831">16</cx:pt>
          <cx:pt idx="8832">17</cx:pt>
          <cx:pt idx="8833">16</cx:pt>
          <cx:pt idx="8834">17</cx:pt>
          <cx:pt idx="8835">17</cx:pt>
          <cx:pt idx="8836">17</cx:pt>
          <cx:pt idx="8837">17</cx:pt>
          <cx:pt idx="8838">16</cx:pt>
          <cx:pt idx="8839">17</cx:pt>
          <cx:pt idx="8840">16</cx:pt>
          <cx:pt idx="8841">16</cx:pt>
          <cx:pt idx="8842">16</cx:pt>
          <cx:pt idx="8843">17</cx:pt>
          <cx:pt idx="8844">17</cx:pt>
          <cx:pt idx="8845">17</cx:pt>
          <cx:pt idx="8846">11</cx:pt>
          <cx:pt idx="8847">11</cx:pt>
          <cx:pt idx="8848">14</cx:pt>
          <cx:pt idx="8849">15</cx:pt>
          <cx:pt idx="8850">14</cx:pt>
          <cx:pt idx="8851">14</cx:pt>
          <cx:pt idx="8852">14</cx:pt>
          <cx:pt idx="8853">13</cx:pt>
          <cx:pt idx="8854">14</cx:pt>
          <cx:pt idx="8855">14</cx:pt>
          <cx:pt idx="8856">13</cx:pt>
          <cx:pt idx="8857">13</cx:pt>
          <cx:pt idx="8858">13</cx:pt>
          <cx:pt idx="8859">15</cx:pt>
          <cx:pt idx="8860">14</cx:pt>
          <cx:pt idx="8861">13</cx:pt>
          <cx:pt idx="8862">14</cx:pt>
          <cx:pt idx="8863">14</cx:pt>
          <cx:pt idx="8864">15</cx:pt>
          <cx:pt idx="8865">14</cx:pt>
          <cx:pt idx="8866">15</cx:pt>
          <cx:pt idx="8867">15</cx:pt>
          <cx:pt idx="8868">14</cx:pt>
          <cx:pt idx="8869">15</cx:pt>
          <cx:pt idx="8870">13</cx:pt>
          <cx:pt idx="8871">14</cx:pt>
          <cx:pt idx="8872">14</cx:pt>
          <cx:pt idx="8873">13</cx:pt>
          <cx:pt idx="8874">13</cx:pt>
          <cx:pt idx="8875">15</cx:pt>
          <cx:pt idx="8876">13</cx:pt>
          <cx:pt idx="8877">14</cx:pt>
          <cx:pt idx="8878">14</cx:pt>
          <cx:pt idx="8879">15</cx:pt>
          <cx:pt idx="8880">15</cx:pt>
          <cx:pt idx="8881">13</cx:pt>
          <cx:pt idx="8882">14</cx:pt>
          <cx:pt idx="8883">14</cx:pt>
          <cx:pt idx="8884">14</cx:pt>
          <cx:pt idx="8885">14</cx:pt>
          <cx:pt idx="8886">14</cx:pt>
          <cx:pt idx="8887">13</cx:pt>
          <cx:pt idx="8888">14</cx:pt>
          <cx:pt idx="8889">13</cx:pt>
          <cx:pt idx="8890">14</cx:pt>
          <cx:pt idx="8891">14</cx:pt>
          <cx:pt idx="8892">13</cx:pt>
          <cx:pt idx="8893">14</cx:pt>
          <cx:pt idx="8894">14</cx:pt>
          <cx:pt idx="8895">13</cx:pt>
          <cx:pt idx="8896">14</cx:pt>
          <cx:pt idx="8897">20</cx:pt>
          <cx:pt idx="8898">20</cx:pt>
          <cx:pt idx="8899">20</cx:pt>
          <cx:pt idx="8900">20</cx:pt>
          <cx:pt idx="8901">20</cx:pt>
          <cx:pt idx="8902">20</cx:pt>
          <cx:pt idx="8903">20</cx:pt>
          <cx:pt idx="8904">20</cx:pt>
          <cx:pt idx="8905">20</cx:pt>
          <cx:pt idx="8906">20</cx:pt>
          <cx:pt idx="8907">20</cx:pt>
          <cx:pt idx="8908">20</cx:pt>
          <cx:pt idx="8909">16</cx:pt>
          <cx:pt idx="8910">17</cx:pt>
          <cx:pt idx="8911">18</cx:pt>
          <cx:pt idx="8912">16</cx:pt>
          <cx:pt idx="8913">17</cx:pt>
          <cx:pt idx="8914">17</cx:pt>
          <cx:pt idx="8915">18</cx:pt>
          <cx:pt idx="8916">17</cx:pt>
          <cx:pt idx="8917">17</cx:pt>
          <cx:pt idx="8918">16</cx:pt>
          <cx:pt idx="8919">16</cx:pt>
          <cx:pt idx="8920">16</cx:pt>
          <cx:pt idx="8921">17</cx:pt>
          <cx:pt idx="8922">17</cx:pt>
          <cx:pt idx="8923">17</cx:pt>
          <cx:pt idx="8924">17</cx:pt>
          <cx:pt idx="8925">18</cx:pt>
          <cx:pt idx="8926">16</cx:pt>
          <cx:pt idx="8927">18</cx:pt>
          <cx:pt idx="8928">16</cx:pt>
          <cx:pt idx="8929">16</cx:pt>
          <cx:pt idx="8930">17</cx:pt>
          <cx:pt idx="8931">18</cx:pt>
          <cx:pt idx="8932">18</cx:pt>
          <cx:pt idx="8933">17</cx:pt>
          <cx:pt idx="8934">18</cx:pt>
          <cx:pt idx="8935">17</cx:pt>
          <cx:pt idx="8936">17</cx:pt>
          <cx:pt idx="8937">18</cx:pt>
          <cx:pt idx="8938">16</cx:pt>
          <cx:pt idx="8939">18</cx:pt>
          <cx:pt idx="8940">16</cx:pt>
          <cx:pt idx="8941">17</cx:pt>
          <cx:pt idx="8942">17</cx:pt>
          <cx:pt idx="8943">16</cx:pt>
          <cx:pt idx="8944">16</cx:pt>
          <cx:pt idx="8945">16</cx:pt>
          <cx:pt idx="8946">16</cx:pt>
          <cx:pt idx="8947">16</cx:pt>
          <cx:pt idx="8948">18</cx:pt>
          <cx:pt idx="8949">18</cx:pt>
          <cx:pt idx="8950">18</cx:pt>
          <cx:pt idx="8951">18</cx:pt>
          <cx:pt idx="8952">17</cx:pt>
          <cx:pt idx="8953">18</cx:pt>
          <cx:pt idx="8954">17</cx:pt>
          <cx:pt idx="8955">18</cx:pt>
          <cx:pt idx="8956">16</cx:pt>
          <cx:pt idx="8957">18</cx:pt>
          <cx:pt idx="8958">18</cx:pt>
          <cx:pt idx="8959">18</cx:pt>
          <cx:pt idx="8960">17</cx:pt>
          <cx:pt idx="8961">18</cx:pt>
          <cx:pt idx="8962">18</cx:pt>
          <cx:pt idx="8963">17</cx:pt>
          <cx:pt idx="8964">17</cx:pt>
          <cx:pt idx="8965">18</cx:pt>
          <cx:pt idx="8966">16</cx:pt>
          <cx:pt idx="8967">17</cx:pt>
          <cx:pt idx="8968">18</cx:pt>
          <cx:pt idx="8969">17</cx:pt>
          <cx:pt idx="8970">18</cx:pt>
          <cx:pt idx="8971">17</cx:pt>
          <cx:pt idx="8972">17</cx:pt>
          <cx:pt idx="8973">16</cx:pt>
          <cx:pt idx="8974">18</cx:pt>
          <cx:pt idx="8975">16</cx:pt>
          <cx:pt idx="8976">16</cx:pt>
          <cx:pt idx="8977">16</cx:pt>
          <cx:pt idx="8978">18</cx:pt>
          <cx:pt idx="8979">16</cx:pt>
          <cx:pt idx="8980">17</cx:pt>
          <cx:pt idx="8981">16</cx:pt>
          <cx:pt idx="8982">18</cx:pt>
          <cx:pt idx="8983">17</cx:pt>
          <cx:pt idx="8984">18</cx:pt>
          <cx:pt idx="8985">16</cx:pt>
          <cx:pt idx="8986">17</cx:pt>
          <cx:pt idx="8987">16</cx:pt>
          <cx:pt idx="8988">18</cx:pt>
          <cx:pt idx="8989">17</cx:pt>
          <cx:pt idx="8990">16</cx:pt>
          <cx:pt idx="8991">17</cx:pt>
          <cx:pt idx="8992">16</cx:pt>
          <cx:pt idx="8993">16</cx:pt>
          <cx:pt idx="8994">17</cx:pt>
          <cx:pt idx="8995">17</cx:pt>
          <cx:pt idx="8996">16</cx:pt>
          <cx:pt idx="8997">16</cx:pt>
          <cx:pt idx="8998">18</cx:pt>
          <cx:pt idx="8999">17</cx:pt>
          <cx:pt idx="9000">16</cx:pt>
          <cx:pt idx="9001">17</cx:pt>
          <cx:pt idx="9002">17</cx:pt>
          <cx:pt idx="9003">16</cx:pt>
          <cx:pt idx="9004">16</cx:pt>
          <cx:pt idx="9005">16</cx:pt>
          <cx:pt idx="9006">17</cx:pt>
          <cx:pt idx="9007">16</cx:pt>
          <cx:pt idx="9008">17</cx:pt>
          <cx:pt idx="9009">16</cx:pt>
          <cx:pt idx="9010">18</cx:pt>
          <cx:pt idx="9011">18</cx:pt>
          <cx:pt idx="9012">18</cx:pt>
          <cx:pt idx="9013">18</cx:pt>
          <cx:pt idx="9014">17</cx:pt>
          <cx:pt idx="9015">18</cx:pt>
          <cx:pt idx="9016">18</cx:pt>
          <cx:pt idx="9017">16</cx:pt>
          <cx:pt idx="9018">18</cx:pt>
          <cx:pt idx="9019">18</cx:pt>
          <cx:pt idx="9020">16</cx:pt>
          <cx:pt idx="9021">17</cx:pt>
          <cx:pt idx="9022">17</cx:pt>
          <cx:pt idx="9023">16</cx:pt>
          <cx:pt idx="9024">15</cx:pt>
          <cx:pt idx="9025">17</cx:pt>
          <cx:pt idx="9026">17</cx:pt>
          <cx:pt idx="9027">15</cx:pt>
          <cx:pt idx="9028">15</cx:pt>
          <cx:pt idx="9029">17</cx:pt>
          <cx:pt idx="9030">17</cx:pt>
          <cx:pt idx="9031">17</cx:pt>
          <cx:pt idx="9032">18</cx:pt>
          <cx:pt idx="9033">16</cx:pt>
          <cx:pt idx="9034">16</cx:pt>
          <cx:pt idx="9035">17</cx:pt>
          <cx:pt idx="9036">15</cx:pt>
          <cx:pt idx="9037">18</cx:pt>
          <cx:pt idx="9038">18</cx:pt>
          <cx:pt idx="9039">18</cx:pt>
          <cx:pt idx="9040">15</cx:pt>
          <cx:pt idx="9041">16</cx:pt>
          <cx:pt idx="9042">16</cx:pt>
          <cx:pt idx="9043">15</cx:pt>
          <cx:pt idx="9044">16</cx:pt>
          <cx:pt idx="9045">18</cx:pt>
          <cx:pt idx="9046">16</cx:pt>
          <cx:pt idx="9047">18</cx:pt>
          <cx:pt idx="9048">16</cx:pt>
          <cx:pt idx="9049">17</cx:pt>
          <cx:pt idx="9050">17</cx:pt>
          <cx:pt idx="9051">17</cx:pt>
          <cx:pt idx="9052">15</cx:pt>
          <cx:pt idx="9053">17</cx:pt>
          <cx:pt idx="9054">17</cx:pt>
          <cx:pt idx="9055">16</cx:pt>
          <cx:pt idx="9056">15</cx:pt>
          <cx:pt idx="9057">17</cx:pt>
          <cx:pt idx="9058">17</cx:pt>
          <cx:pt idx="9059">18</cx:pt>
          <cx:pt idx="9060">16</cx:pt>
          <cx:pt idx="9061">18</cx:pt>
          <cx:pt idx="9062">17</cx:pt>
          <cx:pt idx="9063">17</cx:pt>
          <cx:pt idx="9064">18</cx:pt>
          <cx:pt idx="9065">15</cx:pt>
          <cx:pt idx="9066">19</cx:pt>
          <cx:pt idx="9067">19</cx:pt>
          <cx:pt idx="9068">18</cx:pt>
          <cx:pt idx="9069">18</cx:pt>
          <cx:pt idx="9070">19</cx:pt>
          <cx:pt idx="9071">19</cx:pt>
          <cx:pt idx="9072">19</cx:pt>
          <cx:pt idx="9073">20</cx:pt>
          <cx:pt idx="9074">17</cx:pt>
          <cx:pt idx="9075">14</cx:pt>
          <cx:pt idx="9076">16</cx:pt>
          <cx:pt idx="9077">17</cx:pt>
          <cx:pt idx="9078">20</cx:pt>
          <cx:pt idx="9079">14</cx:pt>
          <cx:pt idx="9080">16</cx:pt>
          <cx:pt idx="9081">17</cx:pt>
          <cx:pt idx="9082">16</cx:pt>
          <cx:pt idx="9083">14</cx:pt>
          <cx:pt idx="9084">20</cx:pt>
          <cx:pt idx="9085">20</cx:pt>
          <cx:pt idx="9086">25</cx:pt>
          <cx:pt idx="9087">21</cx:pt>
          <cx:pt idx="9088">19</cx:pt>
          <cx:pt idx="9089">22</cx:pt>
          <cx:pt idx="9090">22</cx:pt>
          <cx:pt idx="9091">21</cx:pt>
          <cx:pt idx="9092">19</cx:pt>
          <cx:pt idx="9093">21</cx:pt>
          <cx:pt idx="9094">25</cx:pt>
          <cx:pt idx="9095">19</cx:pt>
          <cx:pt idx="9096">11</cx:pt>
          <cx:pt idx="9097">12</cx:pt>
          <cx:pt idx="9098">12</cx:pt>
          <cx:pt idx="9099">13</cx:pt>
          <cx:pt idx="9100">13</cx:pt>
          <cx:pt idx="9101">13</cx:pt>
          <cx:pt idx="9102">13</cx:pt>
          <cx:pt idx="9103">13</cx:pt>
          <cx:pt idx="9104">13</cx:pt>
          <cx:pt idx="9105">13</cx:pt>
          <cx:pt idx="9106">14</cx:pt>
          <cx:pt idx="9107">14</cx:pt>
          <cx:pt idx="9108">14</cx:pt>
          <cx:pt idx="9109">13</cx:pt>
          <cx:pt idx="9110">13</cx:pt>
          <cx:pt idx="9111">13</cx:pt>
          <cx:pt idx="9112">13</cx:pt>
          <cx:pt idx="9113">17</cx:pt>
          <cx:pt idx="9114">19</cx:pt>
          <cx:pt idx="9115">19</cx:pt>
          <cx:pt idx="9116">19</cx:pt>
          <cx:pt idx="9117">19</cx:pt>
          <cx:pt idx="9118">19</cx:pt>
          <cx:pt idx="9119">19</cx:pt>
          <cx:pt idx="9120">19</cx:pt>
          <cx:pt idx="9121">19</cx:pt>
          <cx:pt idx="9122">19</cx:pt>
          <cx:pt idx="9123">19</cx:pt>
          <cx:pt idx="9124">36</cx:pt>
          <cx:pt idx="9125">36</cx:pt>
          <cx:pt idx="9126">40</cx:pt>
          <cx:pt idx="9127">39</cx:pt>
          <cx:pt idx="9128">39</cx:pt>
          <cx:pt idx="9129">38</cx:pt>
          <cx:pt idx="9130">24</cx:pt>
          <cx:pt idx="9131">24</cx:pt>
          <cx:pt idx="9132">23</cx:pt>
          <cx:pt idx="9133">21</cx:pt>
          <cx:pt idx="9134">25</cx:pt>
          <cx:pt idx="9135">28</cx:pt>
          <cx:pt idx="9136">23</cx:pt>
          <cx:pt idx="9137">25</cx:pt>
          <cx:pt idx="9138">25</cx:pt>
          <cx:pt idx="9139">25</cx:pt>
          <cx:pt idx="9140">21</cx:pt>
          <cx:pt idx="9141">28</cx:pt>
          <cx:pt idx="9142">25</cx:pt>
          <cx:pt idx="9143">25</cx:pt>
          <cx:pt idx="9144">25</cx:pt>
          <cx:pt idx="9145">22</cx:pt>
          <cx:pt idx="9146">28</cx:pt>
          <cx:pt idx="9147">25</cx:pt>
          <cx:pt idx="9148">22</cx:pt>
          <cx:pt idx="9149">25</cx:pt>
          <cx:pt idx="9150">25</cx:pt>
          <cx:pt idx="9151">25</cx:pt>
          <cx:pt idx="9152">29</cx:pt>
          <cx:pt idx="9153">25</cx:pt>
          <cx:pt idx="9154">26</cx:pt>
          <cx:pt idx="9155">29</cx:pt>
          <cx:pt idx="9156">25</cx:pt>
          <cx:pt idx="9157">25</cx:pt>
          <cx:pt idx="9158">27</cx:pt>
          <cx:pt idx="9159">27</cx:pt>
          <cx:pt idx="9160">26</cx:pt>
          <cx:pt idx="9161">27</cx:pt>
          <cx:pt idx="9162">27</cx:pt>
          <cx:pt idx="9163">26</cx:pt>
          <cx:pt idx="9164">26</cx:pt>
          <cx:pt idx="9165">26</cx:pt>
          <cx:pt idx="9166">27</cx:pt>
          <cx:pt idx="9167">24</cx:pt>
          <cx:pt idx="9168">24</cx:pt>
          <cx:pt idx="9169">27</cx:pt>
          <cx:pt idx="9170">26</cx:pt>
          <cx:pt idx="9171">27</cx:pt>
          <cx:pt idx="9172">27</cx:pt>
          <cx:pt idx="9173">25</cx:pt>
          <cx:pt idx="9174">26</cx:pt>
          <cx:pt idx="9175">24</cx:pt>
          <cx:pt idx="9176">26</cx:pt>
          <cx:pt idx="9177">24</cx:pt>
          <cx:pt idx="9178">25</cx:pt>
          <cx:pt idx="9179">24</cx:pt>
          <cx:pt idx="9180">27</cx:pt>
          <cx:pt idx="9181">25</cx:pt>
          <cx:pt idx="9182">24</cx:pt>
          <cx:pt idx="9183">24</cx:pt>
          <cx:pt idx="9184">27</cx:pt>
          <cx:pt idx="9185">28</cx:pt>
          <cx:pt idx="9186">28</cx:pt>
          <cx:pt idx="9187">28</cx:pt>
          <cx:pt idx="9188">25</cx:pt>
          <cx:pt idx="9189">15</cx:pt>
          <cx:pt idx="9190">19</cx:pt>
          <cx:pt idx="9191">14</cx:pt>
          <cx:pt idx="9192">17</cx:pt>
          <cx:pt idx="9193">19</cx:pt>
          <cx:pt idx="9194">14</cx:pt>
          <cx:pt idx="9195">17</cx:pt>
          <cx:pt idx="9196">17</cx:pt>
          <cx:pt idx="9197">12</cx:pt>
          <cx:pt idx="9198">19</cx:pt>
          <cx:pt idx="9199">19</cx:pt>
          <cx:pt idx="9200">14</cx:pt>
          <cx:pt idx="9201">12</cx:pt>
          <cx:pt idx="9202">19</cx:pt>
          <cx:pt idx="9203">17</cx:pt>
          <cx:pt idx="9204">12</cx:pt>
          <cx:pt idx="9205">17</cx:pt>
          <cx:pt idx="9206">19</cx:pt>
          <cx:pt idx="9207">18</cx:pt>
          <cx:pt idx="9208">20</cx:pt>
          <cx:pt idx="9209">18</cx:pt>
          <cx:pt idx="9210">18</cx:pt>
          <cx:pt idx="9211">18</cx:pt>
          <cx:pt idx="9212">18</cx:pt>
          <cx:pt idx="9213">18</cx:pt>
          <cx:pt idx="9214">19</cx:pt>
          <cx:pt idx="9215">18</cx:pt>
          <cx:pt idx="9216">18</cx:pt>
          <cx:pt idx="9217">18</cx:pt>
          <cx:pt idx="9218">21</cx:pt>
          <cx:pt idx="9219">18</cx:pt>
          <cx:pt idx="9220">18</cx:pt>
          <cx:pt idx="9221">17</cx:pt>
          <cx:pt idx="9222">19</cx:pt>
          <cx:pt idx="9223">21</cx:pt>
          <cx:pt idx="9224">17</cx:pt>
          <cx:pt idx="9225">18</cx:pt>
          <cx:pt idx="9226">21</cx:pt>
          <cx:pt idx="9227">18</cx:pt>
          <cx:pt idx="9228">20</cx:pt>
          <cx:pt idx="9229">18</cx:pt>
          <cx:pt idx="9230">20</cx:pt>
          <cx:pt idx="9231">19</cx:pt>
          <cx:pt idx="9232">21</cx:pt>
          <cx:pt idx="9233">18</cx:pt>
          <cx:pt idx="9234">18</cx:pt>
          <cx:pt idx="9235">17</cx:pt>
          <cx:pt idx="9236">20</cx:pt>
          <cx:pt idx="9237">18</cx:pt>
          <cx:pt idx="9238">17</cx:pt>
          <cx:pt idx="9239">18</cx:pt>
          <cx:pt idx="9240">18</cx:pt>
          <cx:pt idx="9241">21</cx:pt>
          <cx:pt idx="9242">18</cx:pt>
          <cx:pt idx="9243">21</cx:pt>
          <cx:pt idx="9244">19</cx:pt>
          <cx:pt idx="9245">120</cx:pt>
          <cx:pt idx="9246">120</cx:pt>
          <cx:pt idx="9247">120</cx:pt>
          <cx:pt idx="9248">120</cx:pt>
          <cx:pt idx="9249">120</cx:pt>
          <cx:pt idx="9250">24</cx:pt>
          <cx:pt idx="9251">23</cx:pt>
          <cx:pt idx="9252">23</cx:pt>
          <cx:pt idx="9253">24</cx:pt>
          <cx:pt idx="9254">24</cx:pt>
          <cx:pt idx="9255">24</cx:pt>
          <cx:pt idx="9256">23</cx:pt>
          <cx:pt idx="9257">23</cx:pt>
          <cx:pt idx="9258">24</cx:pt>
          <cx:pt idx="9259">24</cx:pt>
          <cx:pt idx="9260">24</cx:pt>
          <cx:pt idx="9261">24</cx:pt>
          <cx:pt idx="9262">128</cx:pt>
          <cx:pt idx="9263">128</cx:pt>
          <cx:pt idx="9264">128</cx:pt>
          <cx:pt idx="9265">128</cx:pt>
          <cx:pt idx="9266">128</cx:pt>
          <cx:pt idx="9267">128</cx:pt>
          <cx:pt idx="9268">31</cx:pt>
          <cx:pt idx="9269">30</cx:pt>
          <cx:pt idx="9270">31</cx:pt>
          <cx:pt idx="9271">31</cx:pt>
          <cx:pt idx="9272">30</cx:pt>
          <cx:pt idx="9273">30</cx:pt>
          <cx:pt idx="9274">30</cx:pt>
          <cx:pt idx="9275">31</cx:pt>
          <cx:pt idx="9276">31</cx:pt>
          <cx:pt idx="9277">31</cx:pt>
          <cx:pt idx="9278">30</cx:pt>
          <cx:pt idx="9279">30</cx:pt>
          <cx:pt idx="9280">29</cx:pt>
          <cx:pt idx="9281">29</cx:pt>
          <cx:pt idx="9282">30</cx:pt>
          <cx:pt idx="9283">30</cx:pt>
          <cx:pt idx="9284">29</cx:pt>
          <cx:pt idx="9285">30</cx:pt>
          <cx:pt idx="9286">23</cx:pt>
          <cx:pt idx="9287">23</cx:pt>
          <cx:pt idx="9288">23</cx:pt>
          <cx:pt idx="9289">23</cx:pt>
          <cx:pt idx="9290">23</cx:pt>
          <cx:pt idx="9291">23</cx:pt>
          <cx:pt idx="9292">23</cx:pt>
          <cx:pt idx="9293">24</cx:pt>
          <cx:pt idx="9294">24</cx:pt>
          <cx:pt idx="9295">23</cx:pt>
          <cx:pt idx="9296">23</cx:pt>
          <cx:pt idx="9297">23</cx:pt>
          <cx:pt idx="9298">24</cx:pt>
          <cx:pt idx="9299">24</cx:pt>
          <cx:pt idx="9300">23</cx:pt>
          <cx:pt idx="9301">23</cx:pt>
          <cx:pt idx="9302">23</cx:pt>
          <cx:pt idx="9303">24</cx:pt>
          <cx:pt idx="9304">23</cx:pt>
          <cx:pt idx="9305">24</cx:pt>
          <cx:pt idx="9306">23</cx:pt>
          <cx:pt idx="9307">24</cx:pt>
          <cx:pt idx="9308">24</cx:pt>
          <cx:pt idx="9309">22</cx:pt>
          <cx:pt idx="9310">21</cx:pt>
          <cx:pt idx="9311">19</cx:pt>
          <cx:pt idx="9312">19</cx:pt>
          <cx:pt idx="9313">21</cx:pt>
          <cx:pt idx="9314">20</cx:pt>
          <cx:pt idx="9315">21</cx:pt>
          <cx:pt idx="9316">19</cx:pt>
          <cx:pt idx="9317">19</cx:pt>
          <cx:pt idx="9318">19</cx:pt>
          <cx:pt idx="9319">19</cx:pt>
          <cx:pt idx="9320">21</cx:pt>
          <cx:pt idx="9321">19</cx:pt>
          <cx:pt idx="9322">21</cx:pt>
          <cx:pt idx="9323">20</cx:pt>
          <cx:pt idx="9324">19</cx:pt>
          <cx:pt idx="9325">21</cx:pt>
          <cx:pt idx="9326">21</cx:pt>
          <cx:pt idx="9327">22</cx:pt>
          <cx:pt idx="9328">20</cx:pt>
          <cx:pt idx="9329">22</cx:pt>
          <cx:pt idx="9330">21</cx:pt>
          <cx:pt idx="9331">11</cx:pt>
          <cx:pt idx="9332">11</cx:pt>
          <cx:pt idx="9333">14</cx:pt>
          <cx:pt idx="9334">13</cx:pt>
          <cx:pt idx="9335">10</cx:pt>
          <cx:pt idx="9336">10</cx:pt>
          <cx:pt idx="9337">10</cx:pt>
          <cx:pt idx="9338">10</cx:pt>
          <cx:pt idx="9339">10</cx:pt>
          <cx:pt idx="9340">11</cx:pt>
          <cx:pt idx="9341">17</cx:pt>
          <cx:pt idx="9342">17</cx:pt>
          <cx:pt idx="9343">17</cx:pt>
          <cx:pt idx="9344">17</cx:pt>
          <cx:pt idx="9345">17</cx:pt>
          <cx:pt idx="9346">17</cx:pt>
          <cx:pt idx="9347">12</cx:pt>
          <cx:pt idx="9348">12</cx:pt>
          <cx:pt idx="9349">12</cx:pt>
          <cx:pt idx="9350">12</cx:pt>
          <cx:pt idx="9351">16</cx:pt>
          <cx:pt idx="9352">16</cx:pt>
          <cx:pt idx="9353">17</cx:pt>
          <cx:pt idx="9354">17</cx:pt>
          <cx:pt idx="9355">17</cx:pt>
          <cx:pt idx="9356">16</cx:pt>
          <cx:pt idx="9357">17</cx:pt>
          <cx:pt idx="9358">17</cx:pt>
          <cx:pt idx="9359">16</cx:pt>
          <cx:pt idx="9360">17</cx:pt>
          <cx:pt idx="9361">16</cx:pt>
          <cx:pt idx="9362">17</cx:pt>
          <cx:pt idx="9363">16</cx:pt>
          <cx:pt idx="9364">17</cx:pt>
          <cx:pt idx="9365">17</cx:pt>
          <cx:pt idx="9366">16</cx:pt>
          <cx:pt idx="9367">16</cx:pt>
          <cx:pt idx="9368">17</cx:pt>
          <cx:pt idx="9369">16</cx:pt>
          <cx:pt idx="9370">17</cx:pt>
          <cx:pt idx="9371">17</cx:pt>
          <cx:pt idx="9372">14</cx:pt>
          <cx:pt idx="9373">14</cx:pt>
          <cx:pt idx="9374">14</cx:pt>
          <cx:pt idx="9375">14</cx:pt>
          <cx:pt idx="9376">14</cx:pt>
          <cx:pt idx="9377">14</cx:pt>
          <cx:pt idx="9378">19</cx:pt>
          <cx:pt idx="9379">19</cx:pt>
          <cx:pt idx="9380">18</cx:pt>
          <cx:pt idx="9381">19</cx:pt>
          <cx:pt idx="9382">16</cx:pt>
          <cx:pt idx="9383">17</cx:pt>
          <cx:pt idx="9384">17</cx:pt>
          <cx:pt idx="9385">17</cx:pt>
          <cx:pt idx="9386">17</cx:pt>
          <cx:pt idx="9387">16</cx:pt>
          <cx:pt idx="9388">17</cx:pt>
          <cx:pt idx="9389">17</cx:pt>
          <cx:pt idx="9390">17</cx:pt>
          <cx:pt idx="9391">16</cx:pt>
          <cx:pt idx="9392">19</cx:pt>
          <cx:pt idx="9393">19</cx:pt>
          <cx:pt idx="9394">18</cx:pt>
          <cx:pt idx="9395">18</cx:pt>
          <cx:pt idx="9396">19</cx:pt>
          <cx:pt idx="9397">20</cx:pt>
          <cx:pt idx="9398">19</cx:pt>
          <cx:pt idx="9399">17</cx:pt>
          <cx:pt idx="9400">21</cx:pt>
          <cx:pt idx="9401">19</cx:pt>
          <cx:pt idx="9402">19</cx:pt>
          <cx:pt idx="9403">19</cx:pt>
          <cx:pt idx="9404">18</cx:pt>
          <cx:pt idx="9405">19</cx:pt>
          <cx:pt idx="9406">21</cx:pt>
          <cx:pt idx="9407">19</cx:pt>
          <cx:pt idx="9408">20</cx:pt>
          <cx:pt idx="9409">12</cx:pt>
          <cx:pt idx="9410">13</cx:pt>
          <cx:pt idx="9411">13</cx:pt>
          <cx:pt idx="9412">15</cx:pt>
          <cx:pt idx="9413">17</cx:pt>
          <cx:pt idx="9414">18</cx:pt>
          <cx:pt idx="9415">15</cx:pt>
          <cx:pt idx="9416">18</cx:pt>
          <cx:pt idx="9417">18</cx:pt>
          <cx:pt idx="9418">15</cx:pt>
          <cx:pt idx="9419">18</cx:pt>
          <cx:pt idx="9420">18</cx:pt>
          <cx:pt idx="9421">18</cx:pt>
          <cx:pt idx="9422">16</cx:pt>
          <cx:pt idx="9423">16</cx:pt>
          <cx:pt idx="9424">15</cx:pt>
          <cx:pt idx="9425">15</cx:pt>
          <cx:pt idx="9426">15</cx:pt>
          <cx:pt idx="9427">16</cx:pt>
          <cx:pt idx="9428">16</cx:pt>
          <cx:pt idx="9429">15</cx:pt>
          <cx:pt idx="9430">16</cx:pt>
          <cx:pt idx="9431">15</cx:pt>
          <cx:pt idx="9432">16</cx:pt>
          <cx:pt idx="9433">15</cx:pt>
          <cx:pt idx="9434">15</cx:pt>
          <cx:pt idx="9435">16</cx:pt>
          <cx:pt idx="9436">15</cx:pt>
          <cx:pt idx="9437">15</cx:pt>
          <cx:pt idx="9438">16</cx:pt>
          <cx:pt idx="9439">16</cx:pt>
          <cx:pt idx="9440">12</cx:pt>
          <cx:pt idx="9441">11</cx:pt>
          <cx:pt idx="9442">12</cx:pt>
          <cx:pt idx="9443">12</cx:pt>
          <cx:pt idx="9444">12</cx:pt>
          <cx:pt idx="9445">12</cx:pt>
          <cx:pt idx="9446">22</cx:pt>
          <cx:pt idx="9447">17</cx:pt>
          <cx:pt idx="9448">22</cx:pt>
          <cx:pt idx="9449">22</cx:pt>
          <cx:pt idx="9450">22</cx:pt>
          <cx:pt idx="9451">22</cx:pt>
          <cx:pt idx="9452">22</cx:pt>
          <cx:pt idx="9453">17</cx:pt>
          <cx:pt idx="9454">22</cx:pt>
          <cx:pt idx="9455">22</cx:pt>
          <cx:pt idx="9456">22</cx:pt>
          <cx:pt idx="9457">17</cx:pt>
          <cx:pt idx="9458">20</cx:pt>
          <cx:pt idx="9459">23</cx:pt>
          <cx:pt idx="9460">23</cx:pt>
          <cx:pt idx="9461">20</cx:pt>
          <cx:pt idx="9462">22</cx:pt>
          <cx:pt idx="9463">23</cx:pt>
          <cx:pt idx="9464">22</cx:pt>
          <cx:pt idx="9465">23</cx:pt>
          <cx:pt idx="9466">21</cx:pt>
          <cx:pt idx="9467">21</cx:pt>
          <cx:pt idx="9468">23</cx:pt>
          <cx:pt idx="9469">23</cx:pt>
          <cx:pt idx="9470">22</cx:pt>
          <cx:pt idx="9471">23</cx:pt>
          <cx:pt idx="9472">23</cx:pt>
          <cx:pt idx="9473">23</cx:pt>
          <cx:pt idx="9474">23</cx:pt>
          <cx:pt idx="9475">9</cx:pt>
          <cx:pt idx="9476">9</cx:pt>
          <cx:pt idx="9477">12</cx:pt>
          <cx:pt idx="9478">16</cx:pt>
          <cx:pt idx="9479">16</cx:pt>
          <cx:pt idx="9480">15</cx:pt>
          <cx:pt idx="9481">16</cx:pt>
          <cx:pt idx="9482">17</cx:pt>
          <cx:pt idx="9483">15</cx:pt>
          <cx:pt idx="9484">15</cx:pt>
          <cx:pt idx="9485">15</cx:pt>
          <cx:pt idx="9486">15</cx:pt>
          <cx:pt idx="9487">15</cx:pt>
          <cx:pt idx="9488">15</cx:pt>
          <cx:pt idx="9489">15</cx:pt>
          <cx:pt idx="9490">15</cx:pt>
          <cx:pt idx="9491">33</cx:pt>
          <cx:pt idx="9492">31</cx:pt>
          <cx:pt idx="9493">26</cx:pt>
          <cx:pt idx="9494">26</cx:pt>
          <cx:pt idx="9495">31</cx:pt>
          <cx:pt idx="9496">31</cx:pt>
          <cx:pt idx="9497">22</cx:pt>
          <cx:pt idx="9498">23</cx:pt>
          <cx:pt idx="9499">23</cx:pt>
          <cx:pt idx="9500">22</cx:pt>
          <cx:pt idx="9501">23</cx:pt>
          <cx:pt idx="9502">23</cx:pt>
          <cx:pt idx="9503">23</cx:pt>
          <cx:pt idx="9504">22</cx:pt>
          <cx:pt idx="9505">23</cx:pt>
          <cx:pt idx="9506">23</cx:pt>
          <cx:pt idx="9507">23</cx:pt>
          <cx:pt idx="9508">23</cx:pt>
          <cx:pt idx="9509">22</cx:pt>
          <cx:pt idx="9510">23</cx:pt>
          <cx:pt idx="9511">22</cx:pt>
          <cx:pt idx="9512">23</cx:pt>
          <cx:pt idx="9513">23</cx:pt>
          <cx:pt idx="9514">23</cx:pt>
          <cx:pt idx="9515">25</cx:pt>
          <cx:pt idx="9516">25</cx:pt>
          <cx:pt idx="9517">23</cx:pt>
          <cx:pt idx="9518">23</cx:pt>
          <cx:pt idx="9519">23</cx:pt>
          <cx:pt idx="9520">22</cx:pt>
          <cx:pt idx="9521">22</cx:pt>
          <cx:pt idx="9522">22</cx:pt>
          <cx:pt idx="9523">22</cx:pt>
          <cx:pt idx="9524">23</cx:pt>
          <cx:pt idx="9525">25</cx:pt>
          <cx:pt idx="9526">23</cx:pt>
          <cx:pt idx="9527">23</cx:pt>
          <cx:pt idx="9528">23</cx:pt>
          <cx:pt idx="9529">23</cx:pt>
          <cx:pt idx="9530">13</cx:pt>
          <cx:pt idx="9531">15</cx:pt>
          <cx:pt idx="9532">15</cx:pt>
          <cx:pt idx="9533">15</cx:pt>
          <cx:pt idx="9534">18</cx:pt>
          <cx:pt idx="9535">15</cx:pt>
          <cx:pt idx="9536">15</cx:pt>
          <cx:pt idx="9537">15</cx:pt>
          <cx:pt idx="9538">17</cx:pt>
          <cx:pt idx="9539">15</cx:pt>
          <cx:pt idx="9540">15</cx:pt>
          <cx:pt idx="9541">17</cx:pt>
          <cx:pt idx="9542">15</cx:pt>
          <cx:pt idx="9543">15</cx:pt>
          <cx:pt idx="9544">15</cx:pt>
          <cx:pt idx="9545">15</cx:pt>
          <cx:pt idx="9546">15</cx:pt>
          <cx:pt idx="9547">19</cx:pt>
          <cx:pt idx="9548">16</cx:pt>
          <cx:pt idx="9549">18</cx:pt>
          <cx:pt idx="9550">19</cx:pt>
          <cx:pt idx="9551">15</cx:pt>
          <cx:pt idx="9552">21</cx:pt>
          <cx:pt idx="9553">19</cx:pt>
          <cx:pt idx="9554">16</cx:pt>
          <cx:pt idx="9555">17</cx:pt>
          <cx:pt idx="9556">17</cx:pt>
          <cx:pt idx="9557">15</cx:pt>
          <cx:pt idx="9558">16</cx:pt>
          <cx:pt idx="9559">15</cx:pt>
          <cx:pt idx="9560">16</cx:pt>
          <cx:pt idx="9561">16</cx:pt>
          <cx:pt idx="9562">19</cx:pt>
          <cx:pt idx="9563">17</cx:pt>
          <cx:pt idx="9564">18</cx:pt>
          <cx:pt idx="9565">19</cx:pt>
          <cx:pt idx="9566">18</cx:pt>
          <cx:pt idx="9567">19</cx:pt>
          <cx:pt idx="9568">18</cx:pt>
          <cx:pt idx="9569">18</cx:pt>
          <cx:pt idx="9570">18</cx:pt>
          <cx:pt idx="9571">19</cx:pt>
          <cx:pt idx="9572">18</cx:pt>
          <cx:pt idx="9573">19</cx:pt>
          <cx:pt idx="9574">17</cx:pt>
          <cx:pt idx="9575">17</cx:pt>
          <cx:pt idx="9576">19</cx:pt>
          <cx:pt idx="9577">19</cx:pt>
          <cx:pt idx="9578">18</cx:pt>
          <cx:pt idx="9579">18</cx:pt>
          <cx:pt idx="9580">19</cx:pt>
          <cx:pt idx="9581">19</cx:pt>
          <cx:pt idx="9582">19</cx:pt>
          <cx:pt idx="9583">19</cx:pt>
          <cx:pt idx="9584">19</cx:pt>
          <cx:pt idx="9585">17</cx:pt>
          <cx:pt idx="9586">19</cx:pt>
          <cx:pt idx="9587">18</cx:pt>
          <cx:pt idx="9588">19</cx:pt>
          <cx:pt idx="9589">19</cx:pt>
          <cx:pt idx="9590">18</cx:pt>
          <cx:pt idx="9591">17</cx:pt>
          <cx:pt idx="9592">17</cx:pt>
          <cx:pt idx="9593">19</cx:pt>
          <cx:pt idx="9594">19</cx:pt>
          <cx:pt idx="9595">18</cx:pt>
          <cx:pt idx="9596">18</cx:pt>
          <cx:pt idx="9597">18</cx:pt>
          <cx:pt idx="9598">19</cx:pt>
          <cx:pt idx="9599">18</cx:pt>
          <cx:pt idx="9600">19</cx:pt>
          <cx:pt idx="9601">19</cx:pt>
          <cx:pt idx="9602">19</cx:pt>
          <cx:pt idx="9603">19</cx:pt>
          <cx:pt idx="9604">19</cx:pt>
          <cx:pt idx="9605">18</cx:pt>
          <cx:pt idx="9606">19</cx:pt>
          <cx:pt idx="9607">19</cx:pt>
          <cx:pt idx="9608">19</cx:pt>
          <cx:pt idx="9609">19</cx:pt>
          <cx:pt idx="9610">17</cx:pt>
          <cx:pt idx="9611">19</cx:pt>
          <cx:pt idx="9612">18</cx:pt>
          <cx:pt idx="9613">18</cx:pt>
          <cx:pt idx="9614">18</cx:pt>
          <cx:pt idx="9615">19</cx:pt>
          <cx:pt idx="9616">19</cx:pt>
          <cx:pt idx="9617">20</cx:pt>
          <cx:pt idx="9618">20</cx:pt>
          <cx:pt idx="9619">20</cx:pt>
          <cx:pt idx="9620">20</cx:pt>
          <cx:pt idx="9621">20</cx:pt>
          <cx:pt idx="9622">20</cx:pt>
          <cx:pt idx="9623">11</cx:pt>
          <cx:pt idx="9624">12</cx:pt>
          <cx:pt idx="9625">16</cx:pt>
          <cx:pt idx="9626">16</cx:pt>
          <cx:pt idx="9627">16</cx:pt>
          <cx:pt idx="9628">16</cx:pt>
          <cx:pt idx="9629">16</cx:pt>
          <cx:pt idx="9630">16</cx:pt>
          <cx:pt idx="9631">16</cx:pt>
          <cx:pt idx="9632">16</cx:pt>
          <cx:pt idx="9633">16</cx:pt>
          <cx:pt idx="9634">16</cx:pt>
          <cx:pt idx="9635">16</cx:pt>
          <cx:pt idx="9636">16</cx:pt>
          <cx:pt idx="9637">16</cx:pt>
          <cx:pt idx="9638">16</cx:pt>
          <cx:pt idx="9639">16</cx:pt>
          <cx:pt idx="9640">16</cx:pt>
          <cx:pt idx="9641">16</cx:pt>
          <cx:pt idx="9642">16</cx:pt>
          <cx:pt idx="9643">15</cx:pt>
          <cx:pt idx="9644">15</cx:pt>
          <cx:pt idx="9645">16</cx:pt>
          <cx:pt idx="9646">16</cx:pt>
          <cx:pt idx="9647">15</cx:pt>
          <cx:pt idx="9648">16</cx:pt>
          <cx:pt idx="9649">17</cx:pt>
          <cx:pt idx="9650">15</cx:pt>
          <cx:pt idx="9651">15</cx:pt>
          <cx:pt idx="9652">17</cx:pt>
          <cx:pt idx="9653">15</cx:pt>
          <cx:pt idx="9654">17</cx:pt>
          <cx:pt idx="9655">19</cx:pt>
          <cx:pt idx="9656">19</cx:pt>
          <cx:pt idx="9657">17</cx:pt>
          <cx:pt idx="9658">18</cx:pt>
          <cx:pt idx="9659">18</cx:pt>
          <cx:pt idx="9660">19</cx:pt>
          <cx:pt idx="9661">18</cx:pt>
          <cx:pt idx="9662">18</cx:pt>
          <cx:pt idx="9663">18</cx:pt>
          <cx:pt idx="9664">17</cx:pt>
          <cx:pt idx="9665">16</cx:pt>
          <cx:pt idx="9666">17</cx:pt>
          <cx:pt idx="9667">18</cx:pt>
          <cx:pt idx="9668">18</cx:pt>
          <cx:pt idx="9669">16</cx:pt>
          <cx:pt idx="9670">17</cx:pt>
          <cx:pt idx="9671">17</cx:pt>
          <cx:pt idx="9672">18</cx:pt>
          <cx:pt idx="9673">15</cx:pt>
          <cx:pt idx="9674">16</cx:pt>
          <cx:pt idx="9675">16</cx:pt>
          <cx:pt idx="9676">23</cx:pt>
          <cx:pt idx="9677">23</cx:pt>
          <cx:pt idx="9678">23</cx:pt>
          <cx:pt idx="9679">23</cx:pt>
          <cx:pt idx="9680">23</cx:pt>
          <cx:pt idx="9681">23</cx:pt>
          <cx:pt idx="9682">23</cx:pt>
          <cx:pt idx="9683">23</cx:pt>
          <cx:pt idx="9684">23</cx:pt>
          <cx:pt idx="9685">23</cx:pt>
          <cx:pt idx="9686">23</cx:pt>
          <cx:pt idx="9687">23</cx:pt>
          <cx:pt idx="9688">23</cx:pt>
          <cx:pt idx="9689">23</cx:pt>
          <cx:pt idx="9690">21</cx:pt>
          <cx:pt idx="9691">19</cx:pt>
          <cx:pt idx="9692">21</cx:pt>
          <cx:pt idx="9693">19</cx:pt>
          <cx:pt idx="9694">21</cx:pt>
          <cx:pt idx="9695">21</cx:pt>
          <cx:pt idx="9696">21</cx:pt>
          <cx:pt idx="9697">21</cx:pt>
          <cx:pt idx="9698">27</cx:pt>
          <cx:pt idx="9699">27</cx:pt>
          <cx:pt idx="9700">29</cx:pt>
          <cx:pt idx="9701">28</cx:pt>
          <cx:pt idx="9702">28</cx:pt>
          <cx:pt idx="9703">28</cx:pt>
          <cx:pt idx="9704">27</cx:pt>
          <cx:pt idx="9705">22</cx:pt>
          <cx:pt idx="9706">20</cx:pt>
          <cx:pt idx="9707">22</cx:pt>
          <cx:pt idx="9708">22</cx:pt>
          <cx:pt idx="9709">20</cx:pt>
          <cx:pt idx="9710">22</cx:pt>
          <cx:pt idx="9711">20</cx:pt>
          <cx:pt idx="9712">22</cx:pt>
          <cx:pt idx="9713">20</cx:pt>
          <cx:pt idx="9714">22</cx:pt>
          <cx:pt idx="9715">20</cx:pt>
          <cx:pt idx="9716">22</cx:pt>
          <cx:pt idx="9717">22</cx:pt>
          <cx:pt idx="9718">22</cx:pt>
          <cx:pt idx="9719">20</cx:pt>
          <cx:pt idx="9720">22</cx:pt>
          <cx:pt idx="9721">20</cx:pt>
          <cx:pt idx="9722">22</cx:pt>
          <cx:pt idx="9723">20</cx:pt>
          <cx:pt idx="9724">20</cx:pt>
          <cx:pt idx="9725">20</cx:pt>
          <cx:pt idx="9726">21</cx:pt>
          <cx:pt idx="9727">20</cx:pt>
          <cx:pt idx="9728">21</cx:pt>
          <cx:pt idx="9729">21</cx:pt>
          <cx:pt idx="9730">20</cx:pt>
          <cx:pt idx="9731">21</cx:pt>
          <cx:pt idx="9732">21</cx:pt>
          <cx:pt idx="9733">20</cx:pt>
          <cx:pt idx="9734">15</cx:pt>
          <cx:pt idx="9735">16</cx:pt>
          <cx:pt idx="9736">16</cx:pt>
          <cx:pt idx="9737">15</cx:pt>
          <cx:pt idx="9738">15</cx:pt>
          <cx:pt idx="9739">16</cx:pt>
          <cx:pt idx="9740">16</cx:pt>
          <cx:pt idx="9741">15</cx:pt>
          <cx:pt idx="9742">16</cx:pt>
          <cx:pt idx="9743">16</cx:pt>
          <cx:pt idx="9744">16</cx:pt>
          <cx:pt idx="9745">16</cx:pt>
          <cx:pt idx="9746">16</cx:pt>
          <cx:pt idx="9747">16</cx:pt>
          <cx:pt idx="9748">16</cx:pt>
          <cx:pt idx="9749">15</cx:pt>
          <cx:pt idx="9750">15</cx:pt>
          <cx:pt idx="9751">16</cx:pt>
          <cx:pt idx="9752">16</cx:pt>
          <cx:pt idx="9753">19</cx:pt>
          <cx:pt idx="9754">17</cx:pt>
          <cx:pt idx="9755">16</cx:pt>
          <cx:pt idx="9756">21</cx:pt>
          <cx:pt idx="9757">17</cx:pt>
          <cx:pt idx="9758">17</cx:pt>
          <cx:pt idx="9759">17</cx:pt>
          <cx:pt idx="9760">16</cx:pt>
          <cx:pt idx="9761">17</cx:pt>
          <cx:pt idx="9762">20</cx:pt>
          <cx:pt idx="9763">17</cx:pt>
          <cx:pt idx="9764">17</cx:pt>
          <cx:pt idx="9765">20</cx:pt>
          <cx:pt idx="9766">20</cx:pt>
          <cx:pt idx="9767">20</cx:pt>
          <cx:pt idx="9768">17</cx:pt>
          <cx:pt idx="9769">17</cx:pt>
          <cx:pt idx="9770">17</cx:pt>
          <cx:pt idx="9771">20</cx:pt>
          <cx:pt idx="9772">17</cx:pt>
          <cx:pt idx="9773">20</cx:pt>
          <cx:pt idx="9774">20</cx:pt>
          <cx:pt idx="9775">20</cx:pt>
          <cx:pt idx="9776">21</cx:pt>
          <cx:pt idx="9777">20</cx:pt>
          <cx:pt idx="9778">21</cx:pt>
          <cx:pt idx="9779">20</cx:pt>
          <cx:pt idx="9780">21</cx:pt>
          <cx:pt idx="9781">21</cx:pt>
          <cx:pt idx="9782">21</cx:pt>
          <cx:pt idx="9783">21</cx:pt>
          <cx:pt idx="9784">20</cx:pt>
          <cx:pt idx="9785">20</cx:pt>
          <cx:pt idx="9786">21</cx:pt>
          <cx:pt idx="9787">20</cx:pt>
          <cx:pt idx="9788">21</cx:pt>
          <cx:pt idx="9789">21</cx:pt>
          <cx:pt idx="9790">20</cx:pt>
          <cx:pt idx="9791">20</cx:pt>
          <cx:pt idx="9792">20</cx:pt>
          <cx:pt idx="9793">20</cx:pt>
          <cx:pt idx="9794">20</cx:pt>
          <cx:pt idx="9795">20</cx:pt>
          <cx:pt idx="9796">20</cx:pt>
          <cx:pt idx="9797">20</cx:pt>
          <cx:pt idx="9798">20</cx:pt>
          <cx:pt idx="9799">12</cx:pt>
          <cx:pt idx="9800">13</cx:pt>
          <cx:pt idx="9801">12</cx:pt>
          <cx:pt idx="9802">13</cx:pt>
          <cx:pt idx="9803">12</cx:pt>
          <cx:pt idx="9804">13</cx:pt>
          <cx:pt idx="9805">13</cx:pt>
          <cx:pt idx="9806">12</cx:pt>
          <cx:pt idx="9807">12</cx:pt>
          <cx:pt idx="9808">12</cx:pt>
          <cx:pt idx="9809">13</cx:pt>
          <cx:pt idx="9810">12</cx:pt>
          <cx:pt idx="9811">13</cx:pt>
          <cx:pt idx="9812">12</cx:pt>
          <cx:pt idx="9813">13</cx:pt>
          <cx:pt idx="9814">12</cx:pt>
          <cx:pt idx="9815">13</cx:pt>
          <cx:pt idx="9816">12</cx:pt>
          <cx:pt idx="9817">13</cx:pt>
          <cx:pt idx="9818">12</cx:pt>
          <cx:pt idx="9819">13</cx:pt>
          <cx:pt idx="9820">12</cx:pt>
          <cx:pt idx="9821">12</cx:pt>
          <cx:pt idx="9822">12</cx:pt>
          <cx:pt idx="9823">13</cx:pt>
          <cx:pt idx="9824">12</cx:pt>
          <cx:pt idx="9825">15</cx:pt>
          <cx:pt idx="9826">15</cx:pt>
          <cx:pt idx="9827">15</cx:pt>
          <cx:pt idx="9828">15</cx:pt>
          <cx:pt idx="9829">15</cx:pt>
          <cx:pt idx="9830">15</cx:pt>
          <cx:pt idx="9831">15</cx:pt>
          <cx:pt idx="9832">15</cx:pt>
          <cx:pt idx="9833">15</cx:pt>
          <cx:pt idx="9834">18</cx:pt>
          <cx:pt idx="9835">20</cx:pt>
          <cx:pt idx="9836">18</cx:pt>
          <cx:pt idx="9837">18</cx:pt>
          <cx:pt idx="9838">20</cx:pt>
          <cx:pt idx="9839">17</cx:pt>
          <cx:pt idx="9840">20</cx:pt>
          <cx:pt idx="9841">20</cx:pt>
          <cx:pt idx="9842">18</cx:pt>
          <cx:pt idx="9843">18</cx:pt>
          <cx:pt idx="9844">17</cx:pt>
          <cx:pt idx="9845">20</cx:pt>
          <cx:pt idx="9846">18</cx:pt>
          <cx:pt idx="9847">20</cx:pt>
          <cx:pt idx="9848">20</cx:pt>
          <cx:pt idx="9849">20</cx:pt>
          <cx:pt idx="9850">20</cx:pt>
          <cx:pt idx="9851">17</cx:pt>
          <cx:pt idx="9852">18</cx:pt>
          <cx:pt idx="9853">20</cx:pt>
          <cx:pt idx="9854">18</cx:pt>
          <cx:pt idx="9855">18</cx:pt>
          <cx:pt idx="9856">20</cx:pt>
          <cx:pt idx="9857">21</cx:pt>
          <cx:pt idx="9858">24</cx:pt>
          <cx:pt idx="9859">21</cx:pt>
          <cx:pt idx="9860">21</cx:pt>
          <cx:pt idx="9861">21</cx:pt>
          <cx:pt idx="9862">24</cx:pt>
          <cx:pt idx="9863">21</cx:pt>
          <cx:pt idx="9864">21</cx:pt>
          <cx:pt idx="9865">21</cx:pt>
          <cx:pt idx="9866">21</cx:pt>
          <cx:pt idx="9867">24</cx:pt>
          <cx:pt idx="9868">21</cx:pt>
          <cx:pt idx="9869">21</cx:pt>
          <cx:pt idx="9870">24</cx:pt>
          <cx:pt idx="9871">21</cx:pt>
          <cx:pt idx="9872">24</cx:pt>
          <cx:pt idx="9873">21</cx:pt>
          <cx:pt idx="9874">24</cx:pt>
          <cx:pt idx="9875">21</cx:pt>
          <cx:pt idx="9876">21</cx:pt>
          <cx:pt idx="9877">21</cx:pt>
          <cx:pt idx="9878">16</cx:pt>
          <cx:pt idx="9879">16</cx:pt>
          <cx:pt idx="9880">16</cx:pt>
          <cx:pt idx="9881">17</cx:pt>
          <cx:pt idx="9882">17</cx:pt>
          <cx:pt idx="9883">16</cx:pt>
          <cx:pt idx="9884">17</cx:pt>
          <cx:pt idx="9885">17</cx:pt>
          <cx:pt idx="9886">16</cx:pt>
          <cx:pt idx="9887">17</cx:pt>
          <cx:pt idx="9888">17</cx:pt>
          <cx:pt idx="9889">16</cx:pt>
          <cx:pt idx="9890">17</cx:pt>
          <cx:pt idx="9891">12</cx:pt>
          <cx:pt idx="9892">14</cx:pt>
          <cx:pt idx="9893">15</cx:pt>
          <cx:pt idx="9894">17</cx:pt>
          <cx:pt idx="9895">14</cx:pt>
          <cx:pt idx="9896">13</cx:pt>
          <cx:pt idx="9897">20</cx:pt>
          <cx:pt idx="9898">20</cx:pt>
          <cx:pt idx="9899">17</cx:pt>
          <cx:pt idx="9900">17</cx:pt>
          <cx:pt idx="9901">17</cx:pt>
          <cx:pt idx="9902">17</cx:pt>
          <cx:pt idx="9903">20</cx:pt>
          <cx:pt idx="9904">20</cx:pt>
          <cx:pt idx="9905">17</cx:pt>
          <cx:pt idx="9906">17</cx:pt>
          <cx:pt idx="9907">21</cx:pt>
          <cx:pt idx="9908">17</cx:pt>
          <cx:pt idx="9909">21</cx:pt>
          <cx:pt idx="9910">17</cx:pt>
          <cx:pt idx="9911">21</cx:pt>
          <cx:pt idx="9912">17</cx:pt>
          <cx:pt idx="9913">17</cx:pt>
          <cx:pt idx="9914">17</cx:pt>
          <cx:pt idx="9915">17</cx:pt>
          <cx:pt idx="9916">17</cx:pt>
          <cx:pt idx="9917">17</cx:pt>
          <cx:pt idx="9918">17</cx:pt>
          <cx:pt idx="9919">17</cx:pt>
          <cx:pt idx="9920">17</cx:pt>
          <cx:pt idx="9921">17</cx:pt>
          <cx:pt idx="9922">17</cx:pt>
          <cx:pt idx="9923">17</cx:pt>
          <cx:pt idx="9924">17</cx:pt>
          <cx:pt idx="9925">17</cx:pt>
          <cx:pt idx="9926">17</cx:pt>
          <cx:pt idx="9927">17</cx:pt>
          <cx:pt idx="9928">17</cx:pt>
          <cx:pt idx="9929">17</cx:pt>
          <cx:pt idx="9930">17</cx:pt>
          <cx:pt idx="9931">17</cx:pt>
          <cx:pt idx="9932">16</cx:pt>
          <cx:pt idx="9933">16</cx:pt>
          <cx:pt idx="9934">16</cx:pt>
          <cx:pt idx="9935">16</cx:pt>
          <cx:pt idx="9936">16</cx:pt>
          <cx:pt idx="9937">16</cx:pt>
          <cx:pt idx="9938">16</cx:pt>
          <cx:pt idx="9939">16</cx:pt>
          <cx:pt idx="9940">20</cx:pt>
          <cx:pt idx="9941">20</cx:pt>
          <cx:pt idx="9942">20</cx:pt>
          <cx:pt idx="9943">16</cx:pt>
          <cx:pt idx="9944">20</cx:pt>
          <cx:pt idx="9945">16</cx:pt>
          <cx:pt idx="9946">20</cx:pt>
          <cx:pt idx="9947">17</cx:pt>
          <cx:pt idx="9948">16</cx:pt>
          <cx:pt idx="9949">17</cx:pt>
          <cx:pt idx="9950">20</cx:pt>
          <cx:pt idx="9951">20</cx:pt>
          <cx:pt idx="9952">20</cx:pt>
          <cx:pt idx="9953">20</cx:pt>
          <cx:pt idx="9954">16</cx:pt>
          <cx:pt idx="9955">20</cx:pt>
          <cx:pt idx="9956">17</cx:pt>
          <cx:pt idx="9957">17</cx:pt>
          <cx:pt idx="9958">17</cx:pt>
          <cx:pt idx="9959">17</cx:pt>
          <cx:pt idx="9960">17</cx:pt>
          <cx:pt idx="9961">14</cx:pt>
          <cx:pt idx="9962">14</cx:pt>
          <cx:pt idx="9963">13</cx:pt>
          <cx:pt idx="9964">13</cx:pt>
          <cx:pt idx="9965">12</cx:pt>
          <cx:pt idx="9966">13</cx:pt>
          <cx:pt idx="9967">12</cx:pt>
          <cx:pt idx="9968">13</cx:pt>
          <cx:pt idx="9969">14</cx:pt>
          <cx:pt idx="9970">14</cx:pt>
          <cx:pt idx="9971">14</cx:pt>
          <cx:pt idx="9972">14</cx:pt>
          <cx:pt idx="9973">14</cx:pt>
          <cx:pt idx="9974">13</cx:pt>
          <cx:pt idx="9975">12</cx:pt>
          <cx:pt idx="9976">14</cx:pt>
          <cx:pt idx="9977">12</cx:pt>
          <cx:pt idx="9978">13</cx:pt>
          <cx:pt idx="9979">14</cx:pt>
          <cx:pt idx="9980">14</cx:pt>
          <cx:pt idx="9981">14</cx:pt>
          <cx:pt idx="9982">14</cx:pt>
          <cx:pt idx="9983">14</cx:pt>
          <cx:pt idx="9984">14</cx:pt>
          <cx:pt idx="9985">14</cx:pt>
          <cx:pt idx="9986">14</cx:pt>
          <cx:pt idx="9987">12</cx:pt>
          <cx:pt idx="9988">14</cx:pt>
          <cx:pt idx="9989">12</cx:pt>
          <cx:pt idx="9990">12</cx:pt>
          <cx:pt idx="9991">14</cx:pt>
          <cx:pt idx="9992">12</cx:pt>
          <cx:pt idx="9993">14</cx:pt>
          <cx:pt idx="9994">14</cx:pt>
          <cx:pt idx="9995">14</cx:pt>
          <cx:pt idx="9996">14</cx:pt>
          <cx:pt idx="9997">12</cx:pt>
          <cx:pt idx="9998">14</cx:pt>
          <cx:pt idx="9999">14</cx:pt>
          <cx:pt idx="10000">12</cx:pt>
          <cx:pt idx="10001">14</cx:pt>
          <cx:pt idx="10002">14</cx:pt>
          <cx:pt idx="10003">17</cx:pt>
          <cx:pt idx="10004">16</cx:pt>
          <cx:pt idx="10005">16</cx:pt>
          <cx:pt idx="10006">16</cx:pt>
          <cx:pt idx="10007">16</cx:pt>
          <cx:pt idx="10008">16</cx:pt>
          <cx:pt idx="10009">16</cx:pt>
          <cx:pt idx="10010">20</cx:pt>
          <cx:pt idx="10011">21</cx:pt>
          <cx:pt idx="10012">20</cx:pt>
          <cx:pt idx="10013">21</cx:pt>
          <cx:pt idx="10014">20</cx:pt>
          <cx:pt idx="10015">21</cx:pt>
          <cx:pt idx="10016">21</cx:pt>
          <cx:pt idx="10017">20</cx:pt>
          <cx:pt idx="10018">21</cx:pt>
          <cx:pt idx="10019">20</cx:pt>
          <cx:pt idx="10020">20</cx:pt>
          <cx:pt idx="10021">20</cx:pt>
          <cx:pt idx="10022">21</cx:pt>
          <cx:pt idx="10023">20</cx:pt>
          <cx:pt idx="10024">21</cx:pt>
          <cx:pt idx="10025">21</cx:pt>
          <cx:pt idx="10026">20</cx:pt>
          <cx:pt idx="10027">19</cx:pt>
          <cx:pt idx="10028">19</cx:pt>
          <cx:pt idx="10029">20</cx:pt>
          <cx:pt idx="10030">19</cx:pt>
          <cx:pt idx="10031">20</cx:pt>
          <cx:pt idx="10032">19</cx:pt>
          <cx:pt idx="10033">19</cx:pt>
          <cx:pt idx="10034">20</cx:pt>
          <cx:pt idx="10035">14</cx:pt>
          <cx:pt idx="10036">14</cx:pt>
          <cx:pt idx="10037">14</cx:pt>
          <cx:pt idx="10038">14</cx:pt>
          <cx:pt idx="10039">14</cx:pt>
          <cx:pt idx="10040">14</cx:pt>
          <cx:pt idx="10041">14</cx:pt>
          <cx:pt idx="10042">14</cx:pt>
          <cx:pt idx="10043">14</cx:pt>
          <cx:pt idx="10044">14</cx:pt>
          <cx:pt idx="10045">14</cx:pt>
          <cx:pt idx="10046">14</cx:pt>
          <cx:pt idx="10047">14</cx:pt>
          <cx:pt idx="10048">14</cx:pt>
          <cx:pt idx="10049">14</cx:pt>
          <cx:pt idx="10050">14</cx:pt>
          <cx:pt idx="10051">14</cx:pt>
          <cx:pt idx="10052">14</cx:pt>
          <cx:pt idx="10053">14</cx:pt>
          <cx:pt idx="10054">14</cx:pt>
          <cx:pt idx="10055">14</cx:pt>
          <cx:pt idx="10056">14</cx:pt>
          <cx:pt idx="10057">14</cx:pt>
          <cx:pt idx="10058">14</cx:pt>
          <cx:pt idx="10059">14</cx:pt>
          <cx:pt idx="10060">14</cx:pt>
          <cx:pt idx="10061">14</cx:pt>
          <cx:pt idx="10062">14</cx:pt>
          <cx:pt idx="10063">14</cx:pt>
          <cx:pt idx="10064">14</cx:pt>
          <cx:pt idx="10065">14</cx:pt>
          <cx:pt idx="10066">14</cx:pt>
          <cx:pt idx="10067">14</cx:pt>
          <cx:pt idx="10068">14</cx:pt>
          <cx:pt idx="10069">14</cx:pt>
          <cx:pt idx="10070">14</cx:pt>
          <cx:pt idx="10071">14</cx:pt>
          <cx:pt idx="10072">14</cx:pt>
          <cx:pt idx="10073">14</cx:pt>
          <cx:pt idx="10074">14</cx:pt>
          <cx:pt idx="10075">14</cx:pt>
          <cx:pt idx="10076">14</cx:pt>
          <cx:pt idx="10077">14</cx:pt>
          <cx:pt idx="10078">14</cx:pt>
          <cx:pt idx="10079">14</cx:pt>
          <cx:pt idx="10080">14</cx:pt>
          <cx:pt idx="10081">14</cx:pt>
          <cx:pt idx="10082">14</cx:pt>
          <cx:pt idx="10083">16</cx:pt>
          <cx:pt idx="10084">17</cx:pt>
          <cx:pt idx="10085">16</cx:pt>
          <cx:pt idx="10086">16</cx:pt>
          <cx:pt idx="10087">17</cx:pt>
          <cx:pt idx="10088">16</cx:pt>
          <cx:pt idx="10089">17</cx:pt>
          <cx:pt idx="10090">17</cx:pt>
          <cx:pt idx="10091">15</cx:pt>
          <cx:pt idx="10092">15</cx:pt>
          <cx:pt idx="10093">15</cx:pt>
          <cx:pt idx="10094">15</cx:pt>
          <cx:pt idx="10095">15</cx:pt>
          <cx:pt idx="10096">15</cx:pt>
          <cx:pt idx="10097">15</cx:pt>
          <cx:pt idx="10098">15</cx:pt>
          <cx:pt idx="10099">15</cx:pt>
          <cx:pt idx="10100">15</cx:pt>
          <cx:pt idx="10101">15</cx:pt>
          <cx:pt idx="10102">15</cx:pt>
          <cx:pt idx="10103">15</cx:pt>
          <cx:pt idx="10104">15</cx:pt>
          <cx:pt idx="10105">15</cx:pt>
          <cx:pt idx="10106">15</cx:pt>
          <cx:pt idx="10107">15</cx:pt>
          <cx:pt idx="10108">15</cx:pt>
          <cx:pt idx="10109">26</cx:pt>
          <cx:pt idx="10110">24</cx:pt>
          <cx:pt idx="10111">24</cx:pt>
          <cx:pt idx="10112">26</cx:pt>
          <cx:pt idx="10113">24</cx:pt>
          <cx:pt idx="10114">26</cx:pt>
          <cx:pt idx="10115">26</cx:pt>
          <cx:pt idx="10116">24</cx:pt>
          <cx:pt idx="10117">24</cx:pt>
          <cx:pt idx="10118">24</cx:pt>
          <cx:pt idx="10119">26</cx:pt>
          <cx:pt idx="10120">24</cx:pt>
          <cx:pt idx="10121">26</cx:pt>
          <cx:pt idx="10122">26</cx:pt>
          <cx:pt idx="10123">24</cx:pt>
          <cx:pt idx="10124">25</cx:pt>
          <cx:pt idx="10125">24</cx:pt>
          <cx:pt idx="10126">25</cx:pt>
          <cx:pt idx="10127">24</cx:pt>
          <cx:pt idx="10128">25</cx:pt>
          <cx:pt idx="10129">16</cx:pt>
          <cx:pt idx="10130">16</cx:pt>
          <cx:pt idx="10131">16</cx:pt>
          <cx:pt idx="10132">16</cx:pt>
          <cx:pt idx="10133">16</cx:pt>
          <cx:pt idx="10134">34</cx:pt>
          <cx:pt idx="10135">29</cx:pt>
          <cx:pt idx="10136">29</cx:pt>
          <cx:pt idx="10137">34</cx:pt>
          <cx:pt idx="10138">34</cx:pt>
          <cx:pt idx="10139">34</cx:pt>
          <cx:pt idx="10140">29</cx:pt>
          <cx:pt idx="10141">29</cx:pt>
          <cx:pt idx="10142">19</cx:pt>
          <cx:pt idx="10143">22</cx:pt>
          <cx:pt idx="10144">18</cx:pt>
          <cx:pt idx="10145">20</cx:pt>
          <cx:pt idx="10146">17</cx:pt>
          <cx:pt idx="10147">19</cx:pt>
          <cx:pt idx="10148">19</cx:pt>
          <cx:pt idx="10149">17</cx:pt>
          <cx:pt idx="10150">20</cx:pt>
          <cx:pt idx="10151">20</cx:pt>
          <cx:pt idx="10152">18</cx:pt>
          <cx:pt idx="10153">18</cx:pt>
          <cx:pt idx="10154">17</cx:pt>
          <cx:pt idx="10155">20</cx:pt>
          <cx:pt idx="10156">20</cx:pt>
          <cx:pt idx="10157">21</cx:pt>
          <cx:pt idx="10158">21</cx:pt>
          <cx:pt idx="10159">22</cx:pt>
          <cx:pt idx="10160">21</cx:pt>
          <cx:pt idx="10161">19</cx:pt>
          <cx:pt idx="10162">18</cx:pt>
          <cx:pt idx="10163">20</cx:pt>
          <cx:pt idx="10164">21</cx:pt>
          <cx:pt idx="10165">20</cx:pt>
          <cx:pt idx="10166">21</cx:pt>
          <cx:pt idx="10167">18</cx:pt>
          <cx:pt idx="10168">21</cx:pt>
          <cx:pt idx="10169">20</cx:pt>
          <cx:pt idx="10170">23</cx:pt>
          <cx:pt idx="10171">20</cx:pt>
          <cx:pt idx="10172">19</cx:pt>
          <cx:pt idx="10173">21</cx:pt>
          <cx:pt idx="10174">16</cx:pt>
          <cx:pt idx="10175">17</cx:pt>
          <cx:pt idx="10176">14</cx:pt>
          <cx:pt idx="10177">17</cx:pt>
          <cx:pt idx="10178">16</cx:pt>
          <cx:pt idx="10179">14</cx:pt>
          <cx:pt idx="10180">14</cx:pt>
          <cx:pt idx="10181">17</cx:pt>
          <cx:pt idx="10182">17</cx:pt>
          <cx:pt idx="10183">21</cx:pt>
          <cx:pt idx="10184">15</cx:pt>
          <cx:pt idx="10185">17</cx:pt>
          <cx:pt idx="10186">21</cx:pt>
          <cx:pt idx="10187">14</cx:pt>
          <cx:pt idx="10188">19</cx:pt>
          <cx:pt idx="10189">16</cx:pt>
          <cx:pt idx="10190">19</cx:pt>
          <cx:pt idx="10191">16</cx:pt>
          <cx:pt idx="10192">16</cx:pt>
          <cx:pt idx="10193">14</cx:pt>
          <cx:pt idx="10194">14</cx:pt>
          <cx:pt idx="10195">16</cx:pt>
          <cx:pt idx="10196">19</cx:pt>
          <cx:pt idx="10197">19</cx:pt>
          <cx:pt idx="10198">15</cx:pt>
          <cx:pt idx="10199">15</cx:pt>
          <cx:pt idx="10200">15</cx:pt>
          <cx:pt idx="10201">19</cx:pt>
          <cx:pt idx="10202">19</cx:pt>
          <cx:pt idx="10203">15</cx:pt>
          <cx:pt idx="10204">19</cx:pt>
          <cx:pt idx="10205">15</cx:pt>
          <cx:pt idx="10206">19</cx:pt>
          <cx:pt idx="10207">15</cx:pt>
          <cx:pt idx="10208">19</cx:pt>
          <cx:pt idx="10209">19</cx:pt>
          <cx:pt idx="10210">22</cx:pt>
          <cx:pt idx="10211">22</cx:pt>
          <cx:pt idx="10212">22</cx:pt>
          <cx:pt idx="10213">22</cx:pt>
          <cx:pt idx="10214">22</cx:pt>
          <cx:pt idx="10215">22</cx:pt>
          <cx:pt idx="10216">22</cx:pt>
          <cx:pt idx="10217">19</cx:pt>
          <cx:pt idx="10218">19</cx:pt>
          <cx:pt idx="10219">22</cx:pt>
          <cx:pt idx="10220">22</cx:pt>
          <cx:pt idx="10221">21</cx:pt>
          <cx:pt idx="10222">22</cx:pt>
          <cx:pt idx="10223">22</cx:pt>
          <cx:pt idx="10224">21</cx:pt>
          <cx:pt idx="10225">22</cx:pt>
          <cx:pt idx="10226">19</cx:pt>
          <cx:pt idx="10227">21</cx:pt>
          <cx:pt idx="10228">22</cx:pt>
          <cx:pt idx="10229">19</cx:pt>
          <cx:pt idx="10230">22</cx:pt>
          <cx:pt idx="10231">22</cx:pt>
          <cx:pt idx="10232">18</cx:pt>
          <cx:pt idx="10233">18</cx:pt>
          <cx:pt idx="10234">22</cx:pt>
          <cx:pt idx="10235">22</cx:pt>
          <cx:pt idx="10236">23</cx:pt>
          <cx:pt idx="10237">23</cx:pt>
          <cx:pt idx="10238">23</cx:pt>
          <cx:pt idx="10239">23</cx:pt>
          <cx:pt idx="10240">22</cx:pt>
          <cx:pt idx="10241">22</cx:pt>
          <cx:pt idx="10242">23</cx:pt>
          <cx:pt idx="10243">23</cx:pt>
          <cx:pt idx="10244">21</cx:pt>
          <cx:pt idx="10245">23</cx:pt>
          <cx:pt idx="10246">20</cx:pt>
          <cx:pt idx="10247">21</cx:pt>
          <cx:pt idx="10248">20</cx:pt>
          <cx:pt idx="10249">21</cx:pt>
          <cx:pt idx="10250">20</cx:pt>
          <cx:pt idx="10251">20</cx:pt>
          <cx:pt idx="10252">26</cx:pt>
          <cx:pt idx="10253">25</cx:pt>
          <cx:pt idx="10254">25</cx:pt>
          <cx:pt idx="10255">21</cx:pt>
          <cx:pt idx="10256">24</cx:pt>
          <cx:pt idx="10257">24</cx:pt>
          <cx:pt idx="10258">25</cx:pt>
          <cx:pt idx="10259">23</cx:pt>
          <cx:pt idx="10260">23</cx:pt>
          <cx:pt idx="10261">21</cx:pt>
          <cx:pt idx="10262">25</cx:pt>
          <cx:pt idx="10263">25</cx:pt>
          <cx:pt idx="10264">24</cx:pt>
          <cx:pt idx="10265">24</cx:pt>
          <cx:pt idx="10266">26</cx:pt>
          <cx:pt idx="10267">25</cx:pt>
          <cx:pt idx="10268">14</cx:pt>
          <cx:pt idx="10269">13</cx:pt>
          <cx:pt idx="10270">13</cx:pt>
          <cx:pt idx="10271">13</cx:pt>
          <cx:pt idx="10272">13</cx:pt>
          <cx:pt idx="10273">13</cx:pt>
          <cx:pt idx="10274">13</cx:pt>
          <cx:pt idx="10275">13</cx:pt>
          <cx:pt idx="10276">13</cx:pt>
          <cx:pt idx="10277">15</cx:pt>
          <cx:pt idx="10278">13</cx:pt>
          <cx:pt idx="10279">13</cx:pt>
          <cx:pt idx="10280">14</cx:pt>
          <cx:pt idx="10281">13</cx:pt>
          <cx:pt idx="10282">13</cx:pt>
          <cx:pt idx="10283">13</cx:pt>
          <cx:pt idx="10284">13</cx:pt>
          <cx:pt idx="10285">13</cx:pt>
          <cx:pt idx="10286">14</cx:pt>
          <cx:pt idx="10287">13</cx:pt>
          <cx:pt idx="10288">13</cx:pt>
          <cx:pt idx="10289">13</cx:pt>
          <cx:pt idx="10290">13</cx:pt>
          <cx:pt idx="10291">13</cx:pt>
          <cx:pt idx="10292">13</cx:pt>
          <cx:pt idx="10293">13</cx:pt>
          <cx:pt idx="10294">13</cx:pt>
          <cx:pt idx="10295">15</cx:pt>
          <cx:pt idx="10296">13</cx:pt>
          <cx:pt idx="10297">15</cx:pt>
          <cx:pt idx="10298">13</cx:pt>
          <cx:pt idx="10299">13</cx:pt>
          <cx:pt idx="10300">13</cx:pt>
          <cx:pt idx="10301">13</cx:pt>
          <cx:pt idx="10302">13</cx:pt>
          <cx:pt idx="10303">13</cx:pt>
          <cx:pt idx="10304">13</cx:pt>
          <cx:pt idx="10305">13</cx:pt>
          <cx:pt idx="10306">13</cx:pt>
          <cx:pt idx="10307">14</cx:pt>
          <cx:pt idx="10308">13</cx:pt>
          <cx:pt idx="10309">13</cx:pt>
          <cx:pt idx="10310">13</cx:pt>
          <cx:pt idx="10311">14</cx:pt>
          <cx:pt idx="10312">13</cx:pt>
          <cx:pt idx="10313">13</cx:pt>
          <cx:pt idx="10314">13</cx:pt>
          <cx:pt idx="10315">13</cx:pt>
          <cx:pt idx="10316">13</cx:pt>
          <cx:pt idx="10317">13</cx:pt>
          <cx:pt idx="10318">13</cx:pt>
          <cx:pt idx="10319">13</cx:pt>
          <cx:pt idx="10320">13</cx:pt>
          <cx:pt idx="10321">13</cx:pt>
          <cx:pt idx="10322">13</cx:pt>
          <cx:pt idx="10323">13</cx:pt>
          <cx:pt idx="10324">15</cx:pt>
          <cx:pt idx="10325">13</cx:pt>
          <cx:pt idx="10326">15</cx:pt>
          <cx:pt idx="10327">13</cx:pt>
          <cx:pt idx="10328">14</cx:pt>
          <cx:pt idx="10329">13</cx:pt>
          <cx:pt idx="10330">13</cx:pt>
          <cx:pt idx="10331">13</cx:pt>
          <cx:pt idx="10332">13</cx:pt>
          <cx:pt idx="10333">13</cx:pt>
          <cx:pt idx="10334">13</cx:pt>
          <cx:pt idx="10335">13</cx:pt>
          <cx:pt idx="10336">13</cx:pt>
          <cx:pt idx="10337">13</cx:pt>
          <cx:pt idx="10338">13</cx:pt>
          <cx:pt idx="10339">15</cx:pt>
          <cx:pt idx="10340">13</cx:pt>
          <cx:pt idx="10341">13</cx:pt>
          <cx:pt idx="10342">13</cx:pt>
          <cx:pt idx="10343">13</cx:pt>
          <cx:pt idx="10344">13</cx:pt>
          <cx:pt idx="10345">13</cx:pt>
          <cx:pt idx="10346">13</cx:pt>
          <cx:pt idx="10347">13</cx:pt>
          <cx:pt idx="10348">13</cx:pt>
          <cx:pt idx="10349">13</cx:pt>
          <cx:pt idx="10350">13</cx:pt>
          <cx:pt idx="10351">13</cx:pt>
          <cx:pt idx="10352">13</cx:pt>
          <cx:pt idx="10353">13</cx:pt>
          <cx:pt idx="10354">13</cx:pt>
          <cx:pt idx="10355">15</cx:pt>
          <cx:pt idx="10356">13</cx:pt>
          <cx:pt idx="10357">13</cx:pt>
          <cx:pt idx="10358">13</cx:pt>
          <cx:pt idx="10359">13</cx:pt>
          <cx:pt idx="10360">13</cx:pt>
          <cx:pt idx="10361">14</cx:pt>
          <cx:pt idx="10362">13</cx:pt>
          <cx:pt idx="10363">13</cx:pt>
          <cx:pt idx="10364">13</cx:pt>
          <cx:pt idx="10365">13</cx:pt>
          <cx:pt idx="10366">13</cx:pt>
          <cx:pt idx="10367">13</cx:pt>
          <cx:pt idx="10368">15</cx:pt>
          <cx:pt idx="10369">13</cx:pt>
          <cx:pt idx="10370">13</cx:pt>
          <cx:pt idx="10371">13</cx:pt>
          <cx:pt idx="10372">13</cx:pt>
          <cx:pt idx="10373">13</cx:pt>
          <cx:pt idx="10374">13</cx:pt>
          <cx:pt idx="10375">13</cx:pt>
          <cx:pt idx="10376">13</cx:pt>
          <cx:pt idx="10377">13</cx:pt>
          <cx:pt idx="10378">13</cx:pt>
          <cx:pt idx="10379">14</cx:pt>
          <cx:pt idx="10380">13</cx:pt>
          <cx:pt idx="10381">13</cx:pt>
          <cx:pt idx="10382">13</cx:pt>
          <cx:pt idx="10383">13</cx:pt>
          <cx:pt idx="10384">13</cx:pt>
          <cx:pt idx="10385">13</cx:pt>
          <cx:pt idx="10386">15</cx:pt>
          <cx:pt idx="10387">14</cx:pt>
          <cx:pt idx="10388">13</cx:pt>
          <cx:pt idx="10389">13</cx:pt>
          <cx:pt idx="10390">13</cx:pt>
          <cx:pt idx="10391">13</cx:pt>
          <cx:pt idx="10392">13</cx:pt>
          <cx:pt idx="10393">13</cx:pt>
          <cx:pt idx="10394">13</cx:pt>
          <cx:pt idx="10395">13</cx:pt>
          <cx:pt idx="10396">13</cx:pt>
          <cx:pt idx="10397">14</cx:pt>
          <cx:pt idx="10398">13</cx:pt>
          <cx:pt idx="10399">16</cx:pt>
          <cx:pt idx="10400">16</cx:pt>
          <cx:pt idx="10401">16</cx:pt>
          <cx:pt idx="10402">16</cx:pt>
          <cx:pt idx="10403">16</cx:pt>
          <cx:pt idx="10404">16</cx:pt>
          <cx:pt idx="10405">15</cx:pt>
          <cx:pt idx="10406">16</cx:pt>
          <cx:pt idx="10407">16</cx:pt>
          <cx:pt idx="10408">16</cx:pt>
          <cx:pt idx="10409">16</cx:pt>
          <cx:pt idx="10410">16</cx:pt>
          <cx:pt idx="10411">16</cx:pt>
          <cx:pt idx="10412">16</cx:pt>
          <cx:pt idx="10413">16</cx:pt>
          <cx:pt idx="10414">16</cx:pt>
          <cx:pt idx="10415">16</cx:pt>
          <cx:pt idx="10416">11</cx:pt>
          <cx:pt idx="10417">10</cx:pt>
          <cx:pt idx="10418">10</cx:pt>
          <cx:pt idx="10419">10</cx:pt>
          <cx:pt idx="10420">12</cx:pt>
          <cx:pt idx="10421">12</cx:pt>
          <cx:pt idx="10422">12</cx:pt>
          <cx:pt idx="10423">11</cx:pt>
          <cx:pt idx="10424">11</cx:pt>
          <cx:pt idx="10425">11</cx:pt>
          <cx:pt idx="10426">11</cx:pt>
          <cx:pt idx="10427">19</cx:pt>
          <cx:pt idx="10428">19</cx:pt>
          <cx:pt idx="10429">19</cx:pt>
          <cx:pt idx="10430">19</cx:pt>
          <cx:pt idx="10431">20</cx:pt>
          <cx:pt idx="10432">18</cx:pt>
          <cx:pt idx="10433">20</cx:pt>
          <cx:pt idx="10434">21</cx:pt>
          <cx:pt idx="10435">21</cx:pt>
          <cx:pt idx="10436">21</cx:pt>
          <cx:pt idx="10437">20</cx:pt>
          <cx:pt idx="10438">20</cx:pt>
          <cx:pt idx="10439">20</cx:pt>
          <cx:pt idx="10440">20</cx:pt>
          <cx:pt idx="10441">22</cx:pt>
          <cx:pt idx="10442">22</cx:pt>
          <cx:pt idx="10443">19</cx:pt>
          <cx:pt idx="10444">20</cx:pt>
          <cx:pt idx="10445">25</cx:pt>
          <cx:pt idx="10446">19</cx:pt>
          <cx:pt idx="10447">20</cx:pt>
          <cx:pt idx="10448">25</cx:pt>
          <cx:pt idx="10449">22</cx:pt>
          <cx:pt idx="10450">20</cx:pt>
          <cx:pt idx="10451">18</cx:pt>
          <cx:pt idx="10452">20</cx:pt>
          <cx:pt idx="10453">22</cx:pt>
          <cx:pt idx="10454">25</cx:pt>
          <cx:pt idx="10455">25</cx:pt>
          <cx:pt idx="10456">18</cx:pt>
          <cx:pt idx="10457">18</cx:pt>
          <cx:pt idx="10458">25</cx:pt>
          <cx:pt idx="10459">20</cx:pt>
          <cx:pt idx="10460">23</cx:pt>
          <cx:pt idx="10461">25</cx:pt>
          <cx:pt idx="10462">25</cx:pt>
          <cx:pt idx="10463">25</cx:pt>
          <cx:pt idx="10464">16</cx:pt>
          <cx:pt idx="10465">16</cx:pt>
          <cx:pt idx="10466">18</cx:pt>
          <cx:pt idx="10467">18</cx:pt>
          <cx:pt idx="10468">13</cx:pt>
          <cx:pt idx="10469">13</cx:pt>
          <cx:pt idx="10470">13</cx:pt>
          <cx:pt idx="10471">14</cx:pt>
          <cx:pt idx="10472">13</cx:pt>
          <cx:pt idx="10473">14</cx:pt>
          <cx:pt idx="10474">14</cx:pt>
          <cx:pt idx="10475">14</cx:pt>
          <cx:pt idx="10476">13</cx:pt>
          <cx:pt idx="10477">13</cx:pt>
          <cx:pt idx="10478">13</cx:pt>
          <cx:pt idx="10479">13</cx:pt>
          <cx:pt idx="10480">14</cx:pt>
          <cx:pt idx="10481">14</cx:pt>
          <cx:pt idx="10482">14</cx:pt>
          <cx:pt idx="10483">13</cx:pt>
          <cx:pt idx="10484">14</cx:pt>
          <cx:pt idx="10485">14</cx:pt>
          <cx:pt idx="10486">14</cx:pt>
          <cx:pt idx="10487">13</cx:pt>
          <cx:pt idx="10488">13</cx:pt>
          <cx:pt idx="10489">13</cx:pt>
          <cx:pt idx="10490">13</cx:pt>
          <cx:pt idx="10491">14</cx:pt>
          <cx:pt idx="10492">13</cx:pt>
          <cx:pt idx="10493">14</cx:pt>
          <cx:pt idx="10494">13</cx:pt>
          <cx:pt idx="10495">14</cx:pt>
          <cx:pt idx="10496">14</cx:pt>
          <cx:pt idx="10497">14</cx:pt>
          <cx:pt idx="10498">13</cx:pt>
          <cx:pt idx="10499">14</cx:pt>
          <cx:pt idx="10500">13</cx:pt>
          <cx:pt idx="10501">13</cx:pt>
          <cx:pt idx="10502">13</cx:pt>
          <cx:pt idx="10503">16</cx:pt>
          <cx:pt idx="10504">14</cx:pt>
          <cx:pt idx="10505">15</cx:pt>
          <cx:pt idx="10506">16</cx:pt>
          <cx:pt idx="10507">16</cx:pt>
          <cx:pt idx="10508">15</cx:pt>
          <cx:pt idx="10509">15</cx:pt>
          <cx:pt idx="10510">15</cx:pt>
          <cx:pt idx="10511">12</cx:pt>
          <cx:pt idx="10512">15</cx:pt>
          <cx:pt idx="10513">13</cx:pt>
          <cx:pt idx="10514">15</cx:pt>
          <cx:pt idx="10515">15</cx:pt>
          <cx:pt idx="10516">16</cx:pt>
          <cx:pt idx="10517">13</cx:pt>
          <cx:pt idx="10518">13</cx:pt>
          <cx:pt idx="10519">13</cx:pt>
          <cx:pt idx="10520">13</cx:pt>
          <cx:pt idx="10521">13</cx:pt>
          <cx:pt idx="10522">13</cx:pt>
          <cx:pt idx="10523">13</cx:pt>
          <cx:pt idx="10524">13</cx:pt>
          <cx:pt idx="10525">16</cx:pt>
          <cx:pt idx="10526">18</cx:pt>
          <cx:pt idx="10527">24</cx:pt>
          <cx:pt idx="10528">28</cx:pt>
          <cx:pt idx="10529">28</cx:pt>
          <cx:pt idx="10530">24</cx:pt>
          <cx:pt idx="10531">26</cx:pt>
          <cx:pt idx="10532">24</cx:pt>
          <cx:pt idx="10533">27</cx:pt>
          <cx:pt idx="10534">24</cx:pt>
          <cx:pt idx="10535">27</cx:pt>
          <cx:pt idx="10536">26</cx:pt>
          <cx:pt idx="10537">24</cx:pt>
          <cx:pt idx="10538">24</cx:pt>
          <cx:pt idx="10539">28</cx:pt>
          <cx:pt idx="10540">27</cx:pt>
          <cx:pt idx="10541">25</cx:pt>
          <cx:pt idx="10542">25</cx:pt>
          <cx:pt idx="10543">27</cx:pt>
          <cx:pt idx="10544">25</cx:pt>
          <cx:pt idx="10545">16</cx:pt>
          <cx:pt idx="10546">16</cx:pt>
          <cx:pt idx="10547">17</cx:pt>
          <cx:pt idx="10548">17</cx:pt>
          <cx:pt idx="10549">17</cx:pt>
          <cx:pt idx="10550">16</cx:pt>
          <cx:pt idx="10551">17</cx:pt>
          <cx:pt idx="10552">17</cx:pt>
          <cx:pt idx="10553">17</cx:pt>
          <cx:pt idx="10554">17</cx:pt>
          <cx:pt idx="10555">17</cx:pt>
          <cx:pt idx="10556">17</cx:pt>
          <cx:pt idx="10557">17</cx:pt>
          <cx:pt idx="10558">16</cx:pt>
          <cx:pt idx="10559">17</cx:pt>
          <cx:pt idx="10560">17</cx:pt>
          <cx:pt idx="10561">17</cx:pt>
          <cx:pt idx="10562">17</cx:pt>
          <cx:pt idx="10563">17</cx:pt>
          <cx:pt idx="10564">17</cx:pt>
          <cx:pt idx="10565">17</cx:pt>
          <cx:pt idx="10566">17</cx:pt>
          <cx:pt idx="10567">20</cx:pt>
          <cx:pt idx="10568">18</cx:pt>
          <cx:pt idx="10569">18</cx:pt>
          <cx:pt idx="10570">19</cx:pt>
          <cx:pt idx="10571">19</cx:pt>
          <cx:pt idx="10572">19</cx:pt>
          <cx:pt idx="10573">20</cx:pt>
          <cx:pt idx="10574">20</cx:pt>
          <cx:pt idx="10575">18</cx:pt>
          <cx:pt idx="10576">20</cx:pt>
          <cx:pt idx="10577">19</cx:pt>
          <cx:pt idx="10578">18</cx:pt>
          <cx:pt idx="10579">20</cx:pt>
          <cx:pt idx="10580">19</cx:pt>
          <cx:pt idx="10581">18</cx:pt>
          <cx:pt idx="10582">18</cx:pt>
          <cx:pt idx="10583">20</cx:pt>
          <cx:pt idx="10584">19</cx:pt>
          <cx:pt idx="10585">20</cx:pt>
          <cx:pt idx="10586">20</cx:pt>
          <cx:pt idx="10587">18</cx:pt>
          <cx:pt idx="10588">20</cx:pt>
          <cx:pt idx="10589">18</cx:pt>
          <cx:pt idx="10590">20</cx:pt>
          <cx:pt idx="10591">20</cx:pt>
          <cx:pt idx="10592">19</cx:pt>
          <cx:pt idx="10593">20</cx:pt>
          <cx:pt idx="10594">16</cx:pt>
          <cx:pt idx="10595">17</cx:pt>
          <cx:pt idx="10596">17</cx:pt>
          <cx:pt idx="10597">16</cx:pt>
          <cx:pt idx="10598">17</cx:pt>
          <cx:pt idx="10599">17</cx:pt>
          <cx:pt idx="10600">16</cx:pt>
          <cx:pt idx="10601">16</cx:pt>
          <cx:pt idx="10602">16</cx:pt>
          <cx:pt idx="10603">16</cx:pt>
          <cx:pt idx="10604">17</cx:pt>
          <cx:pt idx="10605">17</cx:pt>
          <cx:pt idx="10606">21</cx:pt>
          <cx:pt idx="10607">21</cx:pt>
          <cx:pt idx="10608">21</cx:pt>
          <cx:pt idx="10609">21</cx:pt>
          <cx:pt idx="10610">21</cx:pt>
          <cx:pt idx="10611">21</cx:pt>
          <cx:pt idx="10612">21</cx:pt>
          <cx:pt idx="10613">21</cx:pt>
          <cx:pt idx="10614">21</cx:pt>
          <cx:pt idx="10615">21</cx:pt>
          <cx:pt idx="10616">21</cx:pt>
          <cx:pt idx="10617">21</cx:pt>
          <cx:pt idx="10618">21</cx:pt>
          <cx:pt idx="10619">21</cx:pt>
          <cx:pt idx="10620">17</cx:pt>
          <cx:pt idx="10621">17</cx:pt>
          <cx:pt idx="10622">17</cx:pt>
          <cx:pt idx="10623">18</cx:pt>
          <cx:pt idx="10624">18</cx:pt>
          <cx:pt idx="10625">18</cx:pt>
          <cx:pt idx="10626">18</cx:pt>
          <cx:pt idx="10627">17</cx:pt>
          <cx:pt idx="10628">17</cx:pt>
          <cx:pt idx="10629">31</cx:pt>
          <cx:pt idx="10630">31</cx:pt>
          <cx:pt idx="10631">31</cx:pt>
          <cx:pt idx="10632">31</cx:pt>
          <cx:pt idx="10633">31</cx:pt>
          <cx:pt idx="10634">27</cx:pt>
          <cx:pt idx="10635">31</cx:pt>
          <cx:pt idx="10636">31</cx:pt>
          <cx:pt idx="10637">27</cx:pt>
          <cx:pt idx="10638">31</cx:pt>
          <cx:pt idx="10639">31</cx:pt>
          <cx:pt idx="10640">31</cx:pt>
          <cx:pt idx="10641">31</cx:pt>
          <cx:pt idx="10642">31</cx:pt>
          <cx:pt idx="10643">31</cx:pt>
          <cx:pt idx="10644">31</cx:pt>
          <cx:pt idx="10645">31</cx:pt>
          <cx:pt idx="10646">31</cx:pt>
          <cx:pt idx="10647">31</cx:pt>
          <cx:pt idx="10648">27</cx:pt>
          <cx:pt idx="10649">31</cx:pt>
          <cx:pt idx="10650">26</cx:pt>
          <cx:pt idx="10651">31</cx:pt>
          <cx:pt idx="10652">26</cx:pt>
          <cx:pt idx="10653">31</cx:pt>
          <cx:pt idx="10654">31</cx:pt>
          <cx:pt idx="10655">27</cx:pt>
          <cx:pt idx="10656">31</cx:pt>
          <cx:pt idx="10657">26</cx:pt>
          <cx:pt idx="10658">27</cx:pt>
          <cx:pt idx="10659">31</cx:pt>
          <cx:pt idx="10660">31</cx:pt>
          <cx:pt idx="10661">8</cx:pt>
          <cx:pt idx="10662">8</cx:pt>
          <cx:pt idx="10663">8</cx:pt>
          <cx:pt idx="10664">26</cx:pt>
          <cx:pt idx="10665">26</cx:pt>
          <cx:pt idx="10666">21</cx:pt>
          <cx:pt idx="10667">21</cx:pt>
          <cx:pt idx="10668">20</cx:pt>
          <cx:pt idx="10669">20</cx:pt>
          <cx:pt idx="10670">26</cx:pt>
          <cx:pt idx="10671">21</cx:pt>
          <cx:pt idx="10672">21</cx:pt>
          <cx:pt idx="10673">18</cx:pt>
          <cx:pt idx="10674">18</cx:pt>
          <cx:pt idx="10675">18</cx:pt>
          <cx:pt idx="10676">12</cx:pt>
          <cx:pt idx="10677">12</cx:pt>
          <cx:pt idx="10678">12</cx:pt>
          <cx:pt idx="10679">12</cx:pt>
          <cx:pt idx="10680">12</cx:pt>
          <cx:pt idx="10681">12</cx:pt>
          <cx:pt idx="10682">12</cx:pt>
          <cx:pt idx="10683">12</cx:pt>
          <cx:pt idx="10684">12</cx:pt>
          <cx:pt idx="10685">12</cx:pt>
          <cx:pt idx="10686">12</cx:pt>
          <cx:pt idx="10687">13</cx:pt>
          <cx:pt idx="10688">13</cx:pt>
          <cx:pt idx="10689">20</cx:pt>
          <cx:pt idx="10690">20</cx:pt>
          <cx:pt idx="10691">20</cx:pt>
          <cx:pt idx="10692">20</cx:pt>
          <cx:pt idx="10693">20</cx:pt>
          <cx:pt idx="10694">20</cx:pt>
          <cx:pt idx="10695">20</cx:pt>
          <cx:pt idx="10696">20</cx:pt>
          <cx:pt idx="10697">20</cx:pt>
          <cx:pt idx="10698">20</cx:pt>
          <cx:pt idx="10699">20</cx:pt>
          <cx:pt idx="10700">20</cx:pt>
          <cx:pt idx="10701">17</cx:pt>
          <cx:pt idx="10702">17</cx:pt>
          <cx:pt idx="10703">17</cx:pt>
          <cx:pt idx="10704">17</cx:pt>
          <cx:pt idx="10705">16</cx:pt>
          <cx:pt idx="10706">18</cx:pt>
          <cx:pt idx="10707">16</cx:pt>
          <cx:pt idx="10708">17</cx:pt>
          <cx:pt idx="10709">17</cx:pt>
          <cx:pt idx="10710">18</cx:pt>
          <cx:pt idx="10711">17</cx:pt>
          <cx:pt idx="10712">18</cx:pt>
          <cx:pt idx="10713">17</cx:pt>
          <cx:pt idx="10714">16</cx:pt>
          <cx:pt idx="10715">16</cx:pt>
          <cx:pt idx="10716">18</cx:pt>
          <cx:pt idx="10717">16</cx:pt>
          <cx:pt idx="10718">18</cx:pt>
          <cx:pt idx="10719">16</cx:pt>
          <cx:pt idx="10720">16</cx:pt>
          <cx:pt idx="10721">16</cx:pt>
          <cx:pt idx="10722">16</cx:pt>
          <cx:pt idx="10723">16</cx:pt>
          <cx:pt idx="10724">16</cx:pt>
          <cx:pt idx="10725">16</cx:pt>
          <cx:pt idx="10726">16</cx:pt>
          <cx:pt idx="10727">16</cx:pt>
          <cx:pt idx="10728">16</cx:pt>
          <cx:pt idx="10729">16</cx:pt>
          <cx:pt idx="10730">16</cx:pt>
          <cx:pt idx="10731">16</cx:pt>
          <cx:pt idx="10732">16</cx:pt>
          <cx:pt idx="10733">16</cx:pt>
          <cx:pt idx="10734">16</cx:pt>
          <cx:pt idx="10735">16</cx:pt>
          <cx:pt idx="10736">16</cx:pt>
          <cx:pt idx="10737">16</cx:pt>
          <cx:pt idx="10738">16</cx:pt>
          <cx:pt idx="10739">16</cx:pt>
          <cx:pt idx="10740">13</cx:pt>
          <cx:pt idx="10741">13</cx:pt>
          <cx:pt idx="10742">13</cx:pt>
          <cx:pt idx="10743">17</cx:pt>
          <cx:pt idx="10744">19</cx:pt>
          <cx:pt idx="10745">17</cx:pt>
          <cx:pt idx="10746">17</cx:pt>
          <cx:pt idx="10747">21</cx:pt>
          <cx:pt idx="10748">19</cx:pt>
          <cx:pt idx="10749">21</cx:pt>
          <cx:pt idx="10750">21</cx:pt>
          <cx:pt idx="10751">17</cx:pt>
          <cx:pt idx="10752">17</cx:pt>
          <cx:pt idx="10753">20</cx:pt>
          <cx:pt idx="10754">17</cx:pt>
          <cx:pt idx="10755">20</cx:pt>
          <cx:pt idx="10756">18</cx:pt>
          <cx:pt idx="10757">18</cx:pt>
          <cx:pt idx="10758">20</cx:pt>
          <cx:pt idx="10759">17</cx:pt>
          <cx:pt idx="10760">20</cx:pt>
          <cx:pt idx="10761">18</cx:pt>
          <cx:pt idx="10762">20</cx:pt>
          <cx:pt idx="10763">18</cx:pt>
          <cx:pt idx="10764">20</cx:pt>
          <cx:pt idx="10765">17</cx:pt>
          <cx:pt idx="10766">22</cx:pt>
          <cx:pt idx="10767">22</cx:pt>
          <cx:pt idx="10768">22</cx:pt>
          <cx:pt idx="10769">22</cx:pt>
          <cx:pt idx="10770">22</cx:pt>
          <cx:pt idx="10771">22</cx:pt>
          <cx:pt idx="10772">23</cx:pt>
          <cx:pt idx="10773">22</cx:pt>
          <cx:pt idx="10774">18</cx:pt>
          <cx:pt idx="10775">22</cx:pt>
          <cx:pt idx="10776">23</cx:pt>
          <cx:pt idx="10777">22</cx:pt>
          <cx:pt idx="10778">19</cx:pt>
          <cx:pt idx="10779">21</cx:pt>
          <cx:pt idx="10780">27</cx:pt>
          <cx:pt idx="10781">21</cx:pt>
          <cx:pt idx="10782">21</cx:pt>
          <cx:pt idx="10783">19</cx:pt>
          <cx:pt idx="10784">21</cx:pt>
          <cx:pt idx="10785">27</cx:pt>
          <cx:pt idx="10786">27</cx:pt>
          <cx:pt idx="10787">19</cx:pt>
          <cx:pt idx="10788">21</cx:pt>
          <cx:pt idx="10789">21</cx:pt>
          <cx:pt idx="10790">20</cx:pt>
          <cx:pt idx="10791">19</cx:pt>
          <cx:pt idx="10792">18</cx:pt>
          <cx:pt idx="10793">20</cx:pt>
          <cx:pt idx="10794">19</cx:pt>
          <cx:pt idx="10795">19</cx:pt>
          <cx:pt idx="10796">20</cx:pt>
          <cx:pt idx="10797">14</cx:pt>
          <cx:pt idx="10798">14</cx:pt>
          <cx:pt idx="10799">14</cx:pt>
          <cx:pt idx="10800">24</cx:pt>
          <cx:pt idx="10801">19</cx:pt>
          <cx:pt idx="10802">18</cx:pt>
          <cx:pt idx="10803">15</cx:pt>
          <cx:pt idx="10804">18</cx:pt>
          <cx:pt idx="10805">15</cx:pt>
          <cx:pt idx="10806">23</cx:pt>
          <cx:pt idx="10807">18</cx:pt>
          <cx:pt idx="10808">18</cx:pt>
          <cx:pt idx="10809">18</cx:pt>
          <cx:pt idx="10810">23</cx:pt>
          <cx:pt idx="10811">15</cx:pt>
          <cx:pt idx="10812">14</cx:pt>
          <cx:pt idx="10813">14</cx:pt>
          <cx:pt idx="10814">14</cx:pt>
          <cx:pt idx="10815">18</cx:pt>
          <cx:pt idx="10816">15</cx:pt>
          <cx:pt idx="10817">19</cx:pt>
          <cx:pt idx="10818">18</cx:pt>
          <cx:pt idx="10819">18</cx:pt>
          <cx:pt idx="10820">15</cx:pt>
          <cx:pt idx="10821">18</cx:pt>
          <cx:pt idx="10822">15</cx:pt>
          <cx:pt idx="10823">18</cx:pt>
          <cx:pt idx="10824">27</cx:pt>
          <cx:pt idx="10825">27</cx:pt>
          <cx:pt idx="10826">27</cx:pt>
          <cx:pt idx="10827">27</cx:pt>
          <cx:pt idx="10828">27</cx:pt>
          <cx:pt idx="10829">27</cx:pt>
          <cx:pt idx="10830">22</cx:pt>
          <cx:pt idx="10831">22</cx:pt>
          <cx:pt idx="10832">22</cx:pt>
          <cx:pt idx="10833">22</cx:pt>
          <cx:pt idx="10834">22</cx:pt>
          <cx:pt idx="10835">22</cx:pt>
          <cx:pt idx="10836">22</cx:pt>
          <cx:pt idx="10837">22</cx:pt>
          <cx:pt idx="10838">22</cx:pt>
          <cx:pt idx="10839">22</cx:pt>
          <cx:pt idx="10840">17</cx:pt>
          <cx:pt idx="10841">17</cx:pt>
          <cx:pt idx="10842">22</cx:pt>
          <cx:pt idx="10843">17</cx:pt>
          <cx:pt idx="10844">17</cx:pt>
          <cx:pt idx="10845">17</cx:pt>
          <cx:pt idx="10846">24</cx:pt>
          <cx:pt idx="10847">24</cx:pt>
          <cx:pt idx="10848">17</cx:pt>
          <cx:pt idx="10849">17</cx:pt>
          <cx:pt idx="10850">24</cx:pt>
          <cx:pt idx="10851">18</cx:pt>
          <cx:pt idx="10852">22</cx:pt>
          <cx:pt idx="10853">22</cx:pt>
          <cx:pt idx="10854">24</cx:pt>
          <cx:pt idx="10855">17</cx:pt>
          <cx:pt idx="10856">24</cx:pt>
          <cx:pt idx="10857">24</cx:pt>
          <cx:pt idx="10858">17</cx:pt>
          <cx:pt idx="10859">18</cx:pt>
          <cx:pt idx="10860">18</cx:pt>
          <cx:pt idx="10861">22</cx:pt>
          <cx:pt idx="10862">24</cx:pt>
          <cx:pt idx="10863">17</cx:pt>
          <cx:pt idx="10864">17</cx:pt>
          <cx:pt idx="10865">18</cx:pt>
          <cx:pt idx="10866">22</cx:pt>
          <cx:pt idx="10867">18</cx:pt>
          <cx:pt idx="10868">22</cx:pt>
          <cx:pt idx="10869">18</cx:pt>
          <cx:pt idx="10870">17</cx:pt>
          <cx:pt idx="10871">22</cx:pt>
          <cx:pt idx="10872">18</cx:pt>
          <cx:pt idx="10873">22</cx:pt>
          <cx:pt idx="10874">19</cx:pt>
          <cx:pt idx="10875">19</cx:pt>
          <cx:pt idx="10876">17</cx:pt>
          <cx:pt idx="10877">17</cx:pt>
          <cx:pt idx="10878">20</cx:pt>
          <cx:pt idx="10879">17</cx:pt>
          <cx:pt idx="10880">23</cx:pt>
          <cx:pt idx="10881">23</cx:pt>
          <cx:pt idx="10882">20</cx:pt>
          <cx:pt idx="10883">17</cx:pt>
          <cx:pt idx="10884">19</cx:pt>
          <cx:pt idx="10885">20</cx:pt>
          <cx:pt idx="10886">20</cx:pt>
          <cx:pt idx="10887">22</cx:pt>
          <cx:pt idx="10888">23</cx:pt>
          <cx:pt idx="10889">23</cx:pt>
          <cx:pt idx="10890">20</cx:pt>
          <cx:pt idx="10891">20</cx:pt>
          <cx:pt idx="10892">18</cx:pt>
          <cx:pt idx="10893">17</cx:pt>
          <cx:pt idx="10894">17</cx:pt>
          <cx:pt idx="10895">18</cx:pt>
          <cx:pt idx="10896">24</cx:pt>
          <cx:pt idx="10897">17</cx:pt>
          <cx:pt idx="10898">18</cx:pt>
          <cx:pt idx="10899">24</cx:pt>
          <cx:pt idx="10900">23</cx:pt>
          <cx:pt idx="10901">19</cx:pt>
          <cx:pt idx="10902">19</cx:pt>
          <cx:pt idx="10903">23</cx:pt>
          <cx:pt idx="10904">19</cx:pt>
          <cx:pt idx="10905">19</cx:pt>
          <cx:pt idx="10906">23</cx:pt>
          <cx:pt idx="10907">23</cx:pt>
          <cx:pt idx="10908">19</cx:pt>
          <cx:pt idx="10909">23</cx:pt>
          <cx:pt idx="10910">16</cx:pt>
          <cx:pt idx="10911">16</cx:pt>
          <cx:pt idx="10912">22</cx:pt>
          <cx:pt idx="10913">20</cx:pt>
          <cx:pt idx="10914">22</cx:pt>
          <cx:pt idx="10915">20</cx:pt>
          <cx:pt idx="10916">20</cx:pt>
          <cx:pt idx="10917">22</cx:pt>
          <cx:pt idx="10918">20</cx:pt>
          <cx:pt idx="10919">22</cx:pt>
          <cx:pt idx="10920">22</cx:pt>
          <cx:pt idx="10921">22</cx:pt>
          <cx:pt idx="10922">22</cx:pt>
          <cx:pt idx="10923">20</cx:pt>
          <cx:pt idx="10924">20</cx:pt>
          <cx:pt idx="10925">22</cx:pt>
          <cx:pt idx="10926">20</cx:pt>
          <cx:pt idx="10927">17</cx:pt>
          <cx:pt idx="10928">27</cx:pt>
          <cx:pt idx="10929">27</cx:pt>
          <cx:pt idx="10930">27</cx:pt>
          <cx:pt idx="10931">27</cx:pt>
          <cx:pt idx="10932">27</cx:pt>
          <cx:pt idx="10933">27</cx:pt>
          <cx:pt idx="10934">27</cx:pt>
          <cx:pt idx="10935">27</cx:pt>
          <cx:pt idx="10936">27</cx:pt>
          <cx:pt idx="10937">27</cx:pt>
          <cx:pt idx="10938">17</cx:pt>
          <cx:pt idx="10939">17</cx:pt>
          <cx:pt idx="10940">15</cx:pt>
          <cx:pt idx="10941">15</cx:pt>
          <cx:pt idx="10942">15</cx:pt>
          <cx:pt idx="10943">15</cx:pt>
          <cx:pt idx="10944">16</cx:pt>
          <cx:pt idx="10945">16</cx:pt>
          <cx:pt idx="10946">16</cx:pt>
          <cx:pt idx="10947">15</cx:pt>
          <cx:pt idx="10948">15</cx:pt>
          <cx:pt idx="10949">16</cx:pt>
          <cx:pt idx="10950">16</cx:pt>
          <cx:pt idx="10951">15</cx:pt>
          <cx:pt idx="10952">15</cx:pt>
          <cx:pt idx="10953">15</cx:pt>
          <cx:pt idx="10954">15</cx:pt>
          <cx:pt idx="10955">16</cx:pt>
          <cx:pt idx="10956">15</cx:pt>
          <cx:pt idx="10957">15</cx:pt>
          <cx:pt idx="10958">15</cx:pt>
          <cx:pt idx="10959">16</cx:pt>
          <cx:pt idx="10960">15</cx:pt>
          <cx:pt idx="10961">15</cx:pt>
          <cx:pt idx="10962">16</cx:pt>
          <cx:pt idx="10963">15</cx:pt>
          <cx:pt idx="10964">16</cx:pt>
          <cx:pt idx="10965">16</cx:pt>
          <cx:pt idx="10966">16</cx:pt>
          <cx:pt idx="10967">15</cx:pt>
          <cx:pt idx="10968">16</cx:pt>
          <cx:pt idx="10969">15</cx:pt>
          <cx:pt idx="10970">15</cx:pt>
          <cx:pt idx="10971">15</cx:pt>
          <cx:pt idx="10972">16</cx:pt>
          <cx:pt idx="10973">16</cx:pt>
          <cx:pt idx="10974">16</cx:pt>
          <cx:pt idx="10975">16</cx:pt>
          <cx:pt idx="10976">16</cx:pt>
          <cx:pt idx="10977">16</cx:pt>
          <cx:pt idx="10978">16</cx:pt>
          <cx:pt idx="10979">16</cx:pt>
          <cx:pt idx="10980">16</cx:pt>
          <cx:pt idx="10981">16</cx:pt>
          <cx:pt idx="10982">16</cx:pt>
          <cx:pt idx="10983">16</cx:pt>
          <cx:pt idx="10984">16</cx:pt>
          <cx:pt idx="10985">16</cx:pt>
          <cx:pt idx="10986">16</cx:pt>
          <cx:pt idx="10987">16</cx:pt>
          <cx:pt idx="10988">16</cx:pt>
          <cx:pt idx="10989">16</cx:pt>
          <cx:pt idx="10990">16</cx:pt>
          <cx:pt idx="10991">16</cx:pt>
          <cx:pt idx="10992">16</cx:pt>
          <cx:pt idx="10993">15</cx:pt>
          <cx:pt idx="10994">15</cx:pt>
          <cx:pt idx="10995">16</cx:pt>
          <cx:pt idx="10996">16</cx:pt>
          <cx:pt idx="10997">16</cx:pt>
          <cx:pt idx="10998">16</cx:pt>
          <cx:pt idx="10999">16</cx:pt>
          <cx:pt idx="11000">16</cx:pt>
          <cx:pt idx="11001">15</cx:pt>
          <cx:pt idx="11002">15</cx:pt>
          <cx:pt idx="11003">15</cx:pt>
          <cx:pt idx="11004">17</cx:pt>
          <cx:pt idx="11005">16</cx:pt>
          <cx:pt idx="11006">17</cx:pt>
          <cx:pt idx="11007">16</cx:pt>
          <cx:pt idx="11008">17</cx:pt>
          <cx:pt idx="11009">17</cx:pt>
          <cx:pt idx="11010">16</cx:pt>
          <cx:pt idx="11011">16</cx:pt>
          <cx:pt idx="11012">13</cx:pt>
          <cx:pt idx="11013">14</cx:pt>
          <cx:pt idx="11014">14</cx:pt>
          <cx:pt idx="11015">14</cx:pt>
          <cx:pt idx="11016">15</cx:pt>
          <cx:pt idx="11017">15</cx:pt>
          <cx:pt idx="11018">15</cx:pt>
          <cx:pt idx="11019">15</cx:pt>
          <cx:pt idx="11020">15</cx:pt>
          <cx:pt idx="11021">15</cx:pt>
          <cx:pt idx="11022">15</cx:pt>
          <cx:pt idx="11023">18</cx:pt>
          <cx:pt idx="11024">19</cx:pt>
          <cx:pt idx="11025">19</cx:pt>
          <cx:pt idx="11026">18</cx:pt>
          <cx:pt idx="11027">19</cx:pt>
          <cx:pt idx="11028">18</cx:pt>
          <cx:pt idx="11029">15</cx:pt>
          <cx:pt idx="11030">16</cx:pt>
          <cx:pt idx="11031">16</cx:pt>
          <cx:pt idx="11032">15</cx:pt>
          <cx:pt idx="11033">16</cx:pt>
          <cx:pt idx="11034">15</cx:pt>
          <cx:pt idx="11035">16</cx:pt>
          <cx:pt idx="11036">15</cx:pt>
          <cx:pt idx="11037">16</cx:pt>
          <cx:pt idx="11038">15</cx:pt>
          <cx:pt idx="11039">15</cx:pt>
          <cx:pt idx="11040">16</cx:pt>
          <cx:pt idx="11041">16</cx:pt>
          <cx:pt idx="11042">16</cx:pt>
          <cx:pt idx="11043">15</cx:pt>
          <cx:pt idx="11044">15</cx:pt>
          <cx:pt idx="11045">15</cx:pt>
          <cx:pt idx="11046">15</cx:pt>
          <cx:pt idx="11047">16</cx:pt>
          <cx:pt idx="11048">15</cx:pt>
          <cx:pt idx="11049">16</cx:pt>
          <cx:pt idx="11050">17</cx:pt>
          <cx:pt idx="11051">18</cx:pt>
          <cx:pt idx="11052">18</cx:pt>
          <cx:pt idx="11053">16</cx:pt>
          <cx:pt idx="11054">17</cx:pt>
          <cx:pt idx="11055">17</cx:pt>
          <cx:pt idx="11056">18</cx:pt>
          <cx:pt idx="11057">16</cx:pt>
          <cx:pt idx="11058">18</cx:pt>
          <cx:pt idx="11059">18</cx:pt>
          <cx:pt idx="11060">18</cx:pt>
          <cx:pt idx="11061">18</cx:pt>
          <cx:pt idx="11062">17</cx:pt>
          <cx:pt idx="11063">16</cx:pt>
          <cx:pt idx="11064">17</cx:pt>
          <cx:pt idx="11065">16</cx:pt>
          <cx:pt idx="11066">18</cx:pt>
          <cx:pt idx="11067">17</cx:pt>
          <cx:pt idx="11068">18</cx:pt>
          <cx:pt idx="11069">17</cx:pt>
          <cx:pt idx="11070">18</cx:pt>
          <cx:pt idx="11071">17</cx:pt>
          <cx:pt idx="11072">17</cx:pt>
          <cx:pt idx="11073">16</cx:pt>
          <cx:pt idx="11074">16</cx:pt>
          <cx:pt idx="11075">18</cx:pt>
          <cx:pt idx="11076">18</cx:pt>
          <cx:pt idx="11077">22</cx:pt>
          <cx:pt idx="11078">18</cx:pt>
          <cx:pt idx="11079">16</cx:pt>
          <cx:pt idx="11080">23</cx:pt>
          <cx:pt idx="11081">25</cx:pt>
          <cx:pt idx="11082">25</cx:pt>
          <cx:pt idx="11083">29</cx:pt>
          <cx:pt idx="11084">29</cx:pt>
          <cx:pt idx="11085">25</cx:pt>
          <cx:pt idx="11086">25</cx:pt>
          <cx:pt idx="11087">23</cx:pt>
          <cx:pt idx="11088">26</cx:pt>
          <cx:pt idx="11089">30</cx:pt>
          <cx:pt idx="11090">30</cx:pt>
          <cx:pt idx="11091">23</cx:pt>
          <cx:pt idx="11092">23</cx:pt>
          <cx:pt idx="11093">26</cx:pt>
          <cx:pt idx="11094">30</cx:pt>
          <cx:pt idx="11095">32</cx:pt>
          <cx:pt idx="11096">30</cx:pt>
          <cx:pt idx="11097">30</cx:pt>
          <cx:pt idx="11098">30</cx:pt>
          <cx:pt idx="11099">30</cx:pt>
          <cx:pt idx="11100">30</cx:pt>
          <cx:pt idx="11101">30</cx:pt>
          <cx:pt idx="11102">30</cx:pt>
          <cx:pt idx="11103">30</cx:pt>
          <cx:pt idx="11104">30</cx:pt>
          <cx:pt idx="11105">30</cx:pt>
          <cx:pt idx="11106">30</cx:pt>
          <cx:pt idx="11107">30</cx:pt>
          <cx:pt idx="11108">30</cx:pt>
          <cx:pt idx="11109">30</cx:pt>
          <cx:pt idx="11110">30</cx:pt>
          <cx:pt idx="11111">30</cx:pt>
          <cx:pt idx="11112">30</cx:pt>
          <cx:pt idx="11113">30</cx:pt>
          <cx:pt idx="11114">30</cx:pt>
          <cx:pt idx="11115">30</cx:pt>
          <cx:pt idx="11116">30</cx:pt>
          <cx:pt idx="11117">11</cx:pt>
          <cx:pt idx="11118">20</cx:pt>
          <cx:pt idx="11119">20</cx:pt>
          <cx:pt idx="11120">20</cx:pt>
          <cx:pt idx="11121">20</cx:pt>
          <cx:pt idx="11122">20</cx:pt>
          <cx:pt idx="11123">20</cx:pt>
          <cx:pt idx="11124">20</cx:pt>
          <cx:pt idx="11125">20</cx:pt>
          <cx:pt idx="11126">20</cx:pt>
          <cx:pt idx="11127">20</cx:pt>
          <cx:pt idx="11128">20</cx:pt>
          <cx:pt idx="11129">20</cx:pt>
          <cx:pt idx="11130">15</cx:pt>
          <cx:pt idx="11131">16</cx:pt>
          <cx:pt idx="11132">15</cx:pt>
          <cx:pt idx="11133">15</cx:pt>
          <cx:pt idx="11134">14</cx:pt>
          <cx:pt idx="11135">16</cx:pt>
          <cx:pt idx="11136">16</cx:pt>
          <cx:pt idx="11137">16</cx:pt>
          <cx:pt idx="11138">15</cx:pt>
          <cx:pt idx="11139">15</cx:pt>
          <cx:pt idx="11140">15</cx:pt>
          <cx:pt idx="11141">14</cx:pt>
          <cx:pt idx="11142">15</cx:pt>
          <cx:pt idx="11143">15</cx:pt>
          <cx:pt idx="11144">14</cx:pt>
          <cx:pt idx="11145">15</cx:pt>
          <cx:pt idx="11146">16</cx:pt>
          <cx:pt idx="11147">16</cx:pt>
          <cx:pt idx="11148">16</cx:pt>
          <cx:pt idx="11149">16</cx:pt>
          <cx:pt idx="11150">16</cx:pt>
          <cx:pt idx="11151">16</cx:pt>
          <cx:pt idx="11152">15</cx:pt>
          <cx:pt idx="11153">14</cx:pt>
          <cx:pt idx="11154">15</cx:pt>
          <cx:pt idx="11155">16</cx:pt>
          <cx:pt idx="11156">15</cx:pt>
          <cx:pt idx="11157">16</cx:pt>
          <cx:pt idx="11158">16</cx:pt>
          <cx:pt idx="11159">16</cx:pt>
          <cx:pt idx="11160">15</cx:pt>
          <cx:pt idx="11161">16</cx:pt>
          <cx:pt idx="11162">16</cx:pt>
          <cx:pt idx="11163">15</cx:pt>
          <cx:pt idx="11164">16</cx:pt>
          <cx:pt idx="11165">16</cx:pt>
          <cx:pt idx="11166">17</cx:pt>
          <cx:pt idx="11167">17</cx:pt>
          <cx:pt idx="11168">17</cx:pt>
          <cx:pt idx="11169">19</cx:pt>
          <cx:pt idx="11170">18</cx:pt>
          <cx:pt idx="11171">19</cx:pt>
          <cx:pt idx="11172">19</cx:pt>
          <cx:pt idx="11173">18</cx:pt>
          <cx:pt idx="11174">19</cx:pt>
          <cx:pt idx="11175">15</cx:pt>
          <cx:pt idx="11176">15</cx:pt>
          <cx:pt idx="11177">15</cx:pt>
          <cx:pt idx="11178">15</cx:pt>
          <cx:pt idx="11179">22</cx:pt>
          <cx:pt idx="11180">19</cx:pt>
          <cx:pt idx="11181">17</cx:pt>
          <cx:pt idx="11182">22</cx:pt>
          <cx:pt idx="11183">17</cx:pt>
          <cx:pt idx="11184">17</cx:pt>
          <cx:pt idx="11185">17</cx:pt>
          <cx:pt idx="11186">22</cx:pt>
          <cx:pt idx="11187">17</cx:pt>
          <cx:pt idx="11188">12</cx:pt>
          <cx:pt idx="11189">12</cx:pt>
          <cx:pt idx="11190">12</cx:pt>
          <cx:pt idx="11191">16</cx:pt>
          <cx:pt idx="11192">16</cx:pt>
          <cx:pt idx="11193">16</cx:pt>
          <cx:pt idx="11194">16</cx:pt>
          <cx:pt idx="11195">16</cx:pt>
          <cx:pt idx="11196">16</cx:pt>
          <cx:pt idx="11197">16</cx:pt>
          <cx:pt idx="11198">17</cx:pt>
        </cx:lvl>
      </cx:numDim>
    </cx:data>
  </cx:chartData>
  <cx:chart>
    <cx:title pos="t" align="ctr" overlay="0">
      <cx:tx>
        <cx:rich>
          <a:bodyPr rot="0" spcFirstLastPara="1" vertOverflow="ellipsis" vert="horz" wrap="square" lIns="0" tIns="0" rIns="0" bIns="0" anchor="ctr" anchorCtr="1"/>
          <a:lstStyle/>
          <a:p>
            <a:pPr algn="ctr">
              <a:defRPr/>
            </a:pPr>
            <a:r>
              <a:rPr lang="en-US"/>
              <a:t>City Mpg</a:t>
            </a:r>
          </a:p>
        </cx:rich>
      </cx:tx>
    </cx:title>
    <cx:plotArea>
      <cx:plotAreaRegion>
        <cx:series layoutId="boxWhisker" uniqueId="{DE622463-F66F-4EE5-9323-9775BA286D6B}">
          <cx:dataId val="0"/>
          <cx:layoutPr>
            <cx:visibility meanLine="1" meanMarker="1" nonoutliers="0" outliers="1"/>
            <cx:statistics quartileMethod="exclusive"/>
          </cx:layoutPr>
        </cx:series>
      </cx:plotAreaRegion>
      <cx:axis id="0">
        <cx:catScaling gapWidth="1.5"/>
        <cx:tickLabels/>
      </cx:axis>
      <cx:axis id="1">
        <cx:valScaling/>
        <cx:tickLabels/>
      </cx:axis>
    </cx:plotArea>
  </cx:chart>
  <cx:clrMapOvr bg1="lt1" tx1="dk1" bg2="lt2" tx2="dk2" accent1="accent1" accent2="accent2" accent3="accent3" accent4="accent4" accent5="accent5" accent6="accent6" hlink="hlink" folHlink="folHlink"/>
</cx:chartSpace>
</file>

<file path=ppt/charts/chart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Cleaned_car_data!$P$2:$P$11200</cx:f>
        <cx:lvl ptCount="11199" formatCode="General">
          <cx:pt idx="0">46135</cx:pt>
          <cx:pt idx="1">40650</cx:pt>
          <cx:pt idx="2">36350</cx:pt>
          <cx:pt idx="3">29450</cx:pt>
          <cx:pt idx="4">34500</cx:pt>
          <cx:pt idx="5">31200</cx:pt>
          <cx:pt idx="6">44100</cx:pt>
          <cx:pt idx="7">39300</cx:pt>
          <cx:pt idx="8">36900</cx:pt>
          <cx:pt idx="9">37200</cx:pt>
          <cx:pt idx="10">39600</cx:pt>
          <cx:pt idx="11">31500</cx:pt>
          <cx:pt idx="12">44400</cx:pt>
          <cx:pt idx="13">37200</cx:pt>
          <cx:pt idx="14">48250</cx:pt>
          <cx:pt idx="15">43550</cx:pt>
          <cx:pt idx="16">2000</cx:pt>
          <cx:pt idx="17">2000</cx:pt>
          <cx:pt idx="18">2000</cx:pt>
          <cx:pt idx="19">2000</cx:pt>
          <cx:pt idx="20">2000</cx:pt>
          <cx:pt idx="21">2000</cx:pt>
          <cx:pt idx="22">2000</cx:pt>
          <cx:pt idx="23">2000</cx:pt>
          <cx:pt idx="24">2000</cx:pt>
          <cx:pt idx="25">2000</cx:pt>
          <cx:pt idx="26">2000</cx:pt>
          <cx:pt idx="27">27495</cx:pt>
          <cx:pt idx="28">24995</cx:pt>
          <cx:pt idx="29">28195</cx:pt>
          <cx:pt idx="30">2000</cx:pt>
          <cx:pt idx="31">2000</cx:pt>
          <cx:pt idx="32">2000</cx:pt>
          <cx:pt idx="33">2000</cx:pt>
          <cx:pt idx="34">2000</cx:pt>
          <cx:pt idx="35">2000</cx:pt>
          <cx:pt idx="36">32850</cx:pt>
          <cx:pt idx="37">38650</cx:pt>
          <cx:pt idx="38">48750</cx:pt>
          <cx:pt idx="39">34850</cx:pt>
          <cx:pt idx="40">40650</cx:pt>
          <cx:pt idx="41">44150</cx:pt>
          <cx:pt idx="42">32850</cx:pt>
          <cx:pt idx="43">46150</cx:pt>
          <cx:pt idx="44">50750</cx:pt>
          <cx:pt idx="45">46450</cx:pt>
          <cx:pt idx="46">49050</cx:pt>
          <cx:pt idx="47">51050</cx:pt>
          <cx:pt idx="48">44450</cx:pt>
          <cx:pt idx="49">38950</cx:pt>
          <cx:pt idx="50">33150</cx:pt>
          <cx:pt idx="51">35150</cx:pt>
          <cx:pt idx="52">40950</cx:pt>
          <cx:pt idx="53">2000</cx:pt>
          <cx:pt idx="54">2000</cx:pt>
          <cx:pt idx="55">2000</cx:pt>
          <cx:pt idx="56">2000</cx:pt>
          <cx:pt idx="57">2000</cx:pt>
          <cx:pt idx="58">2000</cx:pt>
          <cx:pt idx="59">25170</cx:pt>
          <cx:pt idx="60">23950</cx:pt>
          <cx:pt idx="61">29370</cx:pt>
          <cx:pt idx="62">21995</cx:pt>
          <cx:pt idx="63">26625</cx:pt>
          <cx:pt idx="64">30825</cx:pt>
          <cx:pt idx="65">21995</cx:pt>
          <cx:pt idx="66">27795</cx:pt>
          <cx:pt idx="67">31785</cx:pt>
          <cx:pt idx="68">29905</cx:pt>
          <cx:pt idx="69">22490</cx:pt>
          <cx:pt idx="70">27570</cx:pt>
          <cx:pt idx="71">25690</cx:pt>
          <cx:pt idx="72">24490</cx:pt>
          <cx:pt idx="73">29905</cx:pt>
          <cx:pt idx="74">31785</cx:pt>
          <cx:pt idx="75">26685</cx:pt>
          <cx:pt idx="76">22490</cx:pt>
          <cx:pt idx="77">25690</cx:pt>
          <cx:pt idx="78">30900</cx:pt>
          <cx:pt idx="79">27795</cx:pt>
          <cx:pt idx="80">21995</cx:pt>
          <cx:pt idx="81">24490</cx:pt>
          <cx:pt idx="82">2000</cx:pt>
          <cx:pt idx="83">2000</cx:pt>
          <cx:pt idx="84">2000</cx:pt>
          <cx:pt idx="85">2000</cx:pt>
          <cx:pt idx="86">2000</cx:pt>
          <cx:pt idx="87">2073</cx:pt>
          <cx:pt idx="88">3713</cx:pt>
          <cx:pt idx="89">3520</cx:pt>
          <cx:pt idx="90">3910</cx:pt>
          <cx:pt idx="91">4182</cx:pt>
          <cx:pt idx="92">4107</cx:pt>
          <cx:pt idx="93">4299</cx:pt>
          <cx:pt idx="94">4693</cx:pt>
          <cx:pt idx="95">4107</cx:pt>
          <cx:pt idx="96">2000</cx:pt>
          <cx:pt idx="97">2000</cx:pt>
          <cx:pt idx="98">2000</cx:pt>
          <cx:pt idx="99">2000</cx:pt>
          <cx:pt idx="100">2000</cx:pt>
          <cx:pt idx="101">2000</cx:pt>
          <cx:pt idx="102">2000</cx:pt>
          <cx:pt idx="103">16020</cx:pt>
          <cx:pt idx="104">14530</cx:pt>
          <cx:pt idx="105">16860</cx:pt>
          <cx:pt idx="106">15370</cx:pt>
          <cx:pt idx="107">17050</cx:pt>
          <cx:pt idx="108">15560</cx:pt>
          <cx:pt idx="109">16210</cx:pt>
          <cx:pt idx="110">14720</cx:pt>
          <cx:pt idx="111">17050</cx:pt>
          <cx:pt idx="112">15560</cx:pt>
          <cx:pt idx="113">16210</cx:pt>
          <cx:pt idx="114">14720</cx:pt>
          <cx:pt idx="115">47250</cx:pt>
          <cx:pt idx="116">41850</cx:pt>
          <cx:pt idx="117">43000</cx:pt>
          <cx:pt idx="118">49200</cx:pt>
          <cx:pt idx="119">49650</cx:pt>
          <cx:pt idx="120">43950</cx:pt>
          <cx:pt idx="121">41950</cx:pt>
          <cx:pt idx="122">50150</cx:pt>
          <cx:pt idx="123">37500</cx:pt>
          <cx:pt idx="124">43750</cx:pt>
          <cx:pt idx="125">39000</cx:pt>
          <cx:pt idx="126">39500</cx:pt>
          <cx:pt idx="127">34950</cx:pt>
          <cx:pt idx="128">45750</cx:pt>
          <cx:pt idx="129">43450</cx:pt>
          <cx:pt idx="130">41000</cx:pt>
          <cx:pt idx="131">32950</cx:pt>
          <cx:pt idx="132">41850</cx:pt>
          <cx:pt idx="133">47800</cx:pt>
          <cx:pt idx="134">39850</cx:pt>
          <cx:pt idx="135">38350</cx:pt>
          <cx:pt idx="136">40350</cx:pt>
          <cx:pt idx="137">38350</cx:pt>
          <cx:pt idx="138">42650</cx:pt>
          <cx:pt idx="139">33150</cx:pt>
          <cx:pt idx="140">35150</cx:pt>
          <cx:pt idx="141">44150</cx:pt>
          <cx:pt idx="142">45800</cx:pt>
          <cx:pt idx="143">38750</cx:pt>
          <cx:pt idx="144">35450</cx:pt>
          <cx:pt idx="145">33450</cx:pt>
          <cx:pt idx="146">40750</cx:pt>
          <cx:pt idx="147">42250</cx:pt>
          <cx:pt idx="148">42950</cx:pt>
          <cx:pt idx="149">40250</cx:pt>
          <cx:pt idx="150">49900</cx:pt>
          <cx:pt idx="151">47900</cx:pt>
          <cx:pt idx="152">44450</cx:pt>
          <cx:pt idx="153">2232</cx:pt>
          <cx:pt idx="154">2000</cx:pt>
          <cx:pt idx="155">2000</cx:pt>
          <cx:pt idx="156">2105</cx:pt>
          <cx:pt idx="157">2199</cx:pt>
          <cx:pt idx="158">2000</cx:pt>
          <cx:pt idx="159">2124</cx:pt>
          <cx:pt idx="160">3552</cx:pt>
          <cx:pt idx="161">2179</cx:pt>
          <cx:pt idx="162">2000</cx:pt>
          <cx:pt idx="163">2000</cx:pt>
          <cx:pt idx="164">2377</cx:pt>
          <cx:pt idx="165">3814</cx:pt>
          <cx:pt idx="166">2207</cx:pt>
          <cx:pt idx="167">2000</cx:pt>
          <cx:pt idx="168">2248</cx:pt>
          <cx:pt idx="169">2065</cx:pt>
          <cx:pt idx="170">2547</cx:pt>
          <cx:pt idx="171">2282</cx:pt>
          <cx:pt idx="172">2000</cx:pt>
          <cx:pt idx="173">2544</cx:pt>
          <cx:pt idx="174">2397</cx:pt>
          <cx:pt idx="175">2000</cx:pt>
          <cx:pt idx="176">4174</cx:pt>
          <cx:pt idx="177">2187</cx:pt>
          <cx:pt idx="178">2729</cx:pt>
          <cx:pt idx="179">2433</cx:pt>
          <cx:pt idx="180">2247</cx:pt>
          <cx:pt idx="181">2540</cx:pt>
          <cx:pt idx="182">3941</cx:pt>
          <cx:pt idx="183">3295</cx:pt>
          <cx:pt idx="184">6008</cx:pt>
          <cx:pt idx="185">6710</cx:pt>
          <cx:pt idx="186">3701</cx:pt>
          <cx:pt idx="187">4671</cx:pt>
          <cx:pt idx="188">5306</cx:pt>
          <cx:pt idx="189">7600</cx:pt>
          <cx:pt idx="190">4090</cx:pt>
          <cx:pt idx="191">37570</cx:pt>
          <cx:pt idx="192">31695</cx:pt>
          <cx:pt idx="193">38070</cx:pt>
          <cx:pt idx="194">44895</cx:pt>
          <cx:pt idx="195">35070</cx:pt>
          <cx:pt idx="196">42395</cx:pt>
          <cx:pt idx="197">34195</cx:pt>
          <cx:pt idx="198">40570</cx:pt>
          <cx:pt idx="199">38095</cx:pt>
          <cx:pt idx="200">35595</cx:pt>
          <cx:pt idx="201">45190</cx:pt>
          <cx:pt idx="202">32260</cx:pt>
          <cx:pt idx="203">37755</cx:pt>
          <cx:pt idx="204">41055</cx:pt>
          <cx:pt idx="205">36090</cx:pt>
          <cx:pt idx="206">42690</cx:pt>
          <cx:pt idx="207">38555</cx:pt>
          <cx:pt idx="208">35255</cx:pt>
          <cx:pt idx="209">38590</cx:pt>
          <cx:pt idx="210">34760</cx:pt>
          <cx:pt idx="211">41135</cx:pt>
          <cx:pt idx="212">45270</cx:pt>
          <cx:pt idx="213">38670</cx:pt>
          <cx:pt idx="214">38635</cx:pt>
          <cx:pt idx="215">36170</cx:pt>
          <cx:pt idx="216">38175</cx:pt>
          <cx:pt idx="217">32340</cx:pt>
          <cx:pt idx="218">42770</cx:pt>
          <cx:pt idx="219">34840</cx:pt>
          <cx:pt idx="220">35675</cx:pt>
          <cx:pt idx="221">32065</cx:pt>
          <cx:pt idx="222">28540</cx:pt>
          <cx:pt idx="223">32315</cx:pt>
          <cx:pt idx="224">28885</cx:pt>
          <cx:pt idx="225">29185</cx:pt>
          <cx:pt idx="226">32615</cx:pt>
          <cx:pt idx="227">2847</cx:pt>
          <cx:pt idx="228">2488</cx:pt>
          <cx:pt idx="229">2683</cx:pt>
          <cx:pt idx="230">2553</cx:pt>
          <cx:pt idx="231">3049</cx:pt>
          <cx:pt idx="232">2774</cx:pt>
          <cx:pt idx="233">2702</cx:pt>
          <cx:pt idx="234">3101</cx:pt>
          <cx:pt idx="235">3510</cx:pt>
          <cx:pt idx="236">3107</cx:pt>
          <cx:pt idx="237">3624</cx:pt>
          <cx:pt idx="238">3185</cx:pt>
          <cx:pt idx="239">2000</cx:pt>
          <cx:pt idx="240">2000</cx:pt>
          <cx:pt idx="241">2000</cx:pt>
          <cx:pt idx="242">2000</cx:pt>
          <cx:pt idx="243">2144</cx:pt>
          <cx:pt idx="244">2098</cx:pt>
          <cx:pt idx="245">2178</cx:pt>
          <cx:pt idx="246">2311</cx:pt>
          <cx:pt idx="247">36550</cx:pt>
          <cx:pt idx="248">41250</cx:pt>
          <cx:pt idx="249">30600</cx:pt>
          <cx:pt idx="250">37100</cx:pt>
          <cx:pt idx="251">27900</cx:pt>
          <cx:pt idx="252">32700</cx:pt>
          <cx:pt idx="253">40250</cx:pt>
          <cx:pt idx="254">35550</cx:pt>
          <cx:pt idx="255">36100</cx:pt>
          <cx:pt idx="256">33200</cx:pt>
          <cx:pt idx="257">37900</cx:pt>
          <cx:pt idx="258">29600</cx:pt>
          <cx:pt idx="259">38070</cx:pt>
          <cx:pt idx="260">38900</cx:pt>
          <cx:pt idx="261">33840</cx:pt>
          <cx:pt idx="262">38630</cx:pt>
          <cx:pt idx="263">39630</cx:pt>
          <cx:pt idx="264">37740</cx:pt>
          <cx:pt idx="265">41980</cx:pt>
          <cx:pt idx="266">36280</cx:pt>
          <cx:pt idx="267">36740</cx:pt>
          <cx:pt idx="268">40980</cx:pt>
          <cx:pt idx="269">38680</cx:pt>
          <cx:pt idx="270">28510</cx:pt>
          <cx:pt idx="271">30210</cx:pt>
          <cx:pt idx="272">31210</cx:pt>
          <cx:pt idx="273">33340</cx:pt>
          <cx:pt idx="274">37280</cx:pt>
          <cx:pt idx="275">41570</cx:pt>
          <cx:pt idx="276">36870</cx:pt>
          <cx:pt idx="277">42570</cx:pt>
          <cx:pt idx="278">37870</cx:pt>
          <cx:pt idx="279">39220</cx:pt>
          <cx:pt idx="280">40220</cx:pt>
          <cx:pt idx="281">160829</cx:pt>
          <cx:pt idx="282">140615</cx:pt>
          <cx:pt idx="283">150694</cx:pt>
          <cx:pt idx="284">170829</cx:pt>
          <cx:pt idx="285">165986</cx:pt>
          <cx:pt idx="286">154090</cx:pt>
          <cx:pt idx="287">143860</cx:pt>
          <cx:pt idx="288">176287</cx:pt>
          <cx:pt idx="289">157767</cx:pt>
          <cx:pt idx="290">187124</cx:pt>
          <cx:pt idx="291">147332</cx:pt>
          <cx:pt idx="292">169900</cx:pt>
          <cx:pt idx="293">180408</cx:pt>
          <cx:pt idx="294">46790</cx:pt>
          <cx:pt idx="295">48100</cx:pt>
          <cx:pt idx="296">29990</cx:pt>
          <cx:pt idx="297">41820</cx:pt>
          <cx:pt idx="298">31290</cx:pt>
          <cx:pt idx="299">34870</cx:pt>
          <cx:pt idx="300">33570</cx:pt>
          <cx:pt idx="301">46570</cx:pt>
          <cx:pt idx="302">37970</cx:pt>
          <cx:pt idx="303">37070</cx:pt>
          <cx:pt idx="304">49400</cx:pt>
          <cx:pt idx="305">45270</cx:pt>
          <cx:pt idx="306">39270</cx:pt>
          <cx:pt idx="307">45490</cx:pt>
          <cx:pt idx="308">41990</cx:pt>
          <cx:pt idx="309">38370</cx:pt>
          <cx:pt idx="310">43290</cx:pt>
          <cx:pt idx="311">41820</cx:pt>
          <cx:pt idx="312">48100</cx:pt>
          <cx:pt idx="313">43290</cx:pt>
          <cx:pt idx="314">39270</cx:pt>
          <cx:pt idx="315">34870</cx:pt>
          <cx:pt idx="316">41990</cx:pt>
          <cx:pt idx="317">38370</cx:pt>
          <cx:pt idx="318">45270</cx:pt>
          <cx:pt idx="319">45490</cx:pt>
          <cx:pt idx="320">29990</cx:pt>
          <cx:pt idx="321">46570</cx:pt>
          <cx:pt idx="322">46790</cx:pt>
          <cx:pt idx="323">49400</cx:pt>
          <cx:pt idx="324">37070</cx:pt>
          <cx:pt idx="325">31290</cx:pt>
          <cx:pt idx="326">37970</cx:pt>
          <cx:pt idx="327">33570</cx:pt>
          <cx:pt idx="328">37970</cx:pt>
          <cx:pt idx="329">38370</cx:pt>
          <cx:pt idx="330">34870</cx:pt>
          <cx:pt idx="331">29990</cx:pt>
          <cx:pt idx="332">45490</cx:pt>
          <cx:pt idx="333">41990</cx:pt>
          <cx:pt idx="334">45270</cx:pt>
          <cx:pt idx="335">33570</cx:pt>
          <cx:pt idx="336">48100</cx:pt>
          <cx:pt idx="337">39270</cx:pt>
          <cx:pt idx="338">46570</cx:pt>
          <cx:pt idx="339">49400</cx:pt>
          <cx:pt idx="340">37070</cx:pt>
          <cx:pt idx="341">41820</cx:pt>
          <cx:pt idx="342">46790</cx:pt>
          <cx:pt idx="343">43290</cx:pt>
          <cx:pt idx="344">31290</cx:pt>
          <cx:pt idx="345">25045</cx:pt>
          <cx:pt idx="346">26095</cx:pt>
          <cx:pt idx="347">23795</cx:pt>
          <cx:pt idx="348">19595</cx:pt>
          <cx:pt idx="349">18445</cx:pt>
          <cx:pt idx="350">23845</cx:pt>
          <cx:pt idx="351">25395</cx:pt>
          <cx:pt idx="352">24895</cx:pt>
          <cx:pt idx="353">25545</cx:pt>
          <cx:pt idx="354">24295</cx:pt>
          <cx:pt idx="355">19495</cx:pt>
          <cx:pt idx="356">20095</cx:pt>
          <cx:pt idx="357">19995</cx:pt>
          <cx:pt idx="358">21145</cx:pt>
          <cx:pt idx="359">23245</cx:pt>
          <cx:pt idx="360">16945</cx:pt>
          <cx:pt idx="361">24345</cx:pt>
          <cx:pt idx="362">20645</cx:pt>
          <cx:pt idx="363">18945</cx:pt>
          <cx:pt idx="364">26595</cx:pt>
          <cx:pt idx="365">22745</cx:pt>
          <cx:pt idx="366">17995</cx:pt>
          <cx:pt idx="367">22545</cx:pt>
          <cx:pt idx="368">21095</cx:pt>
          <cx:pt idx="369">25495</cx:pt>
          <cx:pt idx="370">20745</cx:pt>
          <cx:pt idx="371">24295</cx:pt>
          <cx:pt idx="372">23595</cx:pt>
          <cx:pt idx="373">21795</cx:pt>
          <cx:pt idx="374">17845</cx:pt>
          <cx:pt idx="375">26495</cx:pt>
          <cx:pt idx="376">24745</cx:pt>
          <cx:pt idx="377">18895</cx:pt>
          <cx:pt idx="378">19595</cx:pt>
          <cx:pt idx="379">23245</cx:pt>
          <cx:pt idx="380">18545</cx:pt>
          <cx:pt idx="381">25795</cx:pt>
          <cx:pt idx="382">20045</cx:pt>
          <cx:pt idx="383">25445</cx:pt>
          <cx:pt idx="384">24795</cx:pt>
          <cx:pt idx="385">21495</cx:pt>
          <cx:pt idx="386">17845</cx:pt>
          <cx:pt idx="387">23145</cx:pt>
          <cx:pt idx="388">24195</cx:pt>
          <cx:pt idx="389">20145</cx:pt>
          <cx:pt idx="390">24945</cx:pt>
          <cx:pt idx="391">23895</cx:pt>
          <cx:pt idx="392">19095</cx:pt>
          <cx:pt idx="393">23445</cx:pt>
          <cx:pt idx="394">18895</cx:pt>
          <cx:pt idx="395">22245</cx:pt>
          <cx:pt idx="396">22395</cx:pt>
          <cx:pt idx="397">20445</cx:pt>
          <cx:pt idx="398">42300</cx:pt>
          <cx:pt idx="399">40300</cx:pt>
          <cx:pt idx="400">45800</cx:pt>
          <cx:pt idx="401">47800</cx:pt>
          <cx:pt idx="402">43650</cx:pt>
          <cx:pt idx="403">49950</cx:pt>
          <cx:pt idx="404">47950</cx:pt>
          <cx:pt idx="405">41650</cx:pt>
          <cx:pt idx="406">48300</cx:pt>
          <cx:pt idx="407">50300</cx:pt>
          <cx:pt idx="408">43950</cx:pt>
          <cx:pt idx="409">41950</cx:pt>
          <cx:pt idx="410">56900</cx:pt>
          <cx:pt idx="411">46250</cx:pt>
          <cx:pt idx="412">50750</cx:pt>
          <cx:pt idx="413">42750</cx:pt>
          <cx:pt idx="414">48750</cx:pt>
          <cx:pt idx="415">48250</cx:pt>
          <cx:pt idx="416">40750</cx:pt>
          <cx:pt idx="417">54900</cx:pt>
          <cx:pt idx="418">52000</cx:pt>
          <cx:pt idx="419">50000</cx:pt>
          <cx:pt idx="420">41850</cx:pt>
          <cx:pt idx="421">50150</cx:pt>
          <cx:pt idx="422">41850</cx:pt>
          <cx:pt idx="423">58950</cx:pt>
          <cx:pt idx="424">43850</cx:pt>
          <cx:pt idx="425">48150</cx:pt>
          <cx:pt idx="426">56950</cx:pt>
          <cx:pt idx="427">50300</cx:pt>
          <cx:pt idx="428">52300</cx:pt>
          <cx:pt idx="429">50500</cx:pt>
          <cx:pt idx="430">44150</cx:pt>
          <cx:pt idx="431">42150</cx:pt>
          <cx:pt idx="432">59300</cx:pt>
          <cx:pt idx="433">57300</cx:pt>
          <cx:pt idx="434">48500</cx:pt>
          <cx:pt idx="435">2168</cx:pt>
          <cx:pt idx="436">2497</cx:pt>
          <cx:pt idx="437">2278</cx:pt>
          <cx:pt idx="438">2650</cx:pt>
          <cx:pt idx="439">2000</cx:pt>
          <cx:pt idx="440">2186</cx:pt>
          <cx:pt idx="441">223970</cx:pt>
          <cx:pt idx="442">219775</cx:pt>
          <cx:pt idx="443">228625</cx:pt>
          <cx:pt idx="444">224585</cx:pt>
          <cx:pt idx="445">228625</cx:pt>
          <cx:pt idx="446">224585</cx:pt>
          <cx:pt idx="447">257412</cx:pt>
          <cx:pt idx="448">233509</cx:pt>
          <cx:pt idx="449">233509</cx:pt>
          <cx:pt idx="450">288000</cx:pt>
          <cx:pt idx="451">257412</cx:pt>
          <cx:pt idx="452">239340</cx:pt>
          <cx:pt idx="453">263553</cx:pt>
          <cx:pt idx="454">291744</cx:pt>
          <cx:pt idx="455">63900</cx:pt>
          <cx:pt idx="456">68400</cx:pt>
          <cx:pt idx="457">53900</cx:pt>
          <cx:pt idx="458">55900</cx:pt>
          <cx:pt idx="459">65900</cx:pt>
          <cx:pt idx="460">41365</cx:pt>
          <cx:pt idx="461">35740</cx:pt>
          <cx:pt idx="462">37615</cx:pt>
          <cx:pt idx="463">34695</cx:pt>
          <cx:pt idx="464">35725</cx:pt>
          <cx:pt idx="465">43400</cx:pt>
          <cx:pt idx="466">32820</cx:pt>
          <cx:pt idx="467">38645</cx:pt>
          <cx:pt idx="468">37825</cx:pt>
          <cx:pt idx="469">43620</cx:pt>
          <cx:pt idx="470">36115</cx:pt>
          <cx:pt idx="471">35950</cx:pt>
          <cx:pt idx="472">33210</cx:pt>
          <cx:pt idx="473">38855</cx:pt>
          <cx:pt idx="474">41585</cx:pt>
          <cx:pt idx="475">35085</cx:pt>
          <cx:pt idx="476">41310</cx:pt>
          <cx:pt idx="477">36690</cx:pt>
          <cx:pt idx="478">44360</cx:pt>
          <cx:pt idx="479">39595</cx:pt>
          <cx:pt idx="480">41850</cx:pt>
          <cx:pt idx="481">42325</cx:pt>
          <cx:pt idx="482">35885</cx:pt>
          <cx:pt idx="483">38565</cx:pt>
          <cx:pt idx="484">36915</cx:pt>
          <cx:pt idx="485">34010</cx:pt>
          <cx:pt idx="486">60700</cx:pt>
          <cx:pt idx="487">71400</cx:pt>
          <cx:pt idx="488">63000</cx:pt>
          <cx:pt idx="489">69100</cx:pt>
          <cx:pt idx="490">63200</cx:pt>
          <cx:pt idx="491">72500</cx:pt>
          <cx:pt idx="492">60900</cx:pt>
          <cx:pt idx="493">63200</cx:pt>
          <cx:pt idx="494">60900</cx:pt>
          <cx:pt idx="495">72500</cx:pt>
          <cx:pt idx="496">67200</cx:pt>
          <cx:pt idx="497">57900</cx:pt>
          <cx:pt idx="498">57100</cx:pt>
          <cx:pt idx="499">52250</cx:pt>
          <cx:pt idx="500">59400</cx:pt>
          <cx:pt idx="501">64900</cx:pt>
          <cx:pt idx="502">49950</cx:pt>
          <cx:pt idx="503">55600</cx:pt>
          <cx:pt idx="504">57350</cx:pt>
          <cx:pt idx="505">58150</cx:pt>
          <cx:pt idx="506">55850</cx:pt>
          <cx:pt idx="507">52500</cx:pt>
          <cx:pt idx="508">50200</cx:pt>
          <cx:pt idx="509">68600</cx:pt>
          <cx:pt idx="510">66300</cx:pt>
          <cx:pt idx="511">59650</cx:pt>
          <cx:pt idx="512">4155</cx:pt>
          <cx:pt idx="513">2427</cx:pt>
          <cx:pt idx="514">3245</cx:pt>
          <cx:pt idx="515">4701</cx:pt>
          <cx:pt idx="516">3176</cx:pt>
          <cx:pt idx="517">3613</cx:pt>
          <cx:pt idx="518">5140</cx:pt>
          <cx:pt idx="519">2692</cx:pt>
          <cx:pt idx="520">31800</cx:pt>
          <cx:pt idx="521">31800</cx:pt>
          <cx:pt idx="522">31800</cx:pt>
          <cx:pt idx="523">26595</cx:pt>
          <cx:pt idx="524">18700</cx:pt>
          <cx:pt idx="525">19700</cx:pt>
          <cx:pt idx="526">22800</cx:pt>
          <cx:pt idx="527">24700</cx:pt>
          <cx:pt idx="528">22495</cx:pt>
          <cx:pt idx="529">17495</cx:pt>
          <cx:pt idx="530">20345</cx:pt>
          <cx:pt idx="531">17700</cx:pt>
          <cx:pt idx="532">20400</cx:pt>
          <cx:pt idx="533">16845</cx:pt>
          <cx:pt idx="534">26695</cx:pt>
          <cx:pt idx="535">21295</cx:pt>
          <cx:pt idx="536">20395</cx:pt>
          <cx:pt idx="537">17745</cx:pt>
          <cx:pt idx="538">22575</cx:pt>
          <cx:pt idx="539">24495</cx:pt>
          <cx:pt idx="540">16995</cx:pt>
          <cx:pt idx="541">20395</cx:pt>
          <cx:pt idx="542">19700</cx:pt>
          <cx:pt idx="543">17900</cx:pt>
          <cx:pt idx="544">21395</cx:pt>
          <cx:pt idx="545">19995</cx:pt>
          <cx:pt idx="546">19390</cx:pt>
          <cx:pt idx="547">17485</cx:pt>
          <cx:pt idx="548">20885</cx:pt>
          <cx:pt idx="549">21490</cx:pt>
          <cx:pt idx="550">15990</cx:pt>
          <cx:pt idx="551">19345</cx:pt>
          <cx:pt idx="552">23095</cx:pt>
          <cx:pt idx="553">24695</cx:pt>
          <cx:pt idx="554">21695</cx:pt>
          <cx:pt idx="555">20695</cx:pt>
          <cx:pt idx="556">21880</cx:pt>
          <cx:pt idx="557">23395</cx:pt>
          <cx:pt idx="558">24795</cx:pt>
          <cx:pt idx="559">20795</cx:pt>
          <cx:pt idx="560">19495</cx:pt>
          <cx:pt idx="561">23695</cx:pt>
          <cx:pt idx="562">20995</cx:pt>
          <cx:pt idx="563">22995</cx:pt>
          <cx:pt idx="564">24635</cx:pt>
          <cx:pt idx="565">25135</cx:pt>
          <cx:pt idx="566">29235</cx:pt>
          <cx:pt idx="567">23335</cx:pt>
          <cx:pt idx="568">22735</cx:pt>
          <cx:pt idx="569">27035</cx:pt>
          <cx:pt idx="570">20000</cx:pt>
          <cx:pt idx="571">27335</cx:pt>
          <cx:pt idx="572">25235</cx:pt>
          <cx:pt idx="573">27035</cx:pt>
          <cx:pt idx="574">25135</cx:pt>
          <cx:pt idx="575">25235</cx:pt>
          <cx:pt idx="576">23890</cx:pt>
          <cx:pt idx="577">23335</cx:pt>
          <cx:pt idx="578">19995</cx:pt>
          <cx:pt idx="579">248500</cx:pt>
          <cx:pt idx="580">205840</cx:pt>
          <cx:pt idx="581">2323</cx:pt>
          <cx:pt idx="582">2170</cx:pt>
          <cx:pt idx="583">2443</cx:pt>
          <cx:pt idx="584">2304</cx:pt>
          <cx:pt idx="585">184900</cx:pt>
          <cx:pt idx="586">214670</cx:pt>
          <cx:pt idx="587">224670</cx:pt>
          <cx:pt idx="588">217890</cx:pt>
          <cx:pt idx="589">228339</cx:pt>
          <cx:pt idx="590">228339</cx:pt>
          <cx:pt idx="591">217890</cx:pt>
          <cx:pt idx="592">366000</cx:pt>
          <cx:pt idx="593">455500</cx:pt>
          <cx:pt idx="594">405500</cx:pt>
          <cx:pt idx="595">372500</cx:pt>
          <cx:pt idx="596">412000</cx:pt>
          <cx:pt idx="597">379050</cx:pt>
          <cx:pt idx="598">418950</cx:pt>
          <cx:pt idx="599">320580</cx:pt>
          <cx:pt idx="600">310543</cx:pt>
          <cx:pt idx="601">310543</cx:pt>
          <cx:pt idx="602">320580</cx:pt>
          <cx:pt idx="603">410000</cx:pt>
          <cx:pt idx="604">24470</cx:pt>
          <cx:pt idx="605">20940</cx:pt>
          <cx:pt idx="606">19940</cx:pt>
          <cx:pt idx="607">22070</cx:pt>
          <cx:pt idx="608">20140</cx:pt>
          <cx:pt idx="609">24670</cx:pt>
          <cx:pt idx="610">21140</cx:pt>
          <cx:pt idx="611">22270</cx:pt>
          <cx:pt idx="612">24770</cx:pt>
          <cx:pt idx="613">22370</cx:pt>
          <cx:pt idx="614">21240</cx:pt>
          <cx:pt idx="615">92600</cx:pt>
          <cx:pt idx="616">81300</cx:pt>
          <cx:pt idx="617">78300</cx:pt>
          <cx:pt idx="618">89600</cx:pt>
          <cx:pt idx="619">93900</cx:pt>
          <cx:pt idx="620">82500</cx:pt>
          <cx:pt idx="621">90900</cx:pt>
          <cx:pt idx="622">79500</cx:pt>
          <cx:pt idx="623">91200</cx:pt>
          <cx:pt idx="624">82800</cx:pt>
          <cx:pt idx="625">94200</cx:pt>
          <cx:pt idx="626">79800</cx:pt>
          <cx:pt idx="627">94900</cx:pt>
          <cx:pt idx="628">86600</cx:pt>
          <cx:pt idx="629">79100</cx:pt>
          <cx:pt idx="630">76100</cx:pt>
          <cx:pt idx="631">90400</cx:pt>
          <cx:pt idx="632">83600</cx:pt>
          <cx:pt idx="633">87400</cx:pt>
          <cx:pt idx="634">97900</cx:pt>
          <cx:pt idx="635">87800</cx:pt>
          <cx:pt idx="636">77300</cx:pt>
          <cx:pt idx="637">99200</cx:pt>
          <cx:pt idx="638">96200</cx:pt>
          <cx:pt idx="639">80300</cx:pt>
          <cx:pt idx="640">84800</cx:pt>
          <cx:pt idx="641">91700</cx:pt>
          <cx:pt idx="642">88700</cx:pt>
          <cx:pt idx="643">92000</cx:pt>
          <cx:pt idx="644">77600</cx:pt>
          <cx:pt idx="645">89000</cx:pt>
          <cx:pt idx="646">80600</cx:pt>
          <cx:pt idx="647">85100</cx:pt>
          <cx:pt idx="648">88100</cx:pt>
          <cx:pt idx="649">96500</cx:pt>
          <cx:pt idx="650">99500</cx:pt>
          <cx:pt idx="651">2960</cx:pt>
          <cx:pt idx="652">3108</cx:pt>
          <cx:pt idx="653">4623</cx:pt>
          <cx:pt idx="654">3211</cx:pt>
          <cx:pt idx="655">2000</cx:pt>
          <cx:pt idx="656">2000</cx:pt>
          <cx:pt idx="657">2000</cx:pt>
          <cx:pt idx="658">2000</cx:pt>
          <cx:pt idx="659">2000</cx:pt>
          <cx:pt idx="660">2000</cx:pt>
          <cx:pt idx="661">2000</cx:pt>
          <cx:pt idx="662">313088</cx:pt>
          <cx:pt idx="663">313088</cx:pt>
          <cx:pt idx="664">313088</cx:pt>
          <cx:pt idx="665">2080</cx:pt>
          <cx:pt idx="666">2234</cx:pt>
          <cx:pt idx="667">2000</cx:pt>
          <cx:pt idx="668">2146</cx:pt>
          <cx:pt idx="669">22935</cx:pt>
          <cx:pt idx="670">19935</cx:pt>
          <cx:pt idx="671">20935</cx:pt>
          <cx:pt idx="672">18735</cx:pt>
          <cx:pt idx="673">19985</cx:pt>
          <cx:pt idx="674">18785</cx:pt>
          <cx:pt idx="675">21885</cx:pt>
          <cx:pt idx="676">456500</cx:pt>
          <cx:pt idx="677">417000</cx:pt>
          <cx:pt idx="678">506500</cx:pt>
          <cx:pt idx="679">423500</cx:pt>
          <cx:pt idx="680">463000</cx:pt>
          <cx:pt idx="681">470350</cx:pt>
          <cx:pt idx="682">430450</cx:pt>
          <cx:pt idx="683">265500</cx:pt>
          <cx:pt idx="684">280225</cx:pt>
          <cx:pt idx="685">24895</cx:pt>
          <cx:pt idx="686">22895</cx:pt>
          <cx:pt idx="687">23845</cx:pt>
          <cx:pt idx="688">21190</cx:pt>
          <cx:pt idx="689">29895</cx:pt>
          <cx:pt idx="690">22995</cx:pt>
          <cx:pt idx="691">24995</cx:pt>
          <cx:pt idx="692">21495</cx:pt>
          <cx:pt idx="693">30195</cx:pt>
          <cx:pt idx="694">23945</cx:pt>
          <cx:pt idx="695">30695</cx:pt>
          <cx:pt idx="696">21945</cx:pt>
          <cx:pt idx="697">24195</cx:pt>
          <cx:pt idx="698">22995</cx:pt>
          <cx:pt idx="699">25245</cx:pt>
          <cx:pt idx="700">141200</cx:pt>
          <cx:pt idx="701">78000</cx:pt>
          <cx:pt idx="702">91000</cx:pt>
          <cx:pt idx="703">94000</cx:pt>
          <cx:pt idx="704">81000</cx:pt>
          <cx:pt idx="705">74000</cx:pt>
          <cx:pt idx="706">87300</cx:pt>
          <cx:pt idx="707">90300</cx:pt>
          <cx:pt idx="708">82500</cx:pt>
          <cx:pt idx="709">94400</cx:pt>
          <cx:pt idx="710">81300</cx:pt>
          <cx:pt idx="711">97400</cx:pt>
          <cx:pt idx="712">94600</cx:pt>
          <cx:pt idx="713">97600</cx:pt>
          <cx:pt idx="714">84500</cx:pt>
          <cx:pt idx="715">81500</cx:pt>
          <cx:pt idx="716">53900</cx:pt>
          <cx:pt idx="717">66300</cx:pt>
          <cx:pt idx="718">2000</cx:pt>
          <cx:pt idx="719">2000</cx:pt>
          <cx:pt idx="720">2000</cx:pt>
          <cx:pt idx="721">2000</cx:pt>
          <cx:pt idx="722">2000</cx:pt>
          <cx:pt idx="723">2000</cx:pt>
          <cx:pt idx="724">2000</cx:pt>
          <cx:pt idx="725">2000</cx:pt>
          <cx:pt idx="726">2000</cx:pt>
          <cx:pt idx="727">2000</cx:pt>
          <cx:pt idx="728">2000</cx:pt>
          <cx:pt idx="729">2000</cx:pt>
          <cx:pt idx="730">2000</cx:pt>
          <cx:pt idx="731">2000</cx:pt>
          <cx:pt idx="732">2000</cx:pt>
          <cx:pt idx="733">2000</cx:pt>
          <cx:pt idx="734">2000</cx:pt>
          <cx:pt idx="735">2000</cx:pt>
          <cx:pt idx="736">4784</cx:pt>
          <cx:pt idx="737">5858</cx:pt>
          <cx:pt idx="738">8488</cx:pt>
          <cx:pt idx="739">6954</cx:pt>
          <cx:pt idx="740">5680</cx:pt>
          <cx:pt idx="741">7624</cx:pt>
          <cx:pt idx="742">6693</cx:pt>
          <cx:pt idx="743">2000</cx:pt>
          <cx:pt idx="744">2000</cx:pt>
          <cx:pt idx="745">2000</cx:pt>
          <cx:pt idx="746">2000</cx:pt>
          <cx:pt idx="747">2000</cx:pt>
          <cx:pt idx="748">2000</cx:pt>
          <cx:pt idx="749">2000</cx:pt>
          <cx:pt idx="750">2000</cx:pt>
          <cx:pt idx="751">2000</cx:pt>
          <cx:pt idx="752">2000</cx:pt>
          <cx:pt idx="753">2000</cx:pt>
          <cx:pt idx="754">2000</cx:pt>
          <cx:pt idx="755">2000</cx:pt>
          <cx:pt idx="756">2000</cx:pt>
          <cx:pt idx="757">2000</cx:pt>
          <cx:pt idx="758">2000</cx:pt>
          <cx:pt idx="759">2000</cx:pt>
          <cx:pt idx="760">2000</cx:pt>
          <cx:pt idx="761">2000</cx:pt>
          <cx:pt idx="762">2000</cx:pt>
          <cx:pt idx="763">2000</cx:pt>
          <cx:pt idx="764">2000</cx:pt>
          <cx:pt idx="765">2091</cx:pt>
          <cx:pt idx="766">2000</cx:pt>
          <cx:pt idx="767">2000</cx:pt>
          <cx:pt idx="768">2000</cx:pt>
          <cx:pt idx="769">26255</cx:pt>
          <cx:pt idx="770">26975</cx:pt>
          <cx:pt idx="771">26950</cx:pt>
          <cx:pt idx="772">22990</cx:pt>
          <cx:pt idx="773">26950</cx:pt>
          <cx:pt idx="774">22990</cx:pt>
          <cx:pt idx="775">28900</cx:pt>
          <cx:pt idx="776">44080</cx:pt>
          <cx:pt idx="777">46080</cx:pt>
          <cx:pt idx="778">37115</cx:pt>
          <cx:pt idx="779">39490</cx:pt>
          <cx:pt idx="780">34340</cx:pt>
          <cx:pt idx="781">44080</cx:pt>
          <cx:pt idx="782">40840</cx:pt>
          <cx:pt idx="783">31180</cx:pt>
          <cx:pt idx="784">32395</cx:pt>
          <cx:pt idx="785">34340</cx:pt>
          <cx:pt idx="786">34975</cx:pt>
          <cx:pt idx="787">37115</cx:pt>
          <cx:pt idx="788">34975</cx:pt>
          <cx:pt idx="789">30250</cx:pt>
          <cx:pt idx="790">32395</cx:pt>
          <cx:pt idx="791">29830</cx:pt>
          <cx:pt idx="792">46080</cx:pt>
          <cx:pt idx="793">37810</cx:pt>
          <cx:pt idx="794">51330</cx:pt>
          <cx:pt idx="795">38305</cx:pt>
          <cx:pt idx="796">44885</cx:pt>
          <cx:pt idx="797">30360</cx:pt>
          <cx:pt idx="798">42130</cx:pt>
          <cx:pt idx="799">43605</cx:pt>
          <cx:pt idx="800">31790</cx:pt>
          <cx:pt idx="801">35315</cx:pt>
          <cx:pt idx="802">37140</cx:pt>
          <cx:pt idx="803">34150</cx:pt>
          <cx:pt idx="804">44455</cx:pt>
          <cx:pt idx="805">36395</cx:pt>
          <cx:pt idx="806">47345</cx:pt>
          <cx:pt idx="807">32395</cx:pt>
          <cx:pt idx="808">28900</cx:pt>
          <cx:pt idx="809">30330</cx:pt>
          <cx:pt idx="810">39990</cx:pt>
          <cx:pt idx="811">38115</cx:pt>
          <cx:pt idx="812">45080</cx:pt>
          <cx:pt idx="813">35340</cx:pt>
          <cx:pt idx="814">36975</cx:pt>
          <cx:pt idx="815">37020</cx:pt>
          <cx:pt idx="816">28900</cx:pt>
          <cx:pt idx="817">38115</cx:pt>
          <cx:pt idx="818">32395</cx:pt>
          <cx:pt idx="819">39990</cx:pt>
          <cx:pt idx="820">30330</cx:pt>
          <cx:pt idx="821">37020</cx:pt>
          <cx:pt idx="822">35340</cx:pt>
          <cx:pt idx="823">36975</cx:pt>
          <cx:pt idx="824">45080</cx:pt>
          <cx:pt idx="825">37250</cx:pt>
          <cx:pt idx="826">35875</cx:pt>
          <cx:pt idx="827">33380</cx:pt>
          <cx:pt idx="828">40245</cx:pt>
          <cx:pt idx="829">48010</cx:pt>
          <cx:pt idx="830">39400</cx:pt>
          <cx:pt idx="831">43270</cx:pt>
          <cx:pt idx="832">39650</cx:pt>
          <cx:pt idx="833">38380</cx:pt>
          <cx:pt idx="834">40765</cx:pt>
          <cx:pt idx="835">42000</cx:pt>
          <cx:pt idx="836">49165</cx:pt>
          <cx:pt idx="837">38525</cx:pt>
          <cx:pt idx="838">49565</cx:pt>
          <cx:pt idx="839">43435</cx:pt>
          <cx:pt idx="840">48030</cx:pt>
          <cx:pt idx="841">39190</cx:pt>
          <cx:pt idx="842">41190</cx:pt>
          <cx:pt idx="843">42770</cx:pt>
          <cx:pt idx="844">40400</cx:pt>
          <cx:pt idx="845">46530</cx:pt>
          <cx:pt idx="846">49105</cx:pt>
          <cx:pt idx="847">42615</cx:pt>
          <cx:pt idx="848">45345</cx:pt>
          <cx:pt idx="849">2000</cx:pt>
          <cx:pt idx="850">2000</cx:pt>
          <cx:pt idx="851">2000</cx:pt>
          <cx:pt idx="852">2000</cx:pt>
          <cx:pt idx="853">2122</cx:pt>
          <cx:pt idx="854">2000</cx:pt>
          <cx:pt idx="855">2145</cx:pt>
          <cx:pt idx="856">2084</cx:pt>
          <cx:pt idx="857">2063</cx:pt>
          <cx:pt idx="858">2172</cx:pt>
          <cx:pt idx="859">2000</cx:pt>
          <cx:pt idx="860">2000</cx:pt>
          <cx:pt idx="861">2000</cx:pt>
          <cx:pt idx="862">2000</cx:pt>
          <cx:pt idx="863">2000</cx:pt>
          <cx:pt idx="864">2000</cx:pt>
          <cx:pt idx="865">2000</cx:pt>
          <cx:pt idx="866">2000</cx:pt>
          <cx:pt idx="867">2000</cx:pt>
          <cx:pt idx="868">2000</cx:pt>
          <cx:pt idx="869">2000</cx:pt>
          <cx:pt idx="870">2000</cx:pt>
          <cx:pt idx="871">2078</cx:pt>
          <cx:pt idx="872">2000</cx:pt>
          <cx:pt idx="873">2117</cx:pt>
          <cx:pt idx="874">2000</cx:pt>
          <cx:pt idx="875">2115</cx:pt>
          <cx:pt idx="876">2000</cx:pt>
          <cx:pt idx="877">2000</cx:pt>
          <cx:pt idx="878">2268</cx:pt>
          <cx:pt idx="879">2000</cx:pt>
          <cx:pt idx="880">2000</cx:pt>
          <cx:pt idx="881">2000</cx:pt>
          <cx:pt idx="882">2000</cx:pt>
          <cx:pt idx="883">2000</cx:pt>
          <cx:pt idx="884">2000</cx:pt>
          <cx:pt idx="885">2000</cx:pt>
          <cx:pt idx="886">96200</cx:pt>
          <cx:pt idx="887">132800</cx:pt>
          <cx:pt idx="888">120900</cx:pt>
          <cx:pt idx="889">105630</cx:pt>
          <cx:pt idx="890">98900</cx:pt>
          <cx:pt idx="891">163000</cx:pt>
          <cx:pt idx="892">102930</cx:pt>
          <cx:pt idx="893">151100</cx:pt>
          <cx:pt idx="894">91030</cx:pt>
          <cx:pt idx="895">84300</cx:pt>
          <cx:pt idx="896">114200</cx:pt>
          <cx:pt idx="897">182700</cx:pt>
          <cx:pt idx="898">194600</cx:pt>
          <cx:pt idx="899">130400</cx:pt>
          <cx:pt idx="900">110800</cx:pt>
          <cx:pt idx="901">117530</cx:pt>
          <cx:pt idx="902">126100</cx:pt>
          <cx:pt idx="903">101600</cx:pt>
          <cx:pt idx="904">116200</cx:pt>
          <cx:pt idx="905">102930</cx:pt>
          <cx:pt idx="906">120900</cx:pt>
          <cx:pt idx="907">105630</cx:pt>
          <cx:pt idx="908">126100</cx:pt>
          <cx:pt idx="909">91030</cx:pt>
          <cx:pt idx="910">98900</cx:pt>
          <cx:pt idx="911">132800</cx:pt>
          <cx:pt idx="912">84300</cx:pt>
          <cx:pt idx="913">151100</cx:pt>
          <cx:pt idx="914">104600</cx:pt>
          <cx:pt idx="915">102930</cx:pt>
          <cx:pt idx="916">132800</cx:pt>
          <cx:pt idx="917">114200</cx:pt>
          <cx:pt idx="918">88800</cx:pt>
          <cx:pt idx="919">194600</cx:pt>
          <cx:pt idx="920">96200</cx:pt>
          <cx:pt idx="921">117530</cx:pt>
          <cx:pt idx="922">94800</cx:pt>
          <cx:pt idx="923">110800</cx:pt>
          <cx:pt idx="924">117530</cx:pt>
          <cx:pt idx="925">98500</cx:pt>
          <cx:pt idx="926">163000</cx:pt>
          <cx:pt idx="927">182700</cx:pt>
          <cx:pt idx="928">130400</cx:pt>
          <cx:pt idx="929">175900</cx:pt>
          <cx:pt idx="930">159200</cx:pt>
          <cx:pt idx="931">108600</cx:pt>
          <cx:pt idx="932">200400</cx:pt>
          <cx:pt idx="933">115700</cx:pt>
          <cx:pt idx="934">110300</cx:pt>
          <cx:pt idx="935">122600</cx:pt>
          <cx:pt idx="936">103400</cx:pt>
          <cx:pt idx="937">96300</cx:pt>
          <cx:pt idx="938">101700</cx:pt>
          <cx:pt idx="939">171500</cx:pt>
          <cx:pt idx="940">188100</cx:pt>
          <cx:pt idx="941">108600</cx:pt>
          <cx:pt idx="942">122600</cx:pt>
          <cx:pt idx="943">89400</cx:pt>
          <cx:pt idx="944">6294</cx:pt>
          <cx:pt idx="945">7419</cx:pt>
          <cx:pt idx="946">9400</cx:pt>
          <cx:pt idx="947">2000</cx:pt>
          <cx:pt idx="948">2000</cx:pt>
          <cx:pt idx="949">2000</cx:pt>
          <cx:pt idx="950">2000</cx:pt>
          <cx:pt idx="951">2000</cx:pt>
          <cx:pt idx="952">2000</cx:pt>
          <cx:pt idx="953">2000</cx:pt>
          <cx:pt idx="954">2000</cx:pt>
          <cx:pt idx="955">2000</cx:pt>
          <cx:pt idx="956">2000</cx:pt>
          <cx:pt idx="957">2000</cx:pt>
          <cx:pt idx="958">2000</cx:pt>
          <cx:pt idx="959">2000</cx:pt>
          <cx:pt idx="960">2000</cx:pt>
          <cx:pt idx="961">2000</cx:pt>
          <cx:pt idx="962">2667</cx:pt>
          <cx:pt idx="963">3083</cx:pt>
          <cx:pt idx="964">3578</cx:pt>
          <cx:pt idx="965">3047</cx:pt>
          <cx:pt idx="966">2000</cx:pt>
          <cx:pt idx="967">2000</cx:pt>
          <cx:pt idx="968">2000</cx:pt>
          <cx:pt idx="969">2000</cx:pt>
          <cx:pt idx="970">2000</cx:pt>
          <cx:pt idx="971">2000</cx:pt>
          <cx:pt idx="972">4651</cx:pt>
          <cx:pt idx="973">3839</cx:pt>
          <cx:pt idx="974">4191</cx:pt>
          <cx:pt idx="975">4878</cx:pt>
          <cx:pt idx="976">4723</cx:pt>
          <cx:pt idx="977">5576</cx:pt>
          <cx:pt idx="978">35150</cx:pt>
          <cx:pt idx="979">32600</cx:pt>
          <cx:pt idx="980">33200</cx:pt>
          <cx:pt idx="981">44050</cx:pt>
          <cx:pt idx="982">29900</cx:pt>
          <cx:pt idx="983">41650</cx:pt>
          <cx:pt idx="984">38150</cx:pt>
          <cx:pt idx="985">35750</cx:pt>
          <cx:pt idx="986">41050</cx:pt>
          <cx:pt idx="987">47050</cx:pt>
          <cx:pt idx="988">38350</cx:pt>
          <cx:pt idx="989">35600</cx:pt>
          <cx:pt idx="990">38600</cx:pt>
          <cx:pt idx="991">41150</cx:pt>
          <cx:pt idx="992">32450</cx:pt>
          <cx:pt idx="993">34200</cx:pt>
          <cx:pt idx="994">39600</cx:pt>
          <cx:pt idx="995">37700</cx:pt>
          <cx:pt idx="996">33200</cx:pt>
          <cx:pt idx="997">43050</cx:pt>
          <cx:pt idx="998">39300</cx:pt>
          <cx:pt idx="999">36600</cx:pt>
          <cx:pt idx="1000">39750</cx:pt>
          <cx:pt idx="1001">45450</cx:pt>
          <cx:pt idx="1002">48450</cx:pt>
          <cx:pt idx="1003">36700</cx:pt>
          <cx:pt idx="1004">34400</cx:pt>
          <cx:pt idx="1005">35900</cx:pt>
          <cx:pt idx="1006">43100</cx:pt>
          <cx:pt idx="1007">36900</cx:pt>
          <cx:pt idx="1008">33600</cx:pt>
          <cx:pt idx="1009">30900</cx:pt>
          <cx:pt idx="1010">40100</cx:pt>
          <cx:pt idx="1011">42300</cx:pt>
          <cx:pt idx="1012">42050</cx:pt>
          <cx:pt idx="1013">43150</cx:pt>
          <cx:pt idx="1014">40150</cx:pt>
          <cx:pt idx="1015">37450</cx:pt>
          <cx:pt idx="1016">37600</cx:pt>
          <cx:pt idx="1017">34450</cx:pt>
          <cx:pt idx="1018">40300</cx:pt>
          <cx:pt idx="1019">49250</cx:pt>
          <cx:pt idx="1020">43550</cx:pt>
          <cx:pt idx="1021">31200</cx:pt>
          <cx:pt idx="1022">40850</cx:pt>
          <cx:pt idx="1023">46550</cx:pt>
          <cx:pt idx="1024">34200</cx:pt>
          <cx:pt idx="1025">51400</cx:pt>
          <cx:pt idx="1026">44000</cx:pt>
          <cx:pt idx="1027">47000</cx:pt>
          <cx:pt idx="1028">45000</cx:pt>
          <cx:pt idx="1029">39700</cx:pt>
          <cx:pt idx="1030">43800</cx:pt>
          <cx:pt idx="1031">35500</cx:pt>
          <cx:pt idx="1032">38500</cx:pt>
          <cx:pt idx="1033">37600</cx:pt>
          <cx:pt idx="1034">36400</cx:pt>
          <cx:pt idx="1035">42900</cx:pt>
          <cx:pt idx="1036">37600</cx:pt>
          <cx:pt idx="1037">37000</cx:pt>
          <cx:pt idx="1038">38000</cx:pt>
          <cx:pt idx="1039">38000</cx:pt>
          <cx:pt idx="1040">35900</cx:pt>
          <cx:pt idx="1041">40100</cx:pt>
          <cx:pt idx="1042">39100</cx:pt>
          <cx:pt idx="1043">37300</cx:pt>
          <cx:pt idx="1044">34900</cx:pt>
          <cx:pt idx="1045">48000</cx:pt>
          <cx:pt idx="1046">43200</cx:pt>
          <cx:pt idx="1047">41100</cx:pt>
          <cx:pt idx="1048">45900</cx:pt>
          <cx:pt idx="1049">39400</cx:pt>
          <cx:pt idx="1050">38700</cx:pt>
          <cx:pt idx="1051">37850</cx:pt>
          <cx:pt idx="1052">42350</cx:pt>
          <cx:pt idx="1053">43800</cx:pt>
          <cx:pt idx="1054">41500</cx:pt>
          <cx:pt idx="1055">47900</cx:pt>
          <cx:pt idx="1056">50200</cx:pt>
          <cx:pt idx="1057">40500</cx:pt>
          <cx:pt idx="1058">42800</cx:pt>
          <cx:pt idx="1059">41200</cx:pt>
          <cx:pt idx="1060">48600</cx:pt>
          <cx:pt idx="1061">42200</cx:pt>
          <cx:pt idx="1062">58700</cx:pt>
          <cx:pt idx="1063">50450</cx:pt>
          <cx:pt idx="1064">44800</cx:pt>
          <cx:pt idx="1065">60100</cx:pt>
          <cx:pt idx="1066">48350</cx:pt>
          <cx:pt idx="1067">56300</cx:pt>
          <cx:pt idx="1068">46900</cx:pt>
          <cx:pt idx="1069">62500</cx:pt>
          <cx:pt idx="1070">52100</cx:pt>
          <cx:pt idx="1071">49900</cx:pt>
          <cx:pt idx="1072">46200</cx:pt>
          <cx:pt idx="1073">59500</cx:pt>
          <cx:pt idx="1074">61600</cx:pt>
          <cx:pt idx="1075">57400</cx:pt>
          <cx:pt idx="1076">63700</cx:pt>
          <cx:pt idx="1077">48400</cx:pt>
          <cx:pt idx="1078">53800</cx:pt>
          <cx:pt idx="1079">61600</cx:pt>
          <cx:pt idx="1080">67600</cx:pt>
          <cx:pt idx="1081">58600</cx:pt>
          <cx:pt idx="1082">49800</cx:pt>
          <cx:pt idx="1083">51600</cx:pt>
          <cx:pt idx="1084">47600</cx:pt>
          <cx:pt idx="1085">65900</cx:pt>
          <cx:pt idx="1086">69750</cx:pt>
          <cx:pt idx="1087">68300</cx:pt>
          <cx:pt idx="1088">72150</cx:pt>
          <cx:pt idx="1089">70400</cx:pt>
          <cx:pt idx="1090">68300</cx:pt>
          <cx:pt idx="1091">73050</cx:pt>
          <cx:pt idx="1092">70950</cx:pt>
          <cx:pt idx="1093">68800</cx:pt>
          <cx:pt idx="1094">71350</cx:pt>
          <cx:pt idx="1095">85200</cx:pt>
          <cx:pt idx="1096">137900</cx:pt>
          <cx:pt idx="1097">90500</cx:pt>
          <cx:pt idx="1098">81500</cx:pt>
          <cx:pt idx="1099">91500</cx:pt>
          <cx:pt idx="1100">82500</cx:pt>
          <cx:pt idx="1101">43850</cx:pt>
          <cx:pt idx="1102">45850</cx:pt>
          <cx:pt idx="1103">33975</cx:pt>
          <cx:pt idx="1104">40820</cx:pt>
          <cx:pt idx="1105">42820</cx:pt>
          <cx:pt idx="1106">42095</cx:pt>
          <cx:pt idx="1107">44095</cx:pt>
          <cx:pt idx="1108">38555</cx:pt>
          <cx:pt idx="1109">47690</cx:pt>
          <cx:pt idx="1110">35975</cx:pt>
          <cx:pt idx="1111">49690</cx:pt>
          <cx:pt idx="1112">36555</cx:pt>
          <cx:pt idx="1113">36755</cx:pt>
          <cx:pt idx="1114">44295</cx:pt>
          <cx:pt idx="1115">42295</cx:pt>
          <cx:pt idx="1116">30975</cx:pt>
          <cx:pt idx="1117">36175</cx:pt>
          <cx:pt idx="1118">49890</cx:pt>
          <cx:pt idx="1119">41020</cx:pt>
          <cx:pt idx="1120">34175</cx:pt>
          <cx:pt idx="1121">47890</cx:pt>
          <cx:pt idx="1122">38755</cx:pt>
          <cx:pt idx="1123">43020</cx:pt>
          <cx:pt idx="1124">38350</cx:pt>
          <cx:pt idx="1125">43750</cx:pt>
          <cx:pt idx="1126">35070</cx:pt>
          <cx:pt idx="1127">32450</cx:pt>
          <cx:pt idx="1128">37070</cx:pt>
          <cx:pt idx="1129">41450</cx:pt>
          <cx:pt idx="1130">34450</cx:pt>
          <cx:pt idx="1131">29070</cx:pt>
          <cx:pt idx="1132">44920</cx:pt>
          <cx:pt idx="1133">46920</cx:pt>
          <cx:pt idx="1134">41750</cx:pt>
          <cx:pt idx="1135">17395</cx:pt>
          <cx:pt idx="1136">14895</cx:pt>
          <cx:pt idx="1137">15645</cx:pt>
          <cx:pt idx="1138">16095</cx:pt>
          <cx:pt idx="1139">14645</cx:pt>
          <cx:pt idx="1140">16395</cx:pt>
          <cx:pt idx="1141">14745</cx:pt>
          <cx:pt idx="1142">14995</cx:pt>
          <cx:pt idx="1143">15745</cx:pt>
          <cx:pt idx="1144">17495</cx:pt>
          <cx:pt idx="1145">16495</cx:pt>
          <cx:pt idx="1146">16195</cx:pt>
          <cx:pt idx="1147">15745</cx:pt>
          <cx:pt idx="1148">17495</cx:pt>
          <cx:pt idx="1149">16195</cx:pt>
          <cx:pt idx="1150">16495</cx:pt>
          <cx:pt idx="1151">14745</cx:pt>
          <cx:pt idx="1152">14995</cx:pt>
          <cx:pt idx="1153">2000</cx:pt>
          <cx:pt idx="1154">2000</cx:pt>
          <cx:pt idx="1155">2000</cx:pt>
          <cx:pt idx="1156">34020</cx:pt>
          <cx:pt idx="1157">36220</cx:pt>
          <cx:pt idx="1158">29670</cx:pt>
          <cx:pt idx="1159">34770</cx:pt>
          <cx:pt idx="1160">32570</cx:pt>
          <cx:pt idx="1161">29990</cx:pt>
          <cx:pt idx="1162">32890</cx:pt>
          <cx:pt idx="1163">36540</cx:pt>
          <cx:pt idx="1164">34340</cx:pt>
          <cx:pt idx="1165">35090</cx:pt>
          <cx:pt idx="1166">31905</cx:pt>
          <cx:pt idx="1167">29155</cx:pt>
          <cx:pt idx="1168">34905</cx:pt>
          <cx:pt idx="1169">35055</cx:pt>
          <cx:pt idx="1170">32055</cx:pt>
          <cx:pt idx="1171">29305</cx:pt>
          <cx:pt idx="1172">29605</cx:pt>
          <cx:pt idx="1173">32905</cx:pt>
          <cx:pt idx="1174">35955</cx:pt>
          <cx:pt idx="1175">39780</cx:pt>
          <cx:pt idx="1176">30775</cx:pt>
          <cx:pt idx="1177">32270</cx:pt>
          <cx:pt idx="1178">32550</cx:pt>
          <cx:pt idx="1179">23775</cx:pt>
          <cx:pt idx="1180">26300</cx:pt>
          <cx:pt idx="1181">30195</cx:pt>
          <cx:pt idx="1182">25450</cx:pt>
          <cx:pt idx="1183">32550</cx:pt>
          <cx:pt idx="1184">24665</cx:pt>
          <cx:pt idx="1185">25030</cx:pt>
          <cx:pt idx="1186">30270</cx:pt>
          <cx:pt idx="1187">25830</cx:pt>
          <cx:pt idx="1188">28495</cx:pt>
          <cx:pt idx="1189">30495</cx:pt>
          <cx:pt idx="1190">30775</cx:pt>
          <cx:pt idx="1191">22105</cx:pt>
          <cx:pt idx="1192">28420</cx:pt>
          <cx:pt idx="1193">33630</cx:pt>
          <cx:pt idx="1194">24625</cx:pt>
          <cx:pt idx="1195">23865</cx:pt>
          <cx:pt idx="1196">22905</cx:pt>
          <cx:pt idx="1197">32745</cx:pt>
          <cx:pt idx="1198">28670</cx:pt>
          <cx:pt idx="1199">26850</cx:pt>
          <cx:pt idx="1200">25065</cx:pt>
          <cx:pt idx="1201">30745</cx:pt>
          <cx:pt idx="1202">27380</cx:pt>
          <cx:pt idx="1203">34680</cx:pt>
          <cx:pt idx="1204">27850</cx:pt>
          <cx:pt idx="1205">24725</cx:pt>
          <cx:pt idx="1206">24265</cx:pt>
          <cx:pt idx="1207">26380</cx:pt>
          <cx:pt idx="1208">30845</cx:pt>
          <cx:pt idx="1209">25580</cx:pt>
          <cx:pt idx="1210">23005</cx:pt>
          <cx:pt idx="1211">23875</cx:pt>
          <cx:pt idx="1212">28845</cx:pt>
          <cx:pt idx="1213">26065</cx:pt>
          <cx:pt idx="1214">26000</cx:pt>
          <cx:pt idx="1215">25725</cx:pt>
          <cx:pt idx="1216">24005</cx:pt>
          <cx:pt idx="1217">31025</cx:pt>
          <cx:pt idx="1218">34225</cx:pt>
          <cx:pt idx="1219">33025</cx:pt>
          <cx:pt idx="1220">22205</cx:pt>
          <cx:pt idx="1221">31025</cx:pt>
          <cx:pt idx="1222">30670</cx:pt>
          <cx:pt idx="1223">26215</cx:pt>
          <cx:pt idx="1224">24025</cx:pt>
          <cx:pt idx="1225">30995</cx:pt>
          <cx:pt idx="1226">22355</cx:pt>
          <cx:pt idx="1227">34830</cx:pt>
          <cx:pt idx="1228">26150</cx:pt>
          <cx:pt idx="1229">32895</cx:pt>
          <cx:pt idx="1230">25215</cx:pt>
          <cx:pt idx="1231">27530</cx:pt>
          <cx:pt idx="1232">28820</cx:pt>
          <cx:pt idx="1233">24155</cx:pt>
          <cx:pt idx="1234">34375</cx:pt>
          <cx:pt idx="1235">30895</cx:pt>
          <cx:pt idx="1236">33175</cx:pt>
          <cx:pt idx="1237">31175</cx:pt>
          <cx:pt idx="1238">27000</cx:pt>
          <cx:pt idx="1239">28000</cx:pt>
          <cx:pt idx="1240">24415</cx:pt>
          <cx:pt idx="1241">28995</cx:pt>
          <cx:pt idx="1242">30820</cx:pt>
          <cx:pt idx="1243">31175</cx:pt>
          <cx:pt idx="1244">25875</cx:pt>
          <cx:pt idx="1245">26530</cx:pt>
          <cx:pt idx="1246">23155</cx:pt>
          <cx:pt idx="1247">25730</cx:pt>
          <cx:pt idx="1248">25415</cx:pt>
          <cx:pt idx="1249">24875</cx:pt>
          <cx:pt idx="1250">2000</cx:pt>
          <cx:pt idx="1251">2000</cx:pt>
          <cx:pt idx="1252">2000</cx:pt>
          <cx:pt idx="1253">2000</cx:pt>
          <cx:pt idx="1254">2000</cx:pt>
          <cx:pt idx="1255">61400</cx:pt>
          <cx:pt idx="1256">61900</cx:pt>
          <cx:pt idx="1257">62100</cx:pt>
          <cx:pt idx="1258">84300</cx:pt>
          <cx:pt idx="1259">84300</cx:pt>
          <cx:pt idx="1260">84300</cx:pt>
          <cx:pt idx="1261">88900</cx:pt>
          <cx:pt idx="1262">88900</cx:pt>
          <cx:pt idx="1263">17049</cx:pt>
          <cx:pt idx="1264">16349</cx:pt>
          <cx:pt idx="1265">15949</cx:pt>
          <cx:pt idx="1266">13449</cx:pt>
          <cx:pt idx="1267">15449</cx:pt>
          <cx:pt idx="1268">17349</cx:pt>
          <cx:pt idx="1269">15649</cx:pt>
          <cx:pt idx="1270">16849</cx:pt>
          <cx:pt idx="1271">15149</cx:pt>
          <cx:pt idx="1272">16049</cx:pt>
          <cx:pt idx="1273">16549</cx:pt>
          <cx:pt idx="1274">17849</cx:pt>
          <cx:pt idx="1275">14349</cx:pt>
          <cx:pt idx="1276">17549</cx:pt>
          <cx:pt idx="1277">16599</cx:pt>
          <cx:pt idx="1278">15499</cx:pt>
          <cx:pt idx="1279">15999</cx:pt>
          <cx:pt idx="1280">14099</cx:pt>
          <cx:pt idx="1281">16099</cx:pt>
          <cx:pt idx="1282">15299</cx:pt>
          <cx:pt idx="1283">14599</cx:pt>
          <cx:pt idx="1284">16999</cx:pt>
          <cx:pt idx="1285">17099</cx:pt>
          <cx:pt idx="1286">14999</cx:pt>
          <cx:pt idx="1287">16199</cx:pt>
          <cx:pt idx="1288">15099</cx:pt>
          <cx:pt idx="1289">14299</cx:pt>
          <cx:pt idx="1290">16299</cx:pt>
          <cx:pt idx="1291">17199</cx:pt>
          <cx:pt idx="1292">15299</cx:pt>
          <cx:pt idx="1293">16199</cx:pt>
          <cx:pt idx="1294">2000</cx:pt>
          <cx:pt idx="1295">2000</cx:pt>
          <cx:pt idx="1296">2000</cx:pt>
          <cx:pt idx="1297">2000</cx:pt>
          <cx:pt idx="1298">2000</cx:pt>
          <cx:pt idx="1299">2000</cx:pt>
          <cx:pt idx="1300">2000</cx:pt>
          <cx:pt idx="1301">2000</cx:pt>
          <cx:pt idx="1302">2000</cx:pt>
          <cx:pt idx="1303">2000</cx:pt>
          <cx:pt idx="1304">2000</cx:pt>
          <cx:pt idx="1305">2000</cx:pt>
          <cx:pt idx="1306">22395</cx:pt>
          <cx:pt idx="1307">21080</cx:pt>
          <cx:pt idx="1308">19605</cx:pt>
          <cx:pt idx="1309">21080</cx:pt>
          <cx:pt idx="1310">17805</cx:pt>
          <cx:pt idx="1311">17805</cx:pt>
          <cx:pt idx="1312">19855</cx:pt>
          <cx:pt idx="1313">22145</cx:pt>
          <cx:pt idx="1314">21585</cx:pt>
          <cx:pt idx="1315">18085</cx:pt>
          <cx:pt idx="1316">21585</cx:pt>
          <cx:pt idx="1317">20035</cx:pt>
          <cx:pt idx="1318">22935</cx:pt>
          <cx:pt idx="1319">22685</cx:pt>
          <cx:pt idx="1320">18085</cx:pt>
          <cx:pt idx="1321">20035</cx:pt>
          <cx:pt idx="1322">23335</cx:pt>
          <cx:pt idx="1323">18485</cx:pt>
          <cx:pt idx="1324">21985</cx:pt>
          <cx:pt idx="1325">20435</cx:pt>
          <cx:pt idx="1326">18485</cx:pt>
          <cx:pt idx="1327">20435</cx:pt>
          <cx:pt idx="1328">23085</cx:pt>
          <cx:pt idx="1329">21985</cx:pt>
          <cx:pt idx="1330">2000</cx:pt>
          <cx:pt idx="1331">2234</cx:pt>
          <cx:pt idx="1332">2358</cx:pt>
          <cx:pt idx="1333">39950</cx:pt>
          <cx:pt idx="1334">41000</cx:pt>
          <cx:pt idx="1335">46950</cx:pt>
          <cx:pt idx="1336">39950</cx:pt>
          <cx:pt idx="1337">39950</cx:pt>
          <cx:pt idx="1338">40250</cx:pt>
          <cx:pt idx="1339">47250</cx:pt>
          <cx:pt idx="1340">40250</cx:pt>
          <cx:pt idx="1341">40700</cx:pt>
          <cx:pt idx="1342">43300</cx:pt>
          <cx:pt idx="1343">49200</cx:pt>
          <cx:pt idx="1344">44500</cx:pt>
          <cx:pt idx="1345">42400</cx:pt>
          <cx:pt idx="1346">49800</cx:pt>
          <cx:pt idx="1347">42700</cx:pt>
          <cx:pt idx="1348">44800</cx:pt>
          <cx:pt idx="1349">117300</cx:pt>
          <cx:pt idx="1350">122200</cx:pt>
          <cx:pt idx="1351">122500</cx:pt>
          <cx:pt idx="1352">135200</cx:pt>
          <cx:pt idx="1353">132200</cx:pt>
          <cx:pt idx="1354">131300</cx:pt>
          <cx:pt idx="1355">128300</cx:pt>
          <cx:pt idx="1356">132200</cx:pt>
          <cx:pt idx="1357">131300</cx:pt>
          <cx:pt idx="1358">135200</cx:pt>
          <cx:pt idx="1359">128300</cx:pt>
          <cx:pt idx="1360">137000</cx:pt>
          <cx:pt idx="1361">136900</cx:pt>
          <cx:pt idx="1362">26650</cx:pt>
          <cx:pt idx="1363">26780</cx:pt>
          <cx:pt idx="1364">26800</cx:pt>
          <cx:pt idx="1365">22560</cx:pt>
          <cx:pt idx="1366">28150</cx:pt>
          <cx:pt idx="1367">31950</cx:pt>
          <cx:pt idx="1368">22300</cx:pt>
          <cx:pt idx="1369">29830</cx:pt>
          <cx:pt idx="1370">32350</cx:pt>
          <cx:pt idx="1371">26450</cx:pt>
          <cx:pt idx="1372">24720</cx:pt>
          <cx:pt idx="1373">32090</cx:pt>
          <cx:pt idx="1374">27390</cx:pt>
          <cx:pt idx="1375">22500</cx:pt>
          <cx:pt idx="1376">22900</cx:pt>
          <cx:pt idx="1377">24470</cx:pt>
          <cx:pt idx="1378">25460</cx:pt>
          <cx:pt idx="1379">28570</cx:pt>
          <cx:pt idx="1380">27990</cx:pt>
          <cx:pt idx="1381">32690</cx:pt>
          <cx:pt idx="1382">25460</cx:pt>
          <cx:pt idx="1383">22500</cx:pt>
          <cx:pt idx="1384">32690</cx:pt>
          <cx:pt idx="1385">22900</cx:pt>
          <cx:pt idx="1386">27990</cx:pt>
          <cx:pt idx="1387">24470</cx:pt>
          <cx:pt idx="1388">28570</cx:pt>
          <cx:pt idx="1389">25495</cx:pt>
          <cx:pt idx="1390">25495</cx:pt>
          <cx:pt idx="1391">26045</cx:pt>
          <cx:pt idx="1392">129900</cx:pt>
          <cx:pt idx="1393">131200</cx:pt>
          <cx:pt idx="1394">111200</cx:pt>
          <cx:pt idx="1395">37590</cx:pt>
          <cx:pt idx="1396">52860</cx:pt>
          <cx:pt idx="1397">42680</cx:pt>
          <cx:pt idx="1398">45580</cx:pt>
          <cx:pt idx="1399">42890</cx:pt>
          <cx:pt idx="1400">49960</cx:pt>
          <cx:pt idx="1401">50780</cx:pt>
          <cx:pt idx="1402">53680</cx:pt>
          <cx:pt idx="1403">43810</cx:pt>
          <cx:pt idx="1404">46500</cx:pt>
          <cx:pt idx="1405">49880</cx:pt>
          <cx:pt idx="1406">43600</cx:pt>
          <cx:pt idx="1407">38510</cx:pt>
          <cx:pt idx="1408">52780</cx:pt>
          <cx:pt idx="1409">49650</cx:pt>
          <cx:pt idx="1410">57590</cx:pt>
          <cx:pt idx="1411">60490</cx:pt>
          <cx:pt idx="1412">52550</cx:pt>
          <cx:pt idx="1413">44900</cx:pt>
          <cx:pt idx="1414">47800</cx:pt>
          <cx:pt idx="1415">221990</cx:pt>
          <cx:pt idx="1416">242990</cx:pt>
          <cx:pt idx="1417">263990</cx:pt>
          <cx:pt idx="1418">263990</cx:pt>
          <cx:pt idx="1419">242990</cx:pt>
          <cx:pt idx="1420">221990</cx:pt>
          <cx:pt idx="1421">270990</cx:pt>
          <cx:pt idx="1422">224990</cx:pt>
          <cx:pt idx="1423">246990</cx:pt>
          <cx:pt idx="1424">267990</cx:pt>
          <cx:pt idx="1425">30935</cx:pt>
          <cx:pt idx="1426">33810</cx:pt>
          <cx:pt idx="1427">32905</cx:pt>
          <cx:pt idx="1428">35780</cx:pt>
          <cx:pt idx="1429">45270</cx:pt>
          <cx:pt idx="1430">37115</cx:pt>
          <cx:pt idx="1431">34730</cx:pt>
          <cx:pt idx="1432">2000</cx:pt>
          <cx:pt idx="1433">2000</cx:pt>
          <cx:pt idx="1434">2000</cx:pt>
          <cx:pt idx="1435">2000</cx:pt>
          <cx:pt idx="1436">2000</cx:pt>
          <cx:pt idx="1437">2000</cx:pt>
          <cx:pt idx="1438">22050</cx:pt>
          <cx:pt idx="1439">24450</cx:pt>
          <cx:pt idx="1440">25195</cx:pt>
          <cx:pt idx="1441">22695</cx:pt>
          <cx:pt idx="1442">22930</cx:pt>
          <cx:pt idx="1443">25430</cx:pt>
          <cx:pt idx="1444">25690</cx:pt>
          <cx:pt idx="1445">23690</cx:pt>
          <cx:pt idx="1446">26195</cx:pt>
          <cx:pt idx="1447">24195</cx:pt>
          <cx:pt idx="1448">24430</cx:pt>
          <cx:pt idx="1449">26430</cx:pt>
          <cx:pt idx="1450">48165</cx:pt>
          <cx:pt idx="1451">50165</cx:pt>
          <cx:pt idx="1452">37995</cx:pt>
          <cx:pt idx="1453">40445</cx:pt>
          <cx:pt idx="1454">46935</cx:pt>
          <cx:pt idx="1455">51435</cx:pt>
          <cx:pt idx="1456">45150</cx:pt>
          <cx:pt idx="1457">47095</cx:pt>
          <cx:pt idx="1458">48205</cx:pt>
          <cx:pt idx="1459">47750</cx:pt>
          <cx:pt idx="1460">50325</cx:pt>
          <cx:pt idx="1461">41920</cx:pt>
          <cx:pt idx="1462">44935</cx:pt>
          <cx:pt idx="1463">44520</cx:pt>
          <cx:pt idx="1464">47605</cx:pt>
          <cx:pt idx="1465">41920</cx:pt>
          <cx:pt idx="1466">48675</cx:pt>
          <cx:pt idx="1467">48715</cx:pt>
          <cx:pt idx="1468">45445</cx:pt>
          <cx:pt idx="1469">45150</cx:pt>
          <cx:pt idx="1470">40445</cx:pt>
          <cx:pt idx="1471">47750</cx:pt>
          <cx:pt idx="1472">47445</cx:pt>
          <cx:pt idx="1473">50675</cx:pt>
          <cx:pt idx="1474">37995</cx:pt>
          <cx:pt idx="1475">51945</cx:pt>
          <cx:pt idx="1476">44520</cx:pt>
          <cx:pt idx="1477">50835</cx:pt>
          <cx:pt idx="1478">43395</cx:pt>
          <cx:pt idx="1479">37595</cx:pt>
          <cx:pt idx="1480">39995</cx:pt>
          <cx:pt idx="1481">49495</cx:pt>
          <cx:pt idx="1482">41395</cx:pt>
          <cx:pt idx="1483">46995</cx:pt>
          <cx:pt idx="1484">48995</cx:pt>
          <cx:pt idx="1485">62665</cx:pt>
          <cx:pt idx="1486">60465</cx:pt>
          <cx:pt idx="1487">62895</cx:pt>
          <cx:pt idx="1488">60695</cx:pt>
          <cx:pt idx="1489">41340</cx:pt>
          <cx:pt idx="1490">39340</cx:pt>
          <cx:pt idx="1491">33215</cx:pt>
          <cx:pt idx="1492">45615</cx:pt>
          <cx:pt idx="1493">47615</cx:pt>
          <cx:pt idx="1494">44660</cx:pt>
          <cx:pt idx="1495">46715</cx:pt>
          <cx:pt idx="1496">37245</cx:pt>
          <cx:pt idx="1497">41340</cx:pt>
          <cx:pt idx="1498">46660</cx:pt>
          <cx:pt idx="1499">48715</cx:pt>
          <cx:pt idx="1500">44660</cx:pt>
          <cx:pt idx="1501">35245</cx:pt>
          <cx:pt idx="1502">42660</cx:pt>
          <cx:pt idx="1503">37340</cx:pt>
          <cx:pt idx="1504">43340</cx:pt>
          <cx:pt idx="1505">41340</cx:pt>
          <cx:pt idx="1506">46110</cx:pt>
          <cx:pt idx="1507">45155</cx:pt>
          <cx:pt idx="1508">39340</cx:pt>
          <cx:pt idx="1509">47155</cx:pt>
          <cx:pt idx="1510">43155</cx:pt>
          <cx:pt idx="1511">37245</cx:pt>
          <cx:pt idx="1512">48110</cx:pt>
          <cx:pt idx="1513">37340</cx:pt>
          <cx:pt idx="1514">35245</cx:pt>
          <cx:pt idx="1515">43340</cx:pt>
          <cx:pt idx="1516">33215</cx:pt>
          <cx:pt idx="1517">47210</cx:pt>
          <cx:pt idx="1518">41340</cx:pt>
          <cx:pt idx="1519">45155</cx:pt>
          <cx:pt idx="1520">49210</cx:pt>
          <cx:pt idx="1521">46995</cx:pt>
          <cx:pt idx="1522">40395</cx:pt>
          <cx:pt idx="1523">43995</cx:pt>
          <cx:pt idx="1524">45995</cx:pt>
          <cx:pt idx="1525">34595</cx:pt>
          <cx:pt idx="1526">36595</cx:pt>
          <cx:pt idx="1527">38395</cx:pt>
          <cx:pt idx="1528">34794</cx:pt>
          <cx:pt idx="1529">30619</cx:pt>
          <cx:pt idx="1530">31615</cx:pt>
          <cx:pt idx="1531">35085</cx:pt>
          <cx:pt idx="1532">34725</cx:pt>
          <cx:pt idx="1533">45815</cx:pt>
          <cx:pt idx="1534">35725</cx:pt>
          <cx:pt idx="1535">38830</cx:pt>
          <cx:pt idx="1536">39405</cx:pt>
          <cx:pt idx="1537">46195</cx:pt>
          <cx:pt idx="1538">39350</cx:pt>
          <cx:pt idx="1539">49500</cx:pt>
          <cx:pt idx="1540">42455</cx:pt>
          <cx:pt idx="1541">36300</cx:pt>
          <cx:pt idx="1542">40195</cx:pt>
          <cx:pt idx="1543">43245</cx:pt>
          <cx:pt idx="1544">47000</cx:pt>
          <cx:pt idx="1545">39850</cx:pt>
          <cx:pt idx="1546">36800</cx:pt>
          <cx:pt idx="1547">50305</cx:pt>
          <cx:pt idx="1548">37800</cx:pt>
          <cx:pt idx="1549">41700</cx:pt>
          <cx:pt idx="1550">36470</cx:pt>
          <cx:pt idx="1551">36650</cx:pt>
          <cx:pt idx="1552">38100</cx:pt>
          <cx:pt idx="1553">41950</cx:pt>
          <cx:pt idx="1554">42550</cx:pt>
          <cx:pt idx="1555">38700</cx:pt>
          <cx:pt idx="1556">37250</cx:pt>
          <cx:pt idx="1557">37170</cx:pt>
          <cx:pt idx="1558">32285</cx:pt>
          <cx:pt idx="1559">39980</cx:pt>
          <cx:pt idx="1560">36080</cx:pt>
          <cx:pt idx="1561">34140</cx:pt>
          <cx:pt idx="1562">37050</cx:pt>
          <cx:pt idx="1563">35850</cx:pt>
          <cx:pt idx="1564">40450</cx:pt>
          <cx:pt idx="1565">32650</cx:pt>
          <cx:pt idx="1566">34400</cx:pt>
          <cx:pt idx="1567">41050</cx:pt>
          <cx:pt idx="1568">37650</cx:pt>
          <cx:pt idx="1569">33250</cx:pt>
          <cx:pt idx="1570">36450</cx:pt>
          <cx:pt idx="1571">35000</cx:pt>
          <cx:pt idx="1572">25995</cx:pt>
          <cx:pt idx="1573">21495</cx:pt>
          <cx:pt idx="1574">23995</cx:pt>
          <cx:pt idx="1575">18995</cx:pt>
          <cx:pt idx="1576">25695</cx:pt>
          <cx:pt idx="1577">19795</cx:pt>
          <cx:pt idx="1578">22595</cx:pt>
          <cx:pt idx="1579">20595</cx:pt>
          <cx:pt idx="1580">25795</cx:pt>
          <cx:pt idx="1581">23295</cx:pt>
          <cx:pt idx="1582">441600</cx:pt>
          <cx:pt idx="1583">397500</cx:pt>
          <cx:pt idx="1584">548800</cx:pt>
          <cx:pt idx="1585">497650</cx:pt>
          <cx:pt idx="1586">441600</cx:pt>
          <cx:pt idx="1587">397500</cx:pt>
          <cx:pt idx="1588">548800</cx:pt>
          <cx:pt idx="1589">497650</cx:pt>
          <cx:pt idx="1590">443800</cx:pt>
          <cx:pt idx="1591">535500</cx:pt>
          <cx:pt idx="1592">490700</cx:pt>
          <cx:pt idx="1593">399500</cx:pt>
          <cx:pt idx="1594">11965</cx:pt>
          <cx:pt idx="1595">15365</cx:pt>
          <cx:pt idx="1596">14100</cx:pt>
          <cx:pt idx="1597">11965</cx:pt>
          <cx:pt idx="1598">14100</cx:pt>
          <cx:pt idx="1599">15365</cx:pt>
          <cx:pt idx="1600">15365</cx:pt>
          <cx:pt idx="1601">11965</cx:pt>
          <cx:pt idx="1602">14100</cx:pt>
          <cx:pt idx="1603">12115</cx:pt>
          <cx:pt idx="1604">15365</cx:pt>
          <cx:pt idx="1605">14250</cx:pt>
          <cx:pt idx="1606">15365</cx:pt>
          <cx:pt idx="1607">12115</cx:pt>
          <cx:pt idx="1608">11965</cx:pt>
          <cx:pt idx="1609">14250</cx:pt>
          <cx:pt idx="1610">15365</cx:pt>
          <cx:pt idx="1611">14100</cx:pt>
          <cx:pt idx="1612">45125</cx:pt>
          <cx:pt idx="1613">42175</cx:pt>
          <cx:pt idx="1614">39485</cx:pt>
          <cx:pt idx="1615">42435</cx:pt>
          <cx:pt idx="1616">45705</cx:pt>
          <cx:pt idx="1617">42755</cx:pt>
          <cx:pt idx="1618">40290</cx:pt>
          <cx:pt idx="1619">43240</cx:pt>
          <cx:pt idx="1620">40635</cx:pt>
          <cx:pt idx="1621">43585</cx:pt>
          <cx:pt idx="1622">2000</cx:pt>
          <cx:pt idx="1623">2000</cx:pt>
          <cx:pt idx="1624">2000</cx:pt>
          <cx:pt idx="1625">2000</cx:pt>
          <cx:pt idx="1626">38200</cx:pt>
          <cx:pt idx="1627">34000</cx:pt>
          <cx:pt idx="1628">34100</cx:pt>
          <cx:pt idx="1629">39300</cx:pt>
          <cx:pt idx="1630">34100</cx:pt>
          <cx:pt idx="1631">39300</cx:pt>
          <cx:pt idx="1632">23820</cx:pt>
          <cx:pt idx="1633">20870</cx:pt>
          <cx:pt idx="1634">24190</cx:pt>
          <cx:pt idx="1635">21275</cx:pt>
          <cx:pt idx="1636">24445</cx:pt>
          <cx:pt idx="1637">21530</cx:pt>
          <cx:pt idx="1638">363000</cx:pt>
          <cx:pt idx="1639">329990</cx:pt>
          <cx:pt idx="1640">329990</cx:pt>
          <cx:pt idx="1641">334990</cx:pt>
          <cx:pt idx="1642">41450</cx:pt>
          <cx:pt idx="1643">41450</cx:pt>
          <cx:pt idx="1644">39900</cx:pt>
          <cx:pt idx="1645">2179</cx:pt>
          <cx:pt idx="1646">3323</cx:pt>
          <cx:pt idx="1647">2915</cx:pt>
          <cx:pt idx="1648">2756</cx:pt>
          <cx:pt idx="1649">2692</cx:pt>
          <cx:pt idx="1650">2930</cx:pt>
          <cx:pt idx="1651">2717</cx:pt>
          <cx:pt idx="1652">3033</cx:pt>
          <cx:pt idx="1653">2713</cx:pt>
          <cx:pt idx="1654">2432</cx:pt>
          <cx:pt idx="1655">3514</cx:pt>
          <cx:pt idx="1656">3696</cx:pt>
          <cx:pt idx="1657">2593</cx:pt>
          <cx:pt idx="1658">3538</cx:pt>
          <cx:pt idx="1659">2870</cx:pt>
          <cx:pt idx="1660">2211</cx:pt>
          <cx:pt idx="1661">3206</cx:pt>
          <cx:pt idx="1662">3119</cx:pt>
          <cx:pt idx="1663">3214</cx:pt>
          <cx:pt idx="1664">2853</cx:pt>
          <cx:pt idx="1665">3221</cx:pt>
          <cx:pt idx="1666">2493</cx:pt>
          <cx:pt idx="1667">2946</cx:pt>
          <cx:pt idx="1668">3011</cx:pt>
          <cx:pt idx="1669">2857</cx:pt>
          <cx:pt idx="1670">3229</cx:pt>
          <cx:pt idx="1671">2801</cx:pt>
          <cx:pt idx="1672">2637</cx:pt>
          <cx:pt idx="1673">2961</cx:pt>
          <cx:pt idx="1674">3107</cx:pt>
          <cx:pt idx="1675">3394</cx:pt>
          <cx:pt idx="1676">2689</cx:pt>
          <cx:pt idx="1677">3768</cx:pt>
          <cx:pt idx="1678">2350</cx:pt>
          <cx:pt idx="1679">3289</cx:pt>
          <cx:pt idx="1680">2413</cx:pt>
          <cx:pt idx="1681">3928</cx:pt>
          <cx:pt idx="1682">3579</cx:pt>
          <cx:pt idx="1683">3032</cx:pt>
          <cx:pt idx="1684">3190</cx:pt>
          <cx:pt idx="1685">26590</cx:pt>
          <cx:pt idx="1686">19675</cx:pt>
          <cx:pt idx="1687">15535</cx:pt>
          <cx:pt idx="1688">19040</cx:pt>
          <cx:pt idx="1689">21430</cx:pt>
          <cx:pt idx="1690">22045</cx:pt>
          <cx:pt idx="1691">26590</cx:pt>
          <cx:pt idx="1692">22045</cx:pt>
          <cx:pt idx="1693">15535</cx:pt>
          <cx:pt idx="1694">16060</cx:pt>
          <cx:pt idx="1695">22150</cx:pt>
          <cx:pt idx="1696">20030</cx:pt>
          <cx:pt idx="1697">14990</cx:pt>
          <cx:pt idx="1698">17225</cx:pt>
          <cx:pt idx="1699">18485</cx:pt>
          <cx:pt idx="1700">14545</cx:pt>
          <cx:pt idx="1701">12345</cx:pt>
          <cx:pt idx="1702">18360</cx:pt>
          <cx:pt idx="1703">19340</cx:pt>
          <cx:pt idx="1704">17545</cx:pt>
          <cx:pt idx="1705">12495</cx:pt>
          <cx:pt idx="1706">22085</cx:pt>
          <cx:pt idx="1707">14695</cx:pt>
          <cx:pt idx="1708">15125</cx:pt>
          <cx:pt idx="1709">30695</cx:pt>
          <cx:pt idx="1710">32395</cx:pt>
          <cx:pt idx="1711">34195</cx:pt>
          <cx:pt idx="1712">34295</cx:pt>
          <cx:pt idx="1713">37695</cx:pt>
          <cx:pt idx="1714">35895</cx:pt>
          <cx:pt idx="1715">33895</cx:pt>
          <cx:pt idx="1716">32295</cx:pt>
          <cx:pt idx="1717">35695</cx:pt>
          <cx:pt idx="1718">29995</cx:pt>
          <cx:pt idx="1719">37295</cx:pt>
          <cx:pt idx="1720">35495</cx:pt>
          <cx:pt idx="1721">33495</cx:pt>
          <cx:pt idx="1722">31995</cx:pt>
          <cx:pt idx="1723">34495</cx:pt>
          <cx:pt idx="1724">32495</cx:pt>
          <cx:pt idx="1725">22795</cx:pt>
          <cx:pt idx="1726">23995</cx:pt>
          <cx:pt idx="1727">24995</cx:pt>
          <cx:pt idx="1728">21995</cx:pt>
          <cx:pt idx="1729">26295</cx:pt>
          <cx:pt idx="1730">22345</cx:pt>
          <cx:pt idx="1731">24345</cx:pt>
          <cx:pt idx="1732">25345</cx:pt>
          <cx:pt idx="1733">27245</cx:pt>
          <cx:pt idx="1734">23145</cx:pt>
          <cx:pt idx="1735">24595</cx:pt>
          <cx:pt idx="1736">22495</cx:pt>
          <cx:pt idx="1737">25595</cx:pt>
          <cx:pt idx="1738">27495</cx:pt>
          <cx:pt idx="1739">23295</cx:pt>
          <cx:pt idx="1740">27295</cx:pt>
          <cx:pt idx="1741">31795</cx:pt>
          <cx:pt idx="1742">34895</cx:pt>
          <cx:pt idx="1743">27295</cx:pt>
          <cx:pt idx="1744">32755</cx:pt>
          <cx:pt idx="1745">29395</cx:pt>
          <cx:pt idx="1746">29395</cx:pt>
          <cx:pt idx="1747">25170</cx:pt>
          <cx:pt idx="1748">30495</cx:pt>
          <cx:pt idx="1749">30695</cx:pt>
          <cx:pt idx="1750">31195</cx:pt>
          <cx:pt idx="1751">30755</cx:pt>
          <cx:pt idx="1752">33795</cx:pt>
          <cx:pt idx="1753">30095</cx:pt>
          <cx:pt idx="1754">29395</cx:pt>
          <cx:pt idx="1755">29995</cx:pt>
          <cx:pt idx="1756">25170</cx:pt>
          <cx:pt idx="1757">28895</cx:pt>
          <cx:pt idx="1758">30295</cx:pt>
          <cx:pt idx="1759">31995</cx:pt>
          <cx:pt idx="1760">33995</cx:pt>
          <cx:pt idx="1761">30195</cx:pt>
          <cx:pt idx="1762">32595</cx:pt>
          <cx:pt idx="1763">29595</cx:pt>
          <cx:pt idx="1764">35095</cx:pt>
          <cx:pt idx="1765">30425</cx:pt>
          <cx:pt idx="1766">27475</cx:pt>
          <cx:pt idx="1767">30895</cx:pt>
          <cx:pt idx="1768">31125</cx:pt>
          <cx:pt idx="1769">29675</cx:pt>
          <cx:pt idx="1770">30995</cx:pt>
          <cx:pt idx="1771">34875</cx:pt>
          <cx:pt idx="1772">29895</cx:pt>
          <cx:pt idx="1773">29095</cx:pt>
          <cx:pt idx="1774">31395</cx:pt>
          <cx:pt idx="1775">25595</cx:pt>
          <cx:pt idx="1776">25995</cx:pt>
          <cx:pt idx="1777">35975</cx:pt>
          <cx:pt idx="1778">30775</cx:pt>
          <cx:pt idx="1779">32225</cx:pt>
          <cx:pt idx="1780">31495</cx:pt>
          <cx:pt idx="1781">27995</cx:pt>
          <cx:pt idx="1782">29790</cx:pt>
          <cx:pt idx="1783">28070</cx:pt>
          <cx:pt idx="1784">34950</cx:pt>
          <cx:pt idx="1785">32670</cx:pt>
          <cx:pt idx="1786">31570</cx:pt>
          <cx:pt idx="1787">30500</cx:pt>
          <cx:pt idx="1788">25995</cx:pt>
          <cx:pt idx="1789">36050</cx:pt>
          <cx:pt idx="1790">30890</cx:pt>
          <cx:pt idx="1791">25490</cx:pt>
          <cx:pt idx="1792">25895</cx:pt>
          <cx:pt idx="1793">31625</cx:pt>
          <cx:pt idx="1794">20195</cx:pt>
          <cx:pt idx="1795">24185</cx:pt>
          <cx:pt idx="1796">26985</cx:pt>
          <cx:pt idx="1797">30525</cx:pt>
          <cx:pt idx="1798">26195</cx:pt>
          <cx:pt idx="1799">23085</cx:pt>
          <cx:pt idx="1800">21795</cx:pt>
          <cx:pt idx="1801">28115</cx:pt>
          <cx:pt idx="1802">32475</cx:pt>
          <cx:pt idx="1803">28675</cx:pt>
          <cx:pt idx="1804">20695</cx:pt>
          <cx:pt idx="1805">25450</cx:pt>
          <cx:pt idx="1806">27710</cx:pt>
          <cx:pt idx="1807">26550</cx:pt>
          <cx:pt idx="1808">25885</cx:pt>
          <cx:pt idx="1809">29215</cx:pt>
          <cx:pt idx="1810">25095</cx:pt>
          <cx:pt idx="1811">26430</cx:pt>
          <cx:pt idx="1812">29625</cx:pt>
          <cx:pt idx="1813">31375</cx:pt>
          <cx:pt idx="1814">28525</cx:pt>
          <cx:pt idx="1815">28810</cx:pt>
          <cx:pt idx="1816">24705</cx:pt>
          <cx:pt idx="1817">23605</cx:pt>
          <cx:pt idx="1818">25330</cx:pt>
          <cx:pt idx="1819">29775</cx:pt>
          <cx:pt idx="1820">24795</cx:pt>
          <cx:pt idx="1821">25995</cx:pt>
          <cx:pt idx="1822">27095</cx:pt>
          <cx:pt idx="1823">22450</cx:pt>
          <cx:pt idx="1824">19795</cx:pt>
          <cx:pt idx="1825">25975</cx:pt>
          <cx:pt idx="1826">21350</cx:pt>
          <cx:pt idx="1827">19595</cx:pt>
          <cx:pt idx="1828">31450</cx:pt>
          <cx:pt idx="1829">32550</cx:pt>
          <cx:pt idx="1830">23995</cx:pt>
          <cx:pt idx="1831">20475</cx:pt>
          <cx:pt idx="1832">19995</cx:pt>
          <cx:pt idx="1833">23995</cx:pt>
          <cx:pt idx="1834">21890</cx:pt>
          <cx:pt idx="1835">32550</cx:pt>
          <cx:pt idx="1836">25975</cx:pt>
          <cx:pt idx="1837">22450</cx:pt>
          <cx:pt idx="1838">2000</cx:pt>
          <cx:pt idx="1839">2000</cx:pt>
          <cx:pt idx="1840">2000</cx:pt>
          <cx:pt idx="1841">2000</cx:pt>
          <cx:pt idx="1842">2000</cx:pt>
          <cx:pt idx="1843">2000</cx:pt>
          <cx:pt idx="1844">39030</cx:pt>
          <cx:pt idx="1845">41675</cx:pt>
          <cx:pt idx="1846">44580</cx:pt>
          <cx:pt idx="1847">38625</cx:pt>
          <cx:pt idx="1848">47885</cx:pt>
          <cx:pt idx="1849">35980</cx:pt>
          <cx:pt idx="1850">51785</cx:pt>
          <cx:pt idx="1851">20745</cx:pt>
          <cx:pt idx="1852">23745</cx:pt>
          <cx:pt idx="1853">24695</cx:pt>
          <cx:pt idx="1854">26695</cx:pt>
          <cx:pt idx="1855">22845</cx:pt>
          <cx:pt idx="1856">25230</cx:pt>
          <cx:pt idx="1857">27230</cx:pt>
          <cx:pt idx="1858">24055</cx:pt>
          <cx:pt idx="1859">23255</cx:pt>
          <cx:pt idx="1860">21055</cx:pt>
          <cx:pt idx="1861">24305</cx:pt>
          <cx:pt idx="1862">21305</cx:pt>
          <cx:pt idx="1863">25480</cx:pt>
          <cx:pt idx="1864">27480</cx:pt>
          <cx:pt idx="1865">40905</cx:pt>
          <cx:pt idx="1866">36620</cx:pt>
          <cx:pt idx="1867">26695</cx:pt>
          <cx:pt idx="1868">29670</cx:pt>
          <cx:pt idx="1869">34020</cx:pt>
          <cx:pt idx="1870">27185</cx:pt>
          <cx:pt idx="1871">35270</cx:pt>
          <cx:pt idx="1872">30035</cx:pt>
          <cx:pt idx="1873">35585</cx:pt>
          <cx:pt idx="1874">30350</cx:pt>
          <cx:pt idx="1875">27965</cx:pt>
          <cx:pt idx="1876">30995</cx:pt>
          <cx:pt idx="1877">27995</cx:pt>
          <cx:pt idx="1878">29995</cx:pt>
          <cx:pt idx="1879">26245</cx:pt>
          <cx:pt idx="1880">39995</cx:pt>
          <cx:pt idx="1881">37995</cx:pt>
          <cx:pt idx="1882">32995</cx:pt>
          <cx:pt idx="1883">30995</cx:pt>
          <cx:pt idx="1884">28295</cx:pt>
          <cx:pt idx="1885">62100</cx:pt>
          <cx:pt idx="1886">50400</cx:pt>
          <cx:pt idx="1887">73500</cx:pt>
          <cx:pt idx="1888">63300</cx:pt>
          <cx:pt idx="1889">51400</cx:pt>
          <cx:pt idx="1890">74600</cx:pt>
          <cx:pt idx="1891">63900</cx:pt>
          <cx:pt idx="1892">52100</cx:pt>
          <cx:pt idx="1893">34745</cx:pt>
          <cx:pt idx="1894">32215</cx:pt>
          <cx:pt idx="1895">32660</cx:pt>
          <cx:pt idx="1896">33395</cx:pt>
          <cx:pt idx="1897">35345</cx:pt>
          <cx:pt idx="1898">33920</cx:pt>
          <cx:pt idx="1899">35870</cx:pt>
          <cx:pt idx="1900">2000</cx:pt>
          <cx:pt idx="1901">2000</cx:pt>
          <cx:pt idx="1902">2000</cx:pt>
          <cx:pt idx="1903">2000</cx:pt>
          <cx:pt idx="1904">2000</cx:pt>
          <cx:pt idx="1905">2308</cx:pt>
          <cx:pt idx="1906">2585</cx:pt>
          <cx:pt idx="1907">2396</cx:pt>
          <cx:pt idx="1908">2620</cx:pt>
          <cx:pt idx="1909">2872</cx:pt>
          <cx:pt idx="1910">2474</cx:pt>
          <cx:pt idx="1911">2774</cx:pt>
          <cx:pt idx="1912">2996</cx:pt>
          <cx:pt idx="1913">3248</cx:pt>
          <cx:pt idx="1914">340990</cx:pt>
          <cx:pt idx="1915">340990</cx:pt>
          <cx:pt idx="1916">2000</cx:pt>
          <cx:pt idx="1917">2000</cx:pt>
          <cx:pt idx="1918">2000</cx:pt>
          <cx:pt idx="1919">29490</cx:pt>
          <cx:pt idx="1920">28795</cx:pt>
          <cx:pt idx="1921">25695</cx:pt>
          <cx:pt idx="1922">27695</cx:pt>
          <cx:pt idx="1923">27395</cx:pt>
          <cx:pt idx="1924">27690</cx:pt>
          <cx:pt idx="1925">28495</cx:pt>
          <cx:pt idx="1926">25395</cx:pt>
          <cx:pt idx="1927">28745</cx:pt>
          <cx:pt idx="1928">29695</cx:pt>
          <cx:pt idx="1929">25495</cx:pt>
          <cx:pt idx="1930">27645</cx:pt>
          <cx:pt idx="1931">40400</cx:pt>
          <cx:pt idx="1932">46050</cx:pt>
          <cx:pt idx="1933">42575</cx:pt>
          <cx:pt idx="1934">62950</cx:pt>
          <cx:pt idx="1935">38400</cx:pt>
          <cx:pt idx="1936">44050</cx:pt>
          <cx:pt idx="1937">41050</cx:pt>
          <cx:pt idx="1938">48590</cx:pt>
          <cx:pt idx="1939">39050</cx:pt>
          <cx:pt idx="1940">71900</cx:pt>
          <cx:pt idx="1941">40575</cx:pt>
          <cx:pt idx="1942">63900</cx:pt>
          <cx:pt idx="1943">39400</cx:pt>
          <cx:pt idx="1944">43125</cx:pt>
          <cx:pt idx="1945">50800</cx:pt>
          <cx:pt idx="1946">41125</cx:pt>
          <cx:pt idx="1947">41275</cx:pt>
          <cx:pt idx="1948">73250</cx:pt>
          <cx:pt idx="1949">65250</cx:pt>
          <cx:pt idx="1950">38950</cx:pt>
          <cx:pt idx="1951">39275</cx:pt>
          <cx:pt idx="1952">40950</cx:pt>
          <cx:pt idx="1953">39850</cx:pt>
          <cx:pt idx="1954">39500</cx:pt>
          <cx:pt idx="1955">52000</cx:pt>
          <cx:pt idx="1956">72800</cx:pt>
          <cx:pt idx="1957">67000</cx:pt>
          <cx:pt idx="1958">41675</cx:pt>
          <cx:pt idx="1959">44650</cx:pt>
          <cx:pt idx="1960">42650</cx:pt>
          <cx:pt idx="1961">43675</cx:pt>
          <cx:pt idx="1962">65200</cx:pt>
          <cx:pt idx="1963">41500</cx:pt>
          <cx:pt idx="1964">41850</cx:pt>
          <cx:pt idx="1965">75000</cx:pt>
          <cx:pt idx="1966">52900</cx:pt>
          <cx:pt idx="1967">50900</cx:pt>
          <cx:pt idx="1968">27170</cx:pt>
          <cx:pt idx="1969">24170</cx:pt>
          <cx:pt idx="1970">24170</cx:pt>
          <cx:pt idx="1971">27170</cx:pt>
          <cx:pt idx="1972">24120</cx:pt>
          <cx:pt idx="1973">27120</cx:pt>
          <cx:pt idx="1974">24700</cx:pt>
          <cx:pt idx="1975">27100</cx:pt>
          <cx:pt idx="1976">27450</cx:pt>
          <cx:pt idx="1977">24950</cx:pt>
          <cx:pt idx="1978">25500</cx:pt>
          <cx:pt idx="1979">27850</cx:pt>
          <cx:pt idx="1980">3555</cx:pt>
          <cx:pt idx="1981">3996</cx:pt>
          <cx:pt idx="1982">4330</cx:pt>
          <cx:pt idx="1983">4472</cx:pt>
          <cx:pt idx="1984">4661</cx:pt>
          <cx:pt idx="1985">5739</cx:pt>
          <cx:pt idx="1986">39950</cx:pt>
          <cx:pt idx="1987">40450</cx:pt>
          <cx:pt idx="1988">41200</cx:pt>
          <cx:pt idx="1989">209990</cx:pt>
          <cx:pt idx="1990">219990</cx:pt>
          <cx:pt idx="1991">2631</cx:pt>
          <cx:pt idx="1992">2837</cx:pt>
          <cx:pt idx="1993">3137</cx:pt>
          <cx:pt idx="1994">2000</cx:pt>
          <cx:pt idx="1995">2000</cx:pt>
          <cx:pt idx="1996">2000</cx:pt>
          <cx:pt idx="1997">2473</cx:pt>
          <cx:pt idx="1998">2568</cx:pt>
          <cx:pt idx="1999">19600</cx:pt>
          <cx:pt idx="2000">23175</cx:pt>
          <cx:pt idx="2001">22300</cx:pt>
          <cx:pt idx="2002">20475</cx:pt>
          <cx:pt idx="2003">21475</cx:pt>
          <cx:pt idx="2004">20600</cx:pt>
          <cx:pt idx="2005">21475</cx:pt>
          <cx:pt idx="2006">23175</cx:pt>
          <cx:pt idx="2007">22300</cx:pt>
          <cx:pt idx="2008">20600</cx:pt>
          <cx:pt idx="2009">19600</cx:pt>
          <cx:pt idx="2010">20475</cx:pt>
          <cx:pt idx="2011">34900</cx:pt>
          <cx:pt idx="2012">43800</cx:pt>
          <cx:pt idx="2013">44090</cx:pt>
          <cx:pt idx="2014">35990</cx:pt>
          <cx:pt idx="2015">32990</cx:pt>
          <cx:pt idx="2016">38990</cx:pt>
          <cx:pt idx="2017">31990</cx:pt>
          <cx:pt idx="2018">44390</cx:pt>
          <cx:pt idx="2019">18740</cx:pt>
          <cx:pt idx="2020">20555</cx:pt>
          <cx:pt idx="2021">16880</cx:pt>
          <cx:pt idx="2022">19995</cx:pt>
          <cx:pt idx="2023">18060</cx:pt>
          <cx:pt idx="2024">16975</cx:pt>
          <cx:pt idx="2025">17995</cx:pt>
          <cx:pt idx="2026">19995</cx:pt>
          <cx:pt idx="2027">18620</cx:pt>
          <cx:pt idx="2028">20585</cx:pt>
          <cx:pt idx="2029">17380</cx:pt>
          <cx:pt idx="2030">20585</cx:pt>
          <cx:pt idx="2031">18585</cx:pt>
          <cx:pt idx="2032">18730</cx:pt>
          <cx:pt idx="2033">17380</cx:pt>
          <cx:pt idx="2034">18765</cx:pt>
          <cx:pt idx="2035">198973</cx:pt>
          <cx:pt idx="2036">195840</cx:pt>
          <cx:pt idx="2037">198190</cx:pt>
          <cx:pt idx="2038">198190</cx:pt>
          <cx:pt idx="2039">29205</cx:pt>
          <cx:pt idx="2040">31205</cx:pt>
          <cx:pt idx="2041">55505</cx:pt>
          <cx:pt idx="2042">42405</cx:pt>
          <cx:pt idx="2043">39505</cx:pt>
          <cx:pt idx="2044">33505</cx:pt>
          <cx:pt idx="2045">37305</cx:pt>
          <cx:pt idx="2046">26005</cx:pt>
          <cx:pt idx="2047">35105</cx:pt>
          <cx:pt idx="2048">72305</cx:pt>
          <cx:pt idx="2049">23705</cx:pt>
          <cx:pt idx="2050">25145</cx:pt>
          <cx:pt idx="2051">60705</cx:pt>
          <cx:pt idx="2052">48300</cx:pt>
          <cx:pt idx="2053">36800</cx:pt>
          <cx:pt idx="2054">41300</cx:pt>
          <cx:pt idx="2055">32700</cx:pt>
          <cx:pt idx="2056">25700</cx:pt>
          <cx:pt idx="2057">29800</cx:pt>
          <cx:pt idx="2058">43300</cx:pt>
          <cx:pt idx="2059">36300</cx:pt>
          <cx:pt idx="2060">42905</cx:pt>
          <cx:pt idx="2061">47905</cx:pt>
          <cx:pt idx="2062">35605</cx:pt>
          <cx:pt idx="2063">32600</cx:pt>
          <cx:pt idx="2064">41905</cx:pt>
          <cx:pt idx="2065">36905</cx:pt>
          <cx:pt idx="2066">30405</cx:pt>
          <cx:pt idx="2067">26600</cx:pt>
          <cx:pt idx="2068">25905</cx:pt>
          <cx:pt idx="2069">61140</cx:pt>
          <cx:pt idx="2070">31905</cx:pt>
          <cx:pt idx="2071">67140</cx:pt>
          <cx:pt idx="2072">29980</cx:pt>
          <cx:pt idx="2073">27995</cx:pt>
          <cx:pt idx="2074">26790</cx:pt>
          <cx:pt idx="2075">30140</cx:pt>
          <cx:pt idx="2076">27995</cx:pt>
          <cx:pt idx="2077">26790</cx:pt>
          <cx:pt idx="2078">26790</cx:pt>
          <cx:pt idx="2079">27995</cx:pt>
          <cx:pt idx="2080">30140</cx:pt>
          <cx:pt idx="2081">21855</cx:pt>
          <cx:pt idx="2082">26940</cx:pt>
          <cx:pt idx="2083">23355</cx:pt>
          <cx:pt idx="2084">30210</cx:pt>
          <cx:pt idx="2085">21025</cx:pt>
          <cx:pt idx="2086">21860</cx:pt>
          <cx:pt idx="2087">20360</cx:pt>
          <cx:pt idx="2088">19530</cx:pt>
          <cx:pt idx="2089">26405</cx:pt>
          <cx:pt idx="2090">23405</cx:pt>
          <cx:pt idx="2091">19930</cx:pt>
          <cx:pt idx="2092">29460</cx:pt>
          <cx:pt idx="2093">27190</cx:pt>
          <cx:pt idx="2094">20760</cx:pt>
          <cx:pt idx="2095">23030</cx:pt>
          <cx:pt idx="2096">24530</cx:pt>
          <cx:pt idx="2097">23905</cx:pt>
          <cx:pt idx="2098">26905</cx:pt>
          <cx:pt idx="2099">30460</cx:pt>
          <cx:pt idx="2100">22260</cx:pt>
          <cx:pt idx="2101">22200</cx:pt>
          <cx:pt idx="2102">27440</cx:pt>
          <cx:pt idx="2103">24155</cx:pt>
          <cx:pt idx="2104">22450</cx:pt>
          <cx:pt idx="2105">27155</cx:pt>
          <cx:pt idx="2106">22510</cx:pt>
          <cx:pt idx="2107">30710</cx:pt>
          <cx:pt idx="2108">21010</cx:pt>
          <cx:pt idx="2109">24780</cx:pt>
          <cx:pt idx="2110">23280</cx:pt>
          <cx:pt idx="2111">29710</cx:pt>
          <cx:pt idx="2112">20180</cx:pt>
          <cx:pt idx="2113">26150</cx:pt>
          <cx:pt idx="2114">31370</cx:pt>
          <cx:pt idx="2115">31370</cx:pt>
          <cx:pt idx="2116">22970</cx:pt>
          <cx:pt idx="2117">23840</cx:pt>
          <cx:pt idx="2118">26310</cx:pt>
          <cx:pt idx="2119">23840</cx:pt>
          <cx:pt idx="2120">25715</cx:pt>
          <cx:pt idx="2121">23070</cx:pt>
          <cx:pt idx="2122">31370</cx:pt>
          <cx:pt idx="2123">31370</cx:pt>
          <cx:pt idx="2124">23070</cx:pt>
          <cx:pt idx="2125">23840</cx:pt>
          <cx:pt idx="2126">26310</cx:pt>
          <cx:pt idx="2127">31370</cx:pt>
          <cx:pt idx="2128">31370</cx:pt>
          <cx:pt idx="2129">24685</cx:pt>
          <cx:pt idx="2130">22385</cx:pt>
          <cx:pt idx="2131">23040</cx:pt>
          <cx:pt idx="2132">31790</cx:pt>
          <cx:pt idx="2133">28610</cx:pt>
          <cx:pt idx="2134">20840</cx:pt>
          <cx:pt idx="2135">17490</cx:pt>
          <cx:pt idx="2136">29145</cx:pt>
          <cx:pt idx="2137">29125</cx:pt>
          <cx:pt idx="2138">20455</cx:pt>
          <cx:pt idx="2139">24435</cx:pt>
          <cx:pt idx="2140">25305</cx:pt>
          <cx:pt idx="2141">26485</cx:pt>
          <cx:pt idx="2142">26470</cx:pt>
          <cx:pt idx="2143">29730</cx:pt>
          <cx:pt idx="2144">27935</cx:pt>
          <cx:pt idx="2145">37250</cx:pt>
          <cx:pt idx="2146">22650</cx:pt>
          <cx:pt idx="2147">26595</cx:pt>
          <cx:pt idx="2148">20995</cx:pt>
          <cx:pt idx="2149">26725</cx:pt>
          <cx:pt idx="2150">25205</cx:pt>
          <cx:pt idx="2151">31650</cx:pt>
          <cx:pt idx="2152">33855</cx:pt>
          <cx:pt idx="2153">36950</cx:pt>
          <cx:pt idx="2154">28535</cx:pt>
          <cx:pt idx="2155">34310</cx:pt>
          <cx:pt idx="2156">33420</cx:pt>
          <cx:pt idx="2157">31145</cx:pt>
          <cx:pt idx="2158">30055</cx:pt>
          <cx:pt idx="2159">34010</cx:pt>
          <cx:pt idx="2160">34280</cx:pt>
          <cx:pt idx="2161">35020</cx:pt>
          <cx:pt idx="2162">38110</cx:pt>
          <cx:pt idx="2163">37810</cx:pt>
          <cx:pt idx="2164">35665</cx:pt>
          <cx:pt idx="2165">31540</cx:pt>
          <cx:pt idx="2166">20955</cx:pt>
          <cx:pt idx="2167">28595</cx:pt>
          <cx:pt idx="2168">27385</cx:pt>
          <cx:pt idx="2169">29245</cx:pt>
          <cx:pt idx="2170">25865</cx:pt>
          <cx:pt idx="2171">23310</cx:pt>
          <cx:pt idx="2172">30765</cx:pt>
          <cx:pt idx="2173">31855</cx:pt>
          <cx:pt idx="2174">33460</cx:pt>
          <cx:pt idx="2175">34720</cx:pt>
          <cx:pt idx="2176">27305</cx:pt>
          <cx:pt idx="2177">2000</cx:pt>
          <cx:pt idx="2178">2000</cx:pt>
          <cx:pt idx="2179">2000</cx:pt>
          <cx:pt idx="2180">2000</cx:pt>
          <cx:pt idx="2181">2000</cx:pt>
          <cx:pt idx="2182">2000</cx:pt>
          <cx:pt idx="2183">24155</cx:pt>
          <cx:pt idx="2184">29615</cx:pt>
          <cx:pt idx="2185">25770</cx:pt>
          <cx:pt idx="2186">24940</cx:pt>
          <cx:pt idx="2187">25145</cx:pt>
          <cx:pt idx="2188">24360</cx:pt>
          <cx:pt idx="2189">25975</cx:pt>
          <cx:pt idx="2190">29495</cx:pt>
          <cx:pt idx="2191">25985</cx:pt>
          <cx:pt idx="2192">29505</cx:pt>
          <cx:pt idx="2193">25155</cx:pt>
          <cx:pt idx="2194">24370</cx:pt>
          <cx:pt idx="2195">18380</cx:pt>
          <cx:pt idx="2196">19835</cx:pt>
          <cx:pt idx="2197">22225</cx:pt>
          <cx:pt idx="2198">20130</cx:pt>
          <cx:pt idx="2199">18630</cx:pt>
          <cx:pt idx="2200">22520</cx:pt>
          <cx:pt idx="2201">22995</cx:pt>
          <cx:pt idx="2202">20555</cx:pt>
          <cx:pt idx="2203">19055</cx:pt>
          <cx:pt idx="2204">440000</cx:pt>
          <cx:pt idx="2205">440000</cx:pt>
          <cx:pt idx="2206">33065</cx:pt>
          <cx:pt idx="2207">36065</cx:pt>
          <cx:pt idx="2208">36065</cx:pt>
          <cx:pt idx="2209">33065</cx:pt>
          <cx:pt idx="2210">37065</cx:pt>
          <cx:pt idx="2211">2066</cx:pt>
          <cx:pt idx="2212">2103</cx:pt>
          <cx:pt idx="2213">2241</cx:pt>
          <cx:pt idx="2214">31305</cx:pt>
          <cx:pt idx="2215">14230</cx:pt>
          <cx:pt idx="2216">14030</cx:pt>
          <cx:pt idx="2217">15730</cx:pt>
          <cx:pt idx="2218">17030</cx:pt>
          <cx:pt idx="2219">16830</cx:pt>
          <cx:pt idx="2220">15530</cx:pt>
          <cx:pt idx="2221">17410</cx:pt>
          <cx:pt idx="2222">16105</cx:pt>
          <cx:pt idx="2223">14435</cx:pt>
          <cx:pt idx="2224">15905</cx:pt>
          <cx:pt idx="2225">14235</cx:pt>
          <cx:pt idx="2226">17610</cx:pt>
          <cx:pt idx="2227">10135</cx:pt>
          <cx:pt idx="2228">16290</cx:pt>
          <cx:pt idx="2229">14610</cx:pt>
          <cx:pt idx="2230">16090</cx:pt>
          <cx:pt idx="2231">17510</cx:pt>
          <cx:pt idx="2232">17710</cx:pt>
          <cx:pt idx="2233">14410</cx:pt>
          <cx:pt idx="2234">10325</cx:pt>
          <cx:pt idx="2235">74100</cx:pt>
          <cx:pt idx="2236">113600</cx:pt>
          <cx:pt idx="2237">61700</cx:pt>
          <cx:pt idx="2238">95500</cx:pt>
          <cx:pt idx="2239">74800</cx:pt>
          <cx:pt idx="2240">114700</cx:pt>
          <cx:pt idx="2241">58300</cx:pt>
          <cx:pt idx="2242">157300</cx:pt>
          <cx:pt idx="2243">62300</cx:pt>
          <cx:pt idx="2244">116500</cx:pt>
          <cx:pt idx="2245">59600</cx:pt>
          <cx:pt idx="2246">97200</cx:pt>
          <cx:pt idx="2247">159600</cx:pt>
          <cx:pt idx="2248">76200</cx:pt>
          <cx:pt idx="2249">58900</cx:pt>
          <cx:pt idx="2250">52600</cx:pt>
          <cx:pt idx="2251">63800</cx:pt>
          <cx:pt idx="2252">63800</cx:pt>
          <cx:pt idx="2253">75200</cx:pt>
          <cx:pt idx="2254">52600</cx:pt>
          <cx:pt idx="2255">64100</cx:pt>
          <cx:pt idx="2256">75200</cx:pt>
          <cx:pt idx="2257">52600</cx:pt>
          <cx:pt idx="2258">34275</cx:pt>
          <cx:pt idx="2259">34095</cx:pt>
          <cx:pt idx="2260">32995</cx:pt>
          <cx:pt idx="2261">43575</cx:pt>
          <cx:pt idx="2262">38085</cx:pt>
          <cx:pt idx="2263">35375</cx:pt>
          <cx:pt idx="2264">32670</cx:pt>
          <cx:pt idx="2265">34655</cx:pt>
          <cx:pt idx="2266">35755</cx:pt>
          <cx:pt idx="2267">37820</cx:pt>
          <cx:pt idx="2268">44355</cx:pt>
          <cx:pt idx="2269">34475</cx:pt>
          <cx:pt idx="2270">31570</cx:pt>
          <cx:pt idx="2271">37820</cx:pt>
          <cx:pt idx="2272">34475</cx:pt>
          <cx:pt idx="2273">2000</cx:pt>
          <cx:pt idx="2274">2000</cx:pt>
          <cx:pt idx="2275">18140</cx:pt>
          <cx:pt idx="2276">22005</cx:pt>
          <cx:pt idx="2277">22705</cx:pt>
          <cx:pt idx="2278">17340</cx:pt>
          <cx:pt idx="2279">19535</cx:pt>
          <cx:pt idx="2280">22935</cx:pt>
          <cx:pt idx="2281">24810</cx:pt>
          <cx:pt idx="2282">22235</cx:pt>
          <cx:pt idx="2283">18370</cx:pt>
          <cx:pt idx="2284">17570</cx:pt>
          <cx:pt idx="2285">20335</cx:pt>
          <cx:pt idx="2286">24110</cx:pt>
          <cx:pt idx="2287">17670</cx:pt>
          <cx:pt idx="2288">22335</cx:pt>
          <cx:pt idx="2289">23035</cx:pt>
          <cx:pt idx="2290">18470</cx:pt>
          <cx:pt idx="2291">21235</cx:pt>
          <cx:pt idx="2292">21815</cx:pt>
          <cx:pt idx="2293">22040</cx:pt>
          <cx:pt idx="2294">31995</cx:pt>
          <cx:pt idx="2295">42595</cx:pt>
          <cx:pt idx="2296">35795</cx:pt>
          <cx:pt idx="2297">37995</cx:pt>
          <cx:pt idx="2298">29995</cx:pt>
          <cx:pt idx="2299">38795</cx:pt>
          <cx:pt idx="2300">58295</cx:pt>
          <cx:pt idx="2301">45695</cx:pt>
          <cx:pt idx="2302">34995</cx:pt>
          <cx:pt idx="2303">26995</cx:pt>
          <cx:pt idx="2304">31995</cx:pt>
          <cx:pt idx="2305">49195</cx:pt>
          <cx:pt idx="2306">29995</cx:pt>
          <cx:pt idx="2307">37995</cx:pt>
          <cx:pt idx="2308">34995</cx:pt>
          <cx:pt idx="2309">38995</cx:pt>
          <cx:pt idx="2310">26995</cx:pt>
          <cx:pt idx="2311">65945</cx:pt>
          <cx:pt idx="2312">42795</cx:pt>
          <cx:pt idx="2313">35995</cx:pt>
          <cx:pt idx="2314">35890</cx:pt>
          <cx:pt idx="2315">37995</cx:pt>
          <cx:pt idx="2316">49195</cx:pt>
          <cx:pt idx="2317">36890</cx:pt>
          <cx:pt idx="2318">62495</cx:pt>
          <cx:pt idx="2319">32890</cx:pt>
          <cx:pt idx="2320">26995</cx:pt>
          <cx:pt idx="2321">39890</cx:pt>
          <cx:pt idx="2322">42795</cx:pt>
          <cx:pt idx="2323">29995</cx:pt>
          <cx:pt idx="2324">43995</cx:pt>
          <cx:pt idx="2325">37390</cx:pt>
          <cx:pt idx="2326">40140</cx:pt>
          <cx:pt idx="2327">47995</cx:pt>
          <cx:pt idx="2328">39995</cx:pt>
          <cx:pt idx="2329">62295</cx:pt>
          <cx:pt idx="2330">33595</cx:pt>
          <cx:pt idx="2331">27995</cx:pt>
          <cx:pt idx="2332">36595</cx:pt>
          <cx:pt idx="2333">32995</cx:pt>
          <cx:pt idx="2334">30995</cx:pt>
          <cx:pt idx="2335">29995</cx:pt>
          <cx:pt idx="2336">27995</cx:pt>
          <cx:pt idx="2337">65945</cx:pt>
          <cx:pt idx="2338">29995</cx:pt>
          <cx:pt idx="2339">39995</cx:pt>
          <cx:pt idx="2340">50995</cx:pt>
          <cx:pt idx="2341">36895</cx:pt>
          <cx:pt idx="2342">31995</cx:pt>
          <cx:pt idx="2343">33895</cx:pt>
          <cx:pt idx="2344">30245</cx:pt>
          <cx:pt idx="2345">27995</cx:pt>
          <cx:pt idx="2346">34790</cx:pt>
          <cx:pt idx="2347">51145</cx:pt>
          <cx:pt idx="2348">65945</cx:pt>
          <cx:pt idx="2349">30245</cx:pt>
          <cx:pt idx="2350">29995</cx:pt>
          <cx:pt idx="2351">39890</cx:pt>
          <cx:pt idx="2352">44995</cx:pt>
          <cx:pt idx="2353">31995</cx:pt>
          <cx:pt idx="2354">39995</cx:pt>
          <cx:pt idx="2355">2000</cx:pt>
          <cx:pt idx="2356">2000</cx:pt>
          <cx:pt idx="2357">2000</cx:pt>
          <cx:pt idx="2358">2000</cx:pt>
          <cx:pt idx="2359">2050</cx:pt>
          <cx:pt idx="2360">2052</cx:pt>
          <cx:pt idx="2361">2116</cx:pt>
          <cx:pt idx="2362">2000</cx:pt>
          <cx:pt idx="2363">2000</cx:pt>
          <cx:pt idx="2364">2000</cx:pt>
          <cx:pt idx="2365">2107</cx:pt>
          <cx:pt idx="2366">2202</cx:pt>
          <cx:pt idx="2367">2373</cx:pt>
          <cx:pt idx="2368">23515</cx:pt>
          <cx:pt idx="2369">21955</cx:pt>
          <cx:pt idx="2370">23515</cx:pt>
          <cx:pt idx="2371">21955</cx:pt>
          <cx:pt idx="2372">22405</cx:pt>
          <cx:pt idx="2373">23515</cx:pt>
          <cx:pt idx="2374">2000</cx:pt>
          <cx:pt idx="2375">2000</cx:pt>
          <cx:pt idx="2376">2000</cx:pt>
          <cx:pt idx="2377">2000</cx:pt>
          <cx:pt idx="2378">2000</cx:pt>
          <cx:pt idx="2379">2000</cx:pt>
          <cx:pt idx="2380">2000</cx:pt>
          <cx:pt idx="2381">2000</cx:pt>
          <cx:pt idx="2382">2033</cx:pt>
          <cx:pt idx="2383">2000</cx:pt>
          <cx:pt idx="2384">2213</cx:pt>
          <cx:pt idx="2385">2108</cx:pt>
          <cx:pt idx="2386">2410</cx:pt>
          <cx:pt idx="2387">2142</cx:pt>
          <cx:pt idx="2388">2322</cx:pt>
          <cx:pt idx="2389">24340</cx:pt>
          <cx:pt idx="2390">20040</cx:pt>
          <cx:pt idx="2391">19990</cx:pt>
          <cx:pt idx="2392">24590</cx:pt>
          <cx:pt idx="2393">27435</cx:pt>
          <cx:pt idx="2394">23090</cx:pt>
          <cx:pt idx="2395">20390</cx:pt>
          <cx:pt idx="2396">22890</cx:pt>
          <cx:pt idx="2397">21190</cx:pt>
          <cx:pt idx="2398">25935</cx:pt>
          <cx:pt idx="2399">24390</cx:pt>
          <cx:pt idx="2400">22840</cx:pt>
          <cx:pt idx="2401">23290</cx:pt>
          <cx:pt idx="2402">26740</cx:pt>
          <cx:pt idx="2403">26235</cx:pt>
          <cx:pt idx="2404">24735</cx:pt>
          <cx:pt idx="2405">19290</cx:pt>
          <cx:pt idx="2406">21190</cx:pt>
          <cx:pt idx="2407">24140</cx:pt>
          <cx:pt idx="2408">18290</cx:pt>
          <cx:pt idx="2409">18490</cx:pt>
          <cx:pt idx="2410">24590</cx:pt>
          <cx:pt idx="2411">29390</cx:pt>
          <cx:pt idx="2412">22640</cx:pt>
          <cx:pt idx="2413">23090</cx:pt>
          <cx:pt idx="2414">19090</cx:pt>
          <cx:pt idx="2415">26125</cx:pt>
          <cx:pt idx="2416">23425</cx:pt>
          <cx:pt idx="2417">26500</cx:pt>
          <cx:pt idx="2418">22300</cx:pt>
          <cx:pt idx="2419">18640</cx:pt>
          <cx:pt idx="2420">22040</cx:pt>
          <cx:pt idx="2421">22200</cx:pt>
          <cx:pt idx="2422">21040</cx:pt>
          <cx:pt idx="2423">20850</cx:pt>
          <cx:pt idx="2424">24700</cx:pt>
          <cx:pt idx="2425">19050</cx:pt>
          <cx:pt idx="2426">19440</cx:pt>
          <cx:pt idx="2427">23700</cx:pt>
          <cx:pt idx="2428">23200</cx:pt>
          <cx:pt idx="2429">20440</cx:pt>
          <cx:pt idx="2430">19850</cx:pt>
          <cx:pt idx="2431">19700</cx:pt>
          <cx:pt idx="2432">21300</cx:pt>
          <cx:pt idx="2433">25300</cx:pt>
          <cx:pt idx="2434">22800</cx:pt>
          <cx:pt idx="2435">20500</cx:pt>
          <cx:pt idx="2436">22100</cx:pt>
          <cx:pt idx="2437">26600</cx:pt>
          <cx:pt idx="2438">26225</cx:pt>
          <cx:pt idx="2439">22300</cx:pt>
          <cx:pt idx="2440">23525</cx:pt>
          <cx:pt idx="2441">23800</cx:pt>
          <cx:pt idx="2442">21500</cx:pt>
          <cx:pt idx="2443">20540</cx:pt>
          <cx:pt idx="2444">18740</cx:pt>
          <cx:pt idx="2445">20950</cx:pt>
          <cx:pt idx="2446">22400</cx:pt>
          <cx:pt idx="2447">23300</cx:pt>
          <cx:pt idx="2448">24800</cx:pt>
          <cx:pt idx="2449">19540</cx:pt>
          <cx:pt idx="2450">21140</cx:pt>
          <cx:pt idx="2451">19150</cx:pt>
          <cx:pt idx="2452">22140</cx:pt>
          <cx:pt idx="2453">19950</cx:pt>
          <cx:pt idx="2454">21600</cx:pt>
          <cx:pt idx="2455">2949</cx:pt>
          <cx:pt idx="2456">2992</cx:pt>
          <cx:pt idx="2457">2529</cx:pt>
          <cx:pt idx="2458">2580</cx:pt>
          <cx:pt idx="2459">2668</cx:pt>
          <cx:pt idx="2460">2583</cx:pt>
          <cx:pt idx="2461">2637</cx:pt>
          <cx:pt idx="2462">2517</cx:pt>
          <cx:pt idx="2463">3046</cx:pt>
          <cx:pt idx="2464">2265</cx:pt>
          <cx:pt idx="2465">3046</cx:pt>
          <cx:pt idx="2466">2896</cx:pt>
          <cx:pt idx="2467">2891</cx:pt>
          <cx:pt idx="2468">2713</cx:pt>
          <cx:pt idx="2469">3120</cx:pt>
          <cx:pt idx="2470">2653</cx:pt>
          <cx:pt idx="2471">2541</cx:pt>
          <cx:pt idx="2472">2486</cx:pt>
          <cx:pt idx="2473">2268</cx:pt>
          <cx:pt idx="2474">2207</cx:pt>
          <cx:pt idx="2475">2925</cx:pt>
          <cx:pt idx="2476">2242</cx:pt>
          <cx:pt idx="2477">2554</cx:pt>
          <cx:pt idx="2478">3088</cx:pt>
          <cx:pt idx="2479">2749</cx:pt>
          <cx:pt idx="2480">3220</cx:pt>
          <cx:pt idx="2481">2996</cx:pt>
          <cx:pt idx="2482">2366</cx:pt>
          <cx:pt idx="2483">3265</cx:pt>
          <cx:pt idx="2484">3676</cx:pt>
          <cx:pt idx="2485">3427</cx:pt>
          <cx:pt idx="2486">3470</cx:pt>
          <cx:pt idx="2487">2898</cx:pt>
          <cx:pt idx="2488">2920</cx:pt>
          <cx:pt idx="2489">2580</cx:pt>
          <cx:pt idx="2490">3357</cx:pt>
          <cx:pt idx="2491">2996</cx:pt>
          <cx:pt idx="2492">2883</cx:pt>
          <cx:pt idx="2493">3094</cx:pt>
          <cx:pt idx="2494">2885</cx:pt>
          <cx:pt idx="2495">3419</cx:pt>
          <cx:pt idx="2496">2668</cx:pt>
          <cx:pt idx="2497">2789</cx:pt>
          <cx:pt idx="2498">3321</cx:pt>
          <cx:pt idx="2499">3342</cx:pt>
          <cx:pt idx="2500">3025</cx:pt>
          <cx:pt idx="2501">2653</cx:pt>
          <cx:pt idx="2502">2740</cx:pt>
          <cx:pt idx="2503">2639</cx:pt>
          <cx:pt idx="2504">3067</cx:pt>
          <cx:pt idx="2505">2817</cx:pt>
          <cx:pt idx="2506">3350</cx:pt>
          <cx:pt idx="2507">3282</cx:pt>
          <cx:pt idx="2508">2430</cx:pt>
          <cx:pt idx="2509">3696</cx:pt>
          <cx:pt idx="2510">4098</cx:pt>
          <cx:pt idx="2511">2949</cx:pt>
          <cx:pt idx="2512">3345</cx:pt>
          <cx:pt idx="2513">3034</cx:pt>
          <cx:pt idx="2514">2697</cx:pt>
          <cx:pt idx="2515">3360</cx:pt>
          <cx:pt idx="2516">3068</cx:pt>
          <cx:pt idx="2517">3090</cx:pt>
          <cx:pt idx="2518">2847</cx:pt>
          <cx:pt idx="2519">211000</cx:pt>
          <cx:pt idx="2520">158700</cx:pt>
          <cx:pt idx="2521">114100</cx:pt>
          <cx:pt idx="2522">151500</cx:pt>
          <cx:pt idx="2523">213200</cx:pt>
          <cx:pt idx="2524">153000</cx:pt>
          <cx:pt idx="2525">115300</cx:pt>
          <cx:pt idx="2526">160300</cx:pt>
          <cx:pt idx="2527">215500</cx:pt>
          <cx:pt idx="2528">116600</cx:pt>
          <cx:pt idx="2529">162000</cx:pt>
          <cx:pt idx="2530">154600</cx:pt>
          <cx:pt idx="2531">31500</cx:pt>
          <cx:pt idx="2532">33500</cx:pt>
          <cx:pt idx="2533">48500</cx:pt>
          <cx:pt idx="2534">32050</cx:pt>
          <cx:pt idx="2535">49500</cx:pt>
          <cx:pt idx="2536">34050</cx:pt>
          <cx:pt idx="2537">32400</cx:pt>
          <cx:pt idx="2538">34400</cx:pt>
          <cx:pt idx="2539">49950</cx:pt>
          <cx:pt idx="2540">29980</cx:pt>
          <cx:pt idx="2541">27980</cx:pt>
          <cx:pt idx="2542">28030</cx:pt>
          <cx:pt idx="2543">30030</cx:pt>
          <cx:pt idx="2544">32700</cx:pt>
          <cx:pt idx="2545">30550</cx:pt>
          <cx:pt idx="2546">30350</cx:pt>
          <cx:pt idx="2547">28200</cx:pt>
          <cx:pt idx="2548">30550</cx:pt>
          <cx:pt idx="2549">19505</cx:pt>
          <cx:pt idx="2550">19690</cx:pt>
          <cx:pt idx="2551">54200</cx:pt>
          <cx:pt idx="2552">89200</cx:pt>
          <cx:pt idx="2553">46200</cx:pt>
          <cx:pt idx="2554">62900</cx:pt>
          <cx:pt idx="2555">54900</cx:pt>
          <cx:pt idx="2556">46450</cx:pt>
          <cx:pt idx="2557">55150</cx:pt>
          <cx:pt idx="2558">135000</cx:pt>
          <cx:pt idx="2559">63200</cx:pt>
          <cx:pt idx="2560">89500</cx:pt>
          <cx:pt idx="2561">54500</cx:pt>
          <cx:pt idx="2562">56100</cx:pt>
          <cx:pt idx="2563">64800</cx:pt>
          <cx:pt idx="2564">56800</cx:pt>
          <cx:pt idx="2565">48100</cx:pt>
          <cx:pt idx="2566">73200</cx:pt>
          <cx:pt idx="2567">106550</cx:pt>
          <cx:pt idx="2568">65990</cx:pt>
          <cx:pt idx="2569">68490</cx:pt>
          <cx:pt idx="2570">75700</cx:pt>
          <cx:pt idx="2571">66900</cx:pt>
          <cx:pt idx="2572">69400</cx:pt>
          <cx:pt idx="2573">107800</cx:pt>
          <cx:pt idx="2574">76600</cx:pt>
          <cx:pt idx="2575">74100</cx:pt>
          <cx:pt idx="2576">74850</cx:pt>
          <cx:pt idx="2577">77350</cx:pt>
          <cx:pt idx="2578">108900</cx:pt>
          <cx:pt idx="2579">14410</cx:pt>
          <cx:pt idx="2580">15120</cx:pt>
          <cx:pt idx="2581">22335</cx:pt>
          <cx:pt idx="2582">14410</cx:pt>
          <cx:pt idx="2583">19695</cx:pt>
          <cx:pt idx="2584">15120</cx:pt>
          <cx:pt idx="2585">19695</cx:pt>
          <cx:pt idx="2586">16460</cx:pt>
          <cx:pt idx="2587">15660</cx:pt>
          <cx:pt idx="2588">23425</cx:pt>
          <cx:pt idx="2589">15660</cx:pt>
          <cx:pt idx="2590">23425</cx:pt>
          <cx:pt idx="2591">14990</cx:pt>
          <cx:pt idx="2592">14990</cx:pt>
          <cx:pt idx="2593">16460</cx:pt>
          <cx:pt idx="2594">15670</cx:pt>
          <cx:pt idx="2595">24535</cx:pt>
          <cx:pt idx="2596">14990</cx:pt>
          <cx:pt idx="2597">16470</cx:pt>
          <cx:pt idx="2598">14990</cx:pt>
          <cx:pt idx="2599">16470</cx:pt>
          <cx:pt idx="2600">15670</cx:pt>
          <cx:pt idx="2601">28340</cx:pt>
          <cx:pt idx="2602">29480</cx:pt>
          <cx:pt idx="2603">23030</cx:pt>
          <cx:pt idx="2604">20980</cx:pt>
          <cx:pt idx="2605">30320</cx:pt>
          <cx:pt idx="2606">26160</cx:pt>
          <cx:pt idx="2607">27490</cx:pt>
          <cx:pt idx="2608">22955</cx:pt>
          <cx:pt idx="2609">19730</cx:pt>
          <cx:pt idx="2610">24440</cx:pt>
          <cx:pt idx="2611">17475</cx:pt>
          <cx:pt idx="2612">24285</cx:pt>
          <cx:pt idx="2613">26620</cx:pt>
          <cx:pt idx="2614">20370</cx:pt>
          <cx:pt idx="2615">27010</cx:pt>
          <cx:pt idx="2616">28460</cx:pt>
          <cx:pt idx="2617">29220</cx:pt>
          <cx:pt idx="2618">29550</cx:pt>
          <cx:pt idx="2619">25850</cx:pt>
          <cx:pt idx="2620">28630</cx:pt>
          <cx:pt idx="2621">27110</cx:pt>
          <cx:pt idx="2622">24330</cx:pt>
          <cx:pt idx="2623">26885</cx:pt>
          <cx:pt idx="2624">30005</cx:pt>
          <cx:pt idx="2625">34415</cx:pt>
          <cx:pt idx="2626">21775</cx:pt>
          <cx:pt idx="2627">32085</cx:pt>
          <cx:pt idx="2628">30785</cx:pt>
          <cx:pt idx="2629">32385</cx:pt>
          <cx:pt idx="2630">34115</cx:pt>
          <cx:pt idx="2631">25170</cx:pt>
          <cx:pt idx="2632">20120</cx:pt>
          <cx:pt idx="2633">27630</cx:pt>
          <cx:pt idx="2634">29705</cx:pt>
          <cx:pt idx="2635">31555</cx:pt>
          <cx:pt idx="2636">30665</cx:pt>
          <cx:pt idx="2637">32895</cx:pt>
          <cx:pt idx="2638">35000</cx:pt>
          <cx:pt idx="2639">30365</cx:pt>
          <cx:pt idx="2640">28515</cx:pt>
          <cx:pt idx="2641">33195</cx:pt>
          <cx:pt idx="2642">30030</cx:pt>
          <cx:pt idx="2643">20100</cx:pt>
          <cx:pt idx="2644">32440</cx:pt>
          <cx:pt idx="2645">31670</cx:pt>
          <cx:pt idx="2646">26510</cx:pt>
          <cx:pt idx="2647">30435</cx:pt>
          <cx:pt idx="2648">27545</cx:pt>
          <cx:pt idx="2649">24990</cx:pt>
          <cx:pt idx="2650">35300</cx:pt>
          <cx:pt idx="2651">27920</cx:pt>
          <cx:pt idx="2652">22435</cx:pt>
          <cx:pt idx="2653">25980</cx:pt>
          <cx:pt idx="2654">29440</cx:pt>
          <cx:pt idx="2655">2000</cx:pt>
          <cx:pt idx="2656">2000</cx:pt>
          <cx:pt idx="2657">2000</cx:pt>
          <cx:pt idx="2658">2000</cx:pt>
          <cx:pt idx="2659">2000</cx:pt>
          <cx:pt idx="2660">2000</cx:pt>
          <cx:pt idx="2661">2000</cx:pt>
          <cx:pt idx="2662">2000</cx:pt>
          <cx:pt idx="2663">2000</cx:pt>
          <cx:pt idx="2664">2000</cx:pt>
          <cx:pt idx="2665">2000</cx:pt>
          <cx:pt idx="2666">2000</cx:pt>
          <cx:pt idx="2667">2000</cx:pt>
          <cx:pt idx="2668">2000</cx:pt>
          <cx:pt idx="2669">2000</cx:pt>
          <cx:pt idx="2670">2000</cx:pt>
          <cx:pt idx="2671">2000</cx:pt>
          <cx:pt idx="2672">2000</cx:pt>
          <cx:pt idx="2673">2000</cx:pt>
          <cx:pt idx="2674">2000</cx:pt>
          <cx:pt idx="2675">2000</cx:pt>
          <cx:pt idx="2676">2000</cx:pt>
          <cx:pt idx="2677">25520</cx:pt>
          <cx:pt idx="2678">22790</cx:pt>
          <cx:pt idx="2679">28415</cx:pt>
          <cx:pt idx="2680">23180</cx:pt>
          <cx:pt idx="2681">25910</cx:pt>
          <cx:pt idx="2682">28805</cx:pt>
          <cx:pt idx="2683">23480</cx:pt>
          <cx:pt idx="2684">26210</cx:pt>
          <cx:pt idx="2685">29105</cx:pt>
          <cx:pt idx="2686">206600</cx:pt>
          <cx:pt idx="2687">209600</cx:pt>
          <cx:pt idx="2688">209600</cx:pt>
          <cx:pt idx="2689">181200</cx:pt>
          <cx:pt idx="2690">184200</cx:pt>
          <cx:pt idx="2691">184200</cx:pt>
          <cx:pt idx="2692">238700</cx:pt>
          <cx:pt idx="2693">207700</cx:pt>
          <cx:pt idx="2694">217000</cx:pt>
          <cx:pt idx="2695">337000</cx:pt>
          <cx:pt idx="2696">177500</cx:pt>
          <cx:pt idx="2697">196500</cx:pt>
          <cx:pt idx="2698">198600</cx:pt>
          <cx:pt idx="2699">250100</cx:pt>
          <cx:pt idx="2700">227600</cx:pt>
          <cx:pt idx="2701">203500</cx:pt>
          <cx:pt idx="2702">219400</cx:pt>
          <cx:pt idx="2703">206300</cx:pt>
          <cx:pt idx="2704">187900</cx:pt>
          <cx:pt idx="2705">223600</cx:pt>
          <cx:pt idx="2706">199700</cx:pt>
          <cx:pt idx="2707">231800</cx:pt>
          <cx:pt idx="2708">198500</cx:pt>
          <cx:pt idx="2709">218400</cx:pt>
          <cx:pt idx="2710">239400</cx:pt>
          <cx:pt idx="2711">236100</cx:pt>
          <cx:pt idx="2712">214600</cx:pt>
          <cx:pt idx="2713">210700</cx:pt>
          <cx:pt idx="2714">263400</cx:pt>
          <cx:pt idx="2715">231400</cx:pt>
          <cx:pt idx="2716">236100</cx:pt>
          <cx:pt idx="2717">212800</cx:pt>
          <cx:pt idx="2718">212800</cx:pt>
          <cx:pt idx="2719">191400</cx:pt>
          <cx:pt idx="2720">195200</cx:pt>
          <cx:pt idx="2721">218500</cx:pt>
          <cx:pt idx="2722">216200</cx:pt>
          <cx:pt idx="2723">280400</cx:pt>
          <cx:pt idx="2724">280400</cx:pt>
          <cx:pt idx="2725">267000</cx:pt>
          <cx:pt idx="2726">267000</cx:pt>
          <cx:pt idx="2727">267000</cx:pt>
          <cx:pt idx="2728">299900</cx:pt>
          <cx:pt idx="2729">279900</cx:pt>
          <cx:pt idx="2730">309900</cx:pt>
          <cx:pt idx="2731">319900</cx:pt>
          <cx:pt idx="2732">328990</cx:pt>
          <cx:pt idx="2733">318990</cx:pt>
          <cx:pt idx="2734">39660</cx:pt>
          <cx:pt idx="2735">39895</cx:pt>
          <cx:pt idx="2736">38185</cx:pt>
          <cx:pt idx="2737">38790</cx:pt>
          <cx:pt idx="2738">39775</cx:pt>
          <cx:pt idx="2739">44560</cx:pt>
          <cx:pt idx="2740">46560</cx:pt>
          <cx:pt idx="2741">49515</cx:pt>
          <cx:pt idx="2742">55915</cx:pt>
          <cx:pt idx="2743">62915</cx:pt>
          <cx:pt idx="2744">53915</cx:pt>
          <cx:pt idx="2745">64915</cx:pt>
          <cx:pt idx="2746">47515</cx:pt>
          <cx:pt idx="2747">2655</cx:pt>
          <cx:pt idx="2748">2702</cx:pt>
          <cx:pt idx="2749">2937</cx:pt>
          <cx:pt idx="2750">2000</cx:pt>
          <cx:pt idx="2751">2000</cx:pt>
          <cx:pt idx="2752">2000</cx:pt>
          <cx:pt idx="2753">2079</cx:pt>
          <cx:pt idx="2754">359990</cx:pt>
          <cx:pt idx="2755">18750</cx:pt>
          <cx:pt idx="2756">19490</cx:pt>
          <cx:pt idx="2757">18965</cx:pt>
          <cx:pt idx="2758">18965</cx:pt>
          <cx:pt idx="2759">19665</cx:pt>
          <cx:pt idx="2760">19895</cx:pt>
          <cx:pt idx="2761">17550</cx:pt>
          <cx:pt idx="2762">16950</cx:pt>
          <cx:pt idx="2763">21495</cx:pt>
          <cx:pt idx="2764">22025</cx:pt>
          <cx:pt idx="2765">22955</cx:pt>
          <cx:pt idx="2766">19195</cx:pt>
          <cx:pt idx="2767">22725</cx:pt>
          <cx:pt idx="2768">18565</cx:pt>
          <cx:pt idx="2769">19135</cx:pt>
          <cx:pt idx="2770">19135</cx:pt>
          <cx:pt idx="2771">20065</cx:pt>
          <cx:pt idx="2772">17300</cx:pt>
          <cx:pt idx="2773">23125</cx:pt>
          <cx:pt idx="2774">21665</cx:pt>
          <cx:pt idx="2775">22195</cx:pt>
          <cx:pt idx="2776">19835</cx:pt>
          <cx:pt idx="2777">20635</cx:pt>
          <cx:pt idx="2778">22895</cx:pt>
          <cx:pt idx="2779">17900</cx:pt>
          <cx:pt idx="2780">18735</cx:pt>
          <cx:pt idx="2781">19365</cx:pt>
          <cx:pt idx="2782">22680</cx:pt>
          <cx:pt idx="2783">21300</cx:pt>
          <cx:pt idx="2784">18500</cx:pt>
          <cx:pt idx="2785">21665</cx:pt>
          <cx:pt idx="2786">19335</cx:pt>
          <cx:pt idx="2787">21900</cx:pt>
          <cx:pt idx="2788">21825</cx:pt>
          <cx:pt idx="2789">18935</cx:pt>
          <cx:pt idx="2790">20445</cx:pt>
          <cx:pt idx="2791">2000</cx:pt>
          <cx:pt idx="2792">2000</cx:pt>
          <cx:pt idx="2793">2000</cx:pt>
          <cx:pt idx="2794">2000</cx:pt>
          <cx:pt idx="2795">2000</cx:pt>
          <cx:pt idx="2796">2000</cx:pt>
          <cx:pt idx="2797">53000</cx:pt>
          <cx:pt idx="2798">57000</cx:pt>
          <cx:pt idx="2799">62000</cx:pt>
          <cx:pt idx="2800">58000</cx:pt>
          <cx:pt idx="2801">68160</cx:pt>
          <cx:pt idx="2802">64160</cx:pt>
          <cx:pt idx="2803">83000</cx:pt>
          <cx:pt idx="2804">63160</cx:pt>
          <cx:pt idx="2805">64000</cx:pt>
          <cx:pt idx="2806">55000</cx:pt>
          <cx:pt idx="2807">87650</cx:pt>
          <cx:pt idx="2808">73450</cx:pt>
          <cx:pt idx="2809">64450</cx:pt>
          <cx:pt idx="2810">69450</cx:pt>
          <cx:pt idx="2811">60000</cx:pt>
          <cx:pt idx="2812">59000</cx:pt>
          <cx:pt idx="2813">82270</cx:pt>
          <cx:pt idx="2814">86270</cx:pt>
          <cx:pt idx="2815">91650</cx:pt>
          <cx:pt idx="2816">79000</cx:pt>
          <cx:pt idx="2817">68450</cx:pt>
          <cx:pt idx="2818">59160</cx:pt>
          <cx:pt idx="2819">88345</cx:pt>
          <cx:pt idx="2820">79400</cx:pt>
          <cx:pt idx="2821">70145</cx:pt>
          <cx:pt idx="2822">65145</cx:pt>
          <cx:pt idx="2823">83400</cx:pt>
          <cx:pt idx="2824">82965</cx:pt>
          <cx:pt idx="2825">68855</cx:pt>
          <cx:pt idx="2826">59855</cx:pt>
          <cx:pt idx="2827">64400</cx:pt>
          <cx:pt idx="2828">74145</cx:pt>
          <cx:pt idx="2829">63855</cx:pt>
          <cx:pt idx="2830">86965</cx:pt>
          <cx:pt idx="2831">59400</cx:pt>
          <cx:pt idx="2832">92345</cx:pt>
          <cx:pt idx="2833">60400</cx:pt>
          <cx:pt idx="2834">64855</cx:pt>
          <cx:pt idx="2835">69145</cx:pt>
          <cx:pt idx="2836">55400</cx:pt>
          <cx:pt idx="2837">87015</cx:pt>
          <cx:pt idx="2838">59905</cx:pt>
          <cx:pt idx="2839">74195</cx:pt>
          <cx:pt idx="2840">65195</cx:pt>
          <cx:pt idx="2841">88395</cx:pt>
          <cx:pt idx="2842">59450</cx:pt>
          <cx:pt idx="2843">55450</cx:pt>
          <cx:pt idx="2844">70195</cx:pt>
          <cx:pt idx="2845">68905</cx:pt>
          <cx:pt idx="2846">65450</cx:pt>
          <cx:pt idx="2847">79450</cx:pt>
          <cx:pt idx="2848">69905</cx:pt>
          <cx:pt idx="2849">69195</cx:pt>
          <cx:pt idx="2850">63905</cx:pt>
          <cx:pt idx="2851">69450</cx:pt>
          <cx:pt idx="2852">60450</cx:pt>
          <cx:pt idx="2853">79195</cx:pt>
          <cx:pt idx="2854">92395</cx:pt>
          <cx:pt idx="2855">83450</cx:pt>
          <cx:pt idx="2856">83015</cx:pt>
          <cx:pt idx="2857">73905</cx:pt>
          <cx:pt idx="2858">64450</cx:pt>
          <cx:pt idx="2859">64905</cx:pt>
          <cx:pt idx="2860">75195</cx:pt>
          <cx:pt idx="2861">2000</cx:pt>
          <cx:pt idx="2862">2000</cx:pt>
          <cx:pt idx="2863">81013</cx:pt>
          <cx:pt idx="2864">85174</cx:pt>
          <cx:pt idx="2865">86877</cx:pt>
          <cx:pt idx="2866">82633</cx:pt>
          <cx:pt idx="2867">87577</cx:pt>
          <cx:pt idx="2868">79900</cx:pt>
          <cx:pt idx="2869">2000</cx:pt>
          <cx:pt idx="2870">26470</cx:pt>
          <cx:pt idx="2871">23120</cx:pt>
          <cx:pt idx="2872">30620</cx:pt>
          <cx:pt idx="2873">29370</cx:pt>
          <cx:pt idx="2874">24370</cx:pt>
          <cx:pt idx="2875">29120</cx:pt>
          <cx:pt idx="2876">29820</cx:pt>
          <cx:pt idx="2877">28570</cx:pt>
          <cx:pt idx="2878">25220</cx:pt>
          <cx:pt idx="2879">27870</cx:pt>
          <cx:pt idx="2880">32895</cx:pt>
          <cx:pt idx="2881">23445</cx:pt>
          <cx:pt idx="2882">30895</cx:pt>
          <cx:pt idx="2883">25545</cx:pt>
          <cx:pt idx="2884">29395</cx:pt>
          <cx:pt idx="2885">24695</cx:pt>
          <cx:pt idx="2886">26795</cx:pt>
          <cx:pt idx="2887">28145</cx:pt>
          <cx:pt idx="2888">31645</cx:pt>
          <cx:pt idx="2889">29645</cx:pt>
          <cx:pt idx="2890">27295</cx:pt>
          <cx:pt idx="2891">31245</cx:pt>
          <cx:pt idx="2892">32095</cx:pt>
          <cx:pt idx="2893">25845</cx:pt>
          <cx:pt idx="2894">28445</cx:pt>
          <cx:pt idx="2895">29945</cx:pt>
          <cx:pt idx="2896">25045</cx:pt>
          <cx:pt idx="2897">24545</cx:pt>
          <cx:pt idx="2898">25995</cx:pt>
          <cx:pt idx="2899">33395</cx:pt>
          <cx:pt idx="2900">23745</cx:pt>
          <cx:pt idx="2901">29745</cx:pt>
          <cx:pt idx="2902">20645</cx:pt>
          <cx:pt idx="2903">19995</cx:pt>
          <cx:pt idx="2904">23340</cx:pt>
          <cx:pt idx="2905">21840</cx:pt>
          <cx:pt idx="2906">22490</cx:pt>
          <cx:pt idx="2907">23990</cx:pt>
          <cx:pt idx="2908">21990</cx:pt>
          <cx:pt idx="2909">24140</cx:pt>
          <cx:pt idx="2910">23490</cx:pt>
          <cx:pt idx="2911">20145</cx:pt>
          <cx:pt idx="2912">20795</cx:pt>
          <cx:pt idx="2913">22640</cx:pt>
          <cx:pt idx="2914">22140</cx:pt>
          <cx:pt idx="2915">24440</cx:pt>
          <cx:pt idx="2916">22790</cx:pt>
          <cx:pt idx="2917">20295</cx:pt>
          <cx:pt idx="2918">25090</cx:pt>
          <cx:pt idx="2919">20945</cx:pt>
          <cx:pt idx="2920">2000</cx:pt>
          <cx:pt idx="2921">2000</cx:pt>
          <cx:pt idx="2922">2000</cx:pt>
          <cx:pt idx="2923">29145</cx:pt>
          <cx:pt idx="2924">38545</cx:pt>
          <cx:pt idx="2925">49470</cx:pt>
          <cx:pt idx="2926">34195</cx:pt>
          <cx:pt idx="2927">45170</cx:pt>
          <cx:pt idx="2928">34185</cx:pt>
          <cx:pt idx="2929">38955</cx:pt>
          <cx:pt idx="2930">34595</cx:pt>
          <cx:pt idx="2931">29510</cx:pt>
          <cx:pt idx="2932">34560</cx:pt>
          <cx:pt idx="2933">39130</cx:pt>
          <cx:pt idx="2934">34735</cx:pt>
          <cx:pt idx="2935">33540</cx:pt>
          <cx:pt idx="2936">37090</cx:pt>
          <cx:pt idx="2937">30890</cx:pt>
          <cx:pt idx="2938">33015</cx:pt>
          <cx:pt idx="2939">35640</cx:pt>
          <cx:pt idx="2940">27230</cx:pt>
          <cx:pt idx="2941">34990</cx:pt>
          <cx:pt idx="2942">30915</cx:pt>
          <cx:pt idx="2943">33690</cx:pt>
          <cx:pt idx="2944">33165</cx:pt>
          <cx:pt idx="2945">31065</cx:pt>
          <cx:pt idx="2946">27380</cx:pt>
          <cx:pt idx="2947">35790</cx:pt>
          <cx:pt idx="2948">35140</cx:pt>
          <cx:pt idx="2949">37240</cx:pt>
          <cx:pt idx="2950">31040</cx:pt>
          <cx:pt idx="2951">33315</cx:pt>
          <cx:pt idx="2952">37390</cx:pt>
          <cx:pt idx="2953">35940</cx:pt>
          <cx:pt idx="2954">31190</cx:pt>
          <cx:pt idx="2955">31215</cx:pt>
          <cx:pt idx="2956">35290</cx:pt>
          <cx:pt idx="2957">27530</cx:pt>
          <cx:pt idx="2958">33840</cx:pt>
          <cx:pt idx="2959">26395</cx:pt>
          <cx:pt idx="2960">22395</cx:pt>
          <cx:pt idx="2961">25095</cx:pt>
          <cx:pt idx="2962">23395</cx:pt>
          <cx:pt idx="2963">21595</cx:pt>
          <cx:pt idx="2964">29995</cx:pt>
          <cx:pt idx="2965">22495</cx:pt>
          <cx:pt idx="2966">23495</cx:pt>
          <cx:pt idx="2967">25195</cx:pt>
          <cx:pt idx="2968">21695</cx:pt>
          <cx:pt idx="2969">29205</cx:pt>
          <cx:pt idx="2970">29905</cx:pt>
          <cx:pt idx="2971">29905</cx:pt>
          <cx:pt idx="2972">20195</cx:pt>
          <cx:pt idx="2973">17845</cx:pt>
          <cx:pt idx="2974">24370</cx:pt>
          <cx:pt idx="2975">23370</cx:pt>
          <cx:pt idx="2976">19165</cx:pt>
          <cx:pt idx="2977">21470</cx:pt>
          <cx:pt idx="2978">16120</cx:pt>
          <cx:pt idx="2979">20195</cx:pt>
          <cx:pt idx="2980">18970</cx:pt>
          <cx:pt idx="2981">16170</cx:pt>
          <cx:pt idx="2982">23270</cx:pt>
          <cx:pt idx="2983">20095</cx:pt>
          <cx:pt idx="2984">17745</cx:pt>
          <cx:pt idx="2985">20095</cx:pt>
          <cx:pt idx="2986">24270</cx:pt>
          <cx:pt idx="2987">18870</cx:pt>
          <cx:pt idx="2988">19065</cx:pt>
          <cx:pt idx="2989">21370</cx:pt>
          <cx:pt idx="2990">25660</cx:pt>
          <cx:pt idx="2991">19120</cx:pt>
          <cx:pt idx="2992">18120</cx:pt>
          <cx:pt idx="2993">16620</cx:pt>
          <cx:pt idx="2994">21120</cx:pt>
          <cx:pt idx="2995">19820</cx:pt>
          <cx:pt idx="2996">23120</cx:pt>
          <cx:pt idx="2997">21920</cx:pt>
          <cx:pt idx="2998">21240</cx:pt>
          <cx:pt idx="2999">21450</cx:pt>
          <cx:pt idx="3000">16975</cx:pt>
          <cx:pt idx="3001">18525</cx:pt>
          <cx:pt idx="3002">23475</cx:pt>
          <cx:pt idx="3003">20150</cx:pt>
          <cx:pt idx="3004">19525</cx:pt>
          <cx:pt idx="3005">23945</cx:pt>
          <cx:pt idx="3006">32200</cx:pt>
          <cx:pt idx="3007">31250</cx:pt>
          <cx:pt idx="3008">31250</cx:pt>
          <cx:pt idx="3009">58395</cx:pt>
          <cx:pt idx="3010">67570</cx:pt>
          <cx:pt idx="3011">60395</cx:pt>
          <cx:pt idx="3012">55495</cx:pt>
          <cx:pt idx="3013">63570</cx:pt>
          <cx:pt idx="3014">53495</cx:pt>
          <cx:pt idx="3015">87465</cx:pt>
          <cx:pt idx="3016">83465</cx:pt>
          <cx:pt idx="3017">64395</cx:pt>
          <cx:pt idx="3018">64395</cx:pt>
          <cx:pt idx="3019">63595</cx:pt>
          <cx:pt idx="3020">87495</cx:pt>
          <cx:pt idx="3021">53495</cx:pt>
          <cx:pt idx="3022">60395</cx:pt>
          <cx:pt idx="3023">58395</cx:pt>
          <cx:pt idx="3024">67595</cx:pt>
          <cx:pt idx="3025">83495</cx:pt>
          <cx:pt idx="3026">55495</cx:pt>
          <cx:pt idx="3027">40615</cx:pt>
          <cx:pt idx="3028">48150</cx:pt>
          <cx:pt idx="3029">38715</cx:pt>
          <cx:pt idx="3030">43950</cx:pt>
          <cx:pt idx="3031">45850</cx:pt>
          <cx:pt idx="3032">50050</cx:pt>
          <cx:pt idx="3033">40805</cx:pt>
          <cx:pt idx="3034">43950</cx:pt>
          <cx:pt idx="3035">50050</cx:pt>
          <cx:pt idx="3036">45850</cx:pt>
          <cx:pt idx="3037">38905</cx:pt>
          <cx:pt idx="3038">48150</cx:pt>
          <cx:pt idx="3039">39495</cx:pt>
          <cx:pt idx="3040">49995</cx:pt>
          <cx:pt idx="3041">47995</cx:pt>
          <cx:pt idx="3042">45795</cx:pt>
          <cx:pt idx="3043">41495</cx:pt>
          <cx:pt idx="3044">43795</cx:pt>
          <cx:pt idx="3045">63215</cx:pt>
          <cx:pt idx="3046">63600</cx:pt>
          <cx:pt idx="3047">69900</cx:pt>
          <cx:pt idx="3048">63215</cx:pt>
          <cx:pt idx="3049">63215</cx:pt>
          <cx:pt idx="3050">63600</cx:pt>
          <cx:pt idx="3051">63600</cx:pt>
          <cx:pt idx="3052">83995</cx:pt>
          <cx:pt idx="3053">85995</cx:pt>
          <cx:pt idx="3054">39015</cx:pt>
          <cx:pt idx="3055">44190</cx:pt>
          <cx:pt idx="3056">40915</cx:pt>
          <cx:pt idx="3057">44050</cx:pt>
          <cx:pt idx="3058">51650</cx:pt>
          <cx:pt idx="3059">42150</cx:pt>
          <cx:pt idx="3060">49750</cx:pt>
          <cx:pt idx="3061">46090</cx:pt>
          <cx:pt idx="3062">44190</cx:pt>
          <cx:pt idx="3063">42150</cx:pt>
          <cx:pt idx="3064">41105</cx:pt>
          <cx:pt idx="3065">49750</cx:pt>
          <cx:pt idx="3066">46090</cx:pt>
          <cx:pt idx="3067">39205</cx:pt>
          <cx:pt idx="3068">51650</cx:pt>
          <cx:pt idx="3069">44050</cx:pt>
          <cx:pt idx="3070">49795</cx:pt>
          <cx:pt idx="3071">44095</cx:pt>
          <cx:pt idx="3072">42195</cx:pt>
          <cx:pt idx="3073">46095</cx:pt>
          <cx:pt idx="3074">44195</cx:pt>
          <cx:pt idx="3075">51695</cx:pt>
          <cx:pt idx="3076">54970</cx:pt>
          <cx:pt idx="3077">51270</cx:pt>
          <cx:pt idx="3078">53270</cx:pt>
          <cx:pt idx="3079">62070</cx:pt>
          <cx:pt idx="3080">63770</cx:pt>
          <cx:pt idx="3081">61770</cx:pt>
          <cx:pt idx="3082">69340</cx:pt>
          <cx:pt idx="3083">47345</cx:pt>
          <cx:pt idx="3084">59370</cx:pt>
          <cx:pt idx="3085">45345</cx:pt>
          <cx:pt idx="3086">55670</cx:pt>
          <cx:pt idx="3087">57670</cx:pt>
          <cx:pt idx="3088">60070</cx:pt>
          <cx:pt idx="3089">52970</cx:pt>
          <cx:pt idx="3090">57370</cx:pt>
          <cx:pt idx="3091">59340</cx:pt>
          <cx:pt idx="3092">58285</cx:pt>
          <cx:pt idx="3093">45560</cx:pt>
          <cx:pt idx="3094">60685</cx:pt>
          <cx:pt idx="3095">59955</cx:pt>
          <cx:pt idx="3096">51285</cx:pt>
          <cx:pt idx="3097">69955</cx:pt>
          <cx:pt idx="3098">53285</cx:pt>
          <cx:pt idx="3099">60285</cx:pt>
          <cx:pt idx="3100">53285</cx:pt>
          <cx:pt idx="3101">62685</cx:pt>
          <cx:pt idx="3102">58285</cx:pt>
          <cx:pt idx="3103">64685</cx:pt>
          <cx:pt idx="3104">62685</cx:pt>
          <cx:pt idx="3105">56285</cx:pt>
          <cx:pt idx="3106">55285</cx:pt>
          <cx:pt idx="3107">47560</cx:pt>
          <cx:pt idx="3108">61195</cx:pt>
          <cx:pt idx="3109">51695</cx:pt>
          <cx:pt idx="3110">70795</cx:pt>
          <cx:pt idx="3111">47995</cx:pt>
          <cx:pt idx="3112">55695</cx:pt>
          <cx:pt idx="3113">59195</cx:pt>
          <cx:pt idx="3114">53695</cx:pt>
          <cx:pt idx="3115">53695</cx:pt>
          <cx:pt idx="3116">60695</cx:pt>
          <cx:pt idx="3117">45995</cx:pt>
          <cx:pt idx="3118">14980</cx:pt>
          <cx:pt idx="3119">18680</cx:pt>
          <cx:pt idx="3120">16580</cx:pt>
          <cx:pt idx="3121">17580</cx:pt>
          <cx:pt idx="3122">16760</cx:pt>
          <cx:pt idx="3123">18860</cx:pt>
          <cx:pt idx="3124">17760</cx:pt>
          <cx:pt idx="3125">19000</cx:pt>
          <cx:pt idx="3126">16900</cx:pt>
          <cx:pt idx="3127">17900</cx:pt>
          <cx:pt idx="3128">2000</cx:pt>
          <cx:pt idx="3129">2000</cx:pt>
          <cx:pt idx="3130">2000</cx:pt>
          <cx:pt idx="3131">2000</cx:pt>
          <cx:pt idx="3132">2000</cx:pt>
          <cx:pt idx="3133">2000</cx:pt>
          <cx:pt idx="3134">2000</cx:pt>
          <cx:pt idx="3135">2000</cx:pt>
          <cx:pt idx="3136">2000</cx:pt>
          <cx:pt idx="3137">2000</cx:pt>
          <cx:pt idx="3138">2000</cx:pt>
          <cx:pt idx="3139">2000</cx:pt>
          <cx:pt idx="3140">2000</cx:pt>
          <cx:pt idx="3141">2000</cx:pt>
          <cx:pt idx="3142">2000</cx:pt>
          <cx:pt idx="3143">2000</cx:pt>
          <cx:pt idx="3144">2000</cx:pt>
          <cx:pt idx="3145">2000</cx:pt>
          <cx:pt idx="3146">2000</cx:pt>
          <cx:pt idx="3147">2000</cx:pt>
          <cx:pt idx="3148">2000</cx:pt>
          <cx:pt idx="3149">2000</cx:pt>
          <cx:pt idx="3150">2000</cx:pt>
          <cx:pt idx="3151">2000</cx:pt>
          <cx:pt idx="3152">2000</cx:pt>
          <cx:pt idx="3153">2000</cx:pt>
          <cx:pt idx="3154">2000</cx:pt>
          <cx:pt idx="3155">2000</cx:pt>
          <cx:pt idx="3156">2000</cx:pt>
          <cx:pt idx="3157">2000</cx:pt>
          <cx:pt idx="3158">2000</cx:pt>
          <cx:pt idx="3159">2000</cx:pt>
          <cx:pt idx="3160">2000</cx:pt>
          <cx:pt idx="3161">2000</cx:pt>
          <cx:pt idx="3162">2000</cx:pt>
          <cx:pt idx="3163">2079</cx:pt>
          <cx:pt idx="3164">2045</cx:pt>
          <cx:pt idx="3165">2148</cx:pt>
          <cx:pt idx="3166">19960</cx:pt>
          <cx:pt idx="3167">21960</cx:pt>
          <cx:pt idx="3168">26240</cx:pt>
          <cx:pt idx="3169">23210</cx:pt>
          <cx:pt idx="3170">21210</cx:pt>
          <cx:pt idx="3171">24990</cx:pt>
          <cx:pt idx="3172">24990</cx:pt>
          <cx:pt idx="3173">19960</cx:pt>
          <cx:pt idx="3174">21960</cx:pt>
          <cx:pt idx="3175">23210</cx:pt>
          <cx:pt idx="3176">26240</cx:pt>
          <cx:pt idx="3177">21210</cx:pt>
          <cx:pt idx="3178">22795</cx:pt>
          <cx:pt idx="3179">24045</cx:pt>
          <cx:pt idx="3180">24815</cx:pt>
          <cx:pt idx="3181">26065</cx:pt>
          <cx:pt idx="3182">29070</cx:pt>
          <cx:pt idx="3183">21395</cx:pt>
          <cx:pt idx="3184">27820</cx:pt>
          <cx:pt idx="3185">27970</cx:pt>
          <cx:pt idx="3186">29220</cx:pt>
          <cx:pt idx="3187">26215</cx:pt>
          <cx:pt idx="3188">21545</cx:pt>
          <cx:pt idx="3189">24965</cx:pt>
          <cx:pt idx="3190">22945</cx:pt>
          <cx:pt idx="3191">24195</cx:pt>
          <cx:pt idx="3192">24395</cx:pt>
          <cx:pt idx="3193">21795</cx:pt>
          <cx:pt idx="3194">26465</cx:pt>
          <cx:pt idx="3195">24445</cx:pt>
          <cx:pt idx="3196">23195</cx:pt>
          <cx:pt idx="3197">24895</cx:pt>
          <cx:pt idx="3198">29870</cx:pt>
          <cx:pt idx="3199">28570</cx:pt>
          <cx:pt idx="3200">29470</cx:pt>
          <cx:pt idx="3201">25215</cx:pt>
          <cx:pt idx="3202">23595</cx:pt>
          <cx:pt idx="3203">28220</cx:pt>
          <cx:pt idx="3204">26515</cx:pt>
          <cx:pt idx="3205">25950</cx:pt>
          <cx:pt idx="3206">27650</cx:pt>
          <cx:pt idx="3207">31335</cx:pt>
          <cx:pt idx="3208">33035</cx:pt>
          <cx:pt idx="3209">21700</cx:pt>
          <cx:pt idx="3210">22490</cx:pt>
          <cx:pt idx="3211">33340</cx:pt>
          <cx:pt idx="3212">31640</cx:pt>
          <cx:pt idx="3213">21990</cx:pt>
          <cx:pt idx="3214">27955</cx:pt>
          <cx:pt idx="3215">22795</cx:pt>
          <cx:pt idx="3216">26390</cx:pt>
          <cx:pt idx="3217">26255</cx:pt>
          <cx:pt idx="3218">26455</cx:pt>
          <cx:pt idx="3219">31840</cx:pt>
          <cx:pt idx="3220">26590</cx:pt>
          <cx:pt idx="3221">22995</cx:pt>
          <cx:pt idx="3222">28155</cx:pt>
          <cx:pt idx="3223">33540</cx:pt>
          <cx:pt idx="3224">22190</cx:pt>
          <cx:pt idx="3225">31575</cx:pt>
          <cx:pt idx="3226">29985</cx:pt>
          <cx:pt idx="3227">32480</cx:pt>
          <cx:pt idx="3228">36625</cx:pt>
          <cx:pt idx="3229">35035</cx:pt>
          <cx:pt idx="3230">34070</cx:pt>
          <cx:pt idx="3231">35035</cx:pt>
          <cx:pt idx="3232">36625</cx:pt>
          <cx:pt idx="3233">31575</cx:pt>
          <cx:pt idx="3234">34070</cx:pt>
          <cx:pt idx="3235">32480</cx:pt>
          <cx:pt idx="3236">29985</cx:pt>
          <cx:pt idx="3237">35970</cx:pt>
          <cx:pt idx="3238">33320</cx:pt>
          <cx:pt idx="3239">41970</cx:pt>
          <cx:pt idx="3240">40170</cx:pt>
          <cx:pt idx="3241">31520</cx:pt>
          <cx:pt idx="3242">44015</cx:pt>
          <cx:pt idx="3243">37770</cx:pt>
          <cx:pt idx="3244">26170</cx:pt>
          <cx:pt idx="3245">27780</cx:pt>
          <cx:pt idx="3246">22030</cx:pt>
          <cx:pt idx="3247">27625</cx:pt>
          <cx:pt idx="3248">25245</cx:pt>
          <cx:pt idx="3249">26280</cx:pt>
          <cx:pt idx="3250">24720</cx:pt>
          <cx:pt idx="3251">30155</cx:pt>
          <cx:pt idx="3252">30780</cx:pt>
          <cx:pt idx="3253">23640</cx:pt>
          <cx:pt idx="3254">25395</cx:pt>
          <cx:pt idx="3255">28580</cx:pt>
          <cx:pt idx="3256">26590</cx:pt>
          <cx:pt idx="3257">24010</cx:pt>
          <cx:pt idx="3258">30510</cx:pt>
          <cx:pt idx="3259">26120</cx:pt>
          <cx:pt idx="3260">26920</cx:pt>
          <cx:pt idx="3261">26540</cx:pt>
          <cx:pt idx="3262">32135</cx:pt>
          <cx:pt idx="3263">27935</cx:pt>
          <cx:pt idx="3264">22505</cx:pt>
          <cx:pt idx="3265">24985</cx:pt>
          <cx:pt idx="3266">26935</cx:pt>
          <cx:pt idx="3267">30760</cx:pt>
          <cx:pt idx="3268">28520</cx:pt>
          <cx:pt idx="3269">29095</cx:pt>
          <cx:pt idx="3270">20470</cx:pt>
          <cx:pt idx="3271">20995</cx:pt>
          <cx:pt idx="3272">28630</cx:pt>
          <cx:pt idx="3273">31630</cx:pt>
          <cx:pt idx="3274">23710</cx:pt>
          <cx:pt idx="3275">25260</cx:pt>
          <cx:pt idx="3276">29355</cx:pt>
          <cx:pt idx="3277">31045</cx:pt>
          <cx:pt idx="3278">27960</cx:pt>
          <cx:pt idx="3279">30155</cx:pt>
          <cx:pt idx="3280">28210</cx:pt>
          <cx:pt idx="3281">26405</cx:pt>
          <cx:pt idx="3282">29985</cx:pt>
          <cx:pt idx="3283">26810</cx:pt>
          <cx:pt idx="3284">27315</cx:pt>
          <cx:pt idx="3285">22560</cx:pt>
          <cx:pt idx="3286">26325</cx:pt>
          <cx:pt idx="3287">27880</cx:pt>
          <cx:pt idx="3288">25305</cx:pt>
          <cx:pt idx="3289">28255</cx:pt>
          <cx:pt idx="3290">23630</cx:pt>
          <cx:pt idx="3291">27005</cx:pt>
          <cx:pt idx="3292">29275</cx:pt>
          <cx:pt idx="3293">22755</cx:pt>
          <cx:pt idx="3294">33180</cx:pt>
          <cx:pt idx="3295">31365</cx:pt>
          <cx:pt idx="3296">30180</cx:pt>
          <cx:pt idx="3297">16495</cx:pt>
          <cx:pt idx="3298">18595</cx:pt>
          <cx:pt idx="3299">22995</cx:pt>
          <cx:pt idx="3300">19995</cx:pt>
          <cx:pt idx="3301">20995</cx:pt>
          <cx:pt idx="3302">21645</cx:pt>
          <cx:pt idx="3303">19000</cx:pt>
          <cx:pt idx="3304">20495</cx:pt>
          <cx:pt idx="3305">23795</cx:pt>
          <cx:pt idx="3306">16495</cx:pt>
          <cx:pt idx="3307">19495</cx:pt>
          <cx:pt idx="3308">18995</cx:pt>
          <cx:pt idx="3309">19395</cx:pt>
          <cx:pt idx="3310">17995</cx:pt>
          <cx:pt idx="3311">24395</cx:pt>
          <cx:pt idx="3312">19595</cx:pt>
          <cx:pt idx="3313">16995</cx:pt>
          <cx:pt idx="3314">21095</cx:pt>
          <cx:pt idx="3315">22095</cx:pt>
          <cx:pt idx="3316">20995</cx:pt>
          <cx:pt idx="3317">21595</cx:pt>
          <cx:pt idx="3318">335000</cx:pt>
          <cx:pt idx="3319">2000</cx:pt>
          <cx:pt idx="3320">2000</cx:pt>
          <cx:pt idx="3321">2000</cx:pt>
          <cx:pt idx="3322">2000</cx:pt>
          <cx:pt idx="3323">2000</cx:pt>
          <cx:pt idx="3324">2000</cx:pt>
          <cx:pt idx="3325">2000</cx:pt>
          <cx:pt idx="3326">2000</cx:pt>
          <cx:pt idx="3327">2000</cx:pt>
          <cx:pt idx="3328">2000</cx:pt>
          <cx:pt idx="3329">156300</cx:pt>
          <cx:pt idx="3330">151800</cx:pt>
          <cx:pt idx="3331">156300</cx:pt>
          <cx:pt idx="3332">141800</cx:pt>
          <cx:pt idx="3333">235307</cx:pt>
          <cx:pt idx="3334">213250</cx:pt>
          <cx:pt idx="3335">198250</cx:pt>
          <cx:pt idx="3336">198700</cx:pt>
          <cx:pt idx="3337">183700</cx:pt>
          <cx:pt idx="3338">200800</cx:pt>
          <cx:pt idx="3339">185800</cx:pt>
          <cx:pt idx="3340">198295</cx:pt>
          <cx:pt idx="3341">188295</cx:pt>
          <cx:pt idx="3342">203295</cx:pt>
          <cx:pt idx="3343">213295</cx:pt>
          <cx:pt idx="3344">283900</cx:pt>
          <cx:pt idx="3345">279500</cx:pt>
          <cx:pt idx="3346">270400</cx:pt>
          <cx:pt idx="3347">266000</cx:pt>
          <cx:pt idx="3348">282295</cx:pt>
          <cx:pt idx="3349">268660</cx:pt>
          <cx:pt idx="3350">273104</cx:pt>
          <cx:pt idx="3351">286739</cx:pt>
          <cx:pt idx="3352">295987</cx:pt>
          <cx:pt idx="3353">275861</cx:pt>
          <cx:pt idx="3354">284576</cx:pt>
          <cx:pt idx="3355">296387</cx:pt>
          <cx:pt idx="3356">290461</cx:pt>
          <cx:pt idx="3357">284976</cx:pt>
          <cx:pt idx="3358">290861</cx:pt>
          <cx:pt idx="3359">275461</cx:pt>
          <cx:pt idx="3360">27736</cx:pt>
          <cx:pt idx="3361">30709</cx:pt>
          <cx:pt idx="3362">36931</cx:pt>
          <cx:pt idx="3363">39669</cx:pt>
          <cx:pt idx="3364">49150</cx:pt>
          <cx:pt idx="3365">49150</cx:pt>
          <cx:pt idx="3366">44400</cx:pt>
          <cx:pt idx="3367">50750</cx:pt>
          <cx:pt idx="3368">50750</cx:pt>
          <cx:pt idx="3369">45600</cx:pt>
          <cx:pt idx="3370">51600</cx:pt>
          <cx:pt idx="3371">46430</cx:pt>
          <cx:pt idx="3372">46045</cx:pt>
          <cx:pt idx="3373">51600</cx:pt>
          <cx:pt idx="3374">294900</cx:pt>
          <cx:pt idx="3375">28447</cx:pt>
          <cx:pt idx="3376">26997</cx:pt>
          <cx:pt idx="3377">25687</cx:pt>
          <cx:pt idx="3378">25997</cx:pt>
          <cx:pt idx="3379">28447</cx:pt>
          <cx:pt idx="3380">27097</cx:pt>
          <cx:pt idx="3381">24999</cx:pt>
          <cx:pt idx="3382">26819</cx:pt>
          <cx:pt idx="3383">27619</cx:pt>
          <cx:pt idx="3384">2561</cx:pt>
          <cx:pt idx="3385">36350</cx:pt>
          <cx:pt idx="3386">33350</cx:pt>
          <cx:pt idx="3387">34350</cx:pt>
          <cx:pt idx="3388">33350</cx:pt>
          <cx:pt idx="3389">37150</cx:pt>
          <cx:pt idx="3390">37070</cx:pt>
          <cx:pt idx="3391">45570</cx:pt>
          <cx:pt idx="3392">41570</cx:pt>
          <cx:pt idx="3393">41955</cx:pt>
          <cx:pt idx="3394">45955</cx:pt>
          <cx:pt idx="3395">37455</cx:pt>
          <cx:pt idx="3396">46595</cx:pt>
          <cx:pt idx="3397">42195</cx:pt>
          <cx:pt idx="3398">37695</cx:pt>
          <cx:pt idx="3399">34350</cx:pt>
          <cx:pt idx="3400">40350</cx:pt>
          <cx:pt idx="3401">38350</cx:pt>
          <cx:pt idx="3402">38685</cx:pt>
          <cx:pt idx="3403">40685</cx:pt>
          <cx:pt idx="3404">34330</cx:pt>
          <cx:pt idx="3405">51460</cx:pt>
          <cx:pt idx="3406">46280</cx:pt>
          <cx:pt idx="3407">49730</cx:pt>
          <cx:pt idx="3408">54230</cx:pt>
          <cx:pt idx="3409">49230</cx:pt>
          <cx:pt idx="3410">47625</cx:pt>
          <cx:pt idx="3411">46280</cx:pt>
          <cx:pt idx="3412">51525</cx:pt>
          <cx:pt idx="3413">54425</cx:pt>
          <cx:pt idx="3414">59475</cx:pt>
          <cx:pt idx="3415">59875</cx:pt>
          <cx:pt idx="3416">51925</cx:pt>
          <cx:pt idx="3417">54825</cx:pt>
          <cx:pt idx="3418">46680</cx:pt>
          <cx:pt idx="3419">36895</cx:pt>
          <cx:pt idx="3420">42495</cx:pt>
          <cx:pt idx="3421">39495</cx:pt>
          <cx:pt idx="3422">40995</cx:pt>
          <cx:pt idx="3423">33095</cx:pt>
          <cx:pt idx="3424">43595</cx:pt>
          <cx:pt idx="3425">39995</cx:pt>
          <cx:pt idx="3426">30495</cx:pt>
          <cx:pt idx="3427">41995</cx:pt>
          <cx:pt idx="3428">39595</cx:pt>
          <cx:pt idx="3429">30495</cx:pt>
          <cx:pt idx="3430">43895</cx:pt>
          <cx:pt idx="3431">33095</cx:pt>
          <cx:pt idx="3432">44595</cx:pt>
          <cx:pt idx="3433">42390</cx:pt>
          <cx:pt idx="3434">36995</cx:pt>
          <cx:pt idx="3435">41295</cx:pt>
          <cx:pt idx="3436">44990</cx:pt>
          <cx:pt idx="3437">37495</cx:pt>
          <cx:pt idx="3438">42490</cx:pt>
          <cx:pt idx="3439">40095</cx:pt>
          <cx:pt idx="3440">42095</cx:pt>
          <cx:pt idx="3441">29995</cx:pt>
          <cx:pt idx="3442">44695</cx:pt>
          <cx:pt idx="3443">41395</cx:pt>
          <cx:pt idx="3444">43995</cx:pt>
          <cx:pt idx="3445">45090</cx:pt>
          <cx:pt idx="3446">32595</cx:pt>
          <cx:pt idx="3447">2000</cx:pt>
          <cx:pt idx="3448">2000</cx:pt>
          <cx:pt idx="3449">2000</cx:pt>
          <cx:pt idx="3450">2000</cx:pt>
          <cx:pt idx="3451">2000</cx:pt>
          <cx:pt idx="3452">2000</cx:pt>
          <cx:pt idx="3453">2000</cx:pt>
          <cx:pt idx="3454">2000</cx:pt>
          <cx:pt idx="3455">2000</cx:pt>
          <cx:pt idx="3456">2000</cx:pt>
          <cx:pt idx="3457">2123</cx:pt>
          <cx:pt idx="3458">2074</cx:pt>
          <cx:pt idx="3459">2000</cx:pt>
          <cx:pt idx="3460">2301</cx:pt>
          <cx:pt idx="3461">2079</cx:pt>
          <cx:pt idx="3462">2256</cx:pt>
          <cx:pt idx="3463">2169</cx:pt>
          <cx:pt idx="3464">2000</cx:pt>
          <cx:pt idx="3465">2000</cx:pt>
          <cx:pt idx="3466">2000</cx:pt>
          <cx:pt idx="3467">2000</cx:pt>
          <cx:pt idx="3468">2080</cx:pt>
          <cx:pt idx="3469">2107</cx:pt>
          <cx:pt idx="3470">55850</cx:pt>
          <cx:pt idx="3471">93600</cx:pt>
          <cx:pt idx="3472">53350</cx:pt>
          <cx:pt idx="3473">57100</cx:pt>
          <cx:pt idx="3474">54800</cx:pt>
          <cx:pt idx="3475">59000</cx:pt>
          <cx:pt idx="3476">54300</cx:pt>
          <cx:pt idx="3477">67750</cx:pt>
          <cx:pt idx="3478">52300</cx:pt>
          <cx:pt idx="3479">100600</cx:pt>
          <cx:pt idx="3480">103200</cx:pt>
          <cx:pt idx="3481">64850</cx:pt>
          <cx:pt idx="3482">59400</cx:pt>
          <cx:pt idx="3483">61350</cx:pt>
          <cx:pt idx="3484">51800</cx:pt>
          <cx:pt idx="3485">62350</cx:pt>
          <cx:pt idx="3486">63100</cx:pt>
          <cx:pt idx="3487">59900</cx:pt>
          <cx:pt idx="3488">55150</cx:pt>
          <cx:pt idx="3489">53100</cx:pt>
          <cx:pt idx="3490">65600</cx:pt>
          <cx:pt idx="3491">101700</cx:pt>
          <cx:pt idx="3492">55600</cx:pt>
          <cx:pt idx="3493">54200</cx:pt>
          <cx:pt idx="3494">60300</cx:pt>
          <cx:pt idx="3495">62250</cx:pt>
          <cx:pt idx="3496">68700</cx:pt>
          <cx:pt idx="3497">104300</cx:pt>
          <cx:pt idx="3498">52650</cx:pt>
          <cx:pt idx="3499">56700</cx:pt>
          <cx:pt idx="3500">62600</cx:pt>
          <cx:pt idx="3501">54650</cx:pt>
          <cx:pt idx="3502">57050</cx:pt>
          <cx:pt idx="3503">52150</cx:pt>
          <cx:pt idx="3504">54550</cx:pt>
          <cx:pt idx="3505">60650</cx:pt>
          <cx:pt idx="3506">69100</cx:pt>
          <cx:pt idx="3507">33450</cx:pt>
          <cx:pt idx="3508">35445</cx:pt>
          <cx:pt idx="3509">28995</cx:pt>
          <cx:pt idx="3510">35595</cx:pt>
          <cx:pt idx="3511">31460</cx:pt>
          <cx:pt idx="3512">26630</cx:pt>
          <cx:pt idx="3513">27630</cx:pt>
          <cx:pt idx="3514">28985</cx:pt>
          <cx:pt idx="3515">27840</cx:pt>
          <cx:pt idx="3516">30560</cx:pt>
          <cx:pt idx="3517">27325</cx:pt>
          <cx:pt idx="3518">31485</cx:pt>
          <cx:pt idx="3519">30145</cx:pt>
          <cx:pt idx="3520">28785</cx:pt>
          <cx:pt idx="3521">28540</cx:pt>
          <cx:pt idx="3522">32385</cx:pt>
          <cx:pt idx="3523">28600</cx:pt>
          <cx:pt idx="3524">32760</cx:pt>
          <cx:pt idx="3525">30060</cx:pt>
          <cx:pt idx="3526">31420</cx:pt>
          <cx:pt idx="3527">33660</cx:pt>
          <cx:pt idx="3528">29815</cx:pt>
          <cx:pt idx="3529">28760</cx:pt>
          <cx:pt idx="3530">34320</cx:pt>
          <cx:pt idx="3531">35620</cx:pt>
          <cx:pt idx="3532">34160</cx:pt>
          <cx:pt idx="3533">31200</cx:pt>
          <cx:pt idx="3534">31855</cx:pt>
          <cx:pt idx="3535">35245</cx:pt>
          <cx:pt idx="3536">36545</cx:pt>
          <cx:pt idx="3537">32785</cx:pt>
          <cx:pt idx="3538">35085</cx:pt>
          <cx:pt idx="3539">29455</cx:pt>
          <cx:pt idx="3540">31900</cx:pt>
          <cx:pt idx="3541">32675</cx:pt>
          <cx:pt idx="3542">37320</cx:pt>
          <cx:pt idx="3543">36020</cx:pt>
          <cx:pt idx="3544">35860</cx:pt>
          <cx:pt idx="3545">33560</cx:pt>
          <cx:pt idx="3546">30230</cx:pt>
          <cx:pt idx="3547">5878</cx:pt>
          <cx:pt idx="3548">6120</cx:pt>
          <cx:pt idx="3549">10775</cx:pt>
          <cx:pt idx="3550">11575</cx:pt>
          <cx:pt idx="3551">10245</cx:pt>
          <cx:pt idx="3552">11045</cx:pt>
          <cx:pt idx="3553">10885</cx:pt>
          <cx:pt idx="3554">11685</cx:pt>
          <cx:pt idx="3555">11155</cx:pt>
          <cx:pt idx="3556">10355</cx:pt>
          <cx:pt idx="3557">10985</cx:pt>
          <cx:pt idx="3558">11255</cx:pt>
          <cx:pt idx="3559">11785</cx:pt>
          <cx:pt idx="3560">10455</cx:pt>
          <cx:pt idx="3561">27799</cx:pt>
          <cx:pt idx="3562">32599</cx:pt>
          <cx:pt idx="3563">32599</cx:pt>
          <cx:pt idx="3564">27999</cx:pt>
          <cx:pt idx="3565">28299</cx:pt>
          <cx:pt idx="3566">32599</cx:pt>
          <cx:pt idx="3567">27999</cx:pt>
          <cx:pt idx="3568">24699</cx:pt>
          <cx:pt idx="3569">20699</cx:pt>
          <cx:pt idx="3570">29089</cx:pt>
          <cx:pt idx="3571">21699</cx:pt>
          <cx:pt idx="3572">28089</cx:pt>
          <cx:pt idx="3573">24699</cx:pt>
          <cx:pt idx="3574">19999</cx:pt>
          <cx:pt idx="3575">18999</cx:pt>
          <cx:pt idx="3576">29089</cx:pt>
          <cx:pt idx="3577">19499</cx:pt>
          <cx:pt idx="3578">20499</cx:pt>
          <cx:pt idx="3579">24699</cx:pt>
          <cx:pt idx="3580">29089</cx:pt>
          <cx:pt idx="3581">30095</cx:pt>
          <cx:pt idx="3582">33495</cx:pt>
          <cx:pt idx="3583">28100</cx:pt>
          <cx:pt idx="3584">31500</cx:pt>
          <cx:pt idx="3585">40095</cx:pt>
          <cx:pt idx="3586">38100</cx:pt>
          <cx:pt idx="3587">37595</cx:pt>
          <cx:pt idx="3588">35600</cx:pt>
          <cx:pt idx="3589">28700</cx:pt>
          <cx:pt idx="3590">30695</cx:pt>
          <cx:pt idx="3591">31790</cx:pt>
          <cx:pt idx="3592">37595</cx:pt>
          <cx:pt idx="3593">40900</cx:pt>
          <cx:pt idx="3594">33785</cx:pt>
          <cx:pt idx="3595">35600</cx:pt>
          <cx:pt idx="3596">28950</cx:pt>
          <cx:pt idx="3597">37595</cx:pt>
          <cx:pt idx="3598">40900</cx:pt>
          <cx:pt idx="3599">30945</cx:pt>
          <cx:pt idx="3600">33785</cx:pt>
          <cx:pt idx="3601">31790</cx:pt>
          <cx:pt idx="3602">35600</cx:pt>
          <cx:pt idx="3603">2000</cx:pt>
          <cx:pt idx="3604">2000</cx:pt>
          <cx:pt idx="3605">2000</cx:pt>
          <cx:pt idx="3606">2000</cx:pt>
          <cx:pt idx="3607">2000</cx:pt>
          <cx:pt idx="3608">2000</cx:pt>
          <cx:pt idx="3609">2098</cx:pt>
          <cx:pt idx="3610">2210</cx:pt>
          <cx:pt idx="3611">2107</cx:pt>
          <cx:pt idx="3612">2320</cx:pt>
          <cx:pt idx="3613">18595</cx:pt>
          <cx:pt idx="3614">18595</cx:pt>
          <cx:pt idx="3615">19895</cx:pt>
          <cx:pt idx="3616">20895</cx:pt>
          <cx:pt idx="3617">20895</cx:pt>
          <cx:pt idx="3618">17595</cx:pt>
          <cx:pt idx="3619">19600</cx:pt>
          <cx:pt idx="3620">19600</cx:pt>
          <cx:pt idx="3621">19800</cx:pt>
          <cx:pt idx="3622">18800</cx:pt>
          <cx:pt idx="3623">18800</cx:pt>
          <cx:pt idx="3624">19800</cx:pt>
          <cx:pt idx="3625">18800</cx:pt>
          <cx:pt idx="3626">19800</cx:pt>
          <cx:pt idx="3627">17195</cx:pt>
          <cx:pt idx="3628">19795</cx:pt>
          <cx:pt idx="3629">15995</cx:pt>
          <cx:pt idx="3630">18995</cx:pt>
          <cx:pt idx="3631">15995</cx:pt>
          <cx:pt idx="3632">19495</cx:pt>
          <cx:pt idx="3633">17195</cx:pt>
          <cx:pt idx="3634">20295</cx:pt>
          <cx:pt idx="3635">17195</cx:pt>
          <cx:pt idx="3636">15995</cx:pt>
          <cx:pt idx="3637">19495</cx:pt>
          <cx:pt idx="3638">20295</cx:pt>
          <cx:pt idx="3639">22600</cx:pt>
          <cx:pt idx="3640">21700</cx:pt>
          <cx:pt idx="3641">18250</cx:pt>
          <cx:pt idx="3642">17250</cx:pt>
          <cx:pt idx="3643">22600</cx:pt>
          <cx:pt idx="3644">21600</cx:pt>
          <cx:pt idx="3645">21250</cx:pt>
          <cx:pt idx="3646">18250</cx:pt>
          <cx:pt idx="3647">21250</cx:pt>
          <cx:pt idx="3648">21700</cx:pt>
          <cx:pt idx="3649">20250</cx:pt>
          <cx:pt idx="3650">17250</cx:pt>
          <cx:pt idx="3651">19700</cx:pt>
          <cx:pt idx="3652">18150</cx:pt>
          <cx:pt idx="3653">22350</cx:pt>
          <cx:pt idx="3654">20650</cx:pt>
          <cx:pt idx="3655">17150</cx:pt>
          <cx:pt idx="3656">22750</cx:pt>
          <cx:pt idx="3657">21650</cx:pt>
          <cx:pt idx="3658">20250</cx:pt>
          <cx:pt idx="3659">2905</cx:pt>
          <cx:pt idx="3660">3257</cx:pt>
          <cx:pt idx="3661">44011</cx:pt>
          <cx:pt idx="3662">40436</cx:pt>
          <cx:pt idx="3663">47660</cx:pt>
          <cx:pt idx="3664">45265</cx:pt>
          <cx:pt idx="3665">42130</cx:pt>
          <cx:pt idx="3666">2000</cx:pt>
          <cx:pt idx="3667">22785</cx:pt>
          <cx:pt idx="3668">25770</cx:pt>
          <cx:pt idx="3669">23270</cx:pt>
          <cx:pt idx="3670">23585</cx:pt>
          <cx:pt idx="3671">20275</cx:pt>
          <cx:pt idx="3672">24085</cx:pt>
          <cx:pt idx="3673">25285</cx:pt>
          <cx:pt idx="3674">21475</cx:pt>
          <cx:pt idx="3675">24070</cx:pt>
          <cx:pt idx="3676">22385</cx:pt>
          <cx:pt idx="3677">23885</cx:pt>
          <cx:pt idx="3678">22635</cx:pt>
          <cx:pt idx="3679">24335</cx:pt>
          <cx:pt idx="3680">25585</cx:pt>
          <cx:pt idx="3681">20525</cx:pt>
          <cx:pt idx="3682">21775</cx:pt>
          <cx:pt idx="3683">24320</cx:pt>
          <cx:pt idx="3684">24185</cx:pt>
          <cx:pt idx="3685">22075</cx:pt>
          <cx:pt idx="3686">20825</cx:pt>
          <cx:pt idx="3687">22935</cx:pt>
          <cx:pt idx="3688">43995</cx:pt>
          <cx:pt idx="3689">54990</cx:pt>
          <cx:pt idx="3690">47250</cx:pt>
          <cx:pt idx="3691">47250</cx:pt>
          <cx:pt idx="3692">54990</cx:pt>
          <cx:pt idx="3693">51845</cx:pt>
          <cx:pt idx="3694">54990</cx:pt>
          <cx:pt idx="3695">57950</cx:pt>
          <cx:pt idx="3696">49305</cx:pt>
          <cx:pt idx="3697">39050</cx:pt>
          <cx:pt idx="3698">43450</cx:pt>
          <cx:pt idx="3699">45450</cx:pt>
          <cx:pt idx="3700">47305</cx:pt>
          <cx:pt idx="3701">43660</cx:pt>
          <cx:pt idx="3702">49515</cx:pt>
          <cx:pt idx="3703">39065</cx:pt>
          <cx:pt idx="3704">47515</cx:pt>
          <cx:pt idx="3705">45660</cx:pt>
          <cx:pt idx="3706">39065</cx:pt>
          <cx:pt idx="3707">45765</cx:pt>
          <cx:pt idx="3708">47625</cx:pt>
          <cx:pt idx="3709">43765</cx:pt>
          <cx:pt idx="3710">49625</cx:pt>
          <cx:pt idx="3711">29450</cx:pt>
          <cx:pt idx="3712">27655</cx:pt>
          <cx:pt idx="3713">25565</cx:pt>
          <cx:pt idx="3714">29435</cx:pt>
          <cx:pt idx="3715">27950</cx:pt>
          <cx:pt idx="3716">24065</cx:pt>
          <cx:pt idx="3717">26155</cx:pt>
          <cx:pt idx="3718">30935</cx:pt>
          <cx:pt idx="3719">31285</cx:pt>
          <cx:pt idx="3720">25565</cx:pt>
          <cx:pt idx="3721">28300</cx:pt>
          <cx:pt idx="3722">29785</cx:pt>
          <cx:pt idx="3723">28850</cx:pt>
          <cx:pt idx="3724">24065</cx:pt>
          <cx:pt idx="3725">27350</cx:pt>
          <cx:pt idx="3726">29800</cx:pt>
          <cx:pt idx="3727">26355</cx:pt>
          <cx:pt idx="3728">27855</cx:pt>
          <cx:pt idx="3729">31965</cx:pt>
          <cx:pt idx="3730">26865</cx:pt>
          <cx:pt idx="3731">30565</cx:pt>
          <cx:pt idx="3732">25565</cx:pt>
          <cx:pt idx="3733">27065</cx:pt>
          <cx:pt idx="3734">28365</cx:pt>
          <cx:pt idx="3735">30465</cx:pt>
          <cx:pt idx="3736">24365</cx:pt>
          <cx:pt idx="3737">25865</cx:pt>
          <cx:pt idx="3738">29065</cx:pt>
          <cx:pt idx="3739">29099</cx:pt>
          <cx:pt idx="3740">27599</cx:pt>
          <cx:pt idx="3741">29999</cx:pt>
          <cx:pt idx="3742">31499</cx:pt>
          <cx:pt idx="3743">27999</cx:pt>
          <cx:pt idx="3744">28299</cx:pt>
          <cx:pt idx="3745">32099</cx:pt>
          <cx:pt idx="3746">33599</cx:pt>
          <cx:pt idx="3747">26395</cx:pt>
          <cx:pt idx="3748">28895</cx:pt>
          <cx:pt idx="3749">23895</cx:pt>
          <cx:pt idx="3750">29895</cx:pt>
          <cx:pt idx="3751">23995</cx:pt>
          <cx:pt idx="3752">42070</cx:pt>
          <cx:pt idx="3753">44710</cx:pt>
          <cx:pt idx="3754">39570</cx:pt>
          <cx:pt idx="3755">44960</cx:pt>
          <cx:pt idx="3756">35870</cx:pt>
          <cx:pt idx="3757">42320</cx:pt>
          <cx:pt idx="3758">37720</cx:pt>
          <cx:pt idx="3759">37720</cx:pt>
          <cx:pt idx="3760">33570</cx:pt>
          <cx:pt idx="3761">38120</cx:pt>
          <cx:pt idx="3762">31320</cx:pt>
          <cx:pt idx="3763">35870</cx:pt>
          <cx:pt idx="3764">33810</cx:pt>
          <cx:pt idx="3765">36060</cx:pt>
          <cx:pt idx="3766">38160</cx:pt>
          <cx:pt idx="3767">31945</cx:pt>
          <cx:pt idx="3768">40235</cx:pt>
          <cx:pt idx="3769">29695</cx:pt>
          <cx:pt idx="3770">33160</cx:pt>
          <cx:pt idx="3771">37600</cx:pt>
          <cx:pt idx="3772">29630</cx:pt>
          <cx:pt idx="3773">30910</cx:pt>
          <cx:pt idx="3774">35350</cx:pt>
          <cx:pt idx="3775">27380</cx:pt>
          <cx:pt idx="3776">36115</cx:pt>
          <cx:pt idx="3777">29780</cx:pt>
          <cx:pt idx="3778">33865</cx:pt>
          <cx:pt idx="3779">32030</cx:pt>
          <cx:pt idx="3780">32960</cx:pt>
          <cx:pt idx="3781">26760</cx:pt>
          <cx:pt idx="3782">30770</cx:pt>
          <cx:pt idx="3783">34990</cx:pt>
          <cx:pt idx="3784">28950</cx:pt>
          <cx:pt idx="3785">37190</cx:pt>
          <cx:pt idx="3786">34020</cx:pt>
          <cx:pt idx="3787">27980</cx:pt>
          <cx:pt idx="3788">37105</cx:pt>
          <cx:pt idx="3789">34970</cx:pt>
          <cx:pt idx="3790">30115</cx:pt>
          <cx:pt idx="3791">31885</cx:pt>
          <cx:pt idx="3792">35615</cx:pt>
          <cx:pt idx="3793">36535</cx:pt>
          <cx:pt idx="3794">30625</cx:pt>
          <cx:pt idx="3795">32760</cx:pt>
          <cx:pt idx="3796">38670</cx:pt>
          <cx:pt idx="3797">33480</cx:pt>
          <cx:pt idx="3798">643330</cx:pt>
          <cx:pt idx="3799">38325</cx:pt>
          <cx:pt idx="3800">42095</cx:pt>
          <cx:pt idx="3801">35595</cx:pt>
          <cx:pt idx="3802">39545</cx:pt>
          <cx:pt idx="3803">42745</cx:pt>
          <cx:pt idx="3804">36145</cx:pt>
          <cx:pt idx="3805">31995</cx:pt>
          <cx:pt idx="3806">22075</cx:pt>
          <cx:pt idx="3807">25645</cx:pt>
          <cx:pt idx="3808">24775</cx:pt>
          <cx:pt idx="3809">28850</cx:pt>
          <cx:pt idx="3810">30900</cx:pt>
          <cx:pt idx="3811">17520</cx:pt>
          <cx:pt idx="3812">25125</cx:pt>
          <cx:pt idx="3813">23245</cx:pt>
          <cx:pt idx="3814">27825</cx:pt>
          <cx:pt idx="3815">18825</cx:pt>
          <cx:pt idx="3816">25979</cx:pt>
          <cx:pt idx="3817">25279</cx:pt>
          <cx:pt idx="3818">28279</cx:pt>
          <cx:pt idx="3819">17595</cx:pt>
          <cx:pt idx="3820">29150</cx:pt>
          <cx:pt idx="3821">22479</cx:pt>
          <cx:pt idx="3822">19299</cx:pt>
          <cx:pt idx="3823">17899</cx:pt>
          <cx:pt idx="3824">28699</cx:pt>
          <cx:pt idx="3825">25699</cx:pt>
          <cx:pt idx="3826">22799</cx:pt>
          <cx:pt idx="3827">29550</cx:pt>
          <cx:pt idx="3828">26299</cx:pt>
          <cx:pt idx="3829">26270</cx:pt>
          <cx:pt idx="3830">26170</cx:pt>
          <cx:pt idx="3831">27920</cx:pt>
          <cx:pt idx="3832">28170</cx:pt>
          <cx:pt idx="3833">31920</cx:pt>
          <cx:pt idx="3834">33670</cx:pt>
          <cx:pt idx="3835">24520</cx:pt>
          <cx:pt idx="3836">22120</cx:pt>
          <cx:pt idx="3837">29920</cx:pt>
          <cx:pt idx="3838">22600</cx:pt>
          <cx:pt idx="3839">31490</cx:pt>
          <cx:pt idx="3840">29740</cx:pt>
          <cx:pt idx="3841">26960</cx:pt>
          <cx:pt idx="3842">28200</cx:pt>
          <cx:pt idx="3843">25210</cx:pt>
          <cx:pt idx="3844">26450</cx:pt>
          <cx:pt idx="3845">25510</cx:pt>
          <cx:pt idx="3846">27260</cx:pt>
          <cx:pt idx="3847">26750</cx:pt>
          <cx:pt idx="3848">23100</cx:pt>
          <cx:pt idx="3849">31790</cx:pt>
          <cx:pt idx="3850">30040</cx:pt>
          <cx:pt idx="3851">28500</cx:pt>
          <cx:pt idx="3852">61250</cx:pt>
          <cx:pt idx="3853">68500</cx:pt>
          <cx:pt idx="3854">61500</cx:pt>
          <cx:pt idx="3855">68750</cx:pt>
          <cx:pt idx="3856">68750</cx:pt>
          <cx:pt idx="3857">61500</cx:pt>
          <cx:pt idx="3858">2000</cx:pt>
          <cx:pt idx="3859">2000</cx:pt>
          <cx:pt idx="3860">40580</cx:pt>
          <cx:pt idx="3861">41020</cx:pt>
          <cx:pt idx="3862">41820</cx:pt>
          <cx:pt idx="3863">31505</cx:pt>
          <cx:pt idx="3864">31505</cx:pt>
          <cx:pt idx="3865">31725</cx:pt>
          <cx:pt idx="3866">31725</cx:pt>
          <cx:pt idx="3867">32175</cx:pt>
          <cx:pt idx="3868">32300</cx:pt>
          <cx:pt idx="3869">37700</cx:pt>
          <cx:pt idx="3870">40440</cx:pt>
          <cx:pt idx="3871">38100</cx:pt>
          <cx:pt idx="3872">38900</cx:pt>
          <cx:pt idx="3873">85795</cx:pt>
          <cx:pt idx="3874">83195</cx:pt>
          <cx:pt idx="3875">78695</cx:pt>
          <cx:pt idx="3876">87070</cx:pt>
          <cx:pt idx="3877">77295</cx:pt>
          <cx:pt idx="3878">74695</cx:pt>
          <cx:pt idx="3879">82570</cx:pt>
          <cx:pt idx="3880">92275</cx:pt>
          <cx:pt idx="3881">75970</cx:pt>
          <cx:pt idx="3882">81295</cx:pt>
          <cx:pt idx="3883">84470</cx:pt>
          <cx:pt idx="3884">78570</cx:pt>
          <cx:pt idx="3885">94875</cx:pt>
          <cx:pt idx="3886">79970</cx:pt>
          <cx:pt idx="3887">80045</cx:pt>
          <cx:pt idx="3888">82645</cx:pt>
          <cx:pt idx="3889">87145</cx:pt>
          <cx:pt idx="3890">75970</cx:pt>
          <cx:pt idx="3891">78570</cx:pt>
          <cx:pt idx="3892">84545</cx:pt>
          <cx:pt idx="3893">92350</cx:pt>
          <cx:pt idx="3894">94950</cx:pt>
          <cx:pt idx="3895">83995</cx:pt>
          <cx:pt idx="3896">95195</cx:pt>
          <cx:pt idx="3897">81395</cx:pt>
          <cx:pt idx="3898">88495</cx:pt>
          <cx:pt idx="3899">78995</cx:pt>
          <cx:pt idx="3900">76395</cx:pt>
          <cx:pt idx="3901">97795</cx:pt>
          <cx:pt idx="3902">85895</cx:pt>
          <cx:pt idx="3903">67350</cx:pt>
          <cx:pt idx="3904">69740</cx:pt>
          <cx:pt idx="3905">62160</cx:pt>
          <cx:pt idx="3906">69640</cx:pt>
          <cx:pt idx="3907">63060</cx:pt>
          <cx:pt idx="3908">67250</cx:pt>
          <cx:pt idx="3909">69640</cx:pt>
          <cx:pt idx="3910">63060</cx:pt>
          <cx:pt idx="3911">67250</cx:pt>
          <cx:pt idx="3912">88435</cx:pt>
          <cx:pt idx="3913">76685</cx:pt>
          <cx:pt idx="3914">85935</cx:pt>
          <cx:pt idx="3915">74135</cx:pt>
          <cx:pt idx="3916">76400</cx:pt>
          <cx:pt idx="3917">83295</cx:pt>
          <cx:pt idx="3918">85845</cx:pt>
          <cx:pt idx="3919">73850</cx:pt>
          <cx:pt idx="3920">74425</cx:pt>
          <cx:pt idx="3921">83870</cx:pt>
          <cx:pt idx="3922">76975</cx:pt>
          <cx:pt idx="3923">86420</cx:pt>
          <cx:pt idx="3924">80195</cx:pt>
          <cx:pt idx="3925">84070</cx:pt>
          <cx:pt idx="3926">91875</cx:pt>
          <cx:pt idx="3927">76970</cx:pt>
          <cx:pt idx="3928">71695</cx:pt>
          <cx:pt idx="3929">72970</cx:pt>
          <cx:pt idx="3930">75570</cx:pt>
          <cx:pt idx="3931">81470</cx:pt>
          <cx:pt idx="3932">82795</cx:pt>
          <cx:pt idx="3933">78295</cx:pt>
          <cx:pt idx="3934">75695</cx:pt>
          <cx:pt idx="3935">79570</cx:pt>
          <cx:pt idx="3936">74295</cx:pt>
          <cx:pt idx="3937">89275</cx:pt>
          <cx:pt idx="3938">81545</cx:pt>
          <cx:pt idx="3939">89350</cx:pt>
          <cx:pt idx="3940">79645</cx:pt>
          <cx:pt idx="3941">84145</cx:pt>
          <cx:pt idx="3942">91950</cx:pt>
          <cx:pt idx="3943">77045</cx:pt>
          <cx:pt idx="3944">75570</cx:pt>
          <cx:pt idx="3945">72970</cx:pt>
          <cx:pt idx="3946">92195</cx:pt>
          <cx:pt idx="3947">80995</cx:pt>
          <cx:pt idx="3948">82895</cx:pt>
          <cx:pt idx="3949">85495</cx:pt>
          <cx:pt idx="3950">94795</cx:pt>
          <cx:pt idx="3951">75995</cx:pt>
          <cx:pt idx="3952">73395</cx:pt>
          <cx:pt idx="3953">78395</cx:pt>
          <cx:pt idx="3954">31975</cx:pt>
          <cx:pt idx="3955">33725</cx:pt>
          <cx:pt idx="3956">29645</cx:pt>
          <cx:pt idx="3957">31395</cx:pt>
          <cx:pt idx="3958">34120</cx:pt>
          <cx:pt idx="3959">32370</cx:pt>
          <cx:pt idx="3960">31610</cx:pt>
          <cx:pt idx="3961">29860</cx:pt>
          <cx:pt idx="3962">30570</cx:pt>
          <cx:pt idx="3963">34830</cx:pt>
          <cx:pt idx="3964">32320</cx:pt>
          <cx:pt idx="3965">33080</cx:pt>
          <cx:pt idx="3966">29735</cx:pt>
          <cx:pt idx="3967">25650</cx:pt>
          <cx:pt idx="3968">27400</cx:pt>
          <cx:pt idx="3969">23450</cx:pt>
          <cx:pt idx="3970">31485</cx:pt>
          <cx:pt idx="3971">27540</cx:pt>
          <cx:pt idx="3972">25790</cx:pt>
          <cx:pt idx="3973">29995</cx:pt>
          <cx:pt idx="3974">23590</cx:pt>
          <cx:pt idx="3975">31745</cx:pt>
          <cx:pt idx="3976">23600</cx:pt>
          <cx:pt idx="3977">29100</cx:pt>
          <cx:pt idx="3978">30850</cx:pt>
          <cx:pt idx="3979">26850</cx:pt>
          <cx:pt idx="3980">25100</cx:pt>
          <cx:pt idx="3981">12340</cx:pt>
          <cx:pt idx="3982">14315</cx:pt>
          <cx:pt idx="3983">12815</cx:pt>
          <cx:pt idx="3984">15015</cx:pt>
          <cx:pt idx="3985">13860</cx:pt>
          <cx:pt idx="3986">14090</cx:pt>
          <cx:pt idx="3987">13205</cx:pt>
          <cx:pt idx="3988">14355</cx:pt>
          <cx:pt idx="3989">14810</cx:pt>
          <cx:pt idx="3990">89825</cx:pt>
          <cx:pt idx="3991">90825</cx:pt>
          <cx:pt idx="3992">93225</cx:pt>
          <cx:pt idx="3993">2000</cx:pt>
          <cx:pt idx="3994">2000</cx:pt>
          <cx:pt idx="3995">2000</cx:pt>
          <cx:pt idx="3996">2000</cx:pt>
          <cx:pt idx="3997">14199</cx:pt>
          <cx:pt idx="3998">16499</cx:pt>
          <cx:pt idx="3999">15499</cx:pt>
          <cx:pt idx="4000">14999</cx:pt>
          <cx:pt idx="4001">16699</cx:pt>
          <cx:pt idx="4002">15699</cx:pt>
          <cx:pt idx="4003">13699</cx:pt>
          <cx:pt idx="4004">15799</cx:pt>
          <cx:pt idx="4005">13199</cx:pt>
          <cx:pt idx="4006">14699</cx:pt>
          <cx:pt idx="4007">15899</cx:pt>
          <cx:pt idx="4008">14199</cx:pt>
          <cx:pt idx="4009">14899</cx:pt>
          <cx:pt idx="4010">14699</cx:pt>
          <cx:pt idx="4011">13999</cx:pt>
          <cx:pt idx="4012">14499</cx:pt>
          <cx:pt idx="4013">15199</cx:pt>
          <cx:pt idx="4014">13299</cx:pt>
          <cx:pt idx="4015">16799</cx:pt>
          <cx:pt idx="4016">14799</cx:pt>
          <cx:pt idx="4017">14299</cx:pt>
          <cx:pt idx="4018">13799</cx:pt>
          <cx:pt idx="4019">14799</cx:pt>
          <cx:pt idx="4020">16599</cx:pt>
          <cx:pt idx="4021">15299</cx:pt>
          <cx:pt idx="4022">14299</cx:pt>
          <cx:pt idx="4023">15799</cx:pt>
          <cx:pt idx="4024">27700</cx:pt>
          <cx:pt idx="4025">26200</cx:pt>
          <cx:pt idx="4026">26200</cx:pt>
          <cx:pt idx="4027">27700</cx:pt>
          <cx:pt idx="4028">26200</cx:pt>
          <cx:pt idx="4029">27700</cx:pt>
          <cx:pt idx="4030">91900</cx:pt>
          <cx:pt idx="4031">64000</cx:pt>
          <cx:pt idx="4032">65500</cx:pt>
          <cx:pt idx="4033">66800</cx:pt>
          <cx:pt idx="4034">77100</cx:pt>
          <cx:pt idx="4035">78600</cx:pt>
          <cx:pt idx="4036">68300</cx:pt>
          <cx:pt idx="4037">78750</cx:pt>
          <cx:pt idx="4038">68750</cx:pt>
          <cx:pt idx="4039">79980</cx:pt>
          <cx:pt idx="4040">69980</cx:pt>
          <cx:pt idx="4041">31900</cx:pt>
          <cx:pt idx="4042">36850</cx:pt>
          <cx:pt idx="4043">33300</cx:pt>
          <cx:pt idx="4044">35450</cx:pt>
          <cx:pt idx="4045">35200</cx:pt>
          <cx:pt idx="4046">37400</cx:pt>
          <cx:pt idx="4047">36000</cx:pt>
          <cx:pt idx="4048">33800</cx:pt>
          <cx:pt idx="4049">33800</cx:pt>
          <cx:pt idx="4050">37400</cx:pt>
          <cx:pt idx="4051">35200</cx:pt>
          <cx:pt idx="4052">36000</cx:pt>
          <cx:pt idx="4053">2000</cx:pt>
          <cx:pt idx="4054">2000</cx:pt>
          <cx:pt idx="4055">2000</cx:pt>
          <cx:pt idx="4056">2000</cx:pt>
          <cx:pt idx="4057">2000</cx:pt>
          <cx:pt idx="4058">2000</cx:pt>
          <cx:pt idx="4059">2000</cx:pt>
          <cx:pt idx="4060">2000</cx:pt>
          <cx:pt idx="4061">2000</cx:pt>
          <cx:pt idx="4062">2000</cx:pt>
          <cx:pt idx="4063">74995</cx:pt>
          <cx:pt idx="4064">65690</cx:pt>
          <cx:pt idx="4065">65690</cx:pt>
          <cx:pt idx="4066">65690</cx:pt>
          <cx:pt idx="4067">70750</cx:pt>
          <cx:pt idx="4068">74950</cx:pt>
          <cx:pt idx="4069">35200</cx:pt>
          <cx:pt idx="4070">36600</cx:pt>
          <cx:pt idx="4071">37400</cx:pt>
          <cx:pt idx="4072">38800</cx:pt>
          <cx:pt idx="4073">38100</cx:pt>
          <cx:pt idx="4074">37200</cx:pt>
          <cx:pt idx="4075">35800</cx:pt>
          <cx:pt idx="4076">39500</cx:pt>
          <cx:pt idx="4077">36900</cx:pt>
          <cx:pt idx="4078">38300</cx:pt>
          <cx:pt idx="4079">39250</cx:pt>
          <cx:pt idx="4080">40650</cx:pt>
          <cx:pt idx="4081">58185</cx:pt>
          <cx:pt idx="4082">62025</cx:pt>
          <cx:pt idx="4083">62985</cx:pt>
          <cx:pt idx="4084">59375</cx:pt>
          <cx:pt idx="4085">66025</cx:pt>
          <cx:pt idx="4086">57795</cx:pt>
          <cx:pt idx="4087">60835</cx:pt>
          <cx:pt idx="4088">64945</cx:pt>
          <cx:pt idx="4089">45435</cx:pt>
          <cx:pt idx="4090">63375</cx:pt>
          <cx:pt idx="4091">48360</cx:pt>
          <cx:pt idx="4092">60335</cx:pt>
          <cx:pt idx="4093">48145</cx:pt>
          <cx:pt idx="4094">62295</cx:pt>
          <cx:pt idx="4095">55145</cx:pt>
          <cx:pt idx="4096">51070</cx:pt>
          <cx:pt idx="4097">41135</cx:pt>
          <cx:pt idx="4098">47330</cx:pt>
          <cx:pt idx="4099">44055</cx:pt>
          <cx:pt idx="4100">44410</cx:pt>
          <cx:pt idx="4101">58021</cx:pt>
          <cx:pt idx="4102">49150</cx:pt>
          <cx:pt idx="4103">62590</cx:pt>
          <cx:pt idx="4104">63307</cx:pt>
          <cx:pt idx="4105">65957</cx:pt>
          <cx:pt idx="4106">58410</cx:pt>
          <cx:pt idx="4107">46225</cx:pt>
          <cx:pt idx="4108">59940</cx:pt>
          <cx:pt idx="4109">51861</cx:pt>
          <cx:pt idx="4110">61061</cx:pt>
          <cx:pt idx="4111">65510</cx:pt>
          <cx:pt idx="4112">66347</cx:pt>
          <cx:pt idx="4113">62860</cx:pt>
          <cx:pt idx="4114">48936</cx:pt>
          <cx:pt idx="4115">55370</cx:pt>
          <cx:pt idx="4116">68996</cx:pt>
          <cx:pt idx="4117">31320</cx:pt>
          <cx:pt idx="4118">31320</cx:pt>
          <cx:pt idx="4119">30015</cx:pt>
          <cx:pt idx="4120">27925</cx:pt>
          <cx:pt idx="4121">25400</cx:pt>
          <cx:pt idx="4122">28800</cx:pt>
          <cx:pt idx="4123">30015</cx:pt>
          <cx:pt idx="4124">26710</cx:pt>
          <cx:pt idx="4125">27490</cx:pt>
          <cx:pt idx="4126">29235</cx:pt>
          <cx:pt idx="4127">31145</cx:pt>
          <cx:pt idx="4128">29835</cx:pt>
          <cx:pt idx="4129">28510</cx:pt>
          <cx:pt idx="4130">33670</cx:pt>
          <cx:pt idx="4131">33670</cx:pt>
          <cx:pt idx="4132">29820</cx:pt>
          <cx:pt idx="4133">31145</cx:pt>
          <cx:pt idx="4134">27295</cx:pt>
          <cx:pt idx="4135">32360</cx:pt>
          <cx:pt idx="4136">25985</cx:pt>
          <cx:pt idx="4137">32360</cx:pt>
          <cx:pt idx="4138">33065</cx:pt>
          <cx:pt idx="4139">35590</cx:pt>
          <cx:pt idx="4140">28210</cx:pt>
          <cx:pt idx="4141">35590</cx:pt>
          <cx:pt idx="4142">30735</cx:pt>
          <cx:pt idx="4143">24055</cx:pt>
          <cx:pt idx="4144">21035</cx:pt>
          <cx:pt idx="4145">24615</cx:pt>
          <cx:pt idx="4146">24240</cx:pt>
          <cx:pt idx="4147">21220</cx:pt>
          <cx:pt idx="4148">26075</cx:pt>
          <cx:pt idx="4149">22265</cx:pt>
          <cx:pt idx="4150">23055</cx:pt>
          <cx:pt idx="4151">27780</cx:pt>
          <cx:pt idx="4152">25285</cx:pt>
          <cx:pt idx="4153">23835</cx:pt>
          <cx:pt idx="4154">25565</cx:pt>
          <cx:pt idx="4155">22545</cx:pt>
          <cx:pt idx="4156">25595</cx:pt>
          <cx:pt idx="4157">28760</cx:pt>
          <cx:pt idx="4158">24890</cx:pt>
          <cx:pt idx="4159">26915</cx:pt>
          <cx:pt idx="4160">21870</cx:pt>
          <cx:pt idx="4161">33000</cx:pt>
          <cx:pt idx="4162">40200</cx:pt>
          <cx:pt idx="4163">38200</cx:pt>
          <cx:pt idx="4164">32700</cx:pt>
          <cx:pt idx="4165">30700</cx:pt>
          <cx:pt idx="4166">43100</cx:pt>
          <cx:pt idx="4167">35000</cx:pt>
          <cx:pt idx="4168">35400</cx:pt>
          <cx:pt idx="4169">41300</cx:pt>
          <cx:pt idx="4170">52970</cx:pt>
          <cx:pt idx="4171">43500</cx:pt>
          <cx:pt idx="4172">31050</cx:pt>
          <cx:pt idx="4173">33050</cx:pt>
          <cx:pt idx="4174">43300</cx:pt>
          <cx:pt idx="4175">33400</cx:pt>
          <cx:pt idx="4176">53235</cx:pt>
          <cx:pt idx="4177">33310</cx:pt>
          <cx:pt idx="4178">41525</cx:pt>
          <cx:pt idx="4179">33625</cx:pt>
          <cx:pt idx="4180">31160</cx:pt>
          <cx:pt idx="4181">45205</cx:pt>
          <cx:pt idx="4182">35775</cx:pt>
          <cx:pt idx="4183">43675</cx:pt>
          <cx:pt idx="4184">2000</cx:pt>
          <cx:pt idx="4185">2000</cx:pt>
          <cx:pt idx="4186">2000</cx:pt>
          <cx:pt idx="4187">2000</cx:pt>
          <cx:pt idx="4188">2000</cx:pt>
          <cx:pt idx="4189">2000</cx:pt>
          <cx:pt idx="4190">2000</cx:pt>
          <cx:pt idx="4191">2000</cx:pt>
          <cx:pt idx="4192">2000</cx:pt>
          <cx:pt idx="4193">2000</cx:pt>
          <cx:pt idx="4194">2000</cx:pt>
          <cx:pt idx="4195">2000</cx:pt>
          <cx:pt idx="4196">32760</cx:pt>
          <cx:pt idx="4197">27710</cx:pt>
          <cx:pt idx="4198">34525</cx:pt>
          <cx:pt idx="4199">34160</cx:pt>
          <cx:pt idx="4200">30970</cx:pt>
          <cx:pt idx="4201">36030</cx:pt>
          <cx:pt idx="4202">31865</cx:pt>
          <cx:pt idx="4203">32190</cx:pt>
          <cx:pt idx="4204">34485</cx:pt>
          <cx:pt idx="4205">35915</cx:pt>
          <cx:pt idx="4206">36700</cx:pt>
          <cx:pt idx="4207">36355</cx:pt>
          <cx:pt idx="4208">34015</cx:pt>
          <cx:pt idx="4209">37500</cx:pt>
          <cx:pt idx="4210">32990</cx:pt>
          <cx:pt idx="4211">35285</cx:pt>
          <cx:pt idx="4212">36715</cx:pt>
          <cx:pt idx="4213">34815</cx:pt>
          <cx:pt idx="4214">37155</cx:pt>
          <cx:pt idx="4215">22295</cx:pt>
          <cx:pt idx="4216">26160</cx:pt>
          <cx:pt idx="4217">23830</cx:pt>
          <cx:pt idx="4218">22315</cx:pt>
          <cx:pt idx="4219">25730</cx:pt>
          <cx:pt idx="4220">20490</cx:pt>
          <cx:pt idx="4221">25160</cx:pt>
          <cx:pt idx="4222">26460</cx:pt>
          <cx:pt idx="4223">22615</cx:pt>
          <cx:pt idx="4224">23160</cx:pt>
          <cx:pt idx="4225">26575</cx:pt>
          <cx:pt idx="4226">19910</cx:pt>
          <cx:pt idx="4227">26030</cx:pt>
          <cx:pt idx="4228">19610</cx:pt>
          <cx:pt idx="4229">22595</cx:pt>
          <cx:pt idx="4230">25460</cx:pt>
          <cx:pt idx="4231">28975</cx:pt>
          <cx:pt idx="4232">23285</cx:pt>
          <cx:pt idx="4233">29275</cx:pt>
          <cx:pt idx="4234">22985</cx:pt>
          <cx:pt idx="4235">4508</cx:pt>
          <cx:pt idx="4236">5691</cx:pt>
          <cx:pt idx="4237">5860</cx:pt>
          <cx:pt idx="4238">45090</cx:pt>
          <cx:pt idx="4239">34205</cx:pt>
          <cx:pt idx="4240">35310</cx:pt>
          <cx:pt idx="4241">36555</cx:pt>
          <cx:pt idx="4242">55305</cx:pt>
          <cx:pt idx="4243">43785</cx:pt>
          <cx:pt idx="4244">39310</cx:pt>
          <cx:pt idx="4245">30975</cx:pt>
          <cx:pt idx="4246">39485</cx:pt>
          <cx:pt idx="4247">31320</cx:pt>
          <cx:pt idx="4248">33515</cx:pt>
          <cx:pt idx="4249">52545</cx:pt>
          <cx:pt idx="4250">35360</cx:pt>
          <cx:pt idx="4251">37665</cx:pt>
          <cx:pt idx="4252">39610</cx:pt>
          <cx:pt idx="4253">36055</cx:pt>
          <cx:pt idx="4254">26030</cx:pt>
          <cx:pt idx="4255">51585</cx:pt>
          <cx:pt idx="4256">49120</cx:pt>
          <cx:pt idx="4257">31625</cx:pt>
          <cx:pt idx="4258">46140</cx:pt>
          <cx:pt idx="4259">33655</cx:pt>
          <cx:pt idx="4260">49420</cx:pt>
          <cx:pt idx="4261">37630</cx:pt>
          <cx:pt idx="4262">41970</cx:pt>
          <cx:pt idx="4263">34745</cx:pt>
          <cx:pt idx="4264">51885</cx:pt>
          <cx:pt idx="4265">30675</cx:pt>
          <cx:pt idx="4266">41670</cx:pt>
          <cx:pt idx="4267">52845</cx:pt>
          <cx:pt idx="4268">41840</cx:pt>
          <cx:pt idx="4269">26330</cx:pt>
          <cx:pt idx="4270">30090</cx:pt>
          <cx:pt idx="4271">31200</cx:pt>
          <cx:pt idx="4272">32545</cx:pt>
          <cx:pt idx="4273">55010</cx:pt>
          <cx:pt idx="4274">42735</cx:pt>
          <cx:pt idx="4275">35045</cx:pt>
          <cx:pt idx="4276">37815</cx:pt>
          <cx:pt idx="4277">40050</cx:pt>
          <cx:pt idx="4278">31185</cx:pt>
          <cx:pt idx="4279">53775</cx:pt>
          <cx:pt idx="4280">37140</cx:pt>
          <cx:pt idx="4281">26540</cx:pt>
          <cx:pt idx="4282">30600</cx:pt>
          <cx:pt idx="4283">52815</cx:pt>
          <cx:pt idx="4284">53475</cx:pt>
          <cx:pt idx="4285">56235</cx:pt>
          <cx:pt idx="4286">40070</cx:pt>
          <cx:pt idx="4287">50050</cx:pt>
          <cx:pt idx="4288">31905</cx:pt>
          <cx:pt idx="4289">35330</cx:pt>
          <cx:pt idx="4290">26840</cx:pt>
          <cx:pt idx="4291">34165</cx:pt>
          <cx:pt idx="4292">58885</cx:pt>
          <cx:pt idx="4293">35895</cx:pt>
          <cx:pt idx="4294">35870</cx:pt>
          <cx:pt idx="4295">62310</cx:pt>
          <cx:pt idx="4296">34790</cx:pt>
          <cx:pt idx="4297">43490</cx:pt>
          <cx:pt idx="4298">32210</cx:pt>
          <cx:pt idx="4299">36565</cx:pt>
          <cx:pt idx="4300">31485</cx:pt>
          <cx:pt idx="4301">40365</cx:pt>
          <cx:pt idx="4302">33055</cx:pt>
          <cx:pt idx="4303">38215</cx:pt>
          <cx:pt idx="4304">40065</cx:pt>
          <cx:pt idx="4305">42725</cx:pt>
          <cx:pt idx="4306">31710</cx:pt>
          <cx:pt idx="4307">45845</cx:pt>
          <cx:pt idx="4308">38325</cx:pt>
          <cx:pt idx="4309">50350</cx:pt>
          <cx:pt idx="4310">42425</cx:pt>
          <cx:pt idx="4311">55940</cx:pt>
          <cx:pt idx="4312">42425</cx:pt>
          <cx:pt idx="4313">34025</cx:pt>
          <cx:pt idx="4314">40635</cx:pt>
          <cx:pt idx="4315">38250</cx:pt>
          <cx:pt idx="4316">35630</cx:pt>
          <cx:pt idx="4317">52515</cx:pt>
          <cx:pt idx="4318">44540</cx:pt>
          <cx:pt idx="4319">46895</cx:pt>
          <cx:pt idx="4320">31710</cx:pt>
          <cx:pt idx="4321">51310</cx:pt>
          <cx:pt idx="4322">56260</cx:pt>
          <cx:pt idx="4323">40070</cx:pt>
          <cx:pt idx="4324">59600</cx:pt>
          <cx:pt idx="4325">48325</cx:pt>
          <cx:pt idx="4326">40365</cx:pt>
          <cx:pt idx="4327">46895</cx:pt>
          <cx:pt idx="4328">26540</cx:pt>
          <cx:pt idx="4329">36565</cx:pt>
          <cx:pt idx="4330">31905</cx:pt>
          <cx:pt idx="4331">44540</cx:pt>
          <cx:pt idx="4332">45845</cx:pt>
          <cx:pt idx="4333">38325</cx:pt>
          <cx:pt idx="4334">31185</cx:pt>
          <cx:pt idx="4335">40065</cx:pt>
          <cx:pt idx="4336">53704</cx:pt>
          <cx:pt idx="4337">54004</cx:pt>
          <cx:pt idx="4338">35055</cx:pt>
          <cx:pt idx="4339">52835</cx:pt>
          <cx:pt idx="4340">42425</cx:pt>
          <cx:pt idx="4341">56555</cx:pt>
          <cx:pt idx="4342">35630</cx:pt>
          <cx:pt idx="4343">34165</cx:pt>
          <cx:pt idx="4344">31485</cx:pt>
          <cx:pt idx="4345">35895</cx:pt>
          <cx:pt idx="4346">50280</cx:pt>
          <cx:pt idx="4347">38215</cx:pt>
          <cx:pt idx="4348">35870</cx:pt>
          <cx:pt idx="4349">42425</cx:pt>
          <cx:pt idx="4350">26840</cx:pt>
          <cx:pt idx="4351">35330</cx:pt>
          <cx:pt idx="4352">43490</cx:pt>
          <cx:pt idx="4353">32210</cx:pt>
          <cx:pt idx="4354">42725</cx:pt>
          <cx:pt idx="4355">50580</cx:pt>
          <cx:pt idx="4356">37140</cx:pt>
          <cx:pt idx="4357">34790</cx:pt>
          <cx:pt idx="4358">30600</cx:pt>
          <cx:pt idx="4359">34025</cx:pt>
          <cx:pt idx="4360">63025</cx:pt>
          <cx:pt idx="4361">38250</cx:pt>
          <cx:pt idx="4362">40635</cx:pt>
          <cx:pt idx="4363">53135</cx:pt>
          <cx:pt idx="4364">3104</cx:pt>
          <cx:pt idx="4365">2862</cx:pt>
          <cx:pt idx="4366">3433</cx:pt>
          <cx:pt idx="4367">3215</cx:pt>
          <cx:pt idx="4368">3059</cx:pt>
          <cx:pt idx="4369">3214</cx:pt>
          <cx:pt idx="4370">3241</cx:pt>
          <cx:pt idx="4371">2956</cx:pt>
          <cx:pt idx="4372">3394</cx:pt>
          <cx:pt idx="4373">2836</cx:pt>
          <cx:pt idx="4374">2529</cx:pt>
          <cx:pt idx="4375">2577</cx:pt>
          <cx:pt idx="4376">2787</cx:pt>
          <cx:pt idx="4377">3008</cx:pt>
          <cx:pt idx="4378">3156</cx:pt>
          <cx:pt idx="4379">3431</cx:pt>
          <cx:pt idx="4380">3338</cx:pt>
          <cx:pt idx="4381">3138</cx:pt>
          <cx:pt idx="4382">3096</cx:pt>
          <cx:pt idx="4383">3535</cx:pt>
          <cx:pt idx="4384">3733</cx:pt>
          <cx:pt idx="4385">3487</cx:pt>
          <cx:pt idx="4386">3269</cx:pt>
          <cx:pt idx="4387">2843</cx:pt>
          <cx:pt idx="4388">3395</cx:pt>
          <cx:pt idx="4389">3099</cx:pt>
          <cx:pt idx="4390">3471</cx:pt>
          <cx:pt idx="4391">3199</cx:pt>
          <cx:pt idx="4392">2817</cx:pt>
          <cx:pt idx="4393">3223</cx:pt>
          <cx:pt idx="4394">3764</cx:pt>
          <cx:pt idx="4395">3822</cx:pt>
          <cx:pt idx="4396">3251</cx:pt>
          <cx:pt idx="4397">3550</cx:pt>
          <cx:pt idx="4398">3269</cx:pt>
          <cx:pt idx="4399">4078</cx:pt>
          <cx:pt idx="4400">3241</cx:pt>
          <cx:pt idx="4401">3583</cx:pt>
          <cx:pt idx="4402">3542</cx:pt>
          <cx:pt idx="4403">3560</cx:pt>
          <cx:pt idx="4404">2922</cx:pt>
          <cx:pt idx="4405">3188</cx:pt>
          <cx:pt idx="4406">3192</cx:pt>
          <cx:pt idx="4407">3878</cx:pt>
          <cx:pt idx="4408">3752</cx:pt>
          <cx:pt idx="4409">3572</cx:pt>
          <cx:pt idx="4410">3908</cx:pt>
          <cx:pt idx="4411">2923</cx:pt>
          <cx:pt idx="4412">315888</cx:pt>
          <cx:pt idx="4413">315888</cx:pt>
          <cx:pt idx="4414">319995</cx:pt>
          <cx:pt idx="4415">173079</cx:pt>
          <cx:pt idx="4416">211525</cx:pt>
          <cx:pt idx="4417">234945</cx:pt>
          <cx:pt idx="4418">184309</cx:pt>
          <cx:pt idx="4419">201213</cx:pt>
          <cx:pt idx="4420">199054</cx:pt>
          <cx:pt idx="4421">217310</cx:pt>
          <cx:pt idx="4422">228447</cx:pt>
          <cx:pt idx="4423">186925</cx:pt>
          <cx:pt idx="4424">200054</cx:pt>
          <cx:pt idx="4425">218310</cx:pt>
          <cx:pt idx="4426">187925</cx:pt>
          <cx:pt idx="4427">229447</cx:pt>
          <cx:pt idx="4428">2000</cx:pt>
          <cx:pt idx="4429">2000</cx:pt>
          <cx:pt idx="4430">2000</cx:pt>
          <cx:pt idx="4431">295000</cx:pt>
          <cx:pt idx="4432">295000</cx:pt>
          <cx:pt idx="4433">295000</cx:pt>
          <cx:pt idx="4434">18405</cx:pt>
          <cx:pt idx="4435">21435</cx:pt>
          <cx:pt idx="4436">15685</cx:pt>
          <cx:pt idx="4437">16085</cx:pt>
          <cx:pt idx="4438">14455</cx:pt>
          <cx:pt idx="4439">14855</cx:pt>
          <cx:pt idx="4440">18805</cx:pt>
          <cx:pt idx="4441">14880</cx:pt>
          <cx:pt idx="4442">16110</cx:pt>
          <cx:pt idx="4443">18830</cx:pt>
          <cx:pt idx="4444">15810</cx:pt>
          <cx:pt idx="4445">14580</cx:pt>
          <cx:pt idx="4446">18530</cx:pt>
          <cx:pt idx="4447">21460</cx:pt>
          <cx:pt idx="4448">15660</cx:pt>
          <cx:pt idx="4449">19420</cx:pt>
          <cx:pt idx="4450">21610</cx:pt>
          <cx:pt idx="4451">14430</cx:pt>
          <cx:pt idx="4452">14130</cx:pt>
          <cx:pt idx="4453">15360</cx:pt>
          <cx:pt idx="4454">19120</cx:pt>
          <cx:pt idx="4455">4677</cx:pt>
          <cx:pt idx="4456">6175</cx:pt>
          <cx:pt idx="4457">8548</cx:pt>
          <cx:pt idx="4458">9567</cx:pt>
          <cx:pt idx="4459">5844</cx:pt>
          <cx:pt idx="4460">24035</cx:pt>
          <cx:pt idx="4461">25475</cx:pt>
          <cx:pt idx="4462">31215</cx:pt>
          <cx:pt idx="4463">18855</cx:pt>
          <cx:pt idx="4464">27145</cx:pt>
          <cx:pt idx="4465">32095</cx:pt>
          <cx:pt idx="4466">25995</cx:pt>
          <cx:pt idx="4467">28025</cx:pt>
          <cx:pt idx="4468">20050</cx:pt>
          <cx:pt idx="4469">26965</cx:pt>
          <cx:pt idx="4470">36625</cx:pt>
          <cx:pt idx="4471">36625</cx:pt>
          <cx:pt idx="4472">15650</cx:pt>
          <cx:pt idx="4473">17560</cx:pt>
          <cx:pt idx="4474">19925</cx:pt>
          <cx:pt idx="4475">20925</cx:pt>
          <cx:pt idx="4476">16450</cx:pt>
          <cx:pt idx="4477">18360</cx:pt>
          <cx:pt idx="4478">21165</cx:pt>
          <cx:pt idx="4479">20165</cx:pt>
          <cx:pt idx="4480">16690</cx:pt>
          <cx:pt idx="4481">18600</cx:pt>
          <cx:pt idx="4482">17800</cx:pt>
          <cx:pt idx="4483">15890</cx:pt>
          <cx:pt idx="4484">20265</cx:pt>
          <cx:pt idx="4485">16790</cx:pt>
          <cx:pt idx="4486">21265</cx:pt>
          <cx:pt idx="4487">17900</cx:pt>
          <cx:pt idx="4488">15990</cx:pt>
          <cx:pt idx="4489">18700</cx:pt>
          <cx:pt idx="4490">24165</cx:pt>
          <cx:pt idx="4491">23965</cx:pt>
          <cx:pt idx="4492">26290</cx:pt>
          <cx:pt idx="4493">22165</cx:pt>
          <cx:pt idx="4494">28090</cx:pt>
          <cx:pt idx="4495">25965</cx:pt>
          <cx:pt idx="4496">24230</cx:pt>
          <cx:pt idx="4497">22230</cx:pt>
          <cx:pt idx="4498">28230</cx:pt>
          <cx:pt idx="4499">24080</cx:pt>
          <cx:pt idx="4500">26380</cx:pt>
          <cx:pt idx="4501">26080</cx:pt>
          <cx:pt idx="4502">28460</cx:pt>
          <cx:pt idx="4503">24885</cx:pt>
          <cx:pt idx="4504">23035</cx:pt>
          <cx:pt idx="4505">26610</cx:pt>
          <cx:pt idx="4506">27705</cx:pt>
          <cx:pt idx="4507">27295</cx:pt>
          <cx:pt idx="4508">26115</cx:pt>
          <cx:pt idx="4509">27030</cx:pt>
          <cx:pt idx="4510">28620</cx:pt>
          <cx:pt idx="4511">28210</cx:pt>
          <cx:pt idx="4512">29270</cx:pt>
          <cx:pt idx="4513">27680</cx:pt>
          <cx:pt idx="4514">28860</cx:pt>
          <cx:pt idx="4515">2000</cx:pt>
          <cx:pt idx="4516">2000</cx:pt>
          <cx:pt idx="4517">2158</cx:pt>
          <cx:pt idx="4518">32100</cx:pt>
          <cx:pt idx="4519">29100</cx:pt>
          <cx:pt idx="4520">37700</cx:pt>
          <cx:pt idx="4521">39650</cx:pt>
          <cx:pt idx="4522">34050</cx:pt>
          <cx:pt idx="4523">42400</cx:pt>
          <cx:pt idx="4524">42600</cx:pt>
          <cx:pt idx="4525">32300</cx:pt>
          <cx:pt idx="4526">29600</cx:pt>
          <cx:pt idx="4527">34250</cx:pt>
          <cx:pt idx="4528">39750</cx:pt>
          <cx:pt idx="4529">37800</cx:pt>
          <cx:pt idx="4530">43030</cx:pt>
          <cx:pt idx="4531">40180</cx:pt>
          <cx:pt idx="4532">32730</cx:pt>
          <cx:pt idx="4533">38230</cx:pt>
          <cx:pt idx="4534">30025</cx:pt>
          <cx:pt idx="4535">34680</cx:pt>
          <cx:pt idx="4536">200500</cx:pt>
          <cx:pt idx="4537">215800</cx:pt>
          <cx:pt idx="4538">195100</cx:pt>
          <cx:pt idx="4539">201000</cx:pt>
          <cx:pt idx="4540">222300</cx:pt>
          <cx:pt idx="4541">36120</cx:pt>
          <cx:pt idx="4542">24370</cx:pt>
          <cx:pt idx="4543">24425</cx:pt>
          <cx:pt idx="4544">24775</cx:pt>
          <cx:pt idx="4545">18460</cx:pt>
          <cx:pt idx="4546">18960</cx:pt>
          <cx:pt idx="4547">23170</cx:pt>
          <cx:pt idx="4548">17170</cx:pt>
          <cx:pt idx="4549">23670</cx:pt>
          <cx:pt idx="4550">29170</cx:pt>
          <cx:pt idx="4551">18515</cx:pt>
          <cx:pt idx="4552">23725</cx:pt>
          <cx:pt idx="4553">23225</cx:pt>
          <cx:pt idx="4554">29170</cx:pt>
          <cx:pt idx="4555">19015</cx:pt>
          <cx:pt idx="4556">17225</cx:pt>
          <cx:pt idx="4557">21675</cx:pt>
          <cx:pt idx="4558">18175</cx:pt>
          <cx:pt idx="4559">16775</cx:pt>
          <cx:pt idx="4560">24075</cx:pt>
          <cx:pt idx="4561">23575</cx:pt>
          <cx:pt idx="4562">21175</cx:pt>
          <cx:pt idx="4563">29120</cx:pt>
          <cx:pt idx="4564">19765</cx:pt>
          <cx:pt idx="4565">16699</cx:pt>
          <cx:pt idx="4566">13799</cx:pt>
          <cx:pt idx="4567">14499</cx:pt>
          <cx:pt idx="4568">15099</cx:pt>
          <cx:pt idx="4569">15999</cx:pt>
          <cx:pt idx="4570">15399</cx:pt>
          <cx:pt idx="4571">14699</cx:pt>
          <cx:pt idx="4572">15799</cx:pt>
          <cx:pt idx="4573">16349</cx:pt>
          <cx:pt idx="4574">14899</cx:pt>
          <cx:pt idx="4575">15399</cx:pt>
          <cx:pt idx="4576">15099</cx:pt>
          <cx:pt idx="4577">16499</cx:pt>
          <cx:pt idx="4578">15449</cx:pt>
          <cx:pt idx="4579">13999</cx:pt>
          <cx:pt idx="4580">14349</cx:pt>
          <cx:pt idx="4581">16049</cx:pt>
          <cx:pt idx="4582">14499</cx:pt>
          <cx:pt idx="4583">14949</cx:pt>
          <cx:pt idx="4584">15999</cx:pt>
          <cx:pt idx="4585">16949</cx:pt>
          <cx:pt idx="4586">15249</cx:pt>
          <cx:pt idx="4587">15849</cx:pt>
          <cx:pt idx="4588">15599</cx:pt>
          <cx:pt idx="4589">15589</cx:pt>
          <cx:pt idx="4590">16489</cx:pt>
          <cx:pt idx="4591">17689</cx:pt>
          <cx:pt idx="4592">16989</cx:pt>
          <cx:pt idx="4593">16089</cx:pt>
          <cx:pt idx="4594">16789</cx:pt>
          <cx:pt idx="4595">14489</cx:pt>
          <cx:pt idx="4596">15889</cx:pt>
          <cx:pt idx="4597">14989</cx:pt>
          <cx:pt idx="4598">15389</cx:pt>
          <cx:pt idx="4599">33095</cx:pt>
          <cx:pt idx="4600">25095</cx:pt>
          <cx:pt idx="4601">24595</cx:pt>
          <cx:pt idx="4602">28095</cx:pt>
          <cx:pt idx="4603">30095</cx:pt>
          <cx:pt idx="4604">22195</cx:pt>
          <cx:pt idx="4605">28495</cx:pt>
          <cx:pt idx="4606">23195</cx:pt>
          <cx:pt idx="4607">28795</cx:pt>
          <cx:pt idx="4608">25295</cx:pt>
          <cx:pt idx="4609">23395</cx:pt>
          <cx:pt idx="4610">29195</cx:pt>
          <cx:pt idx="4611">22395</cx:pt>
          <cx:pt idx="4612">33795</cx:pt>
          <cx:pt idx="4613">25795</cx:pt>
          <cx:pt idx="4614">30795</cx:pt>
          <cx:pt idx="4615">34295</cx:pt>
          <cx:pt idx="4616">25995</cx:pt>
          <cx:pt idx="4617">29295</cx:pt>
          <cx:pt idx="4618">25495</cx:pt>
          <cx:pt idx="4619">29195</cx:pt>
          <cx:pt idx="4620">31295</cx:pt>
          <cx:pt idx="4621">23595</cx:pt>
          <cx:pt idx="4622">22595</cx:pt>
          <cx:pt idx="4623">19590</cx:pt>
          <cx:pt idx="4624">19390</cx:pt>
          <cx:pt idx="4625">18590</cx:pt>
          <cx:pt idx="4626">20890</cx:pt>
          <cx:pt idx="4627">21890</cx:pt>
          <cx:pt idx="4628">17490</cx:pt>
          <cx:pt idx="4629">15890</cx:pt>
          <cx:pt idx="4630">19690</cx:pt>
          <cx:pt idx="4631">20590</cx:pt>
          <cx:pt idx="4632">21590</cx:pt>
          <cx:pt idx="4633">20690</cx:pt>
          <cx:pt idx="4634">15990</cx:pt>
          <cx:pt idx="4635">21990</cx:pt>
          <cx:pt idx="4636">21690</cx:pt>
          <cx:pt idx="4637">18090</cx:pt>
          <cx:pt idx="4638">20390</cx:pt>
          <cx:pt idx="4639">19890</cx:pt>
          <cx:pt idx="4640">17700</cx:pt>
          <cx:pt idx="4641">20990</cx:pt>
          <cx:pt idx="4642">19990</cx:pt>
          <cx:pt idx="4643">17500</cx:pt>
          <cx:pt idx="4644">19200</cx:pt>
          <cx:pt idx="4645">21200</cx:pt>
          <cx:pt idx="4646">16490</cx:pt>
          <cx:pt idx="4647">18090</cx:pt>
          <cx:pt idx="4648">25890</cx:pt>
          <cx:pt idx="4649">23690</cx:pt>
          <cx:pt idx="4650">21990</cx:pt>
          <cx:pt idx="4651">2000</cx:pt>
          <cx:pt idx="4652">2000</cx:pt>
          <cx:pt idx="4653">2000</cx:pt>
          <cx:pt idx="4654">2000</cx:pt>
          <cx:pt idx="4655">2000</cx:pt>
          <cx:pt idx="4656">2000</cx:pt>
          <cx:pt idx="4657">24700</cx:pt>
          <cx:pt idx="4658">28500</cx:pt>
          <cx:pt idx="4659">27400</cx:pt>
          <cx:pt idx="4660">25800</cx:pt>
          <cx:pt idx="4661">31090</cx:pt>
          <cx:pt idx="4662">26000</cx:pt>
          <cx:pt idx="4663">24900</cx:pt>
          <cx:pt idx="4664">29990</cx:pt>
          <cx:pt idx="4665">25305</cx:pt>
          <cx:pt idx="4666">30610</cx:pt>
          <cx:pt idx="4667">29510</cx:pt>
          <cx:pt idx="4668">26405</cx:pt>
          <cx:pt idx="4669">24975</cx:pt>
          <cx:pt idx="4670">26370</cx:pt>
          <cx:pt idx="4671">31575</cx:pt>
          <cx:pt idx="4672">27775</cx:pt>
          <cx:pt idx="4673">26330</cx:pt>
          <cx:pt idx="4674">28330</cx:pt>
          <cx:pt idx="4675">25330</cx:pt>
          <cx:pt idx="4676">26830</cx:pt>
          <cx:pt idx="4677">26830</cx:pt>
          <cx:pt idx="4678">28030</cx:pt>
          <cx:pt idx="4679">23930</cx:pt>
          <cx:pt idx="4680">21630</cx:pt>
          <cx:pt idx="4681">26530</cx:pt>
          <cx:pt idx="4682">29030</cx:pt>
          <cx:pt idx="4683">32755</cx:pt>
          <cx:pt idx="4684">19650</cx:pt>
          <cx:pt idx="4685">29575</cx:pt>
          <cx:pt idx="4686">23655</cx:pt>
          <cx:pt idx="4687">26615</cx:pt>
          <cx:pt idx="4688">26665</cx:pt>
          <cx:pt idx="4689">23705</cx:pt>
          <cx:pt idx="4690">29575</cx:pt>
          <cx:pt idx="4691">19700</cx:pt>
          <cx:pt idx="4692">28440</cx:pt>
          <cx:pt idx="4693">30440</cx:pt>
          <cx:pt idx="4694">25040</cx:pt>
          <cx:pt idx="4695">26840</cx:pt>
          <cx:pt idx="4696">26440</cx:pt>
          <cx:pt idx="4697">28240</cx:pt>
          <cx:pt idx="4698">28355</cx:pt>
          <cx:pt idx="4699">26505</cx:pt>
          <cx:pt idx="4700">25105</cx:pt>
          <cx:pt idx="4701">30580</cx:pt>
          <cx:pt idx="4702">26955</cx:pt>
          <cx:pt idx="4703">28530</cx:pt>
          <cx:pt idx="4704">27770</cx:pt>
          <cx:pt idx="4705">29205</cx:pt>
          <cx:pt idx="4706">31055</cx:pt>
          <cx:pt idx="4707">25920</cx:pt>
          <cx:pt idx="4708">32560</cx:pt>
          <cx:pt idx="4709">20660</cx:pt>
          <cx:pt idx="4710">25510</cx:pt>
          <cx:pt idx="4711">34010</cx:pt>
          <cx:pt idx="4712">31510</cx:pt>
          <cx:pt idx="4713">32560</cx:pt>
          <cx:pt idx="4714">25860</cx:pt>
          <cx:pt idx="4715">26450</cx:pt>
          <cx:pt idx="4716">23020</cx:pt>
          <cx:pt idx="4717">27240</cx:pt>
          <cx:pt idx="4718">17990</cx:pt>
          <cx:pt idx="4719">30550</cx:pt>
          <cx:pt idx="4720">24190</cx:pt>
          <cx:pt idx="4721">23750</cx:pt>
          <cx:pt idx="4722">28050</cx:pt>
          <cx:pt idx="4723">21970</cx:pt>
          <cx:pt idx="4724">31360</cx:pt>
          <cx:pt idx="4725">24540</cx:pt>
          <cx:pt idx="4726">25400</cx:pt>
          <cx:pt idx="4727">25350</cx:pt>
          <cx:pt idx="4728">23610</cx:pt>
          <cx:pt idx="4729">28560</cx:pt>
          <cx:pt idx="4730">26310</cx:pt>
          <cx:pt idx="4731">22700</cx:pt>
          <cx:pt idx="4732">35260</cx:pt>
          <cx:pt idx="4733">24630</cx:pt>
          <cx:pt idx="4734">27630</cx:pt>
          <cx:pt idx="4735">31750</cx:pt>
          <cx:pt idx="4736">26750</cx:pt>
          <cx:pt idx="4737">25840</cx:pt>
          <cx:pt idx="4738">32890</cx:pt>
          <cx:pt idx="4739">24050</cx:pt>
          <cx:pt idx="4740">31840</cx:pt>
          <cx:pt idx="4741">24960</cx:pt>
          <cx:pt idx="4742">26640</cx:pt>
          <cx:pt idx="4743">35590</cx:pt>
          <cx:pt idx="4744">23000</cx:pt>
          <cx:pt idx="4745">32080</cx:pt>
          <cx:pt idx="4746">34360</cx:pt>
          <cx:pt idx="4747">28380</cx:pt>
          <cx:pt idx="4748">25680</cx:pt>
          <cx:pt idx="4749">23940</cx:pt>
          <cx:pt idx="4750">24520</cx:pt>
          <cx:pt idx="4751">31690</cx:pt>
          <cx:pt idx="4752">28910</cx:pt>
          <cx:pt idx="4753">35610</cx:pt>
          <cx:pt idx="4754">18290</cx:pt>
          <cx:pt idx="4755">23230</cx:pt>
          <cx:pt idx="4756">34340</cx:pt>
          <cx:pt idx="4757">28890</cx:pt>
          <cx:pt idx="4758">31710</cx:pt>
          <cx:pt idx="4759">27960</cx:pt>
          <cx:pt idx="4760">20960</cx:pt>
          <cx:pt idx="4761">22180</cx:pt>
          <cx:pt idx="4762">25750</cx:pt>
          <cx:pt idx="4763">32340</cx:pt>
          <cx:pt idx="4764">27320</cx:pt>
          <cx:pt idx="4765">26470</cx:pt>
          <cx:pt idx="4766">27650</cx:pt>
          <cx:pt idx="4767">29170</cx:pt>
          <cx:pt idx="4768">18390</cx:pt>
          <cx:pt idx="4769">22160</cx:pt>
          <cx:pt idx="4770">24950</cx:pt>
          <cx:pt idx="4771">26630</cx:pt>
          <cx:pt idx="4772">33390</cx:pt>
          <cx:pt idx="4773">35160</cx:pt>
          <cx:pt idx="4774">28750</cx:pt>
          <cx:pt idx="4775">23910</cx:pt>
          <cx:pt idx="4776">32580</cx:pt>
          <cx:pt idx="4777">29700</cx:pt>
          <cx:pt idx="4778">36410</cx:pt>
          <cx:pt idx="4779">25200</cx:pt>
          <cx:pt idx="4780">23900</cx:pt>
          <cx:pt idx="4781">24620</cx:pt>
          <cx:pt idx="4782">32510</cx:pt>
          <cx:pt idx="4783">22860</cx:pt>
          <cx:pt idx="4784">27380</cx:pt>
          <cx:pt idx="4785">26575</cx:pt>
          <cx:pt idx="4786">32330</cx:pt>
          <cx:pt idx="4787">31430</cx:pt>
          <cx:pt idx="4788">26480</cx:pt>
          <cx:pt idx="4789">25675</cx:pt>
          <cx:pt idx="4790">37020</cx:pt>
          <cx:pt idx="4791">31010</cx:pt>
          <cx:pt idx="4792">25675</cx:pt>
          <cx:pt idx="4793">26480</cx:pt>
          <cx:pt idx="4794">27830</cx:pt>
          <cx:pt idx="4795">32780</cx:pt>
          <cx:pt idx="4796">24035</cx:pt>
          <cx:pt idx="4797">30780</cx:pt>
          <cx:pt idx="4798">22500</cx:pt>
          <cx:pt idx="4799">31270</cx:pt>
          <cx:pt idx="4800">22750</cx:pt>
          <cx:pt idx="4801">24320</cx:pt>
          <cx:pt idx="4802">33270</cx:pt>
          <cx:pt idx="4803">28115</cx:pt>
          <cx:pt idx="4804">30610</cx:pt>
          <cx:pt idx="4805">27405</cx:pt>
          <cx:pt idx="4806">32610</cx:pt>
          <cx:pt idx="4807">22610</cx:pt>
          <cx:pt idx="4808">23610</cx:pt>
          <cx:pt idx="4809">36620</cx:pt>
          <cx:pt idx="4810">38620</cx:pt>
          <cx:pt idx="4811">39550</cx:pt>
          <cx:pt idx="4812">38050</cx:pt>
          <cx:pt idx="4813">42150</cx:pt>
          <cx:pt idx="4814">43600</cx:pt>
          <cx:pt idx="4815">42850</cx:pt>
          <cx:pt idx="4816">44300</cx:pt>
          <cx:pt idx="4817">49750</cx:pt>
          <cx:pt idx="4818">49850</cx:pt>
          <cx:pt idx="4819">50100</cx:pt>
          <cx:pt idx="4820">58400</cx:pt>
          <cx:pt idx="4821">59000</cx:pt>
          <cx:pt idx="4822">44050</cx:pt>
          <cx:pt idx="4823">42600</cx:pt>
          <cx:pt idx="4824">57600</cx:pt>
          <cx:pt idx="4825">43700</cx:pt>
          <cx:pt idx="4826">59800</cx:pt>
          <cx:pt idx="4827">52000</cx:pt>
          <cx:pt idx="4828">45150</cx:pt>
          <cx:pt idx="4829">53400</cx:pt>
          <cx:pt idx="4830">44950</cx:pt>
          <cx:pt idx="4831">61500</cx:pt>
          <cx:pt idx="4832">46400</cx:pt>
          <cx:pt idx="4833">115400</cx:pt>
          <cx:pt idx="4834">137100</cx:pt>
          <cx:pt idx="4835">119900</cx:pt>
          <cx:pt idx="4836">139900</cx:pt>
          <cx:pt idx="4837">217900</cx:pt>
          <cx:pt idx="4838">50200</cx:pt>
          <cx:pt idx="4839">45750</cx:pt>
          <cx:pt idx="4840">58000</cx:pt>
          <cx:pt idx="4841">51300</cx:pt>
          <cx:pt idx="4842">46650</cx:pt>
          <cx:pt idx="4843">61450</cx:pt>
          <cx:pt idx="4844">47900</cx:pt>
          <cx:pt idx="4845">52750</cx:pt>
          <cx:pt idx="4846">38600</cx:pt>
          <cx:pt idx="4847">43350</cx:pt>
          <cx:pt idx="4848">48900</cx:pt>
          <cx:pt idx="4849">40250</cx:pt>
          <cx:pt idx="4850">50800</cx:pt>
          <cx:pt idx="4851">37150</cx:pt>
          <cx:pt idx="4852">51700</cx:pt>
          <cx:pt idx="4853">37800</cx:pt>
          <cx:pt idx="4854">49800</cx:pt>
          <cx:pt idx="4855">40900</cx:pt>
          <cx:pt idx="4856">39250</cx:pt>
          <cx:pt idx="4857">44200</cx:pt>
          <cx:pt idx="4858">45500</cx:pt>
          <cx:pt idx="4859">42050</cx:pt>
          <cx:pt idx="4860">40400</cx:pt>
          <cx:pt idx="4861">53100</cx:pt>
          <cx:pt idx="4862">51200</cx:pt>
          <cx:pt idx="4863">41550</cx:pt>
          <cx:pt idx="4864">44150</cx:pt>
          <cx:pt idx="4865">39950</cx:pt>
          <cx:pt idx="4866">35800</cx:pt>
          <cx:pt idx="4867">37400</cx:pt>
          <cx:pt idx="4868">32000</cx:pt>
          <cx:pt idx="4869">40200</cx:pt>
          <cx:pt idx="4870">35000</cx:pt>
          <cx:pt idx="4871">33400</cx:pt>
          <cx:pt idx="4872">44750</cx:pt>
          <cx:pt idx="4873">41500</cx:pt>
          <cx:pt idx="4874">36900</cx:pt>
          <cx:pt idx="4875">33100</cx:pt>
          <cx:pt idx="4876">38500</cx:pt>
          <cx:pt idx="4877">41850</cx:pt>
          <cx:pt idx="4878">46050</cx:pt>
          <cx:pt idx="4879">45450</cx:pt>
          <cx:pt idx="4880">36100</cx:pt>
          <cx:pt idx="4881">40250</cx:pt>
          <cx:pt idx="4882">34500</cx:pt>
          <cx:pt idx="4883">37150</cx:pt>
          <cx:pt idx="4884">34550</cx:pt>
          <cx:pt idx="4885">32950</cx:pt>
          <cx:pt idx="4886">2251</cx:pt>
          <cx:pt idx="4887">2449</cx:pt>
          <cx:pt idx="4888">22195</cx:pt>
          <cx:pt idx="4889">21395</cx:pt>
          <cx:pt idx="4890">24895</cx:pt>
          <cx:pt idx="4891">24095</cx:pt>
          <cx:pt idx="4892">22195</cx:pt>
          <cx:pt idx="4893">21395</cx:pt>
          <cx:pt idx="4894">33250</cx:pt>
          <cx:pt idx="4895">33800</cx:pt>
          <cx:pt idx="4896">33200</cx:pt>
          <cx:pt idx="4897">31450</cx:pt>
          <cx:pt idx="4898">31200</cx:pt>
          <cx:pt idx="4899">33450</cx:pt>
          <cx:pt idx="4900">33450</cx:pt>
          <cx:pt idx="4901">33950</cx:pt>
          <cx:pt idx="4902">34050</cx:pt>
          <cx:pt idx="4903">31900</cx:pt>
          <cx:pt idx="4904">31450</cx:pt>
          <cx:pt idx="4905">32250</cx:pt>
          <cx:pt idx="4906">32250</cx:pt>
          <cx:pt idx="4907">34750</cx:pt>
          <cx:pt idx="4908">32700</cx:pt>
          <cx:pt idx="4909">33050</cx:pt>
          <cx:pt idx="4910">46950</cx:pt>
          <cx:pt idx="4911">54900</cx:pt>
          <cx:pt idx="4912">44350</cx:pt>
          <cx:pt idx="4913">37500</cx:pt>
          <cx:pt idx="4914">36050</cx:pt>
          <cx:pt idx="4915">39150</cx:pt>
          <cx:pt idx="4916">50550</cx:pt>
          <cx:pt idx="4917">40400</cx:pt>
          <cx:pt idx="4918">43350</cx:pt>
          <cx:pt idx="4919">33250</cx:pt>
          <cx:pt idx="4920">36050</cx:pt>
          <cx:pt idx="4921">43550</cx:pt>
          <cx:pt idx="4922">37000</cx:pt>
          <cx:pt idx="4923">34450</cx:pt>
          <cx:pt idx="4924">35650</cx:pt>
          <cx:pt idx="4925">36200</cx:pt>
          <cx:pt idx="4926">34900</cx:pt>
          <cx:pt idx="4927">33700</cx:pt>
          <cx:pt idx="4928">33250</cx:pt>
          <cx:pt idx="4929">34250</cx:pt>
          <cx:pt idx="4930">43850</cx:pt>
          <cx:pt idx="4931">35750</cx:pt>
          <cx:pt idx="4932">38700</cx:pt>
          <cx:pt idx="4933">37000</cx:pt>
          <cx:pt idx="4934">35900</cx:pt>
          <cx:pt idx="4935">43900</cx:pt>
          <cx:pt idx="4936">36650</cx:pt>
          <cx:pt idx="4937">14335</cx:pt>
          <cx:pt idx="4938">14775</cx:pt>
          <cx:pt idx="4939">18425</cx:pt>
          <cx:pt idx="4940">19850</cx:pt>
          <cx:pt idx="4941">15675</cx:pt>
          <cx:pt idx="4942">16980</cx:pt>
          <cx:pt idx="4943">20280</cx:pt>
          <cx:pt idx="4944">30210</cx:pt>
          <cx:pt idx="4945">26755</cx:pt>
          <cx:pt idx="4946">23100</cx:pt>
          <cx:pt idx="4947">26960</cx:pt>
          <cx:pt idx="4948">18765</cx:pt>
          <cx:pt idx="4949">20290</cx:pt>
          <cx:pt idx="4950">23100</cx:pt>
          <cx:pt idx="4951">28580</cx:pt>
          <cx:pt idx="4952">19275</cx:pt>
          <cx:pt idx="4953">24180</cx:pt>
          <cx:pt idx="4954">28960</cx:pt>
          <cx:pt idx="4955">24710</cx:pt>
          <cx:pt idx="4956">22220</cx:pt>
          <cx:pt idx="4957">32300</cx:pt>
          <cx:pt idx="4958">20490</cx:pt>
          <cx:pt idx="4959">21165</cx:pt>
          <cx:pt idx="4960">29060</cx:pt>
          <cx:pt idx="4961">24080</cx:pt>
          <cx:pt idx="4962">28480</cx:pt>
          <cx:pt idx="4963">24610</cx:pt>
          <cx:pt idx="4964">31870</cx:pt>
          <cx:pt idx="4965">21275</cx:pt>
          <cx:pt idx="4966">41400</cx:pt>
          <cx:pt idx="4967">54550</cx:pt>
          <cx:pt idx="4968">43900</cx:pt>
          <cx:pt idx="4969">29310</cx:pt>
          <cx:pt idx="4970">26910</cx:pt>
          <cx:pt idx="4971">31755</cx:pt>
          <cx:pt idx="4972">28250</cx:pt>
          <cx:pt idx="4973">37610</cx:pt>
          <cx:pt idx="4974">21599</cx:pt>
          <cx:pt idx="4975">23999</cx:pt>
          <cx:pt idx="4976">21599</cx:pt>
          <cx:pt idx="4977">23999</cx:pt>
          <cx:pt idx="4978">21899</cx:pt>
          <cx:pt idx="4979">24299</cx:pt>
          <cx:pt idx="4980">248000</cx:pt>
          <cx:pt idx="4981">225400</cx:pt>
          <cx:pt idx="4982">187900</cx:pt>
          <cx:pt idx="4983">237600</cx:pt>
          <cx:pt idx="4984">191900</cx:pt>
          <cx:pt idx="4985">202000</cx:pt>
          <cx:pt idx="4986">202000</cx:pt>
          <cx:pt idx="4987">225400</cx:pt>
          <cx:pt idx="4988">248000</cx:pt>
          <cx:pt idx="4989">191900</cx:pt>
          <cx:pt idx="4990">237600</cx:pt>
          <cx:pt idx="4991">209500</cx:pt>
          <cx:pt idx="4992">209500</cx:pt>
          <cx:pt idx="4993">191900</cx:pt>
          <cx:pt idx="4994">251600</cx:pt>
          <cx:pt idx="4995">191900</cx:pt>
          <cx:pt idx="4996">198900</cx:pt>
          <cx:pt idx="4997">256300</cx:pt>
          <cx:pt idx="4998">202000</cx:pt>
          <cx:pt idx="4999">241200</cx:pt>
          <cx:pt idx="5000">251600</cx:pt>
          <cx:pt idx="5001">241200</cx:pt>
          <cx:pt idx="5002">202000</cx:pt>
          <cx:pt idx="5003">225400</cx:pt>
          <cx:pt idx="5004">225400</cx:pt>
          <cx:pt idx="5005">29350</cx:pt>
          <cx:pt idx="5006">32150</cx:pt>
          <cx:pt idx="5007">26350</cx:pt>
          <cx:pt idx="5008">34600</cx:pt>
          <cx:pt idx="5009">29300</cx:pt>
          <cx:pt idx="5010">33400</cx:pt>
          <cx:pt idx="5011">27200</cx:pt>
          <cx:pt idx="5012">27950</cx:pt>
          <cx:pt idx="5013">26750</cx:pt>
          <cx:pt idx="5014">34600</cx:pt>
          <cx:pt idx="5015">33400</cx:pt>
          <cx:pt idx="5016">29500</cx:pt>
          <cx:pt idx="5017">26950</cx:pt>
          <cx:pt idx="5018">34950</cx:pt>
          <cx:pt idx="5019">28150</cx:pt>
          <cx:pt idx="5020">29900</cx:pt>
          <cx:pt idx="5021">33750</cx:pt>
          <cx:pt idx="5022">35200</cx:pt>
          <cx:pt idx="5023">47400</cx:pt>
          <cx:pt idx="5024">51500</cx:pt>
          <cx:pt idx="5025">38000</cx:pt>
          <cx:pt idx="5026">40500</cx:pt>
          <cx:pt idx="5027">41250</cx:pt>
          <cx:pt idx="5028">38750</cx:pt>
          <cx:pt idx="5029">53850</cx:pt>
          <cx:pt idx="5030">77900</cx:pt>
          <cx:pt idx="5031">69800</cx:pt>
          <cx:pt idx="5032">76050</cx:pt>
          <cx:pt idx="5033">70600</cx:pt>
          <cx:pt idx="5034">78550</cx:pt>
          <cx:pt idx="5035">77200</cx:pt>
          <cx:pt idx="5036">79700</cx:pt>
          <cx:pt idx="5037">71600</cx:pt>
          <cx:pt idx="5038">286750</cx:pt>
          <cx:pt idx="5039">319400</cx:pt>
          <cx:pt idx="5040">295850</cx:pt>
          <cx:pt idx="5041">329325</cx:pt>
          <cx:pt idx="5042">250000</cx:pt>
          <cx:pt idx="5043">290000</cx:pt>
          <cx:pt idx="5044">296000</cx:pt>
          <cx:pt idx="5045">256650</cx:pt>
          <cx:pt idx="5046">263200</cx:pt>
          <cx:pt idx="5047">303300</cx:pt>
          <cx:pt idx="5048">63000</cx:pt>
          <cx:pt idx="5049">64550</cx:pt>
          <cx:pt idx="5050">88600</cx:pt>
          <cx:pt idx="5051">118160</cx:pt>
          <cx:pt idx="5052">119450</cx:pt>
          <cx:pt idx="5053">89950</cx:pt>
          <cx:pt idx="5054">65200</cx:pt>
          <cx:pt idx="5055">63600</cx:pt>
          <cx:pt idx="5056">89950</cx:pt>
          <cx:pt idx="5057">63600</cx:pt>
          <cx:pt idx="5058">65200</cx:pt>
          <cx:pt idx="5059">119450</cx:pt>
          <cx:pt idx="5060">31300</cx:pt>
          <cx:pt idx="5061">33300</cx:pt>
          <cx:pt idx="5062">48300</cx:pt>
          <cx:pt idx="5063">49580</cx:pt>
          <cx:pt idx="5064">32500</cx:pt>
          <cx:pt idx="5065">34500</cx:pt>
          <cx:pt idx="5066">49900</cx:pt>
          <cx:pt idx="5067">32850</cx:pt>
          <cx:pt idx="5068">34850</cx:pt>
          <cx:pt idx="5069">38950</cx:pt>
          <cx:pt idx="5070">40950</cx:pt>
          <cx:pt idx="5071">39150</cx:pt>
          <cx:pt idx="5072">41150</cx:pt>
          <cx:pt idx="5073">65100</cx:pt>
          <cx:pt idx="5074">109300</cx:pt>
          <cx:pt idx="5075">69650</cx:pt>
          <cx:pt idx="5076">110650</cx:pt>
          <cx:pt idx="5077">64600</cx:pt>
          <cx:pt idx="5078">99950</cx:pt>
          <cx:pt idx="5079">51100</cx:pt>
          <cx:pt idx="5080">107100</cx:pt>
          <cx:pt idx="5081">52500</cx:pt>
          <cx:pt idx="5082">53600</cx:pt>
          <cx:pt idx="5083">108840</cx:pt>
          <cx:pt idx="5084">101690</cx:pt>
          <cx:pt idx="5085">65650</cx:pt>
          <cx:pt idx="5086">52000</cx:pt>
          <cx:pt idx="5087">54500</cx:pt>
          <cx:pt idx="5088">25375</cx:pt>
          <cx:pt idx="5089">24300</cx:pt>
          <cx:pt idx="5090">24770</cx:pt>
          <cx:pt idx="5091">25870</cx:pt>
          <cx:pt idx="5092">26895</cx:pt>
          <cx:pt idx="5093">25795</cx:pt>
          <cx:pt idx="5094">26695</cx:pt>
          <cx:pt idx="5095">24845</cx:pt>
          <cx:pt idx="5096">27795</cx:pt>
          <cx:pt idx="5097">23745</cx:pt>
          <cx:pt idx="5098">37090</cx:pt>
          <cx:pt idx="5099">39090</cx:pt>
          <cx:pt idx="5100">38590</cx:pt>
          <cx:pt idx="5101">38980</cx:pt>
          <cx:pt idx="5102">39480</cx:pt>
          <cx:pt idx="5103">37480</cx:pt>
          <cx:pt idx="5104">37900</cx:pt>
          <cx:pt idx="5105">39900</cx:pt>
          <cx:pt idx="5106">39400</cx:pt>
          <cx:pt idx="5107">124100</cx:pt>
          <cx:pt idx="5108">93850</cx:pt>
          <cx:pt idx="5109">68700</cx:pt>
          <cx:pt idx="5110">26950</cx:pt>
          <cx:pt idx="5111">32890</cx:pt>
          <cx:pt idx="5112">30530</cx:pt>
          <cx:pt idx="5113">25850</cx:pt>
          <cx:pt idx="5114">29430</cx:pt>
          <cx:pt idx="5115">29280</cx:pt>
          <cx:pt idx="5116">32640</cx:pt>
          <cx:pt idx="5117">24785</cx:pt>
          <cx:pt idx="5118">28885</cx:pt>
          <cx:pt idx="5119">26280</cx:pt>
          <cx:pt idx="5120">25885</cx:pt>
          <cx:pt idx="5121">30380</cx:pt>
          <cx:pt idx="5122">29880</cx:pt>
          <cx:pt idx="5123">27380</cx:pt>
          <cx:pt idx="5124">30980</cx:pt>
          <cx:pt idx="5125">27980</cx:pt>
          <cx:pt idx="5126">29485</cx:pt>
          <cx:pt idx="5127">31540</cx:pt>
          <cx:pt idx="5128">25385</cx:pt>
          <cx:pt idx="5129">30045</cx:pt>
          <cx:pt idx="5130">26880</cx:pt>
          <cx:pt idx="5131">31145</cx:pt>
          <cx:pt idx="5132">27785</cx:pt>
          <cx:pt idx="5133">26485</cx:pt>
          <cx:pt idx="5134">28385</cx:pt>
          <cx:pt idx="5135">30620</cx:pt>
          <cx:pt idx="5136">26095</cx:pt>
          <cx:pt idx="5137">25595</cx:pt>
          <cx:pt idx="5138">29125</cx:pt>
          <cx:pt idx="5139">31220</cx:pt>
          <cx:pt idx="5140">27090</cx:pt>
          <cx:pt idx="5141">27590</cx:pt>
          <cx:pt idx="5142">31630</cx:pt>
          <cx:pt idx="5143">24995</cx:pt>
          <cx:pt idx="5144">30135</cx:pt>
          <cx:pt idx="5145">31235</cx:pt>
          <cx:pt idx="5146">32730</cx:pt>
          <cx:pt idx="5147">29725</cx:pt>
          <cx:pt idx="5148">28025</cx:pt>
          <cx:pt idx="5149">26490</cx:pt>
          <cx:pt idx="5150">30120</cx:pt>
          <cx:pt idx="5151">28625</cx:pt>
          <cx:pt idx="5152">26695</cx:pt>
          <cx:pt idx="5153">29520</cx:pt>
          <cx:pt idx="5154">28190</cx:pt>
          <cx:pt idx="5155">35195</cx:pt>
          <cx:pt idx="5156">25595</cx:pt>
          <cx:pt idx="5157">27995</cx:pt>
          <cx:pt idx="5158">34095</cx:pt>
          <cx:pt idx="5159">26095</cx:pt>
          <cx:pt idx="5160">26695</cx:pt>
          <cx:pt idx="5161">31990</cx:pt>
          <cx:pt idx="5162">30890</cx:pt>
          <cx:pt idx="5163">24995</cx:pt>
          <cx:pt idx="5164">29095</cx:pt>
          <cx:pt idx="5165">39090</cx:pt>
          <cx:pt idx="5166">36595</cx:pt>
          <cx:pt idx="5167">36750</cx:pt>
          <cx:pt idx="5168">38995</cx:pt>
          <cx:pt idx="5169">35650</cx:pt>
          <cx:pt idx="5170">37895</cx:pt>
          <cx:pt idx="5171">36755</cx:pt>
          <cx:pt idx="5172">35655</cx:pt>
          <cx:pt idx="5173">39375</cx:pt>
          <cx:pt idx="5174">40475</cx:pt>
          <cx:pt idx="5175">31445</cx:pt>
          <cx:pt idx="5176">22495</cx:pt>
          <cx:pt idx="5177">27995</cx:pt>
          <cx:pt idx="5178">21395</cx:pt>
          <cx:pt idx="5179">29345</cx:pt>
          <cx:pt idx="5180">26995</cx:pt>
          <cx:pt idx="5181">30345</cx:pt>
          <cx:pt idx="5182">24595</cx:pt>
          <cx:pt idx="5183">25695</cx:pt>
          <cx:pt idx="5184">29095</cx:pt>
          <cx:pt idx="5185">24995</cx:pt>
          <cx:pt idx="5186">27025</cx:pt>
          <cx:pt idx="5187">29385</cx:pt>
          <cx:pt idx="5188">22725</cx:pt>
          <cx:pt idx="5189">21625</cx:pt>
          <cx:pt idx="5190">22680</cx:pt>
          <cx:pt idx="5191">27030</cx:pt>
          <cx:pt idx="5192">21580</cx:pt>
          <cx:pt idx="5193">29970</cx:pt>
          <cx:pt idx="5194">26995</cx:pt>
          <cx:pt idx="5195">19295</cx:pt>
          <cx:pt idx="5196">23445</cx:pt>
          <cx:pt idx="5197">21295</cx:pt>
          <cx:pt idx="5198">17995</cx:pt>
          <cx:pt idx="5199">28395</cx:pt>
          <cx:pt idx="5200">24895</cx:pt>
          <cx:pt idx="5201">20995</cx:pt>
          <cx:pt idx="5202">29495</cx:pt>
          <cx:pt idx="5203">27395</cx:pt>
          <cx:pt idx="5204">22345</cx:pt>
          <cx:pt idx="5205">25895</cx:pt>
          <cx:pt idx="5206">22395</cx:pt>
          <cx:pt idx="5207">20395</cx:pt>
          <cx:pt idx="5208">20675</cx:pt>
          <cx:pt idx="5209">27425</cx:pt>
          <cx:pt idx="5210">19595</cx:pt>
          <cx:pt idx="5211">22625</cx:pt>
          <cx:pt idx="5212">18495</cx:pt>
          <cx:pt idx="5213">25225</cx:pt>
          <cx:pt idx="5214">20175</cx:pt>
          <cx:pt idx="5215">19575</cx:pt>
          <cx:pt idx="5216">21275</cx:pt>
          <cx:pt idx="5217">20995</cx:pt>
          <cx:pt idx="5218">22695</cx:pt>
          <cx:pt idx="5219">21595</cx:pt>
          <cx:pt idx="5220">19895</cx:pt>
          <cx:pt idx="5221">22940</cx:pt>
          <cx:pt idx="5222">21690</cx:pt>
          <cx:pt idx="5223">17070</cx:pt>
          <cx:pt idx="5224">21240</cx:pt>
          <cx:pt idx="5225">22940</cx:pt>
          <cx:pt idx="5226">21690</cx:pt>
          <cx:pt idx="5227">18890</cx:pt>
          <cx:pt idx="5228">17070</cx:pt>
          <cx:pt idx="5229">23530</cx:pt>
          <cx:pt idx="5230">22280</cx:pt>
          <cx:pt idx="5231">23530</cx:pt>
          <cx:pt idx="5232">21830</cx:pt>
          <cx:pt idx="5233">19555</cx:pt>
          <cx:pt idx="5234">22280</cx:pt>
          <cx:pt idx="5235">23750</cx:pt>
          <cx:pt idx="5236">22500</cx:pt>
          <cx:pt idx="5237">20090</cx:pt>
          <cx:pt idx="5238">30995</cx:pt>
          <cx:pt idx="5239">27395</cx:pt>
          <cx:pt idx="5240">21795</cx:pt>
          <cx:pt idx="5241">24245</cx:pt>
          <cx:pt idx="5242">28395</cx:pt>
          <cx:pt idx="5243">25245</cx:pt>
          <cx:pt idx="5244">25095</cx:pt>
          <cx:pt idx="5245">22595</cx:pt>
          <cx:pt idx="5246">28295</cx:pt>
          <cx:pt idx="5247">31495</cx:pt>
          <cx:pt idx="5248">26195</cx:pt>
          <cx:pt idx="5249">29395</cx:pt>
          <cx:pt idx="5250">29395</cx:pt>
          <cx:pt idx="5251">26695</cx:pt>
          <cx:pt idx="5252">32395</cx:pt>
          <cx:pt idx="5253">23995</cx:pt>
          <cx:pt idx="5254">24330</cx:pt>
          <cx:pt idx="5255">27330</cx:pt>
          <cx:pt idx="5256">21330</cx:pt>
          <cx:pt idx="5257">28815</cx:pt>
          <cx:pt idx="5258">24735</cx:pt>
          <cx:pt idx="5259">21815</cx:pt>
          <cx:pt idx="5260">22210</cx:pt>
          <cx:pt idx="5261">29325</cx:pt>
          <cx:pt idx="5262">23449</cx:pt>
          <cx:pt idx="5263">24949</cx:pt>
          <cx:pt idx="5264">19299</cx:pt>
          <cx:pt idx="5265">22549</cx:pt>
          <cx:pt idx="5266">22899</cx:pt>
          <cx:pt idx="5267">21099</cx:pt>
          <cx:pt idx="5268">23949</cx:pt>
          <cx:pt idx="5269">21399</cx:pt>
          <cx:pt idx="5270">25249</cx:pt>
          <cx:pt idx="5271">22299</cx:pt>
          <cx:pt idx="5272">19499</cx:pt>
          <cx:pt idx="5273">22849</cx:pt>
          <cx:pt idx="5274">23749</cx:pt>
          <cx:pt idx="5275">23799</cx:pt>
          <cx:pt idx="5276">25949</cx:pt>
          <cx:pt idx="5277">22349</cx:pt>
          <cx:pt idx="5278">19949</cx:pt>
          <cx:pt idx="5279">24449</cx:pt>
          <cx:pt idx="5280">2169</cx:pt>
          <cx:pt idx="5281">2266</cx:pt>
          <cx:pt idx="5282">2000</cx:pt>
          <cx:pt idx="5283">2048</cx:pt>
          <cx:pt idx="5284">2000</cx:pt>
          <cx:pt idx="5285">2055</cx:pt>
          <cx:pt idx="5286">2152</cx:pt>
          <cx:pt idx="5287">2234</cx:pt>
          <cx:pt idx="5288">2331</cx:pt>
          <cx:pt idx="5289">2267</cx:pt>
          <cx:pt idx="5290">98172</cx:pt>
          <cx:pt idx="5291">98872</cx:pt>
          <cx:pt idx="5292">104122</cx:pt>
          <cx:pt idx="5293">99900</cx:pt>
          <cx:pt idx="5294">143300</cx:pt>
          <cx:pt idx="5295">153400</cx:pt>
          <cx:pt idx="5296">138800</cx:pt>
          <cx:pt idx="5297">161070</cx:pt>
          <cx:pt idx="5298">182009</cx:pt>
          <cx:pt idx="5299">150465</cx:pt>
          <cx:pt idx="5300">145740</cx:pt>
          <cx:pt idx="5301">161070</cx:pt>
          <cx:pt idx="5302">150465</cx:pt>
          <cx:pt idx="5303">145740</cx:pt>
          <cx:pt idx="5304">182009</cx:pt>
          <cx:pt idx="5305">143400</cx:pt>
          <cx:pt idx="5306">126500</cx:pt>
          <cx:pt idx="5307">132825</cx:pt>
          <cx:pt idx="5308">165627</cx:pt>
          <cx:pt idx="5309">150570</cx:pt>
          <cx:pt idx="5310">150570</cx:pt>
          <cx:pt idx="5311">132825</cx:pt>
          <cx:pt idx="5312">165627</cx:pt>
          <cx:pt idx="5313">53285</cx:pt>
          <cx:pt idx="5314">45615</cx:pt>
          <cx:pt idx="5315">46310</cx:pt>
          <cx:pt idx="5316">53980</cx:pt>
          <cx:pt idx="5317">38875</cx:pt>
          <cx:pt idx="5318">38875</cx:pt>
          <cx:pt idx="5319">43150</cx:pt>
          <cx:pt idx="5320">45100</cx:pt>
          <cx:pt idx="5321">55070</cx:pt>
          <cx:pt idx="5322">48600</cx:pt>
          <cx:pt idx="5323">57330</cx:pt>
          <cx:pt idx="5324">50850</cx:pt>
          <cx:pt idx="5325">50000</cx:pt>
          <cx:pt idx="5326">54115</cx:pt>
          <cx:pt idx="5327">50470</cx:pt>
          <cx:pt idx="5328">50695</cx:pt>
          <cx:pt idx="5329">54810</cx:pt>
          <cx:pt idx="5330">50365</cx:pt>
          <cx:pt idx="5331">56555</cx:pt>
          <cx:pt idx="5332">3542</cx:pt>
          <cx:pt idx="5333">3741</cx:pt>
          <cx:pt idx="5334">3965</cx:pt>
          <cx:pt idx="5335">47975</cx:pt>
          <cx:pt idx="5336">51375</cx:pt>
          <cx:pt idx="5337">52375</cx:pt>
          <cx:pt idx="5338">60430</cx:pt>
          <cx:pt idx="5339">61330</cx:pt>
          <cx:pt idx="5340">63080</cx:pt>
          <cx:pt idx="5341">53470</cx:pt>
          <cx:pt idx="5342">54070</cx:pt>
          <cx:pt idx="5343">55370</cx:pt>
          <cx:pt idx="5344">84440</cx:pt>
          <cx:pt idx="5345">111510</cx:pt>
          <cx:pt idx="5346">115710</cx:pt>
          <cx:pt idx="5347">101770</cx:pt>
          <cx:pt idx="5348">149990</cx:pt>
          <cx:pt idx="5349">111510</cx:pt>
          <cx:pt idx="5350">149990</cx:pt>
          <cx:pt idx="5351">101770</cx:pt>
          <cx:pt idx="5352">109990</cx:pt>
          <cx:pt idx="5353">149995</cx:pt>
          <cx:pt idx="5354">149995</cx:pt>
          <cx:pt idx="5355">26275</cx:pt>
          <cx:pt idx="5356">31695</cx:pt>
          <cx:pt idx="5357">24595</cx:pt>
          <cx:pt idx="5358">25095</cx:pt>
          <cx:pt idx="5359">27375</cx:pt>
          <cx:pt idx="5360">29995</cx:pt>
          <cx:pt idx="5361">29545</cx:pt>
          <cx:pt idx="5362">27845</cx:pt>
          <cx:pt idx="5363">31095</cx:pt>
          <cx:pt idx="5364">28445</cx:pt>
          <cx:pt idx="5365">28945</cx:pt>
          <cx:pt idx="5366">23995</cx:pt>
          <cx:pt idx="5367">25695</cx:pt>
          <cx:pt idx="5368">26875</cx:pt>
          <cx:pt idx="5369">30595</cx:pt>
          <cx:pt idx="5370">27975</cx:pt>
          <cx:pt idx="5371">29895</cx:pt>
          <cx:pt idx="5372">29695</cx:pt>
          <cx:pt idx="5373">30795</cx:pt>
          <cx:pt idx="5374">25300</cx:pt>
          <cx:pt idx="5375">24200</cx:pt>
          <cx:pt idx="5376">25895</cx:pt>
          <cx:pt idx="5377">30995</cx:pt>
          <cx:pt idx="5378">30395</cx:pt>
          <cx:pt idx="5379">28795</cx:pt>
          <cx:pt idx="5380">25095</cx:pt>
          <cx:pt idx="5381">28395</cx:pt>
          <cx:pt idx="5382">27295</cx:pt>
          <cx:pt idx="5383">28195</cx:pt>
          <cx:pt idx="5384">31495</cx:pt>
          <cx:pt idx="5385">24795</cx:pt>
          <cx:pt idx="5386">26195</cx:pt>
          <cx:pt idx="5387">32095</cx:pt>
          <cx:pt idx="5388">27895</cx:pt>
          <cx:pt idx="5389">29295</cx:pt>
          <cx:pt idx="5390">26795</cx:pt>
          <cx:pt idx="5391">26195</cx:pt>
          <cx:pt idx="5392">29695</cx:pt>
          <cx:pt idx="5393">25095</cx:pt>
          <cx:pt idx="5394">30795</cx:pt>
          <cx:pt idx="5395">31795</cx:pt>
          <cx:pt idx="5396">32295</cx:pt>
          <cx:pt idx="5397">31290</cx:pt>
          <cx:pt idx="5398">49485</cx:pt>
          <cx:pt idx="5399">61115</cx:pt>
          <cx:pt idx="5400">50780</cx:pt>
          <cx:pt idx="5401">62155</cx:pt>
          <cx:pt idx="5402">51280</cx:pt>
          <cx:pt idx="5403">62980</cx:pt>
          <cx:pt idx="5404">46635</cx:pt>
          <cx:pt idx="5405">47315</cx:pt>
          <cx:pt idx="5406">47615</cx:pt>
          <cx:pt idx="5407">39290</cx:pt>
          <cx:pt idx="5408">30995</cx:pt>
          <cx:pt idx="5409">39560</cx:pt>
          <cx:pt idx="5410">33390</cx:pt>
          <cx:pt idx="5411">43130</cx:pt>
          <cx:pt idx="5412">41705</cx:pt>
          <cx:pt idx="5413">41705</cx:pt>
          <cx:pt idx="5414">33390</cx:pt>
          <cx:pt idx="5415">38365</cx:pt>
          <cx:pt idx="5416">35960</cx:pt>
          <cx:pt idx="5417">30750</cx:pt>
          <cx:pt idx="5418">36015</cx:pt>
          <cx:pt idx="5419">39205</cx:pt>
          <cx:pt idx="5420">30915</cx:pt>
          <cx:pt idx="5421">36355</cx:pt>
          <cx:pt idx="5422">35680</cx:pt>
          <cx:pt idx="5423">33485</cx:pt>
          <cx:pt idx="5424">20720</cx:pt>
          <cx:pt idx="5425">25135</cx:pt>
          <cx:pt idx="5426">18720</cx:pt>
          <cx:pt idx="5427">24815</cx:pt>
          <cx:pt idx="5428">19030</cx:pt>
          <cx:pt idx="5429">21030</cx:pt>
          <cx:pt idx="5430">20030</cx:pt>
          <cx:pt idx="5431">18720</cx:pt>
          <cx:pt idx="5432">26255</cx:pt>
          <cx:pt idx="5433">19720</cx:pt>
          <cx:pt idx="5434">19030</cx:pt>
          <cx:pt idx="5435">18720</cx:pt>
          <cx:pt idx="5436">19030</cx:pt>
          <cx:pt idx="5437">19720</cx:pt>
          <cx:pt idx="5438">47300</cx:pt>
          <cx:pt idx="5439">49790</cx:pt>
          <cx:pt idx="5440">47850</cx:pt>
          <cx:pt idx="5441">50340</cx:pt>
          <cx:pt idx="5442">50485</cx:pt>
          <cx:pt idx="5443">47870</cx:pt>
          <cx:pt idx="5444">34750</cx:pt>
          <cx:pt idx="5445">31070</cx:pt>
          <cx:pt idx="5446">44140</cx:pt>
          <cx:pt idx="5447">38050</cx:pt>
          <cx:pt idx="5448">41650</cx:pt>
          <cx:pt idx="5449">42680</cx:pt>
          <cx:pt idx="5450">32530</cx:pt>
          <cx:pt idx="5451">29765</cx:pt>
          <cx:pt idx="5452">33290</cx:pt>
          <cx:pt idx="5453">36590</cx:pt>
          <cx:pt idx="5454">40190</cx:pt>
          <cx:pt idx="5455">34395</cx:pt>
          <cx:pt idx="5456">38775</cx:pt>
          <cx:pt idx="5457">30490</cx:pt>
          <cx:pt idx="5458">42375</cx:pt>
          <cx:pt idx="5459">44990</cx:pt>
          <cx:pt idx="5460">33475</cx:pt>
          <cx:pt idx="5461">43530</cx:pt>
          <cx:pt idx="5462">32015</cx:pt>
          <cx:pt idx="5463">40915</cx:pt>
          <cx:pt idx="5464">35855</cx:pt>
          <cx:pt idx="5465">37315</cx:pt>
          <cx:pt idx="5466">2000</cx:pt>
          <cx:pt idx="5467">22065</cx:pt>
          <cx:pt idx="5468">23365</cx:pt>
          <cx:pt idx="5469">20015</cx:pt>
          <cx:pt idx="5470">25990</cx:pt>
          <cx:pt idx="5471">21315</cx:pt>
          <cx:pt idx="5472">24690</cx:pt>
          <cx:pt idx="5473">19215</cx:pt>
          <cx:pt idx="5474">21265</cx:pt>
          <cx:pt idx="5475">22215</cx:pt>
          <cx:pt idx="5476">23515</cx:pt>
          <cx:pt idx="5477">20165</cx:pt>
          <cx:pt idx="5478">26140</cx:pt>
          <cx:pt idx="5479">24840</cx:pt>
          <cx:pt idx="5480">19365</cx:pt>
          <cx:pt idx="5481">21465</cx:pt>
          <cx:pt idx="5482">21415</cx:pt>
          <cx:pt idx="5483">34650</cx:pt>
          <cx:pt idx="5484">37420</cx:pt>
          <cx:pt idx="5485">39100</cx:pt>
          <cx:pt idx="5486">36330</cx:pt>
          <cx:pt idx="5487">39800</cx:pt>
          <cx:pt idx="5488">37030</cx:pt>
          <cx:pt idx="5489">237250</cx:pt>
          <cx:pt idx="5490">238500</cx:pt>
          <cx:pt idx="5491">262350</cx:pt>
          <cx:pt idx="5492">199800</cx:pt>
          <cx:pt idx="5493">22995</cx:pt>
          <cx:pt idx="5494">22995</cx:pt>
          <cx:pt idx="5495">22995</cx:pt>
          <cx:pt idx="5496">2288</cx:pt>
          <cx:pt idx="5497">2433</cx:pt>
          <cx:pt idx="5498">2648</cx:pt>
          <cx:pt idx="5499">2552</cx:pt>
          <cx:pt idx="5500">31790</cx:pt>
          <cx:pt idx="5501">29715</cx:pt>
          <cx:pt idx="5502">28750</cx:pt>
          <cx:pt idx="5503">29100</cx:pt>
          <cx:pt idx="5504">30600</cx:pt>
          <cx:pt idx="5505">42400</cx:pt>
          <cx:pt idx="5506">42400</cx:pt>
          <cx:pt idx="5507">42400</cx:pt>
          <cx:pt idx="5508">43600</cx:pt>
          <cx:pt idx="5509">16800</cx:pt>
          <cx:pt idx="5510">15700</cx:pt>
          <cx:pt idx="5511">28900</cx:pt>
          <cx:pt idx="5512">34600</cx:pt>
          <cx:pt idx="5513">29350</cx:pt>
          <cx:pt idx="5514">31750</cx:pt>
          <cx:pt idx="5515">29350</cx:pt>
          <cx:pt idx="5516">27050</cx:pt>
          <cx:pt idx="5517">34890</cx:pt>
          <cx:pt idx="5518">29900</cx:pt>
          <cx:pt idx="5519">29200</cx:pt>
          <cx:pt idx="5520">31890</cx:pt>
          <cx:pt idx="5521">32900</cx:pt>
          <cx:pt idx="5522">27900</cx:pt>
          <cx:pt idx="5523">32990</cx:pt>
          <cx:pt idx="5524">29290</cx:pt>
          <cx:pt idx="5525">31980</cx:pt>
          <cx:pt idx="5526">34980</cx:pt>
          <cx:pt idx="5527">27990</cx:pt>
          <cx:pt idx="5528">29990</cx:pt>
          <cx:pt idx="5529">26840</cx:pt>
          <cx:pt idx="5530">25830</cx:pt>
          <cx:pt idx="5531">30535</cx:pt>
          <cx:pt idx="5532">26840</cx:pt>
          <cx:pt idx="5533">25830</cx:pt>
          <cx:pt idx="5534">30535</cx:pt>
          <cx:pt idx="5535">26840</cx:pt>
          <cx:pt idx="5536">30535</cx:pt>
          <cx:pt idx="5537">25830</cx:pt>
          <cx:pt idx="5538">34465</cx:pt>
          <cx:pt idx="5539">27060</cx:pt>
          <cx:pt idx="5540">40660</cx:pt>
          <cx:pt idx="5541">35440</cx:pt>
          <cx:pt idx="5542">30285</cx:pt>
          <cx:pt idx="5543">29310</cx:pt>
          <cx:pt idx="5544">37535</cx:pt>
          <cx:pt idx="5545">40810</cx:pt>
          <cx:pt idx="5546">35540</cx:pt>
          <cx:pt idx="5547">37570</cx:pt>
          <cx:pt idx="5548">30435</cx:pt>
          <cx:pt idx="5549">27095</cx:pt>
          <cx:pt idx="5550">29460</cx:pt>
          <cx:pt idx="5551">35645</cx:pt>
          <cx:pt idx="5552">37675</cx:pt>
          <cx:pt idx="5553">40915</cx:pt>
          <cx:pt idx="5554">2000</cx:pt>
          <cx:pt idx="5555">2000</cx:pt>
          <cx:pt idx="5556">2000</cx:pt>
          <cx:pt idx="5557">28295</cx:pt>
          <cx:pt idx="5558">29295</cx:pt>
          <cx:pt idx="5559">36295</cx:pt>
          <cx:pt idx="5560">37645</cx:pt>
          <cx:pt idx="5561">34295</cx:pt>
          <cx:pt idx="5562">25795</cx:pt>
          <cx:pt idx="5563">29295</cx:pt>
          <cx:pt idx="5564">28295</cx:pt>
          <cx:pt idx="5565">25795</cx:pt>
          <cx:pt idx="5566">28495</cx:pt>
          <cx:pt idx="5567">29495</cx:pt>
          <cx:pt idx="5568">34495</cx:pt>
          <cx:pt idx="5569">25995</cx:pt>
          <cx:pt idx="5570">36495</cx:pt>
          <cx:pt idx="5571">25995</cx:pt>
          <cx:pt idx="5572">37845</cx:pt>
          <cx:pt idx="5573">28495</cx:pt>
          <cx:pt idx="5574">29495</cx:pt>
          <cx:pt idx="5575">21495</cx:pt>
          <cx:pt idx="5576">23295</cx:pt>
          <cx:pt idx="5577">20995</cx:pt>
          <cx:pt idx="5578">20995</cx:pt>
          <cx:pt idx="5579">22795</cx:pt>
          <cx:pt idx="5580">19695</cx:pt>
          <cx:pt idx="5581">18695</cx:pt>
          <cx:pt idx="5582">18195</cx:pt>
          <cx:pt idx="5583">22295</cx:pt>
          <cx:pt idx="5584">21995</cx:pt>
          <cx:pt idx="5585">19195</cx:pt>
          <cx:pt idx="5586">18295</cx:pt>
          <cx:pt idx="5587">21095</cx:pt>
          <cx:pt idx="5588">22095</cx:pt>
          <cx:pt idx="5589">21095</cx:pt>
          <cx:pt idx="5590">21595</cx:pt>
          <cx:pt idx="5591">19795</cx:pt>
          <cx:pt idx="5592">23595</cx:pt>
          <cx:pt idx="5593">19295</cx:pt>
          <cx:pt idx="5594">18795</cx:pt>
          <cx:pt idx="5595">22595</cx:pt>
          <cx:pt idx="5596">23095</cx:pt>
          <cx:pt idx="5597">18395</cx:pt>
          <cx:pt idx="5598">18895</cx:pt>
          <cx:pt idx="5599">21695</cx:pt>
          <cx:pt idx="5600">21195</cx:pt>
          <cx:pt idx="5601">24595</cx:pt>
          <cx:pt idx="5602">24095</cx:pt>
          <cx:pt idx="5603">22795</cx:pt>
          <cx:pt idx="5604">21995</cx:pt>
          <cx:pt idx="5605">19895</cx:pt>
          <cx:pt idx="5606">23295</cx:pt>
          <cx:pt idx="5607">19395</cx:pt>
          <cx:pt idx="5608">22495</cx:pt>
          <cx:pt idx="5609">18460</cx:pt>
          <cx:pt idx="5610">19200</cx:pt>
          <cx:pt idx="5611">23690</cx:pt>
          <cx:pt idx="5612">18500</cx:pt>
          <cx:pt idx="5613">20275</cx:pt>
          <cx:pt idx="5614">21965</cx:pt>
          <cx:pt idx="5615">22065</cx:pt>
          <cx:pt idx="5616">20375</cx:pt>
          <cx:pt idx="5617">23790</cx:pt>
          <cx:pt idx="5618">18600</cx:pt>
          <cx:pt idx="5619">22190</cx:pt>
          <cx:pt idx="5620">23915</cx:pt>
          <cx:pt idx="5621">18725</cx:pt>
          <cx:pt idx="5622">20500</cx:pt>
          <cx:pt idx="5623">2827</cx:pt>
          <cx:pt idx="5624">3000</cx:pt>
          <cx:pt idx="5625">2912</cx:pt>
          <cx:pt idx="5626">3381</cx:pt>
          <cx:pt idx="5627">3355</cx:pt>
          <cx:pt idx="5628">2799</cx:pt>
          <cx:pt idx="5629">3130</cx:pt>
          <cx:pt idx="5630">3012</cx:pt>
          <cx:pt idx="5631">3622</cx:pt>
          <cx:pt idx="5632">3652</cx:pt>
          <cx:pt idx="5633">3222</cx:pt>
          <cx:pt idx="5634">7398</cx:pt>
          <cx:pt idx="5635">3086</cx:pt>
          <cx:pt idx="5636">22600</cx:pt>
          <cx:pt idx="5637">21050</cx:pt>
          <cx:pt idx="5638">19400</cx:pt>
          <cx:pt idx="5639">20200</cx:pt>
          <cx:pt idx="5640">21600</cx:pt>
          <cx:pt idx="5641">21850</cx:pt>
          <cx:pt idx="5642">21000</cx:pt>
          <cx:pt idx="5643">22400</cx:pt>
          <cx:pt idx="5644">24450</cx:pt>
          <cx:pt idx="5645">20200</cx:pt>
          <cx:pt idx="5646">22300</cx:pt>
          <cx:pt idx="5647">27055</cx:pt>
          <cx:pt idx="5648">20810</cx:pt>
          <cx:pt idx="5649">22970</cx:pt>
          <cx:pt idx="5650">24875</cx:pt>
          <cx:pt idx="5651">21155</cx:pt>
          <cx:pt idx="5652">25415</cx:pt>
          <cx:pt idx="5653">25105</cx:pt>
          <cx:pt idx="5654">21385</cx:pt>
          <cx:pt idx="5655">2233</cx:pt>
          <cx:pt idx="5656">2484</cx:pt>
          <cx:pt idx="5657">2290</cx:pt>
          <cx:pt idx="5658">22515</cx:pt>
          <cx:pt idx="5659">26635</cx:pt>
          <cx:pt idx="5660">24270</cx:pt>
          <cx:pt idx="5661">28070</cx:pt>
          <cx:pt idx="5662">24580</cx:pt>
          <cx:pt idx="5663">23160</cx:pt>
          <cx:pt idx="5664">15495</cx:pt>
          <cx:pt idx="5665">17850</cx:pt>
          <cx:pt idx="5666">15665</cx:pt>
          <cx:pt idx="5667">15665</cx:pt>
          <cx:pt idx="5668">37325</cx:pt>
          <cx:pt idx="5669">37825</cx:pt>
          <cx:pt idx="5670">42610</cx:pt>
          <cx:pt idx="5671">42860</cx:pt>
          <cx:pt idx="5672">43360</cx:pt>
          <cx:pt idx="5673">35065</cx:pt>
          <cx:pt idx="5674">37525</cx:pt>
          <cx:pt idx="5675">36100</cx:pt>
          <cx:pt idx="5676">38635</cx:pt>
          <cx:pt idx="5677">36550</cx:pt>
          <cx:pt idx="5678">41440</cx:pt>
          <cx:pt idx="5679">39085</cx:pt>
          <cx:pt idx="5680">43690</cx:pt>
          <cx:pt idx="5681">31105</cx:pt>
          <cx:pt idx="5682">31105</cx:pt>
          <cx:pt idx="5683">29735</cx:pt>
          <cx:pt idx="5684">39700</cx:pt>
          <cx:pt idx="5685">40200</cx:pt>
          <cx:pt idx="5686">46890</cx:pt>
          <cx:pt idx="5687">47140</cx:pt>
          <cx:pt idx="5688">47640</cx:pt>
          <cx:pt idx="5689">39615</cx:pt>
          <cx:pt idx="5690">41850</cx:pt>
          <cx:pt idx="5691">40065</cx:pt>
          <cx:pt idx="5692">42300</cx:pt>
          <cx:pt idx="5693">43035</cx:pt>
          <cx:pt idx="5694">40870</cx:pt>
          <cx:pt idx="5695">61300</cx:pt>
          <cx:pt idx="5696">61750</cx:pt>
          <cx:pt idx="5697">63600</cx:pt>
          <cx:pt idx="5698">2000</cx:pt>
          <cx:pt idx="5699">2000</cx:pt>
          <cx:pt idx="5700">2081</cx:pt>
          <cx:pt idx="5701">2032</cx:pt>
          <cx:pt idx="5702">2000</cx:pt>
          <cx:pt idx="5703">25270</cx:pt>
          <cx:pt idx="5704">26195</cx:pt>
          <cx:pt idx="5705">24170</cx:pt>
          <cx:pt idx="5706">29525</cx:pt>
          <cx:pt idx="5707">27295</cx:pt>
          <cx:pt idx="5708">28200</cx:pt>
          <cx:pt idx="5709">26420</cx:pt>
          <cx:pt idx="5710">27520</cx:pt>
          <cx:pt idx="5711">29300</cx:pt>
          <cx:pt idx="5712">25045</cx:pt>
          <cx:pt idx="5713">28425</cx:pt>
          <cx:pt idx="5714">23945</cx:pt>
          <cx:pt idx="5715">24535</cx:pt>
          <cx:pt idx="5716">30875</cx:pt>
          <cx:pt idx="5717">28555</cx:pt>
          <cx:pt idx="5718">29775</cx:pt>
          <cx:pt idx="5719">28855</cx:pt>
          <cx:pt idx="5720">27925</cx:pt>
          <cx:pt idx="5721">27455</cx:pt>
          <cx:pt idx="5722">25635</cx:pt>
          <cx:pt idx="5723">26825</cx:pt>
          <cx:pt idx="5724">29955</cx:pt>
          <cx:pt idx="5725">26990</cx:pt>
          <cx:pt idx="5726">24995</cx:pt>
          <cx:pt idx="5727">29325</cx:pt>
          <cx:pt idx="5728">31180</cx:pt>
          <cx:pt idx="5729">31895</cx:pt>
          <cx:pt idx="5730">25560</cx:pt>
          <cx:pt idx="5731">27645</cx:pt>
          <cx:pt idx="5732">30245</cx:pt>
          <cx:pt idx="5733">24210</cx:pt>
          <cx:pt idx="5734">21295</cx:pt>
          <cx:pt idx="5735">28120</cx:pt>
          <cx:pt idx="5736">20195</cx:pt>
          <cx:pt idx="5737">28390</cx:pt>
          <cx:pt idx="5738">29220</cx:pt>
          <cx:pt idx="5739">25960</cx:pt>
          <cx:pt idx="5740">26640</cx:pt>
          <cx:pt idx="5741">25540</cx:pt>
          <cx:pt idx="5742">27290</cx:pt>
          <cx:pt idx="5743">21695</cx:pt>
          <cx:pt idx="5744">29495</cx:pt>
          <cx:pt idx="5745">20595</cx:pt>
          <cx:pt idx="5746">28395</cx:pt>
          <cx:pt idx="5747">26895</cx:pt>
          <cx:pt idx="5748">28695</cx:pt>
          <cx:pt idx="5749">24395</cx:pt>
          <cx:pt idx="5750">26195</cx:pt>
          <cx:pt idx="5751">27595</cx:pt>
          <cx:pt idx="5752">25795</cx:pt>
          <cx:pt idx="5753">20995</cx:pt>
          <cx:pt idx="5754">27665</cx:pt>
          <cx:pt idx="5755">30265</cx:pt>
          <cx:pt idx="5756">29165</cx:pt>
          <cx:pt idx="5757">26685</cx:pt>
          <cx:pt idx="5758">24885</cx:pt>
          <cx:pt idx="5759">22095</cx:pt>
          <cx:pt idx="5760">26565</cx:pt>
          <cx:pt idx="5761">29465</cx:pt>
          <cx:pt idx="5762">28365</cx:pt>
          <cx:pt idx="5763">22325</cx:pt>
          <cx:pt idx="5764">29280</cx:pt>
          <cx:pt idx="5765">23650</cx:pt>
          <cx:pt idx="5766">25380</cx:pt>
          <cx:pt idx="5767">25175</cx:pt>
          <cx:pt idx="5768">26920</cx:pt>
          <cx:pt idx="5769">20895</cx:pt>
          <cx:pt idx="5770">21640</cx:pt>
          <cx:pt idx="5771">28020</cx:pt>
          <cx:pt idx="5772">22740</cx:pt>
          <cx:pt idx="5773">30380</cx:pt>
          <cx:pt idx="5774">24075</cx:pt>
          <cx:pt idx="5775">16215</cx:pt>
          <cx:pt idx="5776">17325</cx:pt>
          <cx:pt idx="5777">20095</cx:pt>
          <cx:pt idx="5778">18995</cx:pt>
          <cx:pt idx="5779">26410</cx:pt>
          <cx:pt idx="5780">31670</cx:pt>
          <cx:pt idx="5781">18425</cx:pt>
          <cx:pt idx="5782">27510</cx:pt>
          <cx:pt idx="5783">19420</cx:pt>
          <cx:pt idx="5784">18320</cx:pt>
          <cx:pt idx="5785">21995</cx:pt>
          <cx:pt idx="5786">22325</cx:pt>
          <cx:pt idx="5787">23650</cx:pt>
          <cx:pt idx="5788">29280</cx:pt>
          <cx:pt idx="5789">19775</cx:pt>
          <cx:pt idx="5790">25380</cx:pt>
          <cx:pt idx="5791">28020</cx:pt>
          <cx:pt idx="5792">26920</cx:pt>
          <cx:pt idx="5793">18675</cx:pt>
          <cx:pt idx="5794">21995</cx:pt>
          <cx:pt idx="5795">18995</cx:pt>
          <cx:pt idx="5796">20095</cx:pt>
          <cx:pt idx="5797">20895</cx:pt>
          <cx:pt idx="5798">31120</cx:pt>
          <cx:pt idx="5799">17680</cx:pt>
          <cx:pt idx="5800">18780</cx:pt>
          <cx:pt idx="5801">30380</cx:pt>
          <cx:pt idx="5802">28995</cx:pt>
          <cx:pt idx="5803">21995</cx:pt>
          <cx:pt idx="5804">20895</cx:pt>
          <cx:pt idx="5805">18995</cx:pt>
          <cx:pt idx="5806">17895</cx:pt>
          <cx:pt idx="5807">24995</cx:pt>
          <cx:pt idx="5808">27895</cx:pt>
          <cx:pt idx="5809">2347</cx:pt>
          <cx:pt idx="5810">2554</cx:pt>
          <cx:pt idx="5811">2590</cx:pt>
          <cx:pt idx="5812">2182</cx:pt>
          <cx:pt idx="5813">2691</cx:pt>
          <cx:pt idx="5814">2317</cx:pt>
          <cx:pt idx="5815">2368</cx:pt>
          <cx:pt idx="5816">2377</cx:pt>
          <cx:pt idx="5817">2251</cx:pt>
          <cx:pt idx="5818">2038</cx:pt>
          <cx:pt idx="5819">2407</cx:pt>
          <cx:pt idx="5820">2463</cx:pt>
          <cx:pt idx="5821">2773</cx:pt>
          <cx:pt idx="5822">2756</cx:pt>
          <cx:pt idx="5823">2590</cx:pt>
          <cx:pt idx="5824">2916</cx:pt>
          <cx:pt idx="5825">2322</cx:pt>
          <cx:pt idx="5826">2623</cx:pt>
          <cx:pt idx="5827">2655</cx:pt>
          <cx:pt idx="5828">2578</cx:pt>
          <cx:pt idx="5829">26770</cx:pt>
          <cx:pt idx="5830">22270</cx:pt>
          <cx:pt idx="5831">25170</cx:pt>
          <cx:pt idx="5832">31925</cx:pt>
          <cx:pt idx="5833">19270</cx:pt>
          <cx:pt idx="5834">22170</cx:pt>
          <cx:pt idx="5835">30225</cx:pt>
          <cx:pt idx="5836">28225</cx:pt>
          <cx:pt idx="5837">33920</cx:pt>
          <cx:pt idx="5838">28770</cx:pt>
          <cx:pt idx="5839">29925</cx:pt>
          <cx:pt idx="5840">33295</cx:pt>
          <cx:pt idx="5841">27395</cx:pt>
          <cx:pt idx="5842">28695</cx:pt>
          <cx:pt idx="5843">26595</cx:pt>
          <cx:pt idx="5844">23495</cx:pt>
          <cx:pt idx="5845">29995</cx:pt>
          <cx:pt idx="5846">25195</cx:pt>
          <cx:pt idx="5847">20695</cx:pt>
          <cx:pt idx="5848">31395</cx:pt>
          <cx:pt idx="5849">27395</cx:pt>
          <cx:pt idx="5850">26295</cx:pt>
          <cx:pt idx="5851">26595</cx:pt>
          <cx:pt idx="5852">33695</cx:pt>
          <cx:pt idx="5853">28395</cx:pt>
          <cx:pt idx="5854">31795</cx:pt>
          <cx:pt idx="5855">30895</cx:pt>
          <cx:pt idx="5856">20995</cx:pt>
          <cx:pt idx="5857">24895</cx:pt>
          <cx:pt idx="5858">29795</cx:pt>
          <cx:pt idx="5859">20995</cx:pt>
          <cx:pt idx="5860">33695</cx:pt>
          <cx:pt idx="5861">26295</cx:pt>
          <cx:pt idx="5862">29795</cx:pt>
          <cx:pt idx="5863">31795</cx:pt>
          <cx:pt idx="5864">30995</cx:pt>
          <cx:pt idx="5865">26595</cx:pt>
          <cx:pt idx="5866">27495</cx:pt>
          <cx:pt idx="5867">28395</cx:pt>
          <cx:pt idx="5868">24895</cx:pt>
          <cx:pt idx="5869">25240</cx:pt>
          <cx:pt idx="5870">28020</cx:pt>
          <cx:pt idx="5871">30020</cx:pt>
          <cx:pt idx="5872">26940</cx:pt>
          <cx:pt idx="5873">20250</cx:pt>
          <cx:pt idx="5874">22300</cx:pt>
          <cx:pt idx="5875">24150</cx:pt>
          <cx:pt idx="5876">22100</cx:pt>
          <cx:pt idx="5877">27230</cx:pt>
          <cx:pt idx="5878">24830</cx:pt>
          <cx:pt idx="5879">24830</cx:pt>
          <cx:pt idx="5880">22100</cx:pt>
          <cx:pt idx="5881">28020</cx:pt>
          <cx:pt idx="5882">22300</cx:pt>
          <cx:pt idx="5883">24150</cx:pt>
          <cx:pt idx="5884">26940</cx:pt>
          <cx:pt idx="5885">30020</cx:pt>
          <cx:pt idx="5886">20250</cx:pt>
          <cx:pt idx="5887">27230</cx:pt>
          <cx:pt idx="5888">25240</cx:pt>
          <cx:pt idx="5889">28020</cx:pt>
          <cx:pt idx="5890">24830</cx:pt>
          <cx:pt idx="5891">30020</cx:pt>
          <cx:pt idx="5892">27230</cx:pt>
          <cx:pt idx="5893">26940</cx:pt>
          <cx:pt idx="5894">24400</cx:pt>
          <cx:pt idx="5895">22100</cx:pt>
          <cx:pt idx="5896">20250</cx:pt>
          <cx:pt idx="5897">22550</cx:pt>
          <cx:pt idx="5898">25240</cx:pt>
          <cx:pt idx="5899">2000</cx:pt>
          <cx:pt idx="5900">2000</cx:pt>
          <cx:pt idx="5901">2000</cx:pt>
          <cx:pt idx="5902">2000</cx:pt>
          <cx:pt idx="5903">2000</cx:pt>
          <cx:pt idx="5904">2000</cx:pt>
          <cx:pt idx="5905">2000</cx:pt>
          <cx:pt idx="5906">2000</cx:pt>
          <cx:pt idx="5907">2000</cx:pt>
          <cx:pt idx="5908">2000</cx:pt>
          <cx:pt idx="5909">41250</cx:pt>
          <cx:pt idx="5910">42650</cx:pt>
          <cx:pt idx="5911">59900</cx:pt>
          <cx:pt idx="5912">54500</cx:pt>
          <cx:pt idx="5913">49000</cx:pt>
          <cx:pt idx="5914">61900</cx:pt>
          <cx:pt idx="5915">54900</cx:pt>
          <cx:pt idx="5916">21049</cx:pt>
          <cx:pt idx="5917">22049</cx:pt>
          <cx:pt idx="5918">24149</cx:pt>
          <cx:pt idx="5919">27299</cx:pt>
          <cx:pt idx="5920">23399</cx:pt>
          <cx:pt idx="5921">24849</cx:pt>
          <cx:pt idx="5922">23049</cx:pt>
          <cx:pt idx="5923">25949</cx:pt>
          <cx:pt idx="5924">22099</cx:pt>
          <cx:pt idx="5925">25499</cx:pt>
          <cx:pt idx="5926">18999</cx:pt>
          <cx:pt idx="5927">23899</cx:pt>
          <cx:pt idx="5928">25249</cx:pt>
          <cx:pt idx="5929">27549</cx:pt>
          <cx:pt idx="5930">22299</cx:pt>
          <cx:pt idx="5931">23649</cx:pt>
          <cx:pt idx="5932">25749</cx:pt>
          <cx:pt idx="5933">24399</cx:pt>
          <cx:pt idx="5934">18999</cx:pt>
          <cx:pt idx="5935">26199</cx:pt>
          <cx:pt idx="5936">25099</cx:pt>
          <cx:pt idx="5937">20999</cx:pt>
          <cx:pt idx="5938">22249</cx:pt>
          <cx:pt idx="5939">22349</cx:pt>
          <cx:pt idx="5940">25799</cx:pt>
          <cx:pt idx="5941">21749</cx:pt>
          <cx:pt idx="5942">23249</cx:pt>
          <cx:pt idx="5943">28999</cx:pt>
          <cx:pt idx="5944">19999</cx:pt>
          <cx:pt idx="5945">27199</cx:pt>
          <cx:pt idx="5946">35725</cx:pt>
          <cx:pt idx="5947">31065</cx:pt>
          <cx:pt idx="5948">40500</cx:pt>
          <cx:pt idx="5949">39970</cx:pt>
          <cx:pt idx="5950">33635</cx:pt>
          <cx:pt idx="5951">38025</cx:pt>
          <cx:pt idx="5952">38730</cx:pt>
          <cx:pt idx="5953">34065</cx:pt>
          <cx:pt idx="5954">40145</cx:pt>
          <cx:pt idx="5955">38905</cx:pt>
          <cx:pt idx="5956">35900</cx:pt>
          <cx:pt idx="5957">33810</cx:pt>
          <cx:pt idx="5958">40675</cx:pt>
          <cx:pt idx="5959">38200</cx:pt>
          <cx:pt idx="5960">31065</cx:pt>
          <cx:pt idx="5961">36065</cx:pt>
          <cx:pt idx="5962">38665</cx:pt>
          <cx:pt idx="5963">43265</cx:pt>
          <cx:pt idx="5964">32065</cx:pt>
          <cx:pt idx="5965">41065</cx:pt>
          <cx:pt idx="5966">37895</cx:pt>
          <cx:pt idx="5967">34695</cx:pt>
          <cx:pt idx="5968">38195</cx:pt>
          <cx:pt idx="5969">34995</cx:pt>
          <cx:pt idx="5970">37995</cx:pt>
          <cx:pt idx="5971">34495</cx:pt>
          <cx:pt idx="5972">38995</cx:pt>
          <cx:pt idx="5973">21345</cx:pt>
          <cx:pt idx="5974">18395</cx:pt>
          <cx:pt idx="5975">18495</cx:pt>
          <cx:pt idx="5976">21495</cx:pt>
          <cx:pt idx="5977">21945</cx:pt>
          <cx:pt idx="5978">18595</cx:pt>
          <cx:pt idx="5979">17395</cx:pt>
          <cx:pt idx="5980">29495</cx:pt>
          <cx:pt idx="5981">20595</cx:pt>
          <cx:pt idx="5982">21595</cx:pt>
          <cx:pt idx="5983">20995</cx:pt>
          <cx:pt idx="5984">18295</cx:pt>
          <cx:pt idx="5985">18595</cx:pt>
          <cx:pt idx="5986">20995</cx:pt>
          <cx:pt idx="5987">17595</cx:pt>
          <cx:pt idx="5988">23495</cx:pt>
          <cx:pt idx="5989">22495</cx:pt>
          <cx:pt idx="5990">19995</cx:pt>
          <cx:pt idx="5991">21995</cx:pt>
          <cx:pt idx="5992">20295</cx:pt>
          <cx:pt idx="5993">21095</cx:pt>
          <cx:pt idx="5994">18795</cx:pt>
          <cx:pt idx="5995">17795</cx:pt>
          <cx:pt idx="5996">22095</cx:pt>
          <cx:pt idx="5997">80155</cx:pt>
          <cx:pt idx="5998">83825</cx:pt>
          <cx:pt idx="5999">84325</cx:pt>
          <cx:pt idx="6000">1380000</cx:pt>
          <cx:pt idx="6001">1382750</cx:pt>
          <cx:pt idx="6002">2000</cx:pt>
          <cx:pt idx="6003">2000</cx:pt>
          <cx:pt idx="6004">2000</cx:pt>
          <cx:pt idx="6005">2000</cx:pt>
          <cx:pt idx="6006">2000</cx:pt>
          <cx:pt idx="6007">2000</cx:pt>
          <cx:pt idx="6008">2000</cx:pt>
          <cx:pt idx="6009">2000</cx:pt>
          <cx:pt idx="6010">2000</cx:pt>
          <cx:pt idx="6011">2000</cx:pt>
          <cx:pt idx="6012">2000</cx:pt>
          <cx:pt idx="6013">2000</cx:pt>
          <cx:pt idx="6014">2000</cx:pt>
          <cx:pt idx="6015">2000</cx:pt>
          <cx:pt idx="6016">2000</cx:pt>
          <cx:pt idx="6017">2000</cx:pt>
          <cx:pt idx="6018">2000</cx:pt>
          <cx:pt idx="6019">2000</cx:pt>
          <cx:pt idx="6020">2000</cx:pt>
          <cx:pt idx="6021">2000</cx:pt>
          <cx:pt idx="6022">2000</cx:pt>
          <cx:pt idx="6023">2000</cx:pt>
          <cx:pt idx="6024">2000</cx:pt>
          <cx:pt idx="6025">2000</cx:pt>
          <cx:pt idx="6026">2000</cx:pt>
          <cx:pt idx="6027">2000</cx:pt>
          <cx:pt idx="6028">2000</cx:pt>
          <cx:pt idx="6029">2000</cx:pt>
          <cx:pt idx="6030">2000</cx:pt>
          <cx:pt idx="6031">2000</cx:pt>
          <cx:pt idx="6032">2000</cx:pt>
          <cx:pt idx="6033">2000</cx:pt>
          <cx:pt idx="6034">2000</cx:pt>
          <cx:pt idx="6035">35020</cx:pt>
          <cx:pt idx="6036">32000</cx:pt>
          <cx:pt idx="6037">28980</cx:pt>
          <cx:pt idx="6038">32100</cx:pt>
          <cx:pt idx="6039">35120</cx:pt>
          <cx:pt idx="6040">29010</cx:pt>
          <cx:pt idx="6041">32000</cx:pt>
          <cx:pt idx="6042">29010</cx:pt>
          <cx:pt idx="6043">34200</cx:pt>
          <cx:pt idx="6044">36790</cx:pt>
          <cx:pt idx="6045">26495</cx:pt>
          <cx:pt idx="6046">29595</cx:pt>
          <cx:pt idx="6047">26795</cx:pt>
          <cx:pt idx="6048">23495</cx:pt>
          <cx:pt idx="6049">21995</cx:pt>
          <cx:pt idx="6050">23795</cx:pt>
          <cx:pt idx="6051">21695</cx:pt>
          <cx:pt idx="6052">21745</cx:pt>
          <cx:pt idx="6053">26845</cx:pt>
          <cx:pt idx="6054">29945</cx:pt>
          <cx:pt idx="6055">23845</cx:pt>
          <cx:pt idx="6056">22045</cx:pt>
          <cx:pt idx="6057">27145</cx:pt>
          <cx:pt idx="6058">24145</cx:pt>
          <cx:pt idx="6059">31640</cx:pt>
          <cx:pt idx="6060">23995</cx:pt>
          <cx:pt idx="6061">21995</cx:pt>
          <cx:pt idx="6062">25995</cx:pt>
          <cx:pt idx="6063">28840</cx:pt>
          <cx:pt idx="6064">2000</cx:pt>
          <cx:pt idx="6065">2060</cx:pt>
          <cx:pt idx="6066">2042</cx:pt>
          <cx:pt idx="6067">2000</cx:pt>
          <cx:pt idx="6068">2000</cx:pt>
          <cx:pt idx="6069">2181</cx:pt>
          <cx:pt idx="6070">2028</cx:pt>
          <cx:pt idx="6071">2063</cx:pt>
          <cx:pt idx="6072">2066</cx:pt>
          <cx:pt idx="6073">2384</cx:pt>
          <cx:pt idx="6074">2356</cx:pt>
          <cx:pt idx="6075">2506</cx:pt>
          <cx:pt idx="6076">2265</cx:pt>
          <cx:pt idx="6077">2144</cx:pt>
          <cx:pt idx="6078">2135</cx:pt>
          <cx:pt idx="6079">2066</cx:pt>
          <cx:pt idx="6080">25645</cx:pt>
          <cx:pt idx="6081">31420</cx:pt>
          <cx:pt idx="6082">26040</cx:pt>
          <cx:pt idx="6083">32085</cx:pt>
          <cx:pt idx="6084">26725</cx:pt>
          <cx:pt idx="6085">32385</cx:pt>
          <cx:pt idx="6086">83000</cx:pt>
          <cx:pt idx="6087">72000</cx:pt>
          <cx:pt idx="6088">375000</cx:pt>
          <cx:pt idx="6089">2000</cx:pt>
          <cx:pt idx="6090">2087</cx:pt>
          <cx:pt idx="6091">28680</cx:pt>
          <cx:pt idx="6092">2000</cx:pt>
          <cx:pt idx="6093">2000</cx:pt>
          <cx:pt idx="6094">2000</cx:pt>
          <cx:pt idx="6095">2000</cx:pt>
          <cx:pt idx="6096">2000</cx:pt>
          <cx:pt idx="6097">2000</cx:pt>
          <cx:pt idx="6098">2000</cx:pt>
          <cx:pt idx="6099">2000</cx:pt>
          <cx:pt idx="6100">2000</cx:pt>
          <cx:pt idx="6101">36400</cx:pt>
          <cx:pt idx="6102">41500</cx:pt>
          <cx:pt idx="6103">38900</cx:pt>
          <cx:pt idx="6104">36600</cx:pt>
          <cx:pt idx="6105">39100</cx:pt>
          <cx:pt idx="6106">41700</cx:pt>
          <cx:pt idx="6107">36600</cx:pt>
          <cx:pt idx="6108">39100</cx:pt>
          <cx:pt idx="6109">41700</cx:pt>
          <cx:pt idx="6110">48525</cx:pt>
          <cx:pt idx="6111">54025</cx:pt>
          <cx:pt idx="6112">45975</cx:pt>
          <cx:pt idx="6113">49700</cx:pt>
          <cx:pt idx="6114">59900</cx:pt>
          <cx:pt idx="6115">54600</cx:pt>
          <cx:pt idx="6116">69279</cx:pt>
          <cx:pt idx="6117">60600</cx:pt>
          <cx:pt idx="6118">50400</cx:pt>
          <cx:pt idx="6119">55300</cx:pt>
          <cx:pt idx="6120">50400</cx:pt>
          <cx:pt idx="6121">55300</cx:pt>
          <cx:pt idx="6122">60600</cx:pt>
          <cx:pt idx="6123">4207</cx:pt>
          <cx:pt idx="6124">4556</cx:pt>
          <cx:pt idx="6125">5035</cx:pt>
          <cx:pt idx="6126">55375</cx:pt>
          <cx:pt idx="6127">56225</cx:pt>
          <cx:pt idx="6128">56525</cx:pt>
          <cx:pt idx="6129">82305</cx:pt>
          <cx:pt idx="6130">84500</cx:pt>
          <cx:pt idx="6131">78820</cx:pt>
          <cx:pt idx="6132">72520</cx:pt>
          <cx:pt idx="6133">75465</cx:pt>
          <cx:pt idx="6134">87500</cx:pt>
          <cx:pt idx="6135">75465</cx:pt>
          <cx:pt idx="6136">78820</cx:pt>
          <cx:pt idx="6137">72520</cx:pt>
          <cx:pt idx="6138">82305</cx:pt>
          <cx:pt idx="6139">82305</cx:pt>
          <cx:pt idx="6140">72520</cx:pt>
          <cx:pt idx="6141">78820</cx:pt>
          <cx:pt idx="6142">75465</cx:pt>
          <cx:pt idx="6143">120060</cx:pt>
          <cx:pt idx="6144">120440</cx:pt>
          <cx:pt idx="6145">120440</cx:pt>
          <cx:pt idx="6146">36770</cx:pt>
          <cx:pt idx="6147">43370</cx:pt>
          <cx:pt idx="6148">36140</cx:pt>
          <cx:pt idx="6149">39970</cx:pt>
          <cx:pt idx="6150">32370</cx:pt>
          <cx:pt idx="6151">43590</cx:pt>
          <cx:pt idx="6152">32640</cx:pt>
          <cx:pt idx="6153">36360</cx:pt>
          <cx:pt idx="6154">36990</cx:pt>
          <cx:pt idx="6155">40190</cx:pt>
          <cx:pt idx="6156">39285</cx:pt>
          <cx:pt idx="6157">2136</cx:pt>
          <cx:pt idx="6158">2080</cx:pt>
          <cx:pt idx="6159">2283</cx:pt>
          <cx:pt idx="6160">2444</cx:pt>
          <cx:pt idx="6161">2681</cx:pt>
          <cx:pt idx="6162">2356</cx:pt>
          <cx:pt idx="6163">2000</cx:pt>
          <cx:pt idx="6164">2000</cx:pt>
          <cx:pt idx="6165">2000</cx:pt>
          <cx:pt idx="6166">2000</cx:pt>
          <cx:pt idx="6167">40205</cx:pt>
          <cx:pt idx="6168">32520</cx:pt>
          <cx:pt idx="6169">29265</cx:pt>
          <cx:pt idx="6170">35770</cx:pt>
          <cx:pt idx="6171">33120</cx:pt>
          <cx:pt idx="6172">35270</cx:pt>
          <cx:pt idx="6173">30770</cx:pt>
          <cx:pt idx="6174">34670</cx:pt>
          <cx:pt idx="6175">35730</cx:pt>
          <cx:pt idx="6176">30930</cx:pt>
          <cx:pt idx="6177">34830</cx:pt>
          <cx:pt idx="6178">33230</cx:pt>
          <cx:pt idx="6179">32730</cx:pt>
          <cx:pt idx="6180">42515</cx:pt>
          <cx:pt idx="6181">29230</cx:pt>
          <cx:pt idx="6182">35625</cx:pt>
          <cx:pt idx="6183">36230</cx:pt>
          <cx:pt idx="6184">29730</cx:pt>
          <cx:pt idx="6185">35675</cx:pt>
          <cx:pt idx="6186">33130</cx:pt>
          <cx:pt idx="6187">44460</cx:pt>
          <cx:pt idx="6188">2000</cx:pt>
          <cx:pt idx="6189">2000</cx:pt>
          <cx:pt idx="6190">2000</cx:pt>
          <cx:pt idx="6191">2000</cx:pt>
          <cx:pt idx="6192">2000</cx:pt>
          <cx:pt idx="6193">2000</cx:pt>
          <cx:pt idx="6194">2000</cx:pt>
          <cx:pt idx="6195">2044</cx:pt>
          <cx:pt idx="6196">2100</cx:pt>
          <cx:pt idx="6197">18890</cx:pt>
          <cx:pt idx="6198">3667</cx:pt>
          <cx:pt idx="6199">4282</cx:pt>
          <cx:pt idx="6200">65225</cx:pt>
          <cx:pt idx="6201">67395</cx:pt>
          <cx:pt idx="6202">67395</cx:pt>
          <cx:pt idx="6203">83180</cx:pt>
          <cx:pt idx="6204">88880</cx:pt>
          <cx:pt idx="6205">89380</cx:pt>
          <cx:pt idx="6206">51270</cx:pt>
          <cx:pt idx="6207">96100</cx:pt>
          <cx:pt idx="6208">58800</cx:pt>
          <cx:pt idx="6209">49770</cx:pt>
          <cx:pt idx="6210">47270</cx:pt>
          <cx:pt idx="6211">97250</cx:pt>
          <cx:pt idx="6212">51790</cx:pt>
          <cx:pt idx="6213">50290</cx:pt>
          <cx:pt idx="6214">59450</cx:pt>
          <cx:pt idx="6215">47790</cx:pt>
          <cx:pt idx="6216">62900</cx:pt>
          <cx:pt idx="6217">48300</cx:pt>
          <cx:pt idx="6218">49800</cx:pt>
          <cx:pt idx="6219">98400</cx:pt>
          <cx:pt idx="6220">50800</cx:pt>
          <cx:pt idx="6221">51700</cx:pt>
          <cx:pt idx="6222">51700</cx:pt>
          <cx:pt idx="6223">2000</cx:pt>
          <cx:pt idx="6224">2000</cx:pt>
          <cx:pt idx="6225">2000</cx:pt>
          <cx:pt idx="6226">2000</cx:pt>
          <cx:pt idx="6227">2000</cx:pt>
          <cx:pt idx="6228">43900</cx:pt>
          <cx:pt idx="6229">45650</cx:pt>
          <cx:pt idx="6230">45800</cx:pt>
          <cx:pt idx="6231">47950</cx:pt>
          <cx:pt idx="6232">45800</cx:pt>
          <cx:pt idx="6233">47950</cx:pt>
          <cx:pt idx="6234">49200</cx:pt>
          <cx:pt idx="6235">47050</cx:pt>
          <cx:pt idx="6236">62000</cx:pt>
          <cx:pt idx="6237">63500</cx:pt>
          <cx:pt idx="6238">64000</cx:pt>
          <cx:pt idx="6239">133205</cx:pt>
          <cx:pt idx="6240">50250</cx:pt>
          <cx:pt idx="6241">52750</cx:pt>
          <cx:pt idx="6242">52150</cx:pt>
          <cx:pt idx="6243">54650</cx:pt>
          <cx:pt idx="6244">54650</cx:pt>
          <cx:pt idx="6245">52150</cx:pt>
          <cx:pt idx="6246">64200</cx:pt>
          <cx:pt idx="6247">72500</cx:pt>
          <cx:pt idx="6248">74200</cx:pt>
          <cx:pt idx="6249">65700</cx:pt>
          <cx:pt idx="6250">74700</cx:pt>
          <cx:pt idx="6251">66200</cx:pt>
          <cx:pt idx="6252">60950</cx:pt>
          <cx:pt idx="6253">58450</cx:pt>
          <cx:pt idx="6254">92900</cx:pt>
          <cx:pt idx="6255">93600</cx:pt>
          <cx:pt idx="6256">94100</cx:pt>
          <cx:pt idx="6257">115700</cx:pt>
          <cx:pt idx="6258">117200</cx:pt>
          <cx:pt idx="6259">117500</cx:pt>
          <cx:pt idx="6260">118200</cx:pt>
          <cx:pt idx="6261">111900</cx:pt>
          <cx:pt idx="6262">119700</cx:pt>
          <cx:pt idx="6263">113400</cx:pt>
          <cx:pt idx="6264">113700</cx:pt>
          <cx:pt idx="6265">120000</cx:pt>
          <cx:pt idx="6266">72300</cx:pt>
          <cx:pt idx="6267">49900</cx:pt>
          <cx:pt idx="6268">52600</cx:pt>
          <cx:pt idx="6269">73900</cx:pt>
          <cx:pt idx="6270">67200</cx:pt>
          <cx:pt idx="6271">54400</cx:pt>
          <cx:pt idx="6272">76000</cx:pt>
          <cx:pt idx="6273">47500</cx:pt>
          <cx:pt idx="6274">32855</cx:pt>
          <cx:pt idx="6275">30855</cx:pt>
          <cx:pt idx="6276">22680</cx:pt>
          <cx:pt idx="6277">29100</cx:pt>
          <cx:pt idx="6278">37320</cx:pt>
          <cx:pt idx="6279">29860</cx:pt>
          <cx:pt idx="6280">23370</cx:pt>
          <cx:pt idx="6281">31515</cx:pt>
          <cx:pt idx="6282">33615</cx:pt>
          <cx:pt idx="6283">37795</cx:pt>
          <cx:pt idx="6284">38105</cx:pt>
          <cx:pt idx="6285">33880</cx:pt>
          <cx:pt idx="6286">27225</cx:pt>
          <cx:pt idx="6287">29855</cx:pt>
          <cx:pt idx="6288">31780</cx:pt>
          <cx:pt idx="6289">23420</cx:pt>
          <cx:pt idx="6290">20320</cx:pt>
          <cx:pt idx="6291">17935</cx:pt>
          <cx:pt idx="6292">19695</cx:pt>
          <cx:pt idx="6293">23640</cx:pt>
          <cx:pt idx="6294">25555</cx:pt>
          <cx:pt idx="6295">25925</cx:pt>
          <cx:pt idx="6296">23835</cx:pt>
          <cx:pt idx="6297">22565</cx:pt>
          <cx:pt idx="6298">28420</cx:pt>
          <cx:pt idx="6299">24610</cx:pt>
          <cx:pt idx="6300">21465</cx:pt>
          <cx:pt idx="6301">20965</cx:pt>
          <cx:pt idx="6302">23465</cx:pt>
          <cx:pt idx="6303">20165</cx:pt>
          <cx:pt idx="6304">23265</cx:pt>
          <cx:pt idx="6305">19565</cx:pt>
          <cx:pt idx="6306">20575</cx:pt>
          <cx:pt idx="6307">19795</cx:pt>
          <cx:pt idx="6308">23710</cx:pt>
          <cx:pt idx="6309">23915</cx:pt>
          <cx:pt idx="6310">28195</cx:pt>
          <cx:pt idx="6311">25470</cx:pt>
          <cx:pt idx="6312">30355</cx:pt>
          <cx:pt idx="6313">22340</cx:pt>
          <cx:pt idx="6314">27005</cx:pt>
          <cx:pt idx="6315">23610</cx:pt>
          <cx:pt idx="6316">21625</cx:pt>
          <cx:pt idx="6317">28620</cx:pt>
          <cx:pt idx="6318">27770</cx:pt>
          <cx:pt idx="6319">30920</cx:pt>
          <cx:pt idx="6320">23120</cx:pt>
          <cx:pt idx="6321">25020</cx:pt>
          <cx:pt idx="6322">25125</cx:pt>
          <cx:pt idx="6323">27875</cx:pt>
          <cx:pt idx="6324">21680</cx:pt>
          <cx:pt idx="6325">30975</cx:pt>
          <cx:pt idx="6326">23225</cx:pt>
          <cx:pt idx="6327">38680</cx:pt>
          <cx:pt idx="6328">42235</cx:pt>
          <cx:pt idx="6329">41225</cx:pt>
          <cx:pt idx="6330">41525</cx:pt>
          <cx:pt idx="6331">38425</cx:pt>
          <cx:pt idx="6332">38125</cx:pt>
          <cx:pt idx="6333">38915</cx:pt>
          <cx:pt idx="6334">42015</cx:pt>
          <cx:pt idx="6335">41715</cx:pt>
          <cx:pt idx="6336">38615</cx:pt>
          <cx:pt idx="6337">2000</cx:pt>
          <cx:pt idx="6338">2263</cx:pt>
          <cx:pt idx="6339">2209</cx:pt>
          <cx:pt idx="6340">2411</cx:pt>
          <cx:pt idx="6341">2459</cx:pt>
          <cx:pt idx="6342">2000</cx:pt>
          <cx:pt idx="6343">2000</cx:pt>
          <cx:pt idx="6344">2000</cx:pt>
          <cx:pt idx="6345">19685</cx:pt>
          <cx:pt idx="6346">20755</cx:pt>
          <cx:pt idx="6347">19565</cx:pt>
          <cx:pt idx="6348">21715</cx:pt>
          <cx:pt idx="6349">18845</cx:pt>
          <cx:pt idx="6350">21715</cx:pt>
          <cx:pt idx="6351">18845</cx:pt>
          <cx:pt idx="6352">20755</cx:pt>
          <cx:pt idx="6353">19685</cx:pt>
          <cx:pt idx="6354">19565</cx:pt>
          <cx:pt idx="6355">20115</cx:pt>
          <cx:pt idx="6356">22415</cx:pt>
          <cx:pt idx="6357">20265</cx:pt>
          <cx:pt idx="6358">21455</cx:pt>
          <cx:pt idx="6359">19275</cx:pt>
          <cx:pt idx="6360">34380</cx:pt>
          <cx:pt idx="6361">31290</cx:pt>
          <cx:pt idx="6362">36990</cx:pt>
          <cx:pt idx="6363">34490</cx:pt>
          <cx:pt idx="6364">32510</cx:pt>
          <cx:pt idx="6365">39960</cx:pt>
          <cx:pt idx="6366">37770</cx:pt>
          <cx:pt idx="6367">34590</cx:pt>
          <cx:pt idx="6368">37090</cx:pt>
          <cx:pt idx="6369">40040</cx:pt>
          <cx:pt idx="6370">32610</cx:pt>
          <cx:pt idx="6371">37870</cx:pt>
          <cx:pt idx="6372">189350</cx:pt>
          <cx:pt idx="6373">191300</cx:pt>
          <cx:pt idx="6374">23700</cx:pt>
          <cx:pt idx="6375">24000</cx:pt>
          <cx:pt idx="6376">24200</cx:pt>
          <cx:pt idx="6377">27995</cx:pt>
          <cx:pt idx="6378">29925</cx:pt>
          <cx:pt idx="6379">29925</cx:pt>
          <cx:pt idx="6380">27995</cx:pt>
          <cx:pt idx="6381">25730</cx:pt>
          <cx:pt idx="6382">25780</cx:pt>
          <cx:pt idx="6383">26580</cx:pt>
          <cx:pt idx="6384">20480</cx:pt>
          <cx:pt idx="6385">19980</cx:pt>
          <cx:pt idx="6386">44990</cx:pt>
          <cx:pt idx="6387">45990</cx:pt>
          <cx:pt idx="6388">44990</cx:pt>
          <cx:pt idx="6389">49300</cx:pt>
          <cx:pt idx="6390">51300</cx:pt>
          <cx:pt idx="6391">44565</cx:pt>
          <cx:pt idx="6392">48840</cx:pt>
          <cx:pt idx="6393">50840</cx:pt>
          <cx:pt idx="6394">42565</cx:pt>
          <cx:pt idx="6395">48840</cx:pt>
          <cx:pt idx="6396">46840</cx:pt>
          <cx:pt idx="6397">56780</cx:pt>
          <cx:pt idx="6398">54780</cx:pt>
          <cx:pt idx="6399">43015</cx:pt>
          <cx:pt idx="6400">49440</cx:pt>
          <cx:pt idx="6401">46515</cx:pt>
          <cx:pt idx="6402">44515</cx:pt>
          <cx:pt idx="6403">55230</cx:pt>
          <cx:pt idx="6404">45015</cx:pt>
          <cx:pt idx="6405">53230</cx:pt>
          <cx:pt idx="6406">52640</cx:pt>
          <cx:pt idx="6407">51440</cx:pt>
          <cx:pt idx="6408">50640</cx:pt>
          <cx:pt idx="6409">55230</cx:pt>
          <cx:pt idx="6410">49440</cx:pt>
          <cx:pt idx="6411">47440</cx:pt>
          <cx:pt idx="6412">48640</cx:pt>
          <cx:pt idx="6413">50640</cx:pt>
          <cx:pt idx="6414">57230</cx:pt>
          <cx:pt idx="6415">56400</cx:pt>
          <cx:pt idx="6416">48360</cx:pt>
          <cx:pt idx="6417">50360</cx:pt>
          <cx:pt idx="6418">52360</cx:pt>
          <cx:pt idx="6419">58400</cx:pt>
          <cx:pt idx="6420">56400</cx:pt>
          <cx:pt idx="6421">43950</cx:pt>
          <cx:pt idx="6422">50360</cx:pt>
          <cx:pt idx="6423">45950</cx:pt>
          <cx:pt idx="6424">54400</cx:pt>
          <cx:pt idx="6425">32500</cx:pt>
          <cx:pt idx="6426">28950</cx:pt>
          <cx:pt idx="6427">2000</cx:pt>
          <cx:pt idx="6428">2000</cx:pt>
          <cx:pt idx="6429">2000</cx:pt>
          <cx:pt idx="6430">2000</cx:pt>
          <cx:pt idx="6431">2000</cx:pt>
          <cx:pt idx="6432">2000</cx:pt>
          <cx:pt idx="6433">12515</cx:pt>
          <cx:pt idx="6434">2000</cx:pt>
          <cx:pt idx="6435">2000</cx:pt>
          <cx:pt idx="6436">2000</cx:pt>
          <cx:pt idx="6437">2000</cx:pt>
          <cx:pt idx="6438">2000</cx:pt>
          <cx:pt idx="6439">2381</cx:pt>
          <cx:pt idx="6440">2337</cx:pt>
          <cx:pt idx="6441">2138</cx:pt>
          <cx:pt idx="6442">31025</cx:pt>
          <cx:pt idx="6443">28025</cx:pt>
          <cx:pt idx="6444">28075</cx:pt>
          <cx:pt idx="6445">31075</cx:pt>
          <cx:pt idx="6446">31675</cx:pt>
          <cx:pt idx="6447">28875</cx:pt>
          <cx:pt idx="6448">49850</cx:pt>
          <cx:pt idx="6449">47700</cx:pt>
          <cx:pt idx="6450">53700</cx:pt>
          <cx:pt idx="6451">59200</cx:pt>
          <cx:pt idx="6452">61700</cx:pt>
          <cx:pt idx="6453">61200</cx:pt>
          <cx:pt idx="6454">54750</cx:pt>
          <cx:pt idx="6455">48700</cx:pt>
          <cx:pt idx="6456">63700</cx:pt>
          <cx:pt idx="6457">50850</cx:pt>
          <cx:pt idx="6458">13995</cx:pt>
          <cx:pt idx="6459">16995</cx:pt>
          <cx:pt idx="6460">15195</cx:pt>
          <cx:pt idx="6461">12995</cx:pt>
          <cx:pt idx="6462">15195</cx:pt>
          <cx:pt idx="6463">14195</cx:pt>
          <cx:pt idx="6464">13995</cx:pt>
          <cx:pt idx="6465">12995</cx:pt>
          <cx:pt idx="6466">14295</cx:pt>
          <cx:pt idx="6467">15395</cx:pt>
          <cx:pt idx="6468">14095</cx:pt>
          <cx:pt idx="6469">14945</cx:pt>
          <cx:pt idx="6470">14795</cx:pt>
          <cx:pt idx="6471">12995</cx:pt>
          <cx:pt idx="6472">14195</cx:pt>
          <cx:pt idx="6473">15995</cx:pt>
          <cx:pt idx="6474">16495</cx:pt>
          <cx:pt idx="6475">46030</cx:pt>
          <cx:pt idx="6476">35595</cx:pt>
          <cx:pt idx="6477">33100</cx:pt>
          <cx:pt idx="6478">48525</cx:pt>
          <cx:pt idx="6479">46455</cx:pt>
          <cx:pt idx="6480">42955</cx:pt>
          <cx:pt idx="6481">48950</cx:pt>
          <cx:pt idx="6482">40460</cx:pt>
          <cx:pt idx="6483">33260</cx:pt>
          <cx:pt idx="6484">39585</cx:pt>
          <cx:pt idx="6485">37090</cx:pt>
          <cx:pt idx="6486">35755</cx:pt>
          <cx:pt idx="6487">41895</cx:pt>
          <cx:pt idx="6488">35720</cx:pt>
          <cx:pt idx="6489">35130</cx:pt>
          <cx:pt idx="6490">32720</cx:pt>
          <cx:pt idx="6491">39485</cx:pt>
          <cx:pt idx="6492">38125</cx:pt>
          <cx:pt idx="6493">45475</cx:pt>
          <cx:pt idx="6494">47880</cx:pt>
          <cx:pt idx="6495">38850</cx:pt>
          <cx:pt idx="6496">40845</cx:pt>
          <cx:pt idx="6497">45840</cx:pt>
          <cx:pt idx="6498">45840</cx:pt>
          <cx:pt idx="6499">38850</cx:pt>
          <cx:pt idx="6500">40845</cx:pt>
          <cx:pt idx="6501">41005</cx:pt>
          <cx:pt idx="6502">39010</cx:pt>
          <cx:pt idx="6503">46000</cx:pt>
          <cx:pt idx="6504">45205</cx:pt>
          <cx:pt idx="6505">43210</cx:pt>
          <cx:pt idx="6506">43370</cx:pt>
          <cx:pt idx="6507">45365</cx:pt>
          <cx:pt idx="6508">43530</cx:pt>
          <cx:pt idx="6509">49025</cx:pt>
          <cx:pt idx="6510">40850</cx:pt>
          <cx:pt idx="6511">38900</cx:pt>
          <cx:pt idx="6512">44045</cx:pt>
          <cx:pt idx="6513">47810</cx:pt>
          <cx:pt idx="6514">53475</cx:pt>
          <cx:pt idx="6515">38260</cx:pt>
          <cx:pt idx="6516">55970</cx:pt>
          <cx:pt idx="6517">45315</cx:pt>
          <cx:pt idx="6518">40755</cx:pt>
          <cx:pt idx="6519">41550</cx:pt>
          <cx:pt idx="6520">38260</cx:pt>
          <cx:pt idx="6521">44045</cx:pt>
          <cx:pt idx="6522">48055</cx:pt>
          <cx:pt idx="6523">45560</cx:pt>
          <cx:pt idx="6524">53475</cx:pt>
          <cx:pt idx="6525">40755</cx:pt>
          <cx:pt idx="6526">41550</cx:pt>
          <cx:pt idx="6527">55970</cx:pt>
          <cx:pt idx="6528">34645</cx:pt>
          <cx:pt idx="6529">45555</cx:pt>
          <cx:pt idx="6530">35190</cx:pt>
          <cx:pt idx="6531">35190</cx:pt>
          <cx:pt idx="6532">37080</cx:pt>
          <cx:pt idx="6533">45555</cx:pt>
          <cx:pt idx="6534">47445</cx:pt>
          <cx:pt idx="6535">37080</cx:pt>
          <cx:pt idx="6536">45605</cx:pt>
          <cx:pt idx="6537">45605</cx:pt>
          <cx:pt idx="6538">47495</cx:pt>
          <cx:pt idx="6539">35190</cx:pt>
          <cx:pt idx="6540">35190</cx:pt>
          <cx:pt idx="6541">35010</cx:pt>
          <cx:pt idx="6542">36900</cx:pt>
          <cx:pt idx="6543">39510</cx:pt>
          <cx:pt idx="6544">39510</cx:pt>
          <cx:pt idx="6545">49560</cx:pt>
          <cx:pt idx="6546">35010</cx:pt>
          <cx:pt idx="6547">41400</cx:pt>
          <cx:pt idx="6548">47670</cx:pt>
          <cx:pt idx="6549">36760</cx:pt>
          <cx:pt idx="6550">36760</cx:pt>
          <cx:pt idx="6551">47670</cx:pt>
          <cx:pt idx="6552">38650</cx:pt>
          <cx:pt idx="6553">5650</cx:pt>
          <cx:pt idx="6554">79900</cx:pt>
          <cx:pt idx="6555">69900</cx:pt>
          <cx:pt idx="6556">104500</cx:pt>
          <cx:pt idx="6557">93400</cx:pt>
          <cx:pt idx="6558">69900</cx:pt>
          <cx:pt idx="6559">75000</cx:pt>
          <cx:pt idx="6560">85000</cx:pt>
          <cx:pt idx="6561">105000</cx:pt>
          <cx:pt idx="6562">80000</cx:pt>
          <cx:pt idx="6563">79500</cx:pt>
          <cx:pt idx="6564">66000</cx:pt>
          <cx:pt idx="6565">134500</cx:pt>
          <cx:pt idx="6566">74500</cx:pt>
          <cx:pt idx="6567">71000</cx:pt>
          <cx:pt idx="6568">75000</cx:pt>
          <cx:pt idx="6569">89500</cx:pt>
          <cx:pt idx="6570">112000</cx:pt>
          <cx:pt idx="6571">70000</cx:pt>
          <cx:pt idx="6572">2000</cx:pt>
          <cx:pt idx="6573">2000</cx:pt>
          <cx:pt idx="6574">2000</cx:pt>
          <cx:pt idx="6575">24250</cx:pt>
          <cx:pt idx="6576">27750</cx:pt>
          <cx:pt idx="6577">26140</cx:pt>
          <cx:pt idx="6578">33790</cx:pt>
          <cx:pt idx="6579">25815</cx:pt>
          <cx:pt idx="6580">30540</cx:pt>
          <cx:pt idx="6581">27590</cx:pt>
          <cx:pt idx="6582">24165</cx:pt>
          <cx:pt idx="6583">29740</cx:pt>
          <cx:pt idx="6584">23335</cx:pt>
          <cx:pt idx="6585">31035</cx:pt>
          <cx:pt idx="6586">25885</cx:pt>
          <cx:pt idx="6587">30235</cx:pt>
          <cx:pt idx="6588">30210</cx:pt>
          <cx:pt idx="6589">26040</cx:pt>
          <cx:pt idx="6590">24520</cx:pt>
          <cx:pt idx="6591">27890</cx:pt>
          <cx:pt idx="6592">30420</cx:pt>
          <cx:pt idx="6593">27700</cx:pt>
          <cx:pt idx="6594">22280</cx:pt>
          <cx:pt idx="6595">24690</cx:pt>
          <cx:pt idx="6596">28355</cx:pt>
          <cx:pt idx="6597">24930</cx:pt>
          <cx:pt idx="6598">20830</cx:pt>
          <cx:pt idx="6599">26330</cx:pt>
          <cx:pt idx="6600">20330</cx:pt>
          <cx:pt idx="6601">23430</cx:pt>
          <cx:pt idx="6602">27740</cx:pt>
          <cx:pt idx="6603">22625</cx:pt>
          <cx:pt idx="6604">21015</cx:pt>
          <cx:pt idx="6605">27607</cx:pt>
          <cx:pt idx="6606">27777</cx:pt>
          <cx:pt idx="6607">29627</cx:pt>
          <cx:pt idx="6608">22777</cx:pt>
          <cx:pt idx="6609">32887</cx:pt>
          <cx:pt idx="6610">31317</cx:pt>
          <cx:pt idx="6611">25087</cx:pt>
          <cx:pt idx="6612">25637</cx:pt>
          <cx:pt idx="6613">27777</cx:pt>
          <cx:pt idx="6614">25217</cx:pt>
          <cx:pt idx="6615">27607</cx:pt>
          <cx:pt idx="6616">22907</cx:pt>
          <cx:pt idx="6617">32887</cx:pt>
          <cx:pt idx="6618">29627</cx:pt>
          <cx:pt idx="6619">25637</cx:pt>
          <cx:pt idx="6620">31317</cx:pt>
          <cx:pt idx="6621">26199</cx:pt>
          <cx:pt idx="6622">25999</cx:pt>
          <cx:pt idx="6623">28199</cx:pt>
          <cx:pt idx="6624">23999</cx:pt>
          <cx:pt idx="6625">34999</cx:pt>
          <cx:pt idx="6626">35799</cx:pt>
          <cx:pt idx="6627">36159</cx:pt>
          <cx:pt idx="6628">229000</cx:pt>
          <cx:pt idx="6629">239400</cx:pt>
          <cx:pt idx="6630">28460</cx:pt>
          <cx:pt idx="6631">23490</cx:pt>
          <cx:pt idx="6632">28515</cx:pt>
          <cx:pt idx="6633">22115</cx:pt>
          <cx:pt idx="6634">22950</cx:pt>
          <cx:pt idx="6635">28515</cx:pt>
          <cx:pt idx="6636">22950</cx:pt>
          <cx:pt idx="6637">22115</cx:pt>
          <cx:pt idx="6638">25645</cx:pt>
          <cx:pt idx="6639">24645</cx:pt>
          <cx:pt idx="6640">25895</cx:pt>
          <cx:pt idx="6641">24895</cx:pt>
          <cx:pt idx="6642">26145</cx:pt>
          <cx:pt idx="6643">25145</cx:pt>
          <cx:pt idx="6644">2000</cx:pt>
          <cx:pt idx="6645">2078</cx:pt>
          <cx:pt idx="6646">2254</cx:pt>
          <cx:pt idx="6647">2000</cx:pt>
          <cx:pt idx="6648">2038</cx:pt>
          <cx:pt idx="6649">2462</cx:pt>
          <cx:pt idx="6650">298900</cx:pt>
          <cx:pt idx="6651">303700</cx:pt>
          <cx:pt idx="6652">303700</cx:pt>
          <cx:pt idx="6653">335600</cx:pt>
          <cx:pt idx="6654">44540</cx:pt>
          <cx:pt idx="6655">44540</cx:pt>
          <cx:pt idx="6656">41995</cx:pt>
          <cx:pt idx="6657">39000</cx:pt>
          <cx:pt idx="6658">38550</cx:pt>
          <cx:pt idx="6659">40600</cx:pt>
          <cx:pt idx="6660">36950</cx:pt>
          <cx:pt idx="6661">34220</cx:pt>
          <cx:pt idx="6662">29560</cx:pt>
          <cx:pt idx="6663">32620</cx:pt>
          <cx:pt idx="6664">31160</cx:pt>
          <cx:pt idx="6665">34400</cx:pt>
          <cx:pt idx="6666">39180</cx:pt>
          <cx:pt idx="6667">41730</cx:pt>
          <cx:pt idx="6668">32800</cx:pt>
          <cx:pt idx="6669">38730</cx:pt>
          <cx:pt idx="6670">29740</cx:pt>
          <cx:pt idx="6671">40780</cx:pt>
          <cx:pt idx="6672">31340</cx:pt>
          <cx:pt idx="6673">42180</cx:pt>
          <cx:pt idx="6674">37130</cx:pt>
          <cx:pt idx="6675">40130</cx:pt>
          <cx:pt idx="6676">43780</cx:pt>
          <cx:pt idx="6677">29740</cx:pt>
          <cx:pt idx="6678">31340</cx:pt>
          <cx:pt idx="6679">37130</cx:pt>
          <cx:pt idx="6680">38730</cx:pt>
          <cx:pt idx="6681">34400</cx:pt>
          <cx:pt idx="6682">32800</cx:pt>
          <cx:pt idx="6683">40780</cx:pt>
          <cx:pt idx="6684">39180</cx:pt>
          <cx:pt idx="6685">336400</cx:pt>
          <cx:pt idx="6686">369200</cx:pt>
          <cx:pt idx="6687">345400</cx:pt>
          <cx:pt idx="6688">378200</cx:pt>
          <cx:pt idx="6689">382400</cx:pt>
          <cx:pt idx="6690">354000</cx:pt>
          <cx:pt idx="6691">364000</cx:pt>
          <cx:pt idx="6692">392400</cx:pt>
          <cx:pt idx="6693">450000</cx:pt>
          <cx:pt idx="6694">3550</cx:pt>
          <cx:pt idx="6695">3206</cx:pt>
          <cx:pt idx="6696">3654</cx:pt>
          <cx:pt idx="6697">4059</cx:pt>
          <cx:pt idx="6698">4584</cx:pt>
          <cx:pt idx="6699">5193</cx:pt>
          <cx:pt idx="6700">41800</cx:pt>
          <cx:pt idx="6701">29300</cx:pt>
          <cx:pt idx="6702">34800</cx:pt>
          <cx:pt idx="6703">25300</cx:pt>
          <cx:pt idx="6704">46170</cx:pt>
          <cx:pt idx="6705">32300</cx:pt>
          <cx:pt idx="6706">23800</cx:pt>
          <cx:pt idx="6707">29300</cx:pt>
          <cx:pt idx="6708">36300</cx:pt>
          <cx:pt idx="6709">36395</cx:pt>
          <cx:pt idx="6710">32395</cx:pt>
          <cx:pt idx="6711">24145</cx:pt>
          <cx:pt idx="6712">35145</cx:pt>
          <cx:pt idx="6713">29645</cx:pt>
          <cx:pt idx="6714">41895</cx:pt>
          <cx:pt idx="6715">29645</cx:pt>
          <cx:pt idx="6716">25645</cx:pt>
          <cx:pt idx="6717">25645</cx:pt>
          <cx:pt idx="6718">24645</cx:pt>
          <cx:pt idx="6719">29645</cx:pt>
          <cx:pt idx="6720">42145</cx:pt>
          <cx:pt idx="6721">36645</cx:pt>
          <cx:pt idx="6722">35145</cx:pt>
          <cx:pt idx="6723">32645</cx:pt>
          <cx:pt idx="6724">2000</cx:pt>
          <cx:pt idx="6725">2000</cx:pt>
          <cx:pt idx="6726">2000</cx:pt>
          <cx:pt idx="6727">2000</cx:pt>
          <cx:pt idx="6728">2000</cx:pt>
          <cx:pt idx="6729">27505</cx:pt>
          <cx:pt idx="6730">30550</cx:pt>
          <cx:pt idx="6731">29265</cx:pt>
          <cx:pt idx="6732">26905</cx:pt>
          <cx:pt idx="6733">28665</cx:pt>
          <cx:pt idx="6734">25980</cx:pt>
          <cx:pt idx="6735">27550</cx:pt>
          <cx:pt idx="6736">23720</cx:pt>
          <cx:pt idx="6737">28650</cx:pt>
          <cx:pt idx="6738">29450</cx:pt>
          <cx:pt idx="6739">28650</cx:pt>
          <cx:pt idx="6740">27550</cx:pt>
          <cx:pt idx="6741">29265</cx:pt>
          <cx:pt idx="6742">23970</cx:pt>
          <cx:pt idx="6743">29450</cx:pt>
          <cx:pt idx="6744">30550</cx:pt>
          <cx:pt idx="6745">27505</cx:pt>
          <cx:pt idx="6746">26905</cx:pt>
          <cx:pt idx="6747">26230</cx:pt>
          <cx:pt idx="6748">32205</cx:pt>
          <cx:pt idx="6749">32655</cx:pt>
          <cx:pt idx="6750">28665</cx:pt>
          <cx:pt idx="6751">28600</cx:pt>
          <cx:pt idx="6752">26395</cx:pt>
          <cx:pt idx="6753">29330</cx:pt>
          <cx:pt idx="6754">31270</cx:pt>
          <cx:pt idx="6755">30065</cx:pt>
          <cx:pt idx="6756">24915</cx:pt>
          <cx:pt idx="6757">2000</cx:pt>
          <cx:pt idx="6758">2000</cx:pt>
          <cx:pt idx="6759">2000</cx:pt>
          <cx:pt idx="6760">2000</cx:pt>
          <cx:pt idx="6761">2000</cx:pt>
          <cx:pt idx="6762">2000</cx:pt>
          <cx:pt idx="6763">2000</cx:pt>
          <cx:pt idx="6764">2000</cx:pt>
          <cx:pt idx="6765">2000</cx:pt>
          <cx:pt idx="6766">2000</cx:pt>
          <cx:pt idx="6767">2000</cx:pt>
          <cx:pt idx="6768">2000</cx:pt>
          <cx:pt idx="6769">65055</cx:pt>
          <cx:pt idx="6770">67220</cx:pt>
          <cx:pt idx="6771">61480</cx:pt>
          <cx:pt idx="6772">63645</cx:pt>
          <cx:pt idx="6773">63195</cx:pt>
          <cx:pt idx="6774">76650</cx:pt>
          <cx:pt idx="6775">69135</cx:pt>
          <cx:pt idx="6776">65560</cx:pt>
          <cx:pt idx="6777">73645</cx:pt>
          <cx:pt idx="6778">74260</cx:pt>
          <cx:pt idx="6779">66770</cx:pt>
          <cx:pt idx="6780">71260</cx:pt>
          <cx:pt idx="6781">65560</cx:pt>
          <cx:pt idx="6782">71260</cx:pt>
          <cx:pt idx="6783">66770</cx:pt>
          <cx:pt idx="6784">63195</cx:pt>
          <cx:pt idx="6785">69135</cx:pt>
          <cx:pt idx="6786">76645</cx:pt>
          <cx:pt idx="6787">73650</cx:pt>
          <cx:pt idx="6788">74260</cx:pt>
          <cx:pt idx="6789">19450</cx:pt>
          <cx:pt idx="6790">13030</cx:pt>
          <cx:pt idx="6791">17085</cx:pt>
          <cx:pt idx="6792">15340</cx:pt>
          <cx:pt idx="6793">14315</cx:pt>
          <cx:pt idx="6794">17640</cx:pt>
          <cx:pt idx="6795">15800</cx:pt>
          <cx:pt idx="6796">20450</cx:pt>
          <cx:pt idx="6797">13490</cx:pt>
          <cx:pt idx="6798">16625</cx:pt>
          <cx:pt idx="6799">16110</cx:pt>
          <cx:pt idx="6800">13800</cx:pt>
          <cx:pt idx="6801">20700</cx:pt>
          <cx:pt idx="6802">2000</cx:pt>
          <cx:pt idx="6803">2000</cx:pt>
          <cx:pt idx="6804">2000</cx:pt>
          <cx:pt idx="6805">2000</cx:pt>
          <cx:pt idx="6806">2000</cx:pt>
          <cx:pt idx="6807">2044</cx:pt>
          <cx:pt idx="6808">12715</cx:pt>
          <cx:pt idx="6809">20990</cx:pt>
          <cx:pt idx="6810">20525</cx:pt>
          <cx:pt idx="6811">24315</cx:pt>
          <cx:pt idx="6812">17475</cx:pt>
          <cx:pt idx="6813">18550</cx:pt>
          <cx:pt idx="6814">23240</cx:pt>
          <cx:pt idx="6815">25740</cx:pt>
          <cx:pt idx="6816">25990</cx:pt>
          <cx:pt idx="6817">18290</cx:pt>
          <cx:pt idx="6818">26990</cx:pt>
          <cx:pt idx="6819">19390</cx:pt>
          <cx:pt idx="6820">18690</cx:pt>
          <cx:pt idx="6821">27390</cx:pt>
          <cx:pt idx="6822">20390</cx:pt>
          <cx:pt idx="6823">19790</cx:pt>
          <cx:pt idx="6824">26390</cx:pt>
          <cx:pt idx="6825">2000</cx:pt>
          <cx:pt idx="6826">2000</cx:pt>
          <cx:pt idx="6827">2000</cx:pt>
          <cx:pt idx="6828">2000</cx:pt>
          <cx:pt idx="6829">2000</cx:pt>
          <cx:pt idx="6830">2000</cx:pt>
          <cx:pt idx="6831">2000</cx:pt>
          <cx:pt idx="6832">2000</cx:pt>
          <cx:pt idx="6833">26220</cx:pt>
          <cx:pt idx="6834">24560</cx:pt>
          <cx:pt idx="6835">22240</cx:pt>
          <cx:pt idx="6836">23900</cx:pt>
          <cx:pt idx="6837">23250</cx:pt>
          <cx:pt idx="6838">25750</cx:pt>
          <cx:pt idx="6839">23235</cx:pt>
          <cx:pt idx="6840">26750</cx:pt>
          <cx:pt idx="6841">21590</cx:pt>
          <cx:pt idx="6842">27410</cx:pt>
          <cx:pt idx="6843">28410</cx:pt>
          <cx:pt idx="6844">24895</cx:pt>
          <cx:pt idx="6845">28995</cx:pt>
          <cx:pt idx="6846">27245</cx:pt>
          <cx:pt idx="6847">27995</cx:pt>
          <cx:pt idx="6848">23995</cx:pt>
          <cx:pt idx="6849">21590</cx:pt>
          <cx:pt idx="6850">26245</cx:pt>
          <cx:pt idx="6851">23235</cx:pt>
          <cx:pt idx="6852">22245</cx:pt>
          <cx:pt idx="6853">24985</cx:pt>
          <cx:pt idx="6854">23340</cx:pt>
          <cx:pt idx="6855">89000</cx:pt>
          <cx:pt idx="6856">89000</cx:pt>
          <cx:pt idx="6857">89000</cx:pt>
          <cx:pt idx="6858">89000</cx:pt>
          <cx:pt idx="6859">156000</cx:pt>
          <cx:pt idx="6860">21710</cx:pt>
          <cx:pt idx="6861">20720</cx:pt>
          <cx:pt idx="6862">21760</cx:pt>
          <cx:pt idx="6863">20870</cx:pt>
          <cx:pt idx="6864">22230</cx:pt>
          <cx:pt idx="6865">21330</cx:pt>
          <cx:pt idx="6866">35880</cx:pt>
          <cx:pt idx="6867">36580</cx:pt>
          <cx:pt idx="6868">37980</cx:pt>
          <cx:pt idx="6869">34480</cx:pt>
          <cx:pt idx="6870">34965</cx:pt>
          <cx:pt idx="6871">37065</cx:pt>
          <cx:pt idx="6872">36365</cx:pt>
          <cx:pt idx="6873">38465</cx:pt>
          <cx:pt idx="6874">38585</cx:pt>
          <cx:pt idx="6875">36485</cx:pt>
          <cx:pt idx="6876">37185</cx:pt>
          <cx:pt idx="6877">35085</cx:pt>
          <cx:pt idx="6878">39720</cx:pt>
          <cx:pt idx="6879">41310</cx:pt>
          <cx:pt idx="6880">41310</cx:pt>
          <cx:pt idx="6881">39720</cx:pt>
          <cx:pt idx="6882">39720</cx:pt>
          <cx:pt idx="6883">2000</cx:pt>
          <cx:pt idx="6884">2000</cx:pt>
          <cx:pt idx="6885">2000</cx:pt>
          <cx:pt idx="6886">2000</cx:pt>
          <cx:pt idx="6887">2000</cx:pt>
          <cx:pt idx="6888">2000</cx:pt>
          <cx:pt idx="6889">37775</cx:pt>
          <cx:pt idx="6890">35775</cx:pt>
          <cx:pt idx="6891">28975</cx:pt>
          <cx:pt idx="6892">37375</cx:pt>
          <cx:pt idx="6893">42030</cx:pt>
          <cx:pt idx="6894">44600</cx:pt>
          <cx:pt idx="6895">32275</cx:pt>
          <cx:pt idx="6896">37650</cx:pt>
          <cx:pt idx="6897">32550</cx:pt>
          <cx:pt idx="6898">36050</cx:pt>
          <cx:pt idx="6899">42305</cx:pt>
          <cx:pt idx="6900">44875</cx:pt>
          <cx:pt idx="6901">29400</cx:pt>
          <cx:pt idx="6902">38050</cx:pt>
          <cx:pt idx="6903">33500</cx:pt>
          <cx:pt idx="6904">2000</cx:pt>
          <cx:pt idx="6905">32150</cx:pt>
          <cx:pt idx="6906">25990</cx:pt>
          <cx:pt idx="6907">32195</cx:pt>
          <cx:pt idx="6908">25995</cx:pt>
          <cx:pt idx="6909">25995</cx:pt>
          <cx:pt idx="6910">30990</cx:pt>
          <cx:pt idx="6911">25995</cx:pt>
          <cx:pt idx="6912">27500</cx:pt>
          <cx:pt idx="6913">25500</cx:pt>
          <cx:pt idx="6914">21500</cx:pt>
          <cx:pt idx="6915">31995</cx:pt>
          <cx:pt idx="6916">35300</cx:pt>
          <cx:pt idx="6917">23950</cx:pt>
          <cx:pt idx="6918">25790</cx:pt>
          <cx:pt idx="6919">21840</cx:pt>
          <cx:pt idx="6920">27700</cx:pt>
          <cx:pt idx="6921">35500</cx:pt>
          <cx:pt idx="6922">24340</cx:pt>
          <cx:pt idx="6923">29940</cx:pt>
          <cx:pt idx="6924">24140</cx:pt>
          <cx:pt idx="6925">25140</cx:pt>
          <cx:pt idx="6926">22140</cx:pt>
          <cx:pt idx="6927">36040</cx:pt>
          <cx:pt idx="6928">30295</cx:pt>
          <cx:pt idx="6929">24895</cx:pt>
          <cx:pt idx="6930">25195</cx:pt>
          <cx:pt idx="6931">29995</cx:pt>
          <cx:pt idx="6932">32995</cx:pt>
          <cx:pt idx="6933">26995</cx:pt>
          <cx:pt idx="6934">27295</cx:pt>
          <cx:pt idx="6935">30695</cx:pt>
          <cx:pt idx="6936">33395</cx:pt>
          <cx:pt idx="6937">25295</cx:pt>
          <cx:pt idx="6938">27695</cx:pt>
          <cx:pt idx="6939">27395</cx:pt>
          <cx:pt idx="6940">24995</cx:pt>
          <cx:pt idx="6941">30395</cx:pt>
          <cx:pt idx="6942">35995</cx:pt>
          <cx:pt idx="6943">25645</cx:pt>
          <cx:pt idx="6944">34995</cx:pt>
          <cx:pt idx="6945">27695</cx:pt>
          <cx:pt idx="6946">38195</cx:pt>
          <cx:pt idx="6947">32390</cx:pt>
          <cx:pt idx="6948">22195</cx:pt>
          <cx:pt idx="6949">21295</cx:pt>
          <cx:pt idx="6950">22695</cx:pt>
          <cx:pt idx="6951">24995</cx:pt>
          <cx:pt idx="6952">22795</cx:pt>
          <cx:pt idx="6953">24195</cx:pt>
          <cx:pt idx="6954">19595</cx:pt>
          <cx:pt idx="6955">20795</cx:pt>
          <cx:pt idx="6956">23595</cx:pt>
          <cx:pt idx="6957">23995</cx:pt>
          <cx:pt idx="6958">22195</cx:pt>
          <cx:pt idx="6959">22695</cx:pt>
          <cx:pt idx="6960">25395</cx:pt>
          <cx:pt idx="6961">23895</cx:pt>
          <cx:pt idx="6962">22495</cx:pt>
          <cx:pt idx="6963">21295</cx:pt>
          <cx:pt idx="6964">20795</cx:pt>
          <cx:pt idx="6965">19595</cx:pt>
          <cx:pt idx="6966">27395</cx:pt>
          <cx:pt idx="6967">25995</cx:pt>
          <cx:pt idx="6968">24195</cx:pt>
          <cx:pt idx="6969">22495</cx:pt>
          <cx:pt idx="6970">25695</cx:pt>
          <cx:pt idx="6971">20995</cx:pt>
          <cx:pt idx="6972">27695</cx:pt>
          <cx:pt idx="6973">24195</cx:pt>
          <cx:pt idx="6974">22695</cx:pt>
          <cx:pt idx="6975">19795</cx:pt>
          <cx:pt idx="6976">26195</cx:pt>
          <cx:pt idx="6977">24195</cx:pt>
          <cx:pt idx="6978">28195</cx:pt>
          <cx:pt idx="6979">23195</cx:pt>
          <cx:pt idx="6980">30995</cx:pt>
          <cx:pt idx="6981">24995</cx:pt>
          <cx:pt idx="6982">26995</cx:pt>
          <cx:pt idx="6983">22995</cx:pt>
          <cx:pt idx="6984">23995</cx:pt>
          <cx:pt idx="6985">25995</cx:pt>
          <cx:pt idx="6986">24995</cx:pt>
          <cx:pt idx="6987">31695</cx:pt>
          <cx:pt idx="6988">24495</cx:pt>
          <cx:pt idx="6989">24995</cx:pt>
          <cx:pt idx="6990">27495</cx:pt>
          <cx:pt idx="6991">25495</cx:pt>
          <cx:pt idx="6992">26495</cx:pt>
          <cx:pt idx="6993">23495</cx:pt>
          <cx:pt idx="6994">24460</cx:pt>
          <cx:pt idx="6995">33775</cx:pt>
          <cx:pt idx="6996">27600</cx:pt>
          <cx:pt idx="6997">27550</cx:pt>
          <cx:pt idx="6998">35825</cx:pt>
          <cx:pt idx="6999">30250</cx:pt>
          <cx:pt idx="7000">30310</cx:pt>
          <cx:pt idx="7001">27225</cx:pt>
          <cx:pt idx="7002">34150</cx:pt>
          <cx:pt idx="7003">36195</cx:pt>
          <cx:pt idx="7004">28265</cx:pt>
          <cx:pt idx="7005">24635</cx:pt>
          <cx:pt idx="7006">42495</cx:pt>
          <cx:pt idx="7007">30495</cx:pt>
          <cx:pt idx="7008">28595</cx:pt>
          <cx:pt idx="7009">37895</cx:pt>
          <cx:pt idx="7010">34495</cx:pt>
          <cx:pt idx="7011">200500</cx:pt>
          <cx:pt idx="7012">82800</cx:pt>
          <cx:pt idx="7013">125600</cx:pt>
          <cx:pt idx="7014">93200</cx:pt>
          <cx:pt idx="7015">98300</cx:pt>
          <cx:pt idx="7016">161100</cx:pt>
          <cx:pt idx="7017">141300</cx:pt>
          <cx:pt idx="7018">180300</cx:pt>
          <cx:pt idx="7019">113400</cx:pt>
          <cx:pt idx="7020">78100</cx:pt>
          <cx:pt idx="7021">161100</cx:pt>
          <cx:pt idx="7022">82800</cx:pt>
          <cx:pt idx="7023">141300</cx:pt>
          <cx:pt idx="7024">200500</cx:pt>
          <cx:pt idx="7025">78100</cx:pt>
          <cx:pt idx="7026">180300</cx:pt>
          <cx:pt idx="7027">80000</cx:pt>
          <cx:pt idx="7028">113400</cx:pt>
          <cx:pt idx="7029">84300</cx:pt>
          <cx:pt idx="7030">93200</cx:pt>
          <cx:pt idx="7031">125600</cx:pt>
          <cx:pt idx="7032">98300</cx:pt>
          <cx:pt idx="7033">39725</cx:pt>
          <cx:pt idx="7034">34600</cx:pt>
          <cx:pt idx="7035">40425</cx:pt>
          <cx:pt idx="7036">35250</cx:pt>
          <cx:pt idx="7037">40730</cx:pt>
          <cx:pt idx="7038">35555</cx:pt>
          <cx:pt idx="7039">259900</cx:pt>
          <cx:pt idx="7040">262990</cx:pt>
          <cx:pt idx="7041">2000</cx:pt>
          <cx:pt idx="7042">2000</cx:pt>
          <cx:pt idx="7043">2000</cx:pt>
          <cx:pt idx="7044">2178</cx:pt>
          <cx:pt idx="7045">26280</cx:pt>
          <cx:pt idx="7046">29125</cx:pt>
          <cx:pt idx="7047">22440</cx:pt>
          <cx:pt idx="7048">23995</cx:pt>
          <cx:pt idx="7049">30850</cx:pt>
          <cx:pt idx="7050">31790</cx:pt>
          <cx:pt idx="7051">24375</cx:pt>
          <cx:pt idx="7052">21340</cx:pt>
          <cx:pt idx="7053">33925</cx:pt>
          <cx:pt idx="7054">28105</cx:pt>
          <cx:pt idx="7055">26915</cx:pt>
          <cx:pt idx="7056">27095</cx:pt>
          <cx:pt idx="7057">28115</cx:pt>
          <cx:pt idx="7058">35995</cx:pt>
          <cx:pt idx="7059">26280</cx:pt>
          <cx:pt idx="7060">34270</cx:pt>
          <cx:pt idx="7061">30495</cx:pt>
          <cx:pt idx="7062">24750</cx:pt>
          <cx:pt idx="7063">28410</cx:pt>
          <cx:pt idx="7064">23975</cx:pt>
          <cx:pt idx="7065">36835</cx:pt>
          <cx:pt idx="7066">22440</cx:pt>
          <cx:pt idx="7067">29295</cx:pt>
          <cx:pt idx="7068">27995</cx:pt>
          <cx:pt idx="7069">22440</cx:pt>
          <cx:pt idx="7070">23975</cx:pt>
          <cx:pt idx="7071">30995</cx:pt>
          <cx:pt idx="7072">25495</cx:pt>
          <cx:pt idx="7073">33995</cx:pt>
          <cx:pt idx="7074">2452</cx:pt>
          <cx:pt idx="7075">2879</cx:pt>
          <cx:pt idx="7076">2715</cx:pt>
          <cx:pt idx="7077">2668</cx:pt>
          <cx:pt idx="7078">30500</cx:pt>
          <cx:pt idx="7079">27300</cx:pt>
          <cx:pt idx="7080">23000</cx:pt>
          <cx:pt idx="7081">24150</cx:pt>
          <cx:pt idx="7082">28050</cx:pt>
          <cx:pt idx="7083">26800</cx:pt>
          <cx:pt idx="7084">29250</cx:pt>
          <cx:pt idx="7085">26150</cx:pt>
          <cx:pt idx="7086">30900</cx:pt>
          <cx:pt idx="7087">26450</cx:pt>
          <cx:pt idx="7088">24450</cx:pt>
          <cx:pt idx="7089">28450</cx:pt>
          <cx:pt idx="7090">23300</cx:pt>
          <cx:pt idx="7091">29550</cx:pt>
          <cx:pt idx="7092">27600</cx:pt>
          <cx:pt idx="7093">27100</cx:pt>
          <cx:pt idx="7094">29510</cx:pt>
          <cx:pt idx="7095">29780</cx:pt>
          <cx:pt idx="7096">37900</cx:pt>
          <cx:pt idx="7097">41560</cx:pt>
          <cx:pt idx="7098">34830</cx:pt>
          <cx:pt idx="7099">31200</cx:pt>
          <cx:pt idx="7100">34500</cx:pt>
          <cx:pt idx="7101">32810</cx:pt>
          <cx:pt idx="7102">36210</cx:pt>
          <cx:pt idx="7103">33140</cx:pt>
          <cx:pt idx="7104">43250</cx:pt>
          <cx:pt idx="7105">31470</cx:pt>
          <cx:pt idx="7106">33150</cx:pt>
          <cx:pt idx="7107">38100</cx:pt>
          <cx:pt idx="7108">41610</cx:pt>
          <cx:pt idx="7109">43300</cx:pt>
          <cx:pt idx="7110">29830</cx:pt>
          <cx:pt idx="7111">36410</cx:pt>
          <cx:pt idx="7112">34840</cx:pt>
          <cx:pt idx="7113">31520</cx:pt>
          <cx:pt idx="7114">37790</cx:pt>
          <cx:pt idx="7115">32980</cx:pt>
          <cx:pt idx="7116">36100</cx:pt>
          <cx:pt idx="7117">30290</cx:pt>
          <cx:pt idx="7118">42070</cx:pt>
          <cx:pt idx="7119">34670</cx:pt>
          <cx:pt idx="7120">43760</cx:pt>
          <cx:pt idx="7121">31980</cx:pt>
          <cx:pt idx="7122">64600</cx:pt>
          <cx:pt idx="7123">94600</cx:pt>
          <cx:pt idx="7124">79900</cx:pt>
          <cx:pt idx="7125">66950</cx:pt>
          <cx:pt idx="7126">96100</cx:pt>
          <cx:pt idx="7127">74600</cx:pt>
          <cx:pt idx="7128">100800</cx:pt>
          <cx:pt idx="7129">101300</cx:pt>
          <cx:pt idx="7130">96600</cx:pt>
          <cx:pt idx="7131">66700</cx:pt>
          <cx:pt idx="7132">74350</cx:pt>
          <cx:pt idx="7133">433550</cx:pt>
          <cx:pt idx="7134">438325</cx:pt>
          <cx:pt idx="7135">449525</cx:pt>
          <cx:pt idx="7136">474600</cx:pt>
          <cx:pt idx="7137">479775</cx:pt>
          <cx:pt idx="7138">492000</cx:pt>
          <cx:pt idx="7139">402940</cx:pt>
          <cx:pt idx="7140">474990</cx:pt>
          <cx:pt idx="7141">407400</cx:pt>
          <cx:pt idx="7142">480175</cx:pt>
          <cx:pt idx="7143">417825</cx:pt>
          <cx:pt idx="7144">492425</cx:pt>
          <cx:pt idx="7145">2047</cx:pt>
          <cx:pt idx="7146">2550</cx:pt>
          <cx:pt idx="7147">2221</cx:pt>
          <cx:pt idx="7148">2000</cx:pt>
          <cx:pt idx="7149">2142</cx:pt>
          <cx:pt idx="7150">2013</cx:pt>
          <cx:pt idx="7151">2293</cx:pt>
          <cx:pt idx="7152">2281</cx:pt>
          <cx:pt idx="7153">2000</cx:pt>
          <cx:pt idx="7154">2115</cx:pt>
          <cx:pt idx="7155">2000</cx:pt>
          <cx:pt idx="7156">2040</cx:pt>
          <cx:pt idx="7157">2423</cx:pt>
          <cx:pt idx="7158">2188</cx:pt>
          <cx:pt idx="7159">2699</cx:pt>
          <cx:pt idx="7160">2311</cx:pt>
          <cx:pt idx="7161">2691</cx:pt>
          <cx:pt idx="7162">2197</cx:pt>
          <cx:pt idx="7163">2553</cx:pt>
          <cx:pt idx="7164">2409</cx:pt>
          <cx:pt idx="7165">2912</cx:pt>
          <cx:pt idx="7166">2000</cx:pt>
          <cx:pt idx="7167">2498</cx:pt>
          <cx:pt idx="7168">2539</cx:pt>
          <cx:pt idx="7169">33720</cx:pt>
          <cx:pt idx="7170">40020</cx:pt>
          <cx:pt idx="7171">36970</cx:pt>
          <cx:pt idx="7172">33120</cx:pt>
          <cx:pt idx="7173">41620</cx:pt>
          <cx:pt idx="7174">38970</cx:pt>
          <cx:pt idx="7175">31470</cx:pt>
          <cx:pt idx="7176">34720</cx:pt>
          <cx:pt idx="7177">36970</cx:pt>
          <cx:pt idx="7178">35370</cx:pt>
          <cx:pt idx="7179">29870</cx:pt>
          <cx:pt idx="7180">32120</cx:pt>
          <cx:pt idx="7181">37370</cx:pt>
          <cx:pt idx="7182">38570</cx:pt>
          <cx:pt idx="7183">39455</cx:pt>
          <cx:pt idx="7184">46570</cx:pt>
          <cx:pt idx="7185">38855</cx:pt>
          <cx:pt idx="7186">37855</cx:pt>
          <cx:pt idx="7187">33580</cx:pt>
          <cx:pt idx="7188">36055</cx:pt>
          <cx:pt idx="7189">31945</cx:pt>
          <cx:pt idx="7190">37055</cx:pt>
          <cx:pt idx="7191">30145</cx:pt>
          <cx:pt idx="7192">34380</cx:pt>
          <cx:pt idx="7193">32580</cx:pt>
          <cx:pt idx="7194">35380</cx:pt>
          <cx:pt idx="7195">41170</cx:pt>
          <cx:pt idx="7196">42970</cx:pt>
          <cx:pt idx="7197">37655</cx:pt>
          <cx:pt idx="7198">39255</cx:pt>
          <cx:pt idx="7199">36455</cx:pt>
          <cx:pt idx="7200">39855</cx:pt>
          <cx:pt idx="7201">38055</cx:pt>
          <cx:pt idx="7202">47070</cx:pt>
          <cx:pt idx="7203">33030</cx:pt>
          <cx:pt idx="7204">37455</cx:pt>
          <cx:pt idx="7205">38255</cx:pt>
          <cx:pt idx="7206">34830</cx:pt>
          <cx:pt idx="7207">32395</cx:pt>
          <cx:pt idx="7208">41670</cx:pt>
          <cx:pt idx="7209">35830</cx:pt>
          <cx:pt idx="7210">43470</cx:pt>
          <cx:pt idx="7211">34030</cx:pt>
          <cx:pt idx="7212">30595</cx:pt>
          <cx:pt idx="7213">2000</cx:pt>
          <cx:pt idx="7214">3065</cx:pt>
          <cx:pt idx="7215">3367</cx:pt>
          <cx:pt idx="7216">3843</cx:pt>
          <cx:pt idx="7217">3407</cx:pt>
          <cx:pt idx="7218">26100</cx:pt>
          <cx:pt idx="7219">23600</cx:pt>
          <cx:pt idx="7220">24600</cx:pt>
          <cx:pt idx="7221">2000</cx:pt>
          <cx:pt idx="7222">2000</cx:pt>
          <cx:pt idx="7223">2194</cx:pt>
          <cx:pt idx="7224">2000</cx:pt>
          <cx:pt idx="7225">2088</cx:pt>
          <cx:pt idx="7226">2000</cx:pt>
          <cx:pt idx="7227">2064</cx:pt>
          <cx:pt idx="7228">2304</cx:pt>
          <cx:pt idx="7229">2419</cx:pt>
          <cx:pt idx="7230">2196</cx:pt>
          <cx:pt idx="7231">2388</cx:pt>
          <cx:pt idx="7232">2242</cx:pt>
          <cx:pt idx="7233">2728</cx:pt>
          <cx:pt idx="7234">2580</cx:pt>
          <cx:pt idx="7235">20030</cx:pt>
          <cx:pt idx="7236">19080</cx:pt>
          <cx:pt idx="7237">21765</cx:pt>
          <cx:pt idx="7238">23360</cx:pt>
          <cx:pt idx="7239">20340</cx:pt>
          <cx:pt idx="7240">21765</cx:pt>
          <cx:pt idx="7241">19540</cx:pt>
          <cx:pt idx="7242">24475</cx:pt>
          <cx:pt idx="7243">20360</cx:pt>
          <cx:pt idx="7244">19560</cx:pt>
          <cx:pt idx="7245">24495</cx:pt>
          <cx:pt idx="7246">21785</cx:pt>
          <cx:pt idx="7247">21355</cx:pt>
          <cx:pt idx="7248">27100</cx:pt>
          <cx:pt idx="7249">33100</cx:pt>
          <cx:pt idx="7250">28800</cx:pt>
          <cx:pt idx="7251">26675</cx:pt>
          <cx:pt idx="7252">28060</cx:pt>
          <cx:pt idx="7253">30935</cx:pt>
          <cx:pt idx="7254">29695</cx:pt>
          <cx:pt idx="7255">26675</cx:pt>
          <cx:pt idx="7256">28060</cx:pt>
          <cx:pt idx="7257">30935</cx:pt>
          <cx:pt idx="7258">29695</cx:pt>
          <cx:pt idx="7259">26675</cx:pt>
          <cx:pt idx="7260">29695</cx:pt>
          <cx:pt idx="7261">28060</cx:pt>
          <cx:pt idx="7262">30935</cx:pt>
          <cx:pt idx="7263">25765</cx:pt>
          <cx:pt idx="7264">30005</cx:pt>
          <cx:pt idx="7265">24200</cx:pt>
          <cx:pt idx="7266">28435</cx:pt>
          <cx:pt idx="7267">26985</cx:pt>
          <cx:pt idx="7268">23215</cx:pt>
          <cx:pt idx="7269">24200</cx:pt>
          <cx:pt idx="7270">26250</cx:pt>
          <cx:pt idx="7271">28650</cx:pt>
          <cx:pt idx="7272">30000</cx:pt>
          <cx:pt idx="7273">24700</cx:pt>
          <cx:pt idx="7274">28100</cx:pt>
          <cx:pt idx="7275">28115</cx:pt>
          <cx:pt idx="7276">30015</cx:pt>
          <cx:pt idx="7277">29135</cx:pt>
          <cx:pt idx="7278">26735</cx:pt>
          <cx:pt idx="7279">24685</cx:pt>
          <cx:pt idx="7280">25165</cx:pt>
          <cx:pt idx="7281">2130</cx:pt>
          <cx:pt idx="7282">2003</cx:pt>
          <cx:pt idx="7283">14155</cx:pt>
          <cx:pt idx="7284">16220</cx:pt>
          <cx:pt idx="7285">14330</cx:pt>
          <cx:pt idx="7286">16395</cx:pt>
          <cx:pt idx="7287">2000</cx:pt>
          <cx:pt idx="7288">2000</cx:pt>
          <cx:pt idx="7289">2000</cx:pt>
          <cx:pt idx="7290">2000</cx:pt>
          <cx:pt idx="7291">2000</cx:pt>
          <cx:pt idx="7292">2000</cx:pt>
          <cx:pt idx="7293">16455</cx:pt>
          <cx:pt idx="7294">16895</cx:pt>
          <cx:pt idx="7295">13885</cx:pt>
          <cx:pt idx="7296">12765</cx:pt>
          <cx:pt idx="7297">13485</cx:pt>
          <cx:pt idx="7298">18020</cx:pt>
          <cx:pt idx="7299">15535</cx:pt>
          <cx:pt idx="7300">15700</cx:pt>
          <cx:pt idx="7301">14975</cx:pt>
          <cx:pt idx="7302">13075</cx:pt>
          <cx:pt idx="7303">16140</cx:pt>
          <cx:pt idx="7304">15415</cx:pt>
          <cx:pt idx="7305">13680</cx:pt>
          <cx:pt idx="7306">44625</cx:pt>
          <cx:pt idx="7307">44625</cx:pt>
          <cx:pt idx="7308">20105</cx:pt>
          <cx:pt idx="7309">20901</cx:pt>
          <cx:pt idx="7310">44625</cx:pt>
          <cx:pt idx="7311">19785</cx:pt>
          <cx:pt idx="7312">23515</cx:pt>
          <cx:pt idx="7313">18430</cx:pt>
          <cx:pt idx="7314">15970</cx:pt>
          <cx:pt idx="7315">18000</cx:pt>
          <cx:pt idx="7316">20780</cx:pt>
          <cx:pt idx="7317">24510</cx:pt>
          <cx:pt idx="7318">18275</cx:pt>
          <cx:pt idx="7319">2000</cx:pt>
          <cx:pt idx="7320">32500</cx:pt>
          <cx:pt idx="7321">36400</cx:pt>
          <cx:pt idx="7322">38500</cx:pt>
          <cx:pt idx="7323">34600</cx:pt>
          <cx:pt idx="7324">38600</cx:pt>
          <cx:pt idx="7325">40700</cx:pt>
          <cx:pt idx="7326">33700</cx:pt>
          <cx:pt idx="7327">35800</cx:pt>
          <cx:pt idx="7328">34500</cx:pt>
          <cx:pt idx="7329">41300</cx:pt>
          <cx:pt idx="7330">36600</cx:pt>
          <cx:pt idx="7331">33900</cx:pt>
          <cx:pt idx="7332">31800</cx:pt>
          <cx:pt idx="7333">39200</cx:pt>
          <cx:pt idx="7334">33950</cx:pt>
          <cx:pt idx="7335">35550</cx:pt>
          <cx:pt idx="7336">61600</cx:pt>
          <cx:pt idx="7337">52400</cx:pt>
          <cx:pt idx="7338">56400</cx:pt>
          <cx:pt idx="7339">58100</cx:pt>
          <cx:pt idx="7340">38950</cx:pt>
          <cx:pt idx="7341">46200</cx:pt>
          <cx:pt idx="7342">37150</cx:pt>
          <cx:pt idx="7343">45450</cx:pt>
          <cx:pt idx="7344">43650</cx:pt>
          <cx:pt idx="7345">41800</cx:pt>
          <cx:pt idx="7346">48600</cx:pt>
          <cx:pt idx="7347">44400</cx:pt>
          <cx:pt idx="7348">46800</cx:pt>
          <cx:pt idx="7349">40000</cx:pt>
          <cx:pt idx="7350">33950</cx:pt>
          <cx:pt idx="7351">49950</cx:pt>
          <cx:pt idx="7352">47950</cx:pt>
          <cx:pt idx="7353">41900</cx:pt>
          <cx:pt idx="7354">45900</cx:pt>
          <cx:pt idx="7355">49050</cx:pt>
          <cx:pt idx="7356">43900</cx:pt>
          <cx:pt idx="7357">39650</cx:pt>
          <cx:pt idx="7358">47050</cx:pt>
          <cx:pt idx="7359">39900</cx:pt>
          <cx:pt idx="7360">37650</cx:pt>
          <cx:pt idx="7361">35950</cx:pt>
          <cx:pt idx="7362">33950</cx:pt>
          <cx:pt idx="7363">44650</cx:pt>
          <cx:pt idx="7364">50700</cx:pt>
          <cx:pt idx="7365">44300</cx:pt>
          <cx:pt idx="7366">48700</cx:pt>
          <cx:pt idx="7367">49800</cx:pt>
          <cx:pt idx="7368">38400</cx:pt>
          <cx:pt idx="7369">40650</cx:pt>
          <cx:pt idx="7370">42650</cx:pt>
          <cx:pt idx="7371">40400</cx:pt>
          <cx:pt idx="7372">35950</cx:pt>
          <cx:pt idx="7373">42300</cx:pt>
          <cx:pt idx="7374">46650</cx:pt>
          <cx:pt idx="7375">47800</cx:pt>
          <cx:pt idx="7376">52900</cx:pt>
          <cx:pt idx="7377">47500</cx:pt>
          <cx:pt idx="7378">51900</cx:pt>
          <cx:pt idx="7379">42200</cx:pt>
          <cx:pt idx="7380">39300</cx:pt>
          <cx:pt idx="7381">55000</cx:pt>
          <cx:pt idx="7382">45400</cx:pt>
          <cx:pt idx="7383">53500</cx:pt>
          <cx:pt idx="7384">40900</cx:pt>
          <cx:pt idx="7385">42750</cx:pt>
          <cx:pt idx="7386">52500</cx:pt>
          <cx:pt idx="7387">46000</cx:pt>
          <cx:pt idx="7388">48100</cx:pt>
          <cx:pt idx="7389">57700</cx:pt>
          <cx:pt idx="7390">50200</cx:pt>
          <cx:pt idx="7391">55600</cx:pt>
          <cx:pt idx="7392">53200</cx:pt>
          <cx:pt idx="7393">40900</cx:pt>
          <cx:pt idx="7394">46400</cx:pt>
          <cx:pt idx="7395">43150</cx:pt>
          <cx:pt idx="7396">53400</cx:pt>
          <cx:pt idx="7397">48550</cx:pt>
          <cx:pt idx="7398">62100</cx:pt>
          <cx:pt idx="7399">62100</cx:pt>
          <cx:pt idx="7400">53400</cx:pt>
          <cx:pt idx="7401">48550</cx:pt>
          <cx:pt idx="7402">51750</cx:pt>
          <cx:pt idx="7403">40950</cx:pt>
          <cx:pt idx="7404">42600</cx:pt>
          <cx:pt idx="7405">46050</cx:pt>
          <cx:pt idx="7406">53650</cx:pt>
          <cx:pt idx="7407">40950</cx:pt>
          <cx:pt idx="7408">46050</cx:pt>
          <cx:pt idx="7409">49650</cx:pt>
          <cx:pt idx="7410">42600</cx:pt>
          <cx:pt idx="7411">47700</cx:pt>
          <cx:pt idx="7412">53300</cx:pt>
          <cx:pt idx="7413">46300</cx:pt>
          <cx:pt idx="7414">44300</cx:pt>
          <cx:pt idx="7415">38950</cx:pt>
          <cx:pt idx="7416">51300</cx:pt>
          <cx:pt idx="7417">40950</cx:pt>
          <cx:pt idx="7418">43300</cx:pt>
          <cx:pt idx="7419">41300</cx:pt>
          <cx:pt idx="7420">51750</cx:pt>
          <cx:pt idx="7421">49600</cx:pt>
          <cx:pt idx="7422">55650</cx:pt>
          <cx:pt idx="7423">64600</cx:pt>
          <cx:pt idx="7424">62100</cx:pt>
          <cx:pt idx="7425">51350</cx:pt>
          <cx:pt idx="7426">49850</cx:pt>
          <cx:pt idx="7427">52000</cx:pt>
          <cx:pt idx="7428">67050</cx:pt>
          <cx:pt idx="7429">62850</cx:pt>
          <cx:pt idx="7430">65350</cx:pt>
          <cx:pt idx="7431">55900</cx:pt>
          <cx:pt idx="7432">64550</cx:pt>
          <cx:pt idx="7433">53500</cx:pt>
          <cx:pt idx="7434">67050</cx:pt>
          <cx:pt idx="7435">52000</cx:pt>
          <cx:pt idx="7436">62850</cx:pt>
          <cx:pt idx="7437">55900</cx:pt>
          <cx:pt idx="7438">65350</cx:pt>
          <cx:pt idx="7439">64550</cx:pt>
          <cx:pt idx="7440">51350</cx:pt>
          <cx:pt idx="7441">53500</cx:pt>
          <cx:pt idx="7442">49850</cx:pt>
          <cx:pt idx="7443">64900</cx:pt>
          <cx:pt idx="7444">52900</cx:pt>
          <cx:pt idx="7445">60900</cx:pt>
          <cx:pt idx="7446">47700</cx:pt>
          <cx:pt idx="7447">53700</cx:pt>
          <cx:pt idx="7448">58900</cx:pt>
          <cx:pt idx="7449">61900</cx:pt>
          <cx:pt idx="7450">53400</cx:pt>
          <cx:pt idx="7451">59900</cx:pt>
          <cx:pt idx="7452">54800</cx:pt>
          <cx:pt idx="7453">48300</cx:pt>
          <cx:pt idx="7454">65400</cx:pt>
          <cx:pt idx="7455">58800</cx:pt>
          <cx:pt idx="7456">64300</cx:pt>
          <cx:pt idx="7457">54800</cx:pt>
          <cx:pt idx="7458">106900</cx:pt>
          <cx:pt idx="7459">140500</cx:pt>
          <cx:pt idx="7460">107900</cx:pt>
          <cx:pt idx="7461">99900</cx:pt>
          <cx:pt idx="7462">141500</cx:pt>
          <cx:pt idx="7463">116000</cx:pt>
          <cx:pt idx="7464">109500</cx:pt>
          <cx:pt idx="7465">145500</cx:pt>
          <cx:pt idx="7466">109900</cx:pt>
          <cx:pt idx="7467">103400</cx:pt>
          <cx:pt idx="7468">33750</cx:pt>
          <cx:pt idx="7469">42870</cx:pt>
          <cx:pt idx="7470">26220</cx:pt>
          <cx:pt idx="7471">29970</cx:pt>
          <cx:pt idx="7472">30280</cx:pt>
          <cx:pt idx="7473">34060</cx:pt>
          <cx:pt idx="7474">43180</cx:pt>
          <cx:pt idx="7475">26530</cx:pt>
          <cx:pt idx="7476">26580</cx:pt>
          <cx:pt idx="7477">34110</cx:pt>
          <cx:pt idx="7478">30540</cx:pt>
          <cx:pt idx="7479">43230</cx:pt>
          <cx:pt idx="7480">34150</cx:pt>
          <cx:pt idx="7481">35550</cx:pt>
          <cx:pt idx="7482">35550</cx:pt>
          <cx:pt idx="7483">34150</cx:pt>
          <cx:pt idx="7484">34750</cx:pt>
          <cx:pt idx="7485">36150</cx:pt>
          <cx:pt idx="7486">36400</cx:pt>
          <cx:pt idx="7487">37200</cx:pt>
          <cx:pt idx="7488">35000</cx:pt>
          <cx:pt idx="7489">38600</cx:pt>
          <cx:pt idx="7490">34450</cx:pt>
          <cx:pt idx="7491">35850</cx:pt>
          <cx:pt idx="7492">36250</cx:pt>
          <cx:pt idx="7493">34450</cx:pt>
          <cx:pt idx="7494">58150</cx:pt>
          <cx:pt idx="7495">55050</cx:pt>
          <cx:pt idx="7496">56050</cx:pt>
          <cx:pt idx="7497">59150</cx:pt>
          <cx:pt idx="7498">61800</cx:pt>
          <cx:pt idx="7499">58700</cx:pt>
          <cx:pt idx="7500">45400</cx:pt>
          <cx:pt idx="7501">42400</cx:pt>
          <cx:pt idx="7502">46800</cx:pt>
          <cx:pt idx="7503">43800</cx:pt>
          <cx:pt idx="7504">42600</cx:pt>
          <cx:pt idx="7505">53450</cx:pt>
          <cx:pt idx="7506">52050</cx:pt>
          <cx:pt idx="7507">44400</cx:pt>
          <cx:pt idx="7508">44900</cx:pt>
          <cx:pt idx="7509">43100</cx:pt>
          <cx:pt idx="7510">45850</cx:pt>
          <cx:pt idx="7511">47300</cx:pt>
          <cx:pt idx="7512">45850</cx:pt>
          <cx:pt idx="7513">47300</cx:pt>
          <cx:pt idx="7514">45850</cx:pt>
          <cx:pt idx="7515">47650</cx:pt>
          <cx:pt idx="7516">62700</cx:pt>
          <cx:pt idx="7517">65800</cx:pt>
          <cx:pt idx="7518">63250</cx:pt>
          <cx:pt idx="7519">66350</cx:pt>
          <cx:pt idx="7520">66350</cx:pt>
          <cx:pt idx="7521">63250</cx:pt>
          <cx:pt idx="7522">88850</cx:pt>
          <cx:pt idx="7523">60000</cx:pt>
          <cx:pt idx="7524">63100</cx:pt>
          <cx:pt idx="7525">64450</cx:pt>
          <cx:pt idx="7526">61350</cx:pt>
          <cx:pt idx="7527">49300</cx:pt>
          <cx:pt idx="7528">50800</cx:pt>
          <cx:pt idx="7529">50240</cx:pt>
          <cx:pt idx="7530">51740</cx:pt>
          <cx:pt idx="7531">52690</cx:pt>
          <cx:pt idx="7532">53840</cx:pt>
          <cx:pt idx="7533">29100</cx:pt>
          <cx:pt idx="7534">32990</cx:pt>
          <cx:pt idx="7535">164700</cx:pt>
          <cx:pt idx="7536">128400</cx:pt>
          <cx:pt idx="7537">179645</cx:pt>
          <cx:pt idx="7538">173800</cx:pt>
          <cx:pt idx="7539">137500</cx:pt>
          <cx:pt idx="7540">151200</cx:pt>
          <cx:pt idx="7541">124000</cx:pt>
          <cx:pt idx="7542">114900</cx:pt>
          <cx:pt idx="7543">160300</cx:pt>
          <cx:pt idx="7544">170545</cx:pt>
          <cx:pt idx="7545">199600</cx:pt>
          <cx:pt idx="7546">138400</cx:pt>
          <cx:pt idx="7547">124900</cx:pt>
          <cx:pt idx="7548">166100</cx:pt>
          <cx:pt idx="7549">199900</cx:pt>
          <cx:pt idx="7550">182500</cx:pt>
          <cx:pt idx="7551">162900</cx:pt>
          <cx:pt idx="7552">115900</cx:pt>
          <cx:pt idx="7553">129400</cx:pt>
          <cx:pt idx="7554">190600</cx:pt>
          <cx:pt idx="7555">153900</cx:pt>
          <cx:pt idx="7556">175100</cx:pt>
          <cx:pt idx="7557">173500</cx:pt>
          <cx:pt idx="7558">162900</cx:pt>
          <cx:pt idx="7559">189900</cx:pt>
          <cx:pt idx="7560">17110</cx:pt>
          <cx:pt idx="7561">18185</cx:pt>
          <cx:pt idx="7562">14990</cx:pt>
          <cx:pt idx="7563">16065</cx:pt>
          <cx:pt idx="7564">17575</cx:pt>
          <cx:pt idx="7565">16675</cx:pt>
          <cx:pt idx="7566">18650</cx:pt>
          <cx:pt idx="7567">15600</cx:pt>
          <cx:pt idx="7568">19340</cx:pt>
          <cx:pt idx="7569">16300</cx:pt>
          <cx:pt idx="7570">17400</cx:pt>
          <cx:pt idx="7571">24005</cx:pt>
          <cx:pt idx="7572">24005</cx:pt>
          <cx:pt idx="7573">23020</cx:pt>
          <cx:pt idx="7574">26750</cx:pt>
          <cx:pt idx="7575">19890</cx:pt>
          <cx:pt idx="7576">26855</cx:pt>
          <cx:pt idx="7577">28445</cx:pt>
          <cx:pt idx="7578">20490</cx:pt>
          <cx:pt idx="7579">28780</cx:pt>
          <cx:pt idx="7580">25650</cx:pt>
          <cx:pt idx="7581">23590</cx:pt>
          <cx:pt idx="7582">24235</cx:pt>
          <cx:pt idx="7583">26295</cx:pt>
          <cx:pt idx="7584">29425</cx:pt>
          <cx:pt idx="7585">21135</cx:pt>
          <cx:pt idx="7586">35610</cx:pt>
          <cx:pt idx="7587">33785</cx:pt>
          <cx:pt idx="7588">32580</cx:pt>
          <cx:pt idx="7589">30580</cx:pt>
          <cx:pt idx="7590">33570</cx:pt>
          <cx:pt idx="7591">31550</cx:pt>
          <cx:pt idx="7592">2000</cx:pt>
          <cx:pt idx="7593">2000</cx:pt>
          <cx:pt idx="7594">2000</cx:pt>
          <cx:pt idx="7595">2000</cx:pt>
          <cx:pt idx="7596">2000</cx:pt>
          <cx:pt idx="7597">2000</cx:pt>
          <cx:pt idx="7598">2000</cx:pt>
          <cx:pt idx="7599">2000</cx:pt>
          <cx:pt idx="7600">2000</cx:pt>
          <cx:pt idx="7601">2000</cx:pt>
          <cx:pt idx="7602">2000</cx:pt>
          <cx:pt idx="7603">2000</cx:pt>
          <cx:pt idx="7604">2000</cx:pt>
          <cx:pt idx="7605">2000</cx:pt>
          <cx:pt idx="7606">2008</cx:pt>
          <cx:pt idx="7607">2083</cx:pt>
          <cx:pt idx="7608">2000</cx:pt>
          <cx:pt idx="7609">2000</cx:pt>
          <cx:pt idx="7610">2000</cx:pt>
          <cx:pt idx="7611">2000</cx:pt>
          <cx:pt idx="7612">2000</cx:pt>
          <cx:pt idx="7613">2000</cx:pt>
          <cx:pt idx="7614">2000</cx:pt>
          <cx:pt idx="7615">2000</cx:pt>
          <cx:pt idx="7616">2093</cx:pt>
          <cx:pt idx="7617">2073</cx:pt>
          <cx:pt idx="7618">2220</cx:pt>
          <cx:pt idx="7619">2000</cx:pt>
          <cx:pt idx="7620">2122</cx:pt>
          <cx:pt idx="7621">2046</cx:pt>
          <cx:pt idx="7622">2000</cx:pt>
          <cx:pt idx="7623">2000</cx:pt>
          <cx:pt idx="7624">2000</cx:pt>
          <cx:pt idx="7625">2000</cx:pt>
          <cx:pt idx="7626">2000</cx:pt>
          <cx:pt idx="7627">2000</cx:pt>
          <cx:pt idx="7628">2000</cx:pt>
          <cx:pt idx="7629">2000</cx:pt>
          <cx:pt idx="7630">2000</cx:pt>
          <cx:pt idx="7631">2000</cx:pt>
          <cx:pt idx="7632">2000</cx:pt>
          <cx:pt idx="7633">20240</cx:pt>
          <cx:pt idx="7634">18740</cx:pt>
          <cx:pt idx="7635">18695</cx:pt>
          <cx:pt idx="7636">22305</cx:pt>
          <cx:pt idx="7637">20850</cx:pt>
          <cx:pt idx="7638">22885</cx:pt>
          <cx:pt idx="7639">21430</cx:pt>
          <cx:pt idx="7640">19275</cx:pt>
          <cx:pt idx="7641">20820</cx:pt>
          <cx:pt idx="7642">19320</cx:pt>
          <cx:pt idx="7643">22190</cx:pt>
          <cx:pt idx="7644">20035</cx:pt>
          <cx:pt idx="7645">20080</cx:pt>
          <cx:pt idx="7646">23645</cx:pt>
          <cx:pt idx="7647">21580</cx:pt>
          <cx:pt idx="7648">22150</cx:pt>
          <cx:pt idx="7649">38100</cx:pt>
          <cx:pt idx="7650">29395</cx:pt>
          <cx:pt idx="7651">28755</cx:pt>
          <cx:pt idx="7652">36230</cx:pt>
          <cx:pt idx="7653">26705</cx:pt>
          <cx:pt idx="7654">30775</cx:pt>
          <cx:pt idx="7655">25435</cx:pt>
          <cx:pt idx="7656">34865</cx:pt>
          <cx:pt idx="7657">30655</cx:pt>
          <cx:pt idx="7658">26320</cx:pt>
          <cx:pt idx="7659">33730</cx:pt>
          <cx:pt idx="7660">27045</cx:pt>
          <cx:pt idx="7661">32155</cx:pt>
          <cx:pt idx="7662">41350</cx:pt>
          <cx:pt idx="7663">25720</cx:pt>
          <cx:pt idx="7664">36980</cx:pt>
          <cx:pt idx="7665">39780</cx:pt>
          <cx:pt idx="7666">22435</cx:pt>
          <cx:pt idx="7667">34275</cx:pt>
          <cx:pt idx="7668">29055</cx:pt>
          <cx:pt idx="7669">31445</cx:pt>
          <cx:pt idx="7670">43490</cx:pt>
          <cx:pt idx="7671">31880</cx:pt>
          <cx:pt idx="7672">38120</cx:pt>
          <cx:pt idx="7673">32750</cx:pt>
          <cx:pt idx="7674">26275</cx:pt>
          <cx:pt idx="7675">29985</cx:pt>
          <cx:pt idx="7676">25575</cx:pt>
          <cx:pt idx="7677">29285</cx:pt>
          <cx:pt idx="7678">29530</cx:pt>
          <cx:pt idx="7679">35100</cx:pt>
          <cx:pt idx="7680">26015</cx:pt>
          <cx:pt idx="7681">29585</cx:pt>
          <cx:pt idx="7682">29725</cx:pt>
          <cx:pt idx="7683">40270</cx:pt>
          <cx:pt idx="7684">21820</cx:pt>
          <cx:pt idx="7685">21520</cx:pt>
          <cx:pt idx="7686">25975</cx:pt>
          <cx:pt idx="7687">25715</cx:pt>
          <cx:pt idx="7688">32945</cx:pt>
          <cx:pt idx="7689">41340</cx:pt>
          <cx:pt idx="7690">31730</cx:pt>
          <cx:pt idx="7691">25065</cx:pt>
          <cx:pt idx="7692">28725</cx:pt>
          <cx:pt idx="7693">24665</cx:pt>
          <cx:pt idx="7694">25155</cx:pt>
          <cx:pt idx="7695">24855</cx:pt>
          <cx:pt idx="7696">28865</cx:pt>
          <cx:pt idx="7697">20610</cx:pt>
          <cx:pt idx="7698">28510</cx:pt>
          <cx:pt idx="7699">25365</cx:pt>
          <cx:pt idx="7700">36880</cx:pt>
          <cx:pt idx="7701">20910</cx:pt>
          <cx:pt idx="7702">39035</cx:pt>
          <cx:pt idx="7703">28425</cx:pt>
          <cx:pt idx="7704">40495</cx:pt>
          <cx:pt idx="7705">31020</cx:pt>
          <cx:pt idx="7706">34240</cx:pt>
          <cx:pt idx="7707">32085</cx:pt>
          <cx:pt idx="7708">42650</cx:pt>
          <cx:pt idx="7709">29075</cx:pt>
          <cx:pt idx="7710">2245</cx:pt>
          <cx:pt idx="7711">2034</cx:pt>
          <cx:pt idx="7712">2239</cx:pt>
          <cx:pt idx="7713">2000</cx:pt>
          <cx:pt idx="7714">2316</cx:pt>
          <cx:pt idx="7715">2118</cx:pt>
          <cx:pt idx="7716">2041</cx:pt>
          <cx:pt idx="7717">2237</cx:pt>
          <cx:pt idx="7718">2348</cx:pt>
          <cx:pt idx="7719">2320</cx:pt>
          <cx:pt idx="7720">2422</cx:pt>
          <cx:pt idx="7721">2087</cx:pt>
          <cx:pt idx="7722">2326</cx:pt>
          <cx:pt idx="7723">2332</cx:pt>
          <cx:pt idx="7724">23360</cx:pt>
          <cx:pt idx="7725">21345</cx:pt>
          <cx:pt idx="7726">21345</cx:pt>
          <cx:pt idx="7727">2000</cx:pt>
          <cx:pt idx="7728">2000</cx:pt>
          <cx:pt idx="7729">2000</cx:pt>
          <cx:pt idx="7730">2000</cx:pt>
          <cx:pt idx="7731">2000</cx:pt>
          <cx:pt idx="7732">2000</cx:pt>
          <cx:pt idx="7733">60000</cx:pt>
          <cx:pt idx="7734">57600</cx:pt>
          <cx:pt idx="7735">48300</cx:pt>
          <cx:pt idx="7736">41100</cx:pt>
          <cx:pt idx="7737">45100</cx:pt>
          <cx:pt idx="7738">44100</cx:pt>
          <cx:pt idx="7739">49900</cx:pt>
          <cx:pt idx="7740">56600</cx:pt>
          <cx:pt idx="7741">55700</cx:pt>
          <cx:pt idx="7742">48900</cx:pt>
          <cx:pt idx="7743">50475</cx:pt>
          <cx:pt idx="7744">53775</cx:pt>
          <cx:pt idx="7745">46675</cx:pt>
          <cx:pt idx="7746">53775</cx:pt>
          <cx:pt idx="7747">41475</cx:pt>
          <cx:pt idx="7748">60775</cx:pt>
          <cx:pt idx="7749">45675</cx:pt>
          <cx:pt idx="7750">51000</cx:pt>
          <cx:pt idx="7751">45700</cx:pt>
          <cx:pt idx="7752">45800</cx:pt>
          <cx:pt idx="7753">57700</cx:pt>
          <cx:pt idx="7754">62500</cx:pt>
          <cx:pt idx="7755">51100</cx:pt>
          <cx:pt idx="7756">41800</cx:pt>
          <cx:pt idx="7757">54200</cx:pt>
          <cx:pt idx="7758">79100</cx:pt>
          <cx:pt idx="7759">67600</cx:pt>
          <cx:pt idx="7760">62600</cx:pt>
          <cx:pt idx="7761">92400</cx:pt>
          <cx:pt idx="7762">92400</cx:pt>
          <cx:pt idx="7763">79100</cx:pt>
          <cx:pt idx="7764">67600</cx:pt>
          <cx:pt idx="7765">62600</cx:pt>
          <cx:pt idx="7766">63350</cx:pt>
          <cx:pt idx="7767">68295</cx:pt>
          <cx:pt idx="7768">79995</cx:pt>
          <cx:pt idx="7769">110475</cx:pt>
          <cx:pt idx="7770">92495</cx:pt>
          <cx:pt idx="7771">76875</cx:pt>
          <cx:pt idx="7772">93075</cx:pt>
          <cx:pt idx="7773">79950</cx:pt>
          <cx:pt idx="7774">93295</cx:pt>
          <cx:pt idx="7775">111350</cx:pt>
          <cx:pt idx="7776">64950</cx:pt>
          <cx:pt idx="7777">66450</cx:pt>
          <cx:pt idx="7778">69950</cx:pt>
          <cx:pt idx="7779">71450</cx:pt>
          <cx:pt idx="7780">82695</cx:pt>
          <cx:pt idx="7781">142100</cx:pt>
          <cx:pt idx="7782">105300</cx:pt>
          <cx:pt idx="7783">184105</cx:pt>
          <cx:pt idx="7784">83300</cx:pt>
          <cx:pt idx="7785">136750</cx:pt>
          <cx:pt idx="7786">105300</cx:pt>
          <cx:pt idx="7787">100100</cx:pt>
          <cx:pt idx="7788">83300</cx:pt>
          <cx:pt idx="7789">100100</cx:pt>
          <cx:pt idx="7790">184105</cx:pt>
          <cx:pt idx="7791">136750</cx:pt>
          <cx:pt idx="7792">88300</cx:pt>
          <cx:pt idx="7793">118605</cx:pt>
          <cx:pt idx="7794">142100</cx:pt>
          <cx:pt idx="7795">88300</cx:pt>
          <cx:pt idx="7796">83495</cx:pt>
          <cx:pt idx="7797">101995</cx:pt>
          <cx:pt idx="7798">106995</cx:pt>
          <cx:pt idx="7799">118845</cx:pt>
          <cx:pt idx="7800">186495</cx:pt>
          <cx:pt idx="7801">98995</cx:pt>
          <cx:pt idx="7802">89995</cx:pt>
          <cx:pt idx="7803">95195</cx:pt>
          <cx:pt idx="7804">137995</cx:pt>
          <cx:pt idx="7805">142995</cx:pt>
          <cx:pt idx="7806">123845</cx:pt>
          <cx:pt idx="7807">86450</cx:pt>
          <cx:pt idx="7808">139995</cx:pt>
          <cx:pt idx="7809">103195</cx:pt>
          <cx:pt idx="7810">144995</cx:pt>
          <cx:pt idx="7811">84950</cx:pt>
          <cx:pt idx="7812">199495</cx:pt>
          <cx:pt idx="7813">108195</cx:pt>
          <cx:pt idx="7814">91950</cx:pt>
          <cx:pt idx="7815">93450</cx:pt>
          <cx:pt idx="7816">17990</cx:pt>
          <cx:pt idx="7817">17680</cx:pt>
          <cx:pt idx="7818">21050</cx:pt>
          <cx:pt idx="7819">22305</cx:pt>
          <cx:pt idx="7820">24255</cx:pt>
          <cx:pt idx="7821">16395</cx:pt>
          <cx:pt idx="7822">24535</cx:pt>
          <cx:pt idx="7823">18805</cx:pt>
          <cx:pt idx="7824">23575</cx:pt>
          <cx:pt idx="7825">22985</cx:pt>
          <cx:pt idx="7826">25805</cx:pt>
          <cx:pt idx="7827">17665</cx:pt>
          <cx:pt idx="7828">21675</cx:pt>
          <cx:pt idx="7829">21810</cx:pt>
          <cx:pt idx="7830">17890</cx:pt>
          <cx:pt idx="7831">20405</cx:pt>
          <cx:pt idx="7832">19080</cx:pt>
          <cx:pt idx="7833">20580</cx:pt>
          <cx:pt idx="7834">23220</cx:pt>
          <cx:pt idx="7835">22485</cx:pt>
          <cx:pt idx="7836">22155</cx:pt>
          <cx:pt idx="7837">25800</cx:pt>
          <cx:pt idx="7838">19515</cx:pt>
          <cx:pt idx="7839">17820</cx:pt>
          <cx:pt idx="7840">24905</cx:pt>
          <cx:pt idx="7841">18960</cx:pt>
          <cx:pt idx="7842">19105</cx:pt>
          <cx:pt idx="7843">23570</cx:pt>
          <cx:pt idx="7844">18160</cx:pt>
          <cx:pt idx="7845">23495</cx:pt>
          <cx:pt idx="7846">22640</cx:pt>
          <cx:pt idx="7847">20740</cx:pt>
          <cx:pt idx="7848">26070</cx:pt>
          <cx:pt idx="7849">19855</cx:pt>
          <cx:pt idx="7850">25060</cx:pt>
          <cx:pt idx="7851">22425</cx:pt>
          <cx:pt idx="7852">19120</cx:pt>
          <cx:pt idx="7853">198250</cx:pt>
          <cx:pt idx="7854">203995</cx:pt>
          <cx:pt idx="7855">206000</cx:pt>
          <cx:pt idx="7856">197850</cx:pt>
          <cx:pt idx="7857">207895</cx:pt>
          <cx:pt idx="7858">226850</cx:pt>
          <cx:pt idx="7859">207895</cx:pt>
          <cx:pt idx="7860">49800</cx:pt>
          <cx:pt idx="7861">49800</cx:pt>
          <cx:pt idx="7862">49800</cx:pt>
          <cx:pt idx="7863">28370</cx:pt>
          <cx:pt idx="7864">33610</cx:pt>
          <cx:pt idx="7865">34030</cx:pt>
          <cx:pt idx="7866">29030</cx:pt>
          <cx:pt idx="7867">32185</cx:pt>
          <cx:pt idx="7868">25240</cx:pt>
          <cx:pt idx="7869">29850</cx:pt>
          <cx:pt idx="7870">28450</cx:pt>
          <cx:pt idx="7871">26640</cx:pt>
          <cx:pt idx="7872">23680</cx:pt>
          <cx:pt idx="7873">25080</cx:pt>
          <cx:pt idx="7874">29265</cx:pt>
          <cx:pt idx="7875">25750</cx:pt>
          <cx:pt idx="7876">26270</cx:pt>
          <cx:pt idx="7877">24350</cx:pt>
          <cx:pt idx="7878">30665</cx:pt>
          <cx:pt idx="7879">31510</cx:pt>
          <cx:pt idx="7880">32910</cx:pt>
          <cx:pt idx="7881">27670</cx:pt>
          <cx:pt idx="7882">31830</cx:pt>
          <cx:pt idx="7883">28230</cx:pt>
          <cx:pt idx="7884">26310</cx:pt>
          <cx:pt idx="7885">24910</cx:pt>
          <cx:pt idx="7886">36150</cx:pt>
          <cx:pt idx="7887">33230</cx:pt>
          <cx:pt idx="7888">34750</cx:pt>
          <cx:pt idx="7889">26830</cx:pt>
          <cx:pt idx="7890">29985</cx:pt>
          <cx:pt idx="7891">31385</cx:pt>
          <cx:pt idx="7892">39995</cx:pt>
          <cx:pt idx="7893">40155</cx:pt>
          <cx:pt idx="7894">42610</cx:pt>
          <cx:pt idx="7895">42770</cx:pt>
          <cx:pt idx="7896">42790</cx:pt>
          <cx:pt idx="7897">45025</cx:pt>
          <cx:pt idx="7898">45015</cx:pt>
          <cx:pt idx="7899">42780</cx:pt>
          <cx:pt idx="7900">45175</cx:pt>
          <cx:pt idx="7901">43010</cx:pt>
          <cx:pt idx="7902">62400</cx:pt>
          <cx:pt idx="7903">62805</cx:pt>
          <cx:pt idx="7904">64165</cx:pt>
          <cx:pt idx="7905">36495</cx:pt>
          <cx:pt idx="7906">40195</cx:pt>
          <cx:pt idx="7907">38795</cx:pt>
          <cx:pt idx="7908">35095</cx:pt>
          <cx:pt idx="7909">36670</cx:pt>
          <cx:pt idx="7910">36870</cx:pt>
          <cx:pt idx="7911">41870</cx:pt>
          <cx:pt idx="7912">39070</cx:pt>
          <cx:pt idx="7913">35370</cx:pt>
          <cx:pt idx="7914">38170</cx:pt>
          <cx:pt idx="7915">40370</cx:pt>
          <cx:pt idx="7916">42020</cx:pt>
          <cx:pt idx="7917">40570</cx:pt>
          <cx:pt idx="7918">43520</cx:pt>
          <cx:pt idx="7919">38370</cx:pt>
          <cx:pt idx="7920">39270</cx:pt>
          <cx:pt idx="7921">42220</cx:pt>
          <cx:pt idx="7922">42070</cx:pt>
          <cx:pt idx="7923">36870</cx:pt>
          <cx:pt idx="7924">37070</cx:pt>
          <cx:pt idx="7925">43720</cx:pt>
          <cx:pt idx="7926">40770</cx:pt>
          <cx:pt idx="7927">40570</cx:pt>
          <cx:pt idx="7928">35570</cx:pt>
          <cx:pt idx="7929">2000</cx:pt>
          <cx:pt idx="7930">2000</cx:pt>
          <cx:pt idx="7931">2000</cx:pt>
          <cx:pt idx="7932">2000</cx:pt>
          <cx:pt idx="7933">28565</cx:pt>
          <cx:pt idx="7934">34065</cx:pt>
          <cx:pt idx="7935">31565</cx:pt>
          <cx:pt idx="7936">28990</cx:pt>
          <cx:pt idx="7937">36490</cx:pt>
          <cx:pt idx="7938">31415</cx:pt>
          <cx:pt idx="7939">33990</cx:pt>
          <cx:pt idx="7940">27065</cx:pt>
          <cx:pt idx="7941">34325</cx:pt>
          <cx:pt idx="7942">31900</cx:pt>
          <cx:pt idx="7943">31615</cx:pt>
          <cx:pt idx="7944">36540</cx:pt>
          <cx:pt idx="7945">34115</cx:pt>
          <cx:pt idx="7946">34040</cx:pt>
          <cx:pt idx="7947">28615</cx:pt>
          <cx:pt idx="7948">27065</cx:pt>
          <cx:pt idx="7949">31465</cx:pt>
          <cx:pt idx="7950">2000</cx:pt>
          <cx:pt idx="7951">2084</cx:pt>
          <cx:pt idx="7952">29970</cx:pt>
          <cx:pt idx="7953">26780</cx:pt>
          <cx:pt idx="7954">24280</cx:pt>
          <cx:pt idx="7955">27780</cx:pt>
          <cx:pt idx="7956">28765</cx:pt>
          <cx:pt idx="7957">25190</cx:pt>
          <cx:pt idx="7958">15399</cx:pt>
          <cx:pt idx="7959">16299</cx:pt>
          <cx:pt idx="7960">14249</cx:pt>
          <cx:pt idx="7961">13299</cx:pt>
          <cx:pt idx="7962">15149</cx:pt>
          <cx:pt idx="7963">14199</cx:pt>
          <cx:pt idx="7964">14699</cx:pt>
          <cx:pt idx="7965">15049</cx:pt>
          <cx:pt idx="7966">15199</cx:pt>
          <cx:pt idx="7967">13599</cx:pt>
          <cx:pt idx="7968">14099</cx:pt>
          <cx:pt idx="7969">13839</cx:pt>
          <cx:pt idx="7970">14339</cx:pt>
          <cx:pt idx="7971">15349</cx:pt>
          <cx:pt idx="7972">14939</cx:pt>
          <cx:pt idx="7973">1500000</cx:pt>
          <cx:pt idx="7974">37380</cx:pt>
          <cx:pt idx="7975">30195</cx:pt>
          <cx:pt idx="7976">32155</cx:pt>
          <cx:pt idx="7977">35030</cx:pt>
          <cx:pt idx="7978">29450</cx:pt>
          <cx:pt idx="7979">37505</cx:pt>
          <cx:pt idx="7980">30720</cx:pt>
          <cx:pt idx="7981">35155</cx:pt>
          <cx:pt idx="7982">29575</cx:pt>
          <cx:pt idx="7983">32380</cx:pt>
          <cx:pt idx="7984">37730</cx:pt>
          <cx:pt idx="7985">42870</cx:pt>
          <cx:pt idx="7986">33315</cx:pt>
          <cx:pt idx="7987">35930</cx:pt>
          <cx:pt idx="7988">33015</cx:pt>
          <cx:pt idx="7989">31515</cx:pt>
          <cx:pt idx="7990">33780</cx:pt>
          <cx:pt idx="7991">29475</cx:pt>
          <cx:pt idx="7992">35580</cx:pt>
          <cx:pt idx="7993">31275</cx:pt>
          <cx:pt idx="7994">41370</cx:pt>
          <cx:pt idx="7995">34815</cx:pt>
          <cx:pt idx="7996">15190</cx:pt>
          <cx:pt idx="7997">18290</cx:pt>
          <cx:pt idx="7998">13990</cx:pt>
          <cx:pt idx="7999">18090</cx:pt>
          <cx:pt idx="8000">17190</cx:pt>
          <cx:pt idx="8001">16990</cx:pt>
          <cx:pt idx="8002">15290</cx:pt>
          <cx:pt idx="8003">13990</cx:pt>
          <cx:pt idx="8004">20755</cx:pt>
          <cx:pt idx="8005">15395</cx:pt>
          <cx:pt idx="8006">14165</cx:pt>
          <cx:pt idx="8007">17755</cx:pt>
          <cx:pt idx="8008">17905</cx:pt>
          <cx:pt idx="8009">15495</cx:pt>
          <cx:pt idx="8010">20905</cx:pt>
          <cx:pt idx="8011">17755</cx:pt>
          <cx:pt idx="8012">15495</cx:pt>
          <cx:pt idx="8013">17905</cx:pt>
          <cx:pt idx="8014">14165</cx:pt>
          <cx:pt idx="8015">20905</cx:pt>
          <cx:pt idx="8016">15395</cx:pt>
          <cx:pt idx="8017">2000</cx:pt>
          <cx:pt idx="8018">2000</cx:pt>
          <cx:pt idx="8019">2155</cx:pt>
          <cx:pt idx="8020">2379</cx:pt>
          <cx:pt idx="8021">54250</cx:pt>
          <cx:pt idx="8022">50450</cx:pt>
          <cx:pt idx="8023">46830</cx:pt>
          <cx:pt idx="8024">51350</cx:pt>
          <cx:pt idx="8025">55150</cx:pt>
          <cx:pt idx="8026">47200</cx:pt>
          <cx:pt idx="8027">48200</cx:pt>
          <cx:pt idx="8028">52350</cx:pt>
          <cx:pt idx="8029">56150</cx:pt>
          <cx:pt idx="8030">50950</cx:pt>
          <cx:pt idx="8031">60450</cx:pt>
          <cx:pt idx="8032">48450</cx:pt>
          <cx:pt idx="8033">54450</cx:pt>
          <cx:pt idx="8034">56950</cx:pt>
          <cx:pt idx="8035">54450</cx:pt>
          <cx:pt idx="8036">59950</cx:pt>
          <cx:pt idx="8037">60450</cx:pt>
          <cx:pt idx="8038">65950</cx:pt>
          <cx:pt idx="8039">50950</cx:pt>
          <cx:pt idx="8040">54450</cx:pt>
          <cx:pt idx="8041">60450</cx:pt>
          <cx:pt idx="8042">2000</cx:pt>
          <cx:pt idx="8043">2000</cx:pt>
          <cx:pt idx="8044">2000</cx:pt>
          <cx:pt idx="8045">2000</cx:pt>
          <cx:pt idx="8046">2190</cx:pt>
          <cx:pt idx="8047">2000</cx:pt>
          <cx:pt idx="8048">2212</cx:pt>
          <cx:pt idx="8049">20150</cx:pt>
          <cx:pt idx="8050">21500</cx:pt>
          <cx:pt idx="8051">21500</cx:pt>
          <cx:pt idx="8052">20150</cx:pt>
          <cx:pt idx="8053">24140</cx:pt>
          <cx:pt idx="8054">29630</cx:pt>
          <cx:pt idx="8055">24390</cx:pt>
          <cx:pt idx="8056">28280</cx:pt>
          <cx:pt idx="8057">24490</cx:pt>
          <cx:pt idx="8058">22790</cx:pt>
          <cx:pt idx="8059">25840</cx:pt>
          <cx:pt idx="8060">23040</cx:pt>
          <cx:pt idx="8061">30080</cx:pt>
          <cx:pt idx="8062">24680</cx:pt>
          <cx:pt idx="8063">26130</cx:pt>
          <cx:pt idx="8064">28730</cx:pt>
          <cx:pt idx="8065">24780</cx:pt>
          <cx:pt idx="8066">23330</cx:pt>
          <cx:pt idx="8067">23820</cx:pt>
          <cx:pt idx="8068">26590</cx:pt>
          <cx:pt idx="8069">25240</cx:pt>
          <cx:pt idx="8070">25170</cx:pt>
          <cx:pt idx="8071">31310</cx:pt>
          <cx:pt idx="8072">29960</cx:pt>
          <cx:pt idx="8073">19195</cx:pt>
          <cx:pt idx="8074">20195</cx:pt>
          <cx:pt idx="8075">16395</cx:pt>
          <cx:pt idx="8076">18895</cx:pt>
          <cx:pt idx="8077">17895</cx:pt>
          <cx:pt idx="8078">16395</cx:pt>
          <cx:pt idx="8079">18895</cx:pt>
          <cx:pt idx="8080">19195</cx:pt>
          <cx:pt idx="8081">20195</cx:pt>
          <cx:pt idx="8082">17895</cx:pt>
          <cx:pt idx="8083">19495</cx:pt>
          <cx:pt idx="8084">21295</cx:pt>
          <cx:pt idx="8085">22295</cx:pt>
          <cx:pt idx="8086">18495</cx:pt>
          <cx:pt idx="8087">17495</cx:pt>
          <cx:pt idx="8088">33600</cx:pt>
          <cx:pt idx="8089">42500</cx:pt>
          <cx:pt idx="8090">38600</cx:pt>
          <cx:pt idx="8091">25900</cx:pt>
          <cx:pt idx="8092">30600</cx:pt>
          <cx:pt idx="8093">32600</cx:pt>
          <cx:pt idx="8094">36600</cx:pt>
          <cx:pt idx="8095">43240</cx:pt>
          <cx:pt idx="8096">34750</cx:pt>
          <cx:pt idx="8097">37390</cx:pt>
          <cx:pt idx="8098">33790</cx:pt>
          <cx:pt idx="8099">26930</cx:pt>
          <cx:pt idx="8100">39390</cx:pt>
          <cx:pt idx="8101">31770</cx:pt>
          <cx:pt idx="8102">34490</cx:pt>
          <cx:pt idx="8103">39890</cx:pt>
          <cx:pt idx="8104">32010</cx:pt>
          <cx:pt idx="8105">33490</cx:pt>
          <cx:pt idx="8106">37890</cx:pt>
          <cx:pt idx="8107">44280</cx:pt>
          <cx:pt idx="8108">27020</cx:pt>
          <cx:pt idx="8109">66000</cx:pt>
          <cx:pt idx="8110">81900</cx:pt>
          <cx:pt idx="8111">66910</cx:pt>
          <cx:pt idx="8112">77900</cx:pt>
          <cx:pt idx="8113">68900</cx:pt>
          <cx:pt idx="8114">69600</cx:pt>
          <cx:pt idx="8115">77900</cx:pt>
          <cx:pt idx="8116">79200</cx:pt>
          <cx:pt idx="8117">70900</cx:pt>
          <cx:pt idx="8118">82700</cx:pt>
          <cx:pt idx="8119">106500</cx:pt>
          <cx:pt idx="8120">108900</cx:pt>
          <cx:pt idx="8121">110700</cx:pt>
          <cx:pt idx="8122">21100</cx:pt>
          <cx:pt idx="8123">20025</cx:pt>
          <cx:pt idx="8124">22000</cx:pt>
          <cx:pt idx="8125">20925</cx:pt>
          <cx:pt idx="8126">23320</cx:pt>
          <cx:pt idx="8127">20275</cx:pt>
          <cx:pt idx="8128">22250</cx:pt>
          <cx:pt idx="8129">21175</cx:pt>
          <cx:pt idx="8130">21350</cx:pt>
          <cx:pt idx="8131">23670</cx:pt>
          <cx:pt idx="8132">20325</cx:pt>
          <cx:pt idx="8133">21475</cx:pt>
          <cx:pt idx="8134">23845</cx:pt>
          <cx:pt idx="8135">21225</cx:pt>
          <cx:pt idx="8136">22375</cx:pt>
          <cx:pt idx="8137">33955</cx:pt>
          <cx:pt idx="8138">35705</cx:pt>
          <cx:pt idx="8139">35705</cx:pt>
          <cx:pt idx="8140">33955</cx:pt>
          <cx:pt idx="8141">36925</cx:pt>
          <cx:pt idx="8142">35125</cx:pt>
          <cx:pt idx="8143">35275</cx:pt>
          <cx:pt idx="8144">36675</cx:pt>
          <cx:pt idx="8145">36025</cx:pt>
          <cx:pt idx="8146">37425</cx:pt>
          <cx:pt idx="8147">36370</cx:pt>
          <cx:pt idx="8148">37770</cx:pt>
          <cx:pt idx="8149">40970</cx:pt>
          <cx:pt idx="8150">50220</cx:pt>
          <cx:pt idx="8151">48710</cx:pt>
          <cx:pt idx="8152">42370</cx:pt>
          <cx:pt idx="8153">49125</cx:pt>
          <cx:pt idx="8154">41900</cx:pt>
          <cx:pt idx="8155">43300</cx:pt>
          <cx:pt idx="8156">50320</cx:pt>
          <cx:pt idx="8157">48920</cx:pt>
          <cx:pt idx="8158">43020</cx:pt>
          <cx:pt idx="8159">44420</cx:pt>
          <cx:pt idx="8160">46060</cx:pt>
          <cx:pt idx="8161">44660</cx:pt>
          <cx:pt idx="8162">41180</cx:pt>
          <cx:pt idx="8163">42580</cx:pt>
          <cx:pt idx="8164">42080</cx:pt>
          <cx:pt idx="8165">43480</cx:pt>
          <cx:pt idx="8166">47620</cx:pt>
          <cx:pt idx="8167">49020</cx:pt>
          <cx:pt idx="8168">57045</cx:pt>
          <cx:pt idx="8169">53635</cx:pt>
          <cx:pt idx="8170">52235</cx:pt>
          <cx:pt idx="8171">53035</cx:pt>
          <cx:pt idx="8172">56495</cx:pt>
          <cx:pt idx="8173">7523</cx:pt>
          <cx:pt idx="8174">8147</cx:pt>
          <cx:pt idx="8175">8839</cx:pt>
          <cx:pt idx="8176">31930</cx:pt>
          <cx:pt idx="8177">26435</cx:pt>
          <cx:pt idx="8178">27860</cx:pt>
          <cx:pt idx="8179">31000</cx:pt>
          <cx:pt idx="8180">26435</cx:pt>
          <cx:pt idx="8181">31700</cx:pt>
          <cx:pt idx="8182">28560</cx:pt>
          <cx:pt idx="8183">32140</cx:pt>
          <cx:pt idx="8184">26645</cx:pt>
          <cx:pt idx="8185">32810</cx:pt>
          <cx:pt idx="8186">26645</cx:pt>
          <cx:pt idx="8187">32110</cx:pt>
          <cx:pt idx="8188">32960</cx:pt>
          <cx:pt idx="8189">32260</cx:pt>
          <cx:pt idx="8190">32290</cx:pt>
          <cx:pt idx="8191">26795</cx:pt>
          <cx:pt idx="8192">26795</cx:pt>
          <cx:pt idx="8193">2000</cx:pt>
          <cx:pt idx="8194">2000</cx:pt>
          <cx:pt idx="8195">2000</cx:pt>
          <cx:pt idx="8196">2000</cx:pt>
          <cx:pt idx="8197">2000</cx:pt>
          <cx:pt idx="8198">2000</cx:pt>
          <cx:pt idx="8199">2000</cx:pt>
          <cx:pt idx="8200">2000</cx:pt>
          <cx:pt idx="8201">2000</cx:pt>
          <cx:pt idx="8202">2000</cx:pt>
          <cx:pt idx="8203">2000</cx:pt>
          <cx:pt idx="8204">2000</cx:pt>
          <cx:pt idx="8205">20984</cx:pt>
          <cx:pt idx="8206">15406</cx:pt>
          <cx:pt idx="8207">21474</cx:pt>
          <cx:pt idx="8208">19757</cx:pt>
          <cx:pt idx="8209">23539</cx:pt>
          <cx:pt idx="8210">15943</cx:pt>
          <cx:pt idx="8211">17284</cx:pt>
          <cx:pt idx="8212">18169</cx:pt>
          <cx:pt idx="8213">19434</cx:pt>
          <cx:pt idx="8214">13961</cx:pt>
          <cx:pt idx="8215">24063</cx:pt>
          <cx:pt idx="8216">18519</cx:pt>
          <cx:pt idx="8217">24462</cx:pt>
          <cx:pt idx="8218">25990</cx:pt>
          <cx:pt idx="8219">17169</cx:pt>
          <cx:pt idx="8220">20209</cx:pt>
          <cx:pt idx="8221">19209</cx:pt>
          <cx:pt idx="8222">21499</cx:pt>
          <cx:pt idx="8223">14961</cx:pt>
          <cx:pt idx="8224">18944</cx:pt>
          <cx:pt idx="8225">20780</cx:pt>
          <cx:pt idx="8226">20270</cx:pt>
          <cx:pt idx="8227">16905</cx:pt>
          <cx:pt idx="8228">18780</cx:pt>
          <cx:pt idx="8229">24370</cx:pt>
          <cx:pt idx="8230">17570</cx:pt>
          <cx:pt idx="8231">16570</cx:pt>
          <cx:pt idx="8232">23985</cx:pt>
          <cx:pt idx="8233">16220</cx:pt>
          <cx:pt idx="8234">18905</cx:pt>
          <cx:pt idx="8235">16120</cx:pt>
          <cx:pt idx="8236">21820</cx:pt>
          <cx:pt idx="8237">14770</cx:pt>
          <cx:pt idx="8238">18120</cx:pt>
          <cx:pt idx="8239">24660</cx:pt>
          <cx:pt idx="8240">2000</cx:pt>
          <cx:pt idx="8241">2000</cx:pt>
          <cx:pt idx="8242">2000</cx:pt>
          <cx:pt idx="8243">2000</cx:pt>
          <cx:pt idx="8244">2000</cx:pt>
          <cx:pt idx="8245">2000</cx:pt>
          <cx:pt idx="8246">2000</cx:pt>
          <cx:pt idx="8247">2000</cx:pt>
          <cx:pt idx="8248">2000</cx:pt>
          <cx:pt idx="8249">2000</cx:pt>
          <cx:pt idx="8250">94400</cx:pt>
          <cx:pt idx="8251">141450</cx:pt>
          <cx:pt idx="8252">97400</cx:pt>
          <cx:pt idx="8253">160900</cx:pt>
          <cx:pt idx="8254">222000</cx:pt>
          <cx:pt idx="8255">230900</cx:pt>
          <cx:pt idx="8256">166900</cx:pt>
          <cx:pt idx="8257">119900</cx:pt>
          <cx:pt idx="8258">234050</cx:pt>
          <cx:pt idx="8259">121550</cx:pt>
          <cx:pt idx="8260">143250</cx:pt>
          <cx:pt idx="8261">95650</cx:pt>
          <cx:pt idx="8262">169050</cx:pt>
          <cx:pt idx="8263">98650</cx:pt>
          <cx:pt idx="8264">163150</cx:pt>
          <cx:pt idx="8265">224650</cx:pt>
          <cx:pt idx="8266">144700</cx:pt>
          <cx:pt idx="8267">99600</cx:pt>
          <cx:pt idx="8268">131400</cx:pt>
          <cx:pt idx="8269">170750</cx:pt>
          <cx:pt idx="8270">176400</cx:pt>
          <cx:pt idx="8271">226900</cx:pt>
          <cx:pt idx="8272">247900</cx:pt>
          <cx:pt idx="8273">96600</cx:pt>
          <cx:pt idx="8274">34250</cx:pt>
          <cx:pt idx="8275">37300</cx:pt>
          <cx:pt idx="8276">36300</cx:pt>
          <cx:pt idx="8277">34300</cx:pt>
          <cx:pt idx="8278">36995</cx:pt>
          <cx:pt idx="8279">34995</cx:pt>
          <cx:pt idx="8280">37995</cx:pt>
          <cx:pt idx="8281">41100</cx:pt>
          <cx:pt idx="8282">47000</cx:pt>
          <cx:pt idx="8283">42500</cx:pt>
          <cx:pt idx="8284">48650</cx:pt>
          <cx:pt idx="8285">48400</cx:pt>
          <cx:pt idx="8286">42900</cx:pt>
          <cx:pt idx="8287">33800</cx:pt>
          <cx:pt idx="8288">32350</cx:pt>
          <cx:pt idx="8289">28550</cx:pt>
          <cx:pt idx="8290">31350</cx:pt>
          <cx:pt idx="8291">26200</cx:pt>
          <cx:pt idx="8292">31150</cx:pt>
          <cx:pt idx="8293">27750</cx:pt>
          <cx:pt idx="8294">31150</cx:pt>
          <cx:pt idx="8295">49500</cx:pt>
          <cx:pt idx="8296">54000</cx:pt>
          <cx:pt idx="8297">48100</cx:pt>
          <cx:pt idx="8298">55400</cx:pt>
          <cx:pt idx="8299">48400</cx:pt>
          <cx:pt idx="8300">54300</cx:pt>
          <cx:pt idx="8301">55700</cx:pt>
          <cx:pt idx="8302">49800</cx:pt>
          <cx:pt idx="8303">56100</cx:pt>
          <cx:pt idx="8304">55100</cx:pt>
          <cx:pt idx="8305">50200</cx:pt>
          <cx:pt idx="8306">49200</cx:pt>
          <cx:pt idx="8307">67350</cx:pt>
          <cx:pt idx="8308">59350</cx:pt>
          <cx:pt idx="8309">61100</cx:pt>
          <cx:pt idx="8310">54100</cx:pt>
          <cx:pt idx="8311">60350</cx:pt>
          <cx:pt idx="8312">53100</cx:pt>
          <cx:pt idx="8313">53100</cx:pt>
          <cx:pt idx="8314">61100</cx:pt>
          <cx:pt idx="8315">54100</cx:pt>
          <cx:pt idx="8316">44200</cx:pt>
          <cx:pt idx="8317">35450</cx:pt>
          <cx:pt idx="8318">39250</cx:pt>
          <cx:pt idx="8319">34800</cx:pt>
          <cx:pt idx="8320">43800</cx:pt>
          <cx:pt idx="8321">42700</cx:pt>
          <cx:pt idx="8322">33950</cx:pt>
          <cx:pt idx="8323">33300</cx:pt>
          <cx:pt idx="8324">38150</cx:pt>
          <cx:pt idx="8325">38900</cx:pt>
          <cx:pt idx="8326">39450</cx:pt>
          <cx:pt idx="8327">59700</cx:pt>
          <cx:pt idx="8328">44400</cx:pt>
          <cx:pt idx="8329">35650</cx:pt>
          <cx:pt idx="8330">40400</cx:pt>
          <cx:pt idx="8331">47900</cx:pt>
          <cx:pt idx="8332">34150</cx:pt>
          <cx:pt idx="8333">38300</cx:pt>
          <cx:pt idx="8334">36800</cx:pt>
          <cx:pt idx="8335">43700</cx:pt>
          <cx:pt idx="8336">43300</cx:pt>
          <cx:pt idx="8337">43400</cx:pt>
          <cx:pt idx="8338">41900</cx:pt>
          <cx:pt idx="8339">44200</cx:pt>
          <cx:pt idx="8340">47700</cx:pt>
          <cx:pt idx="8341">33950</cx:pt>
          <cx:pt idx="8342">40800</cx:pt>
          <cx:pt idx="8343">36800</cx:pt>
          <cx:pt idx="8344">47400</cx:pt>
          <cx:pt idx="8345">75500</cx:pt>
          <cx:pt idx="8346">70900</cx:pt>
          <cx:pt idx="8347">75300</cx:pt>
          <cx:pt idx="8348">74100</cx:pt>
          <cx:pt idx="8349">70900</cx:pt>
          <cx:pt idx="8350">2000</cx:pt>
          <cx:pt idx="8351">2112</cx:pt>
          <cx:pt idx="8352">2232</cx:pt>
          <cx:pt idx="8353">2172</cx:pt>
          <cx:pt idx="8354">2286</cx:pt>
          <cx:pt idx="8355">2382</cx:pt>
          <cx:pt idx="8356">2384</cx:pt>
          <cx:pt idx="8357">2430</cx:pt>
          <cx:pt idx="8358">2637</cx:pt>
          <cx:pt idx="8359">2305</cx:pt>
          <cx:pt idx="8360">2500</cx:pt>
          <cx:pt idx="8361">2403</cx:pt>
          <cx:pt idx="8362">2608</cx:pt>
          <cx:pt idx="8363">82500</cx:pt>
          <cx:pt idx="8364">82900</cx:pt>
          <cx:pt idx="8365">82900</cx:pt>
          <cx:pt idx="8366">79900</cx:pt>
          <cx:pt idx="8367">39900</cx:pt>
          <cx:pt idx="8368">43950</cx:pt>
          <cx:pt idx="8369">45100</cx:pt>
          <cx:pt idx="8370">43950</cx:pt>
          <cx:pt idx="8371">41700</cx:pt>
          <cx:pt idx="8372">40500</cx:pt>
          <cx:pt idx="8373">48375</cx:pt>
          <cx:pt idx="8374">43450</cx:pt>
          <cx:pt idx="8375">114900</cx:pt>
          <cx:pt idx="8376">114900</cx:pt>
          <cx:pt idx="8377">114900</cx:pt>
          <cx:pt idx="8378">115900</cx:pt>
          <cx:pt idx="8379">2269</cx:pt>
          <cx:pt idx="8380">46950</cx:pt>
          <cx:pt idx="8381">52950</cx:pt>
          <cx:pt idx="8382">50450</cx:pt>
          <cx:pt idx="8383">56250</cx:pt>
          <cx:pt idx="8384">24450</cx:pt>
          <cx:pt idx="8385">22050</cx:pt>
          <cx:pt idx="8386">22695</cx:pt>
          <cx:pt idx="8387">25195</cx:pt>
          <cx:pt idx="8388">22930</cx:pt>
          <cx:pt idx="8389">25430</cx:pt>
          <cx:pt idx="8390">23690</cx:pt>
          <cx:pt idx="8391">25690</cx:pt>
          <cx:pt idx="8392">24195</cx:pt>
          <cx:pt idx="8393">26195</cx:pt>
          <cx:pt idx="8394">24430</cx:pt>
          <cx:pt idx="8395">26430</cx:pt>
          <cx:pt idx="8396">2000</cx:pt>
          <cx:pt idx="8397">2000</cx:pt>
          <cx:pt idx="8398">2000</cx:pt>
          <cx:pt idx="8399">2000</cx:pt>
          <cx:pt idx="8400">33000</cx:pt>
          <cx:pt idx="8401">31250</cx:pt>
          <cx:pt idx="8402">24950</cx:pt>
          <cx:pt idx="8403">26700</cx:pt>
          <cx:pt idx="8404">33000</cx:pt>
          <cx:pt idx="8405">24950</cx:pt>
          <cx:pt idx="8406">26700</cx:pt>
          <cx:pt idx="8407">31250</cx:pt>
          <cx:pt idx="8408">33450</cx:pt>
          <cx:pt idx="8409">31700</cx:pt>
          <cx:pt idx="8410">38250</cx:pt>
          <cx:pt idx="8411">25350</cx:pt>
          <cx:pt idx="8412">27100</cx:pt>
          <cx:pt idx="8413">36500</cx:pt>
          <cx:pt idx="8414">30150</cx:pt>
          <cx:pt idx="8415">36000</cx:pt>
          <cx:pt idx="8416">31900</cx:pt>
          <cx:pt idx="8417">34250</cx:pt>
          <cx:pt idx="8418">32150</cx:pt>
          <cx:pt idx="8419">30400</cx:pt>
          <cx:pt idx="8420">36250</cx:pt>
          <cx:pt idx="8421">34500</cx:pt>
          <cx:pt idx="8422">36700</cx:pt>
          <cx:pt idx="8423">38700</cx:pt>
          <cx:pt idx="8424">40450</cx:pt>
          <cx:pt idx="8425">34950</cx:pt>
          <cx:pt idx="8426">41150</cx:pt>
          <cx:pt idx="8427">30800</cx:pt>
          <cx:pt idx="8428">32550</cx:pt>
          <cx:pt idx="8429">39400</cx:pt>
          <cx:pt idx="8430">29215</cx:pt>
          <cx:pt idx="8431">32760</cx:pt>
          <cx:pt idx="8432">33420</cx:pt>
          <cx:pt idx="8433">27710</cx:pt>
          <cx:pt idx="8434">32535</cx:pt>
          <cx:pt idx="8435">31075</cx:pt>
          <cx:pt idx="8436">32875</cx:pt>
          <cx:pt idx="8437">31415</cx:pt>
          <cx:pt idx="8438">29555</cx:pt>
          <cx:pt idx="8439">33760</cx:pt>
          <cx:pt idx="8440">32455</cx:pt>
          <cx:pt idx="8441">33915</cx:pt>
          <cx:pt idx="8442">34800</cx:pt>
          <cx:pt idx="8443">30595</cx:pt>
          <cx:pt idx="8444">30970</cx:pt>
          <cx:pt idx="8445">36030</cx:pt>
          <cx:pt idx="8446">31865</cx:pt>
          <cx:pt idx="8447">34525</cx:pt>
          <cx:pt idx="8448">34160</cx:pt>
          <cx:pt idx="8449">36355</cx:pt>
          <cx:pt idx="8450">34015</cx:pt>
          <cx:pt idx="8451">35915</cx:pt>
          <cx:pt idx="8452">36700</cx:pt>
          <cx:pt idx="8453">32190</cx:pt>
          <cx:pt idx="8454">34485</cx:pt>
          <cx:pt idx="8455">32990</cx:pt>
          <cx:pt idx="8456">37155</cx:pt>
          <cx:pt idx="8457">37500</cx:pt>
          <cx:pt idx="8458">35285</cx:pt>
          <cx:pt idx="8459">36715</cx:pt>
          <cx:pt idx="8460">34815</cx:pt>
          <cx:pt idx="8461">3211</cx:pt>
          <cx:pt idx="8462">3665</cx:pt>
          <cx:pt idx="8463">4024</cx:pt>
          <cx:pt idx="8464">3442</cx:pt>
          <cx:pt idx="8465">4031</cx:pt>
          <cx:pt idx="8466">4404</cx:pt>
          <cx:pt idx="8467">66355</cx:pt>
          <cx:pt idx="8468">66805</cx:pt>
          <cx:pt idx="8469">68405</cx:pt>
          <cx:pt idx="8470">2000</cx:pt>
          <cx:pt idx="8471">2000</cx:pt>
          <cx:pt idx="8472">2000</cx:pt>
          <cx:pt idx="8473">2000</cx:pt>
          <cx:pt idx="8474">2000</cx:pt>
          <cx:pt idx="8475">2000</cx:pt>
          <cx:pt idx="8476">32715</cx:pt>
          <cx:pt idx="8477">26600</cx:pt>
          <cx:pt idx="8478">24415</cx:pt>
          <cx:pt idx="8479">20865</cx:pt>
          <cx:pt idx="8480">19840</cx:pt>
          <cx:pt idx="8481">28415</cx:pt>
          <cx:pt idx="8482">29275</cx:pt>
          <cx:pt idx="8483">25920</cx:pt>
          <cx:pt idx="8484">20915</cx:pt>
          <cx:pt idx="8485">30270</cx:pt>
          <cx:pt idx="8486">35125</cx:pt>
          <cx:pt idx="8487">20515</cx:pt>
          <cx:pt idx="8488">27790</cx:pt>
          <cx:pt idx="8489">21810</cx:pt>
          <cx:pt idx="8490">23040</cx:pt>
          <cx:pt idx="8491">32710</cx:pt>
          <cx:pt idx="8492">22115</cx:pt>
          <cx:pt idx="8493">29210</cx:pt>
          <cx:pt idx="8494">27850</cx:pt>
          <cx:pt idx="8495">20120</cx:pt>
          <cx:pt idx="8496">36300</cx:pt>
          <cx:pt idx="8497">26100</cx:pt>
          <cx:pt idx="8498">32300</cx:pt>
          <cx:pt idx="8499">39700</cx:pt>
          <cx:pt idx="8500">28300</cx:pt>
          <cx:pt idx="8501">28500</cx:pt>
          <cx:pt idx="8502">26400</cx:pt>
          <cx:pt idx="8503">39900</cx:pt>
          <cx:pt idx="8504">32700</cx:pt>
          <cx:pt idx="8505">36400</cx:pt>
          <cx:pt idx="8506">41900</cx:pt>
          <cx:pt idx="8507">28850</cx:pt>
          <cx:pt idx="8508">33600</cx:pt>
          <cx:pt idx="8509">36900</cx:pt>
          <cx:pt idx="8510">26800</cx:pt>
          <cx:pt idx="8511">20720</cx:pt>
          <cx:pt idx="8512">17780</cx:pt>
          <cx:pt idx="8513">18350</cx:pt>
          <cx:pt idx="8514">16530</cx:pt>
          <cx:pt idx="8515">17380</cx:pt>
          <cx:pt idx="8516">19960</cx:pt>
          <cx:pt idx="8517">22170</cx:pt>
          <cx:pt idx="8518">20410</cx:pt>
          <cx:pt idx="8519">16780</cx:pt>
          <cx:pt idx="8520">18550</cx:pt>
          <cx:pt idx="8521">18160</cx:pt>
          <cx:pt idx="8522">17760</cx:pt>
          <cx:pt idx="8523">21500</cx:pt>
          <cx:pt idx="8524">21990</cx:pt>
          <cx:pt idx="8525">18790</cx:pt>
          <cx:pt idx="8526">16990</cx:pt>
          <cx:pt idx="8527">19990</cx:pt>
          <cx:pt idx="8528">17990</cx:pt>
          <cx:pt idx="8529">21990</cx:pt>
          <cx:pt idx="8530">2000</cx:pt>
          <cx:pt idx="8531">2000</cx:pt>
          <cx:pt idx="8532">10845</cx:pt>
          <cx:pt idx="8533">12445</cx:pt>
          <cx:pt idx="8534">11820</cx:pt>
          <cx:pt idx="8535">13420</cx:pt>
          <cx:pt idx="8536">64320</cx:pt>
          <cx:pt idx="8537">47620</cx:pt>
          <cx:pt idx="8538">56580</cx:pt>
          <cx:pt idx="8539">61095</cx:pt>
          <cx:pt idx="8540">47620</cx:pt>
          <cx:pt idx="8541">53355</cx:pt>
          <cx:pt idx="8542">56580</cx:pt>
          <cx:pt idx="8543">64320</cx:pt>
          <cx:pt idx="8544">44395</cx:pt>
          <cx:pt idx="8545">61855</cx:pt>
          <cx:pt idx="8546">57340</cx:pt>
          <cx:pt idx="8547">45325</cx:pt>
          <cx:pt idx="8548">65080</cx:pt>
          <cx:pt idx="8549">65080</cx:pt>
          <cx:pt idx="8550">57340</cx:pt>
          <cx:pt idx="8551">48550</cx:pt>
          <cx:pt idx="8552">54115</cx:pt>
          <cx:pt idx="8553">48550</cx:pt>
          <cx:pt idx="8554">48685</cx:pt>
          <cx:pt idx="8555">65215</cx:pt>
          <cx:pt idx="8556">45460</cx:pt>
          <cx:pt idx="8557">57475</cx:pt>
          <cx:pt idx="8558">57475</cx:pt>
          <cx:pt idx="8559">54250</cx:pt>
          <cx:pt idx="8560">48685</cx:pt>
          <cx:pt idx="8561">65215</cx:pt>
          <cx:pt idx="8562">61990</cx:pt>
          <cx:pt idx="8563">44399</cx:pt>
          <cx:pt idx="8564">49705</cx:pt>
          <cx:pt idx="8565">51650</cx:pt>
          <cx:pt idx="8566">45535</cx:pt>
          <cx:pt idx="8567">45975</cx:pt>
          <cx:pt idx="8568">2000</cx:pt>
          <cx:pt idx="8569">2000</cx:pt>
          <cx:pt idx="8570">2000</cx:pt>
          <cx:pt idx="8571">2000</cx:pt>
          <cx:pt idx="8572">2000</cx:pt>
          <cx:pt idx="8573">2000</cx:pt>
          <cx:pt idx="8574">2000</cx:pt>
          <cx:pt idx="8575">2000</cx:pt>
          <cx:pt idx="8576">2000</cx:pt>
          <cx:pt idx="8577">2000</cx:pt>
          <cx:pt idx="8578">2000</cx:pt>
          <cx:pt idx="8579">2000</cx:pt>
          <cx:pt idx="8580">2000</cx:pt>
          <cx:pt idx="8581">2000</cx:pt>
          <cx:pt idx="8582">2000</cx:pt>
          <cx:pt idx="8583">2000</cx:pt>
          <cx:pt idx="8584">2000</cx:pt>
          <cx:pt idx="8585">61295</cx:pt>
          <cx:pt idx="8586">47795</cx:pt>
          <cx:pt idx="8587">61295</cx:pt>
          <cx:pt idx="8588">47795</cx:pt>
          <cx:pt idx="8589">61795</cx:pt>
          <cx:pt idx="8590">54295</cx:pt>
          <cx:pt idx="8591">48810</cx:pt>
          <cx:pt idx="8592">59200</cx:pt>
          <cx:pt idx="8593">54200</cx:pt>
          <cx:pt idx="8594">55110</cx:pt>
          <cx:pt idx="8595">60110</cx:pt>
          <cx:pt idx="8596">2000</cx:pt>
          <cx:pt idx="8597">2000</cx:pt>
          <cx:pt idx="8598">2000</cx:pt>
          <cx:pt idx="8599">2000</cx:pt>
          <cx:pt idx="8600">2000</cx:pt>
          <cx:pt idx="8601">2000</cx:pt>
          <cx:pt idx="8602">2000</cx:pt>
          <cx:pt idx="8603">2000</cx:pt>
          <cx:pt idx="8604">2002</cx:pt>
          <cx:pt idx="8605">2000</cx:pt>
          <cx:pt idx="8606">2000</cx:pt>
          <cx:pt idx="8607">2000</cx:pt>
          <cx:pt idx="8608">2000</cx:pt>
          <cx:pt idx="8609">2000</cx:pt>
          <cx:pt idx="8610">2107</cx:pt>
          <cx:pt idx="8611">2125</cx:pt>
          <cx:pt idx="8612">2078</cx:pt>
          <cx:pt idx="8613">2019</cx:pt>
          <cx:pt idx="8614">2000</cx:pt>
          <cx:pt idx="8615">2027</cx:pt>
          <cx:pt idx="8616">2153</cx:pt>
          <cx:pt idx="8617">42880</cx:pt>
          <cx:pt idx="8618">37400</cx:pt>
          <cx:pt idx="8619">40655</cx:pt>
          <cx:pt idx="8620">37445</cx:pt>
          <cx:pt idx="8621">35200</cx:pt>
          <cx:pt idx="8622">41035</cx:pt>
          <cx:pt idx="8623">35000</cx:pt>
          <cx:pt idx="8624">33960</cx:pt>
          <cx:pt idx="8625">46250</cx:pt>
          <cx:pt idx="8626">41750</cx:pt>
          <cx:pt idx="8627">28700</cx:pt>
          <cx:pt idx="8628">45120</cx:pt>
          <cx:pt idx="8629">31630</cx:pt>
          <cx:pt idx="8630">31430</cx:pt>
          <cx:pt idx="8631">38455</cx:pt>
          <cx:pt idx="8632">39780</cx:pt>
          <cx:pt idx="8633">26595</cx:pt>
          <cx:pt idx="8634">34180</cx:pt>
          <cx:pt idx="8635">38605</cx:pt>
          <cx:pt idx="8636">35410</cx:pt>
          <cx:pt idx="8637">31840</cx:pt>
          <cx:pt idx="8638">37620</cx:pt>
          <cx:pt idx="8639">31640</cx:pt>
          <cx:pt idx="8640">41245</cx:pt>
          <cx:pt idx="8641">40815</cx:pt>
          <cx:pt idx="8642">28850</cx:pt>
          <cx:pt idx="8643">41900</cx:pt>
          <cx:pt idx="8644">43040</cx:pt>
          <cx:pt idx="8645">39930</cx:pt>
          <cx:pt idx="8646">46410</cx:pt>
          <cx:pt idx="8647">37655</cx:pt>
          <cx:pt idx="8648">35210</cx:pt>
          <cx:pt idx="8649">45270</cx:pt>
          <cx:pt idx="8650">26745</cx:pt>
          <cx:pt idx="8651">29750</cx:pt>
          <cx:pt idx="8652">32740</cx:pt>
          <cx:pt idx="8653">35080</cx:pt>
          <cx:pt idx="8654">43940</cx:pt>
          <cx:pt idx="8655">42800</cx:pt>
          <cx:pt idx="8656">41715</cx:pt>
          <cx:pt idx="8657">38555</cx:pt>
          <cx:pt idx="8658">32540</cx:pt>
          <cx:pt idx="8659">42145</cx:pt>
          <cx:pt idx="8660">39505</cx:pt>
          <cx:pt idx="8661">36310</cx:pt>
          <cx:pt idx="8662">36110</cx:pt>
          <cx:pt idx="8663">40830</cx:pt>
          <cx:pt idx="8664">27645</cx:pt>
          <cx:pt idx="8665">38520</cx:pt>
          <cx:pt idx="8666">46170</cx:pt>
          <cx:pt idx="8667">47310</cx:pt>
          <cx:pt idx="8668">30930</cx:pt>
          <cx:pt idx="8669">24515</cx:pt>
          <cx:pt idx="8670">30550</cx:pt>
          <cx:pt idx="8671">33935</cx:pt>
          <cx:pt idx="8672">32025</cx:pt>
          <cx:pt idx="8673">31735</cx:pt>
          <cx:pt idx="8674">20310</cx:pt>
          <cx:pt idx="8675">23850</cx:pt>
          <cx:pt idx="8676">29355</cx:pt>
          <cx:pt idx="8677">20960</cx:pt>
          <cx:pt idx="8678">31965</cx:pt>
          <cx:pt idx="8679">27730</cx:pt>
          <cx:pt idx="8680">25215</cx:pt>
          <cx:pt idx="8681">15840</cx:pt>
          <cx:pt idx="8682">27060</cx:pt>
          <cx:pt idx="8683">32690</cx:pt>
          <cx:pt idx="8684">29380</cx:pt>
          <cx:pt idx="8685">26820</cx:pt>
          <cx:pt idx="8686">30825</cx:pt>
          <cx:pt idx="8687">21465</cx:pt>
          <cx:pt idx="8688">28790</cx:pt>
          <cx:pt idx="8689">26555</cx:pt>
          <cx:pt idx="8690">28915</cx:pt>
          <cx:pt idx="8691">30675</cx:pt>
          <cx:pt idx="8692">16115</cx:pt>
          <cx:pt idx="8693">27850</cx:pt>
          <cx:pt idx="8694">29065</cx:pt>
          <cx:pt idx="8695">35520</cx:pt>
          <cx:pt idx="8696">24140</cx:pt>
          <cx:pt idx="8697">25325</cx:pt>
          <cx:pt idx="8698">30255</cx:pt>
          <cx:pt idx="8699">29015</cx:pt>
          <cx:pt idx="8700">33755</cx:pt>
          <cx:pt idx="8701">20715</cx:pt>
          <cx:pt idx="8702">33495</cx:pt>
          <cx:pt idx="8703">27580</cx:pt>
          <cx:pt idx="8704">20750</cx:pt>
          <cx:pt idx="8705">25845</cx:pt>
          <cx:pt idx="8706">28845</cx:pt>
          <cx:pt idx="8707">27430</cx:pt>
          <cx:pt idx="8708">31115</cx:pt>
          <cx:pt idx="8709">33785</cx:pt>
          <cx:pt idx="8710">26245</cx:pt>
          <cx:pt idx="8711">30340</cx:pt>
          <cx:pt idx="8712">27560</cx:pt>
          <cx:pt idx="8713">26295</cx:pt>
          <cx:pt idx="8714">25850</cx:pt>
          <cx:pt idx="8715">39125</cx:pt>
          <cx:pt idx="8716">32170</cx:pt>
          <cx:pt idx="8717">45425</cx:pt>
          <cx:pt idx="8718">48575</cx:pt>
          <cx:pt idx="8719">39095</cx:pt>
          <cx:pt idx="8720">42245</cx:pt>
          <cx:pt idx="8721">46790</cx:pt>
          <cx:pt idx="8722">40010</cx:pt>
          <cx:pt idx="8723">43210</cx:pt>
          <cx:pt idx="8724">49990</cx:pt>
          <cx:pt idx="8725">51935</cx:pt>
          <cx:pt idx="8726">48335</cx:pt>
          <cx:pt idx="8727">41555</cx:pt>
          <cx:pt idx="8728">45155</cx:pt>
          <cx:pt idx="8729">43360</cx:pt>
          <cx:pt idx="8730">38540</cx:pt>
          <cx:pt idx="8731">49965</cx:pt>
          <cx:pt idx="8732">36200</cx:pt>
          <cx:pt idx="8733">38840</cx:pt>
          <cx:pt idx="8734">42635</cx:pt>
          <cx:pt idx="8735">43660</cx:pt>
          <cx:pt idx="8736">30610</cx:pt>
          <cx:pt idx="8737">35390</cx:pt>
          <cx:pt idx="8738">46510</cx:pt>
          <cx:pt idx="8739">53115</cx:pt>
          <cx:pt idx="8740">40045</cx:pt>
          <cx:pt idx="8741">27060</cx:pt>
          <cx:pt idx="8742">26670</cx:pt>
          <cx:pt idx="8743">38665</cx:pt>
          <cx:pt idx="8744">30695</cx:pt>
          <cx:pt idx="8745">38965</cx:pt>
          <cx:pt idx="8746">37800</cx:pt>
          <cx:pt idx="8747">42935</cx:pt>
          <cx:pt idx="8748">33595</cx:pt>
          <cx:pt idx="8749">34675</cx:pt>
          <cx:pt idx="8750">40900</cx:pt>
          <cx:pt idx="8751">44150</cx:pt>
          <cx:pt idx="8752">35690</cx:pt>
          <cx:pt idx="8753">46810</cx:pt>
          <cx:pt idx="8754">30910</cx:pt>
          <cx:pt idx="8755">37500</cx:pt>
          <cx:pt idx="8756">52815</cx:pt>
          <cx:pt idx="8757">49665</cx:pt>
          <cx:pt idx="8758">33720</cx:pt>
          <cx:pt idx="8759">54240</cx:pt>
          <cx:pt idx="8760">36230</cx:pt>
          <cx:pt idx="8761">47570</cx:pt>
          <cx:pt idx="8762">34590</cx:pt>
          <cx:pt idx="8763">51390</cx:pt>
          <cx:pt idx="8764">44910</cx:pt>
          <cx:pt idx="8765">34465</cx:pt>
          <cx:pt idx="8766">27715</cx:pt>
          <cx:pt idx="8767">43505</cx:pt>
          <cx:pt idx="8768">47270</cx:pt>
          <cx:pt idx="8769">41660</cx:pt>
          <cx:pt idx="8770">39380</cx:pt>
          <cx:pt idx="8771">31955</cx:pt>
          <cx:pt idx="8772">44900</cx:pt>
          <cx:pt idx="8773">39535</cx:pt>
          <cx:pt idx="8774">28105</cx:pt>
          <cx:pt idx="8775">37070</cx:pt>
          <cx:pt idx="8776">40930</cx:pt>
          <cx:pt idx="8777">54540</cx:pt>
          <cx:pt idx="8778">44420</cx:pt>
          <cx:pt idx="8779">31390</cx:pt>
          <cx:pt idx="8780">40915</cx:pt>
          <cx:pt idx="8781">40775</cx:pt>
          <cx:pt idx="8782">31655</cx:pt>
          <cx:pt idx="8783">51090</cx:pt>
          <cx:pt idx="8784">38370</cx:pt>
          <cx:pt idx="8785">38670</cx:pt>
          <cx:pt idx="8786">35370</cx:pt>
          <cx:pt idx="8787">37625</cx:pt>
          <cx:pt idx="8788">44120</cx:pt>
          <cx:pt idx="8789">44840</cx:pt>
          <cx:pt idx="8790">52155</cx:pt>
          <cx:pt idx="8791">45330</cx:pt>
          <cx:pt idx="8792">32230</cx:pt>
          <cx:pt idx="8793">28205</cx:pt>
          <cx:pt idx="8794">45390</cx:pt>
          <cx:pt idx="8795">39160</cx:pt>
          <cx:pt idx="8796">41420</cx:pt>
          <cx:pt idx="8797">41405</cx:pt>
          <cx:pt idx="8798">44540</cx:pt>
          <cx:pt idx="8799">38115</cx:pt>
          <cx:pt idx="8800">32145</cx:pt>
          <cx:pt idx="8801">43995</cx:pt>
          <cx:pt idx="8802">52455</cx:pt>
          <cx:pt idx="8803">37560</cx:pt>
          <cx:pt idx="8804">47690</cx:pt>
          <cx:pt idx="8805">28595</cx:pt>
          <cx:pt idx="8806">55605</cx:pt>
          <cx:pt idx="8807">36210</cx:pt>
          <cx:pt idx="8808">34955</cx:pt>
          <cx:pt idx="8809">36720</cx:pt>
          <cx:pt idx="8810">40025</cx:pt>
          <cx:pt idx="8811">38860</cx:pt>
          <cx:pt idx="8812">41265</cx:pt>
          <cx:pt idx="8813">55305</cx:pt>
          <cx:pt idx="8814">47990</cx:pt>
          <cx:pt idx="8815">32445</cx:pt>
          <cx:pt idx="8816">42080</cx:pt>
          <cx:pt idx="8817">39870</cx:pt>
          <cx:pt idx="8818">35080</cx:pt>
          <cx:pt idx="8819">34640</cx:pt>
          <cx:pt idx="8820">31405</cx:pt>
          <cx:pt idx="8821">33330</cx:pt>
          <cx:pt idx="8822">36525</cx:pt>
          <cx:pt idx="8823">33115</cx:pt>
          <cx:pt idx="8824">29745</cx:pt>
          <cx:pt idx="8825">38370</cx:pt>
          <cx:pt idx="8826">4439</cx:pt>
          <cx:pt idx="8827">4827</cx:pt>
          <cx:pt idx="8828">4715</cx:pt>
          <cx:pt idx="8829">4287</cx:pt>
          <cx:pt idx="8830">2000</cx:pt>
          <cx:pt idx="8831">35970</cx:pt>
          <cx:pt idx="8832">26995</cx:pt>
          <cx:pt idx="8833">33925</cx:pt>
          <cx:pt idx="8834">31355</cx:pt>
          <cx:pt idx="8835">33400</cx:pt>
          <cx:pt idx="8836">33740</cx:pt>
          <cx:pt idx="8837">28040</cx:pt>
          <cx:pt idx="8838">36340</cx:pt>
          <cx:pt idx="8839">31690</cx:pt>
          <cx:pt idx="8840">34290</cx:pt>
          <cx:pt idx="8841">36795</cx:pt>
          <cx:pt idx="8842">34740</cx:pt>
          <cx:pt idx="8843">32125</cx:pt>
          <cx:pt idx="8844">34185</cx:pt>
          <cx:pt idx="8845">28465</cx:pt>
          <cx:pt idx="8846">219900</cx:pt>
          <cx:pt idx="8847">229990</cx:pt>
          <cx:pt idx="8848">26685</cx:pt>
          <cx:pt idx="8849">23350</cx:pt>
          <cx:pt idx="8850">26930</cx:pt>
          <cx:pt idx="8851">27135</cx:pt>
          <cx:pt idx="8852">25845</cx:pt>
          <cx:pt idx="8853">31375</cx:pt>
          <cx:pt idx="8854">24020</cx:pt>
          <cx:pt idx="8855">28515</cx:pt>
          <cx:pt idx="8856">31810</cx:pt>
          <cx:pt idx="8857">29580</cx:pt>
          <cx:pt idx="8858">31465</cx:pt>
          <cx:pt idx="8859">20515</cx:pt>
          <cx:pt idx="8860">19865</cx:pt>
          <cx:pt idx="8861">29380</cx:pt>
          <cx:pt idx="8862">26975</cx:pt>
          <cx:pt idx="8863">23940</cx:pt>
          <cx:pt idx="8864">25960</cx:pt>
          <cx:pt idx="8865">30755</cx:pt>
          <cx:pt idx="8866">26460</cx:pt>
          <cx:pt idx="8867">20075</cx:pt>
          <cx:pt idx="8868">32330</cx:pt>
          <cx:pt idx="8869">24965</cx:pt>
          <cx:pt idx="8870">27060</cx:pt>
          <cx:pt idx="8871">24515</cx:pt>
          <cx:pt idx="8872">23575</cx:pt>
          <cx:pt idx="8873">33425</cx:pt>
          <cx:pt idx="8874">33395</cx:pt>
          <cx:pt idx="8875">15840</cx:pt>
          <cx:pt idx="8876">33135</cx:pt>
          <cx:pt idx="8877">28410</cx:pt>
          <cx:pt idx="8878">28705</cx:pt>
          <cx:pt idx="8879">23640</cx:pt>
          <cx:pt idx="8880">16115</cx:pt>
          <cx:pt idx="8881">28460</cx:pt>
          <cx:pt idx="8882">30570</cx:pt>
          <cx:pt idx="8883">25915</cx:pt>
          <cx:pt idx="8884">28995</cx:pt>
          <cx:pt idx="8885">30315</cx:pt>
          <cx:pt idx="8886">30465</cx:pt>
          <cx:pt idx="8887">33280</cx:pt>
          <cx:pt idx="8888">21465</cx:pt>
          <cx:pt idx="8889">31665</cx:pt>
          <cx:pt idx="8890">29980</cx:pt>
          <cx:pt idx="8891">19620</cx:pt>
          <cx:pt idx="8892">33575</cx:pt>
          <cx:pt idx="8893">27250</cx:pt>
          <cx:pt idx="8894">28485</cx:pt>
          <cx:pt idx="8895">35160</cx:pt>
          <cx:pt idx="8896">28555</cx:pt>
          <cx:pt idx="8897">48205</cx:pt>
          <cx:pt idx="8898">45055</cx:pt>
          <cx:pt idx="8899">38725</cx:pt>
          <cx:pt idx="8900">41875</cx:pt>
          <cx:pt idx="8901">42840</cx:pt>
          <cx:pt idx="8902">49620</cx:pt>
          <cx:pt idx="8903">39640</cx:pt>
          <cx:pt idx="8904">46420</cx:pt>
          <cx:pt idx="8905">51490</cx:pt>
          <cx:pt idx="8906">47915</cx:pt>
          <cx:pt idx="8907">41135</cx:pt>
          <cx:pt idx="8908">44710</cx:pt>
          <cx:pt idx="8909">46110</cx:pt>
          <cx:pt idx="8910">35920</cx:pt>
          <cx:pt idx="8911">28545</cx:pt>
          <cx:pt idx="8912">43450</cx:pt>
          <cx:pt idx="8913">37680</cx:pt>
          <cx:pt idx="8914">35435</cx:pt>
          <cx:pt idx="8915">33340</cx:pt>
          <cx:pt idx="8916">42010</cx:pt>
          <cx:pt idx="8917">42310</cx:pt>
          <cx:pt idx="8918">47875</cx:pt>
          <cx:pt idx="8919">42270</cx:pt>
          <cx:pt idx="8920">51150</cx:pt>
          <cx:pt idx="8921">34110</cx:pt>
          <cx:pt idx="8922">35135</cx:pt>
          <cx:pt idx="8923">30345</cx:pt>
          <cx:pt idx="8924">32095</cx:pt>
          <cx:pt idx="8925">30130</cx:pt>
          <cx:pt idx="8926">41970</cx:pt>
          <cx:pt idx="8927">34530</cx:pt>
          <cx:pt idx="8928">45420</cx:pt>
          <cx:pt idx="8929">42760</cx:pt>
          <cx:pt idx="8930">40620</cx:pt>
          <cx:pt idx="8931">36090</cx:pt>
          <cx:pt idx="8932">26495</cx:pt>
          <cx:pt idx="8933">40320</cx:pt>
          <cx:pt idx="8934">31625</cx:pt>
          <cx:pt idx="8935">30045</cx:pt>
          <cx:pt idx="8936">37730</cx:pt>
          <cx:pt idx="8937">34230</cx:pt>
          <cx:pt idx="8938">45810</cx:pt>
          <cx:pt idx="8939">38635</cx:pt>
          <cx:pt idx="8940">50850</cx:pt>
          <cx:pt idx="8941">39420</cx:pt>
          <cx:pt idx="8942">37380</cx:pt>
          <cx:pt idx="8943">40100</cx:pt>
          <cx:pt idx="8944">42560</cx:pt>
          <cx:pt idx="8945">42860</cx:pt>
          <cx:pt idx="8946">45120</cx:pt>
          <cx:pt idx="8947">47575</cx:pt>
          <cx:pt idx="8948">31940</cx:pt>
          <cx:pt idx="8949">38335</cx:pt>
          <cx:pt idx="8950">35870</cx:pt>
          <cx:pt idx="8951">28155</cx:pt>
          <cx:pt idx="8952">36825</cx:pt>
          <cx:pt idx="8953">26105</cx:pt>
          <cx:pt idx="8954">37125</cx:pt>
          <cx:pt idx="8955">33215</cx:pt>
          <cx:pt idx="8956">39510</cx:pt>
          <cx:pt idx="8957">36390</cx:pt>
          <cx:pt idx="8958">36745</cx:pt>
          <cx:pt idx="8959">34280</cx:pt>
          <cx:pt idx="8960">32395</cx:pt>
          <cx:pt idx="8961">31750</cx:pt>
          <cx:pt idx="8962">37045</cx:pt>
          <cx:pt idx="8963">39540</cx:pt>
          <cx:pt idx="8964">39240</cx:pt>
          <cx:pt idx="8965">35825</cx:pt>
          <cx:pt idx="8966">39685</cx:pt>
          <cx:pt idx="8967">31035</cx:pt>
          <cx:pt idx="8968">32870</cx:pt>
          <cx:pt idx="8969">43775</cx:pt>
          <cx:pt idx="8970">35545</cx:pt>
          <cx:pt idx="8971">36935</cx:pt>
          <cx:pt idx="8972">38590</cx:pt>
          <cx:pt idx="8973">41250</cx:pt>
          <cx:pt idx="8974">31120</cx:pt>
          <cx:pt idx="8975">47135</cx:pt>
          <cx:pt idx="8976">48500</cx:pt>
          <cx:pt idx="8977">44475</cx:pt>
          <cx:pt idx="8978">33170</cx:pt>
          <cx:pt idx="8979">46835</cx:pt>
          <cx:pt idx="8980">33060</cx:pt>
          <cx:pt idx="8981">53315</cx:pt>
          <cx:pt idx="8982">38290</cx:pt>
          <cx:pt idx="8983">31335</cx:pt>
          <cx:pt idx="8984">33295</cx:pt>
          <cx:pt idx="8985">38740</cx:pt>
          <cx:pt idx="8986">41185</cx:pt>
          <cx:pt idx="8987">43710</cx:pt>
          <cx:pt idx="8988">27485</cx:pt>
          <cx:pt idx="8989">36980</cx:pt>
          <cx:pt idx="8990">44010</cx:pt>
          <cx:pt idx="8991">33360</cx:pt>
          <cx:pt idx="8992">45640</cx:pt>
          <cx:pt idx="8993">45170</cx:pt>
          <cx:pt idx="8994">35100</cx:pt>
          <cx:pt idx="8995">39275</cx:pt>
          <cx:pt idx="8996">49740</cx:pt>
          <cx:pt idx="8997">50040</cx:pt>
          <cx:pt idx="8998">29510</cx:pt>
          <cx:pt idx="8999">36850</cx:pt>
          <cx:pt idx="9000">48200</cx:pt>
          <cx:pt idx="9001">38890</cx:pt>
          <cx:pt idx="9002">38695</cx:pt>
          <cx:pt idx="9003">40090</cx:pt>
          <cx:pt idx="9004">41890</cx:pt>
          <cx:pt idx="9005">43260</cx:pt>
          <cx:pt idx="9006">41865</cx:pt>
          <cx:pt idx="9007">53015</cx:pt>
          <cx:pt idx="9008">36680</cx:pt>
          <cx:pt idx="9009">36940</cx:pt>
          <cx:pt idx="9010">32955</cx:pt>
          <cx:pt idx="9011">29120</cx:pt>
          <cx:pt idx="9012">37345</cx:pt>
          <cx:pt idx="9013">27095</cx:pt>
          <cx:pt idx="9014">40495</cx:pt>
          <cx:pt idx="9015">36035</cx:pt>
          <cx:pt idx="9016">37835</cx:pt>
          <cx:pt idx="9017">39230</cx:pt>
          <cx:pt idx="9018">38980</cx:pt>
          <cx:pt idx="9019">36515</cx:pt>
          <cx:pt idx="9020">43950</cx:pt>
          <cx:pt idx="9021">31525</cx:pt>
          <cx:pt idx="9022">33850</cx:pt>
          <cx:pt idx="9023">44350</cx:pt>
          <cx:pt idx="9024">47175</cx:pt>
          <cx:pt idx="9025">44465</cx:pt>
          <cx:pt idx="9026">42075</cx:pt>
          <cx:pt idx="9027">47475</cx:pt>
          <cx:pt idx="9028">46180</cx:pt>
          <cx:pt idx="9029">33550</cx:pt>
          <cx:pt idx="9030">39965</cx:pt>
          <cx:pt idx="9031">35590</cx:pt>
          <cx:pt idx="9032">27975</cx:pt>
          <cx:pt idx="9033">41590</cx:pt>
          <cx:pt idx="9034">44050</cx:pt>
          <cx:pt idx="9035">37370</cx:pt>
          <cx:pt idx="9036">54925</cx:pt>
          <cx:pt idx="9037">27585</cx:pt>
          <cx:pt idx="9038">33860</cx:pt>
          <cx:pt idx="9039">33445</cx:pt>
          <cx:pt idx="9040">48740</cx:pt>
          <cx:pt idx="9041">45860</cx:pt>
          <cx:pt idx="9042">40375</cx:pt>
          <cx:pt idx="9043">54625</cx:pt>
          <cx:pt idx="9044">42380</cx:pt>
          <cx:pt idx="9045">29610</cx:pt>
          <cx:pt idx="9046">51350</cx:pt>
          <cx:pt idx="9047">30000</cx:pt>
          <cx:pt idx="9048">37430</cx:pt>
          <cx:pt idx="9049">40985</cx:pt>
          <cx:pt idx="9050">39185</cx:pt>
          <cx:pt idx="9051">37670</cx:pt>
          <cx:pt idx="9052">44815</cx:pt>
          <cx:pt idx="9053">31825</cx:pt>
          <cx:pt idx="9054">37425</cx:pt>
          <cx:pt idx="9055">51650</cx:pt>
          <cx:pt idx="9056">49040</cx:pt>
          <cx:pt idx="9057">37340</cx:pt>
          <cx:pt idx="9058">39280</cx:pt>
          <cx:pt idx="9059">33985</cx:pt>
          <cx:pt idx="9060">40580</cx:pt>
          <cx:pt idx="9061">31610</cx:pt>
          <cx:pt idx="9062">39580</cx:pt>
          <cx:pt idx="9063">42555</cx:pt>
          <cx:pt idx="9064">33360</cx:pt>
          <cx:pt idx="9065">2000</cx:pt>
          <cx:pt idx="9066">2000</cx:pt>
          <cx:pt idx="9067">2000</cx:pt>
          <cx:pt idx="9068">2000</cx:pt>
          <cx:pt idx="9069">2000</cx:pt>
          <cx:pt idx="9070">2000</cx:pt>
          <cx:pt idx="9071">2000</cx:pt>
          <cx:pt idx="9072">2000</cx:pt>
          <cx:pt idx="9073">84000</cx:pt>
          <cx:pt idx="9074">106700</cx:pt>
          <cx:pt idx="9075">214500</cx:pt>
          <cx:pt idx="9076">147300</cx:pt>
          <cx:pt idx="9077">108050</cx:pt>
          <cx:pt idx="9078">85050</cx:pt>
          <cx:pt idx="9079">217550</cx:pt>
          <cx:pt idx="9080">149700</cx:pt>
          <cx:pt idx="9081">110800</cx:pt>
          <cx:pt idx="9082">151350</cx:pt>
          <cx:pt idx="9083">219850</cx:pt>
          <cx:pt idx="9084">86950</cx:pt>
          <cx:pt idx="9085">60300</cx:pt>
          <cx:pt idx="9086">47950</cx:pt>
          <cx:pt idx="9087">56225</cx:pt>
          <cx:pt idx="9088">68925</cx:pt>
          <cx:pt idx="9089">43525</cx:pt>
          <cx:pt idx="9090">43950</cx:pt>
          <cx:pt idx="9091">57650</cx:pt>
          <cx:pt idx="9092">70850</cx:pt>
          <cx:pt idx="9093">59200</cx:pt>
          <cx:pt idx="9094">47000</cx:pt>
          <cx:pt idx="9095">72600</cx:pt>
          <cx:pt idx="9096">480000</cx:pt>
          <cx:pt idx="9097">495000</cx:pt>
          <cx:pt idx="9098">495000</cx:pt>
          <cx:pt idx="9099">221580</cx:pt>
          <cx:pt idx="9100">228080</cx:pt>
          <cx:pt idx="9101">199500</cx:pt>
          <cx:pt idx="9102">206000</cx:pt>
          <cx:pt idx="9103">275000</cx:pt>
          <cx:pt idx="9104">201500</cx:pt>
          <cx:pt idx="9105">208000</cx:pt>
          <cx:pt idx="9106">183000</cx:pt>
          <cx:pt idx="9107">189600</cx:pt>
          <cx:pt idx="9108">196100</cx:pt>
          <cx:pt idx="9109">2397</cx:pt>
          <cx:pt idx="9110">2488</cx:pt>
          <cx:pt idx="9111">2816</cx:pt>
          <cx:pt idx="9112">2934</cx:pt>
          <cx:pt idx="9113">21515</cx:pt>
          <cx:pt idx="9114">26515</cx:pt>
          <cx:pt idx="9115">22455</cx:pt>
          <cx:pt idx="9116">28135</cx:pt>
          <cx:pt idx="9117">31750</cx:pt>
          <cx:pt idx="9118">28400</cx:pt>
          <cx:pt idx="9119">24275</cx:pt>
          <cx:pt idx="9120">30375</cx:pt>
          <cx:pt idx="9121">29410</cx:pt>
          <cx:pt idx="9122">26225</cx:pt>
          <cx:pt idx="9123">29485</cx:pt>
          <cx:pt idx="9124">26000</cx:pt>
          <cx:pt idx="9125">29500</cx:pt>
          <cx:pt idx="9126">26000</cx:pt>
          <cx:pt idx="9127">30100</cx:pt>
          <cx:pt idx="9128">26000</cx:pt>
          <cx:pt idx="9129">30100</cx:pt>
          <cx:pt idx="9130">23175</cx:pt>
          <cx:pt idx="9131">26525</cx:pt>
          <cx:pt idx="9132">28575</cx:pt>
          <cx:pt idx="9133">33525</cx:pt>
          <cx:pt idx="9134">21150</cx:pt>
          <cx:pt idx="9135">23275</cx:pt>
          <cx:pt idx="9136">28925</cx:pt>
          <cx:pt idx="9137">27350</cx:pt>
          <cx:pt idx="9138">21750</cx:pt>
          <cx:pt idx="9139">23400</cx:pt>
          <cx:pt idx="9140">34075</cx:pt>
          <cx:pt idx="9141">23725</cx:pt>
          <cx:pt idx="9142">21600</cx:pt>
          <cx:pt idx="9143">27150</cx:pt>
          <cx:pt idx="9144">23400</cx:pt>
          <cx:pt idx="9145">26600</cx:pt>
          <cx:pt idx="9146">23125</cx:pt>
          <cx:pt idx="9147">21950</cx:pt>
          <cx:pt idx="9148">34350</cx:pt>
          <cx:pt idx="9149">15495</cx:pt>
          <cx:pt idx="9150">21945</cx:pt>
          <cx:pt idx="9151">16095</cx:pt>
          <cx:pt idx="9152">18835</cx:pt>
          <cx:pt idx="9153">21345</cx:pt>
          <cx:pt idx="9154">14845</cx:pt>
          <cx:pt idx="9155">18235</cx:pt>
          <cx:pt idx="9156">17845</cx:pt>
          <cx:pt idx="9157">17245</cx:pt>
          <cx:pt idx="9158">19680</cx:pt>
          <cx:pt idx="9159">20545</cx:pt>
          <cx:pt idx="9160">14245</cx:pt>
          <cx:pt idx="9161">20245</cx:pt>
          <cx:pt idx="9162">19945</cx:pt>
          <cx:pt idx="9163">16455</cx:pt>
          <cx:pt idx="9164">15855</cx:pt>
          <cx:pt idx="9165">16155</cx:pt>
          <cx:pt idx="9166">20095</cx:pt>
          <cx:pt idx="9167">18145</cx:pt>
          <cx:pt idx="9168">15595</cx:pt>
          <cx:pt idx="9169">20345</cx:pt>
          <cx:pt idx="9170">16755</cx:pt>
          <cx:pt idx="9171">19780</cx:pt>
          <cx:pt idx="9172">20095</cx:pt>
          <cx:pt idx="9173">21495</cx:pt>
          <cx:pt idx="9174">14345</cx:pt>
          <cx:pt idx="9175">17545</cx:pt>
          <cx:pt idx="9176">14945</cx:pt>
          <cx:pt idx="9177">16195</cx:pt>
          <cx:pt idx="9178">21495</cx:pt>
          <cx:pt idx="9179">18170</cx:pt>
          <cx:pt idx="9180">21215</cx:pt>
          <cx:pt idx="9181">17580</cx:pt>
          <cx:pt idx="9182">18970</cx:pt>
          <cx:pt idx="9183">16395</cx:pt>
          <cx:pt idx="9184">20415</cx:pt>
          <cx:pt idx="9185">19720</cx:pt>
          <cx:pt idx="9186">17530</cx:pt>
          <cx:pt idx="9187">19720</cx:pt>
          <cx:pt idx="9188">15145</cx:pt>
          <cx:pt idx="9189">16538</cx:pt>
          <cx:pt idx="9190">13975</cx:pt>
          <cx:pt idx="9191">20793</cx:pt>
          <cx:pt idx="9192">17093</cx:pt>
          <cx:pt idx="9193">15957</cx:pt>
          <cx:pt idx="9194">24492</cx:pt>
          <cx:pt idx="9195">15093</cx:pt>
          <cx:pt idx="9196">15420</cx:pt>
          <cx:pt idx="9197">19675</cx:pt>
          <cx:pt idx="9198">14770</cx:pt>
          <cx:pt idx="9199">16570</cx:pt>
          <cx:pt idx="9200">24670</cx:pt>
          <cx:pt idx="9201">21970</cx:pt>
          <cx:pt idx="9202">16270</cx:pt>
          <cx:pt idx="9203">16220</cx:pt>
          <cx:pt idx="9204">20320</cx:pt>
          <cx:pt idx="9205">17670</cx:pt>
          <cx:pt idx="9206">18270</cx:pt>
          <cx:pt idx="9207">38500</cx:pt>
          <cx:pt idx="9208">24300</cx:pt>
          <cx:pt idx="9209">26700</cx:pt>
          <cx:pt idx="9210">36700</cx:pt>
          <cx:pt idx="9211">41700</cx:pt>
          <cx:pt idx="9212">31700</cx:pt>
          <cx:pt idx="9213">33500</cx:pt>
          <cx:pt idx="9214">26100</cx:pt>
          <cx:pt idx="9215">39900</cx:pt>
          <cx:pt idx="9216">28500</cx:pt>
          <cx:pt idx="9217">38300</cx:pt>
          <cx:pt idx="9218">28200</cx:pt>
          <cx:pt idx="9219">33900</cx:pt>
          <cx:pt idx="9220">28700</cx:pt>
          <cx:pt idx="9221">40100</cx:pt>
          <cx:pt idx="9222">32900</cx:pt>
          <cx:pt idx="9223">25100</cx:pt>
          <cx:pt idx="9224">43300</cx:pt>
          <cx:pt idx="9225">32100</cx:pt>
          <cx:pt idx="9226">26400</cx:pt>
          <cx:pt idx="9227">41500</cx:pt>
          <cx:pt idx="9228">31100</cx:pt>
          <cx:pt idx="9229">30500</cx:pt>
          <cx:pt idx="9230">39900</cx:pt>
          <cx:pt idx="9231">41700</cx:pt>
          <cx:pt idx="9232">28500</cx:pt>
          <cx:pt idx="9233">28990</cx:pt>
          <cx:pt idx="9234">33100</cx:pt>
          <cx:pt idx="9235">40400</cx:pt>
          <cx:pt idx="9236">31500</cx:pt>
          <cx:pt idx="9237">38600</cx:pt>
          <cx:pt idx="9238">45700</cx:pt>
          <cx:pt idx="9239">43900</cx:pt>
          <cx:pt idx="9240">30790</cx:pt>
          <cx:pt idx="9241">25400</cx:pt>
          <cx:pt idx="9242">34900</cx:pt>
          <cx:pt idx="9243">26700</cx:pt>
          <cx:pt idx="9244">33300</cx:pt>
          <cx:pt idx="9245">35700</cx:pt>
          <cx:pt idx="9246">33700</cx:pt>
          <cx:pt idx="9247">33950</cx:pt>
          <cx:pt idx="9248">31950</cx:pt>
          <cx:pt idx="9249">35950</cx:pt>
          <cx:pt idx="9250">16900</cx:pt>
          <cx:pt idx="9251">20500</cx:pt>
          <cx:pt idx="9252">18400</cx:pt>
          <cx:pt idx="9253">14900</cx:pt>
          <cx:pt idx="9254">15190</cx:pt>
          <cx:pt idx="9255">17190</cx:pt>
          <cx:pt idx="9256">20790</cx:pt>
          <cx:pt idx="9257">18690</cx:pt>
          <cx:pt idx="9258">17400</cx:pt>
          <cx:pt idx="9259">15900</cx:pt>
          <cx:pt idx="9260">21300</cx:pt>
          <cx:pt idx="9261">19400</cx:pt>
          <cx:pt idx="9262">26685</cx:pt>
          <cx:pt idx="9263">27010</cx:pt>
          <cx:pt idx="9264">25170</cx:pt>
          <cx:pt idx="9265">25560</cx:pt>
          <cx:pt idx="9266">25510</cx:pt>
          <cx:pt idx="9267">25120</cx:pt>
          <cx:pt idx="9268">14040</cx:pt>
          <cx:pt idx="9269">15095</cx:pt>
          <cx:pt idx="9270">15440</cx:pt>
          <cx:pt idx="9271">12270</cx:pt>
          <cx:pt idx="9272">13580</cx:pt>
          <cx:pt idx="9273">16535</cx:pt>
          <cx:pt idx="9274">14685</cx:pt>
          <cx:pt idx="9275">17285</cx:pt>
          <cx:pt idx="9276">15785</cx:pt>
          <cx:pt idx="9277">13760</cx:pt>
          <cx:pt idx="9278">12660</cx:pt>
          <cx:pt idx="9279">16185</cx:pt>
          <cx:pt idx="9280">16325</cx:pt>
          <cx:pt idx="9281">13000</cx:pt>
          <cx:pt idx="9282">14100</cx:pt>
          <cx:pt idx="9283">15925</cx:pt>
          <cx:pt idx="9284">14825</cx:pt>
          <cx:pt idx="9285">17425</cx:pt>
          <cx:pt idx="9286">12895</cx:pt>
          <cx:pt idx="9287">15995</cx:pt>
          <cx:pt idx="9288">15895</cx:pt>
          <cx:pt idx="9289">15995</cx:pt>
          <cx:pt idx="9290">14895</cx:pt>
          <cx:pt idx="9291">16995</cx:pt>
          <cx:pt idx="9292">16995</cx:pt>
          <cx:pt idx="9293">15895</cx:pt>
          <cx:pt idx="9294">16995</cx:pt>
          <cx:pt idx="9295">15995</cx:pt>
          <cx:pt idx="9296">14895</cx:pt>
          <cx:pt idx="9297">15995</cx:pt>
          <cx:pt idx="9298">16995</cx:pt>
          <cx:pt idx="9299">13895</cx:pt>
          <cx:pt idx="9300">12895</cx:pt>
          <cx:pt idx="9301">13550</cx:pt>
          <cx:pt idx="9302">15550</cx:pt>
          <cx:pt idx="9303">17450</cx:pt>
          <cx:pt idx="9304">16695</cx:pt>
          <cx:pt idx="9305">16550</cx:pt>
          <cx:pt idx="9306">16450</cx:pt>
          <cx:pt idx="9307">17695</cx:pt>
          <cx:pt idx="9308">14550</cx:pt>
          <cx:pt idx="9309">2000</cx:pt>
          <cx:pt idx="9310">2000</cx:pt>
          <cx:pt idx="9311">2000</cx:pt>
          <cx:pt idx="9312">2000</cx:pt>
          <cx:pt idx="9313">21900</cx:pt>
          <cx:pt idx="9314">28100</cx:pt>
          <cx:pt idx="9315">25300</cx:pt>
          <cx:pt idx="9316">26800</cx:pt>
          <cx:pt idx="9317">29600</cx:pt>
          <cx:pt idx="9318">23400</cx:pt>
          <cx:pt idx="9319">23650</cx:pt>
          <cx:pt idx="9320">22150</cx:pt>
          <cx:pt idx="9321">31490</cx:pt>
          <cx:pt idx="9322">25350</cx:pt>
          <cx:pt idx="9323">29990</cx:pt>
          <cx:pt idx="9324">26850</cx:pt>
          <cx:pt idx="9325">27000</cx:pt>
          <cx:pt idx="9326">32500</cx:pt>
          <cx:pt idx="9327">22990</cx:pt>
          <cx:pt idx="9328">34000</cx:pt>
          <cx:pt idx="9329">25500</cx:pt>
          <cx:pt idx="9330">24490</cx:pt>
          <cx:pt idx="9331">2000</cx:pt>
          <cx:pt idx="9332">2000</cx:pt>
          <cx:pt idx="9333">2000</cx:pt>
          <cx:pt idx="9334">2000</cx:pt>
          <cx:pt idx="9335">85542</cx:pt>
          <cx:pt idx="9336">89622</cx:pt>
          <cx:pt idx="9337">89622</cx:pt>
          <cx:pt idx="9338">85542</cx:pt>
          <cx:pt idx="9339">87252</cx:pt>
          <cx:pt idx="9340">91415</cx:pt>
          <cx:pt idx="9341">52700</cx:pt>
          <cx:pt idx="9342">60200</cx:pt>
          <cx:pt idx="9343">53300</cx:pt>
          <cx:pt idx="9344">60800</cx:pt>
          <cx:pt idx="9345">60800</cx:pt>
          <cx:pt idx="9346">53300</cx:pt>
          <cx:pt idx="9347">97395</cx:pt>
          <cx:pt idx="9348">120395</cx:pt>
          <cx:pt idx="9349">107385</cx:pt>
          <cx:pt idx="9350">84885</cx:pt>
          <cx:pt idx="9351">48065</cx:pt>
          <cx:pt idx="9352">50955</cx:pt>
          <cx:pt idx="9353">42880</cx:pt>
          <cx:pt idx="9354">48145</cx:pt>
          <cx:pt idx="9355">37505</cx:pt>
          <cx:pt idx="9356">45375</cx:pt>
          <cx:pt idx="9357">45255</cx:pt>
          <cx:pt idx="9358">48920</cx:pt>
          <cx:pt idx="9359">48840</cx:pt>
          <cx:pt idx="9360">46030</cx:pt>
          <cx:pt idx="9361">51730</cx:pt>
          <cx:pt idx="9362">43640</cx:pt>
          <cx:pt idx="9363">46135</cx:pt>
          <cx:pt idx="9364">37605</cx:pt>
          <cx:pt idx="9365">37605</cx:pt>
          <cx:pt idx="9366">48840</cx:pt>
          <cx:pt idx="9367">51730</cx:pt>
          <cx:pt idx="9368">48920</cx:pt>
          <cx:pt idx="9369">46135</cx:pt>
          <cx:pt idx="9370">43640</cx:pt>
          <cx:pt idx="9371">46030</cx:pt>
          <cx:pt idx="9372">43475</cx:pt>
          <cx:pt idx="9373">45745</cx:pt>
          <cx:pt idx="9374">46575</cx:pt>
          <cx:pt idx="9375">41620</cx:pt>
          <cx:pt idx="9376">42555</cx:pt>
          <cx:pt idx="9377">39240</cx:pt>
          <cx:pt idx="9378">2000</cx:pt>
          <cx:pt idx="9379">2000</cx:pt>
          <cx:pt idx="9380">2000</cx:pt>
          <cx:pt idx="9381">2000</cx:pt>
          <cx:pt idx="9382">2823</cx:pt>
          <cx:pt idx="9383">2350</cx:pt>
          <cx:pt idx="9384">2203</cx:pt>
          <cx:pt idx="9385">2000</cx:pt>
          <cx:pt idx="9386">2575</cx:pt>
          <cx:pt idx="9387">3219</cx:pt>
          <cx:pt idx="9388">2000</cx:pt>
          <cx:pt idx="9389">3044</cx:pt>
          <cx:pt idx="9390">2231</cx:pt>
          <cx:pt idx="9391">3732</cx:pt>
          <cx:pt idx="9392">21975</cx:pt>
          <cx:pt idx="9393">21450</cx:pt>
          <cx:pt idx="9394">22695</cx:pt>
          <cx:pt idx="9395">23520</cx:pt>
          <cx:pt idx="9396">19690</cx:pt>
          <cx:pt idx="9397">19970</cx:pt>
          <cx:pt idx="9398">20820</cx:pt>
          <cx:pt idx="9399">22370</cx:pt>
          <cx:pt idx="9400">19850</cx:pt>
          <cx:pt idx="9401">20675</cx:pt>
          <cx:pt idx="9402">21735</cx:pt>
          <cx:pt idx="9403">23335</cx:pt>
          <cx:pt idx="9404">22980</cx:pt>
          <cx:pt idx="9405">20255</cx:pt>
          <cx:pt idx="9406">20135</cx:pt>
          <cx:pt idx="9407">23755</cx:pt>
          <cx:pt idx="9408">20825</cx:pt>
          <cx:pt idx="9409">75010</cx:pt>
          <cx:pt idx="9410">78775</cx:pt>
          <cx:pt idx="9411">81795</cx:pt>
          <cx:pt idx="9412">56345</cx:pt>
          <cx:pt idx="9413">46845</cx:pt>
          <cx:pt idx="9414">55945</cx:pt>
          <cx:pt idx="9415">68785</cx:pt>
          <cx:pt idx="9416">50385</cx:pt>
          <cx:pt idx="9417">46845</cx:pt>
          <cx:pt idx="9418">56345</cx:pt>
          <cx:pt idx="9419">47280</cx:pt>
          <cx:pt idx="9420">50820</cx:pt>
          <cx:pt idx="9421">56380</cx:pt>
          <cx:pt idx="9422">54205</cx:pt>
          <cx:pt idx="9423">63785</cx:pt>
          <cx:pt idx="9424">57205</cx:pt>
          <cx:pt idx="9425">66785</cx:pt>
          <cx:pt idx="9426">52000</cx:pt>
          <cx:pt idx="9427">49000</cx:pt>
          <cx:pt idx="9428">54730</cx:pt>
          <cx:pt idx="9429">57730</cx:pt>
          <cx:pt idx="9430">64440</cx:pt>
          <cx:pt idx="9431">52700</cx:pt>
          <cx:pt idx="9432">49700</cx:pt>
          <cx:pt idx="9433">67440</cx:pt>
          <cx:pt idx="9434">58045</cx:pt>
          <cx:pt idx="9435">49915</cx:pt>
          <cx:pt idx="9436">67730</cx:pt>
          <cx:pt idx="9437">52915</cx:pt>
          <cx:pt idx="9438">55045</cx:pt>
          <cx:pt idx="9439">64730</cx:pt>
          <cx:pt idx="9440">2468</cx:pt>
          <cx:pt idx="9441">2585</cx:pt>
          <cx:pt idx="9442">2790</cx:pt>
          <cx:pt idx="9443">3420</cx:pt>
          <cx:pt idx="9444">3051</cx:pt>
          <cx:pt idx="9445">3372</cx:pt>
          <cx:pt idx="9446">2000</cx:pt>
          <cx:pt idx="9447">2000</cx:pt>
          <cx:pt idx="9448">2000</cx:pt>
          <cx:pt idx="9449">2000</cx:pt>
          <cx:pt idx="9450">2000</cx:pt>
          <cx:pt idx="9451">2000</cx:pt>
          <cx:pt idx="9452">2000</cx:pt>
          <cx:pt idx="9453">2000</cx:pt>
          <cx:pt idx="9454">2000</cx:pt>
          <cx:pt idx="9455">2000</cx:pt>
          <cx:pt idx="9456">2000</cx:pt>
          <cx:pt idx="9457">2000</cx:pt>
          <cx:pt idx="9458">2000</cx:pt>
          <cx:pt idx="9459">2000</cx:pt>
          <cx:pt idx="9460">2000</cx:pt>
          <cx:pt idx="9461">2000</cx:pt>
          <cx:pt idx="9462">2000</cx:pt>
          <cx:pt idx="9463">2000</cx:pt>
          <cx:pt idx="9464">2000</cx:pt>
          <cx:pt idx="9465">2000</cx:pt>
          <cx:pt idx="9466">2000</cx:pt>
          <cx:pt idx="9467">2000</cx:pt>
          <cx:pt idx="9468">2000</cx:pt>
          <cx:pt idx="9469">2000</cx:pt>
          <cx:pt idx="9470">14930</cx:pt>
          <cx:pt idx="9471">10895</cx:pt>
          <cx:pt idx="9472">14930</cx:pt>
          <cx:pt idx="9473">15205</cx:pt>
          <cx:pt idx="9474">10895</cx:pt>
          <cx:pt idx="9475">281170</cx:pt>
          <cx:pt idx="9476">294080</cx:pt>
          <cx:pt idx="9477">291900</cx:pt>
          <cx:pt idx="9478">18255</cx:pt>
          <cx:pt idx="9479">14977</cx:pt>
          <cx:pt idx="9480">22001</cx:pt>
          <cx:pt idx="9481">17320</cx:pt>
          <cx:pt idx="9482">20596</cx:pt>
          <cx:pt idx="9483">25279</cx:pt>
          <cx:pt idx="9484">2000</cx:pt>
          <cx:pt idx="9485">2000</cx:pt>
          <cx:pt idx="9486">2230</cx:pt>
          <cx:pt idx="9487">2472</cx:pt>
          <cx:pt idx="9488">2283</cx:pt>
          <cx:pt idx="9489">2749</cx:pt>
          <cx:pt idx="9490">2512</cx:pt>
          <cx:pt idx="9491">2000</cx:pt>
          <cx:pt idx="9492">2000</cx:pt>
          <cx:pt idx="9493">9949</cx:pt>
          <cx:pt idx="9494">10949</cx:pt>
          <cx:pt idx="9495">9299</cx:pt>
          <cx:pt idx="9496">10299</cx:pt>
          <cx:pt idx="9497">16599</cx:pt>
          <cx:pt idx="9498">19349</cx:pt>
          <cx:pt idx="9499">17099</cx:pt>
          <cx:pt idx="9500">16999</cx:pt>
          <cx:pt idx="9501">17849</cx:pt>
          <cx:pt idx="9502">16479</cx:pt>
          <cx:pt idx="9503">18999</cx:pt>
          <cx:pt idx="9504">18249</cx:pt>
          <cx:pt idx="9505">13499</cx:pt>
          <cx:pt idx="9506">17799</cx:pt>
          <cx:pt idx="9507">15195</cx:pt>
          <cx:pt idx="9508">18299</cx:pt>
          <cx:pt idx="9509">17099</cx:pt>
          <cx:pt idx="9510">18599</cx:pt>
          <cx:pt idx="9511">16799</cx:pt>
          <cx:pt idx="9512">18875</cx:pt>
          <cx:pt idx="9513">19649</cx:pt>
          <cx:pt idx="9514">17999</cx:pt>
          <cx:pt idx="9515">18199</cx:pt>
          <cx:pt idx="9516">17399</cx:pt>
          <cx:pt idx="9517">13699</cx:pt>
          <cx:pt idx="9518">18499</cx:pt>
          <cx:pt idx="9519">15495</cx:pt>
          <cx:pt idx="9520">18549</cx:pt>
          <cx:pt idx="9521">16999</cx:pt>
          <cx:pt idx="9522">19349</cx:pt>
          <cx:pt idx="9523">16999</cx:pt>
          <cx:pt idx="9524">19175</cx:pt>
          <cx:pt idx="9525">17849</cx:pt>
          <cx:pt idx="9526">18349</cx:pt>
          <cx:pt idx="9527">18799</cx:pt>
          <cx:pt idx="9528">20449</cx:pt>
          <cx:pt idx="9529">15845</cx:pt>
          <cx:pt idx="9530">5667</cx:pt>
          <cx:pt idx="9531">2563</cx:pt>
          <cx:pt idx="9532">2922</cx:pt>
          <cx:pt idx="9533">2506</cx:pt>
          <cx:pt idx="9534">2141</cx:pt>
          <cx:pt idx="9535">2802</cx:pt>
          <cx:pt idx="9536">3143</cx:pt>
          <cx:pt idx="9537">2806</cx:pt>
          <cx:pt idx="9538">2348</cx:pt>
          <cx:pt idx="9539">3042</cx:pt>
          <cx:pt idx="9540">2767</cx:pt>
          <cx:pt idx="9541">2540</cx:pt>
          <cx:pt idx="9542">3058</cx:pt>
          <cx:pt idx="9543">3586</cx:pt>
          <cx:pt idx="9544">3480</cx:pt>
          <cx:pt idx="9545">3214</cx:pt>
          <cx:pt idx="9546">27355</cx:pt>
          <cx:pt idx="9547">23075</cx:pt>
          <cx:pt idx="9548">27235</cx:pt>
          <cx:pt idx="9549">24800</cx:pt>
          <cx:pt idx="9550">21865</cx:pt>
          <cx:pt idx="9551">35725</cx:pt>
          <cx:pt idx="9552">20965</cx:pt>
          <cx:pt idx="9553">23625</cx:pt>
          <cx:pt idx="9554">37615</cx:pt>
          <cx:pt idx="9555">25060</cx:pt>
          <cx:pt idx="9556">23960</cx:pt>
          <cx:pt idx="9557">26355</cx:pt>
          <cx:pt idx="9558">36705</cx:pt>
          <cx:pt idx="9559">36635</cx:pt>
          <cx:pt idx="9560">28235</cx:pt>
          <cx:pt idx="9561">28735</cx:pt>
          <cx:pt idx="9562">22525</cx:pt>
          <cx:pt idx="9563">25560</cx:pt>
          <cx:pt idx="9564">25700</cx:pt>
          <cx:pt idx="9565">25185</cx:pt>
          <cx:pt idx="9566">29275</cx:pt>
          <cx:pt idx="9567">23660</cx:pt>
          <cx:pt idx="9568">34700</cx:pt>
          <cx:pt idx="9569">31420</cx:pt>
          <cx:pt idx="9570">34090</cx:pt>
          <cx:pt idx="9571">30025</cx:pt>
          <cx:pt idx="9572">33310</cx:pt>
          <cx:pt idx="9573">26635</cx:pt>
          <cx:pt idx="9574">31680</cx:pt>
          <cx:pt idx="9575">32460</cx:pt>
          <cx:pt idx="9576">27355</cx:pt>
          <cx:pt idx="9577">35105</cx:pt>
          <cx:pt idx="9578">31920</cx:pt>
          <cx:pt idx="9579">38180</cx:pt>
          <cx:pt idx="9580">28345</cx:pt>
          <cx:pt idx="9581">31125</cx:pt>
          <cx:pt idx="9582">26735</cx:pt>
          <cx:pt idx="9583">31625</cx:pt>
          <cx:pt idx="9584">28820</cx:pt>
          <cx:pt idx="9585">32460</cx:pt>
          <cx:pt idx="9586">28845</cx:pt>
          <cx:pt idx="9587">30530</cx:pt>
          <cx:pt idx="9588">25745</cx:pt>
          <cx:pt idx="9589">24490</cx:pt>
          <cx:pt idx="9590">35315</cx:pt>
          <cx:pt idx="9591">33075</cx:pt>
          <cx:pt idx="9592">40760</cx:pt>
          <cx:pt idx="9593">25645</cx:pt>
          <cx:pt idx="9594">35720</cx:pt>
          <cx:pt idx="9595">33770</cx:pt>
          <cx:pt idx="9596">32765</cx:pt>
          <cx:pt idx="9597">34705</cx:pt>
          <cx:pt idx="9598">27095</cx:pt>
          <cx:pt idx="9599">42760</cx:pt>
          <cx:pt idx="9600">24950</cx:pt>
          <cx:pt idx="9601">29690</cx:pt>
          <cx:pt idx="9602">25730</cx:pt>
          <cx:pt idx="9603">26205</cx:pt>
          <cx:pt idx="9604">31740</cx:pt>
          <cx:pt idx="9605">29735</cx:pt>
          <cx:pt idx="9606">29280</cx:pt>
          <cx:pt idx="9607">30485</cx:pt>
          <cx:pt idx="9608">28700</cx:pt>
          <cx:pt idx="9609">24120</cx:pt>
          <cx:pt idx="9610">32390</cx:pt>
          <cx:pt idx="9611">27195</cx:pt>
          <cx:pt idx="9612">33265</cx:pt>
          <cx:pt idx="9613">38795</cx:pt>
          <cx:pt idx="9614">31875</cx:pt>
          <cx:pt idx="9615">32240</cx:pt>
          <cx:pt idx="9616">30190</cx:pt>
          <cx:pt idx="9617">51145</cx:pt>
          <cx:pt idx="9618">53950</cx:pt>
          <cx:pt idx="9619">54775</cx:pt>
          <cx:pt idx="9620">51970</cx:pt>
          <cx:pt idx="9621">56425</cx:pt>
          <cx:pt idx="9622">53620</cx:pt>
          <cx:pt idx="9623">3465</cx:pt>
          <cx:pt idx="9624">3413</cx:pt>
          <cx:pt idx="9625">54505</cx:pt>
          <cx:pt idx="9626">61085</cx:pt>
          <cx:pt idx="9627">49300</cx:pt>
          <cx:pt idx="9628">46300</cx:pt>
          <cx:pt idx="9629">51505</cx:pt>
          <cx:pt idx="9630">64085</cx:pt>
          <cx:pt idx="9631">64740</cx:pt>
          <cx:pt idx="9632">47000</cx:pt>
          <cx:pt idx="9633">55030</cx:pt>
          <cx:pt idx="9634">52030</cx:pt>
          <cx:pt idx="9635">50000</cx:pt>
          <cx:pt idx="9636">61740</cx:pt>
          <cx:pt idx="9637">50215</cx:pt>
          <cx:pt idx="9638">55345</cx:pt>
          <cx:pt idx="9639">47215</cx:pt>
          <cx:pt idx="9640">62030</cx:pt>
          <cx:pt idx="9641">52345</cx:pt>
          <cx:pt idx="9642">65030</cx:pt>
          <cx:pt idx="9643">31620</cx:pt>
          <cx:pt idx="9644">28880</cx:pt>
          <cx:pt idx="9645">29770</cx:pt>
          <cx:pt idx="9646">27030</cx:pt>
          <cx:pt idx="9647">32600</cx:pt>
          <cx:pt idx="9648">30750</cx:pt>
          <cx:pt idx="9649">32325</cx:pt>
          <cx:pt idx="9650">33180</cx:pt>
          <cx:pt idx="9651">34175</cx:pt>
          <cx:pt idx="9652">31330</cx:pt>
          <cx:pt idx="9653">30120</cx:pt>
          <cx:pt idx="9654">28270</cx:pt>
          <cx:pt idx="9655">29485</cx:pt>
          <cx:pt idx="9656">27055</cx:pt>
          <cx:pt idx="9657">40220</cx:pt>
          <cx:pt idx="9658">31335</cx:pt>
          <cx:pt idx="9659">36255</cx:pt>
          <cx:pt idx="9660">34405</cx:pt>
          <cx:pt idx="9661">29540</cx:pt>
          <cx:pt idx="9662">34460</cx:pt>
          <cx:pt idx="9663">27110</cx:pt>
          <cx:pt idx="9664">31390</cx:pt>
          <cx:pt idx="9665">40275</cx:pt>
          <cx:pt idx="9666">36310</cx:pt>
          <cx:pt idx="9667">36855</cx:pt>
          <cx:pt idx="9668">29775</cx:pt>
          <cx:pt idx="9669">42520</cx:pt>
          <cx:pt idx="9670">31625</cx:pt>
          <cx:pt idx="9671">38705</cx:pt>
          <cx:pt idx="9672">27345</cx:pt>
          <cx:pt idx="9673">2000</cx:pt>
          <cx:pt idx="9674">2000</cx:pt>
          <cx:pt idx="9675">2000</cx:pt>
          <cx:pt idx="9676">21400</cx:pt>
          <cx:pt idx="9677">21440</cx:pt>
          <cx:pt idx="9678">22440</cx:pt>
          <cx:pt idx="9679">22400</cx:pt>
          <cx:pt idx="9680">20210</cx:pt>
          <cx:pt idx="9681">19210</cx:pt>
          <cx:pt idx="9682">19210</cx:pt>
          <cx:pt idx="9683">20360</cx:pt>
          <cx:pt idx="9684">24340</cx:pt>
          <cx:pt idx="9685">23190</cx:pt>
          <cx:pt idx="9686">19385</cx:pt>
          <cx:pt idx="9687">23190</cx:pt>
          <cx:pt idx="9688">24340</cx:pt>
          <cx:pt idx="9689">20535</cx:pt>
          <cx:pt idx="9690">2000</cx:pt>
          <cx:pt idx="9691">2000</cx:pt>
          <cx:pt idx="9692">2000</cx:pt>
          <cx:pt idx="9693">2000</cx:pt>
          <cx:pt idx="9694">2000</cx:pt>
          <cx:pt idx="9695">2000</cx:pt>
          <cx:pt idx="9696">2000</cx:pt>
          <cx:pt idx="9697">2000</cx:pt>
          <cx:pt idx="9698">2000</cx:pt>
          <cx:pt idx="9699">2000</cx:pt>
          <cx:pt idx="9700">2000</cx:pt>
          <cx:pt idx="9701">2012</cx:pt>
          <cx:pt idx="9702">2041</cx:pt>
          <cx:pt idx="9703">2000</cx:pt>
          <cx:pt idx="9704">2148</cx:pt>
          <cx:pt idx="9705">24070</cx:pt>
          <cx:pt idx="9706">37240</cx:pt>
          <cx:pt idx="9707">33065</cx:pt>
          <cx:pt idx="9708">29820</cx:pt>
          <cx:pt idx="9709">28310</cx:pt>
          <cx:pt idx="9710">26560</cx:pt>
          <cx:pt idx="9711">34815</cx:pt>
          <cx:pt idx="9712">35490</cx:pt>
          <cx:pt idx="9713">29810</cx:pt>
          <cx:pt idx="9714">28060</cx:pt>
          <cx:pt idx="9715">31570</cx:pt>
          <cx:pt idx="9716">28300</cx:pt>
          <cx:pt idx="9717">33975</cx:pt>
          <cx:pt idx="9718">23975</cx:pt>
          <cx:pt idx="9719">28550</cx:pt>
          <cx:pt idx="9720">30620</cx:pt>
          <cx:pt idx="9721">35725</cx:pt>
          <cx:pt idx="9722">26800</cx:pt>
          <cx:pt idx="9723">32370</cx:pt>
          <cx:pt idx="9724">30050</cx:pt>
          <cx:pt idx="9725">29050</cx:pt>
          <cx:pt idx="9726">28800</cx:pt>
          <cx:pt idx="9727">36025</cx:pt>
          <cx:pt idx="9728">34275</cx:pt>
          <cx:pt idx="9729">27300</cx:pt>
          <cx:pt idx="9730">30550</cx:pt>
          <cx:pt idx="9731">30920</cx:pt>
          <cx:pt idx="9732">24070</cx:pt>
          <cx:pt idx="9733">32670</cx:pt>
          <cx:pt idx="9734">30990</cx:pt>
          <cx:pt idx="9735">31170</cx:pt>
          <cx:pt idx="9736">28110</cx:pt>
          <cx:pt idx="9737">33855</cx:pt>
          <cx:pt idx="9738">33250</cx:pt>
          <cx:pt idx="9739">27250</cx:pt>
          <cx:pt idx="9740">29750</cx:pt>
          <cx:pt idx="9741">30250</cx:pt>
          <cx:pt idx="9742">30780</cx:pt>
          <cx:pt idx="9743">28000</cx:pt>
          <cx:pt idx="9744">26660</cx:pt>
          <cx:pt idx="9745">40355</cx:pt>
          <cx:pt idx="9746">36815</cx:pt>
          <cx:pt idx="9747">37855</cx:pt>
          <cx:pt idx="9748">39310</cx:pt>
          <cx:pt idx="9749">37435</cx:pt>
          <cx:pt idx="9750">38480</cx:pt>
          <cx:pt idx="9751">38355</cx:pt>
          <cx:pt idx="9752">39415</cx:pt>
          <cx:pt idx="9753">17095</cx:pt>
          <cx:pt idx="9754">18595</cx:pt>
          <cx:pt idx="9755">20595</cx:pt>
          <cx:pt idx="9756">16095</cx:pt>
          <cx:pt idx="9757">21595</cx:pt>
          <cx:pt idx="9758">19595</cx:pt>
          <cx:pt idx="9759">21195</cx:pt>
          <cx:pt idx="9760">22095</cx:pt>
          <cx:pt idx="9761">19395</cx:pt>
          <cx:pt idx="9762">17795</cx:pt>
          <cx:pt idx="9763">21695</cx:pt>
          <cx:pt idx="9764">22795</cx:pt>
          <cx:pt idx="9765">16695</cx:pt>
          <cx:pt idx="9766">20495</cx:pt>
          <cx:pt idx="9767">18370</cx:pt>
          <cx:pt idx="9768">21270</cx:pt>
          <cx:pt idx="9769">22620</cx:pt>
          <cx:pt idx="9770">20170</cx:pt>
          <cx:pt idx="9771">17270</cx:pt>
          <cx:pt idx="9772">22770</cx:pt>
          <cx:pt idx="9773">30225</cx:pt>
          <cx:pt idx="9774">28230</cx:pt>
          <cx:pt idx="9775">33235</cx:pt>
          <cx:pt idx="9776">37650</cx:pt>
          <cx:pt idx="9777">39625</cx:pt>
          <cx:pt idx="9778">26255</cx:pt>
          <cx:pt idx="9779">35565</cx:pt>
          <cx:pt idx="9780">33590</cx:pt>
          <cx:pt idx="9781">31260</cx:pt>
          <cx:pt idx="9782">28250</cx:pt>
          <cx:pt idx="9783">24890</cx:pt>
          <cx:pt idx="9784">36420</cx:pt>
          <cx:pt idx="9785">33365</cx:pt>
          <cx:pt idx="9786">28700</cx:pt>
          <cx:pt idx="9787">26865</cx:pt>
          <cx:pt idx="9788">31390</cx:pt>
          <cx:pt idx="9789">34445</cx:pt>
          <cx:pt idx="9790">30675</cx:pt>
          <cx:pt idx="9791">30095</cx:pt>
          <cx:pt idx="9792">32070</cx:pt>
          <cx:pt idx="9793">26970</cx:pt>
          <cx:pt idx="9794">34580</cx:pt>
          <cx:pt idx="9795">24995</cx:pt>
          <cx:pt idx="9796">36475</cx:pt>
          <cx:pt idx="9797">34500</cx:pt>
          <cx:pt idx="9798">32605</cx:pt>
          <cx:pt idx="9799">39780</cx:pt>
          <cx:pt idx="9800">34440</cx:pt>
          <cx:pt idx="9801">37580</cx:pt>
          <cx:pt idx="9802">31910</cx:pt>
          <cx:pt idx="9803">34760</cx:pt>
          <cx:pt idx="9804">29360</cx:pt>
          <cx:pt idx="9805">33990</cx:pt>
          <cx:pt idx="9806">37320</cx:pt>
          <cx:pt idx="9807">43280</cx:pt>
          <cx:pt idx="9808">34640</cx:pt>
          <cx:pt idx="9809">40580</cx:pt>
          <cx:pt idx="9810">32210</cx:pt>
          <cx:pt idx="9811">31790</cx:pt>
          <cx:pt idx="9812">36840</cx:pt>
          <cx:pt idx="9813">41160</cx:pt>
          <cx:pt idx="9814">32490</cx:pt>
          <cx:pt idx="9815">32060</cx:pt>
          <cx:pt idx="9816">34910</cx:pt>
          <cx:pt idx="9817">31940</cx:pt>
          <cx:pt idx="9818">38170</cx:pt>
          <cx:pt idx="9819">34140</cx:pt>
          <cx:pt idx="9820">34790</cx:pt>
          <cx:pt idx="9821">40370</cx:pt>
          <cx:pt idx="9822">43860</cx:pt>
          <cx:pt idx="9823">29640</cx:pt>
          <cx:pt idx="9824">36990</cx:pt>
          <cx:pt idx="9825">37670</cx:pt>
          <cx:pt idx="9826">40700</cx:pt>
          <cx:pt idx="9827">37810</cx:pt>
          <cx:pt idx="9828">45020</cx:pt>
          <cx:pt idx="9829">49460</cx:pt>
          <cx:pt idx="9830">55400</cx:pt>
          <cx:pt idx="9831">46380</cx:pt>
          <cx:pt idx="9832">52310</cx:pt>
          <cx:pt idx="9833">34780</cx:pt>
          <cx:pt idx="9834">42985</cx:pt>
          <cx:pt idx="9835">41635</cx:pt>
          <cx:pt idx="9836">39255</cx:pt>
          <cx:pt idx="9837">45185</cx:pt>
          <cx:pt idx="9838">35705</cx:pt>
          <cx:pt idx="9839">42985</cx:pt>
          <cx:pt idx="9840">39435</cx:pt>
          <cx:pt idx="9841">39635</cx:pt>
          <cx:pt idx="9842">45385</cx:pt>
          <cx:pt idx="9843">39455</cx:pt>
          <cx:pt idx="9844">43185</cx:pt>
          <cx:pt idx="9845">41835</cx:pt>
          <cx:pt idx="9846">43185</cx:pt>
          <cx:pt idx="9847">35905</cx:pt>
          <cx:pt idx="9848">37405</cx:pt>
          <cx:pt idx="9849">37530</cx:pt>
          <cx:pt idx="9850">36030</cx:pt>
          <cx:pt idx="9851">43310</cx:pt>
          <cx:pt idx="9852">39580</cx:pt>
          <cx:pt idx="9853">39760</cx:pt>
          <cx:pt idx="9854">45510</cx:pt>
          <cx:pt idx="9855">43310</cx:pt>
          <cx:pt idx="9856">41960</cx:pt>
          <cx:pt idx="9857">41575</cx:pt>
          <cx:pt idx="9858">35500</cx:pt>
          <cx:pt idx="9859">42600</cx:pt>
          <cx:pt idx="9860">39375</cx:pt>
          <cx:pt idx="9861">44800</cx:pt>
          <cx:pt idx="9862">31445</cx:pt>
          <cx:pt idx="9863">35320</cx:pt>
          <cx:pt idx="9864">41575</cx:pt>
          <cx:pt idx="9865">35320</cx:pt>
          <cx:pt idx="9866">42600</cx:pt>
          <cx:pt idx="9867">35750</cx:pt>
          <cx:pt idx="9868">44800</cx:pt>
          <cx:pt idx="9869">39375</cx:pt>
          <cx:pt idx="9870">31695</cx:pt>
          <cx:pt idx="9871">42600</cx:pt>
          <cx:pt idx="9872">35950</cx:pt>
          <cx:pt idx="9873">44800</cx:pt>
          <cx:pt idx="9874">31900</cx:pt>
          <cx:pt idx="9875">41600</cx:pt>
          <cx:pt idx="9876">39400</cx:pt>
          <cx:pt idx="9877">35350</cx:pt>
          <cx:pt idx="9878">2000</cx:pt>
          <cx:pt idx="9879">2000</cx:pt>
          <cx:pt idx="9880">2000</cx:pt>
          <cx:pt idx="9881">23965</cx:pt>
          <cx:pt idx="9882">22455</cx:pt>
          <cx:pt idx="9883">29745</cx:pt>
          <cx:pt idx="9884">25145</cx:pt>
          <cx:pt idx="9885">23520</cx:pt>
          <cx:pt idx="9886">28120</cx:pt>
          <cx:pt idx="9887">24820</cx:pt>
          <cx:pt idx="9888">26815</cx:pt>
          <cx:pt idx="9889">31415</cx:pt>
          <cx:pt idx="9890">29420</cx:pt>
          <cx:pt idx="9891">48390</cx:pt>
          <cx:pt idx="9892">39300</cx:pt>
          <cx:pt idx="9893">68340</cx:pt>
          <cx:pt idx="9894">42800</cx:pt>
          <cx:pt idx="9895">39300</cx:pt>
          <cx:pt idx="9896">48900</cx:pt>
          <cx:pt idx="9897">62200</cx:pt>
          <cx:pt idx="9898">56670</cx:pt>
          <cx:pt idx="9899">53170</cx:pt>
          <cx:pt idx="9900">48745</cx:pt>
          <cx:pt idx="9901">44705</cx:pt>
          <cx:pt idx="9902">58700</cx:pt>
          <cx:pt idx="9903">66995</cx:pt>
          <cx:pt idx="9904">52245</cx:pt>
          <cx:pt idx="9905">51450</cx:pt>
          <cx:pt idx="9906">46745</cx:pt>
          <cx:pt idx="9907">54950</cx:pt>
          <cx:pt idx="9908">42705</cx:pt>
          <cx:pt idx="9909">63245</cx:pt>
          <cx:pt idx="9910">59745</cx:pt>
          <cx:pt idx="9911">50245</cx:pt>
          <cx:pt idx="9912">49495</cx:pt>
          <cx:pt idx="9913">52795</cx:pt>
          <cx:pt idx="9914">60195</cx:pt>
          <cx:pt idx="9915">32995</cx:pt>
          <cx:pt idx="9916">30765</cx:pt>
          <cx:pt idx="9917">41995</cx:pt>
          <cx:pt idx="9918">34465</cx:pt>
          <cx:pt idx="9919">29995</cx:pt>
          <cx:pt idx="9920">37945</cx:pt>
          <cx:pt idx="9921">35315</cx:pt>
          <cx:pt idx="9922">33695</cx:pt>
          <cx:pt idx="9923">40295</cx:pt>
          <cx:pt idx="9924">31465</cx:pt>
          <cx:pt idx="9925">35845</cx:pt>
          <cx:pt idx="9926">34145</cx:pt>
          <cx:pt idx="9927">40645</cx:pt>
          <cx:pt idx="9928">29995</cx:pt>
          <cx:pt idx="9929">38445</cx:pt>
          <cx:pt idx="9930">37345</cx:pt>
          <cx:pt idx="9931">31875</cx:pt>
          <cx:pt idx="9932">52055</cx:pt>
          <cx:pt idx="9933">46385</cx:pt>
          <cx:pt idx="9934">52595</cx:pt>
          <cx:pt idx="9935">46925</cx:pt>
          <cx:pt idx="9936">47225</cx:pt>
          <cx:pt idx="9937">47000</cx:pt>
          <cx:pt idx="9938">52895</cx:pt>
          <cx:pt idx="9939">52670</cx:pt>
          <cx:pt idx="9940">19060</cx:pt>
          <cx:pt idx="9941">16790</cx:pt>
          <cx:pt idx="9942">17890</cx:pt>
          <cx:pt idx="9943">21510</cx:pt>
          <cx:pt idx="9944">17200</cx:pt>
          <cx:pt idx="9945">21935</cx:pt>
          <cx:pt idx="9946">16100</cx:pt>
          <cx:pt idx="9947">20835</cx:pt>
          <cx:pt idx="9948">22530</cx:pt>
          <cx:pt idx="9949">21430</cx:pt>
          <cx:pt idx="9950">17730</cx:pt>
          <cx:pt idx="9951">16630</cx:pt>
          <cx:pt idx="9952">17330</cx:pt>
          <cx:pt idx="9953">18430</cx:pt>
          <cx:pt idx="9954">22130</cx:pt>
          <cx:pt idx="9955">19580</cx:pt>
          <cx:pt idx="9956">22315</cx:pt>
          <cx:pt idx="9957">22715</cx:pt>
          <cx:pt idx="9958">21615</cx:pt>
          <cx:pt idx="9959">19865</cx:pt>
          <cx:pt idx="9960">20965</cx:pt>
          <cx:pt idx="9961">32320</cx:pt>
          <cx:pt idx="9962">34220</cx:pt>
          <cx:pt idx="9963">30070</cx:pt>
          <cx:pt idx="9964">31970</cx:pt>
          <cx:pt idx="9965">32515</cx:pt>
          <cx:pt idx="9966">30265</cx:pt>
          <cx:pt idx="9967">30335</cx:pt>
          <cx:pt idx="9968">28085</cx:pt>
          <cx:pt idx="9969">27980</cx:pt>
          <cx:pt idx="9970">30230</cx:pt>
          <cx:pt idx="9971">28130</cx:pt>
          <cx:pt idx="9972">25880</cx:pt>
          <cx:pt idx="9973">25045</cx:pt>
          <cx:pt idx="9974">34885</cx:pt>
          <cx:pt idx="9975">33620</cx:pt>
          <cx:pt idx="9976">27340</cx:pt>
          <cx:pt idx="9977">37125</cx:pt>
          <cx:pt idx="9978">31320</cx:pt>
          <cx:pt idx="9979">27970</cx:pt>
          <cx:pt idx="9980">30210</cx:pt>
          <cx:pt idx="9981">26390</cx:pt>
          <cx:pt idx="9982">28525</cx:pt>
          <cx:pt idx="9983">29880</cx:pt>
          <cx:pt idx="9984">29535</cx:pt>
          <cx:pt idx="9985">27745</cx:pt>
          <cx:pt idx="9986">31910</cx:pt>
          <cx:pt idx="9987">32155</cx:pt>
          <cx:pt idx="9988">31810</cx:pt>
          <cx:pt idx="9989">34290</cx:pt>
          <cx:pt idx="9990">37725</cx:pt>
          <cx:pt idx="9991">27400</cx:pt>
          <cx:pt idx="9992">35590</cx:pt>
          <cx:pt idx="9993">33945</cx:pt>
          <cx:pt idx="9994">29780</cx:pt>
          <cx:pt idx="9995">35770</cx:pt>
          <cx:pt idx="9996">31330</cx:pt>
          <cx:pt idx="9997">39330</cx:pt>
          <cx:pt idx="9998">31275</cx:pt>
          <cx:pt idx="9999">33595</cx:pt>
          <cx:pt idx="10000">37195</cx:pt>
          <cx:pt idx="10001">33445</cx:pt>
          <cx:pt idx="10002">29155</cx:pt>
          <cx:pt idx="10003">2000</cx:pt>
          <cx:pt idx="10004">2000</cx:pt>
          <cx:pt idx="10005">2000</cx:pt>
          <cx:pt idx="10006">2000</cx:pt>
          <cx:pt idx="10007">2000</cx:pt>
          <cx:pt idx="10008">2038</cx:pt>
          <cx:pt idx="10009">2104</cx:pt>
          <cx:pt idx="10010">26710</cx:pt>
          <cx:pt idx="10011">23330</cx:pt>
          <cx:pt idx="10012">25185</cx:pt>
          <cx:pt idx="10013">22330</cx:pt>
          <cx:pt idx="10014">24710</cx:pt>
          <cx:pt idx="10015">23855</cx:pt>
          <cx:pt idx="10016">24855</cx:pt>
          <cx:pt idx="10017">29185</cx:pt>
          <cx:pt idx="10018">22675</cx:pt>
          <cx:pt idx="10019">25300</cx:pt>
          <cx:pt idx="10020">24825</cx:pt>
          <cx:pt idx="10021">26825</cx:pt>
          <cx:pt idx="10022">24200</cx:pt>
          <cx:pt idx="10023">29300</cx:pt>
          <cx:pt idx="10024">23675</cx:pt>
          <cx:pt idx="10025">25200</cx:pt>
          <cx:pt idx="10026">23900</cx:pt>
          <cx:pt idx="10027">25585</cx:pt>
          <cx:pt idx="10028">27590</cx:pt>
          <cx:pt idx="10029">24425</cx:pt>
          <cx:pt idx="10030">30215</cx:pt>
          <cx:pt idx="10031">25425</cx:pt>
          <cx:pt idx="10032">28215</cx:pt>
          <cx:pt idx="10033">25590</cx:pt>
          <cx:pt idx="10034">22900</cx:pt>
          <cx:pt idx="10035">35430</cx:pt>
          <cx:pt idx="10036">40830</cx:pt>
          <cx:pt idx="10037">36070</cx:pt>
          <cx:pt idx="10038">33920</cx:pt>
          <cx:pt idx="10039">39080</cx:pt>
          <cx:pt idx="10040">33770</cx:pt>
          <cx:pt idx="10041">43795</cx:pt>
          <cx:pt idx="10042">42295</cx:pt>
          <cx:pt idx="10043">32270</cx:pt>
          <cx:pt idx="10044">37420</cx:pt>
          <cx:pt idx="10045">37580</cx:pt>
          <cx:pt idx="10046">37570</cx:pt>
          <cx:pt idx="10047">33930</cx:pt>
          <cx:pt idx="10048">32420</cx:pt>
          <cx:pt idx="10049">35920</cx:pt>
          <cx:pt idx="10050">39330</cx:pt>
          <cx:pt idx="10051">36825</cx:pt>
          <cx:pt idx="10052">39580</cx:pt>
          <cx:pt idx="10053">34635</cx:pt>
          <cx:pt idx="10054">39735</cx:pt>
          <cx:pt idx="10055">36975</cx:pt>
          <cx:pt idx="10056">34470</cx:pt>
          <cx:pt idx="10057">41030</cx:pt>
          <cx:pt idx="10058">34620</cx:pt>
          <cx:pt idx="10059">38270</cx:pt>
          <cx:pt idx="10060">33325</cx:pt>
          <cx:pt idx="10061">38285</cx:pt>
          <cx:pt idx="10062">33175</cx:pt>
          <cx:pt idx="10063">43995</cx:pt>
          <cx:pt idx="10064">35930</cx:pt>
          <cx:pt idx="10065">38120</cx:pt>
          <cx:pt idx="10066">42700</cx:pt>
          <cx:pt idx="10067">34515</cx:pt>
          <cx:pt idx="10068">38015</cx:pt>
          <cx:pt idx="10069">34365</cx:pt>
          <cx:pt idx="10070">35810</cx:pt>
          <cx:pt idx="10071">39310</cx:pt>
          <cx:pt idx="10072">40770</cx:pt>
          <cx:pt idx="10073">42075</cx:pt>
          <cx:pt idx="10074">43370</cx:pt>
          <cx:pt idx="10075">37120</cx:pt>
          <cx:pt idx="10076">39475</cx:pt>
          <cx:pt idx="10077">35660</cx:pt>
          <cx:pt idx="10078">35825</cx:pt>
          <cx:pt idx="10079">42220</cx:pt>
          <cx:pt idx="10080">39460</cx:pt>
          <cx:pt idx="10081">38165</cx:pt>
          <cx:pt idx="10082">40925</cx:pt>
          <cx:pt idx="10083">43935</cx:pt>
          <cx:pt idx="10084">30995</cx:pt>
          <cx:pt idx="10085">38295</cx:pt>
          <cx:pt idx="10086">32995</cx:pt>
          <cx:pt idx="10087">33795</cx:pt>
          <cx:pt idx="10088">35795</cx:pt>
          <cx:pt idx="10089">36295</cx:pt>
          <cx:pt idx="10090">41935</cx:pt>
          <cx:pt idx="10091">44145</cx:pt>
          <cx:pt idx="10092">34005</cx:pt>
          <cx:pt idx="10093">42145</cx:pt>
          <cx:pt idx="10094">28700</cx:pt>
          <cx:pt idx="10095">36505</cx:pt>
          <cx:pt idx="10096">38505</cx:pt>
          <cx:pt idx="10097">31205</cx:pt>
          <cx:pt idx="10098">36005</cx:pt>
          <cx:pt idx="10099">33205</cx:pt>
          <cx:pt idx="10100">38650</cx:pt>
          <cx:pt idx="10101">28700</cx:pt>
          <cx:pt idx="10102">34100</cx:pt>
          <cx:pt idx="10103">31300</cx:pt>
          <cx:pt idx="10104">44045</cx:pt>
          <cx:pt idx="10105">33300</cx:pt>
          <cx:pt idx="10106">36100</cx:pt>
          <cx:pt idx="10107">36650</cx:pt>
          <cx:pt idx="10108">42045</cx:pt>
          <cx:pt idx="10109">25030</cx:pt>
          <cx:pt idx="10110">26530</cx:pt>
          <cx:pt idx="10111">23945</cx:pt>
          <cx:pt idx="10112">20120</cx:pt>
          <cx:pt idx="10113">21620</cx:pt>
          <cx:pt idx="10114">22445</cx:pt>
          <cx:pt idx="10115">20040</cx:pt>
          <cx:pt idx="10116">21540</cx:pt>
          <cx:pt idx="10117">24145</cx:pt>
          <cx:pt idx="10118">21800</cx:pt>
          <cx:pt idx="10119">25230</cx:pt>
          <cx:pt idx="10120">26730</cx:pt>
          <cx:pt idx="10121">20300</cx:pt>
          <cx:pt idx="10122">22645</cx:pt>
          <cx:pt idx="10123">24400</cx:pt>
          <cx:pt idx="10124">26100</cx:pt>
          <cx:pt idx="10125">27600</cx:pt>
          <cx:pt idx="10126">22900</cx:pt>
          <cx:pt idx="10127">22500</cx:pt>
          <cx:pt idx="10128">21000</cx:pt>
          <cx:pt idx="10129">35895</cx:pt>
          <cx:pt idx="10130">30595</cx:pt>
          <cx:pt idx="10131">32595</cx:pt>
          <cx:pt idx="10132">32595</cx:pt>
          <cx:pt idx="10133">34095</cx:pt>
          <cx:pt idx="10134">27995</cx:pt>
          <cx:pt idx="10135">27235</cx:pt>
          <cx:pt idx="10136">29745</cx:pt>
          <cx:pt idx="10137">25485</cx:pt>
          <cx:pt idx="10138">29175</cx:pt>
          <cx:pt idx="10139">31695</cx:pt>
          <cx:pt idx="10140">30925</cx:pt>
          <cx:pt idx="10141">33445</cx:pt>
          <cx:pt idx="10142">23545</cx:pt>
          <cx:pt idx="10143">19730</cx:pt>
          <cx:pt idx="10144">25885</cx:pt>
          <cx:pt idx="10145">24620</cx:pt>
          <cx:pt idx="10146">24805</cx:pt>
          <cx:pt idx="10147">24690</cx:pt>
          <cx:pt idx="10148">26375</cx:pt>
          <cx:pt idx="10149">25950</cx:pt>
          <cx:pt idx="10150">22935</cx:pt>
          <cx:pt idx="10151">21790</cx:pt>
          <cx:pt idx="10152">24200</cx:pt>
          <cx:pt idx="10153">23055</cx:pt>
          <cx:pt idx="10154">27635</cx:pt>
          <cx:pt idx="10155">24200</cx:pt>
          <cx:pt idx="10156">27305</cx:pt>
          <cx:pt idx="10157">23590</cx:pt>
          <cx:pt idx="10158">25550</cx:pt>
          <cx:pt idx="10159">20405</cx:pt>
          <cx:pt idx="10160">22445</cx:pt>
          <cx:pt idx="10161">27165</cx:pt>
          <cx:pt idx="10162">28915</cx:pt>
          <cx:pt idx="10163">25345</cx:pt>
          <cx:pt idx="10164">25700</cx:pt>
          <cx:pt idx="10165">25495</cx:pt>
          <cx:pt idx="10166">23740</cx:pt>
          <cx:pt idx="10167">29065</cx:pt>
          <cx:pt idx="10168">22595</cx:pt>
          <cx:pt idx="10169">24350</cx:pt>
          <cx:pt idx="10170">20555</cx:pt>
          <cx:pt idx="10171">27455</cx:pt>
          <cx:pt idx="10172">27315</cx:pt>
          <cx:pt idx="10173">12840</cx:pt>
          <cx:pt idx="10174">19885</cx:pt>
          <cx:pt idx="10175">18090</cx:pt>
          <cx:pt idx="10176">22630</cx:pt>
          <cx:pt idx="10177">15670</cx:pt>
          <cx:pt idx="10178">20575</cx:pt>
          <cx:pt idx="10179">21410</cx:pt>
          <cx:pt idx="10180">23150</cx:pt>
          <cx:pt idx="10181">16975</cx:pt>
          <cx:pt idx="10182">19215</cx:pt>
          <cx:pt idx="10183">13930</cx:pt>
          <cx:pt idx="10184">20880</cx:pt>
          <cx:pt idx="10185">18885</cx:pt>
          <cx:pt idx="10186">18050</cx:pt>
          <cx:pt idx="10187">19975</cx:pt>
          <cx:pt idx="10188">2000</cx:pt>
          <cx:pt idx="10189">2121</cx:pt>
          <cx:pt idx="10190">2000</cx:pt>
          <cx:pt idx="10191">2000</cx:pt>
          <cx:pt idx="10192">2281</cx:pt>
          <cx:pt idx="10193">2436</cx:pt>
          <cx:pt idx="10194">2494</cx:pt>
          <cx:pt idx="10195">2130</cx:pt>
          <cx:pt idx="10196">2000</cx:pt>
          <cx:pt idx="10197">2122</cx:pt>
          <cx:pt idx="10198">2762</cx:pt>
          <cx:pt idx="10199">2354</cx:pt>
          <cx:pt idx="10200">2647</cx:pt>
          <cx:pt idx="10201">2547</cx:pt>
          <cx:pt idx="10202">2326</cx:pt>
          <cx:pt idx="10203">2918</cx:pt>
          <cx:pt idx="10204">2391</cx:pt>
          <cx:pt idx="10205">3140</cx:pt>
          <cx:pt idx="10206">2550</cx:pt>
          <cx:pt idx="10207">2676</cx:pt>
          <cx:pt idx="10208">2241</cx:pt>
          <cx:pt idx="10209">2837</cx:pt>
          <cx:pt idx="10210">35010</cx:pt>
          <cx:pt idx="10211">31360</cx:pt>
          <cx:pt idx="10212">35510</cx:pt>
          <cx:pt idx="10213">31860</cx:pt>
          <cx:pt idx="10214">35635</cx:pt>
          <cx:pt idx="10215">31985</cx:pt>
          <cx:pt idx="10216">30010</cx:pt>
          <cx:pt idx="10217">35550</cx:pt>
          <cx:pt idx="10218">38650</cx:pt>
          <cx:pt idx="10219">33110</cx:pt>
          <cx:pt idx="10220">31010</cx:pt>
          <cx:pt idx="10221">31010</cx:pt>
          <cx:pt idx="10222">30510</cx:pt>
          <cx:pt idx="10223">31510</cx:pt>
          <cx:pt idx="10224">31510</cx:pt>
          <cx:pt idx="10225">33610</cx:pt>
          <cx:pt idx="10226">39150</cx:pt>
          <cx:pt idx="10227">31635</cx:pt>
          <cx:pt idx="10228">30635</cx:pt>
          <cx:pt idx="10229">39275</cx:pt>
          <cx:pt idx="10230">33735</cx:pt>
          <cx:pt idx="10231">31635</cx:pt>
          <cx:pt idx="10232">56850</cx:pt>
          <cx:pt idx="10233">57200</cx:pt>
          <cx:pt idx="10234">43350</cx:pt>
          <cx:pt idx="10235">40350</cx:pt>
          <cx:pt idx="10236">42900</cx:pt>
          <cx:pt idx="10237">46400</cx:pt>
          <cx:pt idx="10238">47000</cx:pt>
          <cx:pt idx="10239">43500</cx:pt>
          <cx:pt idx="10240">51700</cx:pt>
          <cx:pt idx="10241">48700</cx:pt>
          <cx:pt idx="10242">51900</cx:pt>
          <cx:pt idx="10243">52500</cx:pt>
          <cx:pt idx="10244">26450</cx:pt>
          <cx:pt idx="10245">21650</cx:pt>
          <cx:pt idx="10246">27950</cx:pt>
          <cx:pt idx="10247">23700</cx:pt>
          <cx:pt idx="10248">25200</cx:pt>
          <cx:pt idx="10249">23150</cx:pt>
          <cx:pt idx="10250">25200</cx:pt>
          <cx:pt idx="10251">27950</cx:pt>
          <cx:pt idx="10252">24150</cx:pt>
          <cx:pt idx="10253">25550</cx:pt>
          <cx:pt idx="10254">29900</cx:pt>
          <cx:pt idx="10255">24100</cx:pt>
          <cx:pt idx="10256">31300</cx:pt>
          <cx:pt idx="10257">27550</cx:pt>
          <cx:pt idx="10258">26150</cx:pt>
          <cx:pt idx="10259">22700</cx:pt>
          <cx:pt idx="10260">22700</cx:pt>
          <cx:pt idx="10261">24100</cx:pt>
          <cx:pt idx="10262">29775</cx:pt>
          <cx:pt idx="10263">25900</cx:pt>
          <cx:pt idx="10264">31175</cx:pt>
          <cx:pt idx="10265">27300</cx:pt>
          <cx:pt idx="10266">24150</cx:pt>
          <cx:pt idx="10267">25550</cx:pt>
          <cx:pt idx="10268">33210</cx:pt>
          <cx:pt idx="10269">29120</cx:pt>
          <cx:pt idx="10270">44925</cx:pt>
          <cx:pt idx="10271">40685</cx:pt>
          <cx:pt idx="10272">44000</cx:pt>
          <cx:pt idx="10273">33390</cx:pt>
          <cx:pt idx="10274">33060</cx:pt>
          <cx:pt idx="10275">47975</cx:pt>
          <cx:pt idx="10276">34710</cx:pt>
          <cx:pt idx="10277">30160</cx:pt>
          <cx:pt idx="10278">34710</cx:pt>
          <cx:pt idx="10279">40685</cx:pt>
          <cx:pt idx="10280">31560</cx:pt>
          <cx:pt idx="10281">44000</cx:pt>
          <cx:pt idx="10282">35040</cx:pt>
          <cx:pt idx="10283">37030</cx:pt>
          <cx:pt idx="10284">42550</cx:pt>
          <cx:pt idx="10285">42550</cx:pt>
          <cx:pt idx="10286">35530</cx:pt>
          <cx:pt idx="10287">33060</cx:pt>
          <cx:pt idx="10288">37030</cx:pt>
          <cx:pt idx="10289">32170</cx:pt>
          <cx:pt idx="10290">41385</cx:pt>
          <cx:pt idx="10291">39500</cx:pt>
          <cx:pt idx="10292">35040</cx:pt>
          <cx:pt idx="10293">33390</cx:pt>
          <cx:pt idx="10294">41385</cx:pt>
          <cx:pt idx="10295">32480</cx:pt>
          <cx:pt idx="10296">37635</cx:pt>
          <cx:pt idx="10297">28510</cx:pt>
          <cx:pt idx="10298">47975</cx:pt>
          <cx:pt idx="10299">33980</cx:pt>
          <cx:pt idx="10300">30010</cx:pt>
          <cx:pt idx="10301">31660</cx:pt>
          <cx:pt idx="10302">31990</cx:pt>
          <cx:pt idx="10303">32170</cx:pt>
          <cx:pt idx="10304">30340</cx:pt>
          <cx:pt idx="10305">34220</cx:pt>
          <cx:pt idx="10306">30840</cx:pt>
          <cx:pt idx="10307">34000</cx:pt>
          <cx:pt idx="10308">45560</cx:pt>
          <cx:pt idx="10309">32980</cx:pt>
          <cx:pt idx="10310">38670</cx:pt>
          <cx:pt idx="10311">36320</cx:pt>
          <cx:pt idx="10312">34970</cx:pt>
          <cx:pt idx="10313">46530</cx:pt>
          <cx:pt idx="10314">43585</cx:pt>
          <cx:pt idx="10315">42945</cx:pt>
          <cx:pt idx="10316">42945</cx:pt>
          <cx:pt idx="10317">30840</cx:pt>
          <cx:pt idx="10318">41720</cx:pt>
          <cx:pt idx="10319">49580</cx:pt>
          <cx:pt idx="10320">46530</cx:pt>
          <cx:pt idx="10321">40535</cx:pt>
          <cx:pt idx="10322">38020</cx:pt>
          <cx:pt idx="10323">49580</cx:pt>
          <cx:pt idx="10324">29140</cx:pt>
          <cx:pt idx="10325">29950</cx:pt>
          <cx:pt idx="10326">33270</cx:pt>
          <cx:pt idx="10327">32650</cx:pt>
          <cx:pt idx="10328">32190</cx:pt>
          <cx:pt idx="10329">36030</cx:pt>
          <cx:pt idx="10330">33000</cx:pt>
          <cx:pt idx="10331">31170</cx:pt>
          <cx:pt idx="10332">34220</cx:pt>
          <cx:pt idx="10333">35700</cx:pt>
          <cx:pt idx="10334">32980</cx:pt>
          <cx:pt idx="10335">29950</cx:pt>
          <cx:pt idx="10336">38670</cx:pt>
          <cx:pt idx="10337">41720</cx:pt>
          <cx:pt idx="10338">34970</cx:pt>
          <cx:pt idx="10339">30950</cx:pt>
          <cx:pt idx="10340">45560</cx:pt>
          <cx:pt idx="10341">43585</cx:pt>
          <cx:pt idx="10342">32650</cx:pt>
          <cx:pt idx="10343">33890</cx:pt>
          <cx:pt idx="10344">40535</cx:pt>
          <cx:pt idx="10345">36030</cx:pt>
          <cx:pt idx="10346">35700</cx:pt>
          <cx:pt idx="10347">33000</cx:pt>
          <cx:pt idx="10348">33890</cx:pt>
          <cx:pt idx="10349">31170</cx:pt>
          <cx:pt idx="10350">38020</cx:pt>
          <cx:pt idx="10351">33450</cx:pt>
          <cx:pt idx="10352">50030</cx:pt>
          <cx:pt idx="10353">35420</cx:pt>
          <cx:pt idx="10354">42330</cx:pt>
          <cx:pt idx="10355">31830</cx:pt>
          <cx:pt idx="10356">46980</cx:pt>
          <cx:pt idx="10357">42330</cx:pt>
          <cx:pt idx="10358">46980</cx:pt>
          <cx:pt idx="10359">44195</cx:pt>
          <cx:pt idx="10360">39280</cx:pt>
          <cx:pt idx="10361">34880</cx:pt>
          <cx:pt idx="10362">46010</cx:pt>
          <cx:pt idx="10363">30400</cx:pt>
          <cx:pt idx="10364">38470</cx:pt>
          <cx:pt idx="10365">33430</cx:pt>
          <cx:pt idx="10366">41145</cx:pt>
          <cx:pt idx="10367">43395</cx:pt>
          <cx:pt idx="10368">34150</cx:pt>
          <cx:pt idx="10369">30400</cx:pt>
          <cx:pt idx="10370">31620</cx:pt>
          <cx:pt idx="10371">50030</cx:pt>
          <cx:pt idx="10372">33100</cx:pt>
          <cx:pt idx="10373">43395</cx:pt>
          <cx:pt idx="10374">31620</cx:pt>
          <cx:pt idx="10375">36480</cx:pt>
          <cx:pt idx="10376">31290</cx:pt>
          <cx:pt idx="10377">33430</cx:pt>
          <cx:pt idx="10378">34340</cx:pt>
          <cx:pt idx="10379">37200</cx:pt>
          <cx:pt idx="10380">44195</cx:pt>
          <cx:pt idx="10381">31290</cx:pt>
          <cx:pt idx="10382">34340</cx:pt>
          <cx:pt idx="10383">36150</cx:pt>
          <cx:pt idx="10384">34670</cx:pt>
          <cx:pt idx="10385">33100</cx:pt>
          <cx:pt idx="10386">30020</cx:pt>
          <cx:pt idx="10387">33070</cx:pt>
          <cx:pt idx="10388">35420</cx:pt>
          <cx:pt idx="10389">36480</cx:pt>
          <cx:pt idx="10390">39280</cx:pt>
          <cx:pt idx="10391">36150</cx:pt>
          <cx:pt idx="10392">46010</cx:pt>
          <cx:pt idx="10393">41145</cx:pt>
          <cx:pt idx="10394">33450</cx:pt>
          <cx:pt idx="10395">38470</cx:pt>
          <cx:pt idx="10396">34670</cx:pt>
          <cx:pt idx="10397">5895</cx:pt>
          <cx:pt idx="10398">6890</cx:pt>
          <cx:pt idx="10399">22750</cx:pt>
          <cx:pt idx="10400">28250</cx:pt>
          <cx:pt idx="10401">26250</cx:pt>
          <cx:pt idx="10402">19250</cx:pt>
          <cx:pt idx="10403">21150</cx:pt>
          <cx:pt idx="10404">30250</cx:pt>
          <cx:pt idx="10405">33250</cx:pt>
          <cx:pt idx="10406">20205</cx:pt>
          <cx:pt idx="10407">22105</cx:pt>
          <cx:pt idx="10408">23280</cx:pt>
          <cx:pt idx="10409">27405</cx:pt>
          <cx:pt idx="10410">33050</cx:pt>
          <cx:pt idx="10411">29350</cx:pt>
          <cx:pt idx="10412">21540</cx:pt>
          <cx:pt idx="10413">24250</cx:pt>
          <cx:pt idx="10414">23080</cx:pt>
          <cx:pt idx="10415">29330</cx:pt>
          <cx:pt idx="10416">234260</cx:pt>
          <cx:pt idx="10417">234260</cx:pt>
          <cx:pt idx="10418">255000</cx:pt>
          <cx:pt idx="10419">260000</cx:pt>
          <cx:pt idx="10420">182395</cx:pt>
          <cx:pt idx="10421">198195</cx:pt>
          <cx:pt idx="10422">183695</cx:pt>
          <cx:pt idx="10423">191995</cx:pt>
          <cx:pt idx="10424">180535</cx:pt>
          <cx:pt idx="10425">180535</cx:pt>
          <cx:pt idx="10426">195895</cx:pt>
          <cx:pt idx="10427">24900</cx:pt>
          <cx:pt idx="10428">24900</cx:pt>
          <cx:pt idx="10429">25700</cx:pt>
          <cx:pt idx="10430">29845</cx:pt>
          <cx:pt idx="10431">29800</cx:pt>
          <cx:pt idx="10432">35500</cx:pt>
          <cx:pt idx="10433">33050</cx:pt>
          <cx:pt idx="10434">28700</cx:pt>
          <cx:pt idx="10435">32850</cx:pt>
          <cx:pt idx="10436">29000</cx:pt>
          <cx:pt idx="10437">41000</cx:pt>
          <cx:pt idx="10438">44650</cx:pt>
          <cx:pt idx="10439">41200</cx:pt>
          <cx:pt idx="10440">44850</cx:pt>
          <cx:pt idx="10441">41700</cx:pt>
          <cx:pt idx="10442">45350</cx:pt>
          <cx:pt idx="10443">45400</cx:pt>
          <cx:pt idx="10444">37450</cx:pt>
          <cx:pt idx="10445">35750</cx:pt>
          <cx:pt idx="10446">45150</cx:pt>
          <cx:pt idx="10447">37250</cx:pt>
          <cx:pt idx="10448">35950</cx:pt>
          <cx:pt idx="10449">46050</cx:pt>
          <cx:pt idx="10450">43520</cx:pt>
          <cx:pt idx="10451">61300</cx:pt>
          <cx:pt idx="10452">39600</cx:pt>
          <cx:pt idx="10453">49450</cx:pt>
          <cx:pt idx="10454">36150</cx:pt>
          <cx:pt idx="10455">41750</cx:pt>
          <cx:pt idx="10456">49200</cx:pt>
          <cx:pt idx="10457">45800</cx:pt>
          <cx:pt idx="10458">38100</cx:pt>
          <cx:pt idx="10459">37650</cx:pt>
          <cx:pt idx="10460">48950</cx:pt>
          <cx:pt idx="10461">36150</cx:pt>
          <cx:pt idx="10462">41750</cx:pt>
          <cx:pt idx="10463">38100</cx:pt>
          <cx:pt idx="10464">32465</cx:pt>
          <cx:pt idx="10465">32900</cx:pt>
          <cx:pt idx="10466">33550</cx:pt>
          <cx:pt idx="10467">38000</cx:pt>
          <cx:pt idx="10468">145200</cx:pt>
          <cx:pt idx="10469">131200</cx:pt>
          <cx:pt idx="10470">130700</cx:pt>
          <cx:pt idx="10471">122400</cx:pt>
          <cx:pt idx="10472">116700</cx:pt>
          <cx:pt idx="10473">136900</cx:pt>
          <cx:pt idx="10474">136400</cx:pt>
          <cx:pt idx="10475">150900</cx:pt>
          <cx:pt idx="10476">147495</cx:pt>
          <cx:pt idx="10477">132995</cx:pt>
          <cx:pt idx="10478">98200</cx:pt>
          <cx:pt idx="10479">117995</cx:pt>
          <cx:pt idx="10480">103900</cx:pt>
          <cx:pt idx="10481">153195</cx:pt>
          <cx:pt idx="10482">138695</cx:pt>
          <cx:pt idx="10483">112700</cx:pt>
          <cx:pt idx="10484">123695</cx:pt>
          <cx:pt idx="10485">138195</cx:pt>
          <cx:pt idx="10486">118400</cx:pt>
          <cx:pt idx="10487">132495</cx:pt>
          <cx:pt idx="10488">148795</cx:pt>
          <cx:pt idx="10489">134295</cx:pt>
          <cx:pt idx="10490">103300</cx:pt>
          <cx:pt idx="10491">126995</cx:pt>
          <cx:pt idx="10492">117800</cx:pt>
          <cx:pt idx="10493">141495</cx:pt>
          <cx:pt idx="10494">135795</cx:pt>
          <cx:pt idx="10495">154495</cx:pt>
          <cx:pt idx="10496">139995</cx:pt>
          <cx:pt idx="10497">109000</cx:pt>
          <cx:pt idx="10498">121295</cx:pt>
          <cx:pt idx="10499">123500</cx:pt>
          <cx:pt idx="10500">2000</cx:pt>
          <cx:pt idx="10501">2149</cx:pt>
          <cx:pt idx="10502">2239</cx:pt>
          <cx:pt idx="10503">2200</cx:pt>
          <cx:pt idx="10504">2000</cx:pt>
          <cx:pt idx="10505">2000</cx:pt>
          <cx:pt idx="10506">2000</cx:pt>
          <cx:pt idx="10507">2000</cx:pt>
          <cx:pt idx="10508">2000</cx:pt>
          <cx:pt idx="10509">2000</cx:pt>
          <cx:pt idx="10510">2000</cx:pt>
          <cx:pt idx="10511">2000</cx:pt>
          <cx:pt idx="10512">2000</cx:pt>
          <cx:pt idx="10513">2000</cx:pt>
          <cx:pt idx="10514">2000</cx:pt>
          <cx:pt idx="10515">2000</cx:pt>
          <cx:pt idx="10516">2000</cx:pt>
          <cx:pt idx="10517">296295</cx:pt>
          <cx:pt idx="10518">278295</cx:pt>
          <cx:pt idx="10519">301695</cx:pt>
          <cx:pt idx="10520">283695</cx:pt>
          <cx:pt idx="10521">287650</cx:pt>
          <cx:pt idx="10522">305650</cx:pt>
          <cx:pt idx="10523">302695</cx:pt>
          <cx:pt idx="10524">320695</cx:pt>
          <cx:pt idx="10525">2000</cx:pt>
          <cx:pt idx="10526">2000</cx:pt>
          <cx:pt idx="10527">23300</cx:pt>
          <cx:pt idx="10528">19050</cx:pt>
          <cx:pt idx="10529">21650</cx:pt>
          <cx:pt idx="10530">22300</cx:pt>
          <cx:pt idx="10531">17800</cx:pt>
          <cx:pt idx="10532">21300</cx:pt>
          <cx:pt idx="10533">19250</cx:pt>
          <cx:pt idx="10534">23600</cx:pt>
          <cx:pt idx="10535">21950</cx:pt>
          <cx:pt idx="10536">18000</cx:pt>
          <cx:pt idx="10537">22600</cx:pt>
          <cx:pt idx="10538">21600</cx:pt>
          <cx:pt idx="10539">19100</cx:pt>
          <cx:pt idx="10540">18000</cx:pt>
          <cx:pt idx="10541">23950</cx:pt>
          <cx:pt idx="10542">21600</cx:pt>
          <cx:pt idx="10543">23800</cx:pt>
          <cx:pt idx="10544">22600</cx:pt>
          <cx:pt idx="10545">31790</cx:pt>
          <cx:pt idx="10546">33790</cx:pt>
          <cx:pt idx="10547">24040</cx:pt>
          <cx:pt idx="10548">26340</cx:pt>
          <cx:pt idx="10549">22440</cx:pt>
          <cx:pt idx="10550">29740</cx:pt>
          <cx:pt idx="10551">21365</cx:pt>
          <cx:pt idx="10552">22465</cx:pt>
          <cx:pt idx="10553">31490</cx:pt>
          <cx:pt idx="10554">25165</cx:pt>
          <cx:pt idx="10555">29240</cx:pt>
          <cx:pt idx="10556">30240</cx:pt>
          <cx:pt idx="10557">30575</cx:pt>
          <cx:pt idx="10558">33625</cx:pt>
          <cx:pt idx="10559">26675</cx:pt>
          <cx:pt idx="10560">22600</cx:pt>
          <cx:pt idx="10561">21475</cx:pt>
          <cx:pt idx="10562">23225</cx:pt>
          <cx:pt idx="10563">30760</cx:pt>
          <cx:pt idx="10564">23165</cx:pt>
          <cx:pt idx="10565">26835</cx:pt>
          <cx:pt idx="10566">23365</cx:pt>
          <cx:pt idx="10567">31510</cx:pt>
          <cx:pt idx="10568">39020</cx:pt>
          <cx:pt idx="10569">31120</cx:pt>
          <cx:pt idx="10570">37570</cx:pt>
          <cx:pt idx="10571">29670</cx:pt>
          <cx:pt idx="10572">33330</cx:pt>
          <cx:pt idx="10573">27850</cx:pt>
          <cx:pt idx="10574">32960</cx:pt>
          <cx:pt idx="10575">34780</cx:pt>
          <cx:pt idx="10576">29300</cx:pt>
          <cx:pt idx="10577">29770</cx:pt>
          <cx:pt idx="10578">39570</cx:pt>
          <cx:pt idx="10579">29400</cx:pt>
          <cx:pt idx="10580">33630</cx:pt>
          <cx:pt idx="10581">35080</cx:pt>
          <cx:pt idx="10582">31220</cx:pt>
          <cx:pt idx="10583">27950</cx:pt>
          <cx:pt idx="10584">38120</cx:pt>
          <cx:pt idx="10585">31810</cx:pt>
          <cx:pt idx="10586">33260</cx:pt>
          <cx:pt idx="10587">35600</cx:pt>
          <cx:pt idx="10588">33560</cx:pt>
          <cx:pt idx="10589">39940</cx:pt>
          <cx:pt idx="10590">29065</cx:pt>
          <cx:pt idx="10591">32110</cx:pt>
          <cx:pt idx="10592">34150</cx:pt>
          <cx:pt idx="10593">30515</cx:pt>
          <cx:pt idx="10594">35895</cx:pt>
          <cx:pt idx="10595">28145</cx:pt>
          <cx:pt idx="10596">34195</cx:pt>
          <cx:pt idx="10597">30045</cx:pt>
          <cx:pt idx="10598">28345</cx:pt>
          <cx:pt idx="10599">34395</cx:pt>
          <cx:pt idx="10600">36095</cx:pt>
          <cx:pt idx="10601">30245</cx:pt>
          <cx:pt idx="10602">30245</cx:pt>
          <cx:pt idx="10603">36195</cx:pt>
          <cx:pt idx="10604">34495</cx:pt>
          <cx:pt idx="10605">28345</cx:pt>
          <cx:pt idx="10606">21065</cx:pt>
          <cx:pt idx="10607">29215</cx:pt>
          <cx:pt idx="10608">27050</cx:pt>
          <cx:pt idx="10609">25020</cx:pt>
          <cx:pt idx="10610">23380</cx:pt>
          <cx:pt idx="10611">23480</cx:pt>
          <cx:pt idx="10612">24475</cx:pt>
          <cx:pt idx="10613">24065</cx:pt>
          <cx:pt idx="10614">21065</cx:pt>
          <cx:pt idx="10615">26505</cx:pt>
          <cx:pt idx="10616">28670</cx:pt>
          <cx:pt idx="10617">21065</cx:pt>
          <cx:pt idx="10618">26555</cx:pt>
          <cx:pt idx="10619">24115</cx:pt>
          <cx:pt idx="10620">17199</cx:pt>
          <cx:pt idx="10621">20199</cx:pt>
          <cx:pt idx="10622">18499</cx:pt>
          <cx:pt idx="10623">19349</cx:pt>
          <cx:pt idx="10624">21049</cx:pt>
          <cx:pt idx="10625">17549</cx:pt>
          <cx:pt idx="10626">20549</cx:pt>
          <cx:pt idx="10627">20299</cx:pt>
          <cx:pt idx="10628">18299</cx:pt>
          <cx:pt idx="10629">17930</cx:pt>
          <cx:pt idx="10630">18660</cx:pt>
          <cx:pt idx="10631">17960</cx:pt>
          <cx:pt idx="10632">16330</cx:pt>
          <cx:pt idx="10633">15430</cx:pt>
          <cx:pt idx="10634">14180</cx:pt>
          <cx:pt idx="10635">17530</cx:pt>
          <cx:pt idx="10636">16380</cx:pt>
          <cx:pt idx="10637">14230</cx:pt>
          <cx:pt idx="10638">17980</cx:pt>
          <cx:pt idx="10639">18710</cx:pt>
          <cx:pt idx="10640">15480</cx:pt>
          <cx:pt idx="10641">15480</cx:pt>
          <cx:pt idx="10642">17980</cx:pt>
          <cx:pt idx="10643">16380</cx:pt>
          <cx:pt idx="10644">18710</cx:pt>
          <cx:pt idx="10645">13990</cx:pt>
          <cx:pt idx="10646">15530</cx:pt>
          <cx:pt idx="10647">16890</cx:pt>
          <cx:pt idx="10648">11990</cx:pt>
          <cx:pt idx="10649">17590</cx:pt>
          <cx:pt idx="10650">13490</cx:pt>
          <cx:pt idx="10651">14040</cx:pt>
          <cx:pt idx="10652">13540</cx:pt>
          <cx:pt idx="10653">15580</cx:pt>
          <cx:pt idx="10654">17140</cx:pt>
          <cx:pt idx="10655">11990</cx:pt>
          <cx:pt idx="10656">17280</cx:pt>
          <cx:pt idx="10657">13680</cx:pt>
          <cx:pt idx="10658">11990</cx:pt>
          <cx:pt idx="10659">14130</cx:pt>
          <cx:pt idx="10660">15720</cx:pt>
          <cx:pt idx="10661">2065902</cx:pt>
          <cx:pt idx="10662">1500000</cx:pt>
          <cx:pt idx="10663">1705769</cx:pt>
          <cx:pt idx="10664">16855</cx:pt>
          <cx:pt idx="10665">16100</cx:pt>
          <cx:pt idx="10666">16495</cx:pt>
          <cx:pt idx="10667">20875</cx:pt>
          <cx:pt idx="10668">20475</cx:pt>
          <cx:pt idx="10669">20275</cx:pt>
          <cx:pt idx="10670">16100</cx:pt>
          <cx:pt idx="10671">20875</cx:pt>
          <cx:pt idx="10672">17445</cx:pt>
          <cx:pt idx="10673">2000</cx:pt>
          <cx:pt idx="10674">2000</cx:pt>
          <cx:pt idx="10675">2000</cx:pt>
          <cx:pt idx="10676">107995</cx:pt>
          <cx:pt idx="10677">94995</cx:pt>
          <cx:pt idx="10678">84995</cx:pt>
          <cx:pt idx="10679">95895</cx:pt>
          <cx:pt idx="10680">87895</cx:pt>
          <cx:pt idx="10681">118795</cx:pt>
          <cx:pt idx="10682">107995</cx:pt>
          <cx:pt idx="10683">95895</cx:pt>
          <cx:pt idx="10684">87895</cx:pt>
          <cx:pt idx="10685">118795</cx:pt>
          <cx:pt idx="10686">107995</cx:pt>
          <cx:pt idx="10687">208295</cx:pt>
          <cx:pt idx="10688">223295</cx:pt>
          <cx:pt idx="10689">16599</cx:pt>
          <cx:pt idx="10690">17999</cx:pt>
          <cx:pt idx="10691">17799</cx:pt>
          <cx:pt idx="10692">16999</cx:pt>
          <cx:pt idx="10693">15999</cx:pt>
          <cx:pt idx="10694">18199</cx:pt>
          <cx:pt idx="10695">19199</cx:pt>
          <cx:pt idx="10696">16799</cx:pt>
          <cx:pt idx="10697">18199</cx:pt>
          <cx:pt idx="10698">16999</cx:pt>
          <cx:pt idx="10699">15599</cx:pt>
          <cx:pt idx="10700">16799</cx:pt>
          <cx:pt idx="10701">19199</cx:pt>
          <cx:pt idx="10702">17999</cx:pt>
          <cx:pt idx="10703">18199</cx:pt>
          <cx:pt idx="10704">16999</cx:pt>
          <cx:pt idx="10705">23525</cx:pt>
          <cx:pt idx="10706">19160</cx:pt>
          <cx:pt idx="10707">23640</cx:pt>
          <cx:pt idx="10708">16430</cx:pt>
          <cx:pt idx="10709">19155</cx:pt>
          <cx:pt idx="10710">20960</cx:pt>
          <cx:pt idx="10711">23790</cx:pt>
          <cx:pt idx="10712">2000</cx:pt>
          <cx:pt idx="10713">2000</cx:pt>
          <cx:pt idx="10714">2166</cx:pt>
          <cx:pt idx="10715">2110</cx:pt>
          <cx:pt idx="10716">2000</cx:pt>
          <cx:pt idx="10717">2317</cx:pt>
          <cx:pt idx="10718">2008</cx:pt>
          <cx:pt idx="10719">20220</cx:pt>
          <cx:pt idx="10720">20585</cx:pt>
          <cx:pt idx="10721">21075</cx:pt>
          <cx:pt idx="10722">31115</cx:pt>
          <cx:pt idx="10723">25000</cx:pt>
          <cx:pt idx="10724">27435</cx:pt>
          <cx:pt idx="10725">22185</cx:pt>
          <cx:pt idx="10726">28595</cx:pt>
          <cx:pt idx="10727">33765</cx:pt>
          <cx:pt idx="10728">28900</cx:pt>
          <cx:pt idx="10729">27460</cx:pt>
          <cx:pt idx="10730">26375</cx:pt>
          <cx:pt idx="10731">31630</cx:pt>
          <cx:pt idx="10732">34040</cx:pt>
          <cx:pt idx="10733">22340</cx:pt>
          <cx:pt idx="10734">27870</cx:pt>
          <cx:pt idx="10735">23070</cx:pt>
          <cx:pt idx="10736">26315</cx:pt>
          <cx:pt idx="10737">29230</cx:pt>
          <cx:pt idx="10738">34825</cx:pt>
          <cx:pt idx="10739">31835</cx:pt>
          <cx:pt idx="10740">284900</cx:pt>
          <cx:pt idx="10741">294025</cx:pt>
          <cx:pt idx="10742">304350</cx:pt>
          <cx:pt idx="10743">37395</cx:pt>
          <cx:pt idx="10744">31195</cx:pt>
          <cx:pt idx="10745">38495</cx:pt>
          <cx:pt idx="10746">34495</cx:pt>
          <cx:pt idx="10747">29995</cx:pt>
          <cx:pt idx="10748">29695</cx:pt>
          <cx:pt idx="10749">26295</cx:pt>
          <cx:pt idx="10750">28495</cx:pt>
          <cx:pt idx="10751">34695</cx:pt>
          <cx:pt idx="10752">39995</cx:pt>
          <cx:pt idx="10753">28895</cx:pt>
          <cx:pt idx="10754">38995</cx:pt>
          <cx:pt idx="10755">30395</cx:pt>
          <cx:pt idx="10756">31595</cx:pt>
          <cx:pt idx="10757">30095</cx:pt>
          <cx:pt idx="10758">26595</cx:pt>
          <cx:pt idx="10759">39995</cx:pt>
          <cx:pt idx="10760">26695</cx:pt>
          <cx:pt idx="10761">30195</cx:pt>
          <cx:pt idx="10762">30995</cx:pt>
          <cx:pt idx="10763">32195</cx:pt>
          <cx:pt idx="10764">28995</cx:pt>
          <cx:pt idx="10765">35195</cx:pt>
          <cx:pt idx="10766">2000</cx:pt>
          <cx:pt idx="10767">2000</cx:pt>
          <cx:pt idx="10768">2000</cx:pt>
          <cx:pt idx="10769">2000</cx:pt>
          <cx:pt idx="10770">2000</cx:pt>
          <cx:pt idx="10771">2000</cx:pt>
          <cx:pt idx="10772">31200</cx:pt>
          <cx:pt idx="10773">33000</cx:pt>
          <cx:pt idx="10774">39100</cx:pt>
          <cx:pt idx="10775">34800</cx:pt>
          <cx:pt idx="10776">33100</cx:pt>
          <cx:pt idx="10777">35100</cx:pt>
          <cx:pt idx="10778">45500</cx:pt>
          <cx:pt idx="10779">40500</cx:pt>
          <cx:pt idx="10780">42000</cx:pt>
          <cx:pt idx="10781">38500</cx:pt>
          <cx:pt idx="10782">38950</cx:pt>
          <cx:pt idx="10783">46800</cx:pt>
          <cx:pt idx="10784">40950</cx:pt>
          <cx:pt idx="10785">42450</cx:pt>
          <cx:pt idx="10786">42750</cx:pt>
          <cx:pt idx="10787">47950</cx:pt>
          <cx:pt idx="10788">41250</cx:pt>
          <cx:pt idx="10789">39250</cx:pt>
          <cx:pt idx="10790">44700</cx:pt>
          <cx:pt idx="10791">48000</cx:pt>
          <cx:pt idx="10792">57800</cx:pt>
          <cx:pt idx="10793">45250</cx:pt>
          <cx:pt idx="10794">49700</cx:pt>
          <cx:pt idx="10795">58100</cx:pt>
          <cx:pt idx="10796">45550</cx:pt>
          <cx:pt idx="10797">98700</cx:pt>
          <cx:pt idx="10798">98800</cx:pt>
          <cx:pt idx="10799">98800</cx:pt>
          <cx:pt idx="10800">57700</cx:pt>
          <cx:pt idx="10801">53900</cx:pt>
          <cx:pt idx="10802">56200</cx:pt>
          <cx:pt idx="10803">70100</cx:pt>
          <cx:pt idx="10804">57000</cx:pt>
          <cx:pt idx="10805">71500</cx:pt>
          <cx:pt idx="10806">57700</cx:pt>
          <cx:pt idx="10807">54700</cx:pt>
          <cx:pt idx="10808">57800</cx:pt>
          <cx:pt idx="10809">55500</cx:pt>
          <cx:pt idx="10810">59300</cx:pt>
          <cx:pt idx="10811">72300</cx:pt>
          <cx:pt idx="10812">102100</cx:pt>
          <cx:pt idx="10813">102200</cx:pt>
          <cx:pt idx="10814">102200</cx:pt>
          <cx:pt idx="10815">61900</cx:pt>
          <cx:pt idx="10816">72900</cx:pt>
          <cx:pt idx="10817">59600</cx:pt>
          <cx:pt idx="10818">62900</cx:pt>
          <cx:pt idx="10819">60600</cx:pt>
          <cx:pt idx="10820">75300</cx:pt>
          <cx:pt idx="10821">61400</cx:pt>
          <cx:pt idx="10822">76100</cx:pt>
          <cx:pt idx="10823">63700</cx:pt>
          <cx:pt idx="10824">12480</cx:pt>
          <cx:pt idx="10825">13280</cx:pt>
          <cx:pt idx="10826">13330</cx:pt>
          <cx:pt idx="10827">12530</cx:pt>
          <cx:pt idx="10828">13580</cx:pt>
          <cx:pt idx="10829">12780</cx:pt>
          <cx:pt idx="10830">16970</cx:pt>
          <cx:pt idx="10831">19210</cx:pt>
          <cx:pt idx="10832">17920</cx:pt>
          <cx:pt idx="10833">20160</cx:pt>
          <cx:pt idx="10834">16970</cx:pt>
          <cx:pt idx="10835">20420</cx:pt>
          <cx:pt idx="10836">17920</cx:pt>
          <cx:pt idx="10837">18070</cx:pt>
          <cx:pt idx="10838">19685</cx:pt>
          <cx:pt idx="10839">17120</cx:pt>
          <cx:pt idx="10840">51050</cx:pt>
          <cx:pt idx="10841">45550</cx:pt>
          <cx:pt idx="10842">46750</cx:pt>
          <cx:pt idx="10843">48250</cx:pt>
          <cx:pt idx="10844">41550</cx:pt>
          <cx:pt idx="10845">42650</cx:pt>
          <cx:pt idx="10846">38850</cx:pt>
          <cx:pt idx="10847">39650</cx:pt>
          <cx:pt idx="10848">42950</cx:pt>
          <cx:pt idx="10849">43850</cx:pt>
          <cx:pt idx="10850">43900</cx:pt>
          <cx:pt idx="10851">37250</cx:pt>
          <cx:pt idx="10852">45550</cx:pt>
          <cx:pt idx="10853">41450</cx:pt>
          <cx:pt idx="10854">35750</cx:pt>
          <cx:pt idx="10855">45800</cx:pt>
          <cx:pt idx="10856">42850</cx:pt>
          <cx:pt idx="10857">40250</cx:pt>
          <cx:pt idx="10858">47200</cx:pt>
          <cx:pt idx="10859">41750</cx:pt>
          <cx:pt idx="10860">40350</cx:pt>
          <cx:pt idx="10861">44050</cx:pt>
          <cx:pt idx="10862">36400</cx:pt>
          <cx:pt idx="10863">49800</cx:pt>
          <cx:pt idx="10864">47050</cx:pt>
          <cx:pt idx="10865">45400</cx:pt>
          <cx:pt idx="10866">42350</cx:pt>
          <cx:pt idx="10867">41150</cx:pt>
          <cx:pt idx="10868">40050</cx:pt>
          <cx:pt idx="10869">37900</cx:pt>
          <cx:pt idx="10870">46950</cx:pt>
          <cx:pt idx="10871">41150</cx:pt>
          <cx:pt idx="10872">44350</cx:pt>
          <cx:pt idx="10873">41350</cx:pt>
          <cx:pt idx="10874">38100</cx:pt>
          <cx:pt idx="10875">41350</cx:pt>
          <cx:pt idx="10876">46950</cx:pt>
          <cx:pt idx="10877">42650</cx:pt>
          <cx:pt idx="10878">47200</cx:pt>
          <cx:pt idx="10879">47050</cx:pt>
          <cx:pt idx="10880">36600</cx:pt>
          <cx:pt idx="10881">44150</cx:pt>
          <cx:pt idx="10882">47750</cx:pt>
          <cx:pt idx="10883">51050</cx:pt>
          <cx:pt idx="10884">45650</cx:pt>
          <cx:pt idx="10885">43350</cx:pt>
          <cx:pt idx="10886">51300</cx:pt>
          <cx:pt idx="10887">45750</cx:pt>
          <cx:pt idx="10888">39850</cx:pt>
          <cx:pt idx="10889">40950</cx:pt>
          <cx:pt idx="10890">46350</cx:pt>
          <cx:pt idx="10891">51000</cx:pt>
          <cx:pt idx="10892">34500</cx:pt>
          <cx:pt idx="10893">40950</cx:pt>
          <cx:pt idx="10894">42050</cx:pt>
          <cx:pt idx="10895">36900</cx:pt>
          <cx:pt idx="10896">36050</cx:pt>
          <cx:pt idx="10897">41800</cx:pt>
          <cx:pt idx="10898">37550</cx:pt>
          <cx:pt idx="10899">35400</cx:pt>
          <cx:pt idx="10900">46675</cx:pt>
          <cx:pt idx="10901">43050</cx:pt>
          <cx:pt idx="10902">48175</cx:pt>
          <cx:pt idx="10903">41550</cx:pt>
          <cx:pt idx="10904">47175</cx:pt>
          <cx:pt idx="10905">38600</cx:pt>
          <cx:pt idx="10906">37100</cx:pt>
          <cx:pt idx="10907">45675</cx:pt>
          <cx:pt idx="10908">42050</cx:pt>
          <cx:pt idx="10909">40550</cx:pt>
          <cx:pt idx="10910">39700</cx:pt>
          <cx:pt idx="10911">42700</cx:pt>
          <cx:pt idx="10912">53250</cx:pt>
          <cx:pt idx="10913">49800</cx:pt>
          <cx:pt idx="10914">43950</cx:pt>
          <cx:pt idx="10915">55400</cx:pt>
          <cx:pt idx="10916">53800</cx:pt>
          <cx:pt idx="10917">51250</cx:pt>
          <cx:pt idx="10918">65700</cx:pt>
          <cx:pt idx="10919">51350</cx:pt>
          <cx:pt idx="10920">45950</cx:pt>
          <cx:pt idx="10921">49350</cx:pt>
          <cx:pt idx="10922">51150</cx:pt>
          <cx:pt idx="10923">57200</cx:pt>
          <cx:pt idx="10924">51600</cx:pt>
          <cx:pt idx="10925">45750</cx:pt>
          <cx:pt idx="10926">55600</cx:pt>
          <cx:pt idx="10927">36500</cx:pt>
          <cx:pt idx="10928">15345</cx:pt>
          <cx:pt idx="10929">16145</cx:pt>
          <cx:pt idx="10930">16250</cx:pt>
          <cx:pt idx="10931">17050</cx:pt>
          <cx:pt idx="10932">18955</cx:pt>
          <cx:pt idx="10933">16545</cx:pt>
          <cx:pt idx="10934">18155</cx:pt>
          <cx:pt idx="10935">15745</cx:pt>
          <cx:pt idx="10936">15920</cx:pt>
          <cx:pt idx="10937">16720</cx:pt>
          <cx:pt idx="10938">24999</cx:pt>
          <cx:pt idx="10939">23499</cx:pt>
          <cx:pt idx="10940">23999</cx:pt>
          <cx:pt idx="10941">25599</cx:pt>
          <cx:pt idx="10942">25599</cx:pt>
          <cx:pt idx="10943">23999</cx:pt>
          <cx:pt idx="10944">24899</cx:pt>
          <cx:pt idx="10945">26499</cx:pt>
          <cx:pt idx="10946">25799</cx:pt>
          <cx:pt idx="10947">27499</cx:pt>
          <cx:pt idx="10948">21999</cx:pt>
          <cx:pt idx="10949">23799</cx:pt>
          <cx:pt idx="10950">22599</cx:pt>
          <cx:pt idx="10951">22999</cx:pt>
          <cx:pt idx="10952">25499</cx:pt>
          <cx:pt idx="10953">24499</cx:pt>
          <cx:pt idx="10954">20099</cx:pt>
          <cx:pt idx="10955">21099</cx:pt>
          <cx:pt idx="10956">22299</cx:pt>
          <cx:pt idx="10957">24799</cx:pt>
          <cx:pt idx="10958">20899</cx:pt>
          <cx:pt idx="10959">21899</cx:pt>
          <cx:pt idx="10960">27799</cx:pt>
          <cx:pt idx="10961">23299</cx:pt>
          <cx:pt idx="10962">21399</cx:pt>
          <cx:pt idx="10963">25799</cx:pt>
          <cx:pt idx="10964">22899</cx:pt>
          <cx:pt idx="10965">23399</cx:pt>
          <cx:pt idx="10966">24099</cx:pt>
          <cx:pt idx="10967">20399</cx:pt>
          <cx:pt idx="10968">26099</cx:pt>
          <cx:pt idx="10969">24899</cx:pt>
          <cx:pt idx="10970">26699</cx:pt>
          <cx:pt idx="10971">23199</cx:pt>
          <cx:pt idx="10972">23699</cx:pt>
          <cx:pt idx="10973">25499</cx:pt>
          <cx:pt idx="10974">21999</cx:pt>
          <cx:pt idx="10975">24599</cx:pt>
          <cx:pt idx="10976">29549</cx:pt>
          <cx:pt idx="10977">27949</cx:pt>
          <cx:pt idx="10978">28349</cx:pt>
          <cx:pt idx="10979">25949</cx:pt>
          <cx:pt idx="10980">24599</cx:pt>
          <cx:pt idx="10981">31749</cx:pt>
          <cx:pt idx="10982">26999</cx:pt>
          <cx:pt idx="10983">27549</cx:pt>
          <cx:pt idx="10984">24349</cx:pt>
          <cx:pt idx="10985">25949</cx:pt>
          <cx:pt idx="10986">26199</cx:pt>
          <cx:pt idx="10987">25399</cx:pt>
          <cx:pt idx="10988">28649</cx:pt>
          <cx:pt idx="10989">27049</cx:pt>
          <cx:pt idx="10990">22999</cx:pt>
          <cx:pt idx="10991">30149</cx:pt>
          <cx:pt idx="10992">26749</cx:pt>
          <cx:pt idx="10993">25199</cx:pt>
          <cx:pt idx="10994">29149</cx:pt>
          <cx:pt idx="10995">27499</cx:pt>
          <cx:pt idx="10996">26599</cx:pt>
          <cx:pt idx="10997">23549</cx:pt>
          <cx:pt idx="10998">25099</cx:pt>
          <cx:pt idx="10999">21599</cx:pt>
          <cx:pt idx="11000">25049</cx:pt>
          <cx:pt idx="11001">26699</cx:pt>
          <cx:pt idx="11002">26749</cx:pt>
          <cx:pt idx="11003">28249</cx:pt>
          <cx:pt idx="11004">28280</cx:pt>
          <cx:pt idx="11005">29930</cx:pt>
          <cx:pt idx="11006">28580</cx:pt>
          <cx:pt idx="11007">29079</cx:pt>
          <cx:pt idx="11008">27429</cx:pt>
          <cx:pt idx="11009">25745</cx:pt>
          <cx:pt idx="11010">27395</cx:pt>
          <cx:pt idx="11011">30230</cx:pt>
          <cx:pt idx="11012">97460</cx:pt>
          <cx:pt idx="11013">99160</cx:pt>
          <cx:pt idx="11014">100660</cx:pt>
          <cx:pt idx="11015">104215</cx:pt>
          <cx:pt idx="11016">80655</cx:pt>
          <cx:pt idx="11017">84160</cx:pt>
          <cx:pt idx="11018">78335</cx:pt>
          <cx:pt idx="11019">80650</cx:pt>
          <cx:pt idx="11020">81855</cx:pt>
          <cx:pt idx="11021">85650</cx:pt>
          <cx:pt idx="11022">86215</cx:pt>
          <cx:pt idx="11023">62500</cx:pt>
          <cx:pt idx="11024">51895</cx:pt>
          <cx:pt idx="11025">38995</cx:pt>
          <cx:pt idx="11026">47390</cx:pt>
          <cx:pt idx="11027">44895</cx:pt>
          <cx:pt idx="11028">54390</cx:pt>
          <cx:pt idx="11029">26900</cx:pt>
          <cx:pt idx="11030">29440</cx:pt>
          <cx:pt idx="11031">25850</cx:pt>
          <cx:pt idx="11032">30490</cx:pt>
          <cx:pt idx="11033">24850</cx:pt>
          <cx:pt idx="11034">24990</cx:pt>
          <cx:pt idx="11035">22940</cx:pt>
          <cx:pt idx="11036">31370</cx:pt>
          <cx:pt idx="11037">25300</cx:pt>
          <cx:pt idx="11038">27350</cx:pt>
          <cx:pt idx="11039">25440</cx:pt>
          <cx:pt idx="11040">26300</cx:pt>
          <cx:pt idx="11041">23390</cx:pt>
          <cx:pt idx="11042">30320</cx:pt>
          <cx:pt idx="11043">26670</cx:pt>
          <cx:pt idx="11044">27720</cx:pt>
          <cx:pt idx="11045">25710</cx:pt>
          <cx:pt idx="11046">30590</cx:pt>
          <cx:pt idx="11047">23660</cx:pt>
          <cx:pt idx="11048">31640</cx:pt>
          <cx:pt idx="11049">25670</cx:pt>
          <cx:pt idx="11050">64245</cx:pt>
          <cx:pt idx="11051">44660</cx:pt>
          <cx:pt idx="11052">54670</cx:pt>
          <cx:pt idx="11053">62735</cx:pt>
          <cx:pt idx="11054">56900</cx:pt>
          <cx:pt idx="11055">51000</cx:pt>
          <cx:pt idx="11056">49000</cx:pt>
          <cx:pt idx="11057">69785</cx:pt>
          <cx:pt idx="11058">62015</cx:pt>
          <cx:pt idx="11059">45295</cx:pt>
          <cx:pt idx="11060">49250</cx:pt>
          <cx:pt idx="11061">55705</cx:pt>
          <cx:pt idx="11062">66780</cx:pt>
          <cx:pt idx="11063">72320</cx:pt>
          <cx:pt idx="11064">51250</cx:pt>
          <cx:pt idx="11065">63770</cx:pt>
          <cx:pt idx="11066">64550</cx:pt>
          <cx:pt idx="11067">57935</cx:pt>
          <cx:pt idx="11068">45295</cx:pt>
          <cx:pt idx="11069">66795</cx:pt>
          <cx:pt idx="11070">49295</cx:pt>
          <cx:pt idx="11071">57995</cx:pt>
          <cx:pt idx="11072">51295</cx:pt>
          <cx:pt idx="11073">63795</cx:pt>
          <cx:pt idx="11074">72395</cx:pt>
          <cx:pt idx="11075">64595</cx:pt>
          <cx:pt idx="11076">55795</cx:pt>
          <cx:pt idx="11077">2000</cx:pt>
          <cx:pt idx="11078">2000</cx:pt>
          <cx:pt idx="11079">2000</cx:pt>
          <cx:pt idx="11080">21995</cx:pt>
          <cx:pt idx="11081">24495</cx:pt>
          <cx:pt idx="11082">22995</cx:pt>
          <cx:pt idx="11083">25995</cx:pt>
          <cx:pt idx="11084">29295</cx:pt>
          <cx:pt idx="11085">22995</cx:pt>
          <cx:pt idx="11086">24495</cx:pt>
          <cx:pt idx="11087">21995</cx:pt>
          <cx:pt idx="11088">24795</cx:pt>
          <cx:pt idx="11089">29295</cx:pt>
          <cx:pt idx="11090">25995</cx:pt>
          <cx:pt idx="11091">22295</cx:pt>
          <cx:pt idx="11092">21595</cx:pt>
          <cx:pt idx="11093">23295</cx:pt>
          <cx:pt idx="11094">15950</cx:pt>
          <cx:pt idx="11095">17050</cx:pt>
          <cx:pt idx="11096">16820</cx:pt>
          <cx:pt idx="11097">16880</cx:pt>
          <cx:pt idx="11098">16505</cx:pt>
          <cx:pt idx="11099">15945</cx:pt>
          <cx:pt idx="11100">14845</cx:pt>
          <cx:pt idx="11101">15570</cx:pt>
          <cx:pt idx="11102">17620</cx:pt>
          <cx:pt idx="11103">17670</cx:pt>
          <cx:pt idx="11104">16870</cx:pt>
          <cx:pt idx="11105">16555</cx:pt>
          <cx:pt idx="11106">16930</cx:pt>
          <cx:pt idx="11107">14895</cx:pt>
          <cx:pt idx="11108">15620</cx:pt>
          <cx:pt idx="11109">15995</cx:pt>
          <cx:pt idx="11110">16000</cx:pt>
          <cx:pt idx="11111">16910</cx:pt>
          <cx:pt idx="11112">15250</cx:pt>
          <cx:pt idx="11113">16375</cx:pt>
          <cx:pt idx="11114">17285</cx:pt>
          <cx:pt idx="11115">18000</cx:pt>
          <cx:pt idx="11116">17200</cx:pt>
          <cx:pt idx="11117">3949</cx:pt>
          <cx:pt idx="11118">54420</cx:pt>
          <cx:pt idx="11119">51610</cx:pt>
          <cx:pt idx="11120">61770</cx:pt>
          <cx:pt idx="11121">58925</cx:pt>
          <cx:pt idx="11122">55280</cx:pt>
          <cx:pt idx="11123">63130</cx:pt>
          <cx:pt idx="11124">52470</cx:pt>
          <cx:pt idx="11125">60285</cx:pt>
          <cx:pt idx="11126">54145</cx:pt>
          <cx:pt idx="11127">64805</cx:pt>
          <cx:pt idx="11128">56955</cx:pt>
          <cx:pt idx="11129">61960</cx:pt>
          <cx:pt idx="11130">61925</cx:pt>
          <cx:pt idx="11131">58925</cx:pt>
          <cx:pt idx="11132">53440</cx:pt>
          <cx:pt idx="11133">67220</cx:pt>
          <cx:pt idx="11134">70220</cx:pt>
          <cx:pt idx="11135">50440</cx:pt>
          <cx:pt idx="11136">51015</cx:pt>
          <cx:pt idx="11137">59700</cx:pt>
          <cx:pt idx="11138">54015</cx:pt>
          <cx:pt idx="11139">68025</cx:pt>
          <cx:pt idx="11140">62700</cx:pt>
          <cx:pt idx="11141">71025</cx:pt>
          <cx:pt idx="11142">54230</cx:pt>
          <cx:pt idx="11143">68665</cx:pt>
          <cx:pt idx="11144">71665</cx:pt>
          <cx:pt idx="11145">63015</cx:pt>
          <cx:pt idx="11146">51230</cx:pt>
          <cx:pt idx="11147">60015</cx:pt>
          <cx:pt idx="11148">50740</cx:pt>
          <cx:pt idx="11149">47740</cx:pt>
          <cx:pt idx="11150">59225</cx:pt>
          <cx:pt idx="11151">56225</cx:pt>
          <cx:pt idx="11152">64520</cx:pt>
          <cx:pt idx="11153">67520</cx:pt>
          <cx:pt idx="11154">65325</cx:pt>
          <cx:pt idx="11155">51315</cx:pt>
          <cx:pt idx="11156">68325</cx:pt>
          <cx:pt idx="11157">57000</cx:pt>
          <cx:pt idx="11158">48315</cx:pt>
          <cx:pt idx="11159">60000</cx:pt>
          <cx:pt idx="11160">68965</cx:pt>
          <cx:pt idx="11161">57315</cx:pt>
          <cx:pt idx="11162">51530</cx:pt>
          <cx:pt idx="11163">65965</cx:pt>
          <cx:pt idx="11164">60315</cx:pt>
          <cx:pt idx="11165">48530</cx:pt>
          <cx:pt idx="11166">4976</cx:pt>
          <cx:pt idx="11167">4697</cx:pt>
          <cx:pt idx="11168">4755</cx:pt>
          <cx:pt idx="11169">37900</cx:pt>
          <cx:pt idx="11170">31300</cx:pt>
          <cx:pt idx="11171">37700</cx:pt>
          <cx:pt idx="11172">37900</cx:pt>
          <cx:pt idx="11173">31300</cx:pt>
          <cx:pt idx="11174">37700</cx:pt>
          <cx:pt idx="11175">50100</cx:pt>
          <cx:pt idx="11176">52100</cx:pt>
          <cx:pt idx="11177">50400</cx:pt>
          <cx:pt idx="11178">52400</cx:pt>
          <cx:pt idx="11179">48950</cx:pt>
          <cx:pt idx="11180">56950</cx:pt>
          <cx:pt idx="11181">65800</cx:pt>
          <cx:pt idx="11182">48950</cx:pt>
          <cx:pt idx="11183">56950</cx:pt>
          <cx:pt idx="11184">65800</cx:pt>
          <cx:pt idx="11185">57500</cx:pt>
          <cx:pt idx="11186">49700</cx:pt>
          <cx:pt idx="11187">66350</cx:pt>
          <cx:pt idx="11188">128000</cx:pt>
          <cx:pt idx="11189">130000</cx:pt>
          <cx:pt idx="11190">131500</cx:pt>
          <cx:pt idx="11191">46020</cx:pt>
          <cx:pt idx="11192">56570</cx:pt>
          <cx:pt idx="11193">50520</cx:pt>
          <cx:pt idx="11194">46120</cx:pt>
          <cx:pt idx="11195">56670</cx:pt>
          <cx:pt idx="11196">50620</cx:pt>
          <cx:pt idx="11197">50920</cx:pt>
          <cx:pt idx="11198">28995</cx:pt>
        </cx:lvl>
      </cx:numDim>
    </cx:data>
  </cx:chartData>
  <cx:chart>
    <cx:title pos="t" align="ctr" overlay="0">
      <cx:tx>
        <cx:rich>
          <a:bodyPr rot="0" spcFirstLastPara="1" vertOverflow="ellipsis" vert="horz" wrap="square" lIns="0" tIns="0" rIns="0" bIns="0" anchor="ctr" anchorCtr="1"/>
          <a:lstStyle/>
          <a:p>
            <a:pPr algn="ctr">
              <a:defRPr/>
            </a:pPr>
            <a:r>
              <a:rPr lang="en-US"/>
              <a:t>MSRP</a:t>
            </a:r>
          </a:p>
        </cx:rich>
      </cx:tx>
    </cx:title>
    <cx:plotArea>
      <cx:plotAreaRegion>
        <cx:series layoutId="boxWhisker" uniqueId="{02DE1D06-DF8F-49A1-A4B9-27C4A5F6AC82}">
          <cx:dataId val="0"/>
          <cx:layoutPr>
            <cx:visibility meanLine="1" meanMarker="1" nonoutliers="0" outliers="1"/>
            <cx:statistics quartileMethod="exclusive"/>
          </cx:layoutPr>
        </cx:series>
      </cx:plotAreaRegion>
      <cx:axis id="0">
        <cx:catScaling gapWidth="1.5"/>
        <cx:tickLabels/>
      </cx:axis>
      <cx:axis id="1">
        <cx:valScaling/>
        <cx:tickLabels/>
      </cx:axis>
    </cx:plotArea>
  </cx:chart>
  <cx:clrMapOvr bg1="lt1" tx1="dk1" bg2="lt2" tx2="dk2" accent1="accent1" accent2="accent2" accent3="accent3" accent4="accent4" accent5="accent5" accent6="accent6" hlink="hlink" folHlink="folHlink"/>
</cx: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7 Dataset.xlsx]1.Pivot For Popularity !PivotTable19</c:name>
    <c:fmtId val="3"/>
  </c:pivotSource>
  <c:chart>
    <c:autoTitleDeleted val="0"/>
    <c:pivotFmts>
      <c:pivotFmt>
        <c:idx val="0"/>
      </c:pivotFmt>
      <c:pivotFmt>
        <c:idx val="1"/>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s>
    <c:plotArea>
      <c:layout/>
      <c:barChart>
        <c:barDir val="col"/>
        <c:grouping val="clustered"/>
        <c:varyColors val="0"/>
        <c:ser>
          <c:idx val="1"/>
          <c:order val="1"/>
          <c:tx>
            <c:strRef>
              <c:f>'1.Pivot For Popularity '!$C$3</c:f>
              <c:strCache>
                <c:ptCount val="1"/>
                <c:pt idx="0">
                  <c:v>Average of Popularity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'1.Pivot For Popularity '!$A$4:$A$76</c:f>
              <c:strCache>
                <c:ptCount val="72"/>
                <c:pt idx="0">
                  <c:v>Crossover</c:v>
                </c:pt>
                <c:pt idx="1">
                  <c:v>Crossover,Diesel</c:v>
                </c:pt>
                <c:pt idx="2">
                  <c:v>Crossover,Exotic,Luxury,High-Performance</c:v>
                </c:pt>
                <c:pt idx="3">
                  <c:v>Crossover,Exotic,Luxury,Performance</c:v>
                </c:pt>
                <c:pt idx="4">
                  <c:v>Crossover,Factory Tuner,Luxury,High-Performance</c:v>
                </c:pt>
                <c:pt idx="5">
                  <c:v>Crossover,Factory Tuner,Luxury,Performance</c:v>
                </c:pt>
                <c:pt idx="6">
                  <c:v>Crossover,Factory Tuner,Performance</c:v>
                </c:pt>
                <c:pt idx="7">
                  <c:v>Crossover,Flex Fuel</c:v>
                </c:pt>
                <c:pt idx="8">
                  <c:v>Crossover,Flex Fuel,Luxury</c:v>
                </c:pt>
                <c:pt idx="9">
                  <c:v>Crossover,Flex Fuel,Luxury,Performance</c:v>
                </c:pt>
                <c:pt idx="10">
                  <c:v>Crossover,Flex Fuel,Performance</c:v>
                </c:pt>
                <c:pt idx="11">
                  <c:v>Crossover,Hatchback</c:v>
                </c:pt>
                <c:pt idx="12">
                  <c:v>Crossover,Hatchback,Factory Tuner,Performance</c:v>
                </c:pt>
                <c:pt idx="13">
                  <c:v>Crossover,Hatchback,Luxury</c:v>
                </c:pt>
                <c:pt idx="14">
                  <c:v>Crossover,Hatchback,Performance</c:v>
                </c:pt>
                <c:pt idx="15">
                  <c:v>Crossover,Hybrid</c:v>
                </c:pt>
                <c:pt idx="16">
                  <c:v>Crossover,Luxury</c:v>
                </c:pt>
                <c:pt idx="17">
                  <c:v>Crossover,Luxury,Diesel</c:v>
                </c:pt>
                <c:pt idx="18">
                  <c:v>Crossover,Luxury,High-Performance</c:v>
                </c:pt>
                <c:pt idx="19">
                  <c:v>Crossover,Luxury,Hybrid</c:v>
                </c:pt>
                <c:pt idx="20">
                  <c:v>Crossover,Luxury,Performance</c:v>
                </c:pt>
                <c:pt idx="21">
                  <c:v>Crossover,Luxury,Performance,Hybrid</c:v>
                </c:pt>
                <c:pt idx="22">
                  <c:v>Crossover,Performance</c:v>
                </c:pt>
                <c:pt idx="23">
                  <c:v>Diesel</c:v>
                </c:pt>
                <c:pt idx="24">
                  <c:v>Diesel,Luxury</c:v>
                </c:pt>
                <c:pt idx="25">
                  <c:v>Exotic,Factory Tuner,High-Performance</c:v>
                </c:pt>
                <c:pt idx="26">
                  <c:v>Exotic,Factory Tuner,Luxury,High-Performance</c:v>
                </c:pt>
                <c:pt idx="27">
                  <c:v>Exotic,Factory Tuner,Luxury,Performance</c:v>
                </c:pt>
                <c:pt idx="28">
                  <c:v>Exotic,Flex Fuel,Factory Tuner,Luxury,High-Performance</c:v>
                </c:pt>
                <c:pt idx="29">
                  <c:v>Exotic,Flex Fuel,Luxury,High-Performance</c:v>
                </c:pt>
                <c:pt idx="30">
                  <c:v>Exotic,High-Performance</c:v>
                </c:pt>
                <c:pt idx="31">
                  <c:v>Exotic,Luxury</c:v>
                </c:pt>
                <c:pt idx="32">
                  <c:v>Exotic,Luxury,High-Performance</c:v>
                </c:pt>
                <c:pt idx="33">
                  <c:v>Exotic,Luxury,High-Performance,Hybrid</c:v>
                </c:pt>
                <c:pt idx="34">
                  <c:v>Exotic,Luxury,Performance</c:v>
                </c:pt>
                <c:pt idx="35">
                  <c:v>Exotic,Performance</c:v>
                </c:pt>
                <c:pt idx="36">
                  <c:v>Factory Tuner</c:v>
                </c:pt>
                <c:pt idx="37">
                  <c:v>Factory Tuner,High-Performance</c:v>
                </c:pt>
                <c:pt idx="38">
                  <c:v>Factory Tuner,Luxury</c:v>
                </c:pt>
                <c:pt idx="39">
                  <c:v>Factory Tuner,Luxury,High-Performance</c:v>
                </c:pt>
                <c:pt idx="40">
                  <c:v>Factory Tuner,Luxury,Performance</c:v>
                </c:pt>
                <c:pt idx="41">
                  <c:v>Factory Tuner,Performance</c:v>
                </c:pt>
                <c:pt idx="42">
                  <c:v>Flex Fuel</c:v>
                </c:pt>
                <c:pt idx="43">
                  <c:v>Flex Fuel,Diesel</c:v>
                </c:pt>
                <c:pt idx="44">
                  <c:v>Flex Fuel,Factory Tuner,Luxury,High-Performance</c:v>
                </c:pt>
                <c:pt idx="45">
                  <c:v>Flex Fuel,Hybrid</c:v>
                </c:pt>
                <c:pt idx="46">
                  <c:v>Flex Fuel,Luxury</c:v>
                </c:pt>
                <c:pt idx="47">
                  <c:v>Flex Fuel,Luxury,High-Performance</c:v>
                </c:pt>
                <c:pt idx="48">
                  <c:v>Flex Fuel,Luxury,Performance</c:v>
                </c:pt>
                <c:pt idx="49">
                  <c:v>Flex Fuel,Performance</c:v>
                </c:pt>
                <c:pt idx="50">
                  <c:v>Flex Fuel,Performance,Hybrid</c:v>
                </c:pt>
                <c:pt idx="51">
                  <c:v>Hatchback</c:v>
                </c:pt>
                <c:pt idx="52">
                  <c:v>Hatchback,Diesel</c:v>
                </c:pt>
                <c:pt idx="53">
                  <c:v>Hatchback,Factory Tuner,High-Performance</c:v>
                </c:pt>
                <c:pt idx="54">
                  <c:v>Hatchback,Factory Tuner,Luxury,Performance</c:v>
                </c:pt>
                <c:pt idx="55">
                  <c:v>Hatchback,Factory Tuner,Performance</c:v>
                </c:pt>
                <c:pt idx="56">
                  <c:v>Hatchback,Flex Fuel</c:v>
                </c:pt>
                <c:pt idx="57">
                  <c:v>Hatchback,Hybrid</c:v>
                </c:pt>
                <c:pt idx="58">
                  <c:v>Hatchback,Luxury</c:v>
                </c:pt>
                <c:pt idx="59">
                  <c:v>Hatchback,Luxury,Hybrid</c:v>
                </c:pt>
                <c:pt idx="60">
                  <c:v>Hatchback,Luxury,Performance</c:v>
                </c:pt>
                <c:pt idx="61">
                  <c:v>Hatchback,Performance</c:v>
                </c:pt>
                <c:pt idx="62">
                  <c:v>High-Performance</c:v>
                </c:pt>
                <c:pt idx="63">
                  <c:v>Hybrid</c:v>
                </c:pt>
                <c:pt idx="64">
                  <c:v>Luxury</c:v>
                </c:pt>
                <c:pt idx="65">
                  <c:v>Luxury,High-Performance</c:v>
                </c:pt>
                <c:pt idx="66">
                  <c:v>Luxury,High-Performance,Hybrid</c:v>
                </c:pt>
                <c:pt idx="67">
                  <c:v>Luxury,Hybrid</c:v>
                </c:pt>
                <c:pt idx="68">
                  <c:v>Luxury,Performance</c:v>
                </c:pt>
                <c:pt idx="69">
                  <c:v>Luxury,Performance,Hybrid</c:v>
                </c:pt>
                <c:pt idx="70">
                  <c:v>Performance</c:v>
                </c:pt>
                <c:pt idx="71">
                  <c:v>Performance,Hybrid</c:v>
                </c:pt>
              </c:strCache>
            </c:strRef>
          </c:cat>
          <c:val>
            <c:numRef>
              <c:f>'1.Pivot For Popularity '!$C$4:$C$76</c:f>
              <c:numCache>
                <c:formatCode>0</c:formatCode>
                <c:ptCount val="72"/>
                <c:pt idx="0">
                  <c:v>1416.1937772925764</c:v>
                </c:pt>
                <c:pt idx="1">
                  <c:v>873</c:v>
                </c:pt>
                <c:pt idx="2">
                  <c:v>238</c:v>
                </c:pt>
                <c:pt idx="3">
                  <c:v>238</c:v>
                </c:pt>
                <c:pt idx="4">
                  <c:v>1823.4615384615386</c:v>
                </c:pt>
                <c:pt idx="5">
                  <c:v>2607.4</c:v>
                </c:pt>
                <c:pt idx="6">
                  <c:v>210</c:v>
                </c:pt>
                <c:pt idx="7">
                  <c:v>2073.75</c:v>
                </c:pt>
                <c:pt idx="8">
                  <c:v>1173.2</c:v>
                </c:pt>
                <c:pt idx="9">
                  <c:v>1624</c:v>
                </c:pt>
                <c:pt idx="10">
                  <c:v>5657</c:v>
                </c:pt>
                <c:pt idx="11">
                  <c:v>1962.7813333333334</c:v>
                </c:pt>
                <c:pt idx="12">
                  <c:v>2009</c:v>
                </c:pt>
                <c:pt idx="13">
                  <c:v>204</c:v>
                </c:pt>
                <c:pt idx="14">
                  <c:v>2009</c:v>
                </c:pt>
                <c:pt idx="15">
                  <c:v>2563.3809523809523</c:v>
                </c:pt>
                <c:pt idx="16">
                  <c:v>889.21428571428567</c:v>
                </c:pt>
                <c:pt idx="17">
                  <c:v>2149.4117647058824</c:v>
                </c:pt>
                <c:pt idx="18">
                  <c:v>1037.2222222222222</c:v>
                </c:pt>
                <c:pt idx="19">
                  <c:v>630.91666666666663</c:v>
                </c:pt>
                <c:pt idx="20">
                  <c:v>1349.0892857142858</c:v>
                </c:pt>
                <c:pt idx="21">
                  <c:v>3916</c:v>
                </c:pt>
                <c:pt idx="22">
                  <c:v>2585.9565217391305</c:v>
                </c:pt>
                <c:pt idx="23">
                  <c:v>1248.8851674641148</c:v>
                </c:pt>
                <c:pt idx="24">
                  <c:v>2416.1063829787236</c:v>
                </c:pt>
                <c:pt idx="25">
                  <c:v>1046.3809523809523</c:v>
                </c:pt>
                <c:pt idx="26">
                  <c:v>523.01960784313724</c:v>
                </c:pt>
                <c:pt idx="27">
                  <c:v>520</c:v>
                </c:pt>
                <c:pt idx="28">
                  <c:v>520</c:v>
                </c:pt>
                <c:pt idx="29">
                  <c:v>520</c:v>
                </c:pt>
                <c:pt idx="30">
                  <c:v>1280.0472440944882</c:v>
                </c:pt>
                <c:pt idx="31">
                  <c:v>112.66666666666667</c:v>
                </c:pt>
                <c:pt idx="32">
                  <c:v>473.02597402597405</c:v>
                </c:pt>
                <c:pt idx="33">
                  <c:v>204</c:v>
                </c:pt>
                <c:pt idx="34">
                  <c:v>217.02777777777777</c:v>
                </c:pt>
                <c:pt idx="35">
                  <c:v>1391</c:v>
                </c:pt>
                <c:pt idx="36">
                  <c:v>1372.3636363636363</c:v>
                </c:pt>
                <c:pt idx="37">
                  <c:v>1966.4423076923076</c:v>
                </c:pt>
                <c:pt idx="38">
                  <c:v>617</c:v>
                </c:pt>
                <c:pt idx="39">
                  <c:v>2133.3674418604651</c:v>
                </c:pt>
                <c:pt idx="40">
                  <c:v>1413.4193548387098</c:v>
                </c:pt>
                <c:pt idx="41">
                  <c:v>1774.047619047619</c:v>
                </c:pt>
                <c:pt idx="42">
                  <c:v>2364.4188921859545</c:v>
                </c:pt>
                <c:pt idx="43">
                  <c:v>5657</c:v>
                </c:pt>
                <c:pt idx="44">
                  <c:v>258</c:v>
                </c:pt>
                <c:pt idx="45">
                  <c:v>155</c:v>
                </c:pt>
                <c:pt idx="46">
                  <c:v>746.53846153846155</c:v>
                </c:pt>
                <c:pt idx="47">
                  <c:v>898.3125</c:v>
                </c:pt>
                <c:pt idx="48">
                  <c:v>1380.0714285714287</c:v>
                </c:pt>
                <c:pt idx="49">
                  <c:v>1509.3247863247864</c:v>
                </c:pt>
                <c:pt idx="50">
                  <c:v>155</c:v>
                </c:pt>
                <c:pt idx="51">
                  <c:v>1220.832967032967</c:v>
                </c:pt>
                <c:pt idx="52">
                  <c:v>873</c:v>
                </c:pt>
                <c:pt idx="53">
                  <c:v>1205.1538461538462</c:v>
                </c:pt>
                <c:pt idx="54">
                  <c:v>886.88888888888891</c:v>
                </c:pt>
                <c:pt idx="55">
                  <c:v>2173.7142857142858</c:v>
                </c:pt>
                <c:pt idx="56">
                  <c:v>5657</c:v>
                </c:pt>
                <c:pt idx="57">
                  <c:v>2111.15625</c:v>
                </c:pt>
                <c:pt idx="58">
                  <c:v>1323.1333333333334</c:v>
                </c:pt>
                <c:pt idx="59">
                  <c:v>454</c:v>
                </c:pt>
                <c:pt idx="60">
                  <c:v>1632.25</c:v>
                </c:pt>
                <c:pt idx="61">
                  <c:v>1073.6616161616162</c:v>
                </c:pt>
                <c:pt idx="62">
                  <c:v>1824.7067307692307</c:v>
                </c:pt>
                <c:pt idx="63">
                  <c:v>2116.586776859504</c:v>
                </c:pt>
                <c:pt idx="64">
                  <c:v>1076.9634591961023</c:v>
                </c:pt>
                <c:pt idx="65">
                  <c:v>1668.0179640718563</c:v>
                </c:pt>
                <c:pt idx="66">
                  <c:v>568.83333333333337</c:v>
                </c:pt>
                <c:pt idx="67">
                  <c:v>673.63461538461536</c:v>
                </c:pt>
                <c:pt idx="68">
                  <c:v>1293.0622154779969</c:v>
                </c:pt>
                <c:pt idx="69">
                  <c:v>2333.181818181818</c:v>
                </c:pt>
                <c:pt idx="70">
                  <c:v>1200.6091846298032</c:v>
                </c:pt>
                <c:pt idx="71">
                  <c:v>155</c:v>
                </c:pt>
              </c:numCache>
            </c:numRef>
          </c:val>
          <c:extLst>
            <c:ext xmlns:c16="http://schemas.microsoft.com/office/drawing/2014/chart" uri="{C3380CC4-5D6E-409C-BE32-E72D297353CC}">
              <c16:uniqueId val="{00000000-3FD6-4984-A1BD-FD36AEDC7B05}"/>
            </c:ext>
          </c:extLst>
        </c:ser>
        <c:dLbls>
          <c:showLegendKey val="0"/>
          <c:showVal val="0"/>
          <c:showCatName val="0"/>
          <c:showSerName val="0"/>
          <c:showPercent val="0"/>
          <c:showBubbleSize val="0"/>
        </c:dLbls>
        <c:gapWidth val="219"/>
        <c:axId val="1384156527"/>
        <c:axId val="1384162351"/>
      </c:barChart>
      <c:lineChart>
        <c:grouping val="standard"/>
        <c:varyColors val="0"/>
        <c:ser>
          <c:idx val="0"/>
          <c:order val="0"/>
          <c:tx>
            <c:strRef>
              <c:f>'1.Pivot For Popularity '!$B$3</c:f>
              <c:strCache>
                <c:ptCount val="1"/>
                <c:pt idx="0">
                  <c:v>Count of Model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'1.Pivot For Popularity '!$A$4:$A$76</c:f>
              <c:strCache>
                <c:ptCount val="72"/>
                <c:pt idx="0">
                  <c:v>Crossover</c:v>
                </c:pt>
                <c:pt idx="1">
                  <c:v>Crossover,Diesel</c:v>
                </c:pt>
                <c:pt idx="2">
                  <c:v>Crossover,Exotic,Luxury,High-Performance</c:v>
                </c:pt>
                <c:pt idx="3">
                  <c:v>Crossover,Exotic,Luxury,Performance</c:v>
                </c:pt>
                <c:pt idx="4">
                  <c:v>Crossover,Factory Tuner,Luxury,High-Performance</c:v>
                </c:pt>
                <c:pt idx="5">
                  <c:v>Crossover,Factory Tuner,Luxury,Performance</c:v>
                </c:pt>
                <c:pt idx="6">
                  <c:v>Crossover,Factory Tuner,Performance</c:v>
                </c:pt>
                <c:pt idx="7">
                  <c:v>Crossover,Flex Fuel</c:v>
                </c:pt>
                <c:pt idx="8">
                  <c:v>Crossover,Flex Fuel,Luxury</c:v>
                </c:pt>
                <c:pt idx="9">
                  <c:v>Crossover,Flex Fuel,Luxury,Performance</c:v>
                </c:pt>
                <c:pt idx="10">
                  <c:v>Crossover,Flex Fuel,Performance</c:v>
                </c:pt>
                <c:pt idx="11">
                  <c:v>Crossover,Hatchback</c:v>
                </c:pt>
                <c:pt idx="12">
                  <c:v>Crossover,Hatchback,Factory Tuner,Performance</c:v>
                </c:pt>
                <c:pt idx="13">
                  <c:v>Crossover,Hatchback,Luxury</c:v>
                </c:pt>
                <c:pt idx="14">
                  <c:v>Crossover,Hatchback,Performance</c:v>
                </c:pt>
                <c:pt idx="15">
                  <c:v>Crossover,Hybrid</c:v>
                </c:pt>
                <c:pt idx="16">
                  <c:v>Crossover,Luxury</c:v>
                </c:pt>
                <c:pt idx="17">
                  <c:v>Crossover,Luxury,Diesel</c:v>
                </c:pt>
                <c:pt idx="18">
                  <c:v>Crossover,Luxury,High-Performance</c:v>
                </c:pt>
                <c:pt idx="19">
                  <c:v>Crossover,Luxury,Hybrid</c:v>
                </c:pt>
                <c:pt idx="20">
                  <c:v>Crossover,Luxury,Performance</c:v>
                </c:pt>
                <c:pt idx="21">
                  <c:v>Crossover,Luxury,Performance,Hybrid</c:v>
                </c:pt>
                <c:pt idx="22">
                  <c:v>Crossover,Performance</c:v>
                </c:pt>
                <c:pt idx="23">
                  <c:v>Diesel</c:v>
                </c:pt>
                <c:pt idx="24">
                  <c:v>Diesel,Luxury</c:v>
                </c:pt>
                <c:pt idx="25">
                  <c:v>Exotic,Factory Tuner,High-Performance</c:v>
                </c:pt>
                <c:pt idx="26">
                  <c:v>Exotic,Factory Tuner,Luxury,High-Performance</c:v>
                </c:pt>
                <c:pt idx="27">
                  <c:v>Exotic,Factory Tuner,Luxury,Performance</c:v>
                </c:pt>
                <c:pt idx="28">
                  <c:v>Exotic,Flex Fuel,Factory Tuner,Luxury,High-Performance</c:v>
                </c:pt>
                <c:pt idx="29">
                  <c:v>Exotic,Flex Fuel,Luxury,High-Performance</c:v>
                </c:pt>
                <c:pt idx="30">
                  <c:v>Exotic,High-Performance</c:v>
                </c:pt>
                <c:pt idx="31">
                  <c:v>Exotic,Luxury</c:v>
                </c:pt>
                <c:pt idx="32">
                  <c:v>Exotic,Luxury,High-Performance</c:v>
                </c:pt>
                <c:pt idx="33">
                  <c:v>Exotic,Luxury,High-Performance,Hybrid</c:v>
                </c:pt>
                <c:pt idx="34">
                  <c:v>Exotic,Luxury,Performance</c:v>
                </c:pt>
                <c:pt idx="35">
                  <c:v>Exotic,Performance</c:v>
                </c:pt>
                <c:pt idx="36">
                  <c:v>Factory Tuner</c:v>
                </c:pt>
                <c:pt idx="37">
                  <c:v>Factory Tuner,High-Performance</c:v>
                </c:pt>
                <c:pt idx="38">
                  <c:v>Factory Tuner,Luxury</c:v>
                </c:pt>
                <c:pt idx="39">
                  <c:v>Factory Tuner,Luxury,High-Performance</c:v>
                </c:pt>
                <c:pt idx="40">
                  <c:v>Factory Tuner,Luxury,Performance</c:v>
                </c:pt>
                <c:pt idx="41">
                  <c:v>Factory Tuner,Performance</c:v>
                </c:pt>
                <c:pt idx="42">
                  <c:v>Flex Fuel</c:v>
                </c:pt>
                <c:pt idx="43">
                  <c:v>Flex Fuel,Diesel</c:v>
                </c:pt>
                <c:pt idx="44">
                  <c:v>Flex Fuel,Factory Tuner,Luxury,High-Performance</c:v>
                </c:pt>
                <c:pt idx="45">
                  <c:v>Flex Fuel,Hybrid</c:v>
                </c:pt>
                <c:pt idx="46">
                  <c:v>Flex Fuel,Luxury</c:v>
                </c:pt>
                <c:pt idx="47">
                  <c:v>Flex Fuel,Luxury,High-Performance</c:v>
                </c:pt>
                <c:pt idx="48">
                  <c:v>Flex Fuel,Luxury,Performance</c:v>
                </c:pt>
                <c:pt idx="49">
                  <c:v>Flex Fuel,Performance</c:v>
                </c:pt>
                <c:pt idx="50">
                  <c:v>Flex Fuel,Performance,Hybrid</c:v>
                </c:pt>
                <c:pt idx="51">
                  <c:v>Hatchback</c:v>
                </c:pt>
                <c:pt idx="52">
                  <c:v>Hatchback,Diesel</c:v>
                </c:pt>
                <c:pt idx="53">
                  <c:v>Hatchback,Factory Tuner,High-Performance</c:v>
                </c:pt>
                <c:pt idx="54">
                  <c:v>Hatchback,Factory Tuner,Luxury,Performance</c:v>
                </c:pt>
                <c:pt idx="55">
                  <c:v>Hatchback,Factory Tuner,Performance</c:v>
                </c:pt>
                <c:pt idx="56">
                  <c:v>Hatchback,Flex Fuel</c:v>
                </c:pt>
                <c:pt idx="57">
                  <c:v>Hatchback,Hybrid</c:v>
                </c:pt>
                <c:pt idx="58">
                  <c:v>Hatchback,Luxury</c:v>
                </c:pt>
                <c:pt idx="59">
                  <c:v>Hatchback,Luxury,Hybrid</c:v>
                </c:pt>
                <c:pt idx="60">
                  <c:v>Hatchback,Luxury,Performance</c:v>
                </c:pt>
                <c:pt idx="61">
                  <c:v>Hatchback,Performance</c:v>
                </c:pt>
                <c:pt idx="62">
                  <c:v>High-Performance</c:v>
                </c:pt>
                <c:pt idx="63">
                  <c:v>Hybrid</c:v>
                </c:pt>
                <c:pt idx="64">
                  <c:v>Luxury</c:v>
                </c:pt>
                <c:pt idx="65">
                  <c:v>Luxury,High-Performance</c:v>
                </c:pt>
                <c:pt idx="66">
                  <c:v>Luxury,High-Performance,Hybrid</c:v>
                </c:pt>
                <c:pt idx="67">
                  <c:v>Luxury,Hybrid</c:v>
                </c:pt>
                <c:pt idx="68">
                  <c:v>Luxury,Performance</c:v>
                </c:pt>
                <c:pt idx="69">
                  <c:v>Luxury,Performance,Hybrid</c:v>
                </c:pt>
                <c:pt idx="70">
                  <c:v>Performance</c:v>
                </c:pt>
                <c:pt idx="71">
                  <c:v>Performance,Hybrid</c:v>
                </c:pt>
              </c:strCache>
            </c:strRef>
          </c:cat>
          <c:val>
            <c:numRef>
              <c:f>'1.Pivot For Popularity '!$B$4:$B$76</c:f>
              <c:numCache>
                <c:formatCode>General</c:formatCode>
                <c:ptCount val="72"/>
                <c:pt idx="0">
                  <c:v>1832</c:v>
                </c:pt>
                <c:pt idx="1">
                  <c:v>7</c:v>
                </c:pt>
                <c:pt idx="2">
                  <c:v>1</c:v>
                </c:pt>
                <c:pt idx="3">
                  <c:v>1</c:v>
                </c:pt>
                <c:pt idx="4">
                  <c:v>26</c:v>
                </c:pt>
                <c:pt idx="5">
                  <c:v>5</c:v>
                </c:pt>
                <c:pt idx="6">
                  <c:v>4</c:v>
                </c:pt>
                <c:pt idx="7">
                  <c:v>64</c:v>
                </c:pt>
                <c:pt idx="8">
                  <c:v>10</c:v>
                </c:pt>
                <c:pt idx="9">
                  <c:v>6</c:v>
                </c:pt>
                <c:pt idx="10">
                  <c:v>6</c:v>
                </c:pt>
                <c:pt idx="11">
                  <c:v>375</c:v>
                </c:pt>
                <c:pt idx="12">
                  <c:v>6</c:v>
                </c:pt>
                <c:pt idx="13">
                  <c:v>7</c:v>
                </c:pt>
                <c:pt idx="14">
                  <c:v>6</c:v>
                </c:pt>
                <c:pt idx="15">
                  <c:v>42</c:v>
                </c:pt>
                <c:pt idx="16">
                  <c:v>406</c:v>
                </c:pt>
                <c:pt idx="17">
                  <c:v>34</c:v>
                </c:pt>
                <c:pt idx="18">
                  <c:v>9</c:v>
                </c:pt>
                <c:pt idx="19">
                  <c:v>24</c:v>
                </c:pt>
                <c:pt idx="20">
                  <c:v>112</c:v>
                </c:pt>
                <c:pt idx="21">
                  <c:v>2</c:v>
                </c:pt>
                <c:pt idx="22">
                  <c:v>69</c:v>
                </c:pt>
                <c:pt idx="23">
                  <c:v>209</c:v>
                </c:pt>
                <c:pt idx="24">
                  <c:v>47</c:v>
                </c:pt>
                <c:pt idx="25">
                  <c:v>21</c:v>
                </c:pt>
                <c:pt idx="26">
                  <c:v>51</c:v>
                </c:pt>
                <c:pt idx="27">
                  <c:v>3</c:v>
                </c:pt>
                <c:pt idx="28">
                  <c:v>13</c:v>
                </c:pt>
                <c:pt idx="29">
                  <c:v>11</c:v>
                </c:pt>
                <c:pt idx="30">
                  <c:v>254</c:v>
                </c:pt>
                <c:pt idx="31">
                  <c:v>12</c:v>
                </c:pt>
                <c:pt idx="32">
                  <c:v>77</c:v>
                </c:pt>
                <c:pt idx="33">
                  <c:v>1</c:v>
                </c:pt>
                <c:pt idx="34">
                  <c:v>36</c:v>
                </c:pt>
                <c:pt idx="35">
                  <c:v>10</c:v>
                </c:pt>
                <c:pt idx="36">
                  <c:v>99</c:v>
                </c:pt>
                <c:pt idx="37">
                  <c:v>104</c:v>
                </c:pt>
                <c:pt idx="38">
                  <c:v>2</c:v>
                </c:pt>
                <c:pt idx="39">
                  <c:v>215</c:v>
                </c:pt>
                <c:pt idx="40">
                  <c:v>31</c:v>
                </c:pt>
                <c:pt idx="41">
                  <c:v>84</c:v>
                </c:pt>
                <c:pt idx="42">
                  <c:v>2022</c:v>
                </c:pt>
                <c:pt idx="43">
                  <c:v>16</c:v>
                </c:pt>
                <c:pt idx="44">
                  <c:v>1</c:v>
                </c:pt>
                <c:pt idx="45">
                  <c:v>2</c:v>
                </c:pt>
                <c:pt idx="46">
                  <c:v>39</c:v>
                </c:pt>
                <c:pt idx="47">
                  <c:v>32</c:v>
                </c:pt>
                <c:pt idx="48">
                  <c:v>28</c:v>
                </c:pt>
                <c:pt idx="49">
                  <c:v>117</c:v>
                </c:pt>
                <c:pt idx="50">
                  <c:v>2</c:v>
                </c:pt>
                <c:pt idx="51">
                  <c:v>910</c:v>
                </c:pt>
                <c:pt idx="52">
                  <c:v>14</c:v>
                </c:pt>
                <c:pt idx="53">
                  <c:v>13</c:v>
                </c:pt>
                <c:pt idx="54">
                  <c:v>9</c:v>
                </c:pt>
                <c:pt idx="55">
                  <c:v>21</c:v>
                </c:pt>
                <c:pt idx="56">
                  <c:v>7</c:v>
                </c:pt>
                <c:pt idx="57">
                  <c:v>64</c:v>
                </c:pt>
                <c:pt idx="58">
                  <c:v>45</c:v>
                </c:pt>
                <c:pt idx="59">
                  <c:v>3</c:v>
                </c:pt>
                <c:pt idx="60">
                  <c:v>36</c:v>
                </c:pt>
                <c:pt idx="61">
                  <c:v>198</c:v>
                </c:pt>
                <c:pt idx="62">
                  <c:v>208</c:v>
                </c:pt>
                <c:pt idx="63">
                  <c:v>121</c:v>
                </c:pt>
                <c:pt idx="64">
                  <c:v>821</c:v>
                </c:pt>
                <c:pt idx="65">
                  <c:v>334</c:v>
                </c:pt>
                <c:pt idx="66">
                  <c:v>12</c:v>
                </c:pt>
                <c:pt idx="67">
                  <c:v>52</c:v>
                </c:pt>
                <c:pt idx="68">
                  <c:v>659</c:v>
                </c:pt>
                <c:pt idx="69">
                  <c:v>11</c:v>
                </c:pt>
                <c:pt idx="70">
                  <c:v>1067</c:v>
                </c:pt>
                <c:pt idx="71">
                  <c:v>1</c:v>
                </c:pt>
              </c:numCache>
            </c:numRef>
          </c:val>
          <c:smooth val="0"/>
          <c:extLst>
            <c:ext xmlns:c16="http://schemas.microsoft.com/office/drawing/2014/chart" uri="{C3380CC4-5D6E-409C-BE32-E72D297353CC}">
              <c16:uniqueId val="{00000001-3FD6-4984-A1BD-FD36AEDC7B05}"/>
            </c:ext>
          </c:extLst>
        </c:ser>
        <c:dLbls>
          <c:showLegendKey val="0"/>
          <c:showVal val="0"/>
          <c:showCatName val="0"/>
          <c:showSerName val="0"/>
          <c:showPercent val="0"/>
          <c:showBubbleSize val="0"/>
        </c:dLbls>
        <c:marker val="1"/>
        <c:smooth val="0"/>
        <c:axId val="1384160687"/>
        <c:axId val="1384176079"/>
      </c:lineChart>
      <c:catAx>
        <c:axId val="13841606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84176079"/>
        <c:crosses val="autoZero"/>
        <c:auto val="1"/>
        <c:lblAlgn val="ctr"/>
        <c:lblOffset val="100"/>
        <c:noMultiLvlLbl val="0"/>
      </c:catAx>
      <c:valAx>
        <c:axId val="1384176079"/>
        <c:scaling>
          <c:orientation val="minMax"/>
          <c:max val="60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84160687"/>
        <c:crosses val="autoZero"/>
        <c:crossBetween val="between"/>
      </c:valAx>
      <c:valAx>
        <c:axId val="1384162351"/>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84156527"/>
        <c:crosses val="max"/>
        <c:crossBetween val="between"/>
      </c:valAx>
      <c:catAx>
        <c:axId val="1384156527"/>
        <c:scaling>
          <c:orientation val="minMax"/>
        </c:scaling>
        <c:delete val="1"/>
        <c:axPos val="b"/>
        <c:numFmt formatCode="General" sourceLinked="1"/>
        <c:majorTickMark val="none"/>
        <c:minorTickMark val="none"/>
        <c:tickLblPos val="nextTo"/>
        <c:crossAx val="1384162351"/>
        <c:crosses val="autoZero"/>
        <c:auto val="1"/>
        <c:lblAlgn val="ctr"/>
        <c:lblOffset val="100"/>
        <c:noMultiLvlLbl val="0"/>
      </c:cat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'2.Scatter Plot for hp and msrp'!$B$1</c:f>
              <c:strCache>
                <c:ptCount val="1"/>
                <c:pt idx="0">
                  <c:v>MSRP</c:v>
                </c:pt>
              </c:strCache>
            </c:strRef>
          </c:tx>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trendline>
            <c:spPr>
              <a:ln w="9525" cap="rnd">
                <a:solidFill>
                  <a:schemeClr val="accent1"/>
                </a:solidFill>
              </a:ln>
              <a:effectLst/>
            </c:spPr>
            <c:trendlineType val="linear"/>
            <c:dispRSqr val="0"/>
            <c:dispEq val="0"/>
          </c:trendline>
          <c:trendline>
            <c:spPr>
              <a:ln w="9525" cap="rnd">
                <a:solidFill>
                  <a:schemeClr val="accent1"/>
                </a:solidFill>
              </a:ln>
              <a:effectLst/>
            </c:spPr>
            <c:trendlineType val="linear"/>
            <c:dispRSqr val="0"/>
            <c:dispEq val="0"/>
          </c:trendline>
          <c:xVal>
            <c:numRef>
              <c:f>'2.Scatter Plot for hp and msrp'!$A$2:$A$11200</c:f>
              <c:numCache>
                <c:formatCode>General</c:formatCode>
                <c:ptCount val="11199"/>
                <c:pt idx="0">
                  <c:v>335</c:v>
                </c:pt>
                <c:pt idx="1">
                  <c:v>300</c:v>
                </c:pt>
                <c:pt idx="2">
                  <c:v>300</c:v>
                </c:pt>
                <c:pt idx="3">
                  <c:v>230</c:v>
                </c:pt>
                <c:pt idx="4">
                  <c:v>230</c:v>
                </c:pt>
                <c:pt idx="5">
                  <c:v>230</c:v>
                </c:pt>
                <c:pt idx="6">
                  <c:v>300</c:v>
                </c:pt>
                <c:pt idx="7">
                  <c:v>300</c:v>
                </c:pt>
                <c:pt idx="8">
                  <c:v>230</c:v>
                </c:pt>
                <c:pt idx="9">
                  <c:v>230</c:v>
                </c:pt>
                <c:pt idx="10">
                  <c:v>300</c:v>
                </c:pt>
                <c:pt idx="11">
                  <c:v>230</c:v>
                </c:pt>
                <c:pt idx="12">
                  <c:v>300</c:v>
                </c:pt>
                <c:pt idx="13">
                  <c:v>230</c:v>
                </c:pt>
                <c:pt idx="14">
                  <c:v>320</c:v>
                </c:pt>
                <c:pt idx="15">
                  <c:v>320</c:v>
                </c:pt>
                <c:pt idx="16">
                  <c:v>172</c:v>
                </c:pt>
                <c:pt idx="17">
                  <c:v>172</c:v>
                </c:pt>
                <c:pt idx="18">
                  <c:v>172</c:v>
                </c:pt>
                <c:pt idx="19">
                  <c:v>172</c:v>
                </c:pt>
                <c:pt idx="20">
                  <c:v>172</c:v>
                </c:pt>
                <c:pt idx="21">
                  <c:v>172</c:v>
                </c:pt>
                <c:pt idx="22">
                  <c:v>172</c:v>
                </c:pt>
                <c:pt idx="23">
                  <c:v>172</c:v>
                </c:pt>
                <c:pt idx="24">
                  <c:v>172</c:v>
                </c:pt>
                <c:pt idx="25">
                  <c:v>172</c:v>
                </c:pt>
                <c:pt idx="26">
                  <c:v>172</c:v>
                </c:pt>
                <c:pt idx="27">
                  <c:v>160</c:v>
                </c:pt>
                <c:pt idx="28">
                  <c:v>160</c:v>
                </c:pt>
                <c:pt idx="29">
                  <c:v>160</c:v>
                </c:pt>
                <c:pt idx="30">
                  <c:v>130</c:v>
                </c:pt>
                <c:pt idx="31">
                  <c:v>158</c:v>
                </c:pt>
                <c:pt idx="32">
                  <c:v>158</c:v>
                </c:pt>
                <c:pt idx="33">
                  <c:v>130</c:v>
                </c:pt>
                <c:pt idx="34">
                  <c:v>130</c:v>
                </c:pt>
                <c:pt idx="35">
                  <c:v>158</c:v>
                </c:pt>
                <c:pt idx="36">
                  <c:v>240</c:v>
                </c:pt>
                <c:pt idx="37">
                  <c:v>240</c:v>
                </c:pt>
                <c:pt idx="38">
                  <c:v>320</c:v>
                </c:pt>
                <c:pt idx="39">
                  <c:v>240</c:v>
                </c:pt>
                <c:pt idx="40">
                  <c:v>240</c:v>
                </c:pt>
                <c:pt idx="41">
                  <c:v>320</c:v>
                </c:pt>
                <c:pt idx="42">
                  <c:v>240</c:v>
                </c:pt>
                <c:pt idx="43">
                  <c:v>320</c:v>
                </c:pt>
                <c:pt idx="44">
                  <c:v>320</c:v>
                </c:pt>
                <c:pt idx="45">
                  <c:v>335</c:v>
                </c:pt>
                <c:pt idx="46">
                  <c:v>335</c:v>
                </c:pt>
                <c:pt idx="47">
                  <c:v>335</c:v>
                </c:pt>
                <c:pt idx="48">
                  <c:v>335</c:v>
                </c:pt>
                <c:pt idx="49">
                  <c:v>248</c:v>
                </c:pt>
                <c:pt idx="50">
                  <c:v>248</c:v>
                </c:pt>
                <c:pt idx="51">
                  <c:v>248</c:v>
                </c:pt>
                <c:pt idx="52">
                  <c:v>248</c:v>
                </c:pt>
                <c:pt idx="53">
                  <c:v>162</c:v>
                </c:pt>
                <c:pt idx="54">
                  <c:v>162</c:v>
                </c:pt>
                <c:pt idx="55">
                  <c:v>162</c:v>
                </c:pt>
                <c:pt idx="56">
                  <c:v>217</c:v>
                </c:pt>
                <c:pt idx="57">
                  <c:v>217</c:v>
                </c:pt>
                <c:pt idx="58">
                  <c:v>162</c:v>
                </c:pt>
                <c:pt idx="59">
                  <c:v>184</c:v>
                </c:pt>
                <c:pt idx="60">
                  <c:v>184</c:v>
                </c:pt>
                <c:pt idx="61">
                  <c:v>295</c:v>
                </c:pt>
                <c:pt idx="62">
                  <c:v>184</c:v>
                </c:pt>
                <c:pt idx="63">
                  <c:v>184</c:v>
                </c:pt>
                <c:pt idx="64">
                  <c:v>295</c:v>
                </c:pt>
                <c:pt idx="65">
                  <c:v>184</c:v>
                </c:pt>
                <c:pt idx="66">
                  <c:v>184</c:v>
                </c:pt>
                <c:pt idx="67">
                  <c:v>295</c:v>
                </c:pt>
                <c:pt idx="68">
                  <c:v>295</c:v>
                </c:pt>
                <c:pt idx="69">
                  <c:v>184</c:v>
                </c:pt>
                <c:pt idx="70">
                  <c:v>184</c:v>
                </c:pt>
                <c:pt idx="71">
                  <c:v>184</c:v>
                </c:pt>
                <c:pt idx="72">
                  <c:v>184</c:v>
                </c:pt>
                <c:pt idx="73">
                  <c:v>295</c:v>
                </c:pt>
                <c:pt idx="74">
                  <c:v>295</c:v>
                </c:pt>
                <c:pt idx="75">
                  <c:v>184</c:v>
                </c:pt>
                <c:pt idx="76">
                  <c:v>184</c:v>
                </c:pt>
                <c:pt idx="77">
                  <c:v>184</c:v>
                </c:pt>
                <c:pt idx="78">
                  <c:v>295</c:v>
                </c:pt>
                <c:pt idx="79">
                  <c:v>184</c:v>
                </c:pt>
                <c:pt idx="80">
                  <c:v>184</c:v>
                </c:pt>
                <c:pt idx="81">
                  <c:v>184</c:v>
                </c:pt>
                <c:pt idx="82">
                  <c:v>115</c:v>
                </c:pt>
                <c:pt idx="83">
                  <c:v>140</c:v>
                </c:pt>
                <c:pt idx="84">
                  <c:v>140</c:v>
                </c:pt>
                <c:pt idx="85">
                  <c:v>115</c:v>
                </c:pt>
                <c:pt idx="86">
                  <c:v>115</c:v>
                </c:pt>
                <c:pt idx="87">
                  <c:v>140</c:v>
                </c:pt>
                <c:pt idx="88">
                  <c:v>155</c:v>
                </c:pt>
                <c:pt idx="89">
                  <c:v>155</c:v>
                </c:pt>
                <c:pt idx="90">
                  <c:v>155</c:v>
                </c:pt>
                <c:pt idx="91">
                  <c:v>155</c:v>
                </c:pt>
                <c:pt idx="92">
                  <c:v>155</c:v>
                </c:pt>
                <c:pt idx="93">
                  <c:v>155</c:v>
                </c:pt>
                <c:pt idx="94">
                  <c:v>155</c:v>
                </c:pt>
                <c:pt idx="95">
                  <c:v>155</c:v>
                </c:pt>
                <c:pt idx="96">
                  <c:v>114</c:v>
                </c:pt>
                <c:pt idx="97">
                  <c:v>114</c:v>
                </c:pt>
                <c:pt idx="98">
                  <c:v>114</c:v>
                </c:pt>
                <c:pt idx="99">
                  <c:v>114</c:v>
                </c:pt>
                <c:pt idx="100">
                  <c:v>114</c:v>
                </c:pt>
                <c:pt idx="101">
                  <c:v>114</c:v>
                </c:pt>
                <c:pt idx="102">
                  <c:v>114</c:v>
                </c:pt>
                <c:pt idx="103">
                  <c:v>100</c:v>
                </c:pt>
                <c:pt idx="104">
                  <c:v>100</c:v>
                </c:pt>
                <c:pt idx="105">
                  <c:v>100</c:v>
                </c:pt>
                <c:pt idx="106">
                  <c:v>100</c:v>
                </c:pt>
                <c:pt idx="107">
                  <c:v>100</c:v>
                </c:pt>
                <c:pt idx="108">
                  <c:v>100</c:v>
                </c:pt>
                <c:pt idx="109">
                  <c:v>100</c:v>
                </c:pt>
                <c:pt idx="110">
                  <c:v>100</c:v>
                </c:pt>
                <c:pt idx="111">
                  <c:v>100</c:v>
                </c:pt>
                <c:pt idx="112">
                  <c:v>100</c:v>
                </c:pt>
                <c:pt idx="113">
                  <c:v>100</c:v>
                </c:pt>
                <c:pt idx="114">
                  <c:v>100</c:v>
                </c:pt>
                <c:pt idx="115">
                  <c:v>300</c:v>
                </c:pt>
                <c:pt idx="116">
                  <c:v>240</c:v>
                </c:pt>
                <c:pt idx="117">
                  <c:v>240</c:v>
                </c:pt>
                <c:pt idx="118">
                  <c:v>300</c:v>
                </c:pt>
                <c:pt idx="119">
                  <c:v>320</c:v>
                </c:pt>
                <c:pt idx="120">
                  <c:v>248</c:v>
                </c:pt>
                <c:pt idx="121">
                  <c:v>241</c:v>
                </c:pt>
                <c:pt idx="122">
                  <c:v>335</c:v>
                </c:pt>
                <c:pt idx="123">
                  <c:v>240</c:v>
                </c:pt>
                <c:pt idx="124">
                  <c:v>300</c:v>
                </c:pt>
                <c:pt idx="125">
                  <c:v>180</c:v>
                </c:pt>
                <c:pt idx="126">
                  <c:v>240</c:v>
                </c:pt>
                <c:pt idx="127">
                  <c:v>180</c:v>
                </c:pt>
                <c:pt idx="128">
                  <c:v>300</c:v>
                </c:pt>
                <c:pt idx="129">
                  <c:v>180</c:v>
                </c:pt>
                <c:pt idx="130">
                  <c:v>180</c:v>
                </c:pt>
                <c:pt idx="131">
                  <c:v>180</c:v>
                </c:pt>
                <c:pt idx="132">
                  <c:v>180</c:v>
                </c:pt>
                <c:pt idx="133">
                  <c:v>320</c:v>
                </c:pt>
                <c:pt idx="134">
                  <c:v>180</c:v>
                </c:pt>
                <c:pt idx="135">
                  <c:v>240</c:v>
                </c:pt>
                <c:pt idx="136">
                  <c:v>240</c:v>
                </c:pt>
                <c:pt idx="137">
                  <c:v>240</c:v>
                </c:pt>
                <c:pt idx="138">
                  <c:v>240</c:v>
                </c:pt>
                <c:pt idx="139">
                  <c:v>180</c:v>
                </c:pt>
                <c:pt idx="140">
                  <c:v>180</c:v>
                </c:pt>
                <c:pt idx="141">
                  <c:v>180</c:v>
                </c:pt>
                <c:pt idx="142">
                  <c:v>320</c:v>
                </c:pt>
                <c:pt idx="143">
                  <c:v>248</c:v>
                </c:pt>
                <c:pt idx="144">
                  <c:v>180</c:v>
                </c:pt>
                <c:pt idx="145">
                  <c:v>180</c:v>
                </c:pt>
                <c:pt idx="146">
                  <c:v>248</c:v>
                </c:pt>
                <c:pt idx="147">
                  <c:v>180</c:v>
                </c:pt>
                <c:pt idx="148">
                  <c:v>248</c:v>
                </c:pt>
                <c:pt idx="149">
                  <c:v>180</c:v>
                </c:pt>
                <c:pt idx="150">
                  <c:v>320</c:v>
                </c:pt>
                <c:pt idx="151">
                  <c:v>320</c:v>
                </c:pt>
                <c:pt idx="152">
                  <c:v>180</c:v>
                </c:pt>
                <c:pt idx="153">
                  <c:v>177</c:v>
                </c:pt>
                <c:pt idx="154">
                  <c:v>177</c:v>
                </c:pt>
                <c:pt idx="155">
                  <c:v>158</c:v>
                </c:pt>
                <c:pt idx="156">
                  <c:v>177</c:v>
                </c:pt>
                <c:pt idx="157">
                  <c:v>177</c:v>
                </c:pt>
                <c:pt idx="158">
                  <c:v>177</c:v>
                </c:pt>
                <c:pt idx="159">
                  <c:v>177</c:v>
                </c:pt>
                <c:pt idx="160">
                  <c:v>228</c:v>
                </c:pt>
                <c:pt idx="161">
                  <c:v>217</c:v>
                </c:pt>
                <c:pt idx="162">
                  <c:v>121</c:v>
                </c:pt>
                <c:pt idx="163">
                  <c:v>121</c:v>
                </c:pt>
                <c:pt idx="164">
                  <c:v>228</c:v>
                </c:pt>
                <c:pt idx="165">
                  <c:v>228</c:v>
                </c:pt>
                <c:pt idx="166">
                  <c:v>177</c:v>
                </c:pt>
                <c:pt idx="167">
                  <c:v>177</c:v>
                </c:pt>
                <c:pt idx="168">
                  <c:v>217</c:v>
                </c:pt>
                <c:pt idx="169">
                  <c:v>177</c:v>
                </c:pt>
                <c:pt idx="170">
                  <c:v>148</c:v>
                </c:pt>
                <c:pt idx="171">
                  <c:v>177</c:v>
                </c:pt>
                <c:pt idx="172">
                  <c:v>158</c:v>
                </c:pt>
                <c:pt idx="173">
                  <c:v>177</c:v>
                </c:pt>
                <c:pt idx="174">
                  <c:v>217</c:v>
                </c:pt>
                <c:pt idx="175">
                  <c:v>121</c:v>
                </c:pt>
                <c:pt idx="176">
                  <c:v>228</c:v>
                </c:pt>
                <c:pt idx="177">
                  <c:v>217</c:v>
                </c:pt>
                <c:pt idx="178">
                  <c:v>148</c:v>
                </c:pt>
                <c:pt idx="179">
                  <c:v>177</c:v>
                </c:pt>
                <c:pt idx="180">
                  <c:v>194</c:v>
                </c:pt>
                <c:pt idx="181">
                  <c:v>228</c:v>
                </c:pt>
                <c:pt idx="182">
                  <c:v>218</c:v>
                </c:pt>
                <c:pt idx="183">
                  <c:v>161</c:v>
                </c:pt>
                <c:pt idx="184">
                  <c:v>320</c:v>
                </c:pt>
                <c:pt idx="185">
                  <c:v>320</c:v>
                </c:pt>
                <c:pt idx="186">
                  <c:v>161</c:v>
                </c:pt>
                <c:pt idx="187">
                  <c:v>218</c:v>
                </c:pt>
                <c:pt idx="188">
                  <c:v>218</c:v>
                </c:pt>
                <c:pt idx="189">
                  <c:v>320</c:v>
                </c:pt>
                <c:pt idx="190">
                  <c:v>161</c:v>
                </c:pt>
                <c:pt idx="191">
                  <c:v>300</c:v>
                </c:pt>
                <c:pt idx="192">
                  <c:v>292</c:v>
                </c:pt>
                <c:pt idx="193">
                  <c:v>292</c:v>
                </c:pt>
                <c:pt idx="194">
                  <c:v>292</c:v>
                </c:pt>
                <c:pt idx="195">
                  <c:v>300</c:v>
                </c:pt>
                <c:pt idx="196">
                  <c:v>292</c:v>
                </c:pt>
                <c:pt idx="197">
                  <c:v>292</c:v>
                </c:pt>
                <c:pt idx="198">
                  <c:v>292</c:v>
                </c:pt>
                <c:pt idx="199">
                  <c:v>300</c:v>
                </c:pt>
                <c:pt idx="200">
                  <c:v>300</c:v>
                </c:pt>
                <c:pt idx="201">
                  <c:v>292</c:v>
                </c:pt>
                <c:pt idx="202">
                  <c:v>292</c:v>
                </c:pt>
                <c:pt idx="203">
                  <c:v>292</c:v>
                </c:pt>
                <c:pt idx="204">
                  <c:v>292</c:v>
                </c:pt>
                <c:pt idx="205">
                  <c:v>300</c:v>
                </c:pt>
                <c:pt idx="206">
                  <c:v>292</c:v>
                </c:pt>
                <c:pt idx="207">
                  <c:v>292</c:v>
                </c:pt>
                <c:pt idx="208">
                  <c:v>292</c:v>
                </c:pt>
                <c:pt idx="209">
                  <c:v>300</c:v>
                </c:pt>
                <c:pt idx="210">
                  <c:v>292</c:v>
                </c:pt>
                <c:pt idx="211">
                  <c:v>292</c:v>
                </c:pt>
                <c:pt idx="212">
                  <c:v>292</c:v>
                </c:pt>
                <c:pt idx="213">
                  <c:v>300</c:v>
                </c:pt>
                <c:pt idx="214">
                  <c:v>292</c:v>
                </c:pt>
                <c:pt idx="215">
                  <c:v>300</c:v>
                </c:pt>
                <c:pt idx="216">
                  <c:v>300</c:v>
                </c:pt>
                <c:pt idx="217">
                  <c:v>292</c:v>
                </c:pt>
                <c:pt idx="218">
                  <c:v>292</c:v>
                </c:pt>
                <c:pt idx="219">
                  <c:v>292</c:v>
                </c:pt>
                <c:pt idx="220">
                  <c:v>300</c:v>
                </c:pt>
                <c:pt idx="221">
                  <c:v>250</c:v>
                </c:pt>
                <c:pt idx="222">
                  <c:v>250</c:v>
                </c:pt>
                <c:pt idx="223">
                  <c:v>255</c:v>
                </c:pt>
                <c:pt idx="224">
                  <c:v>250</c:v>
                </c:pt>
                <c:pt idx="225">
                  <c:v>250</c:v>
                </c:pt>
                <c:pt idx="226">
                  <c:v>255</c:v>
                </c:pt>
                <c:pt idx="227">
                  <c:v>222</c:v>
                </c:pt>
                <c:pt idx="228">
                  <c:v>222</c:v>
                </c:pt>
                <c:pt idx="229">
                  <c:v>300</c:v>
                </c:pt>
                <c:pt idx="230">
                  <c:v>222</c:v>
                </c:pt>
                <c:pt idx="231">
                  <c:v>300</c:v>
                </c:pt>
                <c:pt idx="232">
                  <c:v>222</c:v>
                </c:pt>
                <c:pt idx="233">
                  <c:v>222</c:v>
                </c:pt>
                <c:pt idx="234">
                  <c:v>222</c:v>
                </c:pt>
                <c:pt idx="235">
                  <c:v>300</c:v>
                </c:pt>
                <c:pt idx="236">
                  <c:v>222</c:v>
                </c:pt>
                <c:pt idx="237">
                  <c:v>222</c:v>
                </c:pt>
                <c:pt idx="238">
                  <c:v>222</c:v>
                </c:pt>
                <c:pt idx="239">
                  <c:v>82</c:v>
                </c:pt>
                <c:pt idx="240">
                  <c:v>82</c:v>
                </c:pt>
                <c:pt idx="241">
                  <c:v>82</c:v>
                </c:pt>
                <c:pt idx="242">
                  <c:v>82</c:v>
                </c:pt>
                <c:pt idx="243">
                  <c:v>134</c:v>
                </c:pt>
                <c:pt idx="244">
                  <c:v>134</c:v>
                </c:pt>
                <c:pt idx="245">
                  <c:v>134</c:v>
                </c:pt>
                <c:pt idx="246">
                  <c:v>134</c:v>
                </c:pt>
                <c:pt idx="247">
                  <c:v>306</c:v>
                </c:pt>
                <c:pt idx="248">
                  <c:v>306</c:v>
                </c:pt>
                <c:pt idx="249">
                  <c:v>306</c:v>
                </c:pt>
                <c:pt idx="250">
                  <c:v>306</c:v>
                </c:pt>
                <c:pt idx="251">
                  <c:v>306</c:v>
                </c:pt>
                <c:pt idx="252">
                  <c:v>306</c:v>
                </c:pt>
                <c:pt idx="253">
                  <c:v>306</c:v>
                </c:pt>
                <c:pt idx="254">
                  <c:v>306</c:v>
                </c:pt>
                <c:pt idx="255">
                  <c:v>306</c:v>
                </c:pt>
                <c:pt idx="256">
                  <c:v>306</c:v>
                </c:pt>
                <c:pt idx="257">
                  <c:v>306</c:v>
                </c:pt>
                <c:pt idx="258">
                  <c:v>306</c:v>
                </c:pt>
                <c:pt idx="259">
                  <c:v>306</c:v>
                </c:pt>
                <c:pt idx="260">
                  <c:v>306</c:v>
                </c:pt>
                <c:pt idx="261">
                  <c:v>306</c:v>
                </c:pt>
                <c:pt idx="262">
                  <c:v>306</c:v>
                </c:pt>
                <c:pt idx="263">
                  <c:v>306</c:v>
                </c:pt>
                <c:pt idx="264">
                  <c:v>306</c:v>
                </c:pt>
                <c:pt idx="265">
                  <c:v>306</c:v>
                </c:pt>
                <c:pt idx="266">
                  <c:v>306</c:v>
                </c:pt>
                <c:pt idx="267">
                  <c:v>306</c:v>
                </c:pt>
                <c:pt idx="268">
                  <c:v>306</c:v>
                </c:pt>
                <c:pt idx="269">
                  <c:v>306</c:v>
                </c:pt>
                <c:pt idx="270">
                  <c:v>306</c:v>
                </c:pt>
                <c:pt idx="271">
                  <c:v>306</c:v>
                </c:pt>
                <c:pt idx="272">
                  <c:v>306</c:v>
                </c:pt>
                <c:pt idx="273">
                  <c:v>306</c:v>
                </c:pt>
                <c:pt idx="274">
                  <c:v>306</c:v>
                </c:pt>
                <c:pt idx="275">
                  <c:v>306</c:v>
                </c:pt>
                <c:pt idx="276">
                  <c:v>306</c:v>
                </c:pt>
                <c:pt idx="277">
                  <c:v>306</c:v>
                </c:pt>
                <c:pt idx="278">
                  <c:v>306</c:v>
                </c:pt>
                <c:pt idx="279">
                  <c:v>306</c:v>
                </c:pt>
                <c:pt idx="280">
                  <c:v>306</c:v>
                </c:pt>
                <c:pt idx="281">
                  <c:v>400</c:v>
                </c:pt>
                <c:pt idx="282">
                  <c:v>400</c:v>
                </c:pt>
                <c:pt idx="283">
                  <c:v>400</c:v>
                </c:pt>
                <c:pt idx="284">
                  <c:v>400</c:v>
                </c:pt>
                <c:pt idx="285">
                  <c:v>400</c:v>
                </c:pt>
                <c:pt idx="286">
                  <c:v>400</c:v>
                </c:pt>
                <c:pt idx="287">
                  <c:v>400</c:v>
                </c:pt>
                <c:pt idx="288">
                  <c:v>400</c:v>
                </c:pt>
                <c:pt idx="289">
                  <c:v>400</c:v>
                </c:pt>
                <c:pt idx="290">
                  <c:v>425</c:v>
                </c:pt>
                <c:pt idx="291">
                  <c:v>400</c:v>
                </c:pt>
                <c:pt idx="292">
                  <c:v>400</c:v>
                </c:pt>
                <c:pt idx="293">
                  <c:v>400</c:v>
                </c:pt>
                <c:pt idx="294">
                  <c:v>350</c:v>
                </c:pt>
                <c:pt idx="295">
                  <c:v>332</c:v>
                </c:pt>
                <c:pt idx="296">
                  <c:v>332</c:v>
                </c:pt>
                <c:pt idx="297">
                  <c:v>332</c:v>
                </c:pt>
                <c:pt idx="298">
                  <c:v>332</c:v>
                </c:pt>
                <c:pt idx="299">
                  <c:v>332</c:v>
                </c:pt>
                <c:pt idx="300">
                  <c:v>332</c:v>
                </c:pt>
                <c:pt idx="301">
                  <c:v>332</c:v>
                </c:pt>
                <c:pt idx="302">
                  <c:v>332</c:v>
                </c:pt>
                <c:pt idx="303">
                  <c:v>332</c:v>
                </c:pt>
                <c:pt idx="304">
                  <c:v>332</c:v>
                </c:pt>
                <c:pt idx="305">
                  <c:v>332</c:v>
                </c:pt>
                <c:pt idx="306">
                  <c:v>332</c:v>
                </c:pt>
                <c:pt idx="307">
                  <c:v>350</c:v>
                </c:pt>
                <c:pt idx="308">
                  <c:v>350</c:v>
                </c:pt>
                <c:pt idx="309">
                  <c:v>332</c:v>
                </c:pt>
                <c:pt idx="310">
                  <c:v>350</c:v>
                </c:pt>
                <c:pt idx="311">
                  <c:v>332</c:v>
                </c:pt>
                <c:pt idx="312">
                  <c:v>332</c:v>
                </c:pt>
                <c:pt idx="313">
                  <c:v>350</c:v>
                </c:pt>
                <c:pt idx="314">
                  <c:v>332</c:v>
                </c:pt>
                <c:pt idx="315">
                  <c:v>332</c:v>
                </c:pt>
                <c:pt idx="316">
                  <c:v>350</c:v>
                </c:pt>
                <c:pt idx="317">
                  <c:v>332</c:v>
                </c:pt>
                <c:pt idx="318">
                  <c:v>332</c:v>
                </c:pt>
                <c:pt idx="319">
                  <c:v>350</c:v>
                </c:pt>
                <c:pt idx="320">
                  <c:v>332</c:v>
                </c:pt>
                <c:pt idx="321">
                  <c:v>332</c:v>
                </c:pt>
                <c:pt idx="322">
                  <c:v>350</c:v>
                </c:pt>
                <c:pt idx="323">
                  <c:v>332</c:v>
                </c:pt>
                <c:pt idx="324">
                  <c:v>332</c:v>
                </c:pt>
                <c:pt idx="325">
                  <c:v>332</c:v>
                </c:pt>
                <c:pt idx="326">
                  <c:v>332</c:v>
                </c:pt>
                <c:pt idx="327">
                  <c:v>332</c:v>
                </c:pt>
                <c:pt idx="328">
                  <c:v>332</c:v>
                </c:pt>
                <c:pt idx="329">
                  <c:v>332</c:v>
                </c:pt>
                <c:pt idx="330">
                  <c:v>332</c:v>
                </c:pt>
                <c:pt idx="331">
                  <c:v>332</c:v>
                </c:pt>
                <c:pt idx="332">
                  <c:v>350</c:v>
                </c:pt>
                <c:pt idx="333">
                  <c:v>350</c:v>
                </c:pt>
                <c:pt idx="334">
                  <c:v>332</c:v>
                </c:pt>
                <c:pt idx="335">
                  <c:v>332</c:v>
                </c:pt>
                <c:pt idx="336">
                  <c:v>332</c:v>
                </c:pt>
                <c:pt idx="337">
                  <c:v>332</c:v>
                </c:pt>
                <c:pt idx="338">
                  <c:v>332</c:v>
                </c:pt>
                <c:pt idx="339">
                  <c:v>332</c:v>
                </c:pt>
                <c:pt idx="340">
                  <c:v>332</c:v>
                </c:pt>
                <c:pt idx="341">
                  <c:v>332</c:v>
                </c:pt>
                <c:pt idx="342">
                  <c:v>350</c:v>
                </c:pt>
                <c:pt idx="343">
                  <c:v>350</c:v>
                </c:pt>
                <c:pt idx="344">
                  <c:v>332</c:v>
                </c:pt>
                <c:pt idx="345">
                  <c:v>184</c:v>
                </c:pt>
                <c:pt idx="346">
                  <c:v>184</c:v>
                </c:pt>
                <c:pt idx="347">
                  <c:v>155</c:v>
                </c:pt>
                <c:pt idx="348">
                  <c:v>155</c:v>
                </c:pt>
                <c:pt idx="349">
                  <c:v>155</c:v>
                </c:pt>
                <c:pt idx="350">
                  <c:v>184</c:v>
                </c:pt>
                <c:pt idx="351">
                  <c:v>184</c:v>
                </c:pt>
                <c:pt idx="352">
                  <c:v>184</c:v>
                </c:pt>
                <c:pt idx="353">
                  <c:v>184</c:v>
                </c:pt>
                <c:pt idx="354">
                  <c:v>155</c:v>
                </c:pt>
                <c:pt idx="355">
                  <c:v>155</c:v>
                </c:pt>
                <c:pt idx="356">
                  <c:v>155</c:v>
                </c:pt>
                <c:pt idx="357">
                  <c:v>155</c:v>
                </c:pt>
                <c:pt idx="358">
                  <c:v>155</c:v>
                </c:pt>
                <c:pt idx="359">
                  <c:v>155</c:v>
                </c:pt>
                <c:pt idx="360">
                  <c:v>155</c:v>
                </c:pt>
                <c:pt idx="361">
                  <c:v>184</c:v>
                </c:pt>
                <c:pt idx="362">
                  <c:v>155</c:v>
                </c:pt>
                <c:pt idx="363">
                  <c:v>155</c:v>
                </c:pt>
                <c:pt idx="364">
                  <c:v>184</c:v>
                </c:pt>
                <c:pt idx="365">
                  <c:v>155</c:v>
                </c:pt>
                <c:pt idx="366">
                  <c:v>155</c:v>
                </c:pt>
                <c:pt idx="367">
                  <c:v>155</c:v>
                </c:pt>
                <c:pt idx="368">
                  <c:v>155</c:v>
                </c:pt>
                <c:pt idx="369">
                  <c:v>184</c:v>
                </c:pt>
                <c:pt idx="370">
                  <c:v>155</c:v>
                </c:pt>
                <c:pt idx="371">
                  <c:v>155</c:v>
                </c:pt>
                <c:pt idx="372">
                  <c:v>155</c:v>
                </c:pt>
                <c:pt idx="373">
                  <c:v>155</c:v>
                </c:pt>
                <c:pt idx="374">
                  <c:v>155</c:v>
                </c:pt>
                <c:pt idx="375">
                  <c:v>184</c:v>
                </c:pt>
                <c:pt idx="376">
                  <c:v>184</c:v>
                </c:pt>
                <c:pt idx="377">
                  <c:v>155</c:v>
                </c:pt>
                <c:pt idx="378">
                  <c:v>155</c:v>
                </c:pt>
                <c:pt idx="379">
                  <c:v>155</c:v>
                </c:pt>
                <c:pt idx="380">
                  <c:v>155</c:v>
                </c:pt>
                <c:pt idx="381">
                  <c:v>184</c:v>
                </c:pt>
                <c:pt idx="382">
                  <c:v>155</c:v>
                </c:pt>
                <c:pt idx="383">
                  <c:v>184</c:v>
                </c:pt>
                <c:pt idx="384">
                  <c:v>184</c:v>
                </c:pt>
                <c:pt idx="385">
                  <c:v>155</c:v>
                </c:pt>
                <c:pt idx="386">
                  <c:v>155</c:v>
                </c:pt>
                <c:pt idx="387">
                  <c:v>184</c:v>
                </c:pt>
                <c:pt idx="388">
                  <c:v>184</c:v>
                </c:pt>
                <c:pt idx="389">
                  <c:v>155</c:v>
                </c:pt>
                <c:pt idx="390">
                  <c:v>184</c:v>
                </c:pt>
                <c:pt idx="391">
                  <c:v>184</c:v>
                </c:pt>
                <c:pt idx="392">
                  <c:v>155</c:v>
                </c:pt>
                <c:pt idx="393">
                  <c:v>184</c:v>
                </c:pt>
                <c:pt idx="394">
                  <c:v>155</c:v>
                </c:pt>
                <c:pt idx="395">
                  <c:v>155</c:v>
                </c:pt>
                <c:pt idx="396">
                  <c:v>184</c:v>
                </c:pt>
                <c:pt idx="397">
                  <c:v>155</c:v>
                </c:pt>
                <c:pt idx="398">
                  <c:v>240</c:v>
                </c:pt>
                <c:pt idx="399">
                  <c:v>240</c:v>
                </c:pt>
                <c:pt idx="400">
                  <c:v>300</c:v>
                </c:pt>
                <c:pt idx="401">
                  <c:v>300</c:v>
                </c:pt>
                <c:pt idx="402">
                  <c:v>240</c:v>
                </c:pt>
                <c:pt idx="403">
                  <c:v>300</c:v>
                </c:pt>
                <c:pt idx="404">
                  <c:v>300</c:v>
                </c:pt>
                <c:pt idx="405">
                  <c:v>240</c:v>
                </c:pt>
                <c:pt idx="406">
                  <c:v>320</c:v>
                </c:pt>
                <c:pt idx="407">
                  <c:v>320</c:v>
                </c:pt>
                <c:pt idx="408">
                  <c:v>248</c:v>
                </c:pt>
                <c:pt idx="409">
                  <c:v>248</c:v>
                </c:pt>
                <c:pt idx="410">
                  <c:v>300</c:v>
                </c:pt>
                <c:pt idx="411">
                  <c:v>300</c:v>
                </c:pt>
                <c:pt idx="412">
                  <c:v>240</c:v>
                </c:pt>
                <c:pt idx="413">
                  <c:v>240</c:v>
                </c:pt>
                <c:pt idx="414">
                  <c:v>240</c:v>
                </c:pt>
                <c:pt idx="415">
                  <c:v>300</c:v>
                </c:pt>
                <c:pt idx="416">
                  <c:v>240</c:v>
                </c:pt>
                <c:pt idx="417">
                  <c:v>300</c:v>
                </c:pt>
                <c:pt idx="418">
                  <c:v>240</c:v>
                </c:pt>
                <c:pt idx="419">
                  <c:v>240</c:v>
                </c:pt>
                <c:pt idx="420">
                  <c:v>240</c:v>
                </c:pt>
                <c:pt idx="421">
                  <c:v>300</c:v>
                </c:pt>
                <c:pt idx="422">
                  <c:v>240</c:v>
                </c:pt>
                <c:pt idx="423">
                  <c:v>300</c:v>
                </c:pt>
                <c:pt idx="424">
                  <c:v>240</c:v>
                </c:pt>
                <c:pt idx="425">
                  <c:v>300</c:v>
                </c:pt>
                <c:pt idx="426">
                  <c:v>300</c:v>
                </c:pt>
                <c:pt idx="427">
                  <c:v>248</c:v>
                </c:pt>
                <c:pt idx="428">
                  <c:v>248</c:v>
                </c:pt>
                <c:pt idx="429">
                  <c:v>320</c:v>
                </c:pt>
                <c:pt idx="430">
                  <c:v>248</c:v>
                </c:pt>
                <c:pt idx="431">
                  <c:v>248</c:v>
                </c:pt>
                <c:pt idx="432">
                  <c:v>320</c:v>
                </c:pt>
                <c:pt idx="433">
                  <c:v>320</c:v>
                </c:pt>
                <c:pt idx="434">
                  <c:v>320</c:v>
                </c:pt>
                <c:pt idx="435">
                  <c:v>268</c:v>
                </c:pt>
                <c:pt idx="436">
                  <c:v>282</c:v>
                </c:pt>
                <c:pt idx="437">
                  <c:v>275</c:v>
                </c:pt>
                <c:pt idx="438">
                  <c:v>275</c:v>
                </c:pt>
                <c:pt idx="439">
                  <c:v>201</c:v>
                </c:pt>
                <c:pt idx="440">
                  <c:v>201</c:v>
                </c:pt>
                <c:pt idx="441">
                  <c:v>442</c:v>
                </c:pt>
                <c:pt idx="442">
                  <c:v>442</c:v>
                </c:pt>
                <c:pt idx="443">
                  <c:v>442</c:v>
                </c:pt>
                <c:pt idx="444">
                  <c:v>442</c:v>
                </c:pt>
                <c:pt idx="445">
                  <c:v>442</c:v>
                </c:pt>
                <c:pt idx="446">
                  <c:v>442</c:v>
                </c:pt>
                <c:pt idx="447">
                  <c:v>562</c:v>
                </c:pt>
                <c:pt idx="448">
                  <c:v>562</c:v>
                </c:pt>
                <c:pt idx="449">
                  <c:v>562</c:v>
                </c:pt>
                <c:pt idx="450">
                  <c:v>597</c:v>
                </c:pt>
                <c:pt idx="451">
                  <c:v>562</c:v>
                </c:pt>
                <c:pt idx="452">
                  <c:v>562</c:v>
                </c:pt>
                <c:pt idx="453">
                  <c:v>562</c:v>
                </c:pt>
                <c:pt idx="454">
                  <c:v>597</c:v>
                </c:pt>
                <c:pt idx="455">
                  <c:v>237</c:v>
                </c:pt>
                <c:pt idx="456">
                  <c:v>237</c:v>
                </c:pt>
                <c:pt idx="457">
                  <c:v>237</c:v>
                </c:pt>
                <c:pt idx="458">
                  <c:v>237</c:v>
                </c:pt>
                <c:pt idx="459">
                  <c:v>237</c:v>
                </c:pt>
                <c:pt idx="460">
                  <c:v>270</c:v>
                </c:pt>
                <c:pt idx="461">
                  <c:v>270</c:v>
                </c:pt>
                <c:pt idx="462">
                  <c:v>270</c:v>
                </c:pt>
                <c:pt idx="463">
                  <c:v>270</c:v>
                </c:pt>
                <c:pt idx="464">
                  <c:v>270</c:v>
                </c:pt>
                <c:pt idx="465">
                  <c:v>270</c:v>
                </c:pt>
                <c:pt idx="466">
                  <c:v>270</c:v>
                </c:pt>
                <c:pt idx="467">
                  <c:v>270</c:v>
                </c:pt>
                <c:pt idx="468">
                  <c:v>270</c:v>
                </c:pt>
                <c:pt idx="469">
                  <c:v>270</c:v>
                </c:pt>
                <c:pt idx="470">
                  <c:v>270</c:v>
                </c:pt>
                <c:pt idx="471">
                  <c:v>270</c:v>
                </c:pt>
                <c:pt idx="472">
                  <c:v>270</c:v>
                </c:pt>
                <c:pt idx="473">
                  <c:v>270</c:v>
                </c:pt>
                <c:pt idx="474">
                  <c:v>270</c:v>
                </c:pt>
                <c:pt idx="475">
                  <c:v>270</c:v>
                </c:pt>
                <c:pt idx="476">
                  <c:v>270</c:v>
                </c:pt>
                <c:pt idx="477">
                  <c:v>270</c:v>
                </c:pt>
                <c:pt idx="478">
                  <c:v>270</c:v>
                </c:pt>
                <c:pt idx="479">
                  <c:v>270</c:v>
                </c:pt>
                <c:pt idx="480">
                  <c:v>270</c:v>
                </c:pt>
                <c:pt idx="481">
                  <c:v>270</c:v>
                </c:pt>
                <c:pt idx="482">
                  <c:v>270</c:v>
                </c:pt>
                <c:pt idx="483">
                  <c:v>270</c:v>
                </c:pt>
                <c:pt idx="484">
                  <c:v>270</c:v>
                </c:pt>
                <c:pt idx="485">
                  <c:v>270</c:v>
                </c:pt>
                <c:pt idx="486">
                  <c:v>300</c:v>
                </c:pt>
                <c:pt idx="487">
                  <c:v>445</c:v>
                </c:pt>
                <c:pt idx="488">
                  <c:v>300</c:v>
                </c:pt>
                <c:pt idx="489">
                  <c:v>445</c:v>
                </c:pt>
                <c:pt idx="490">
                  <c:v>300</c:v>
                </c:pt>
                <c:pt idx="491">
                  <c:v>445</c:v>
                </c:pt>
                <c:pt idx="492">
                  <c:v>300</c:v>
                </c:pt>
                <c:pt idx="493">
                  <c:v>300</c:v>
                </c:pt>
                <c:pt idx="494">
                  <c:v>300</c:v>
                </c:pt>
                <c:pt idx="495">
                  <c:v>445</c:v>
                </c:pt>
                <c:pt idx="496">
                  <c:v>443</c:v>
                </c:pt>
                <c:pt idx="497">
                  <c:v>302</c:v>
                </c:pt>
                <c:pt idx="498">
                  <c:v>255</c:v>
                </c:pt>
                <c:pt idx="499">
                  <c:v>241</c:v>
                </c:pt>
                <c:pt idx="500">
                  <c:v>255</c:v>
                </c:pt>
                <c:pt idx="501">
                  <c:v>443</c:v>
                </c:pt>
                <c:pt idx="502">
                  <c:v>241</c:v>
                </c:pt>
                <c:pt idx="503">
                  <c:v>302</c:v>
                </c:pt>
                <c:pt idx="504">
                  <c:v>255</c:v>
                </c:pt>
                <c:pt idx="505">
                  <c:v>302</c:v>
                </c:pt>
                <c:pt idx="506">
                  <c:v>302</c:v>
                </c:pt>
                <c:pt idx="507">
                  <c:v>240</c:v>
                </c:pt>
                <c:pt idx="508">
                  <c:v>240</c:v>
                </c:pt>
                <c:pt idx="509">
                  <c:v>443</c:v>
                </c:pt>
                <c:pt idx="510">
                  <c:v>443</c:v>
                </c:pt>
                <c:pt idx="511">
                  <c:v>255</c:v>
                </c:pt>
                <c:pt idx="512">
                  <c:v>322</c:v>
                </c:pt>
                <c:pt idx="513">
                  <c:v>322</c:v>
                </c:pt>
                <c:pt idx="514">
                  <c:v>322</c:v>
                </c:pt>
                <c:pt idx="515">
                  <c:v>322</c:v>
                </c:pt>
                <c:pt idx="516">
                  <c:v>315</c:v>
                </c:pt>
                <c:pt idx="517">
                  <c:v>315</c:v>
                </c:pt>
                <c:pt idx="518">
                  <c:v>315</c:v>
                </c:pt>
                <c:pt idx="519">
                  <c:v>315</c:v>
                </c:pt>
                <c:pt idx="520">
                  <c:v>111</c:v>
                </c:pt>
                <c:pt idx="521">
                  <c:v>111</c:v>
                </c:pt>
                <c:pt idx="522">
                  <c:v>111</c:v>
                </c:pt>
                <c:pt idx="523">
                  <c:v>160</c:v>
                </c:pt>
                <c:pt idx="524">
                  <c:v>101</c:v>
                </c:pt>
                <c:pt idx="525">
                  <c:v>135</c:v>
                </c:pt>
                <c:pt idx="526">
                  <c:v>101</c:v>
                </c:pt>
                <c:pt idx="527">
                  <c:v>101</c:v>
                </c:pt>
                <c:pt idx="528">
                  <c:v>160</c:v>
                </c:pt>
                <c:pt idx="529">
                  <c:v>101</c:v>
                </c:pt>
                <c:pt idx="530">
                  <c:v>101</c:v>
                </c:pt>
                <c:pt idx="531">
                  <c:v>101</c:v>
                </c:pt>
                <c:pt idx="532">
                  <c:v>101</c:v>
                </c:pt>
                <c:pt idx="533">
                  <c:v>101</c:v>
                </c:pt>
                <c:pt idx="534">
                  <c:v>160</c:v>
                </c:pt>
                <c:pt idx="535">
                  <c:v>101</c:v>
                </c:pt>
                <c:pt idx="536">
                  <c:v>101</c:v>
                </c:pt>
                <c:pt idx="537">
                  <c:v>101</c:v>
                </c:pt>
                <c:pt idx="538">
                  <c:v>160</c:v>
                </c:pt>
                <c:pt idx="539">
                  <c:v>101</c:v>
                </c:pt>
                <c:pt idx="540">
                  <c:v>101</c:v>
                </c:pt>
                <c:pt idx="541">
                  <c:v>101</c:v>
                </c:pt>
                <c:pt idx="542">
                  <c:v>135</c:v>
                </c:pt>
                <c:pt idx="543">
                  <c:v>101</c:v>
                </c:pt>
                <c:pt idx="544">
                  <c:v>101</c:v>
                </c:pt>
                <c:pt idx="545">
                  <c:v>160</c:v>
                </c:pt>
                <c:pt idx="546">
                  <c:v>101</c:v>
                </c:pt>
                <c:pt idx="547">
                  <c:v>101</c:v>
                </c:pt>
                <c:pt idx="548">
                  <c:v>101</c:v>
                </c:pt>
                <c:pt idx="549">
                  <c:v>160</c:v>
                </c:pt>
                <c:pt idx="550">
                  <c:v>101</c:v>
                </c:pt>
                <c:pt idx="551">
                  <c:v>160</c:v>
                </c:pt>
                <c:pt idx="552">
                  <c:v>160</c:v>
                </c:pt>
                <c:pt idx="553">
                  <c:v>160</c:v>
                </c:pt>
                <c:pt idx="554">
                  <c:v>160</c:v>
                </c:pt>
                <c:pt idx="555">
                  <c:v>160</c:v>
                </c:pt>
                <c:pt idx="556">
                  <c:v>160</c:v>
                </c:pt>
                <c:pt idx="557">
                  <c:v>160</c:v>
                </c:pt>
                <c:pt idx="558">
                  <c:v>160</c:v>
                </c:pt>
                <c:pt idx="559">
                  <c:v>160</c:v>
                </c:pt>
                <c:pt idx="560">
                  <c:v>160</c:v>
                </c:pt>
                <c:pt idx="561">
                  <c:v>160</c:v>
                </c:pt>
                <c:pt idx="562">
                  <c:v>160</c:v>
                </c:pt>
                <c:pt idx="563">
                  <c:v>160</c:v>
                </c:pt>
                <c:pt idx="564">
                  <c:v>180</c:v>
                </c:pt>
                <c:pt idx="565">
                  <c:v>180</c:v>
                </c:pt>
                <c:pt idx="566">
                  <c:v>180</c:v>
                </c:pt>
                <c:pt idx="567">
                  <c:v>180</c:v>
                </c:pt>
                <c:pt idx="568">
                  <c:v>180</c:v>
                </c:pt>
                <c:pt idx="569">
                  <c:v>180</c:v>
                </c:pt>
                <c:pt idx="570">
                  <c:v>160</c:v>
                </c:pt>
                <c:pt idx="571">
                  <c:v>180</c:v>
                </c:pt>
                <c:pt idx="572">
                  <c:v>180</c:v>
                </c:pt>
                <c:pt idx="573">
                  <c:v>180</c:v>
                </c:pt>
                <c:pt idx="574">
                  <c:v>180</c:v>
                </c:pt>
                <c:pt idx="575">
                  <c:v>180</c:v>
                </c:pt>
                <c:pt idx="576">
                  <c:v>180</c:v>
                </c:pt>
                <c:pt idx="577">
                  <c:v>180</c:v>
                </c:pt>
                <c:pt idx="578">
                  <c:v>160</c:v>
                </c:pt>
                <c:pt idx="579">
                  <c:v>485</c:v>
                </c:pt>
                <c:pt idx="580">
                  <c:v>485</c:v>
                </c:pt>
                <c:pt idx="581">
                  <c:v>238</c:v>
                </c:pt>
                <c:pt idx="582">
                  <c:v>238</c:v>
                </c:pt>
                <c:pt idx="583">
                  <c:v>238</c:v>
                </c:pt>
                <c:pt idx="584">
                  <c:v>238</c:v>
                </c:pt>
                <c:pt idx="585">
                  <c:v>562</c:v>
                </c:pt>
                <c:pt idx="586">
                  <c:v>515</c:v>
                </c:pt>
                <c:pt idx="587">
                  <c:v>515</c:v>
                </c:pt>
                <c:pt idx="588">
                  <c:v>515</c:v>
                </c:pt>
                <c:pt idx="589">
                  <c:v>515</c:v>
                </c:pt>
                <c:pt idx="590">
                  <c:v>515</c:v>
                </c:pt>
                <c:pt idx="591">
                  <c:v>515</c:v>
                </c:pt>
                <c:pt idx="592">
                  <c:v>543</c:v>
                </c:pt>
                <c:pt idx="593">
                  <c:v>631</c:v>
                </c:pt>
                <c:pt idx="594">
                  <c:v>604</c:v>
                </c:pt>
                <c:pt idx="595">
                  <c:v>543</c:v>
                </c:pt>
                <c:pt idx="596">
                  <c:v>620</c:v>
                </c:pt>
                <c:pt idx="597">
                  <c:v>543</c:v>
                </c:pt>
                <c:pt idx="598">
                  <c:v>620</c:v>
                </c:pt>
                <c:pt idx="599">
                  <c:v>611</c:v>
                </c:pt>
                <c:pt idx="600">
                  <c:v>611</c:v>
                </c:pt>
                <c:pt idx="601">
                  <c:v>611</c:v>
                </c:pt>
                <c:pt idx="602">
                  <c:v>611</c:v>
                </c:pt>
                <c:pt idx="603">
                  <c:v>661</c:v>
                </c:pt>
                <c:pt idx="604">
                  <c:v>157</c:v>
                </c:pt>
                <c:pt idx="605">
                  <c:v>157</c:v>
                </c:pt>
                <c:pt idx="606">
                  <c:v>157</c:v>
                </c:pt>
                <c:pt idx="607">
                  <c:v>157</c:v>
                </c:pt>
                <c:pt idx="608">
                  <c:v>157</c:v>
                </c:pt>
                <c:pt idx="609">
                  <c:v>157</c:v>
                </c:pt>
                <c:pt idx="610">
                  <c:v>157</c:v>
                </c:pt>
                <c:pt idx="611">
                  <c:v>157</c:v>
                </c:pt>
                <c:pt idx="612">
                  <c:v>157</c:v>
                </c:pt>
                <c:pt idx="613">
                  <c:v>157</c:v>
                </c:pt>
                <c:pt idx="614">
                  <c:v>157</c:v>
                </c:pt>
                <c:pt idx="615">
                  <c:v>445</c:v>
                </c:pt>
                <c:pt idx="616">
                  <c:v>315</c:v>
                </c:pt>
                <c:pt idx="617">
                  <c:v>315</c:v>
                </c:pt>
                <c:pt idx="618">
                  <c:v>445</c:v>
                </c:pt>
                <c:pt idx="619">
                  <c:v>445</c:v>
                </c:pt>
                <c:pt idx="620">
                  <c:v>315</c:v>
                </c:pt>
                <c:pt idx="621">
                  <c:v>445</c:v>
                </c:pt>
                <c:pt idx="622">
                  <c:v>315</c:v>
                </c:pt>
                <c:pt idx="623">
                  <c:v>445</c:v>
                </c:pt>
                <c:pt idx="624">
                  <c:v>315</c:v>
                </c:pt>
                <c:pt idx="625">
                  <c:v>445</c:v>
                </c:pt>
                <c:pt idx="626">
                  <c:v>315</c:v>
                </c:pt>
                <c:pt idx="627">
                  <c:v>445</c:v>
                </c:pt>
                <c:pt idx="628">
                  <c:v>315</c:v>
                </c:pt>
                <c:pt idx="629">
                  <c:v>315</c:v>
                </c:pt>
                <c:pt idx="630">
                  <c:v>315</c:v>
                </c:pt>
                <c:pt idx="631">
                  <c:v>445</c:v>
                </c:pt>
                <c:pt idx="632">
                  <c:v>315</c:v>
                </c:pt>
                <c:pt idx="633">
                  <c:v>445</c:v>
                </c:pt>
                <c:pt idx="634">
                  <c:v>445</c:v>
                </c:pt>
                <c:pt idx="635">
                  <c:v>315</c:v>
                </c:pt>
                <c:pt idx="636">
                  <c:v>315</c:v>
                </c:pt>
                <c:pt idx="637">
                  <c:v>445</c:v>
                </c:pt>
                <c:pt idx="638">
                  <c:v>445</c:v>
                </c:pt>
                <c:pt idx="639">
                  <c:v>315</c:v>
                </c:pt>
                <c:pt idx="640">
                  <c:v>315</c:v>
                </c:pt>
                <c:pt idx="641">
                  <c:v>445</c:v>
                </c:pt>
                <c:pt idx="642">
                  <c:v>445</c:v>
                </c:pt>
                <c:pt idx="643">
                  <c:v>445</c:v>
                </c:pt>
                <c:pt idx="644">
                  <c:v>315</c:v>
                </c:pt>
                <c:pt idx="645">
                  <c:v>445</c:v>
                </c:pt>
                <c:pt idx="646">
                  <c:v>315</c:v>
                </c:pt>
                <c:pt idx="647">
                  <c:v>315</c:v>
                </c:pt>
                <c:pt idx="648">
                  <c:v>315</c:v>
                </c:pt>
                <c:pt idx="649">
                  <c:v>445</c:v>
                </c:pt>
                <c:pt idx="650">
                  <c:v>445</c:v>
                </c:pt>
                <c:pt idx="651">
                  <c:v>402</c:v>
                </c:pt>
                <c:pt idx="652">
                  <c:v>389</c:v>
                </c:pt>
                <c:pt idx="653">
                  <c:v>389</c:v>
                </c:pt>
                <c:pt idx="654">
                  <c:v>389</c:v>
                </c:pt>
                <c:pt idx="655">
                  <c:v>140</c:v>
                </c:pt>
                <c:pt idx="656">
                  <c:v>110</c:v>
                </c:pt>
                <c:pt idx="657">
                  <c:v>140</c:v>
                </c:pt>
                <c:pt idx="658">
                  <c:v>140</c:v>
                </c:pt>
                <c:pt idx="659">
                  <c:v>140</c:v>
                </c:pt>
                <c:pt idx="660">
                  <c:v>140</c:v>
                </c:pt>
                <c:pt idx="661">
                  <c:v>110</c:v>
                </c:pt>
                <c:pt idx="662">
                  <c:v>532</c:v>
                </c:pt>
                <c:pt idx="663">
                  <c:v>532</c:v>
                </c:pt>
                <c:pt idx="664">
                  <c:v>532</c:v>
                </c:pt>
                <c:pt idx="665">
                  <c:v>170</c:v>
                </c:pt>
                <c:pt idx="666">
                  <c:v>170</c:v>
                </c:pt>
                <c:pt idx="667">
                  <c:v>130</c:v>
                </c:pt>
                <c:pt idx="668">
                  <c:v>130</c:v>
                </c:pt>
                <c:pt idx="669">
                  <c:v>165</c:v>
                </c:pt>
                <c:pt idx="670">
                  <c:v>165</c:v>
                </c:pt>
                <c:pt idx="671">
                  <c:v>125</c:v>
                </c:pt>
                <c:pt idx="672">
                  <c:v>125</c:v>
                </c:pt>
                <c:pt idx="673">
                  <c:v>165</c:v>
                </c:pt>
                <c:pt idx="674">
                  <c:v>125</c:v>
                </c:pt>
                <c:pt idx="675">
                  <c:v>165</c:v>
                </c:pt>
                <c:pt idx="676">
                  <c:v>604</c:v>
                </c:pt>
                <c:pt idx="677">
                  <c:v>543</c:v>
                </c:pt>
                <c:pt idx="678">
                  <c:v>631</c:v>
                </c:pt>
                <c:pt idx="679">
                  <c:v>543</c:v>
                </c:pt>
                <c:pt idx="680">
                  <c:v>620</c:v>
                </c:pt>
                <c:pt idx="681">
                  <c:v>620</c:v>
                </c:pt>
                <c:pt idx="682">
                  <c:v>543</c:v>
                </c:pt>
                <c:pt idx="683">
                  <c:v>641</c:v>
                </c:pt>
                <c:pt idx="684">
                  <c:v>641</c:v>
                </c:pt>
                <c:pt idx="685">
                  <c:v>184</c:v>
                </c:pt>
                <c:pt idx="686">
                  <c:v>184</c:v>
                </c:pt>
                <c:pt idx="687">
                  <c:v>184</c:v>
                </c:pt>
                <c:pt idx="688">
                  <c:v>184</c:v>
                </c:pt>
                <c:pt idx="689">
                  <c:v>184</c:v>
                </c:pt>
                <c:pt idx="690">
                  <c:v>184</c:v>
                </c:pt>
                <c:pt idx="691">
                  <c:v>184</c:v>
                </c:pt>
                <c:pt idx="692">
                  <c:v>184</c:v>
                </c:pt>
                <c:pt idx="693">
                  <c:v>184</c:v>
                </c:pt>
                <c:pt idx="694">
                  <c:v>184</c:v>
                </c:pt>
                <c:pt idx="695">
                  <c:v>184</c:v>
                </c:pt>
                <c:pt idx="696">
                  <c:v>184</c:v>
                </c:pt>
                <c:pt idx="697">
                  <c:v>184</c:v>
                </c:pt>
                <c:pt idx="698">
                  <c:v>184</c:v>
                </c:pt>
                <c:pt idx="699">
                  <c:v>184</c:v>
                </c:pt>
                <c:pt idx="700">
                  <c:v>535</c:v>
                </c:pt>
                <c:pt idx="701">
                  <c:v>315</c:v>
                </c:pt>
                <c:pt idx="702">
                  <c:v>445</c:v>
                </c:pt>
                <c:pt idx="703">
                  <c:v>445</c:v>
                </c:pt>
                <c:pt idx="704">
                  <c:v>315</c:v>
                </c:pt>
                <c:pt idx="705">
                  <c:v>315</c:v>
                </c:pt>
                <c:pt idx="706">
                  <c:v>445</c:v>
                </c:pt>
                <c:pt idx="707">
                  <c:v>445</c:v>
                </c:pt>
                <c:pt idx="708">
                  <c:v>255</c:v>
                </c:pt>
                <c:pt idx="709">
                  <c:v>445</c:v>
                </c:pt>
                <c:pt idx="710">
                  <c:v>320</c:v>
                </c:pt>
                <c:pt idx="711">
                  <c:v>445</c:v>
                </c:pt>
                <c:pt idx="712">
                  <c:v>445</c:v>
                </c:pt>
                <c:pt idx="713">
                  <c:v>445</c:v>
                </c:pt>
                <c:pt idx="714">
                  <c:v>320</c:v>
                </c:pt>
                <c:pt idx="715">
                  <c:v>320</c:v>
                </c:pt>
                <c:pt idx="716">
                  <c:v>300</c:v>
                </c:pt>
                <c:pt idx="717">
                  <c:v>350</c:v>
                </c:pt>
                <c:pt idx="718">
                  <c:v>114</c:v>
                </c:pt>
                <c:pt idx="719">
                  <c:v>153</c:v>
                </c:pt>
                <c:pt idx="720">
                  <c:v>114</c:v>
                </c:pt>
                <c:pt idx="721">
                  <c:v>153</c:v>
                </c:pt>
                <c:pt idx="722">
                  <c:v>162</c:v>
                </c:pt>
                <c:pt idx="723">
                  <c:v>162</c:v>
                </c:pt>
                <c:pt idx="724">
                  <c:v>114</c:v>
                </c:pt>
                <c:pt idx="725">
                  <c:v>162</c:v>
                </c:pt>
                <c:pt idx="726">
                  <c:v>162</c:v>
                </c:pt>
                <c:pt idx="727">
                  <c:v>114</c:v>
                </c:pt>
                <c:pt idx="728">
                  <c:v>162</c:v>
                </c:pt>
                <c:pt idx="729">
                  <c:v>114</c:v>
                </c:pt>
                <c:pt idx="730">
                  <c:v>114</c:v>
                </c:pt>
                <c:pt idx="731">
                  <c:v>144</c:v>
                </c:pt>
                <c:pt idx="732">
                  <c:v>162</c:v>
                </c:pt>
                <c:pt idx="733">
                  <c:v>162</c:v>
                </c:pt>
                <c:pt idx="734">
                  <c:v>188</c:v>
                </c:pt>
                <c:pt idx="735">
                  <c:v>144</c:v>
                </c:pt>
                <c:pt idx="736">
                  <c:v>282</c:v>
                </c:pt>
                <c:pt idx="737">
                  <c:v>322</c:v>
                </c:pt>
                <c:pt idx="738">
                  <c:v>372</c:v>
                </c:pt>
                <c:pt idx="739">
                  <c:v>322</c:v>
                </c:pt>
                <c:pt idx="740">
                  <c:v>282</c:v>
                </c:pt>
                <c:pt idx="741">
                  <c:v>322</c:v>
                </c:pt>
                <c:pt idx="742">
                  <c:v>282</c:v>
                </c:pt>
                <c:pt idx="743">
                  <c:v>108</c:v>
                </c:pt>
                <c:pt idx="744">
                  <c:v>130</c:v>
                </c:pt>
                <c:pt idx="745">
                  <c:v>130</c:v>
                </c:pt>
                <c:pt idx="746">
                  <c:v>130</c:v>
                </c:pt>
                <c:pt idx="747">
                  <c:v>130</c:v>
                </c:pt>
                <c:pt idx="748">
                  <c:v>130</c:v>
                </c:pt>
                <c:pt idx="749">
                  <c:v>222</c:v>
                </c:pt>
                <c:pt idx="750">
                  <c:v>168</c:v>
                </c:pt>
                <c:pt idx="751">
                  <c:v>240</c:v>
                </c:pt>
                <c:pt idx="752">
                  <c:v>168</c:v>
                </c:pt>
                <c:pt idx="753">
                  <c:v>222</c:v>
                </c:pt>
                <c:pt idx="754">
                  <c:v>240</c:v>
                </c:pt>
                <c:pt idx="755">
                  <c:v>222</c:v>
                </c:pt>
                <c:pt idx="756">
                  <c:v>222</c:v>
                </c:pt>
                <c:pt idx="757">
                  <c:v>168</c:v>
                </c:pt>
                <c:pt idx="758">
                  <c:v>240</c:v>
                </c:pt>
                <c:pt idx="759">
                  <c:v>168</c:v>
                </c:pt>
                <c:pt idx="760">
                  <c:v>240</c:v>
                </c:pt>
                <c:pt idx="761">
                  <c:v>168</c:v>
                </c:pt>
                <c:pt idx="762">
                  <c:v>168</c:v>
                </c:pt>
                <c:pt idx="763">
                  <c:v>240</c:v>
                </c:pt>
                <c:pt idx="764">
                  <c:v>222</c:v>
                </c:pt>
                <c:pt idx="765">
                  <c:v>240</c:v>
                </c:pt>
                <c:pt idx="766">
                  <c:v>190</c:v>
                </c:pt>
                <c:pt idx="767">
                  <c:v>190</c:v>
                </c:pt>
                <c:pt idx="768">
                  <c:v>222</c:v>
                </c:pt>
                <c:pt idx="769">
                  <c:v>205</c:v>
                </c:pt>
                <c:pt idx="770">
                  <c:v>200</c:v>
                </c:pt>
                <c:pt idx="771">
                  <c:v>227</c:v>
                </c:pt>
                <c:pt idx="772">
                  <c:v>165</c:v>
                </c:pt>
                <c:pt idx="773">
                  <c:v>230</c:v>
                </c:pt>
                <c:pt idx="774">
                  <c:v>173</c:v>
                </c:pt>
                <c:pt idx="775">
                  <c:v>220</c:v>
                </c:pt>
                <c:pt idx="776">
                  <c:v>220</c:v>
                </c:pt>
                <c:pt idx="777">
                  <c:v>220</c:v>
                </c:pt>
                <c:pt idx="778">
                  <c:v>220</c:v>
                </c:pt>
                <c:pt idx="779">
                  <c:v>220</c:v>
                </c:pt>
                <c:pt idx="780">
                  <c:v>220</c:v>
                </c:pt>
                <c:pt idx="781">
                  <c:v>220</c:v>
                </c:pt>
                <c:pt idx="782">
                  <c:v>220</c:v>
                </c:pt>
                <c:pt idx="783">
                  <c:v>220</c:v>
                </c:pt>
                <c:pt idx="784">
                  <c:v>220</c:v>
                </c:pt>
                <c:pt idx="785">
                  <c:v>220</c:v>
                </c:pt>
                <c:pt idx="786">
                  <c:v>220</c:v>
                </c:pt>
                <c:pt idx="787">
                  <c:v>220</c:v>
                </c:pt>
                <c:pt idx="788">
                  <c:v>220</c:v>
                </c:pt>
                <c:pt idx="789">
                  <c:v>220</c:v>
                </c:pt>
                <c:pt idx="790">
                  <c:v>220</c:v>
                </c:pt>
                <c:pt idx="791">
                  <c:v>220</c:v>
                </c:pt>
                <c:pt idx="792">
                  <c:v>220</c:v>
                </c:pt>
                <c:pt idx="793">
                  <c:v>210</c:v>
                </c:pt>
                <c:pt idx="794">
                  <c:v>280</c:v>
                </c:pt>
                <c:pt idx="795">
                  <c:v>210</c:v>
                </c:pt>
                <c:pt idx="796">
                  <c:v>280</c:v>
                </c:pt>
                <c:pt idx="797">
                  <c:v>210</c:v>
                </c:pt>
                <c:pt idx="798">
                  <c:v>210</c:v>
                </c:pt>
                <c:pt idx="799">
                  <c:v>280</c:v>
                </c:pt>
                <c:pt idx="800">
                  <c:v>210</c:v>
                </c:pt>
                <c:pt idx="801">
                  <c:v>210</c:v>
                </c:pt>
                <c:pt idx="802">
                  <c:v>210</c:v>
                </c:pt>
                <c:pt idx="803">
                  <c:v>210</c:v>
                </c:pt>
                <c:pt idx="804">
                  <c:v>210</c:v>
                </c:pt>
                <c:pt idx="805">
                  <c:v>210</c:v>
                </c:pt>
                <c:pt idx="806">
                  <c:v>210</c:v>
                </c:pt>
                <c:pt idx="807">
                  <c:v>207</c:v>
                </c:pt>
                <c:pt idx="808">
                  <c:v>207</c:v>
                </c:pt>
                <c:pt idx="809">
                  <c:v>207</c:v>
                </c:pt>
                <c:pt idx="810">
                  <c:v>207</c:v>
                </c:pt>
                <c:pt idx="811">
                  <c:v>207</c:v>
                </c:pt>
                <c:pt idx="812">
                  <c:v>207</c:v>
                </c:pt>
                <c:pt idx="813">
                  <c:v>207</c:v>
                </c:pt>
                <c:pt idx="814">
                  <c:v>207</c:v>
                </c:pt>
                <c:pt idx="815">
                  <c:v>207</c:v>
                </c:pt>
                <c:pt idx="816">
                  <c:v>210</c:v>
                </c:pt>
                <c:pt idx="817">
                  <c:v>210</c:v>
                </c:pt>
                <c:pt idx="818">
                  <c:v>210</c:v>
                </c:pt>
                <c:pt idx="819">
                  <c:v>210</c:v>
                </c:pt>
                <c:pt idx="820">
                  <c:v>210</c:v>
                </c:pt>
                <c:pt idx="821">
                  <c:v>210</c:v>
                </c:pt>
                <c:pt idx="822">
                  <c:v>210</c:v>
                </c:pt>
                <c:pt idx="823">
                  <c:v>210</c:v>
                </c:pt>
                <c:pt idx="824">
                  <c:v>210</c:v>
                </c:pt>
                <c:pt idx="825">
                  <c:v>265</c:v>
                </c:pt>
                <c:pt idx="826">
                  <c:v>265</c:v>
                </c:pt>
                <c:pt idx="827">
                  <c:v>265</c:v>
                </c:pt>
                <c:pt idx="828">
                  <c:v>265</c:v>
                </c:pt>
                <c:pt idx="829">
                  <c:v>300</c:v>
                </c:pt>
                <c:pt idx="830">
                  <c:v>260</c:v>
                </c:pt>
                <c:pt idx="831">
                  <c:v>260</c:v>
                </c:pt>
                <c:pt idx="832">
                  <c:v>260</c:v>
                </c:pt>
                <c:pt idx="833">
                  <c:v>260</c:v>
                </c:pt>
                <c:pt idx="834">
                  <c:v>260</c:v>
                </c:pt>
                <c:pt idx="835">
                  <c:v>260</c:v>
                </c:pt>
                <c:pt idx="836">
                  <c:v>300</c:v>
                </c:pt>
                <c:pt idx="837">
                  <c:v>220</c:v>
                </c:pt>
                <c:pt idx="838">
                  <c:v>300</c:v>
                </c:pt>
                <c:pt idx="839">
                  <c:v>220</c:v>
                </c:pt>
                <c:pt idx="840">
                  <c:v>300</c:v>
                </c:pt>
                <c:pt idx="841">
                  <c:v>290</c:v>
                </c:pt>
                <c:pt idx="842">
                  <c:v>300</c:v>
                </c:pt>
                <c:pt idx="843">
                  <c:v>300</c:v>
                </c:pt>
                <c:pt idx="844">
                  <c:v>285</c:v>
                </c:pt>
                <c:pt idx="845">
                  <c:v>390</c:v>
                </c:pt>
                <c:pt idx="846">
                  <c:v>390</c:v>
                </c:pt>
                <c:pt idx="847">
                  <c:v>285</c:v>
                </c:pt>
                <c:pt idx="848">
                  <c:v>300</c:v>
                </c:pt>
                <c:pt idx="849">
                  <c:v>225</c:v>
                </c:pt>
                <c:pt idx="850">
                  <c:v>210</c:v>
                </c:pt>
                <c:pt idx="851">
                  <c:v>170</c:v>
                </c:pt>
                <c:pt idx="852">
                  <c:v>200</c:v>
                </c:pt>
                <c:pt idx="853">
                  <c:v>210</c:v>
                </c:pt>
                <c:pt idx="854">
                  <c:v>170</c:v>
                </c:pt>
                <c:pt idx="855">
                  <c:v>225</c:v>
                </c:pt>
                <c:pt idx="856">
                  <c:v>200</c:v>
                </c:pt>
                <c:pt idx="857">
                  <c:v>200</c:v>
                </c:pt>
                <c:pt idx="858">
                  <c:v>225</c:v>
                </c:pt>
                <c:pt idx="859">
                  <c:v>185</c:v>
                </c:pt>
                <c:pt idx="860">
                  <c:v>185</c:v>
                </c:pt>
                <c:pt idx="861">
                  <c:v>150</c:v>
                </c:pt>
                <c:pt idx="862">
                  <c:v>170</c:v>
                </c:pt>
                <c:pt idx="863">
                  <c:v>185</c:v>
                </c:pt>
                <c:pt idx="864">
                  <c:v>170</c:v>
                </c:pt>
                <c:pt idx="865">
                  <c:v>150</c:v>
                </c:pt>
                <c:pt idx="866">
                  <c:v>150</c:v>
                </c:pt>
                <c:pt idx="867">
                  <c:v>185</c:v>
                </c:pt>
                <c:pt idx="868">
                  <c:v>170</c:v>
                </c:pt>
                <c:pt idx="869">
                  <c:v>150</c:v>
                </c:pt>
                <c:pt idx="870">
                  <c:v>150</c:v>
                </c:pt>
                <c:pt idx="871">
                  <c:v>185</c:v>
                </c:pt>
                <c:pt idx="872">
                  <c:v>185</c:v>
                </c:pt>
                <c:pt idx="873">
                  <c:v>170</c:v>
                </c:pt>
                <c:pt idx="874">
                  <c:v>150</c:v>
                </c:pt>
                <c:pt idx="875">
                  <c:v>185</c:v>
                </c:pt>
                <c:pt idx="876">
                  <c:v>185</c:v>
                </c:pt>
                <c:pt idx="877">
                  <c:v>185</c:v>
                </c:pt>
                <c:pt idx="878">
                  <c:v>185</c:v>
                </c:pt>
                <c:pt idx="879">
                  <c:v>185</c:v>
                </c:pt>
                <c:pt idx="880">
                  <c:v>172</c:v>
                </c:pt>
                <c:pt idx="881">
                  <c:v>172</c:v>
                </c:pt>
                <c:pt idx="882">
                  <c:v>172</c:v>
                </c:pt>
                <c:pt idx="883">
                  <c:v>172</c:v>
                </c:pt>
                <c:pt idx="884">
                  <c:v>172</c:v>
                </c:pt>
                <c:pt idx="885">
                  <c:v>172</c:v>
                </c:pt>
                <c:pt idx="886">
                  <c:v>350</c:v>
                </c:pt>
                <c:pt idx="887">
                  <c:v>430</c:v>
                </c:pt>
                <c:pt idx="888">
                  <c:v>430</c:v>
                </c:pt>
                <c:pt idx="889">
                  <c:v>400</c:v>
                </c:pt>
                <c:pt idx="890">
                  <c:v>400</c:v>
                </c:pt>
                <c:pt idx="891">
                  <c:v>520</c:v>
                </c:pt>
                <c:pt idx="892">
                  <c:v>350</c:v>
                </c:pt>
                <c:pt idx="893">
                  <c:v>520</c:v>
                </c:pt>
                <c:pt idx="894">
                  <c:v>350</c:v>
                </c:pt>
                <c:pt idx="895">
                  <c:v>350</c:v>
                </c:pt>
                <c:pt idx="896">
                  <c:v>430</c:v>
                </c:pt>
                <c:pt idx="897">
                  <c:v>560</c:v>
                </c:pt>
                <c:pt idx="898">
                  <c:v>560</c:v>
                </c:pt>
                <c:pt idx="899">
                  <c:v>475</c:v>
                </c:pt>
                <c:pt idx="900">
                  <c:v>400</c:v>
                </c:pt>
                <c:pt idx="901">
                  <c:v>400</c:v>
                </c:pt>
                <c:pt idx="902">
                  <c:v>430</c:v>
                </c:pt>
                <c:pt idx="903">
                  <c:v>350</c:v>
                </c:pt>
                <c:pt idx="904">
                  <c:v>400</c:v>
                </c:pt>
                <c:pt idx="905">
                  <c:v>350</c:v>
                </c:pt>
                <c:pt idx="906">
                  <c:v>430</c:v>
                </c:pt>
                <c:pt idx="907">
                  <c:v>400</c:v>
                </c:pt>
                <c:pt idx="908">
                  <c:v>430</c:v>
                </c:pt>
                <c:pt idx="909">
                  <c:v>350</c:v>
                </c:pt>
                <c:pt idx="910">
                  <c:v>400</c:v>
                </c:pt>
                <c:pt idx="911">
                  <c:v>430</c:v>
                </c:pt>
                <c:pt idx="912">
                  <c:v>350</c:v>
                </c:pt>
                <c:pt idx="913">
                  <c:v>520</c:v>
                </c:pt>
                <c:pt idx="914">
                  <c:v>350</c:v>
                </c:pt>
                <c:pt idx="915">
                  <c:v>350</c:v>
                </c:pt>
                <c:pt idx="916">
                  <c:v>430</c:v>
                </c:pt>
                <c:pt idx="917">
                  <c:v>430</c:v>
                </c:pt>
                <c:pt idx="918">
                  <c:v>350</c:v>
                </c:pt>
                <c:pt idx="919">
                  <c:v>560</c:v>
                </c:pt>
                <c:pt idx="920">
                  <c:v>350</c:v>
                </c:pt>
                <c:pt idx="921">
                  <c:v>400</c:v>
                </c:pt>
                <c:pt idx="922">
                  <c:v>350</c:v>
                </c:pt>
                <c:pt idx="923">
                  <c:v>400</c:v>
                </c:pt>
                <c:pt idx="924">
                  <c:v>400</c:v>
                </c:pt>
                <c:pt idx="925">
                  <c:v>350</c:v>
                </c:pt>
                <c:pt idx="926">
                  <c:v>520</c:v>
                </c:pt>
                <c:pt idx="927">
                  <c:v>560</c:v>
                </c:pt>
                <c:pt idx="928">
                  <c:v>475</c:v>
                </c:pt>
                <c:pt idx="929">
                  <c:v>500</c:v>
                </c:pt>
                <c:pt idx="930">
                  <c:v>540</c:v>
                </c:pt>
                <c:pt idx="931">
                  <c:v>370</c:v>
                </c:pt>
                <c:pt idx="932">
                  <c:v>580</c:v>
                </c:pt>
                <c:pt idx="933">
                  <c:v>420</c:v>
                </c:pt>
                <c:pt idx="934">
                  <c:v>420</c:v>
                </c:pt>
                <c:pt idx="935">
                  <c:v>420</c:v>
                </c:pt>
                <c:pt idx="936">
                  <c:v>420</c:v>
                </c:pt>
                <c:pt idx="937">
                  <c:v>370</c:v>
                </c:pt>
                <c:pt idx="938">
                  <c:v>370</c:v>
                </c:pt>
                <c:pt idx="939">
                  <c:v>540</c:v>
                </c:pt>
                <c:pt idx="940">
                  <c:v>580</c:v>
                </c:pt>
                <c:pt idx="941">
                  <c:v>370</c:v>
                </c:pt>
                <c:pt idx="942">
                  <c:v>420</c:v>
                </c:pt>
                <c:pt idx="943">
                  <c:v>370</c:v>
                </c:pt>
                <c:pt idx="944">
                  <c:v>345</c:v>
                </c:pt>
                <c:pt idx="945">
                  <c:v>345</c:v>
                </c:pt>
                <c:pt idx="946">
                  <c:v>345</c:v>
                </c:pt>
                <c:pt idx="947">
                  <c:v>195</c:v>
                </c:pt>
                <c:pt idx="948">
                  <c:v>193</c:v>
                </c:pt>
                <c:pt idx="949">
                  <c:v>193</c:v>
                </c:pt>
                <c:pt idx="950">
                  <c:v>114</c:v>
                </c:pt>
                <c:pt idx="951">
                  <c:v>114</c:v>
                </c:pt>
                <c:pt idx="952">
                  <c:v>162</c:v>
                </c:pt>
                <c:pt idx="953">
                  <c:v>162</c:v>
                </c:pt>
                <c:pt idx="954">
                  <c:v>114</c:v>
                </c:pt>
                <c:pt idx="955">
                  <c:v>114</c:v>
                </c:pt>
                <c:pt idx="956">
                  <c:v>162</c:v>
                </c:pt>
                <c:pt idx="957">
                  <c:v>162</c:v>
                </c:pt>
                <c:pt idx="958">
                  <c:v>162</c:v>
                </c:pt>
                <c:pt idx="959">
                  <c:v>162</c:v>
                </c:pt>
                <c:pt idx="960">
                  <c:v>162</c:v>
                </c:pt>
                <c:pt idx="961">
                  <c:v>114</c:v>
                </c:pt>
                <c:pt idx="962">
                  <c:v>208</c:v>
                </c:pt>
                <c:pt idx="963">
                  <c:v>208</c:v>
                </c:pt>
                <c:pt idx="964">
                  <c:v>208</c:v>
                </c:pt>
                <c:pt idx="965">
                  <c:v>208</c:v>
                </c:pt>
                <c:pt idx="966">
                  <c:v>181</c:v>
                </c:pt>
                <c:pt idx="967">
                  <c:v>181</c:v>
                </c:pt>
                <c:pt idx="968">
                  <c:v>181</c:v>
                </c:pt>
                <c:pt idx="969">
                  <c:v>181</c:v>
                </c:pt>
                <c:pt idx="970">
                  <c:v>181</c:v>
                </c:pt>
                <c:pt idx="971">
                  <c:v>181</c:v>
                </c:pt>
                <c:pt idx="972">
                  <c:v>236</c:v>
                </c:pt>
                <c:pt idx="973">
                  <c:v>236</c:v>
                </c:pt>
                <c:pt idx="974">
                  <c:v>236</c:v>
                </c:pt>
                <c:pt idx="975">
                  <c:v>236</c:v>
                </c:pt>
                <c:pt idx="976">
                  <c:v>236</c:v>
                </c:pt>
                <c:pt idx="977">
                  <c:v>236</c:v>
                </c:pt>
                <c:pt idx="978">
                  <c:v>150</c:v>
                </c:pt>
                <c:pt idx="979">
                  <c:v>150</c:v>
                </c:pt>
                <c:pt idx="980">
                  <c:v>220</c:v>
                </c:pt>
                <c:pt idx="981">
                  <c:v>170</c:v>
                </c:pt>
                <c:pt idx="982">
                  <c:v>170</c:v>
                </c:pt>
                <c:pt idx="983">
                  <c:v>220</c:v>
                </c:pt>
                <c:pt idx="984">
                  <c:v>170</c:v>
                </c:pt>
                <c:pt idx="985">
                  <c:v>220</c:v>
                </c:pt>
                <c:pt idx="986">
                  <c:v>150</c:v>
                </c:pt>
                <c:pt idx="987">
                  <c:v>220</c:v>
                </c:pt>
                <c:pt idx="988">
                  <c:v>170</c:v>
                </c:pt>
                <c:pt idx="989">
                  <c:v>170</c:v>
                </c:pt>
                <c:pt idx="990">
                  <c:v>220</c:v>
                </c:pt>
                <c:pt idx="991">
                  <c:v>220</c:v>
                </c:pt>
                <c:pt idx="992">
                  <c:v>170</c:v>
                </c:pt>
                <c:pt idx="993">
                  <c:v>220</c:v>
                </c:pt>
                <c:pt idx="994">
                  <c:v>220</c:v>
                </c:pt>
                <c:pt idx="995">
                  <c:v>220</c:v>
                </c:pt>
                <c:pt idx="996">
                  <c:v>150</c:v>
                </c:pt>
                <c:pt idx="997">
                  <c:v>220</c:v>
                </c:pt>
                <c:pt idx="998">
                  <c:v>170</c:v>
                </c:pt>
                <c:pt idx="999">
                  <c:v>170</c:v>
                </c:pt>
                <c:pt idx="1000">
                  <c:v>170</c:v>
                </c:pt>
                <c:pt idx="1001">
                  <c:v>170</c:v>
                </c:pt>
                <c:pt idx="1002">
                  <c:v>220</c:v>
                </c:pt>
                <c:pt idx="1003">
                  <c:v>150</c:v>
                </c:pt>
                <c:pt idx="1004">
                  <c:v>170</c:v>
                </c:pt>
                <c:pt idx="1005">
                  <c:v>150</c:v>
                </c:pt>
                <c:pt idx="1006">
                  <c:v>220</c:v>
                </c:pt>
                <c:pt idx="1007">
                  <c:v>220</c:v>
                </c:pt>
                <c:pt idx="1008">
                  <c:v>170</c:v>
                </c:pt>
                <c:pt idx="1009">
                  <c:v>170</c:v>
                </c:pt>
                <c:pt idx="1010">
                  <c:v>170</c:v>
                </c:pt>
                <c:pt idx="1011">
                  <c:v>220</c:v>
                </c:pt>
                <c:pt idx="1012">
                  <c:v>150</c:v>
                </c:pt>
                <c:pt idx="1013">
                  <c:v>220</c:v>
                </c:pt>
                <c:pt idx="1014">
                  <c:v>186</c:v>
                </c:pt>
                <c:pt idx="1015">
                  <c:v>220</c:v>
                </c:pt>
                <c:pt idx="1016">
                  <c:v>186</c:v>
                </c:pt>
                <c:pt idx="1017">
                  <c:v>186</c:v>
                </c:pt>
                <c:pt idx="1018">
                  <c:v>220</c:v>
                </c:pt>
                <c:pt idx="1019">
                  <c:v>220</c:v>
                </c:pt>
                <c:pt idx="1020">
                  <c:v>220</c:v>
                </c:pt>
                <c:pt idx="1021">
                  <c:v>186</c:v>
                </c:pt>
                <c:pt idx="1022">
                  <c:v>186</c:v>
                </c:pt>
                <c:pt idx="1023">
                  <c:v>186</c:v>
                </c:pt>
                <c:pt idx="1024">
                  <c:v>220</c:v>
                </c:pt>
                <c:pt idx="1025">
                  <c:v>252</c:v>
                </c:pt>
                <c:pt idx="1026">
                  <c:v>252</c:v>
                </c:pt>
                <c:pt idx="1027">
                  <c:v>252</c:v>
                </c:pt>
                <c:pt idx="1028">
                  <c:v>220</c:v>
                </c:pt>
                <c:pt idx="1029">
                  <c:v>220</c:v>
                </c:pt>
                <c:pt idx="1030">
                  <c:v>220</c:v>
                </c:pt>
                <c:pt idx="1031">
                  <c:v>220</c:v>
                </c:pt>
                <c:pt idx="1032">
                  <c:v>220</c:v>
                </c:pt>
                <c:pt idx="1033">
                  <c:v>220</c:v>
                </c:pt>
                <c:pt idx="1034">
                  <c:v>220</c:v>
                </c:pt>
                <c:pt idx="1035">
                  <c:v>220</c:v>
                </c:pt>
                <c:pt idx="1036">
                  <c:v>220</c:v>
                </c:pt>
                <c:pt idx="1037">
                  <c:v>220</c:v>
                </c:pt>
                <c:pt idx="1038">
                  <c:v>220</c:v>
                </c:pt>
                <c:pt idx="1039">
                  <c:v>220</c:v>
                </c:pt>
                <c:pt idx="1040">
                  <c:v>220</c:v>
                </c:pt>
                <c:pt idx="1041">
                  <c:v>220</c:v>
                </c:pt>
                <c:pt idx="1042">
                  <c:v>220</c:v>
                </c:pt>
                <c:pt idx="1043">
                  <c:v>252</c:v>
                </c:pt>
                <c:pt idx="1044">
                  <c:v>190</c:v>
                </c:pt>
                <c:pt idx="1045">
                  <c:v>252</c:v>
                </c:pt>
                <c:pt idx="1046">
                  <c:v>252</c:v>
                </c:pt>
                <c:pt idx="1047">
                  <c:v>252</c:v>
                </c:pt>
                <c:pt idx="1048">
                  <c:v>252</c:v>
                </c:pt>
                <c:pt idx="1049">
                  <c:v>252</c:v>
                </c:pt>
                <c:pt idx="1050">
                  <c:v>190</c:v>
                </c:pt>
                <c:pt idx="1051">
                  <c:v>190</c:v>
                </c:pt>
                <c:pt idx="1052">
                  <c:v>252</c:v>
                </c:pt>
                <c:pt idx="1053">
                  <c:v>220</c:v>
                </c:pt>
                <c:pt idx="1054">
                  <c:v>220</c:v>
                </c:pt>
                <c:pt idx="1055">
                  <c:v>220</c:v>
                </c:pt>
                <c:pt idx="1056">
                  <c:v>220</c:v>
                </c:pt>
                <c:pt idx="1057">
                  <c:v>220</c:v>
                </c:pt>
                <c:pt idx="1058">
                  <c:v>220</c:v>
                </c:pt>
                <c:pt idx="1059">
                  <c:v>220</c:v>
                </c:pt>
                <c:pt idx="1060">
                  <c:v>220</c:v>
                </c:pt>
                <c:pt idx="1061">
                  <c:v>220</c:v>
                </c:pt>
                <c:pt idx="1062">
                  <c:v>240</c:v>
                </c:pt>
                <c:pt idx="1063">
                  <c:v>220</c:v>
                </c:pt>
                <c:pt idx="1064">
                  <c:v>220</c:v>
                </c:pt>
                <c:pt idx="1065">
                  <c:v>310</c:v>
                </c:pt>
                <c:pt idx="1066">
                  <c:v>220</c:v>
                </c:pt>
                <c:pt idx="1067">
                  <c:v>310</c:v>
                </c:pt>
                <c:pt idx="1068">
                  <c:v>220</c:v>
                </c:pt>
                <c:pt idx="1069">
                  <c:v>240</c:v>
                </c:pt>
                <c:pt idx="1070">
                  <c:v>252</c:v>
                </c:pt>
                <c:pt idx="1071">
                  <c:v>252</c:v>
                </c:pt>
                <c:pt idx="1072">
                  <c:v>252</c:v>
                </c:pt>
                <c:pt idx="1073">
                  <c:v>240</c:v>
                </c:pt>
                <c:pt idx="1074">
                  <c:v>333</c:v>
                </c:pt>
                <c:pt idx="1075">
                  <c:v>333</c:v>
                </c:pt>
                <c:pt idx="1076">
                  <c:v>240</c:v>
                </c:pt>
                <c:pt idx="1077">
                  <c:v>252</c:v>
                </c:pt>
                <c:pt idx="1078">
                  <c:v>252</c:v>
                </c:pt>
                <c:pt idx="1079">
                  <c:v>333</c:v>
                </c:pt>
                <c:pt idx="1080">
                  <c:v>340</c:v>
                </c:pt>
                <c:pt idx="1081">
                  <c:v>333</c:v>
                </c:pt>
                <c:pt idx="1082">
                  <c:v>252</c:v>
                </c:pt>
                <c:pt idx="1083">
                  <c:v>252</c:v>
                </c:pt>
                <c:pt idx="1084">
                  <c:v>252</c:v>
                </c:pt>
                <c:pt idx="1085">
                  <c:v>310</c:v>
                </c:pt>
                <c:pt idx="1086">
                  <c:v>310</c:v>
                </c:pt>
                <c:pt idx="1087">
                  <c:v>240</c:v>
                </c:pt>
                <c:pt idx="1088">
                  <c:v>240</c:v>
                </c:pt>
                <c:pt idx="1089">
                  <c:v>240</c:v>
                </c:pt>
                <c:pt idx="1090">
                  <c:v>333</c:v>
                </c:pt>
                <c:pt idx="1091">
                  <c:v>240</c:v>
                </c:pt>
                <c:pt idx="1092">
                  <c:v>333</c:v>
                </c:pt>
                <c:pt idx="1093">
                  <c:v>333</c:v>
                </c:pt>
                <c:pt idx="1094">
                  <c:v>333</c:v>
                </c:pt>
                <c:pt idx="1095">
                  <c:v>240</c:v>
                </c:pt>
                <c:pt idx="1096">
                  <c:v>500</c:v>
                </c:pt>
                <c:pt idx="1097">
                  <c:v>450</c:v>
                </c:pt>
                <c:pt idx="1098">
                  <c:v>333</c:v>
                </c:pt>
                <c:pt idx="1099">
                  <c:v>450</c:v>
                </c:pt>
                <c:pt idx="1100">
                  <c:v>333</c:v>
                </c:pt>
                <c:pt idx="1101">
                  <c:v>281</c:v>
                </c:pt>
                <c:pt idx="1102">
                  <c:v>281</c:v>
                </c:pt>
                <c:pt idx="1103">
                  <c:v>281</c:v>
                </c:pt>
                <c:pt idx="1104">
                  <c:v>281</c:v>
                </c:pt>
                <c:pt idx="1105">
                  <c:v>281</c:v>
                </c:pt>
                <c:pt idx="1106">
                  <c:v>281</c:v>
                </c:pt>
                <c:pt idx="1107">
                  <c:v>281</c:v>
                </c:pt>
                <c:pt idx="1108">
                  <c:v>281</c:v>
                </c:pt>
                <c:pt idx="1109">
                  <c:v>288</c:v>
                </c:pt>
                <c:pt idx="1110">
                  <c:v>281</c:v>
                </c:pt>
                <c:pt idx="1111">
                  <c:v>288</c:v>
                </c:pt>
                <c:pt idx="1112">
                  <c:v>281</c:v>
                </c:pt>
                <c:pt idx="1113">
                  <c:v>281</c:v>
                </c:pt>
                <c:pt idx="1114">
                  <c:v>281</c:v>
                </c:pt>
                <c:pt idx="1115">
                  <c:v>281</c:v>
                </c:pt>
                <c:pt idx="1116">
                  <c:v>281</c:v>
                </c:pt>
                <c:pt idx="1117">
                  <c:v>281</c:v>
                </c:pt>
                <c:pt idx="1118">
                  <c:v>288</c:v>
                </c:pt>
                <c:pt idx="1119">
                  <c:v>281</c:v>
                </c:pt>
                <c:pt idx="1120">
                  <c:v>281</c:v>
                </c:pt>
                <c:pt idx="1121">
                  <c:v>288</c:v>
                </c:pt>
                <c:pt idx="1122">
                  <c:v>281</c:v>
                </c:pt>
                <c:pt idx="1123">
                  <c:v>281</c:v>
                </c:pt>
                <c:pt idx="1124">
                  <c:v>194</c:v>
                </c:pt>
                <c:pt idx="1125">
                  <c:v>310</c:v>
                </c:pt>
                <c:pt idx="1126">
                  <c:v>194</c:v>
                </c:pt>
                <c:pt idx="1127">
                  <c:v>194</c:v>
                </c:pt>
                <c:pt idx="1128">
                  <c:v>194</c:v>
                </c:pt>
                <c:pt idx="1129">
                  <c:v>310</c:v>
                </c:pt>
                <c:pt idx="1130">
                  <c:v>194</c:v>
                </c:pt>
                <c:pt idx="1131">
                  <c:v>194</c:v>
                </c:pt>
                <c:pt idx="1132">
                  <c:v>310</c:v>
                </c:pt>
                <c:pt idx="1133">
                  <c:v>310</c:v>
                </c:pt>
                <c:pt idx="1134">
                  <c:v>310</c:v>
                </c:pt>
                <c:pt idx="1135">
                  <c:v>138</c:v>
                </c:pt>
                <c:pt idx="1136">
                  <c:v>138</c:v>
                </c:pt>
                <c:pt idx="1137">
                  <c:v>138</c:v>
                </c:pt>
                <c:pt idx="1138">
                  <c:v>138</c:v>
                </c:pt>
                <c:pt idx="1139">
                  <c:v>138</c:v>
                </c:pt>
                <c:pt idx="1140">
                  <c:v>138</c:v>
                </c:pt>
                <c:pt idx="1141">
                  <c:v>137</c:v>
                </c:pt>
                <c:pt idx="1142">
                  <c:v>137</c:v>
                </c:pt>
                <c:pt idx="1143">
                  <c:v>137</c:v>
                </c:pt>
                <c:pt idx="1144">
                  <c:v>137</c:v>
                </c:pt>
                <c:pt idx="1145">
                  <c:v>137</c:v>
                </c:pt>
                <c:pt idx="1146">
                  <c:v>137</c:v>
                </c:pt>
                <c:pt idx="1147">
                  <c:v>137</c:v>
                </c:pt>
                <c:pt idx="1148">
                  <c:v>137</c:v>
                </c:pt>
                <c:pt idx="1149">
                  <c:v>137</c:v>
                </c:pt>
                <c:pt idx="1150">
                  <c:v>137</c:v>
                </c:pt>
                <c:pt idx="1151">
                  <c:v>137</c:v>
                </c:pt>
                <c:pt idx="1152">
                  <c:v>137</c:v>
                </c:pt>
                <c:pt idx="1153">
                  <c:v>100</c:v>
                </c:pt>
                <c:pt idx="1154">
                  <c:v>106</c:v>
                </c:pt>
                <c:pt idx="1155">
                  <c:v>100</c:v>
                </c:pt>
                <c:pt idx="1156">
                  <c:v>271</c:v>
                </c:pt>
                <c:pt idx="1157">
                  <c:v>271</c:v>
                </c:pt>
                <c:pt idx="1158">
                  <c:v>271</c:v>
                </c:pt>
                <c:pt idx="1159">
                  <c:v>271</c:v>
                </c:pt>
                <c:pt idx="1160">
                  <c:v>271</c:v>
                </c:pt>
                <c:pt idx="1161">
                  <c:v>271</c:v>
                </c:pt>
                <c:pt idx="1162">
                  <c:v>271</c:v>
                </c:pt>
                <c:pt idx="1163">
                  <c:v>271</c:v>
                </c:pt>
                <c:pt idx="1164">
                  <c:v>271</c:v>
                </c:pt>
                <c:pt idx="1165">
                  <c:v>271</c:v>
                </c:pt>
                <c:pt idx="1166">
                  <c:v>195</c:v>
                </c:pt>
                <c:pt idx="1167">
                  <c:v>195</c:v>
                </c:pt>
                <c:pt idx="1168">
                  <c:v>195</c:v>
                </c:pt>
                <c:pt idx="1169">
                  <c:v>196</c:v>
                </c:pt>
                <c:pt idx="1170">
                  <c:v>196</c:v>
                </c:pt>
                <c:pt idx="1171">
                  <c:v>196</c:v>
                </c:pt>
                <c:pt idx="1172">
                  <c:v>212</c:v>
                </c:pt>
                <c:pt idx="1173">
                  <c:v>212</c:v>
                </c:pt>
                <c:pt idx="1174">
                  <c:v>212</c:v>
                </c:pt>
                <c:pt idx="1175">
                  <c:v>196</c:v>
                </c:pt>
                <c:pt idx="1176">
                  <c:v>278</c:v>
                </c:pt>
                <c:pt idx="1177">
                  <c:v>278</c:v>
                </c:pt>
                <c:pt idx="1178">
                  <c:v>278</c:v>
                </c:pt>
                <c:pt idx="1179">
                  <c:v>185</c:v>
                </c:pt>
                <c:pt idx="1180">
                  <c:v>185</c:v>
                </c:pt>
                <c:pt idx="1181">
                  <c:v>185</c:v>
                </c:pt>
                <c:pt idx="1182">
                  <c:v>185</c:v>
                </c:pt>
                <c:pt idx="1183">
                  <c:v>278</c:v>
                </c:pt>
                <c:pt idx="1184">
                  <c:v>189</c:v>
                </c:pt>
                <c:pt idx="1185">
                  <c:v>185</c:v>
                </c:pt>
                <c:pt idx="1186">
                  <c:v>185</c:v>
                </c:pt>
                <c:pt idx="1187">
                  <c:v>185</c:v>
                </c:pt>
                <c:pt idx="1188">
                  <c:v>185</c:v>
                </c:pt>
                <c:pt idx="1189">
                  <c:v>278</c:v>
                </c:pt>
                <c:pt idx="1190">
                  <c:v>278</c:v>
                </c:pt>
                <c:pt idx="1191">
                  <c:v>185</c:v>
                </c:pt>
                <c:pt idx="1192">
                  <c:v>185</c:v>
                </c:pt>
                <c:pt idx="1193">
                  <c:v>278</c:v>
                </c:pt>
                <c:pt idx="1194">
                  <c:v>185</c:v>
                </c:pt>
                <c:pt idx="1195">
                  <c:v>189</c:v>
                </c:pt>
                <c:pt idx="1196">
                  <c:v>185</c:v>
                </c:pt>
                <c:pt idx="1197">
                  <c:v>278</c:v>
                </c:pt>
                <c:pt idx="1198">
                  <c:v>185</c:v>
                </c:pt>
                <c:pt idx="1199">
                  <c:v>185</c:v>
                </c:pt>
                <c:pt idx="1200">
                  <c:v>189</c:v>
                </c:pt>
                <c:pt idx="1201">
                  <c:v>278</c:v>
                </c:pt>
                <c:pt idx="1202">
                  <c:v>185</c:v>
                </c:pt>
                <c:pt idx="1203">
                  <c:v>278</c:v>
                </c:pt>
                <c:pt idx="1204">
                  <c:v>185</c:v>
                </c:pt>
                <c:pt idx="1205">
                  <c:v>185</c:v>
                </c:pt>
                <c:pt idx="1206">
                  <c:v>189</c:v>
                </c:pt>
                <c:pt idx="1207">
                  <c:v>185</c:v>
                </c:pt>
                <c:pt idx="1208">
                  <c:v>185</c:v>
                </c:pt>
                <c:pt idx="1209">
                  <c:v>185</c:v>
                </c:pt>
                <c:pt idx="1210">
                  <c:v>185</c:v>
                </c:pt>
                <c:pt idx="1211">
                  <c:v>185</c:v>
                </c:pt>
                <c:pt idx="1212">
                  <c:v>185</c:v>
                </c:pt>
                <c:pt idx="1213">
                  <c:v>189</c:v>
                </c:pt>
                <c:pt idx="1214">
                  <c:v>185</c:v>
                </c:pt>
                <c:pt idx="1215">
                  <c:v>185</c:v>
                </c:pt>
                <c:pt idx="1216">
                  <c:v>185</c:v>
                </c:pt>
                <c:pt idx="1217">
                  <c:v>278</c:v>
                </c:pt>
                <c:pt idx="1218">
                  <c:v>278</c:v>
                </c:pt>
                <c:pt idx="1219">
                  <c:v>278</c:v>
                </c:pt>
                <c:pt idx="1220">
                  <c:v>185</c:v>
                </c:pt>
                <c:pt idx="1221">
                  <c:v>278</c:v>
                </c:pt>
                <c:pt idx="1222">
                  <c:v>185</c:v>
                </c:pt>
                <c:pt idx="1223">
                  <c:v>189</c:v>
                </c:pt>
                <c:pt idx="1224">
                  <c:v>185</c:v>
                </c:pt>
                <c:pt idx="1225">
                  <c:v>185</c:v>
                </c:pt>
                <c:pt idx="1226">
                  <c:v>185</c:v>
                </c:pt>
                <c:pt idx="1227">
                  <c:v>278</c:v>
                </c:pt>
                <c:pt idx="1228">
                  <c:v>185</c:v>
                </c:pt>
                <c:pt idx="1229">
                  <c:v>278</c:v>
                </c:pt>
                <c:pt idx="1230">
                  <c:v>189</c:v>
                </c:pt>
                <c:pt idx="1231">
                  <c:v>185</c:v>
                </c:pt>
                <c:pt idx="1232">
                  <c:v>185</c:v>
                </c:pt>
                <c:pt idx="1233">
                  <c:v>185</c:v>
                </c:pt>
                <c:pt idx="1234">
                  <c:v>278</c:v>
                </c:pt>
                <c:pt idx="1235">
                  <c:v>278</c:v>
                </c:pt>
                <c:pt idx="1236">
                  <c:v>278</c:v>
                </c:pt>
                <c:pt idx="1237">
                  <c:v>278</c:v>
                </c:pt>
                <c:pt idx="1238">
                  <c:v>185</c:v>
                </c:pt>
                <c:pt idx="1239">
                  <c:v>185</c:v>
                </c:pt>
                <c:pt idx="1240">
                  <c:v>189</c:v>
                </c:pt>
                <c:pt idx="1241">
                  <c:v>185</c:v>
                </c:pt>
                <c:pt idx="1242">
                  <c:v>185</c:v>
                </c:pt>
                <c:pt idx="1243">
                  <c:v>278</c:v>
                </c:pt>
                <c:pt idx="1244">
                  <c:v>185</c:v>
                </c:pt>
                <c:pt idx="1245">
                  <c:v>185</c:v>
                </c:pt>
                <c:pt idx="1246">
                  <c:v>185</c:v>
                </c:pt>
                <c:pt idx="1247">
                  <c:v>185</c:v>
                </c:pt>
                <c:pt idx="1248">
                  <c:v>189</c:v>
                </c:pt>
                <c:pt idx="1249">
                  <c:v>185</c:v>
                </c:pt>
                <c:pt idx="1250">
                  <c:v>150</c:v>
                </c:pt>
                <c:pt idx="1251">
                  <c:v>150</c:v>
                </c:pt>
                <c:pt idx="1252">
                  <c:v>150</c:v>
                </c:pt>
                <c:pt idx="1253">
                  <c:v>150</c:v>
                </c:pt>
                <c:pt idx="1254">
                  <c:v>150</c:v>
                </c:pt>
                <c:pt idx="1255">
                  <c:v>335</c:v>
                </c:pt>
                <c:pt idx="1256">
                  <c:v>335</c:v>
                </c:pt>
                <c:pt idx="1257">
                  <c:v>335</c:v>
                </c:pt>
                <c:pt idx="1258">
                  <c:v>350</c:v>
                </c:pt>
                <c:pt idx="1259">
                  <c:v>350</c:v>
                </c:pt>
                <c:pt idx="1260">
                  <c:v>335</c:v>
                </c:pt>
                <c:pt idx="1261">
                  <c:v>480</c:v>
                </c:pt>
                <c:pt idx="1262">
                  <c:v>480</c:v>
                </c:pt>
                <c:pt idx="1263">
                  <c:v>155</c:v>
                </c:pt>
                <c:pt idx="1264">
                  <c:v>155</c:v>
                </c:pt>
                <c:pt idx="1265">
                  <c:v>155</c:v>
                </c:pt>
                <c:pt idx="1266">
                  <c:v>155</c:v>
                </c:pt>
                <c:pt idx="1267">
                  <c:v>155</c:v>
                </c:pt>
                <c:pt idx="1268">
                  <c:v>155</c:v>
                </c:pt>
                <c:pt idx="1269">
                  <c:v>155</c:v>
                </c:pt>
                <c:pt idx="1270">
                  <c:v>155</c:v>
                </c:pt>
                <c:pt idx="1271">
                  <c:v>155</c:v>
                </c:pt>
                <c:pt idx="1272">
                  <c:v>155</c:v>
                </c:pt>
                <c:pt idx="1273">
                  <c:v>155</c:v>
                </c:pt>
                <c:pt idx="1274">
                  <c:v>155</c:v>
                </c:pt>
                <c:pt idx="1275">
                  <c:v>155</c:v>
                </c:pt>
                <c:pt idx="1276">
                  <c:v>155</c:v>
                </c:pt>
                <c:pt idx="1277">
                  <c:v>155</c:v>
                </c:pt>
                <c:pt idx="1278">
                  <c:v>155</c:v>
                </c:pt>
                <c:pt idx="1279">
                  <c:v>155</c:v>
                </c:pt>
                <c:pt idx="1280">
                  <c:v>155</c:v>
                </c:pt>
                <c:pt idx="1281">
                  <c:v>155</c:v>
                </c:pt>
                <c:pt idx="1282">
                  <c:v>155</c:v>
                </c:pt>
                <c:pt idx="1283">
                  <c:v>155</c:v>
                </c:pt>
                <c:pt idx="1284">
                  <c:v>155</c:v>
                </c:pt>
                <c:pt idx="1285">
                  <c:v>155</c:v>
                </c:pt>
                <c:pt idx="1286">
                  <c:v>155</c:v>
                </c:pt>
                <c:pt idx="1287">
                  <c:v>155</c:v>
                </c:pt>
                <c:pt idx="1288">
                  <c:v>155</c:v>
                </c:pt>
                <c:pt idx="1289">
                  <c:v>155</c:v>
                </c:pt>
                <c:pt idx="1290">
                  <c:v>155</c:v>
                </c:pt>
                <c:pt idx="1291">
                  <c:v>155</c:v>
                </c:pt>
                <c:pt idx="1292">
                  <c:v>155</c:v>
                </c:pt>
                <c:pt idx="1293">
                  <c:v>155</c:v>
                </c:pt>
                <c:pt idx="1294">
                  <c:v>135</c:v>
                </c:pt>
                <c:pt idx="1295">
                  <c:v>135</c:v>
                </c:pt>
                <c:pt idx="1296">
                  <c:v>155</c:v>
                </c:pt>
                <c:pt idx="1297">
                  <c:v>135</c:v>
                </c:pt>
                <c:pt idx="1298">
                  <c:v>140</c:v>
                </c:pt>
                <c:pt idx="1299">
                  <c:v>155</c:v>
                </c:pt>
                <c:pt idx="1300">
                  <c:v>140</c:v>
                </c:pt>
                <c:pt idx="1301">
                  <c:v>140</c:v>
                </c:pt>
                <c:pt idx="1302">
                  <c:v>140</c:v>
                </c:pt>
                <c:pt idx="1303">
                  <c:v>140</c:v>
                </c:pt>
                <c:pt idx="1304">
                  <c:v>152</c:v>
                </c:pt>
                <c:pt idx="1305">
                  <c:v>140</c:v>
                </c:pt>
                <c:pt idx="1306">
                  <c:v>170</c:v>
                </c:pt>
                <c:pt idx="1307">
                  <c:v>170</c:v>
                </c:pt>
                <c:pt idx="1308">
                  <c:v>140</c:v>
                </c:pt>
                <c:pt idx="1309">
                  <c:v>170</c:v>
                </c:pt>
                <c:pt idx="1310">
                  <c:v>140</c:v>
                </c:pt>
                <c:pt idx="1311">
                  <c:v>140</c:v>
                </c:pt>
                <c:pt idx="1312">
                  <c:v>140</c:v>
                </c:pt>
                <c:pt idx="1313">
                  <c:v>170</c:v>
                </c:pt>
                <c:pt idx="1314">
                  <c:v>170</c:v>
                </c:pt>
                <c:pt idx="1315">
                  <c:v>140</c:v>
                </c:pt>
                <c:pt idx="1316">
                  <c:v>170</c:v>
                </c:pt>
                <c:pt idx="1317">
                  <c:v>140</c:v>
                </c:pt>
                <c:pt idx="1318">
                  <c:v>170</c:v>
                </c:pt>
                <c:pt idx="1319">
                  <c:v>170</c:v>
                </c:pt>
                <c:pt idx="1320">
                  <c:v>140</c:v>
                </c:pt>
                <c:pt idx="1321">
                  <c:v>140</c:v>
                </c:pt>
                <c:pt idx="1322">
                  <c:v>170</c:v>
                </c:pt>
                <c:pt idx="1323">
                  <c:v>140</c:v>
                </c:pt>
                <c:pt idx="1324">
                  <c:v>170</c:v>
                </c:pt>
                <c:pt idx="1325">
                  <c:v>140</c:v>
                </c:pt>
                <c:pt idx="1326">
                  <c:v>140</c:v>
                </c:pt>
                <c:pt idx="1327">
                  <c:v>140</c:v>
                </c:pt>
                <c:pt idx="1328">
                  <c:v>170</c:v>
                </c:pt>
                <c:pt idx="1329">
                  <c:v>170</c:v>
                </c:pt>
                <c:pt idx="1330">
                  <c:v>200</c:v>
                </c:pt>
                <c:pt idx="1331">
                  <c:v>200</c:v>
                </c:pt>
                <c:pt idx="1332">
                  <c:v>295</c:v>
                </c:pt>
                <c:pt idx="1333">
                  <c:v>250</c:v>
                </c:pt>
                <c:pt idx="1334">
                  <c:v>250</c:v>
                </c:pt>
                <c:pt idx="1335">
                  <c:v>300</c:v>
                </c:pt>
                <c:pt idx="1336">
                  <c:v>250</c:v>
                </c:pt>
                <c:pt idx="1337">
                  <c:v>250</c:v>
                </c:pt>
                <c:pt idx="1338">
                  <c:v>250</c:v>
                </c:pt>
                <c:pt idx="1339">
                  <c:v>300</c:v>
                </c:pt>
                <c:pt idx="1340">
                  <c:v>250</c:v>
                </c:pt>
                <c:pt idx="1341">
                  <c:v>220</c:v>
                </c:pt>
                <c:pt idx="1342">
                  <c:v>220</c:v>
                </c:pt>
                <c:pt idx="1343">
                  <c:v>220</c:v>
                </c:pt>
                <c:pt idx="1344">
                  <c:v>220</c:v>
                </c:pt>
                <c:pt idx="1345">
                  <c:v>220</c:v>
                </c:pt>
                <c:pt idx="1346">
                  <c:v>220</c:v>
                </c:pt>
                <c:pt idx="1347">
                  <c:v>220</c:v>
                </c:pt>
                <c:pt idx="1348">
                  <c:v>220</c:v>
                </c:pt>
                <c:pt idx="1349">
                  <c:v>540</c:v>
                </c:pt>
                <c:pt idx="1350">
                  <c:v>600</c:v>
                </c:pt>
                <c:pt idx="1351">
                  <c:v>600</c:v>
                </c:pt>
                <c:pt idx="1352">
                  <c:v>540</c:v>
                </c:pt>
                <c:pt idx="1353">
                  <c:v>540</c:v>
                </c:pt>
                <c:pt idx="1354">
                  <c:v>540</c:v>
                </c:pt>
                <c:pt idx="1355">
                  <c:v>540</c:v>
                </c:pt>
                <c:pt idx="1356">
                  <c:v>540</c:v>
                </c:pt>
                <c:pt idx="1357">
                  <c:v>540</c:v>
                </c:pt>
                <c:pt idx="1358">
                  <c:v>540</c:v>
                </c:pt>
                <c:pt idx="1359">
                  <c:v>540</c:v>
                </c:pt>
                <c:pt idx="1360">
                  <c:v>600</c:v>
                </c:pt>
                <c:pt idx="1361">
                  <c:v>375</c:v>
                </c:pt>
                <c:pt idx="1362">
                  <c:v>198</c:v>
                </c:pt>
                <c:pt idx="1363">
                  <c:v>158</c:v>
                </c:pt>
                <c:pt idx="1364">
                  <c:v>198</c:v>
                </c:pt>
                <c:pt idx="1365">
                  <c:v>182</c:v>
                </c:pt>
                <c:pt idx="1366">
                  <c:v>182</c:v>
                </c:pt>
                <c:pt idx="1367">
                  <c:v>270</c:v>
                </c:pt>
                <c:pt idx="1368">
                  <c:v>182</c:v>
                </c:pt>
                <c:pt idx="1369">
                  <c:v>270</c:v>
                </c:pt>
                <c:pt idx="1370">
                  <c:v>270</c:v>
                </c:pt>
                <c:pt idx="1371">
                  <c:v>270</c:v>
                </c:pt>
                <c:pt idx="1372">
                  <c:v>182</c:v>
                </c:pt>
                <c:pt idx="1373">
                  <c:v>270</c:v>
                </c:pt>
                <c:pt idx="1374">
                  <c:v>270</c:v>
                </c:pt>
                <c:pt idx="1375">
                  <c:v>182</c:v>
                </c:pt>
                <c:pt idx="1376">
                  <c:v>182</c:v>
                </c:pt>
                <c:pt idx="1377">
                  <c:v>182</c:v>
                </c:pt>
                <c:pt idx="1378">
                  <c:v>182</c:v>
                </c:pt>
                <c:pt idx="1379">
                  <c:v>182</c:v>
                </c:pt>
                <c:pt idx="1380">
                  <c:v>270</c:v>
                </c:pt>
                <c:pt idx="1381">
                  <c:v>270</c:v>
                </c:pt>
                <c:pt idx="1382">
                  <c:v>179</c:v>
                </c:pt>
                <c:pt idx="1383">
                  <c:v>179</c:v>
                </c:pt>
                <c:pt idx="1384">
                  <c:v>270</c:v>
                </c:pt>
                <c:pt idx="1385">
                  <c:v>179</c:v>
                </c:pt>
                <c:pt idx="1386">
                  <c:v>270</c:v>
                </c:pt>
                <c:pt idx="1387">
                  <c:v>179</c:v>
                </c:pt>
                <c:pt idx="1388">
                  <c:v>179</c:v>
                </c:pt>
                <c:pt idx="1389">
                  <c:v>264</c:v>
                </c:pt>
                <c:pt idx="1390">
                  <c:v>264</c:v>
                </c:pt>
                <c:pt idx="1391">
                  <c:v>264</c:v>
                </c:pt>
                <c:pt idx="1392">
                  <c:v>503</c:v>
                </c:pt>
                <c:pt idx="1393">
                  <c:v>503</c:v>
                </c:pt>
                <c:pt idx="1394">
                  <c:v>456</c:v>
                </c:pt>
                <c:pt idx="1395">
                  <c:v>317</c:v>
                </c:pt>
                <c:pt idx="1396">
                  <c:v>317</c:v>
                </c:pt>
                <c:pt idx="1397">
                  <c:v>317</c:v>
                </c:pt>
                <c:pt idx="1398">
                  <c:v>317</c:v>
                </c:pt>
                <c:pt idx="1399">
                  <c:v>317</c:v>
                </c:pt>
                <c:pt idx="1400">
                  <c:v>317</c:v>
                </c:pt>
                <c:pt idx="1401">
                  <c:v>317</c:v>
                </c:pt>
                <c:pt idx="1402">
                  <c:v>317</c:v>
                </c:pt>
                <c:pt idx="1403">
                  <c:v>317</c:v>
                </c:pt>
                <c:pt idx="1404">
                  <c:v>317</c:v>
                </c:pt>
                <c:pt idx="1405">
                  <c:v>317</c:v>
                </c:pt>
                <c:pt idx="1406">
                  <c:v>317</c:v>
                </c:pt>
                <c:pt idx="1407">
                  <c:v>317</c:v>
                </c:pt>
                <c:pt idx="1408">
                  <c:v>317</c:v>
                </c:pt>
                <c:pt idx="1409">
                  <c:v>390</c:v>
                </c:pt>
                <c:pt idx="1410">
                  <c:v>390</c:v>
                </c:pt>
                <c:pt idx="1411">
                  <c:v>390</c:v>
                </c:pt>
                <c:pt idx="1412">
                  <c:v>390</c:v>
                </c:pt>
                <c:pt idx="1413">
                  <c:v>390</c:v>
                </c:pt>
                <c:pt idx="1414">
                  <c:v>390</c:v>
                </c:pt>
                <c:pt idx="1415">
                  <c:v>450</c:v>
                </c:pt>
                <c:pt idx="1416">
                  <c:v>500</c:v>
                </c:pt>
                <c:pt idx="1417">
                  <c:v>450</c:v>
                </c:pt>
                <c:pt idx="1418">
                  <c:v>450</c:v>
                </c:pt>
                <c:pt idx="1419">
                  <c:v>500</c:v>
                </c:pt>
                <c:pt idx="1420">
                  <c:v>450</c:v>
                </c:pt>
                <c:pt idx="1421">
                  <c:v>500</c:v>
                </c:pt>
                <c:pt idx="1422">
                  <c:v>450</c:v>
                </c:pt>
                <c:pt idx="1423">
                  <c:v>500</c:v>
                </c:pt>
                <c:pt idx="1424">
                  <c:v>450</c:v>
                </c:pt>
                <c:pt idx="1425">
                  <c:v>235</c:v>
                </c:pt>
                <c:pt idx="1426">
                  <c:v>235</c:v>
                </c:pt>
                <c:pt idx="1427">
                  <c:v>302</c:v>
                </c:pt>
                <c:pt idx="1428">
                  <c:v>302</c:v>
                </c:pt>
                <c:pt idx="1429">
                  <c:v>385</c:v>
                </c:pt>
                <c:pt idx="1430">
                  <c:v>303</c:v>
                </c:pt>
                <c:pt idx="1431">
                  <c:v>303</c:v>
                </c:pt>
                <c:pt idx="1432">
                  <c:v>63</c:v>
                </c:pt>
                <c:pt idx="1433">
                  <c:v>63</c:v>
                </c:pt>
                <c:pt idx="1434">
                  <c:v>63</c:v>
                </c:pt>
                <c:pt idx="1435">
                  <c:v>63</c:v>
                </c:pt>
                <c:pt idx="1436">
                  <c:v>63</c:v>
                </c:pt>
                <c:pt idx="1437">
                  <c:v>63</c:v>
                </c:pt>
                <c:pt idx="1438">
                  <c:v>190</c:v>
                </c:pt>
                <c:pt idx="1439">
                  <c:v>190</c:v>
                </c:pt>
                <c:pt idx="1440">
                  <c:v>190</c:v>
                </c:pt>
                <c:pt idx="1441">
                  <c:v>190</c:v>
                </c:pt>
                <c:pt idx="1442">
                  <c:v>190</c:v>
                </c:pt>
                <c:pt idx="1443">
                  <c:v>190</c:v>
                </c:pt>
                <c:pt idx="1444">
                  <c:v>190</c:v>
                </c:pt>
                <c:pt idx="1445">
                  <c:v>190</c:v>
                </c:pt>
                <c:pt idx="1446">
                  <c:v>190</c:v>
                </c:pt>
                <c:pt idx="1447">
                  <c:v>190</c:v>
                </c:pt>
                <c:pt idx="1448">
                  <c:v>190</c:v>
                </c:pt>
                <c:pt idx="1449">
                  <c:v>190</c:v>
                </c:pt>
                <c:pt idx="1450">
                  <c:v>321</c:v>
                </c:pt>
                <c:pt idx="1451">
                  <c:v>321</c:v>
                </c:pt>
                <c:pt idx="1452">
                  <c:v>272</c:v>
                </c:pt>
                <c:pt idx="1453">
                  <c:v>272</c:v>
                </c:pt>
                <c:pt idx="1454">
                  <c:v>272</c:v>
                </c:pt>
                <c:pt idx="1455">
                  <c:v>321</c:v>
                </c:pt>
                <c:pt idx="1456">
                  <c:v>321</c:v>
                </c:pt>
                <c:pt idx="1457">
                  <c:v>272</c:v>
                </c:pt>
                <c:pt idx="1458">
                  <c:v>272</c:v>
                </c:pt>
                <c:pt idx="1459">
                  <c:v>321</c:v>
                </c:pt>
                <c:pt idx="1460">
                  <c:v>321</c:v>
                </c:pt>
                <c:pt idx="1461">
                  <c:v>272</c:v>
                </c:pt>
                <c:pt idx="1462">
                  <c:v>272</c:v>
                </c:pt>
                <c:pt idx="1463">
                  <c:v>272</c:v>
                </c:pt>
                <c:pt idx="1464">
                  <c:v>272</c:v>
                </c:pt>
                <c:pt idx="1465">
                  <c:v>272</c:v>
                </c:pt>
                <c:pt idx="1466">
                  <c:v>335</c:v>
                </c:pt>
                <c:pt idx="1467">
                  <c:v>272</c:v>
                </c:pt>
                <c:pt idx="1468">
                  <c:v>272</c:v>
                </c:pt>
                <c:pt idx="1469">
                  <c:v>335</c:v>
                </c:pt>
                <c:pt idx="1470">
                  <c:v>272</c:v>
                </c:pt>
                <c:pt idx="1471">
                  <c:v>335</c:v>
                </c:pt>
                <c:pt idx="1472">
                  <c:v>272</c:v>
                </c:pt>
                <c:pt idx="1473">
                  <c:v>335</c:v>
                </c:pt>
                <c:pt idx="1474">
                  <c:v>272</c:v>
                </c:pt>
                <c:pt idx="1475">
                  <c:v>335</c:v>
                </c:pt>
                <c:pt idx="1476">
                  <c:v>272</c:v>
                </c:pt>
                <c:pt idx="1477">
                  <c:v>335</c:v>
                </c:pt>
                <c:pt idx="1478">
                  <c:v>272</c:v>
                </c:pt>
                <c:pt idx="1479">
                  <c:v>272</c:v>
                </c:pt>
                <c:pt idx="1480">
                  <c:v>272</c:v>
                </c:pt>
                <c:pt idx="1481">
                  <c:v>335</c:v>
                </c:pt>
                <c:pt idx="1482">
                  <c:v>272</c:v>
                </c:pt>
                <c:pt idx="1483">
                  <c:v>335</c:v>
                </c:pt>
                <c:pt idx="1484">
                  <c:v>335</c:v>
                </c:pt>
                <c:pt idx="1485">
                  <c:v>464</c:v>
                </c:pt>
                <c:pt idx="1486">
                  <c:v>464</c:v>
                </c:pt>
                <c:pt idx="1487">
                  <c:v>464</c:v>
                </c:pt>
                <c:pt idx="1488">
                  <c:v>464</c:v>
                </c:pt>
                <c:pt idx="1489">
                  <c:v>272</c:v>
                </c:pt>
                <c:pt idx="1490">
                  <c:v>272</c:v>
                </c:pt>
                <c:pt idx="1491">
                  <c:v>202</c:v>
                </c:pt>
                <c:pt idx="1492">
                  <c:v>272</c:v>
                </c:pt>
                <c:pt idx="1493">
                  <c:v>321</c:v>
                </c:pt>
                <c:pt idx="1494">
                  <c:v>321</c:v>
                </c:pt>
                <c:pt idx="1495">
                  <c:v>272</c:v>
                </c:pt>
                <c:pt idx="1496">
                  <c:v>272</c:v>
                </c:pt>
                <c:pt idx="1497">
                  <c:v>321</c:v>
                </c:pt>
                <c:pt idx="1498">
                  <c:v>321</c:v>
                </c:pt>
                <c:pt idx="1499">
                  <c:v>321</c:v>
                </c:pt>
                <c:pt idx="1500">
                  <c:v>272</c:v>
                </c:pt>
                <c:pt idx="1501">
                  <c:v>272</c:v>
                </c:pt>
                <c:pt idx="1502">
                  <c:v>272</c:v>
                </c:pt>
                <c:pt idx="1503">
                  <c:v>202</c:v>
                </c:pt>
                <c:pt idx="1504">
                  <c:v>321</c:v>
                </c:pt>
                <c:pt idx="1505">
                  <c:v>335</c:v>
                </c:pt>
                <c:pt idx="1506">
                  <c:v>272</c:v>
                </c:pt>
                <c:pt idx="1507">
                  <c:v>335</c:v>
                </c:pt>
                <c:pt idx="1508">
                  <c:v>272</c:v>
                </c:pt>
                <c:pt idx="1509">
                  <c:v>335</c:v>
                </c:pt>
                <c:pt idx="1510">
                  <c:v>272</c:v>
                </c:pt>
                <c:pt idx="1511">
                  <c:v>272</c:v>
                </c:pt>
                <c:pt idx="1512">
                  <c:v>335</c:v>
                </c:pt>
                <c:pt idx="1513">
                  <c:v>202</c:v>
                </c:pt>
                <c:pt idx="1514">
                  <c:v>272</c:v>
                </c:pt>
                <c:pt idx="1515">
                  <c:v>335</c:v>
                </c:pt>
                <c:pt idx="1516">
                  <c:v>202</c:v>
                </c:pt>
                <c:pt idx="1517">
                  <c:v>272</c:v>
                </c:pt>
                <c:pt idx="1518">
                  <c:v>272</c:v>
                </c:pt>
                <c:pt idx="1519">
                  <c:v>272</c:v>
                </c:pt>
                <c:pt idx="1520">
                  <c:v>335</c:v>
                </c:pt>
                <c:pt idx="1521">
                  <c:v>335</c:v>
                </c:pt>
                <c:pt idx="1522">
                  <c:v>272</c:v>
                </c:pt>
                <c:pt idx="1523">
                  <c:v>335</c:v>
                </c:pt>
                <c:pt idx="1524">
                  <c:v>335</c:v>
                </c:pt>
                <c:pt idx="1525">
                  <c:v>272</c:v>
                </c:pt>
                <c:pt idx="1526">
                  <c:v>272</c:v>
                </c:pt>
                <c:pt idx="1527">
                  <c:v>272</c:v>
                </c:pt>
                <c:pt idx="1528">
                  <c:v>250</c:v>
                </c:pt>
                <c:pt idx="1529">
                  <c:v>215</c:v>
                </c:pt>
                <c:pt idx="1530">
                  <c:v>215</c:v>
                </c:pt>
                <c:pt idx="1531">
                  <c:v>250</c:v>
                </c:pt>
                <c:pt idx="1532">
                  <c:v>250</c:v>
                </c:pt>
                <c:pt idx="1533">
                  <c:v>320</c:v>
                </c:pt>
                <c:pt idx="1534">
                  <c:v>320</c:v>
                </c:pt>
                <c:pt idx="1535">
                  <c:v>320</c:v>
                </c:pt>
                <c:pt idx="1536">
                  <c:v>320</c:v>
                </c:pt>
                <c:pt idx="1537">
                  <c:v>320</c:v>
                </c:pt>
                <c:pt idx="1538">
                  <c:v>320</c:v>
                </c:pt>
                <c:pt idx="1539">
                  <c:v>320</c:v>
                </c:pt>
                <c:pt idx="1540">
                  <c:v>320</c:v>
                </c:pt>
                <c:pt idx="1541">
                  <c:v>320</c:v>
                </c:pt>
                <c:pt idx="1542">
                  <c:v>320</c:v>
                </c:pt>
                <c:pt idx="1543">
                  <c:v>320</c:v>
                </c:pt>
                <c:pt idx="1544">
                  <c:v>320</c:v>
                </c:pt>
                <c:pt idx="1545">
                  <c:v>320</c:v>
                </c:pt>
                <c:pt idx="1546">
                  <c:v>320</c:v>
                </c:pt>
                <c:pt idx="1547">
                  <c:v>320</c:v>
                </c:pt>
                <c:pt idx="1548">
                  <c:v>200</c:v>
                </c:pt>
                <c:pt idx="1549">
                  <c:v>200</c:v>
                </c:pt>
                <c:pt idx="1550">
                  <c:v>200</c:v>
                </c:pt>
                <c:pt idx="1551">
                  <c:v>200</c:v>
                </c:pt>
                <c:pt idx="1552">
                  <c:v>200</c:v>
                </c:pt>
                <c:pt idx="1553">
                  <c:v>200</c:v>
                </c:pt>
                <c:pt idx="1554">
                  <c:v>200</c:v>
                </c:pt>
                <c:pt idx="1555">
                  <c:v>200</c:v>
                </c:pt>
                <c:pt idx="1556">
                  <c:v>200</c:v>
                </c:pt>
                <c:pt idx="1557">
                  <c:v>268</c:v>
                </c:pt>
                <c:pt idx="1558">
                  <c:v>268</c:v>
                </c:pt>
                <c:pt idx="1559">
                  <c:v>268</c:v>
                </c:pt>
                <c:pt idx="1560">
                  <c:v>268</c:v>
                </c:pt>
                <c:pt idx="1561">
                  <c:v>268</c:v>
                </c:pt>
                <c:pt idx="1562">
                  <c:v>268</c:v>
                </c:pt>
                <c:pt idx="1563">
                  <c:v>268</c:v>
                </c:pt>
                <c:pt idx="1564">
                  <c:v>268</c:v>
                </c:pt>
                <c:pt idx="1565">
                  <c:v>268</c:v>
                </c:pt>
                <c:pt idx="1566">
                  <c:v>268</c:v>
                </c:pt>
                <c:pt idx="1567">
                  <c:v>268</c:v>
                </c:pt>
                <c:pt idx="1568">
                  <c:v>268</c:v>
                </c:pt>
                <c:pt idx="1569">
                  <c:v>268</c:v>
                </c:pt>
                <c:pt idx="1570">
                  <c:v>268</c:v>
                </c:pt>
                <c:pt idx="1571">
                  <c:v>268</c:v>
                </c:pt>
                <c:pt idx="1572">
                  <c:v>283</c:v>
                </c:pt>
                <c:pt idx="1573">
                  <c:v>173</c:v>
                </c:pt>
                <c:pt idx="1574">
                  <c:v>283</c:v>
                </c:pt>
                <c:pt idx="1575">
                  <c:v>173</c:v>
                </c:pt>
                <c:pt idx="1576">
                  <c:v>283</c:v>
                </c:pt>
                <c:pt idx="1577">
                  <c:v>173</c:v>
                </c:pt>
                <c:pt idx="1578">
                  <c:v>173</c:v>
                </c:pt>
                <c:pt idx="1579">
                  <c:v>173</c:v>
                </c:pt>
                <c:pt idx="1580">
                  <c:v>283</c:v>
                </c:pt>
                <c:pt idx="1581">
                  <c:v>173</c:v>
                </c:pt>
                <c:pt idx="1582">
                  <c:v>700</c:v>
                </c:pt>
                <c:pt idx="1583">
                  <c:v>700</c:v>
                </c:pt>
                <c:pt idx="1584">
                  <c:v>720</c:v>
                </c:pt>
                <c:pt idx="1585">
                  <c:v>720</c:v>
                </c:pt>
                <c:pt idx="1586">
                  <c:v>700</c:v>
                </c:pt>
                <c:pt idx="1587">
                  <c:v>700</c:v>
                </c:pt>
                <c:pt idx="1588">
                  <c:v>720</c:v>
                </c:pt>
                <c:pt idx="1589">
                  <c:v>720</c:v>
                </c:pt>
                <c:pt idx="1590">
                  <c:v>700</c:v>
                </c:pt>
                <c:pt idx="1591">
                  <c:v>750</c:v>
                </c:pt>
                <c:pt idx="1592">
                  <c:v>750</c:v>
                </c:pt>
                <c:pt idx="1593">
                  <c:v>700</c:v>
                </c:pt>
                <c:pt idx="1594">
                  <c:v>107</c:v>
                </c:pt>
                <c:pt idx="1595">
                  <c:v>107</c:v>
                </c:pt>
                <c:pt idx="1596">
                  <c:v>107</c:v>
                </c:pt>
                <c:pt idx="1597">
                  <c:v>107</c:v>
                </c:pt>
                <c:pt idx="1598">
                  <c:v>107</c:v>
                </c:pt>
                <c:pt idx="1599">
                  <c:v>107</c:v>
                </c:pt>
                <c:pt idx="1600">
                  <c:v>108</c:v>
                </c:pt>
                <c:pt idx="1601">
                  <c:v>108</c:v>
                </c:pt>
                <c:pt idx="1602">
                  <c:v>108</c:v>
                </c:pt>
                <c:pt idx="1603">
                  <c:v>108</c:v>
                </c:pt>
                <c:pt idx="1604">
                  <c:v>108</c:v>
                </c:pt>
                <c:pt idx="1605">
                  <c:v>108</c:v>
                </c:pt>
                <c:pt idx="1606">
                  <c:v>108</c:v>
                </c:pt>
                <c:pt idx="1607">
                  <c:v>108</c:v>
                </c:pt>
                <c:pt idx="1608">
                  <c:v>108</c:v>
                </c:pt>
                <c:pt idx="1609">
                  <c:v>108</c:v>
                </c:pt>
                <c:pt idx="1610">
                  <c:v>108</c:v>
                </c:pt>
                <c:pt idx="1611">
                  <c:v>108</c:v>
                </c:pt>
                <c:pt idx="1612">
                  <c:v>302</c:v>
                </c:pt>
                <c:pt idx="1613">
                  <c:v>302</c:v>
                </c:pt>
                <c:pt idx="1614">
                  <c:v>302</c:v>
                </c:pt>
                <c:pt idx="1615">
                  <c:v>302</c:v>
                </c:pt>
                <c:pt idx="1616">
                  <c:v>302</c:v>
                </c:pt>
                <c:pt idx="1617">
                  <c:v>302</c:v>
                </c:pt>
                <c:pt idx="1618">
                  <c:v>302</c:v>
                </c:pt>
                <c:pt idx="1619">
                  <c:v>302</c:v>
                </c:pt>
                <c:pt idx="1620">
                  <c:v>302</c:v>
                </c:pt>
                <c:pt idx="1621">
                  <c:v>302</c:v>
                </c:pt>
                <c:pt idx="1622">
                  <c:v>138</c:v>
                </c:pt>
                <c:pt idx="1623">
                  <c:v>138</c:v>
                </c:pt>
                <c:pt idx="1624">
                  <c:v>138</c:v>
                </c:pt>
                <c:pt idx="1625">
                  <c:v>138</c:v>
                </c:pt>
                <c:pt idx="1626">
                  <c:v>293</c:v>
                </c:pt>
                <c:pt idx="1627">
                  <c:v>293</c:v>
                </c:pt>
                <c:pt idx="1628">
                  <c:v>293</c:v>
                </c:pt>
                <c:pt idx="1629">
                  <c:v>293</c:v>
                </c:pt>
                <c:pt idx="1630">
                  <c:v>293</c:v>
                </c:pt>
                <c:pt idx="1631">
                  <c:v>293</c:v>
                </c:pt>
                <c:pt idx="1632">
                  <c:v>185</c:v>
                </c:pt>
                <c:pt idx="1633">
                  <c:v>185</c:v>
                </c:pt>
                <c:pt idx="1634">
                  <c:v>185</c:v>
                </c:pt>
                <c:pt idx="1635">
                  <c:v>185</c:v>
                </c:pt>
                <c:pt idx="1636">
                  <c:v>185</c:v>
                </c:pt>
                <c:pt idx="1637">
                  <c:v>185</c:v>
                </c:pt>
                <c:pt idx="1638">
                  <c:v>500</c:v>
                </c:pt>
                <c:pt idx="1639">
                  <c:v>450</c:v>
                </c:pt>
                <c:pt idx="1640">
                  <c:v>450</c:v>
                </c:pt>
                <c:pt idx="1641">
                  <c:v>450</c:v>
                </c:pt>
                <c:pt idx="1642">
                  <c:v>177</c:v>
                </c:pt>
                <c:pt idx="1643">
                  <c:v>177</c:v>
                </c:pt>
                <c:pt idx="1644">
                  <c:v>177</c:v>
                </c:pt>
                <c:pt idx="1645">
                  <c:v>119</c:v>
                </c:pt>
                <c:pt idx="1646">
                  <c:v>160</c:v>
                </c:pt>
                <c:pt idx="1647">
                  <c:v>160</c:v>
                </c:pt>
                <c:pt idx="1648">
                  <c:v>150</c:v>
                </c:pt>
                <c:pt idx="1649">
                  <c:v>119</c:v>
                </c:pt>
                <c:pt idx="1650">
                  <c:v>150</c:v>
                </c:pt>
                <c:pt idx="1651">
                  <c:v>119</c:v>
                </c:pt>
                <c:pt idx="1652">
                  <c:v>150</c:v>
                </c:pt>
                <c:pt idx="1653">
                  <c:v>150</c:v>
                </c:pt>
                <c:pt idx="1654">
                  <c:v>119</c:v>
                </c:pt>
                <c:pt idx="1655">
                  <c:v>160</c:v>
                </c:pt>
                <c:pt idx="1656">
                  <c:v>160</c:v>
                </c:pt>
                <c:pt idx="1657">
                  <c:v>119</c:v>
                </c:pt>
                <c:pt idx="1658">
                  <c:v>160</c:v>
                </c:pt>
                <c:pt idx="1659">
                  <c:v>160</c:v>
                </c:pt>
                <c:pt idx="1660">
                  <c:v>119</c:v>
                </c:pt>
                <c:pt idx="1661">
                  <c:v>150</c:v>
                </c:pt>
                <c:pt idx="1662">
                  <c:v>150</c:v>
                </c:pt>
                <c:pt idx="1663">
                  <c:v>150</c:v>
                </c:pt>
                <c:pt idx="1664">
                  <c:v>150</c:v>
                </c:pt>
                <c:pt idx="1665">
                  <c:v>160</c:v>
                </c:pt>
                <c:pt idx="1666">
                  <c:v>119</c:v>
                </c:pt>
                <c:pt idx="1667">
                  <c:v>150</c:v>
                </c:pt>
                <c:pt idx="1668">
                  <c:v>150</c:v>
                </c:pt>
                <c:pt idx="1669">
                  <c:v>119</c:v>
                </c:pt>
                <c:pt idx="1670">
                  <c:v>160</c:v>
                </c:pt>
                <c:pt idx="1671">
                  <c:v>119</c:v>
                </c:pt>
                <c:pt idx="1672">
                  <c:v>119</c:v>
                </c:pt>
                <c:pt idx="1673">
                  <c:v>119</c:v>
                </c:pt>
                <c:pt idx="1674">
                  <c:v>143</c:v>
                </c:pt>
                <c:pt idx="1675">
                  <c:v>143</c:v>
                </c:pt>
                <c:pt idx="1676">
                  <c:v>143</c:v>
                </c:pt>
                <c:pt idx="1677">
                  <c:v>160</c:v>
                </c:pt>
                <c:pt idx="1678">
                  <c:v>119</c:v>
                </c:pt>
                <c:pt idx="1679">
                  <c:v>143</c:v>
                </c:pt>
                <c:pt idx="1680">
                  <c:v>143</c:v>
                </c:pt>
                <c:pt idx="1681">
                  <c:v>160</c:v>
                </c:pt>
                <c:pt idx="1682">
                  <c:v>160</c:v>
                </c:pt>
                <c:pt idx="1683">
                  <c:v>143</c:v>
                </c:pt>
                <c:pt idx="1684">
                  <c:v>143</c:v>
                </c:pt>
                <c:pt idx="1685">
                  <c:v>207</c:v>
                </c:pt>
                <c:pt idx="1686">
                  <c:v>148</c:v>
                </c:pt>
                <c:pt idx="1687">
                  <c:v>143</c:v>
                </c:pt>
                <c:pt idx="1688">
                  <c:v>148</c:v>
                </c:pt>
                <c:pt idx="1689">
                  <c:v>148</c:v>
                </c:pt>
                <c:pt idx="1690">
                  <c:v>207</c:v>
                </c:pt>
                <c:pt idx="1691">
                  <c:v>207</c:v>
                </c:pt>
                <c:pt idx="1692">
                  <c:v>207</c:v>
                </c:pt>
                <c:pt idx="1693">
                  <c:v>143</c:v>
                </c:pt>
                <c:pt idx="1694">
                  <c:v>143</c:v>
                </c:pt>
                <c:pt idx="1695">
                  <c:v>207</c:v>
                </c:pt>
                <c:pt idx="1696">
                  <c:v>150</c:v>
                </c:pt>
                <c:pt idx="1697">
                  <c:v>150</c:v>
                </c:pt>
                <c:pt idx="1698">
                  <c:v>150</c:v>
                </c:pt>
                <c:pt idx="1699">
                  <c:v>150</c:v>
                </c:pt>
                <c:pt idx="1700">
                  <c:v>119</c:v>
                </c:pt>
                <c:pt idx="1701">
                  <c:v>119</c:v>
                </c:pt>
                <c:pt idx="1702">
                  <c:v>150</c:v>
                </c:pt>
                <c:pt idx="1703">
                  <c:v>207</c:v>
                </c:pt>
                <c:pt idx="1704">
                  <c:v>150</c:v>
                </c:pt>
                <c:pt idx="1705">
                  <c:v>140</c:v>
                </c:pt>
                <c:pt idx="1706">
                  <c:v>207</c:v>
                </c:pt>
                <c:pt idx="1707">
                  <c:v>140</c:v>
                </c:pt>
                <c:pt idx="1708">
                  <c:v>150</c:v>
                </c:pt>
                <c:pt idx="1709">
                  <c:v>250</c:v>
                </c:pt>
                <c:pt idx="1710">
                  <c:v>250</c:v>
                </c:pt>
                <c:pt idx="1711">
                  <c:v>250</c:v>
                </c:pt>
                <c:pt idx="1712">
                  <c:v>250</c:v>
                </c:pt>
                <c:pt idx="1713">
                  <c:v>250</c:v>
                </c:pt>
                <c:pt idx="1714">
                  <c:v>250</c:v>
                </c:pt>
                <c:pt idx="1715">
                  <c:v>250</c:v>
                </c:pt>
                <c:pt idx="1716">
                  <c:v>250</c:v>
                </c:pt>
                <c:pt idx="1717">
                  <c:v>250</c:v>
                </c:pt>
                <c:pt idx="1718">
                  <c:v>245</c:v>
                </c:pt>
                <c:pt idx="1719">
                  <c:v>245</c:v>
                </c:pt>
                <c:pt idx="1720">
                  <c:v>245</c:v>
                </c:pt>
                <c:pt idx="1721">
                  <c:v>245</c:v>
                </c:pt>
                <c:pt idx="1722">
                  <c:v>245</c:v>
                </c:pt>
                <c:pt idx="1723">
                  <c:v>245</c:v>
                </c:pt>
                <c:pt idx="1724">
                  <c:v>245</c:v>
                </c:pt>
                <c:pt idx="1725">
                  <c:v>165</c:v>
                </c:pt>
                <c:pt idx="1726">
                  <c:v>210</c:v>
                </c:pt>
                <c:pt idx="1727">
                  <c:v>210</c:v>
                </c:pt>
                <c:pt idx="1728">
                  <c:v>165</c:v>
                </c:pt>
                <c:pt idx="1729">
                  <c:v>210</c:v>
                </c:pt>
                <c:pt idx="1730">
                  <c:v>165</c:v>
                </c:pt>
                <c:pt idx="1731">
                  <c:v>210</c:v>
                </c:pt>
                <c:pt idx="1732">
                  <c:v>210</c:v>
                </c:pt>
                <c:pt idx="1733">
                  <c:v>210</c:v>
                </c:pt>
                <c:pt idx="1734">
                  <c:v>165</c:v>
                </c:pt>
                <c:pt idx="1735">
                  <c:v>210</c:v>
                </c:pt>
                <c:pt idx="1736">
                  <c:v>165</c:v>
                </c:pt>
                <c:pt idx="1737">
                  <c:v>210</c:v>
                </c:pt>
                <c:pt idx="1738">
                  <c:v>210</c:v>
                </c:pt>
                <c:pt idx="1739">
                  <c:v>165</c:v>
                </c:pt>
                <c:pt idx="1740">
                  <c:v>170</c:v>
                </c:pt>
                <c:pt idx="1741">
                  <c:v>210</c:v>
                </c:pt>
                <c:pt idx="1742">
                  <c:v>210</c:v>
                </c:pt>
                <c:pt idx="1743">
                  <c:v>170</c:v>
                </c:pt>
                <c:pt idx="1744">
                  <c:v>140</c:v>
                </c:pt>
                <c:pt idx="1745">
                  <c:v>210</c:v>
                </c:pt>
                <c:pt idx="1746">
                  <c:v>170</c:v>
                </c:pt>
                <c:pt idx="1747">
                  <c:v>170</c:v>
                </c:pt>
                <c:pt idx="1748">
                  <c:v>210</c:v>
                </c:pt>
                <c:pt idx="1749">
                  <c:v>210</c:v>
                </c:pt>
                <c:pt idx="1750">
                  <c:v>140</c:v>
                </c:pt>
                <c:pt idx="1751">
                  <c:v>170</c:v>
                </c:pt>
                <c:pt idx="1752">
                  <c:v>210</c:v>
                </c:pt>
                <c:pt idx="1753">
                  <c:v>140</c:v>
                </c:pt>
                <c:pt idx="1754">
                  <c:v>170</c:v>
                </c:pt>
                <c:pt idx="1755">
                  <c:v>140</c:v>
                </c:pt>
                <c:pt idx="1756">
                  <c:v>170</c:v>
                </c:pt>
                <c:pt idx="1757">
                  <c:v>140</c:v>
                </c:pt>
                <c:pt idx="1758">
                  <c:v>150</c:v>
                </c:pt>
                <c:pt idx="1759">
                  <c:v>210</c:v>
                </c:pt>
                <c:pt idx="1760">
                  <c:v>210</c:v>
                </c:pt>
                <c:pt idx="1761">
                  <c:v>150</c:v>
                </c:pt>
                <c:pt idx="1762">
                  <c:v>210</c:v>
                </c:pt>
                <c:pt idx="1763">
                  <c:v>170</c:v>
                </c:pt>
                <c:pt idx="1764">
                  <c:v>210</c:v>
                </c:pt>
                <c:pt idx="1765">
                  <c:v>170</c:v>
                </c:pt>
                <c:pt idx="1766">
                  <c:v>170</c:v>
                </c:pt>
                <c:pt idx="1767">
                  <c:v>210</c:v>
                </c:pt>
                <c:pt idx="1768">
                  <c:v>150</c:v>
                </c:pt>
                <c:pt idx="1769">
                  <c:v>150</c:v>
                </c:pt>
                <c:pt idx="1770">
                  <c:v>210</c:v>
                </c:pt>
                <c:pt idx="1771">
                  <c:v>210</c:v>
                </c:pt>
                <c:pt idx="1772">
                  <c:v>210</c:v>
                </c:pt>
                <c:pt idx="1773">
                  <c:v>150</c:v>
                </c:pt>
                <c:pt idx="1774">
                  <c:v>150</c:v>
                </c:pt>
                <c:pt idx="1775">
                  <c:v>170</c:v>
                </c:pt>
                <c:pt idx="1776">
                  <c:v>170</c:v>
                </c:pt>
                <c:pt idx="1777">
                  <c:v>210</c:v>
                </c:pt>
                <c:pt idx="1778">
                  <c:v>150</c:v>
                </c:pt>
                <c:pt idx="1779">
                  <c:v>150</c:v>
                </c:pt>
                <c:pt idx="1780">
                  <c:v>210</c:v>
                </c:pt>
                <c:pt idx="1781">
                  <c:v>170</c:v>
                </c:pt>
                <c:pt idx="1782">
                  <c:v>210</c:v>
                </c:pt>
                <c:pt idx="1783">
                  <c:v>170</c:v>
                </c:pt>
                <c:pt idx="1784">
                  <c:v>210</c:v>
                </c:pt>
                <c:pt idx="1785">
                  <c:v>210</c:v>
                </c:pt>
                <c:pt idx="1786">
                  <c:v>210</c:v>
                </c:pt>
                <c:pt idx="1787">
                  <c:v>170</c:v>
                </c:pt>
                <c:pt idx="1788">
                  <c:v>170</c:v>
                </c:pt>
                <c:pt idx="1789">
                  <c:v>210</c:v>
                </c:pt>
                <c:pt idx="1790">
                  <c:v>210</c:v>
                </c:pt>
                <c:pt idx="1791">
                  <c:v>170</c:v>
                </c:pt>
                <c:pt idx="1792">
                  <c:v>150</c:v>
                </c:pt>
                <c:pt idx="1793">
                  <c:v>210</c:v>
                </c:pt>
                <c:pt idx="1794">
                  <c:v>170</c:v>
                </c:pt>
                <c:pt idx="1795">
                  <c:v>170</c:v>
                </c:pt>
                <c:pt idx="1796">
                  <c:v>170</c:v>
                </c:pt>
                <c:pt idx="1797">
                  <c:v>210</c:v>
                </c:pt>
                <c:pt idx="1798">
                  <c:v>170</c:v>
                </c:pt>
                <c:pt idx="1799">
                  <c:v>170</c:v>
                </c:pt>
                <c:pt idx="1800">
                  <c:v>170</c:v>
                </c:pt>
                <c:pt idx="1801">
                  <c:v>210</c:v>
                </c:pt>
                <c:pt idx="1802">
                  <c:v>210</c:v>
                </c:pt>
                <c:pt idx="1803">
                  <c:v>210</c:v>
                </c:pt>
                <c:pt idx="1804">
                  <c:v>170</c:v>
                </c:pt>
                <c:pt idx="1805">
                  <c:v>210</c:v>
                </c:pt>
                <c:pt idx="1806">
                  <c:v>150</c:v>
                </c:pt>
                <c:pt idx="1807">
                  <c:v>210</c:v>
                </c:pt>
                <c:pt idx="1808">
                  <c:v>170</c:v>
                </c:pt>
                <c:pt idx="1809">
                  <c:v>210</c:v>
                </c:pt>
                <c:pt idx="1810">
                  <c:v>170</c:v>
                </c:pt>
                <c:pt idx="1811">
                  <c:v>150</c:v>
                </c:pt>
                <c:pt idx="1812">
                  <c:v>150</c:v>
                </c:pt>
                <c:pt idx="1813">
                  <c:v>210</c:v>
                </c:pt>
                <c:pt idx="1814">
                  <c:v>150</c:v>
                </c:pt>
                <c:pt idx="1815">
                  <c:v>150</c:v>
                </c:pt>
                <c:pt idx="1816">
                  <c:v>170</c:v>
                </c:pt>
                <c:pt idx="1817">
                  <c:v>170</c:v>
                </c:pt>
                <c:pt idx="1818">
                  <c:v>150</c:v>
                </c:pt>
                <c:pt idx="1819">
                  <c:v>210</c:v>
                </c:pt>
                <c:pt idx="1820">
                  <c:v>150</c:v>
                </c:pt>
                <c:pt idx="1821">
                  <c:v>210</c:v>
                </c:pt>
                <c:pt idx="1822">
                  <c:v>210</c:v>
                </c:pt>
                <c:pt idx="1823">
                  <c:v>170</c:v>
                </c:pt>
                <c:pt idx="1824">
                  <c:v>170</c:v>
                </c:pt>
                <c:pt idx="1825">
                  <c:v>170</c:v>
                </c:pt>
                <c:pt idx="1826">
                  <c:v>170</c:v>
                </c:pt>
                <c:pt idx="1827">
                  <c:v>170</c:v>
                </c:pt>
                <c:pt idx="1828">
                  <c:v>210</c:v>
                </c:pt>
                <c:pt idx="1829">
                  <c:v>210</c:v>
                </c:pt>
                <c:pt idx="1830">
                  <c:v>170</c:v>
                </c:pt>
                <c:pt idx="1831">
                  <c:v>170</c:v>
                </c:pt>
                <c:pt idx="1832">
                  <c:v>170</c:v>
                </c:pt>
                <c:pt idx="1833">
                  <c:v>170</c:v>
                </c:pt>
                <c:pt idx="1834">
                  <c:v>170</c:v>
                </c:pt>
                <c:pt idx="1835">
                  <c:v>210</c:v>
                </c:pt>
                <c:pt idx="1836">
                  <c:v>170</c:v>
                </c:pt>
                <c:pt idx="1837">
                  <c:v>170</c:v>
                </c:pt>
                <c:pt idx="1838">
                  <c:v>170</c:v>
                </c:pt>
                <c:pt idx="1839">
                  <c:v>120</c:v>
                </c:pt>
                <c:pt idx="1840">
                  <c:v>120</c:v>
                </c:pt>
                <c:pt idx="1841">
                  <c:v>160</c:v>
                </c:pt>
                <c:pt idx="1842">
                  <c:v>120</c:v>
                </c:pt>
                <c:pt idx="1843">
                  <c:v>155</c:v>
                </c:pt>
                <c:pt idx="1844">
                  <c:v>320</c:v>
                </c:pt>
                <c:pt idx="1845">
                  <c:v>320</c:v>
                </c:pt>
                <c:pt idx="1846">
                  <c:v>320</c:v>
                </c:pt>
                <c:pt idx="1847">
                  <c:v>320</c:v>
                </c:pt>
                <c:pt idx="1848">
                  <c:v>320</c:v>
                </c:pt>
                <c:pt idx="1849">
                  <c:v>320</c:v>
                </c:pt>
                <c:pt idx="1850">
                  <c:v>300</c:v>
                </c:pt>
                <c:pt idx="1851">
                  <c:v>190</c:v>
                </c:pt>
                <c:pt idx="1852">
                  <c:v>190</c:v>
                </c:pt>
                <c:pt idx="1853">
                  <c:v>190</c:v>
                </c:pt>
                <c:pt idx="1854">
                  <c:v>190</c:v>
                </c:pt>
                <c:pt idx="1855">
                  <c:v>190</c:v>
                </c:pt>
                <c:pt idx="1856">
                  <c:v>190</c:v>
                </c:pt>
                <c:pt idx="1857">
                  <c:v>190</c:v>
                </c:pt>
                <c:pt idx="1858">
                  <c:v>190</c:v>
                </c:pt>
                <c:pt idx="1859">
                  <c:v>190</c:v>
                </c:pt>
                <c:pt idx="1860">
                  <c:v>190</c:v>
                </c:pt>
                <c:pt idx="1861">
                  <c:v>190</c:v>
                </c:pt>
                <c:pt idx="1862">
                  <c:v>190</c:v>
                </c:pt>
                <c:pt idx="1863">
                  <c:v>190</c:v>
                </c:pt>
                <c:pt idx="1864">
                  <c:v>190</c:v>
                </c:pt>
                <c:pt idx="1865">
                  <c:v>200</c:v>
                </c:pt>
                <c:pt idx="1866">
                  <c:v>200</c:v>
                </c:pt>
                <c:pt idx="1867">
                  <c:v>205</c:v>
                </c:pt>
                <c:pt idx="1868">
                  <c:v>205</c:v>
                </c:pt>
                <c:pt idx="1869">
                  <c:v>240</c:v>
                </c:pt>
                <c:pt idx="1870">
                  <c:v>205</c:v>
                </c:pt>
                <c:pt idx="1871">
                  <c:v>275</c:v>
                </c:pt>
                <c:pt idx="1872">
                  <c:v>205</c:v>
                </c:pt>
                <c:pt idx="1873">
                  <c:v>275</c:v>
                </c:pt>
                <c:pt idx="1874">
                  <c:v>205</c:v>
                </c:pt>
                <c:pt idx="1875">
                  <c:v>205</c:v>
                </c:pt>
                <c:pt idx="1876">
                  <c:v>337</c:v>
                </c:pt>
                <c:pt idx="1877">
                  <c:v>276</c:v>
                </c:pt>
                <c:pt idx="1878">
                  <c:v>276</c:v>
                </c:pt>
                <c:pt idx="1879">
                  <c:v>276</c:v>
                </c:pt>
                <c:pt idx="1880">
                  <c:v>337</c:v>
                </c:pt>
                <c:pt idx="1881">
                  <c:v>337</c:v>
                </c:pt>
                <c:pt idx="1882">
                  <c:v>337</c:v>
                </c:pt>
                <c:pt idx="1883">
                  <c:v>337</c:v>
                </c:pt>
                <c:pt idx="1884">
                  <c:v>276</c:v>
                </c:pt>
                <c:pt idx="1885">
                  <c:v>315</c:v>
                </c:pt>
                <c:pt idx="1886">
                  <c:v>265</c:v>
                </c:pt>
                <c:pt idx="1887">
                  <c:v>330</c:v>
                </c:pt>
                <c:pt idx="1888">
                  <c:v>315</c:v>
                </c:pt>
                <c:pt idx="1889">
                  <c:v>265</c:v>
                </c:pt>
                <c:pt idx="1890">
                  <c:v>330</c:v>
                </c:pt>
                <c:pt idx="1891">
                  <c:v>315</c:v>
                </c:pt>
                <c:pt idx="1892">
                  <c:v>265</c:v>
                </c:pt>
                <c:pt idx="1893">
                  <c:v>270</c:v>
                </c:pt>
                <c:pt idx="1894">
                  <c:v>270</c:v>
                </c:pt>
                <c:pt idx="1895">
                  <c:v>270</c:v>
                </c:pt>
                <c:pt idx="1896">
                  <c:v>275</c:v>
                </c:pt>
                <c:pt idx="1897">
                  <c:v>275</c:v>
                </c:pt>
                <c:pt idx="1898">
                  <c:v>275</c:v>
                </c:pt>
                <c:pt idx="1899">
                  <c:v>275</c:v>
                </c:pt>
                <c:pt idx="1900">
                  <c:v>132</c:v>
                </c:pt>
                <c:pt idx="1901">
                  <c:v>132</c:v>
                </c:pt>
                <c:pt idx="1902">
                  <c:v>132</c:v>
                </c:pt>
                <c:pt idx="1903">
                  <c:v>140</c:v>
                </c:pt>
                <c:pt idx="1904">
                  <c:v>140</c:v>
                </c:pt>
                <c:pt idx="1905">
                  <c:v>185</c:v>
                </c:pt>
                <c:pt idx="1906">
                  <c:v>185</c:v>
                </c:pt>
                <c:pt idx="1907">
                  <c:v>185</c:v>
                </c:pt>
                <c:pt idx="1908">
                  <c:v>205</c:v>
                </c:pt>
                <c:pt idx="1909">
                  <c:v>205</c:v>
                </c:pt>
                <c:pt idx="1910">
                  <c:v>205</c:v>
                </c:pt>
                <c:pt idx="1911">
                  <c:v>199</c:v>
                </c:pt>
                <c:pt idx="1912">
                  <c:v>199</c:v>
                </c:pt>
                <c:pt idx="1913">
                  <c:v>199</c:v>
                </c:pt>
                <c:pt idx="1914">
                  <c:v>530</c:v>
                </c:pt>
                <c:pt idx="1915">
                  <c:v>530</c:v>
                </c:pt>
                <c:pt idx="1916">
                  <c:v>140</c:v>
                </c:pt>
                <c:pt idx="1917">
                  <c:v>170</c:v>
                </c:pt>
                <c:pt idx="1918">
                  <c:v>170</c:v>
                </c:pt>
                <c:pt idx="1919">
                  <c:v>200</c:v>
                </c:pt>
                <c:pt idx="1920">
                  <c:v>200</c:v>
                </c:pt>
                <c:pt idx="1921">
                  <c:v>200</c:v>
                </c:pt>
                <c:pt idx="1922">
                  <c:v>200</c:v>
                </c:pt>
                <c:pt idx="1923">
                  <c:v>200</c:v>
                </c:pt>
                <c:pt idx="1924">
                  <c:v>200</c:v>
                </c:pt>
                <c:pt idx="1925">
                  <c:v>200</c:v>
                </c:pt>
                <c:pt idx="1926">
                  <c:v>200</c:v>
                </c:pt>
                <c:pt idx="1927">
                  <c:v>200</c:v>
                </c:pt>
                <c:pt idx="1928">
                  <c:v>205</c:v>
                </c:pt>
                <c:pt idx="1929">
                  <c:v>205</c:v>
                </c:pt>
                <c:pt idx="1930">
                  <c:v>205</c:v>
                </c:pt>
                <c:pt idx="1931">
                  <c:v>241</c:v>
                </c:pt>
                <c:pt idx="1932">
                  <c:v>302</c:v>
                </c:pt>
                <c:pt idx="1933">
                  <c:v>241</c:v>
                </c:pt>
                <c:pt idx="1934">
                  <c:v>451</c:v>
                </c:pt>
                <c:pt idx="1935">
                  <c:v>241</c:v>
                </c:pt>
                <c:pt idx="1936">
                  <c:v>302</c:v>
                </c:pt>
                <c:pt idx="1937">
                  <c:v>241</c:v>
                </c:pt>
                <c:pt idx="1938">
                  <c:v>329</c:v>
                </c:pt>
                <c:pt idx="1939">
                  <c:v>241</c:v>
                </c:pt>
                <c:pt idx="1940">
                  <c:v>503</c:v>
                </c:pt>
                <c:pt idx="1941">
                  <c:v>241</c:v>
                </c:pt>
                <c:pt idx="1942">
                  <c:v>469</c:v>
                </c:pt>
                <c:pt idx="1943">
                  <c:v>201</c:v>
                </c:pt>
                <c:pt idx="1944">
                  <c:v>241</c:v>
                </c:pt>
                <c:pt idx="1945">
                  <c:v>362</c:v>
                </c:pt>
                <c:pt idx="1946">
                  <c:v>241</c:v>
                </c:pt>
                <c:pt idx="1947">
                  <c:v>241</c:v>
                </c:pt>
                <c:pt idx="1948">
                  <c:v>503</c:v>
                </c:pt>
                <c:pt idx="1949">
                  <c:v>469</c:v>
                </c:pt>
                <c:pt idx="1950">
                  <c:v>241</c:v>
                </c:pt>
                <c:pt idx="1951">
                  <c:v>241</c:v>
                </c:pt>
                <c:pt idx="1952">
                  <c:v>241</c:v>
                </c:pt>
                <c:pt idx="1953">
                  <c:v>241</c:v>
                </c:pt>
                <c:pt idx="1954">
                  <c:v>241</c:v>
                </c:pt>
                <c:pt idx="1955">
                  <c:v>362</c:v>
                </c:pt>
                <c:pt idx="1956">
                  <c:v>503</c:v>
                </c:pt>
                <c:pt idx="1957">
                  <c:v>469</c:v>
                </c:pt>
                <c:pt idx="1958">
                  <c:v>241</c:v>
                </c:pt>
                <c:pt idx="1959">
                  <c:v>241</c:v>
                </c:pt>
                <c:pt idx="1960">
                  <c:v>241</c:v>
                </c:pt>
                <c:pt idx="1961">
                  <c:v>241</c:v>
                </c:pt>
                <c:pt idx="1962">
                  <c:v>469</c:v>
                </c:pt>
                <c:pt idx="1963">
                  <c:v>241</c:v>
                </c:pt>
                <c:pt idx="1964">
                  <c:v>241</c:v>
                </c:pt>
                <c:pt idx="1965">
                  <c:v>503</c:v>
                </c:pt>
                <c:pt idx="1966">
                  <c:v>241</c:v>
                </c:pt>
                <c:pt idx="1967">
                  <c:v>241</c:v>
                </c:pt>
                <c:pt idx="1968">
                  <c:v>188</c:v>
                </c:pt>
                <c:pt idx="1969">
                  <c:v>188</c:v>
                </c:pt>
                <c:pt idx="1970">
                  <c:v>188</c:v>
                </c:pt>
                <c:pt idx="1971">
                  <c:v>188</c:v>
                </c:pt>
                <c:pt idx="1972">
                  <c:v>188</c:v>
                </c:pt>
                <c:pt idx="1973">
                  <c:v>188</c:v>
                </c:pt>
                <c:pt idx="1974">
                  <c:v>227</c:v>
                </c:pt>
                <c:pt idx="1975">
                  <c:v>227</c:v>
                </c:pt>
                <c:pt idx="1976">
                  <c:v>227</c:v>
                </c:pt>
                <c:pt idx="1977">
                  <c:v>227</c:v>
                </c:pt>
                <c:pt idx="1978">
                  <c:v>227</c:v>
                </c:pt>
                <c:pt idx="1979">
                  <c:v>227</c:v>
                </c:pt>
                <c:pt idx="1980">
                  <c:v>268</c:v>
                </c:pt>
                <c:pt idx="1981">
                  <c:v>276</c:v>
                </c:pt>
                <c:pt idx="1982">
                  <c:v>276</c:v>
                </c:pt>
                <c:pt idx="1983">
                  <c:v>302</c:v>
                </c:pt>
                <c:pt idx="1984">
                  <c:v>302</c:v>
                </c:pt>
                <c:pt idx="1985">
                  <c:v>302</c:v>
                </c:pt>
                <c:pt idx="1986">
                  <c:v>227</c:v>
                </c:pt>
                <c:pt idx="1987">
                  <c:v>227</c:v>
                </c:pt>
                <c:pt idx="1988">
                  <c:v>227</c:v>
                </c:pt>
                <c:pt idx="1989">
                  <c:v>400</c:v>
                </c:pt>
                <c:pt idx="1990">
                  <c:v>400</c:v>
                </c:pt>
                <c:pt idx="1991">
                  <c:v>172</c:v>
                </c:pt>
                <c:pt idx="1992">
                  <c:v>172</c:v>
                </c:pt>
                <c:pt idx="1993">
                  <c:v>172</c:v>
                </c:pt>
                <c:pt idx="1994">
                  <c:v>94</c:v>
                </c:pt>
                <c:pt idx="1995">
                  <c:v>94</c:v>
                </c:pt>
                <c:pt idx="1996">
                  <c:v>94</c:v>
                </c:pt>
                <c:pt idx="1997">
                  <c:v>115</c:v>
                </c:pt>
                <c:pt idx="1998">
                  <c:v>115</c:v>
                </c:pt>
                <c:pt idx="1999">
                  <c:v>115</c:v>
                </c:pt>
                <c:pt idx="2000">
                  <c:v>115</c:v>
                </c:pt>
                <c:pt idx="2001">
                  <c:v>115</c:v>
                </c:pt>
                <c:pt idx="2002">
                  <c:v>115</c:v>
                </c:pt>
                <c:pt idx="2003">
                  <c:v>115</c:v>
                </c:pt>
                <c:pt idx="2004">
                  <c:v>115</c:v>
                </c:pt>
                <c:pt idx="2005">
                  <c:v>115</c:v>
                </c:pt>
                <c:pt idx="2006">
                  <c:v>115</c:v>
                </c:pt>
                <c:pt idx="2007">
                  <c:v>115</c:v>
                </c:pt>
                <c:pt idx="2008">
                  <c:v>115</c:v>
                </c:pt>
                <c:pt idx="2009">
                  <c:v>115</c:v>
                </c:pt>
                <c:pt idx="2010">
                  <c:v>115</c:v>
                </c:pt>
                <c:pt idx="2011">
                  <c:v>293</c:v>
                </c:pt>
                <c:pt idx="2012">
                  <c:v>293</c:v>
                </c:pt>
                <c:pt idx="2013">
                  <c:v>293</c:v>
                </c:pt>
                <c:pt idx="2014">
                  <c:v>293</c:v>
                </c:pt>
                <c:pt idx="2015">
                  <c:v>293</c:v>
                </c:pt>
                <c:pt idx="2016">
                  <c:v>290</c:v>
                </c:pt>
                <c:pt idx="2017">
                  <c:v>290</c:v>
                </c:pt>
                <c:pt idx="2018">
                  <c:v>290</c:v>
                </c:pt>
                <c:pt idx="2019">
                  <c:v>158</c:v>
                </c:pt>
                <c:pt idx="2020">
                  <c:v>172</c:v>
                </c:pt>
                <c:pt idx="2021">
                  <c:v>158</c:v>
                </c:pt>
                <c:pt idx="2022">
                  <c:v>158</c:v>
                </c:pt>
                <c:pt idx="2023">
                  <c:v>158</c:v>
                </c:pt>
                <c:pt idx="2024">
                  <c:v>158</c:v>
                </c:pt>
                <c:pt idx="2025">
                  <c:v>158</c:v>
                </c:pt>
                <c:pt idx="2026">
                  <c:v>172</c:v>
                </c:pt>
                <c:pt idx="2027">
                  <c:v>158</c:v>
                </c:pt>
                <c:pt idx="2028">
                  <c:v>158</c:v>
                </c:pt>
                <c:pt idx="2029">
                  <c:v>158</c:v>
                </c:pt>
                <c:pt idx="2030">
                  <c:v>172</c:v>
                </c:pt>
                <c:pt idx="2031">
                  <c:v>158</c:v>
                </c:pt>
                <c:pt idx="2032">
                  <c:v>158</c:v>
                </c:pt>
                <c:pt idx="2033">
                  <c:v>158</c:v>
                </c:pt>
                <c:pt idx="2034">
                  <c:v>158</c:v>
                </c:pt>
                <c:pt idx="2035">
                  <c:v>553</c:v>
                </c:pt>
                <c:pt idx="2036">
                  <c:v>453</c:v>
                </c:pt>
                <c:pt idx="2037">
                  <c:v>483</c:v>
                </c:pt>
                <c:pt idx="2038">
                  <c:v>483</c:v>
                </c:pt>
                <c:pt idx="2039">
                  <c:v>323</c:v>
                </c:pt>
                <c:pt idx="2040">
                  <c:v>323</c:v>
                </c:pt>
                <c:pt idx="2041">
                  <c:v>580</c:v>
                </c:pt>
                <c:pt idx="2042">
                  <c:v>426</c:v>
                </c:pt>
                <c:pt idx="2043">
                  <c:v>426</c:v>
                </c:pt>
                <c:pt idx="2044">
                  <c:v>426</c:v>
                </c:pt>
                <c:pt idx="2045">
                  <c:v>426</c:v>
                </c:pt>
                <c:pt idx="2046">
                  <c:v>323</c:v>
                </c:pt>
                <c:pt idx="2047">
                  <c:v>323</c:v>
                </c:pt>
                <c:pt idx="2048">
                  <c:v>505</c:v>
                </c:pt>
                <c:pt idx="2049">
                  <c:v>323</c:v>
                </c:pt>
                <c:pt idx="2050">
                  <c:v>323</c:v>
                </c:pt>
                <c:pt idx="2051">
                  <c:v>580</c:v>
                </c:pt>
                <c:pt idx="2052">
                  <c:v>455</c:v>
                </c:pt>
                <c:pt idx="2053">
                  <c:v>275</c:v>
                </c:pt>
                <c:pt idx="2054">
                  <c:v>455</c:v>
                </c:pt>
                <c:pt idx="2055">
                  <c:v>275</c:v>
                </c:pt>
                <c:pt idx="2056">
                  <c:v>275</c:v>
                </c:pt>
                <c:pt idx="2057">
                  <c:v>275</c:v>
                </c:pt>
                <c:pt idx="2058">
                  <c:v>455</c:v>
                </c:pt>
                <c:pt idx="2059">
                  <c:v>455</c:v>
                </c:pt>
                <c:pt idx="2060">
                  <c:v>455</c:v>
                </c:pt>
                <c:pt idx="2061">
                  <c:v>455</c:v>
                </c:pt>
                <c:pt idx="2062">
                  <c:v>275</c:v>
                </c:pt>
                <c:pt idx="2063">
                  <c:v>275</c:v>
                </c:pt>
                <c:pt idx="2064">
                  <c:v>455</c:v>
                </c:pt>
                <c:pt idx="2065">
                  <c:v>455</c:v>
                </c:pt>
                <c:pt idx="2066">
                  <c:v>275</c:v>
                </c:pt>
                <c:pt idx="2067">
                  <c:v>275</c:v>
                </c:pt>
                <c:pt idx="2068">
                  <c:v>275</c:v>
                </c:pt>
                <c:pt idx="2069">
                  <c:v>650</c:v>
                </c:pt>
                <c:pt idx="2070">
                  <c:v>275</c:v>
                </c:pt>
                <c:pt idx="2071">
                  <c:v>650</c:v>
                </c:pt>
                <c:pt idx="2072">
                  <c:v>200</c:v>
                </c:pt>
                <c:pt idx="2073">
                  <c:v>200</c:v>
                </c:pt>
                <c:pt idx="2074">
                  <c:v>200</c:v>
                </c:pt>
                <c:pt idx="2075">
                  <c:v>200</c:v>
                </c:pt>
                <c:pt idx="2076">
                  <c:v>200</c:v>
                </c:pt>
                <c:pt idx="2077">
                  <c:v>200</c:v>
                </c:pt>
                <c:pt idx="2078">
                  <c:v>200</c:v>
                </c:pt>
                <c:pt idx="2079">
                  <c:v>200</c:v>
                </c:pt>
                <c:pt idx="2080">
                  <c:v>200</c:v>
                </c:pt>
                <c:pt idx="2081">
                  <c:v>157</c:v>
                </c:pt>
                <c:pt idx="2082">
                  <c:v>225</c:v>
                </c:pt>
                <c:pt idx="2083">
                  <c:v>225</c:v>
                </c:pt>
                <c:pt idx="2084">
                  <c:v>225</c:v>
                </c:pt>
                <c:pt idx="2085">
                  <c:v>157</c:v>
                </c:pt>
                <c:pt idx="2086">
                  <c:v>225</c:v>
                </c:pt>
                <c:pt idx="2087">
                  <c:v>157</c:v>
                </c:pt>
                <c:pt idx="2088">
                  <c:v>157</c:v>
                </c:pt>
                <c:pt idx="2089">
                  <c:v>225</c:v>
                </c:pt>
                <c:pt idx="2090">
                  <c:v>157</c:v>
                </c:pt>
                <c:pt idx="2091">
                  <c:v>155</c:v>
                </c:pt>
                <c:pt idx="2092">
                  <c:v>210</c:v>
                </c:pt>
                <c:pt idx="2093">
                  <c:v>210</c:v>
                </c:pt>
                <c:pt idx="2094">
                  <c:v>155</c:v>
                </c:pt>
                <c:pt idx="2095">
                  <c:v>155</c:v>
                </c:pt>
                <c:pt idx="2096">
                  <c:v>210</c:v>
                </c:pt>
                <c:pt idx="2097">
                  <c:v>155</c:v>
                </c:pt>
                <c:pt idx="2098">
                  <c:v>210</c:v>
                </c:pt>
                <c:pt idx="2099">
                  <c:v>210</c:v>
                </c:pt>
                <c:pt idx="2100">
                  <c:v>210</c:v>
                </c:pt>
                <c:pt idx="2101">
                  <c:v>155</c:v>
                </c:pt>
                <c:pt idx="2102">
                  <c:v>210</c:v>
                </c:pt>
                <c:pt idx="2103">
                  <c:v>155</c:v>
                </c:pt>
                <c:pt idx="2104">
                  <c:v>155</c:v>
                </c:pt>
                <c:pt idx="2105">
                  <c:v>210</c:v>
                </c:pt>
                <c:pt idx="2106">
                  <c:v>210</c:v>
                </c:pt>
                <c:pt idx="2107">
                  <c:v>210</c:v>
                </c:pt>
                <c:pt idx="2108">
                  <c:v>155</c:v>
                </c:pt>
                <c:pt idx="2109">
                  <c:v>210</c:v>
                </c:pt>
                <c:pt idx="2110">
                  <c:v>155</c:v>
                </c:pt>
                <c:pt idx="2111">
                  <c:v>210</c:v>
                </c:pt>
                <c:pt idx="2112">
                  <c:v>155</c:v>
                </c:pt>
                <c:pt idx="2113">
                  <c:v>178</c:v>
                </c:pt>
                <c:pt idx="2114">
                  <c:v>268</c:v>
                </c:pt>
                <c:pt idx="2115">
                  <c:v>268</c:v>
                </c:pt>
                <c:pt idx="2116">
                  <c:v>178</c:v>
                </c:pt>
                <c:pt idx="2117">
                  <c:v>178</c:v>
                </c:pt>
                <c:pt idx="2118">
                  <c:v>178</c:v>
                </c:pt>
                <c:pt idx="2119">
                  <c:v>178</c:v>
                </c:pt>
                <c:pt idx="2120">
                  <c:v>178</c:v>
                </c:pt>
                <c:pt idx="2121">
                  <c:v>178</c:v>
                </c:pt>
                <c:pt idx="2122">
                  <c:v>268</c:v>
                </c:pt>
                <c:pt idx="2123">
                  <c:v>268</c:v>
                </c:pt>
                <c:pt idx="2124">
                  <c:v>178</c:v>
                </c:pt>
                <c:pt idx="2125">
                  <c:v>178</c:v>
                </c:pt>
                <c:pt idx="2126">
                  <c:v>178</c:v>
                </c:pt>
                <c:pt idx="2127">
                  <c:v>268</c:v>
                </c:pt>
                <c:pt idx="2128">
                  <c:v>268</c:v>
                </c:pt>
                <c:pt idx="2129">
                  <c:v>185</c:v>
                </c:pt>
                <c:pt idx="2130">
                  <c:v>185</c:v>
                </c:pt>
                <c:pt idx="2131">
                  <c:v>185</c:v>
                </c:pt>
                <c:pt idx="2132">
                  <c:v>242</c:v>
                </c:pt>
                <c:pt idx="2133">
                  <c:v>242</c:v>
                </c:pt>
                <c:pt idx="2134">
                  <c:v>185</c:v>
                </c:pt>
                <c:pt idx="2135">
                  <c:v>185</c:v>
                </c:pt>
                <c:pt idx="2136">
                  <c:v>242</c:v>
                </c:pt>
                <c:pt idx="2137">
                  <c:v>242</c:v>
                </c:pt>
                <c:pt idx="2138">
                  <c:v>185</c:v>
                </c:pt>
                <c:pt idx="2139">
                  <c:v>185</c:v>
                </c:pt>
                <c:pt idx="2140">
                  <c:v>242</c:v>
                </c:pt>
                <c:pt idx="2141">
                  <c:v>185</c:v>
                </c:pt>
                <c:pt idx="2142">
                  <c:v>242</c:v>
                </c:pt>
                <c:pt idx="2143">
                  <c:v>200</c:v>
                </c:pt>
                <c:pt idx="2144">
                  <c:v>200</c:v>
                </c:pt>
                <c:pt idx="2145">
                  <c:v>305</c:v>
                </c:pt>
                <c:pt idx="2146">
                  <c:v>200</c:v>
                </c:pt>
                <c:pt idx="2147">
                  <c:v>200</c:v>
                </c:pt>
                <c:pt idx="2148">
                  <c:v>200</c:v>
                </c:pt>
                <c:pt idx="2149">
                  <c:v>305</c:v>
                </c:pt>
                <c:pt idx="2150">
                  <c:v>200</c:v>
                </c:pt>
                <c:pt idx="2151">
                  <c:v>200</c:v>
                </c:pt>
                <c:pt idx="2152">
                  <c:v>200</c:v>
                </c:pt>
                <c:pt idx="2153">
                  <c:v>305</c:v>
                </c:pt>
                <c:pt idx="2154">
                  <c:v>200</c:v>
                </c:pt>
                <c:pt idx="2155">
                  <c:v>305</c:v>
                </c:pt>
                <c:pt idx="2156">
                  <c:v>305</c:v>
                </c:pt>
                <c:pt idx="2157">
                  <c:v>200</c:v>
                </c:pt>
                <c:pt idx="2158">
                  <c:v>305</c:v>
                </c:pt>
                <c:pt idx="2159">
                  <c:v>305</c:v>
                </c:pt>
                <c:pt idx="2160">
                  <c:v>305</c:v>
                </c:pt>
                <c:pt idx="2161">
                  <c:v>305</c:v>
                </c:pt>
                <c:pt idx="2162">
                  <c:v>305</c:v>
                </c:pt>
                <c:pt idx="2163">
                  <c:v>305</c:v>
                </c:pt>
                <c:pt idx="2164">
                  <c:v>305</c:v>
                </c:pt>
                <c:pt idx="2165">
                  <c:v>305</c:v>
                </c:pt>
                <c:pt idx="2166">
                  <c:v>200</c:v>
                </c:pt>
                <c:pt idx="2167">
                  <c:v>200</c:v>
                </c:pt>
                <c:pt idx="2168">
                  <c:v>305</c:v>
                </c:pt>
                <c:pt idx="2169">
                  <c:v>200</c:v>
                </c:pt>
                <c:pt idx="2170">
                  <c:v>200</c:v>
                </c:pt>
                <c:pt idx="2171">
                  <c:v>200</c:v>
                </c:pt>
                <c:pt idx="2172">
                  <c:v>305</c:v>
                </c:pt>
                <c:pt idx="2173">
                  <c:v>200</c:v>
                </c:pt>
                <c:pt idx="2174">
                  <c:v>305</c:v>
                </c:pt>
                <c:pt idx="2175">
                  <c:v>305</c:v>
                </c:pt>
                <c:pt idx="2176">
                  <c:v>200</c:v>
                </c:pt>
                <c:pt idx="2177">
                  <c:v>260</c:v>
                </c:pt>
                <c:pt idx="2178">
                  <c:v>200</c:v>
                </c:pt>
                <c:pt idx="2179">
                  <c:v>200</c:v>
                </c:pt>
                <c:pt idx="2180">
                  <c:v>260</c:v>
                </c:pt>
                <c:pt idx="2181">
                  <c:v>260</c:v>
                </c:pt>
                <c:pt idx="2182">
                  <c:v>200</c:v>
                </c:pt>
                <c:pt idx="2183">
                  <c:v>180</c:v>
                </c:pt>
                <c:pt idx="2184">
                  <c:v>180</c:v>
                </c:pt>
                <c:pt idx="2185">
                  <c:v>180</c:v>
                </c:pt>
                <c:pt idx="2186">
                  <c:v>180</c:v>
                </c:pt>
                <c:pt idx="2187">
                  <c:v>180</c:v>
                </c:pt>
                <c:pt idx="2188">
                  <c:v>180</c:v>
                </c:pt>
                <c:pt idx="2189">
                  <c:v>180</c:v>
                </c:pt>
                <c:pt idx="2190">
                  <c:v>180</c:v>
                </c:pt>
                <c:pt idx="2191">
                  <c:v>180</c:v>
                </c:pt>
                <c:pt idx="2192">
                  <c:v>180</c:v>
                </c:pt>
                <c:pt idx="2193">
                  <c:v>180</c:v>
                </c:pt>
                <c:pt idx="2194">
                  <c:v>180</c:v>
                </c:pt>
                <c:pt idx="2195">
                  <c:v>150</c:v>
                </c:pt>
                <c:pt idx="2196">
                  <c:v>180</c:v>
                </c:pt>
                <c:pt idx="2197">
                  <c:v>180</c:v>
                </c:pt>
                <c:pt idx="2198">
                  <c:v>180</c:v>
                </c:pt>
                <c:pt idx="2199">
                  <c:v>150</c:v>
                </c:pt>
                <c:pt idx="2200">
                  <c:v>180</c:v>
                </c:pt>
                <c:pt idx="2201">
                  <c:v>170</c:v>
                </c:pt>
                <c:pt idx="2202">
                  <c:v>170</c:v>
                </c:pt>
                <c:pt idx="2203">
                  <c:v>150</c:v>
                </c:pt>
                <c:pt idx="2204">
                  <c:v>605</c:v>
                </c:pt>
                <c:pt idx="2205">
                  <c:v>605</c:v>
                </c:pt>
                <c:pt idx="2206">
                  <c:v>200</c:v>
                </c:pt>
                <c:pt idx="2207">
                  <c:v>200</c:v>
                </c:pt>
                <c:pt idx="2208">
                  <c:v>200</c:v>
                </c:pt>
                <c:pt idx="2209">
                  <c:v>200</c:v>
                </c:pt>
                <c:pt idx="2210">
                  <c:v>200</c:v>
                </c:pt>
                <c:pt idx="2211">
                  <c:v>200</c:v>
                </c:pt>
                <c:pt idx="2212">
                  <c:v>200</c:v>
                </c:pt>
                <c:pt idx="2213">
                  <c:v>200</c:v>
                </c:pt>
                <c:pt idx="2214">
                  <c:v>200</c:v>
                </c:pt>
                <c:pt idx="2215">
                  <c:v>140</c:v>
                </c:pt>
                <c:pt idx="2216">
                  <c:v>140</c:v>
                </c:pt>
                <c:pt idx="2217">
                  <c:v>140</c:v>
                </c:pt>
                <c:pt idx="2218">
                  <c:v>140</c:v>
                </c:pt>
                <c:pt idx="2219">
                  <c:v>140</c:v>
                </c:pt>
                <c:pt idx="2220">
                  <c:v>140</c:v>
                </c:pt>
                <c:pt idx="2221">
                  <c:v>140</c:v>
                </c:pt>
                <c:pt idx="2222">
                  <c:v>140</c:v>
                </c:pt>
                <c:pt idx="2223">
                  <c:v>140</c:v>
                </c:pt>
                <c:pt idx="2224">
                  <c:v>140</c:v>
                </c:pt>
                <c:pt idx="2225">
                  <c:v>140</c:v>
                </c:pt>
                <c:pt idx="2226">
                  <c:v>140</c:v>
                </c:pt>
                <c:pt idx="2227">
                  <c:v>140</c:v>
                </c:pt>
                <c:pt idx="2228">
                  <c:v>140</c:v>
                </c:pt>
                <c:pt idx="2229">
                  <c:v>140</c:v>
                </c:pt>
                <c:pt idx="2230">
                  <c:v>140</c:v>
                </c:pt>
                <c:pt idx="2231">
                  <c:v>140</c:v>
                </c:pt>
                <c:pt idx="2232">
                  <c:v>140</c:v>
                </c:pt>
                <c:pt idx="2233">
                  <c:v>140</c:v>
                </c:pt>
                <c:pt idx="2234">
                  <c:v>140</c:v>
                </c:pt>
                <c:pt idx="2235">
                  <c:v>420</c:v>
                </c:pt>
                <c:pt idx="2236">
                  <c:v>520</c:v>
                </c:pt>
                <c:pt idx="2237">
                  <c:v>240</c:v>
                </c:pt>
                <c:pt idx="2238">
                  <c:v>440</c:v>
                </c:pt>
                <c:pt idx="2239">
                  <c:v>420</c:v>
                </c:pt>
                <c:pt idx="2240">
                  <c:v>520</c:v>
                </c:pt>
                <c:pt idx="2241">
                  <c:v>300</c:v>
                </c:pt>
                <c:pt idx="2242">
                  <c:v>570</c:v>
                </c:pt>
                <c:pt idx="2243">
                  <c:v>240</c:v>
                </c:pt>
                <c:pt idx="2244">
                  <c:v>520</c:v>
                </c:pt>
                <c:pt idx="2245">
                  <c:v>300</c:v>
                </c:pt>
                <c:pt idx="2246">
                  <c:v>440</c:v>
                </c:pt>
                <c:pt idx="2247">
                  <c:v>570</c:v>
                </c:pt>
                <c:pt idx="2248">
                  <c:v>420</c:v>
                </c:pt>
                <c:pt idx="2249">
                  <c:v>295</c:v>
                </c:pt>
                <c:pt idx="2250">
                  <c:v>275</c:v>
                </c:pt>
                <c:pt idx="2251">
                  <c:v>325</c:v>
                </c:pt>
                <c:pt idx="2252">
                  <c:v>325</c:v>
                </c:pt>
                <c:pt idx="2253">
                  <c:v>340</c:v>
                </c:pt>
                <c:pt idx="2254">
                  <c:v>275</c:v>
                </c:pt>
                <c:pt idx="2255">
                  <c:v>325</c:v>
                </c:pt>
                <c:pt idx="2256">
                  <c:v>340</c:v>
                </c:pt>
                <c:pt idx="2257">
                  <c:v>275</c:v>
                </c:pt>
                <c:pt idx="2258">
                  <c:v>200</c:v>
                </c:pt>
                <c:pt idx="2259">
                  <c:v>200</c:v>
                </c:pt>
                <c:pt idx="2260">
                  <c:v>200</c:v>
                </c:pt>
                <c:pt idx="2261">
                  <c:v>280</c:v>
                </c:pt>
                <c:pt idx="2262">
                  <c:v>200</c:v>
                </c:pt>
                <c:pt idx="2263">
                  <c:v>200</c:v>
                </c:pt>
                <c:pt idx="2264">
                  <c:v>200</c:v>
                </c:pt>
                <c:pt idx="2265">
                  <c:v>200</c:v>
                </c:pt>
                <c:pt idx="2266">
                  <c:v>200</c:v>
                </c:pt>
                <c:pt idx="2267">
                  <c:v>200</c:v>
                </c:pt>
                <c:pt idx="2268">
                  <c:v>280</c:v>
                </c:pt>
                <c:pt idx="2269">
                  <c:v>200</c:v>
                </c:pt>
                <c:pt idx="2270">
                  <c:v>200</c:v>
                </c:pt>
                <c:pt idx="2271">
                  <c:v>200</c:v>
                </c:pt>
                <c:pt idx="2272">
                  <c:v>200</c:v>
                </c:pt>
                <c:pt idx="2273">
                  <c:v>135</c:v>
                </c:pt>
                <c:pt idx="2274">
                  <c:v>110</c:v>
                </c:pt>
                <c:pt idx="2275">
                  <c:v>140</c:v>
                </c:pt>
                <c:pt idx="2276">
                  <c:v>180</c:v>
                </c:pt>
                <c:pt idx="2277">
                  <c:v>180</c:v>
                </c:pt>
                <c:pt idx="2278">
                  <c:v>140</c:v>
                </c:pt>
                <c:pt idx="2279">
                  <c:v>140</c:v>
                </c:pt>
                <c:pt idx="2280">
                  <c:v>180</c:v>
                </c:pt>
                <c:pt idx="2281">
                  <c:v>180</c:v>
                </c:pt>
                <c:pt idx="2282">
                  <c:v>180</c:v>
                </c:pt>
                <c:pt idx="2283">
                  <c:v>140</c:v>
                </c:pt>
                <c:pt idx="2284">
                  <c:v>140</c:v>
                </c:pt>
                <c:pt idx="2285">
                  <c:v>140</c:v>
                </c:pt>
                <c:pt idx="2286">
                  <c:v>180</c:v>
                </c:pt>
                <c:pt idx="2287">
                  <c:v>140</c:v>
                </c:pt>
                <c:pt idx="2288">
                  <c:v>180</c:v>
                </c:pt>
                <c:pt idx="2289">
                  <c:v>180</c:v>
                </c:pt>
                <c:pt idx="2290">
                  <c:v>140</c:v>
                </c:pt>
                <c:pt idx="2291">
                  <c:v>175</c:v>
                </c:pt>
                <c:pt idx="2292">
                  <c:v>175</c:v>
                </c:pt>
                <c:pt idx="2293">
                  <c:v>175</c:v>
                </c:pt>
                <c:pt idx="2294">
                  <c:v>375</c:v>
                </c:pt>
                <c:pt idx="2295">
                  <c:v>485</c:v>
                </c:pt>
                <c:pt idx="2296">
                  <c:v>375</c:v>
                </c:pt>
                <c:pt idx="2297">
                  <c:v>485</c:v>
                </c:pt>
                <c:pt idx="2298">
                  <c:v>305</c:v>
                </c:pt>
                <c:pt idx="2299">
                  <c:v>375</c:v>
                </c:pt>
                <c:pt idx="2300">
                  <c:v>707</c:v>
                </c:pt>
                <c:pt idx="2301">
                  <c:v>485</c:v>
                </c:pt>
                <c:pt idx="2302">
                  <c:v>375</c:v>
                </c:pt>
                <c:pt idx="2303">
                  <c:v>305</c:v>
                </c:pt>
                <c:pt idx="2304">
                  <c:v>375</c:v>
                </c:pt>
                <c:pt idx="2305">
                  <c:v>485</c:v>
                </c:pt>
                <c:pt idx="2306">
                  <c:v>305</c:v>
                </c:pt>
                <c:pt idx="2307">
                  <c:v>485</c:v>
                </c:pt>
                <c:pt idx="2308">
                  <c:v>375</c:v>
                </c:pt>
                <c:pt idx="2309">
                  <c:v>375</c:v>
                </c:pt>
                <c:pt idx="2310">
                  <c:v>305</c:v>
                </c:pt>
                <c:pt idx="2311">
                  <c:v>707</c:v>
                </c:pt>
                <c:pt idx="2312">
                  <c:v>485</c:v>
                </c:pt>
                <c:pt idx="2313">
                  <c:v>375</c:v>
                </c:pt>
                <c:pt idx="2314">
                  <c:v>375</c:v>
                </c:pt>
                <c:pt idx="2315">
                  <c:v>485</c:v>
                </c:pt>
                <c:pt idx="2316">
                  <c:v>485</c:v>
                </c:pt>
                <c:pt idx="2317">
                  <c:v>375</c:v>
                </c:pt>
                <c:pt idx="2318">
                  <c:v>707</c:v>
                </c:pt>
                <c:pt idx="2319">
                  <c:v>375</c:v>
                </c:pt>
                <c:pt idx="2320">
                  <c:v>305</c:v>
                </c:pt>
                <c:pt idx="2321">
                  <c:v>375</c:v>
                </c:pt>
                <c:pt idx="2322">
                  <c:v>485</c:v>
                </c:pt>
                <c:pt idx="2323">
                  <c:v>305</c:v>
                </c:pt>
                <c:pt idx="2324">
                  <c:v>485</c:v>
                </c:pt>
                <c:pt idx="2325">
                  <c:v>375</c:v>
                </c:pt>
                <c:pt idx="2326">
                  <c:v>375</c:v>
                </c:pt>
                <c:pt idx="2327">
                  <c:v>485</c:v>
                </c:pt>
                <c:pt idx="2328">
                  <c:v>485</c:v>
                </c:pt>
                <c:pt idx="2329">
                  <c:v>707</c:v>
                </c:pt>
                <c:pt idx="2330">
                  <c:v>370</c:v>
                </c:pt>
                <c:pt idx="2331">
                  <c:v>292</c:v>
                </c:pt>
                <c:pt idx="2332">
                  <c:v>370</c:v>
                </c:pt>
                <c:pt idx="2333">
                  <c:v>292</c:v>
                </c:pt>
                <c:pt idx="2334">
                  <c:v>292</c:v>
                </c:pt>
                <c:pt idx="2335">
                  <c:v>292</c:v>
                </c:pt>
                <c:pt idx="2336">
                  <c:v>292</c:v>
                </c:pt>
                <c:pt idx="2337">
                  <c:v>707</c:v>
                </c:pt>
                <c:pt idx="2338">
                  <c:v>292</c:v>
                </c:pt>
                <c:pt idx="2339">
                  <c:v>485</c:v>
                </c:pt>
                <c:pt idx="2340">
                  <c:v>485</c:v>
                </c:pt>
                <c:pt idx="2341">
                  <c:v>370</c:v>
                </c:pt>
                <c:pt idx="2342">
                  <c:v>292</c:v>
                </c:pt>
                <c:pt idx="2343">
                  <c:v>370</c:v>
                </c:pt>
                <c:pt idx="2344">
                  <c:v>292</c:v>
                </c:pt>
                <c:pt idx="2345">
                  <c:v>292</c:v>
                </c:pt>
                <c:pt idx="2346">
                  <c:v>370</c:v>
                </c:pt>
                <c:pt idx="2347">
                  <c:v>485</c:v>
                </c:pt>
                <c:pt idx="2348">
                  <c:v>707</c:v>
                </c:pt>
                <c:pt idx="2349">
                  <c:v>292</c:v>
                </c:pt>
                <c:pt idx="2350">
                  <c:v>292</c:v>
                </c:pt>
                <c:pt idx="2351">
                  <c:v>370</c:v>
                </c:pt>
                <c:pt idx="2352">
                  <c:v>485</c:v>
                </c:pt>
                <c:pt idx="2353">
                  <c:v>292</c:v>
                </c:pt>
                <c:pt idx="2354">
                  <c:v>485</c:v>
                </c:pt>
                <c:pt idx="2355">
                  <c:v>195</c:v>
                </c:pt>
                <c:pt idx="2356">
                  <c:v>195</c:v>
                </c:pt>
                <c:pt idx="2357">
                  <c:v>200</c:v>
                </c:pt>
                <c:pt idx="2358">
                  <c:v>200</c:v>
                </c:pt>
                <c:pt idx="2359">
                  <c:v>200</c:v>
                </c:pt>
                <c:pt idx="2360">
                  <c:v>200</c:v>
                </c:pt>
                <c:pt idx="2361">
                  <c:v>200</c:v>
                </c:pt>
                <c:pt idx="2362">
                  <c:v>160</c:v>
                </c:pt>
                <c:pt idx="2363">
                  <c:v>120</c:v>
                </c:pt>
                <c:pt idx="2364">
                  <c:v>160</c:v>
                </c:pt>
                <c:pt idx="2365">
                  <c:v>168</c:v>
                </c:pt>
                <c:pt idx="2366">
                  <c:v>168</c:v>
                </c:pt>
                <c:pt idx="2367">
                  <c:v>168</c:v>
                </c:pt>
                <c:pt idx="2368">
                  <c:v>131</c:v>
                </c:pt>
                <c:pt idx="2369">
                  <c:v>131</c:v>
                </c:pt>
                <c:pt idx="2370">
                  <c:v>131</c:v>
                </c:pt>
                <c:pt idx="2371">
                  <c:v>131</c:v>
                </c:pt>
                <c:pt idx="2372">
                  <c:v>131</c:v>
                </c:pt>
                <c:pt idx="2373">
                  <c:v>131</c:v>
                </c:pt>
                <c:pt idx="2374">
                  <c:v>62</c:v>
                </c:pt>
                <c:pt idx="2375">
                  <c:v>108</c:v>
                </c:pt>
                <c:pt idx="2376">
                  <c:v>92</c:v>
                </c:pt>
                <c:pt idx="2377">
                  <c:v>108</c:v>
                </c:pt>
                <c:pt idx="2378">
                  <c:v>92</c:v>
                </c:pt>
                <c:pt idx="2379">
                  <c:v>62</c:v>
                </c:pt>
                <c:pt idx="2380">
                  <c:v>102</c:v>
                </c:pt>
                <c:pt idx="2381">
                  <c:v>125</c:v>
                </c:pt>
                <c:pt idx="2382">
                  <c:v>160</c:v>
                </c:pt>
                <c:pt idx="2383">
                  <c:v>106</c:v>
                </c:pt>
                <c:pt idx="2384">
                  <c:v>160</c:v>
                </c:pt>
                <c:pt idx="2385">
                  <c:v>125</c:v>
                </c:pt>
                <c:pt idx="2386">
                  <c:v>160</c:v>
                </c:pt>
                <c:pt idx="2387">
                  <c:v>106</c:v>
                </c:pt>
                <c:pt idx="2388">
                  <c:v>127</c:v>
                </c:pt>
                <c:pt idx="2389">
                  <c:v>143</c:v>
                </c:pt>
                <c:pt idx="2390">
                  <c:v>143</c:v>
                </c:pt>
                <c:pt idx="2391">
                  <c:v>143</c:v>
                </c:pt>
                <c:pt idx="2392">
                  <c:v>205</c:v>
                </c:pt>
                <c:pt idx="2393">
                  <c:v>110</c:v>
                </c:pt>
                <c:pt idx="2394">
                  <c:v>205</c:v>
                </c:pt>
                <c:pt idx="2395">
                  <c:v>143</c:v>
                </c:pt>
                <c:pt idx="2396">
                  <c:v>205</c:v>
                </c:pt>
                <c:pt idx="2397">
                  <c:v>143</c:v>
                </c:pt>
                <c:pt idx="2398">
                  <c:v>110</c:v>
                </c:pt>
                <c:pt idx="2399">
                  <c:v>205</c:v>
                </c:pt>
                <c:pt idx="2400">
                  <c:v>143</c:v>
                </c:pt>
                <c:pt idx="2401">
                  <c:v>205</c:v>
                </c:pt>
                <c:pt idx="2402">
                  <c:v>110</c:v>
                </c:pt>
                <c:pt idx="2403">
                  <c:v>110</c:v>
                </c:pt>
                <c:pt idx="2404">
                  <c:v>110</c:v>
                </c:pt>
                <c:pt idx="2405">
                  <c:v>143</c:v>
                </c:pt>
                <c:pt idx="2406">
                  <c:v>143</c:v>
                </c:pt>
                <c:pt idx="2407">
                  <c:v>143</c:v>
                </c:pt>
                <c:pt idx="2408">
                  <c:v>143</c:v>
                </c:pt>
                <c:pt idx="2409">
                  <c:v>143</c:v>
                </c:pt>
                <c:pt idx="2410">
                  <c:v>205</c:v>
                </c:pt>
                <c:pt idx="2411">
                  <c:v>110</c:v>
                </c:pt>
                <c:pt idx="2412">
                  <c:v>143</c:v>
                </c:pt>
                <c:pt idx="2413">
                  <c:v>205</c:v>
                </c:pt>
                <c:pt idx="2414">
                  <c:v>143</c:v>
                </c:pt>
                <c:pt idx="2415">
                  <c:v>174</c:v>
                </c:pt>
                <c:pt idx="2416">
                  <c:v>174</c:v>
                </c:pt>
                <c:pt idx="2417">
                  <c:v>174</c:v>
                </c:pt>
                <c:pt idx="2418">
                  <c:v>174</c:v>
                </c:pt>
                <c:pt idx="2419">
                  <c:v>158</c:v>
                </c:pt>
                <c:pt idx="2420">
                  <c:v>158</c:v>
                </c:pt>
                <c:pt idx="2421">
                  <c:v>174</c:v>
                </c:pt>
                <c:pt idx="2422">
                  <c:v>158</c:v>
                </c:pt>
                <c:pt idx="2423">
                  <c:v>158</c:v>
                </c:pt>
                <c:pt idx="2424">
                  <c:v>174</c:v>
                </c:pt>
                <c:pt idx="2425">
                  <c:v>158</c:v>
                </c:pt>
                <c:pt idx="2426">
                  <c:v>158</c:v>
                </c:pt>
                <c:pt idx="2427">
                  <c:v>174</c:v>
                </c:pt>
                <c:pt idx="2428">
                  <c:v>174</c:v>
                </c:pt>
                <c:pt idx="2429">
                  <c:v>158</c:v>
                </c:pt>
                <c:pt idx="2430">
                  <c:v>158</c:v>
                </c:pt>
                <c:pt idx="2431">
                  <c:v>174</c:v>
                </c:pt>
                <c:pt idx="2432">
                  <c:v>180</c:v>
                </c:pt>
                <c:pt idx="2433">
                  <c:v>174</c:v>
                </c:pt>
                <c:pt idx="2434">
                  <c:v>174</c:v>
                </c:pt>
                <c:pt idx="2435">
                  <c:v>174</c:v>
                </c:pt>
                <c:pt idx="2436">
                  <c:v>180</c:v>
                </c:pt>
                <c:pt idx="2437">
                  <c:v>174</c:v>
                </c:pt>
                <c:pt idx="2438">
                  <c:v>174</c:v>
                </c:pt>
                <c:pt idx="2439">
                  <c:v>174</c:v>
                </c:pt>
                <c:pt idx="2440">
                  <c:v>174</c:v>
                </c:pt>
                <c:pt idx="2441">
                  <c:v>174</c:v>
                </c:pt>
                <c:pt idx="2442">
                  <c:v>174</c:v>
                </c:pt>
                <c:pt idx="2443">
                  <c:v>158</c:v>
                </c:pt>
                <c:pt idx="2444">
                  <c:v>158</c:v>
                </c:pt>
                <c:pt idx="2445">
                  <c:v>158</c:v>
                </c:pt>
                <c:pt idx="2446">
                  <c:v>174</c:v>
                </c:pt>
                <c:pt idx="2447">
                  <c:v>174</c:v>
                </c:pt>
                <c:pt idx="2448">
                  <c:v>174</c:v>
                </c:pt>
                <c:pt idx="2449">
                  <c:v>158</c:v>
                </c:pt>
                <c:pt idx="2450">
                  <c:v>158</c:v>
                </c:pt>
                <c:pt idx="2451">
                  <c:v>158</c:v>
                </c:pt>
                <c:pt idx="2452">
                  <c:v>158</c:v>
                </c:pt>
                <c:pt idx="2453">
                  <c:v>158</c:v>
                </c:pt>
                <c:pt idx="2454">
                  <c:v>174</c:v>
                </c:pt>
                <c:pt idx="2455">
                  <c:v>200</c:v>
                </c:pt>
                <c:pt idx="2456">
                  <c:v>200</c:v>
                </c:pt>
                <c:pt idx="2457">
                  <c:v>200</c:v>
                </c:pt>
                <c:pt idx="2458">
                  <c:v>200</c:v>
                </c:pt>
                <c:pt idx="2459">
                  <c:v>230</c:v>
                </c:pt>
                <c:pt idx="2460">
                  <c:v>200</c:v>
                </c:pt>
                <c:pt idx="2461">
                  <c:v>200</c:v>
                </c:pt>
                <c:pt idx="2462">
                  <c:v>200</c:v>
                </c:pt>
                <c:pt idx="2463">
                  <c:v>230</c:v>
                </c:pt>
                <c:pt idx="2464">
                  <c:v>200</c:v>
                </c:pt>
                <c:pt idx="2465">
                  <c:v>200</c:v>
                </c:pt>
                <c:pt idx="2466">
                  <c:v>200</c:v>
                </c:pt>
                <c:pt idx="2467">
                  <c:v>230</c:v>
                </c:pt>
                <c:pt idx="2468">
                  <c:v>200</c:v>
                </c:pt>
                <c:pt idx="2469">
                  <c:v>230</c:v>
                </c:pt>
                <c:pt idx="2470">
                  <c:v>200</c:v>
                </c:pt>
                <c:pt idx="2471">
                  <c:v>200</c:v>
                </c:pt>
                <c:pt idx="2472">
                  <c:v>200</c:v>
                </c:pt>
                <c:pt idx="2473">
                  <c:v>200</c:v>
                </c:pt>
                <c:pt idx="2474">
                  <c:v>200</c:v>
                </c:pt>
                <c:pt idx="2475">
                  <c:v>200</c:v>
                </c:pt>
                <c:pt idx="2476">
                  <c:v>200</c:v>
                </c:pt>
                <c:pt idx="2477">
                  <c:v>200</c:v>
                </c:pt>
                <c:pt idx="2478">
                  <c:v>200</c:v>
                </c:pt>
                <c:pt idx="2479">
                  <c:v>200</c:v>
                </c:pt>
                <c:pt idx="2480">
                  <c:v>200</c:v>
                </c:pt>
                <c:pt idx="2481">
                  <c:v>200</c:v>
                </c:pt>
                <c:pt idx="2482">
                  <c:v>200</c:v>
                </c:pt>
                <c:pt idx="2483">
                  <c:v>200</c:v>
                </c:pt>
                <c:pt idx="2484">
                  <c:v>230</c:v>
                </c:pt>
                <c:pt idx="2485">
                  <c:v>200</c:v>
                </c:pt>
                <c:pt idx="2486">
                  <c:v>230</c:v>
                </c:pt>
                <c:pt idx="2487">
                  <c:v>200</c:v>
                </c:pt>
                <c:pt idx="2488">
                  <c:v>200</c:v>
                </c:pt>
                <c:pt idx="2489">
                  <c:v>200</c:v>
                </c:pt>
                <c:pt idx="2490">
                  <c:v>230</c:v>
                </c:pt>
                <c:pt idx="2491">
                  <c:v>200</c:v>
                </c:pt>
                <c:pt idx="2492">
                  <c:v>200</c:v>
                </c:pt>
                <c:pt idx="2493">
                  <c:v>200</c:v>
                </c:pt>
                <c:pt idx="2494">
                  <c:v>200</c:v>
                </c:pt>
                <c:pt idx="2495">
                  <c:v>230</c:v>
                </c:pt>
                <c:pt idx="2496">
                  <c:v>200</c:v>
                </c:pt>
                <c:pt idx="2497">
                  <c:v>200</c:v>
                </c:pt>
                <c:pt idx="2498">
                  <c:v>200</c:v>
                </c:pt>
                <c:pt idx="2499">
                  <c:v>230</c:v>
                </c:pt>
                <c:pt idx="2500">
                  <c:v>200</c:v>
                </c:pt>
                <c:pt idx="2501">
                  <c:v>200</c:v>
                </c:pt>
                <c:pt idx="2502">
                  <c:v>200</c:v>
                </c:pt>
                <c:pt idx="2503">
                  <c:v>200</c:v>
                </c:pt>
                <c:pt idx="2504">
                  <c:v>200</c:v>
                </c:pt>
                <c:pt idx="2505">
                  <c:v>200</c:v>
                </c:pt>
                <c:pt idx="2506">
                  <c:v>200</c:v>
                </c:pt>
                <c:pt idx="2507">
                  <c:v>200</c:v>
                </c:pt>
                <c:pt idx="2508">
                  <c:v>200</c:v>
                </c:pt>
                <c:pt idx="2509">
                  <c:v>230</c:v>
                </c:pt>
                <c:pt idx="2510">
                  <c:v>230</c:v>
                </c:pt>
                <c:pt idx="2511">
                  <c:v>230</c:v>
                </c:pt>
                <c:pt idx="2512">
                  <c:v>230</c:v>
                </c:pt>
                <c:pt idx="2513">
                  <c:v>230</c:v>
                </c:pt>
                <c:pt idx="2514">
                  <c:v>230</c:v>
                </c:pt>
                <c:pt idx="2515">
                  <c:v>255</c:v>
                </c:pt>
                <c:pt idx="2516">
                  <c:v>255</c:v>
                </c:pt>
                <c:pt idx="2517">
                  <c:v>255</c:v>
                </c:pt>
                <c:pt idx="2518">
                  <c:v>255</c:v>
                </c:pt>
                <c:pt idx="2519">
                  <c:v>621</c:v>
                </c:pt>
                <c:pt idx="2520">
                  <c:v>510</c:v>
                </c:pt>
                <c:pt idx="2521">
                  <c:v>429</c:v>
                </c:pt>
                <c:pt idx="2522">
                  <c:v>536</c:v>
                </c:pt>
                <c:pt idx="2523">
                  <c:v>621</c:v>
                </c:pt>
                <c:pt idx="2524">
                  <c:v>536</c:v>
                </c:pt>
                <c:pt idx="2525">
                  <c:v>429</c:v>
                </c:pt>
                <c:pt idx="2526">
                  <c:v>510</c:v>
                </c:pt>
                <c:pt idx="2527">
                  <c:v>621</c:v>
                </c:pt>
                <c:pt idx="2528">
                  <c:v>429</c:v>
                </c:pt>
                <c:pt idx="2529">
                  <c:v>510</c:v>
                </c:pt>
                <c:pt idx="2530">
                  <c:v>536</c:v>
                </c:pt>
                <c:pt idx="2531">
                  <c:v>208</c:v>
                </c:pt>
                <c:pt idx="2532">
                  <c:v>208</c:v>
                </c:pt>
                <c:pt idx="2533">
                  <c:v>355</c:v>
                </c:pt>
                <c:pt idx="2534">
                  <c:v>208</c:v>
                </c:pt>
                <c:pt idx="2535">
                  <c:v>375</c:v>
                </c:pt>
                <c:pt idx="2536">
                  <c:v>208</c:v>
                </c:pt>
                <c:pt idx="2537">
                  <c:v>208</c:v>
                </c:pt>
                <c:pt idx="2538">
                  <c:v>208</c:v>
                </c:pt>
                <c:pt idx="2539">
                  <c:v>375</c:v>
                </c:pt>
                <c:pt idx="2540">
                  <c:v>225</c:v>
                </c:pt>
                <c:pt idx="2541">
                  <c:v>225</c:v>
                </c:pt>
                <c:pt idx="2542">
                  <c:v>225</c:v>
                </c:pt>
                <c:pt idx="2543">
                  <c:v>225</c:v>
                </c:pt>
                <c:pt idx="2544">
                  <c:v>260</c:v>
                </c:pt>
                <c:pt idx="2545">
                  <c:v>260</c:v>
                </c:pt>
                <c:pt idx="2546">
                  <c:v>225</c:v>
                </c:pt>
                <c:pt idx="2547">
                  <c:v>225</c:v>
                </c:pt>
                <c:pt idx="2548">
                  <c:v>260</c:v>
                </c:pt>
                <c:pt idx="2549">
                  <c:v>140</c:v>
                </c:pt>
                <c:pt idx="2550">
                  <c:v>140</c:v>
                </c:pt>
                <c:pt idx="2551">
                  <c:v>268</c:v>
                </c:pt>
                <c:pt idx="2552">
                  <c:v>475</c:v>
                </c:pt>
                <c:pt idx="2553">
                  <c:v>268</c:v>
                </c:pt>
                <c:pt idx="2554">
                  <c:v>382</c:v>
                </c:pt>
                <c:pt idx="2555">
                  <c:v>382</c:v>
                </c:pt>
                <c:pt idx="2556">
                  <c:v>268</c:v>
                </c:pt>
                <c:pt idx="2557">
                  <c:v>382</c:v>
                </c:pt>
                <c:pt idx="2558">
                  <c:v>500</c:v>
                </c:pt>
                <c:pt idx="2559">
                  <c:v>382</c:v>
                </c:pt>
                <c:pt idx="2560">
                  <c:v>475</c:v>
                </c:pt>
                <c:pt idx="2561">
                  <c:v>268</c:v>
                </c:pt>
                <c:pt idx="2562">
                  <c:v>268</c:v>
                </c:pt>
                <c:pt idx="2563">
                  <c:v>382</c:v>
                </c:pt>
                <c:pt idx="2564">
                  <c:v>382</c:v>
                </c:pt>
                <c:pt idx="2565">
                  <c:v>268</c:v>
                </c:pt>
                <c:pt idx="2566">
                  <c:v>402</c:v>
                </c:pt>
                <c:pt idx="2567">
                  <c:v>577</c:v>
                </c:pt>
                <c:pt idx="2568">
                  <c:v>329</c:v>
                </c:pt>
                <c:pt idx="2569">
                  <c:v>329</c:v>
                </c:pt>
                <c:pt idx="2570">
                  <c:v>402</c:v>
                </c:pt>
                <c:pt idx="2571">
                  <c:v>329</c:v>
                </c:pt>
                <c:pt idx="2572">
                  <c:v>329</c:v>
                </c:pt>
                <c:pt idx="2573">
                  <c:v>577</c:v>
                </c:pt>
                <c:pt idx="2574">
                  <c:v>402</c:v>
                </c:pt>
                <c:pt idx="2575">
                  <c:v>402</c:v>
                </c:pt>
                <c:pt idx="2576">
                  <c:v>402</c:v>
                </c:pt>
                <c:pt idx="2577">
                  <c:v>402</c:v>
                </c:pt>
                <c:pt idx="2578">
                  <c:v>577</c:v>
                </c:pt>
                <c:pt idx="2579">
                  <c:v>148</c:v>
                </c:pt>
                <c:pt idx="2580">
                  <c:v>148</c:v>
                </c:pt>
                <c:pt idx="2581">
                  <c:v>260</c:v>
                </c:pt>
                <c:pt idx="2582">
                  <c:v>148</c:v>
                </c:pt>
                <c:pt idx="2583">
                  <c:v>173</c:v>
                </c:pt>
                <c:pt idx="2584">
                  <c:v>148</c:v>
                </c:pt>
                <c:pt idx="2585">
                  <c:v>173</c:v>
                </c:pt>
                <c:pt idx="2586">
                  <c:v>155</c:v>
                </c:pt>
                <c:pt idx="2587">
                  <c:v>155</c:v>
                </c:pt>
                <c:pt idx="2588">
                  <c:v>260</c:v>
                </c:pt>
                <c:pt idx="2589">
                  <c:v>155</c:v>
                </c:pt>
                <c:pt idx="2590">
                  <c:v>260</c:v>
                </c:pt>
                <c:pt idx="2591">
                  <c:v>155</c:v>
                </c:pt>
                <c:pt idx="2592">
                  <c:v>155</c:v>
                </c:pt>
                <c:pt idx="2593">
                  <c:v>155</c:v>
                </c:pt>
                <c:pt idx="2594">
                  <c:v>155</c:v>
                </c:pt>
                <c:pt idx="2595">
                  <c:v>260</c:v>
                </c:pt>
                <c:pt idx="2596">
                  <c:v>155</c:v>
                </c:pt>
                <c:pt idx="2597">
                  <c:v>155</c:v>
                </c:pt>
                <c:pt idx="2598">
                  <c:v>155</c:v>
                </c:pt>
                <c:pt idx="2599">
                  <c:v>155</c:v>
                </c:pt>
                <c:pt idx="2600">
                  <c:v>155</c:v>
                </c:pt>
                <c:pt idx="2601">
                  <c:v>300</c:v>
                </c:pt>
                <c:pt idx="2602">
                  <c:v>242</c:v>
                </c:pt>
                <c:pt idx="2603">
                  <c:v>185</c:v>
                </c:pt>
                <c:pt idx="2604">
                  <c:v>185</c:v>
                </c:pt>
                <c:pt idx="2605">
                  <c:v>242</c:v>
                </c:pt>
                <c:pt idx="2606">
                  <c:v>242</c:v>
                </c:pt>
                <c:pt idx="2607">
                  <c:v>242</c:v>
                </c:pt>
                <c:pt idx="2608">
                  <c:v>185</c:v>
                </c:pt>
                <c:pt idx="2609">
                  <c:v>185</c:v>
                </c:pt>
                <c:pt idx="2610">
                  <c:v>185</c:v>
                </c:pt>
                <c:pt idx="2611">
                  <c:v>185</c:v>
                </c:pt>
                <c:pt idx="2612">
                  <c:v>185</c:v>
                </c:pt>
                <c:pt idx="2613">
                  <c:v>185</c:v>
                </c:pt>
                <c:pt idx="2614">
                  <c:v>185</c:v>
                </c:pt>
                <c:pt idx="2615">
                  <c:v>300</c:v>
                </c:pt>
                <c:pt idx="2616">
                  <c:v>242</c:v>
                </c:pt>
                <c:pt idx="2617">
                  <c:v>200</c:v>
                </c:pt>
                <c:pt idx="2618">
                  <c:v>200</c:v>
                </c:pt>
                <c:pt idx="2619">
                  <c:v>305</c:v>
                </c:pt>
                <c:pt idx="2620">
                  <c:v>305</c:v>
                </c:pt>
                <c:pt idx="2621">
                  <c:v>200</c:v>
                </c:pt>
                <c:pt idx="2622">
                  <c:v>200</c:v>
                </c:pt>
                <c:pt idx="2623">
                  <c:v>200</c:v>
                </c:pt>
                <c:pt idx="2624">
                  <c:v>305</c:v>
                </c:pt>
                <c:pt idx="2625">
                  <c:v>305</c:v>
                </c:pt>
                <c:pt idx="2626">
                  <c:v>200</c:v>
                </c:pt>
                <c:pt idx="2627">
                  <c:v>305</c:v>
                </c:pt>
                <c:pt idx="2628">
                  <c:v>305</c:v>
                </c:pt>
                <c:pt idx="2629">
                  <c:v>305</c:v>
                </c:pt>
                <c:pt idx="2630">
                  <c:v>305</c:v>
                </c:pt>
                <c:pt idx="2631">
                  <c:v>200</c:v>
                </c:pt>
                <c:pt idx="2632">
                  <c:v>200</c:v>
                </c:pt>
                <c:pt idx="2633">
                  <c:v>200</c:v>
                </c:pt>
                <c:pt idx="2634">
                  <c:v>305</c:v>
                </c:pt>
                <c:pt idx="2635">
                  <c:v>200</c:v>
                </c:pt>
                <c:pt idx="2636">
                  <c:v>305</c:v>
                </c:pt>
                <c:pt idx="2637">
                  <c:v>305</c:v>
                </c:pt>
                <c:pt idx="2638">
                  <c:v>305</c:v>
                </c:pt>
                <c:pt idx="2639">
                  <c:v>305</c:v>
                </c:pt>
                <c:pt idx="2640">
                  <c:v>200</c:v>
                </c:pt>
                <c:pt idx="2641">
                  <c:v>305</c:v>
                </c:pt>
                <c:pt idx="2642">
                  <c:v>200</c:v>
                </c:pt>
                <c:pt idx="2643">
                  <c:v>200</c:v>
                </c:pt>
                <c:pt idx="2644">
                  <c:v>200</c:v>
                </c:pt>
                <c:pt idx="2645">
                  <c:v>305</c:v>
                </c:pt>
                <c:pt idx="2646">
                  <c:v>305</c:v>
                </c:pt>
                <c:pt idx="2647">
                  <c:v>200</c:v>
                </c:pt>
                <c:pt idx="2648">
                  <c:v>200</c:v>
                </c:pt>
                <c:pt idx="2649">
                  <c:v>200</c:v>
                </c:pt>
                <c:pt idx="2650">
                  <c:v>305</c:v>
                </c:pt>
                <c:pt idx="2651">
                  <c:v>200</c:v>
                </c:pt>
                <c:pt idx="2652">
                  <c:v>200</c:v>
                </c:pt>
                <c:pt idx="2653">
                  <c:v>200</c:v>
                </c:pt>
                <c:pt idx="2654">
                  <c:v>305</c:v>
                </c:pt>
                <c:pt idx="2655">
                  <c:v>92</c:v>
                </c:pt>
                <c:pt idx="2656">
                  <c:v>92</c:v>
                </c:pt>
                <c:pt idx="2657">
                  <c:v>92</c:v>
                </c:pt>
                <c:pt idx="2658">
                  <c:v>113</c:v>
                </c:pt>
                <c:pt idx="2659">
                  <c:v>92</c:v>
                </c:pt>
                <c:pt idx="2660">
                  <c:v>113</c:v>
                </c:pt>
                <c:pt idx="2661">
                  <c:v>92</c:v>
                </c:pt>
                <c:pt idx="2662">
                  <c:v>113</c:v>
                </c:pt>
                <c:pt idx="2663">
                  <c:v>92</c:v>
                </c:pt>
                <c:pt idx="2664">
                  <c:v>92</c:v>
                </c:pt>
                <c:pt idx="2665">
                  <c:v>113</c:v>
                </c:pt>
                <c:pt idx="2666">
                  <c:v>92</c:v>
                </c:pt>
                <c:pt idx="2667">
                  <c:v>113</c:v>
                </c:pt>
                <c:pt idx="2668">
                  <c:v>113</c:v>
                </c:pt>
                <c:pt idx="2669">
                  <c:v>92</c:v>
                </c:pt>
                <c:pt idx="2670">
                  <c:v>136</c:v>
                </c:pt>
                <c:pt idx="2671">
                  <c:v>113</c:v>
                </c:pt>
                <c:pt idx="2672">
                  <c:v>113</c:v>
                </c:pt>
                <c:pt idx="2673">
                  <c:v>136</c:v>
                </c:pt>
                <c:pt idx="2674">
                  <c:v>136</c:v>
                </c:pt>
                <c:pt idx="2675">
                  <c:v>92</c:v>
                </c:pt>
                <c:pt idx="2676">
                  <c:v>113</c:v>
                </c:pt>
                <c:pt idx="2677">
                  <c:v>234</c:v>
                </c:pt>
                <c:pt idx="2678">
                  <c:v>200</c:v>
                </c:pt>
                <c:pt idx="2679">
                  <c:v>250</c:v>
                </c:pt>
                <c:pt idx="2680">
                  <c:v>200</c:v>
                </c:pt>
                <c:pt idx="2681">
                  <c:v>234</c:v>
                </c:pt>
                <c:pt idx="2682">
                  <c:v>250</c:v>
                </c:pt>
                <c:pt idx="2683">
                  <c:v>200</c:v>
                </c:pt>
                <c:pt idx="2684">
                  <c:v>234</c:v>
                </c:pt>
                <c:pt idx="2685">
                  <c:v>250</c:v>
                </c:pt>
                <c:pt idx="2686">
                  <c:v>600</c:v>
                </c:pt>
                <c:pt idx="2687">
                  <c:v>600</c:v>
                </c:pt>
                <c:pt idx="2688">
                  <c:v>600</c:v>
                </c:pt>
                <c:pt idx="2689">
                  <c:v>552</c:v>
                </c:pt>
                <c:pt idx="2690">
                  <c:v>552</c:v>
                </c:pt>
                <c:pt idx="2691">
                  <c:v>552</c:v>
                </c:pt>
                <c:pt idx="2692">
                  <c:v>626</c:v>
                </c:pt>
                <c:pt idx="2693">
                  <c:v>600</c:v>
                </c:pt>
                <c:pt idx="2694">
                  <c:v>616</c:v>
                </c:pt>
                <c:pt idx="2695">
                  <c:v>572</c:v>
                </c:pt>
                <c:pt idx="2696">
                  <c:v>500</c:v>
                </c:pt>
                <c:pt idx="2697">
                  <c:v>521</c:v>
                </c:pt>
                <c:pt idx="2698">
                  <c:v>567</c:v>
                </c:pt>
                <c:pt idx="2699">
                  <c:v>626</c:v>
                </c:pt>
                <c:pt idx="2700">
                  <c:v>626</c:v>
                </c:pt>
                <c:pt idx="2701">
                  <c:v>567</c:v>
                </c:pt>
                <c:pt idx="2702">
                  <c:v>521</c:v>
                </c:pt>
                <c:pt idx="2703">
                  <c:v>500</c:v>
                </c:pt>
                <c:pt idx="2704">
                  <c:v>500</c:v>
                </c:pt>
                <c:pt idx="2705">
                  <c:v>567</c:v>
                </c:pt>
                <c:pt idx="2706">
                  <c:v>521</c:v>
                </c:pt>
                <c:pt idx="2707">
                  <c:v>521</c:v>
                </c:pt>
                <c:pt idx="2708">
                  <c:v>500</c:v>
                </c:pt>
                <c:pt idx="2709">
                  <c:v>500</c:v>
                </c:pt>
                <c:pt idx="2710">
                  <c:v>626</c:v>
                </c:pt>
                <c:pt idx="2711">
                  <c:v>582</c:v>
                </c:pt>
                <c:pt idx="2712">
                  <c:v>582</c:v>
                </c:pt>
                <c:pt idx="2713">
                  <c:v>521</c:v>
                </c:pt>
                <c:pt idx="2714">
                  <c:v>626</c:v>
                </c:pt>
                <c:pt idx="2715">
                  <c:v>600</c:v>
                </c:pt>
                <c:pt idx="2716">
                  <c:v>600</c:v>
                </c:pt>
                <c:pt idx="2717">
                  <c:v>567</c:v>
                </c:pt>
                <c:pt idx="2718">
                  <c:v>567</c:v>
                </c:pt>
                <c:pt idx="2719">
                  <c:v>500</c:v>
                </c:pt>
                <c:pt idx="2720">
                  <c:v>500</c:v>
                </c:pt>
                <c:pt idx="2721">
                  <c:v>567</c:v>
                </c:pt>
                <c:pt idx="2722">
                  <c:v>521</c:v>
                </c:pt>
                <c:pt idx="2723">
                  <c:v>621</c:v>
                </c:pt>
                <c:pt idx="2724">
                  <c:v>621</c:v>
                </c:pt>
                <c:pt idx="2725">
                  <c:v>621</c:v>
                </c:pt>
                <c:pt idx="2726">
                  <c:v>621</c:v>
                </c:pt>
                <c:pt idx="2727">
                  <c:v>621</c:v>
                </c:pt>
                <c:pt idx="2728">
                  <c:v>420</c:v>
                </c:pt>
                <c:pt idx="2729">
                  <c:v>400</c:v>
                </c:pt>
                <c:pt idx="2730">
                  <c:v>420</c:v>
                </c:pt>
                <c:pt idx="2731">
                  <c:v>420</c:v>
                </c:pt>
                <c:pt idx="2732">
                  <c:v>420</c:v>
                </c:pt>
                <c:pt idx="2733">
                  <c:v>420</c:v>
                </c:pt>
                <c:pt idx="2734">
                  <c:v>275</c:v>
                </c:pt>
                <c:pt idx="2735">
                  <c:v>275</c:v>
                </c:pt>
                <c:pt idx="2736">
                  <c:v>275</c:v>
                </c:pt>
                <c:pt idx="2737">
                  <c:v>275</c:v>
                </c:pt>
                <c:pt idx="2738">
                  <c:v>275</c:v>
                </c:pt>
                <c:pt idx="2739">
                  <c:v>305</c:v>
                </c:pt>
                <c:pt idx="2740">
                  <c:v>305</c:v>
                </c:pt>
                <c:pt idx="2741">
                  <c:v>305</c:v>
                </c:pt>
                <c:pt idx="2742">
                  <c:v>335</c:v>
                </c:pt>
                <c:pt idx="2743">
                  <c:v>335</c:v>
                </c:pt>
                <c:pt idx="2744">
                  <c:v>335</c:v>
                </c:pt>
                <c:pt idx="2745">
                  <c:v>335</c:v>
                </c:pt>
                <c:pt idx="2746">
                  <c:v>305</c:v>
                </c:pt>
                <c:pt idx="2747">
                  <c:v>195</c:v>
                </c:pt>
                <c:pt idx="2748">
                  <c:v>200</c:v>
                </c:pt>
                <c:pt idx="2749">
                  <c:v>200</c:v>
                </c:pt>
                <c:pt idx="2750">
                  <c:v>125</c:v>
                </c:pt>
                <c:pt idx="2751">
                  <c:v>125</c:v>
                </c:pt>
                <c:pt idx="2752">
                  <c:v>170</c:v>
                </c:pt>
                <c:pt idx="2753">
                  <c:v>125</c:v>
                </c:pt>
                <c:pt idx="2754">
                  <c:v>325</c:v>
                </c:pt>
                <c:pt idx="2755">
                  <c:v>137</c:v>
                </c:pt>
                <c:pt idx="2756">
                  <c:v>137</c:v>
                </c:pt>
                <c:pt idx="2757">
                  <c:v>140</c:v>
                </c:pt>
                <c:pt idx="2758">
                  <c:v>132</c:v>
                </c:pt>
                <c:pt idx="2759">
                  <c:v>140</c:v>
                </c:pt>
                <c:pt idx="2760">
                  <c:v>132</c:v>
                </c:pt>
                <c:pt idx="2761">
                  <c:v>132</c:v>
                </c:pt>
                <c:pt idx="2762">
                  <c:v>132</c:v>
                </c:pt>
                <c:pt idx="2763">
                  <c:v>132</c:v>
                </c:pt>
                <c:pt idx="2764">
                  <c:v>132</c:v>
                </c:pt>
                <c:pt idx="2765">
                  <c:v>132</c:v>
                </c:pt>
                <c:pt idx="2766">
                  <c:v>132</c:v>
                </c:pt>
                <c:pt idx="2767">
                  <c:v>140</c:v>
                </c:pt>
                <c:pt idx="2768">
                  <c:v>132</c:v>
                </c:pt>
                <c:pt idx="2769">
                  <c:v>140</c:v>
                </c:pt>
                <c:pt idx="2770">
                  <c:v>132</c:v>
                </c:pt>
                <c:pt idx="2771">
                  <c:v>132</c:v>
                </c:pt>
                <c:pt idx="2772">
                  <c:v>132</c:v>
                </c:pt>
                <c:pt idx="2773">
                  <c:v>132</c:v>
                </c:pt>
                <c:pt idx="2774">
                  <c:v>132</c:v>
                </c:pt>
                <c:pt idx="2775">
                  <c:v>132</c:v>
                </c:pt>
                <c:pt idx="2776">
                  <c:v>140</c:v>
                </c:pt>
                <c:pt idx="2777">
                  <c:v>132</c:v>
                </c:pt>
                <c:pt idx="2778">
                  <c:v>140</c:v>
                </c:pt>
                <c:pt idx="2779">
                  <c:v>132</c:v>
                </c:pt>
                <c:pt idx="2780">
                  <c:v>132</c:v>
                </c:pt>
                <c:pt idx="2781">
                  <c:v>132</c:v>
                </c:pt>
                <c:pt idx="2782">
                  <c:v>132</c:v>
                </c:pt>
                <c:pt idx="2783">
                  <c:v>140</c:v>
                </c:pt>
                <c:pt idx="2784">
                  <c:v>132</c:v>
                </c:pt>
                <c:pt idx="2785">
                  <c:v>132</c:v>
                </c:pt>
                <c:pt idx="2786">
                  <c:v>140</c:v>
                </c:pt>
                <c:pt idx="2787">
                  <c:v>132</c:v>
                </c:pt>
                <c:pt idx="2788">
                  <c:v>132</c:v>
                </c:pt>
                <c:pt idx="2789">
                  <c:v>132</c:v>
                </c:pt>
                <c:pt idx="2790">
                  <c:v>132</c:v>
                </c:pt>
                <c:pt idx="2791">
                  <c:v>158</c:v>
                </c:pt>
                <c:pt idx="2792">
                  <c:v>178</c:v>
                </c:pt>
                <c:pt idx="2793">
                  <c:v>178</c:v>
                </c:pt>
                <c:pt idx="2794">
                  <c:v>178</c:v>
                </c:pt>
                <c:pt idx="2795">
                  <c:v>120</c:v>
                </c:pt>
                <c:pt idx="2796">
                  <c:v>120</c:v>
                </c:pt>
                <c:pt idx="2797">
                  <c:v>455</c:v>
                </c:pt>
                <c:pt idx="2798">
                  <c:v>455</c:v>
                </c:pt>
                <c:pt idx="2799">
                  <c:v>455</c:v>
                </c:pt>
                <c:pt idx="2800">
                  <c:v>455</c:v>
                </c:pt>
                <c:pt idx="2801">
                  <c:v>460</c:v>
                </c:pt>
                <c:pt idx="2802">
                  <c:v>460</c:v>
                </c:pt>
                <c:pt idx="2803">
                  <c:v>650</c:v>
                </c:pt>
                <c:pt idx="2804">
                  <c:v>455</c:v>
                </c:pt>
                <c:pt idx="2805">
                  <c:v>460</c:v>
                </c:pt>
                <c:pt idx="2806">
                  <c:v>455</c:v>
                </c:pt>
                <c:pt idx="2807">
                  <c:v>650</c:v>
                </c:pt>
                <c:pt idx="2808">
                  <c:v>460</c:v>
                </c:pt>
                <c:pt idx="2809">
                  <c:v>455</c:v>
                </c:pt>
                <c:pt idx="2810">
                  <c:v>460</c:v>
                </c:pt>
                <c:pt idx="2811">
                  <c:v>460</c:v>
                </c:pt>
                <c:pt idx="2812">
                  <c:v>455</c:v>
                </c:pt>
                <c:pt idx="2813">
                  <c:v>650</c:v>
                </c:pt>
                <c:pt idx="2814">
                  <c:v>650</c:v>
                </c:pt>
                <c:pt idx="2815">
                  <c:v>650</c:v>
                </c:pt>
                <c:pt idx="2816">
                  <c:v>650</c:v>
                </c:pt>
                <c:pt idx="2817">
                  <c:v>455</c:v>
                </c:pt>
                <c:pt idx="2818">
                  <c:v>455</c:v>
                </c:pt>
                <c:pt idx="2819">
                  <c:v>650</c:v>
                </c:pt>
                <c:pt idx="2820">
                  <c:v>650</c:v>
                </c:pt>
                <c:pt idx="2821">
                  <c:v>460</c:v>
                </c:pt>
                <c:pt idx="2822">
                  <c:v>455</c:v>
                </c:pt>
                <c:pt idx="2823">
                  <c:v>650</c:v>
                </c:pt>
                <c:pt idx="2824">
                  <c:v>650</c:v>
                </c:pt>
                <c:pt idx="2825">
                  <c:v>460</c:v>
                </c:pt>
                <c:pt idx="2826">
                  <c:v>455</c:v>
                </c:pt>
                <c:pt idx="2827">
                  <c:v>460</c:v>
                </c:pt>
                <c:pt idx="2828">
                  <c:v>460</c:v>
                </c:pt>
                <c:pt idx="2829">
                  <c:v>455</c:v>
                </c:pt>
                <c:pt idx="2830">
                  <c:v>650</c:v>
                </c:pt>
                <c:pt idx="2831">
                  <c:v>455</c:v>
                </c:pt>
                <c:pt idx="2832">
                  <c:v>650</c:v>
                </c:pt>
                <c:pt idx="2833">
                  <c:v>460</c:v>
                </c:pt>
                <c:pt idx="2834">
                  <c:v>460</c:v>
                </c:pt>
                <c:pt idx="2835">
                  <c:v>455</c:v>
                </c:pt>
                <c:pt idx="2836">
                  <c:v>455</c:v>
                </c:pt>
                <c:pt idx="2837">
                  <c:v>650</c:v>
                </c:pt>
                <c:pt idx="2838">
                  <c:v>455</c:v>
                </c:pt>
                <c:pt idx="2839">
                  <c:v>460</c:v>
                </c:pt>
                <c:pt idx="2840">
                  <c:v>455</c:v>
                </c:pt>
                <c:pt idx="2841">
                  <c:v>650</c:v>
                </c:pt>
                <c:pt idx="2842">
                  <c:v>455</c:v>
                </c:pt>
                <c:pt idx="2843">
                  <c:v>455</c:v>
                </c:pt>
                <c:pt idx="2844">
                  <c:v>460</c:v>
                </c:pt>
                <c:pt idx="2845">
                  <c:v>460</c:v>
                </c:pt>
                <c:pt idx="2846">
                  <c:v>460</c:v>
                </c:pt>
                <c:pt idx="2847">
                  <c:v>650</c:v>
                </c:pt>
                <c:pt idx="2848">
                  <c:v>460</c:v>
                </c:pt>
                <c:pt idx="2849">
                  <c:v>455</c:v>
                </c:pt>
                <c:pt idx="2850">
                  <c:v>455</c:v>
                </c:pt>
                <c:pt idx="2851">
                  <c:v>460</c:v>
                </c:pt>
                <c:pt idx="2852">
                  <c:v>460</c:v>
                </c:pt>
                <c:pt idx="2853">
                  <c:v>460</c:v>
                </c:pt>
                <c:pt idx="2854">
                  <c:v>650</c:v>
                </c:pt>
                <c:pt idx="2855">
                  <c:v>650</c:v>
                </c:pt>
                <c:pt idx="2856">
                  <c:v>650</c:v>
                </c:pt>
                <c:pt idx="2857">
                  <c:v>460</c:v>
                </c:pt>
                <c:pt idx="2858">
                  <c:v>460</c:v>
                </c:pt>
                <c:pt idx="2859">
                  <c:v>460</c:v>
                </c:pt>
                <c:pt idx="2860">
                  <c:v>460</c:v>
                </c:pt>
                <c:pt idx="2861">
                  <c:v>164</c:v>
                </c:pt>
                <c:pt idx="2862">
                  <c:v>164</c:v>
                </c:pt>
                <c:pt idx="2863">
                  <c:v>390</c:v>
                </c:pt>
                <c:pt idx="2864">
                  <c:v>390</c:v>
                </c:pt>
                <c:pt idx="2865">
                  <c:v>385</c:v>
                </c:pt>
                <c:pt idx="2866">
                  <c:v>385</c:v>
                </c:pt>
                <c:pt idx="2867">
                  <c:v>390</c:v>
                </c:pt>
                <c:pt idx="2868">
                  <c:v>390</c:v>
                </c:pt>
                <c:pt idx="2869">
                  <c:v>188</c:v>
                </c:pt>
                <c:pt idx="2870">
                  <c:v>185</c:v>
                </c:pt>
                <c:pt idx="2871">
                  <c:v>185</c:v>
                </c:pt>
                <c:pt idx="2872">
                  <c:v>185</c:v>
                </c:pt>
                <c:pt idx="2873">
                  <c:v>185</c:v>
                </c:pt>
                <c:pt idx="2874">
                  <c:v>185</c:v>
                </c:pt>
                <c:pt idx="2875">
                  <c:v>185</c:v>
                </c:pt>
                <c:pt idx="2876">
                  <c:v>185</c:v>
                </c:pt>
                <c:pt idx="2877">
                  <c:v>185</c:v>
                </c:pt>
                <c:pt idx="2878">
                  <c:v>185</c:v>
                </c:pt>
                <c:pt idx="2879">
                  <c:v>185</c:v>
                </c:pt>
                <c:pt idx="2880">
                  <c:v>185</c:v>
                </c:pt>
                <c:pt idx="2881">
                  <c:v>185</c:v>
                </c:pt>
                <c:pt idx="2882">
                  <c:v>185</c:v>
                </c:pt>
                <c:pt idx="2883">
                  <c:v>185</c:v>
                </c:pt>
                <c:pt idx="2884">
                  <c:v>185</c:v>
                </c:pt>
                <c:pt idx="2885">
                  <c:v>185</c:v>
                </c:pt>
                <c:pt idx="2886">
                  <c:v>185</c:v>
                </c:pt>
                <c:pt idx="2887">
                  <c:v>185</c:v>
                </c:pt>
                <c:pt idx="2888">
                  <c:v>185</c:v>
                </c:pt>
                <c:pt idx="2889">
                  <c:v>185</c:v>
                </c:pt>
                <c:pt idx="2890">
                  <c:v>185</c:v>
                </c:pt>
                <c:pt idx="2891">
                  <c:v>185</c:v>
                </c:pt>
                <c:pt idx="2892">
                  <c:v>185</c:v>
                </c:pt>
                <c:pt idx="2893">
                  <c:v>185</c:v>
                </c:pt>
                <c:pt idx="2894">
                  <c:v>185</c:v>
                </c:pt>
                <c:pt idx="2895">
                  <c:v>185</c:v>
                </c:pt>
                <c:pt idx="2896">
                  <c:v>185</c:v>
                </c:pt>
                <c:pt idx="2897">
                  <c:v>185</c:v>
                </c:pt>
                <c:pt idx="2898">
                  <c:v>185</c:v>
                </c:pt>
                <c:pt idx="2899">
                  <c:v>185</c:v>
                </c:pt>
                <c:pt idx="2900">
                  <c:v>185</c:v>
                </c:pt>
                <c:pt idx="2901">
                  <c:v>185</c:v>
                </c:pt>
                <c:pt idx="2902">
                  <c:v>130</c:v>
                </c:pt>
                <c:pt idx="2903">
                  <c:v>130</c:v>
                </c:pt>
                <c:pt idx="2904">
                  <c:v>130</c:v>
                </c:pt>
                <c:pt idx="2905">
                  <c:v>130</c:v>
                </c:pt>
                <c:pt idx="2906">
                  <c:v>130</c:v>
                </c:pt>
                <c:pt idx="2907">
                  <c:v>130</c:v>
                </c:pt>
                <c:pt idx="2908">
                  <c:v>130</c:v>
                </c:pt>
                <c:pt idx="2909">
                  <c:v>130</c:v>
                </c:pt>
                <c:pt idx="2910">
                  <c:v>130</c:v>
                </c:pt>
                <c:pt idx="2911">
                  <c:v>130</c:v>
                </c:pt>
                <c:pt idx="2912">
                  <c:v>130</c:v>
                </c:pt>
                <c:pt idx="2913">
                  <c:v>130</c:v>
                </c:pt>
                <c:pt idx="2914">
                  <c:v>130</c:v>
                </c:pt>
                <c:pt idx="2915">
                  <c:v>130</c:v>
                </c:pt>
                <c:pt idx="2916">
                  <c:v>130</c:v>
                </c:pt>
                <c:pt idx="2917">
                  <c:v>130</c:v>
                </c:pt>
                <c:pt idx="2918">
                  <c:v>130</c:v>
                </c:pt>
                <c:pt idx="2919">
                  <c:v>130</c:v>
                </c:pt>
                <c:pt idx="2920">
                  <c:v>190</c:v>
                </c:pt>
                <c:pt idx="2921">
                  <c:v>190</c:v>
                </c:pt>
                <c:pt idx="2922">
                  <c:v>190</c:v>
                </c:pt>
                <c:pt idx="2923">
                  <c:v>215</c:v>
                </c:pt>
                <c:pt idx="2924">
                  <c:v>215</c:v>
                </c:pt>
                <c:pt idx="2925">
                  <c:v>330</c:v>
                </c:pt>
                <c:pt idx="2926">
                  <c:v>215</c:v>
                </c:pt>
                <c:pt idx="2927">
                  <c:v>330</c:v>
                </c:pt>
                <c:pt idx="2928">
                  <c:v>215</c:v>
                </c:pt>
                <c:pt idx="2929">
                  <c:v>215</c:v>
                </c:pt>
                <c:pt idx="2930">
                  <c:v>215</c:v>
                </c:pt>
                <c:pt idx="2931">
                  <c:v>215</c:v>
                </c:pt>
                <c:pt idx="2932">
                  <c:v>215</c:v>
                </c:pt>
                <c:pt idx="2933">
                  <c:v>215</c:v>
                </c:pt>
                <c:pt idx="2934">
                  <c:v>215</c:v>
                </c:pt>
                <c:pt idx="2935">
                  <c:v>278</c:v>
                </c:pt>
                <c:pt idx="2936">
                  <c:v>278</c:v>
                </c:pt>
                <c:pt idx="2937">
                  <c:v>278</c:v>
                </c:pt>
                <c:pt idx="2938">
                  <c:v>192</c:v>
                </c:pt>
                <c:pt idx="2939">
                  <c:v>278</c:v>
                </c:pt>
                <c:pt idx="2940">
                  <c:v>192</c:v>
                </c:pt>
                <c:pt idx="2941">
                  <c:v>278</c:v>
                </c:pt>
                <c:pt idx="2942">
                  <c:v>192</c:v>
                </c:pt>
                <c:pt idx="2943">
                  <c:v>278</c:v>
                </c:pt>
                <c:pt idx="2944">
                  <c:v>192</c:v>
                </c:pt>
                <c:pt idx="2945">
                  <c:v>192</c:v>
                </c:pt>
                <c:pt idx="2946">
                  <c:v>192</c:v>
                </c:pt>
                <c:pt idx="2947">
                  <c:v>278</c:v>
                </c:pt>
                <c:pt idx="2948">
                  <c:v>278</c:v>
                </c:pt>
                <c:pt idx="2949">
                  <c:v>278</c:v>
                </c:pt>
                <c:pt idx="2950">
                  <c:v>278</c:v>
                </c:pt>
                <c:pt idx="2951">
                  <c:v>192</c:v>
                </c:pt>
                <c:pt idx="2952">
                  <c:v>278</c:v>
                </c:pt>
                <c:pt idx="2953">
                  <c:v>278</c:v>
                </c:pt>
                <c:pt idx="2954">
                  <c:v>278</c:v>
                </c:pt>
                <c:pt idx="2955">
                  <c:v>192</c:v>
                </c:pt>
                <c:pt idx="2956">
                  <c:v>278</c:v>
                </c:pt>
                <c:pt idx="2957">
                  <c:v>192</c:v>
                </c:pt>
                <c:pt idx="2958">
                  <c:v>278</c:v>
                </c:pt>
                <c:pt idx="2959">
                  <c:v>160</c:v>
                </c:pt>
                <c:pt idx="2960">
                  <c:v>148</c:v>
                </c:pt>
                <c:pt idx="2961">
                  <c:v>148</c:v>
                </c:pt>
                <c:pt idx="2962">
                  <c:v>148</c:v>
                </c:pt>
                <c:pt idx="2963">
                  <c:v>148</c:v>
                </c:pt>
                <c:pt idx="2964">
                  <c:v>160</c:v>
                </c:pt>
                <c:pt idx="2965">
                  <c:v>148</c:v>
                </c:pt>
                <c:pt idx="2966">
                  <c:v>148</c:v>
                </c:pt>
                <c:pt idx="2967">
                  <c:v>148</c:v>
                </c:pt>
                <c:pt idx="2968">
                  <c:v>148</c:v>
                </c:pt>
                <c:pt idx="2969">
                  <c:v>224</c:v>
                </c:pt>
                <c:pt idx="2970">
                  <c:v>224</c:v>
                </c:pt>
                <c:pt idx="2971">
                  <c:v>239</c:v>
                </c:pt>
                <c:pt idx="2972">
                  <c:v>138</c:v>
                </c:pt>
                <c:pt idx="2973">
                  <c:v>138</c:v>
                </c:pt>
                <c:pt idx="2974">
                  <c:v>138</c:v>
                </c:pt>
                <c:pt idx="2975">
                  <c:v>138</c:v>
                </c:pt>
                <c:pt idx="2976">
                  <c:v>138</c:v>
                </c:pt>
                <c:pt idx="2977">
                  <c:v>138</c:v>
                </c:pt>
                <c:pt idx="2978">
                  <c:v>138</c:v>
                </c:pt>
                <c:pt idx="2979">
                  <c:v>138</c:v>
                </c:pt>
                <c:pt idx="2980">
                  <c:v>138</c:v>
                </c:pt>
                <c:pt idx="2981">
                  <c:v>138</c:v>
                </c:pt>
                <c:pt idx="2982">
                  <c:v>138</c:v>
                </c:pt>
                <c:pt idx="2983">
                  <c:v>138</c:v>
                </c:pt>
                <c:pt idx="2984">
                  <c:v>138</c:v>
                </c:pt>
                <c:pt idx="2985">
                  <c:v>138</c:v>
                </c:pt>
                <c:pt idx="2986">
                  <c:v>138</c:v>
                </c:pt>
                <c:pt idx="2987">
                  <c:v>138</c:v>
                </c:pt>
                <c:pt idx="2988">
                  <c:v>138</c:v>
                </c:pt>
                <c:pt idx="2989">
                  <c:v>138</c:v>
                </c:pt>
                <c:pt idx="2990">
                  <c:v>148</c:v>
                </c:pt>
                <c:pt idx="2991">
                  <c:v>153</c:v>
                </c:pt>
                <c:pt idx="2992">
                  <c:v>153</c:v>
                </c:pt>
                <c:pt idx="2993">
                  <c:v>153</c:v>
                </c:pt>
                <c:pt idx="2994">
                  <c:v>153</c:v>
                </c:pt>
                <c:pt idx="2995">
                  <c:v>153</c:v>
                </c:pt>
                <c:pt idx="2996">
                  <c:v>153</c:v>
                </c:pt>
                <c:pt idx="2997">
                  <c:v>153</c:v>
                </c:pt>
                <c:pt idx="2998">
                  <c:v>153</c:v>
                </c:pt>
                <c:pt idx="2999">
                  <c:v>153</c:v>
                </c:pt>
                <c:pt idx="3000">
                  <c:v>153</c:v>
                </c:pt>
                <c:pt idx="3001">
                  <c:v>153</c:v>
                </c:pt>
                <c:pt idx="3002">
                  <c:v>153</c:v>
                </c:pt>
                <c:pt idx="3003">
                  <c:v>153</c:v>
                </c:pt>
                <c:pt idx="3004">
                  <c:v>153</c:v>
                </c:pt>
                <c:pt idx="3005">
                  <c:v>153</c:v>
                </c:pt>
                <c:pt idx="3006">
                  <c:v>134</c:v>
                </c:pt>
                <c:pt idx="3007">
                  <c:v>134</c:v>
                </c:pt>
                <c:pt idx="3008">
                  <c:v>134</c:v>
                </c:pt>
                <c:pt idx="3009">
                  <c:v>265</c:v>
                </c:pt>
                <c:pt idx="3010">
                  <c:v>404</c:v>
                </c:pt>
                <c:pt idx="3011">
                  <c:v>335</c:v>
                </c:pt>
                <c:pt idx="3012">
                  <c:v>335</c:v>
                </c:pt>
                <c:pt idx="3013">
                  <c:v>335</c:v>
                </c:pt>
                <c:pt idx="3014">
                  <c:v>265</c:v>
                </c:pt>
                <c:pt idx="3015">
                  <c:v>404</c:v>
                </c:pt>
                <c:pt idx="3016">
                  <c:v>335</c:v>
                </c:pt>
                <c:pt idx="3017">
                  <c:v>404</c:v>
                </c:pt>
                <c:pt idx="3018">
                  <c:v>404</c:v>
                </c:pt>
                <c:pt idx="3019">
                  <c:v>335</c:v>
                </c:pt>
                <c:pt idx="3020">
                  <c:v>404</c:v>
                </c:pt>
                <c:pt idx="3021">
                  <c:v>265</c:v>
                </c:pt>
                <c:pt idx="3022">
                  <c:v>335</c:v>
                </c:pt>
                <c:pt idx="3023">
                  <c:v>265</c:v>
                </c:pt>
                <c:pt idx="3024">
                  <c:v>404</c:v>
                </c:pt>
                <c:pt idx="3025">
                  <c:v>335</c:v>
                </c:pt>
                <c:pt idx="3026">
                  <c:v>335</c:v>
                </c:pt>
                <c:pt idx="3027">
                  <c:v>318</c:v>
                </c:pt>
                <c:pt idx="3028">
                  <c:v>318</c:v>
                </c:pt>
                <c:pt idx="3029">
                  <c:v>318</c:v>
                </c:pt>
                <c:pt idx="3030">
                  <c:v>318</c:v>
                </c:pt>
                <c:pt idx="3031">
                  <c:v>318</c:v>
                </c:pt>
                <c:pt idx="3032">
                  <c:v>318</c:v>
                </c:pt>
                <c:pt idx="3033">
                  <c:v>318</c:v>
                </c:pt>
                <c:pt idx="3034">
                  <c:v>318</c:v>
                </c:pt>
                <c:pt idx="3035">
                  <c:v>318</c:v>
                </c:pt>
                <c:pt idx="3036">
                  <c:v>318</c:v>
                </c:pt>
                <c:pt idx="3037">
                  <c:v>318</c:v>
                </c:pt>
                <c:pt idx="3038">
                  <c:v>318</c:v>
                </c:pt>
                <c:pt idx="3039">
                  <c:v>318</c:v>
                </c:pt>
                <c:pt idx="3040">
                  <c:v>318</c:v>
                </c:pt>
                <c:pt idx="3041">
                  <c:v>318</c:v>
                </c:pt>
                <c:pt idx="3042">
                  <c:v>318</c:v>
                </c:pt>
                <c:pt idx="3043">
                  <c:v>318</c:v>
                </c:pt>
                <c:pt idx="3044">
                  <c:v>318</c:v>
                </c:pt>
                <c:pt idx="3045">
                  <c:v>556</c:v>
                </c:pt>
                <c:pt idx="3046">
                  <c:v>556</c:v>
                </c:pt>
                <c:pt idx="3047">
                  <c:v>556</c:v>
                </c:pt>
                <c:pt idx="3048">
                  <c:v>556</c:v>
                </c:pt>
                <c:pt idx="3049">
                  <c:v>556</c:v>
                </c:pt>
                <c:pt idx="3050">
                  <c:v>556</c:v>
                </c:pt>
                <c:pt idx="3051">
                  <c:v>556</c:v>
                </c:pt>
                <c:pt idx="3052">
                  <c:v>640</c:v>
                </c:pt>
                <c:pt idx="3053">
                  <c:v>640</c:v>
                </c:pt>
                <c:pt idx="3054">
                  <c:v>270</c:v>
                </c:pt>
                <c:pt idx="3055">
                  <c:v>318</c:v>
                </c:pt>
                <c:pt idx="3056">
                  <c:v>270</c:v>
                </c:pt>
                <c:pt idx="3057">
                  <c:v>270</c:v>
                </c:pt>
                <c:pt idx="3058">
                  <c:v>318</c:v>
                </c:pt>
                <c:pt idx="3059">
                  <c:v>270</c:v>
                </c:pt>
                <c:pt idx="3060">
                  <c:v>318</c:v>
                </c:pt>
                <c:pt idx="3061">
                  <c:v>318</c:v>
                </c:pt>
                <c:pt idx="3062">
                  <c:v>318</c:v>
                </c:pt>
                <c:pt idx="3063">
                  <c:v>270</c:v>
                </c:pt>
                <c:pt idx="3064">
                  <c:v>270</c:v>
                </c:pt>
                <c:pt idx="3065">
                  <c:v>318</c:v>
                </c:pt>
                <c:pt idx="3066">
                  <c:v>318</c:v>
                </c:pt>
                <c:pt idx="3067">
                  <c:v>270</c:v>
                </c:pt>
                <c:pt idx="3068">
                  <c:v>318</c:v>
                </c:pt>
                <c:pt idx="3069">
                  <c:v>270</c:v>
                </c:pt>
                <c:pt idx="3070">
                  <c:v>318</c:v>
                </c:pt>
                <c:pt idx="3071">
                  <c:v>270</c:v>
                </c:pt>
                <c:pt idx="3072">
                  <c:v>270</c:v>
                </c:pt>
                <c:pt idx="3073">
                  <c:v>318</c:v>
                </c:pt>
                <c:pt idx="3074">
                  <c:v>318</c:v>
                </c:pt>
                <c:pt idx="3075">
                  <c:v>318</c:v>
                </c:pt>
                <c:pt idx="3076">
                  <c:v>321</c:v>
                </c:pt>
                <c:pt idx="3077">
                  <c:v>272</c:v>
                </c:pt>
                <c:pt idx="3078">
                  <c:v>272</c:v>
                </c:pt>
                <c:pt idx="3079">
                  <c:v>272</c:v>
                </c:pt>
                <c:pt idx="3080">
                  <c:v>321</c:v>
                </c:pt>
                <c:pt idx="3081">
                  <c:v>321</c:v>
                </c:pt>
                <c:pt idx="3082">
                  <c:v>420</c:v>
                </c:pt>
                <c:pt idx="3083">
                  <c:v>272</c:v>
                </c:pt>
                <c:pt idx="3084">
                  <c:v>321</c:v>
                </c:pt>
                <c:pt idx="3085">
                  <c:v>272</c:v>
                </c:pt>
                <c:pt idx="3086">
                  <c:v>272</c:v>
                </c:pt>
                <c:pt idx="3087">
                  <c:v>272</c:v>
                </c:pt>
                <c:pt idx="3088">
                  <c:v>272</c:v>
                </c:pt>
                <c:pt idx="3089">
                  <c:v>321</c:v>
                </c:pt>
                <c:pt idx="3090">
                  <c:v>321</c:v>
                </c:pt>
                <c:pt idx="3091">
                  <c:v>420</c:v>
                </c:pt>
                <c:pt idx="3092">
                  <c:v>335</c:v>
                </c:pt>
                <c:pt idx="3093">
                  <c:v>268</c:v>
                </c:pt>
                <c:pt idx="3094">
                  <c:v>268</c:v>
                </c:pt>
                <c:pt idx="3095">
                  <c:v>420</c:v>
                </c:pt>
                <c:pt idx="3096">
                  <c:v>268</c:v>
                </c:pt>
                <c:pt idx="3097">
                  <c:v>420</c:v>
                </c:pt>
                <c:pt idx="3098">
                  <c:v>268</c:v>
                </c:pt>
                <c:pt idx="3099">
                  <c:v>335</c:v>
                </c:pt>
                <c:pt idx="3100">
                  <c:v>335</c:v>
                </c:pt>
                <c:pt idx="3101">
                  <c:v>335</c:v>
                </c:pt>
                <c:pt idx="3102">
                  <c:v>268</c:v>
                </c:pt>
                <c:pt idx="3103">
                  <c:v>335</c:v>
                </c:pt>
                <c:pt idx="3104">
                  <c:v>268</c:v>
                </c:pt>
                <c:pt idx="3105">
                  <c:v>268</c:v>
                </c:pt>
                <c:pt idx="3106">
                  <c:v>335</c:v>
                </c:pt>
                <c:pt idx="3107">
                  <c:v>268</c:v>
                </c:pt>
                <c:pt idx="3108">
                  <c:v>335</c:v>
                </c:pt>
                <c:pt idx="3109">
                  <c:v>268</c:v>
                </c:pt>
                <c:pt idx="3110">
                  <c:v>420</c:v>
                </c:pt>
                <c:pt idx="3111">
                  <c:v>268</c:v>
                </c:pt>
                <c:pt idx="3112">
                  <c:v>335</c:v>
                </c:pt>
                <c:pt idx="3113">
                  <c:v>335</c:v>
                </c:pt>
                <c:pt idx="3114">
                  <c:v>335</c:v>
                </c:pt>
                <c:pt idx="3115">
                  <c:v>268</c:v>
                </c:pt>
                <c:pt idx="3116">
                  <c:v>420</c:v>
                </c:pt>
                <c:pt idx="3117">
                  <c:v>268</c:v>
                </c:pt>
                <c:pt idx="3118">
                  <c:v>122</c:v>
                </c:pt>
                <c:pt idx="3119">
                  <c:v>122</c:v>
                </c:pt>
                <c:pt idx="3120">
                  <c:v>122</c:v>
                </c:pt>
                <c:pt idx="3121">
                  <c:v>122</c:v>
                </c:pt>
                <c:pt idx="3122">
                  <c:v>122</c:v>
                </c:pt>
                <c:pt idx="3123">
                  <c:v>122</c:v>
                </c:pt>
                <c:pt idx="3124">
                  <c:v>122</c:v>
                </c:pt>
                <c:pt idx="3125">
                  <c:v>122</c:v>
                </c:pt>
                <c:pt idx="3126">
                  <c:v>122</c:v>
                </c:pt>
                <c:pt idx="3127">
                  <c:v>122</c:v>
                </c:pt>
                <c:pt idx="3128">
                  <c:v>140</c:v>
                </c:pt>
                <c:pt idx="3129">
                  <c:v>170</c:v>
                </c:pt>
                <c:pt idx="3130">
                  <c:v>170</c:v>
                </c:pt>
                <c:pt idx="3131">
                  <c:v>110</c:v>
                </c:pt>
                <c:pt idx="3132">
                  <c:v>160</c:v>
                </c:pt>
                <c:pt idx="3133">
                  <c:v>180</c:v>
                </c:pt>
                <c:pt idx="3134">
                  <c:v>110</c:v>
                </c:pt>
                <c:pt idx="3135">
                  <c:v>180</c:v>
                </c:pt>
                <c:pt idx="3136">
                  <c:v>160</c:v>
                </c:pt>
                <c:pt idx="3137">
                  <c:v>110</c:v>
                </c:pt>
                <c:pt idx="3138">
                  <c:v>110</c:v>
                </c:pt>
                <c:pt idx="3139">
                  <c:v>160</c:v>
                </c:pt>
                <c:pt idx="3140">
                  <c:v>160</c:v>
                </c:pt>
                <c:pt idx="3141">
                  <c:v>180</c:v>
                </c:pt>
                <c:pt idx="3142">
                  <c:v>180</c:v>
                </c:pt>
                <c:pt idx="3143">
                  <c:v>160</c:v>
                </c:pt>
                <c:pt idx="3144">
                  <c:v>160</c:v>
                </c:pt>
                <c:pt idx="3145">
                  <c:v>110</c:v>
                </c:pt>
                <c:pt idx="3146">
                  <c:v>110</c:v>
                </c:pt>
                <c:pt idx="3147">
                  <c:v>160</c:v>
                </c:pt>
                <c:pt idx="3148">
                  <c:v>160</c:v>
                </c:pt>
                <c:pt idx="3149">
                  <c:v>160</c:v>
                </c:pt>
                <c:pt idx="3150">
                  <c:v>160</c:v>
                </c:pt>
                <c:pt idx="3151">
                  <c:v>120</c:v>
                </c:pt>
                <c:pt idx="3152">
                  <c:v>120</c:v>
                </c:pt>
                <c:pt idx="3153">
                  <c:v>160</c:v>
                </c:pt>
                <c:pt idx="3154">
                  <c:v>160</c:v>
                </c:pt>
                <c:pt idx="3155">
                  <c:v>160</c:v>
                </c:pt>
                <c:pt idx="3156">
                  <c:v>160</c:v>
                </c:pt>
                <c:pt idx="3157">
                  <c:v>160</c:v>
                </c:pt>
                <c:pt idx="3158">
                  <c:v>160</c:v>
                </c:pt>
                <c:pt idx="3159">
                  <c:v>160</c:v>
                </c:pt>
                <c:pt idx="3160">
                  <c:v>160</c:v>
                </c:pt>
                <c:pt idx="3161">
                  <c:v>155</c:v>
                </c:pt>
                <c:pt idx="3162">
                  <c:v>155</c:v>
                </c:pt>
                <c:pt idx="3163">
                  <c:v>155</c:v>
                </c:pt>
                <c:pt idx="3164">
                  <c:v>150</c:v>
                </c:pt>
                <c:pt idx="3165">
                  <c:v>150</c:v>
                </c:pt>
                <c:pt idx="3166">
                  <c:v>146</c:v>
                </c:pt>
                <c:pt idx="3167">
                  <c:v>146</c:v>
                </c:pt>
                <c:pt idx="3168">
                  <c:v>146</c:v>
                </c:pt>
                <c:pt idx="3169">
                  <c:v>146</c:v>
                </c:pt>
                <c:pt idx="3170">
                  <c:v>146</c:v>
                </c:pt>
                <c:pt idx="3171">
                  <c:v>146</c:v>
                </c:pt>
                <c:pt idx="3172">
                  <c:v>146</c:v>
                </c:pt>
                <c:pt idx="3173">
                  <c:v>146</c:v>
                </c:pt>
                <c:pt idx="3174">
                  <c:v>146</c:v>
                </c:pt>
                <c:pt idx="3175">
                  <c:v>146</c:v>
                </c:pt>
                <c:pt idx="3176">
                  <c:v>146</c:v>
                </c:pt>
                <c:pt idx="3177">
                  <c:v>146</c:v>
                </c:pt>
                <c:pt idx="3178">
                  <c:v>155</c:v>
                </c:pt>
                <c:pt idx="3179">
                  <c:v>155</c:v>
                </c:pt>
                <c:pt idx="3180">
                  <c:v>184</c:v>
                </c:pt>
                <c:pt idx="3181">
                  <c:v>184</c:v>
                </c:pt>
                <c:pt idx="3182">
                  <c:v>184</c:v>
                </c:pt>
                <c:pt idx="3183">
                  <c:v>155</c:v>
                </c:pt>
                <c:pt idx="3184">
                  <c:v>184</c:v>
                </c:pt>
                <c:pt idx="3185">
                  <c:v>184</c:v>
                </c:pt>
                <c:pt idx="3186">
                  <c:v>184</c:v>
                </c:pt>
                <c:pt idx="3187">
                  <c:v>184</c:v>
                </c:pt>
                <c:pt idx="3188">
                  <c:v>155</c:v>
                </c:pt>
                <c:pt idx="3189">
                  <c:v>184</c:v>
                </c:pt>
                <c:pt idx="3190">
                  <c:v>155</c:v>
                </c:pt>
                <c:pt idx="3191">
                  <c:v>155</c:v>
                </c:pt>
                <c:pt idx="3192">
                  <c:v>184</c:v>
                </c:pt>
                <c:pt idx="3193">
                  <c:v>155</c:v>
                </c:pt>
                <c:pt idx="3194">
                  <c:v>184</c:v>
                </c:pt>
                <c:pt idx="3195">
                  <c:v>184</c:v>
                </c:pt>
                <c:pt idx="3196">
                  <c:v>184</c:v>
                </c:pt>
                <c:pt idx="3197">
                  <c:v>184</c:v>
                </c:pt>
                <c:pt idx="3198">
                  <c:v>184</c:v>
                </c:pt>
                <c:pt idx="3199">
                  <c:v>184</c:v>
                </c:pt>
                <c:pt idx="3200">
                  <c:v>184</c:v>
                </c:pt>
                <c:pt idx="3201">
                  <c:v>184</c:v>
                </c:pt>
                <c:pt idx="3202">
                  <c:v>184</c:v>
                </c:pt>
                <c:pt idx="3203">
                  <c:v>184</c:v>
                </c:pt>
                <c:pt idx="3204">
                  <c:v>184</c:v>
                </c:pt>
                <c:pt idx="3205">
                  <c:v>244</c:v>
                </c:pt>
                <c:pt idx="3206">
                  <c:v>244</c:v>
                </c:pt>
                <c:pt idx="3207">
                  <c:v>244</c:v>
                </c:pt>
                <c:pt idx="3208">
                  <c:v>244</c:v>
                </c:pt>
                <c:pt idx="3209">
                  <c:v>161</c:v>
                </c:pt>
                <c:pt idx="3210">
                  <c:v>161</c:v>
                </c:pt>
                <c:pt idx="3211">
                  <c:v>244</c:v>
                </c:pt>
                <c:pt idx="3212">
                  <c:v>244</c:v>
                </c:pt>
                <c:pt idx="3213">
                  <c:v>161</c:v>
                </c:pt>
                <c:pt idx="3214">
                  <c:v>244</c:v>
                </c:pt>
                <c:pt idx="3215">
                  <c:v>161</c:v>
                </c:pt>
                <c:pt idx="3216">
                  <c:v>161</c:v>
                </c:pt>
                <c:pt idx="3217">
                  <c:v>244</c:v>
                </c:pt>
                <c:pt idx="3218">
                  <c:v>244</c:v>
                </c:pt>
                <c:pt idx="3219">
                  <c:v>244</c:v>
                </c:pt>
                <c:pt idx="3220">
                  <c:v>161</c:v>
                </c:pt>
                <c:pt idx="3221">
                  <c:v>161</c:v>
                </c:pt>
                <c:pt idx="3222">
                  <c:v>244</c:v>
                </c:pt>
                <c:pt idx="3223">
                  <c:v>244</c:v>
                </c:pt>
                <c:pt idx="3224">
                  <c:v>161</c:v>
                </c:pt>
                <c:pt idx="3225">
                  <c:v>273</c:v>
                </c:pt>
                <c:pt idx="3226">
                  <c:v>273</c:v>
                </c:pt>
                <c:pt idx="3227">
                  <c:v>273</c:v>
                </c:pt>
                <c:pt idx="3228">
                  <c:v>273</c:v>
                </c:pt>
                <c:pt idx="3229">
                  <c:v>273</c:v>
                </c:pt>
                <c:pt idx="3230">
                  <c:v>273</c:v>
                </c:pt>
                <c:pt idx="3231">
                  <c:v>273</c:v>
                </c:pt>
                <c:pt idx="3232">
                  <c:v>273</c:v>
                </c:pt>
                <c:pt idx="3233">
                  <c:v>273</c:v>
                </c:pt>
                <c:pt idx="3234">
                  <c:v>273</c:v>
                </c:pt>
                <c:pt idx="3235">
                  <c:v>273</c:v>
                </c:pt>
                <c:pt idx="3236">
                  <c:v>273</c:v>
                </c:pt>
                <c:pt idx="3237">
                  <c:v>227</c:v>
                </c:pt>
                <c:pt idx="3238">
                  <c:v>227</c:v>
                </c:pt>
                <c:pt idx="3239">
                  <c:v>227</c:v>
                </c:pt>
                <c:pt idx="3240">
                  <c:v>227</c:v>
                </c:pt>
                <c:pt idx="3241">
                  <c:v>227</c:v>
                </c:pt>
                <c:pt idx="3242">
                  <c:v>227</c:v>
                </c:pt>
                <c:pt idx="3243">
                  <c:v>227</c:v>
                </c:pt>
                <c:pt idx="3244">
                  <c:v>210</c:v>
                </c:pt>
                <c:pt idx="3245">
                  <c:v>302</c:v>
                </c:pt>
                <c:pt idx="3246">
                  <c:v>210</c:v>
                </c:pt>
                <c:pt idx="3247">
                  <c:v>210</c:v>
                </c:pt>
                <c:pt idx="3248">
                  <c:v>210</c:v>
                </c:pt>
                <c:pt idx="3249">
                  <c:v>210</c:v>
                </c:pt>
                <c:pt idx="3250">
                  <c:v>210</c:v>
                </c:pt>
                <c:pt idx="3251">
                  <c:v>210</c:v>
                </c:pt>
                <c:pt idx="3252">
                  <c:v>210</c:v>
                </c:pt>
                <c:pt idx="3253">
                  <c:v>210</c:v>
                </c:pt>
                <c:pt idx="3254">
                  <c:v>210</c:v>
                </c:pt>
                <c:pt idx="3255">
                  <c:v>210</c:v>
                </c:pt>
                <c:pt idx="3256">
                  <c:v>210</c:v>
                </c:pt>
                <c:pt idx="3257">
                  <c:v>210</c:v>
                </c:pt>
                <c:pt idx="3258">
                  <c:v>210</c:v>
                </c:pt>
                <c:pt idx="3259">
                  <c:v>210</c:v>
                </c:pt>
                <c:pt idx="3260">
                  <c:v>210</c:v>
                </c:pt>
                <c:pt idx="3261">
                  <c:v>210</c:v>
                </c:pt>
                <c:pt idx="3262">
                  <c:v>302</c:v>
                </c:pt>
                <c:pt idx="3263">
                  <c:v>210</c:v>
                </c:pt>
                <c:pt idx="3264">
                  <c:v>210</c:v>
                </c:pt>
                <c:pt idx="3265">
                  <c:v>210</c:v>
                </c:pt>
                <c:pt idx="3266">
                  <c:v>210</c:v>
                </c:pt>
                <c:pt idx="3267">
                  <c:v>302</c:v>
                </c:pt>
                <c:pt idx="3268">
                  <c:v>302</c:v>
                </c:pt>
                <c:pt idx="3269">
                  <c:v>210</c:v>
                </c:pt>
                <c:pt idx="3270">
                  <c:v>210</c:v>
                </c:pt>
                <c:pt idx="3271">
                  <c:v>210</c:v>
                </c:pt>
                <c:pt idx="3272">
                  <c:v>210</c:v>
                </c:pt>
                <c:pt idx="3273">
                  <c:v>210</c:v>
                </c:pt>
                <c:pt idx="3274">
                  <c:v>210</c:v>
                </c:pt>
                <c:pt idx="3275">
                  <c:v>210</c:v>
                </c:pt>
                <c:pt idx="3276">
                  <c:v>210</c:v>
                </c:pt>
                <c:pt idx="3277">
                  <c:v>210</c:v>
                </c:pt>
                <c:pt idx="3278">
                  <c:v>210</c:v>
                </c:pt>
                <c:pt idx="3279">
                  <c:v>210</c:v>
                </c:pt>
                <c:pt idx="3280">
                  <c:v>210</c:v>
                </c:pt>
                <c:pt idx="3281">
                  <c:v>210</c:v>
                </c:pt>
                <c:pt idx="3282">
                  <c:v>210</c:v>
                </c:pt>
                <c:pt idx="3283">
                  <c:v>210</c:v>
                </c:pt>
                <c:pt idx="3284">
                  <c:v>210</c:v>
                </c:pt>
                <c:pt idx="3285">
                  <c:v>210</c:v>
                </c:pt>
                <c:pt idx="3286">
                  <c:v>210</c:v>
                </c:pt>
                <c:pt idx="3287">
                  <c:v>210</c:v>
                </c:pt>
                <c:pt idx="3288">
                  <c:v>210</c:v>
                </c:pt>
                <c:pt idx="3289">
                  <c:v>210</c:v>
                </c:pt>
                <c:pt idx="3290">
                  <c:v>210</c:v>
                </c:pt>
                <c:pt idx="3291">
                  <c:v>210</c:v>
                </c:pt>
                <c:pt idx="3292">
                  <c:v>210</c:v>
                </c:pt>
                <c:pt idx="3293">
                  <c:v>210</c:v>
                </c:pt>
                <c:pt idx="3294">
                  <c:v>210</c:v>
                </c:pt>
                <c:pt idx="3295">
                  <c:v>302</c:v>
                </c:pt>
                <c:pt idx="3296">
                  <c:v>210</c:v>
                </c:pt>
                <c:pt idx="3297">
                  <c:v>160</c:v>
                </c:pt>
                <c:pt idx="3298">
                  <c:v>184</c:v>
                </c:pt>
                <c:pt idx="3299">
                  <c:v>184</c:v>
                </c:pt>
                <c:pt idx="3300">
                  <c:v>160</c:v>
                </c:pt>
                <c:pt idx="3301">
                  <c:v>184</c:v>
                </c:pt>
                <c:pt idx="3302">
                  <c:v>184</c:v>
                </c:pt>
                <c:pt idx="3303">
                  <c:v>184</c:v>
                </c:pt>
                <c:pt idx="3304">
                  <c:v>160</c:v>
                </c:pt>
                <c:pt idx="3305">
                  <c:v>184</c:v>
                </c:pt>
                <c:pt idx="3306">
                  <c:v>160</c:v>
                </c:pt>
                <c:pt idx="3307">
                  <c:v>160</c:v>
                </c:pt>
                <c:pt idx="3308">
                  <c:v>160</c:v>
                </c:pt>
                <c:pt idx="3309">
                  <c:v>184</c:v>
                </c:pt>
                <c:pt idx="3310">
                  <c:v>160</c:v>
                </c:pt>
                <c:pt idx="3311">
                  <c:v>184</c:v>
                </c:pt>
                <c:pt idx="3312">
                  <c:v>160</c:v>
                </c:pt>
                <c:pt idx="3313">
                  <c:v>160</c:v>
                </c:pt>
                <c:pt idx="3314">
                  <c:v>160</c:v>
                </c:pt>
                <c:pt idx="3315">
                  <c:v>184</c:v>
                </c:pt>
                <c:pt idx="3316">
                  <c:v>184</c:v>
                </c:pt>
                <c:pt idx="3317">
                  <c:v>184</c:v>
                </c:pt>
                <c:pt idx="3318">
                  <c:v>563</c:v>
                </c:pt>
                <c:pt idx="3319">
                  <c:v>152</c:v>
                </c:pt>
                <c:pt idx="3320">
                  <c:v>152</c:v>
                </c:pt>
                <c:pt idx="3321">
                  <c:v>100</c:v>
                </c:pt>
                <c:pt idx="3322">
                  <c:v>141</c:v>
                </c:pt>
                <c:pt idx="3323">
                  <c:v>224</c:v>
                </c:pt>
                <c:pt idx="3324">
                  <c:v>141</c:v>
                </c:pt>
                <c:pt idx="3325">
                  <c:v>100</c:v>
                </c:pt>
                <c:pt idx="3326">
                  <c:v>100</c:v>
                </c:pt>
                <c:pt idx="3327">
                  <c:v>141</c:v>
                </c:pt>
                <c:pt idx="3328">
                  <c:v>224</c:v>
                </c:pt>
                <c:pt idx="3329">
                  <c:v>420</c:v>
                </c:pt>
                <c:pt idx="3330">
                  <c:v>420</c:v>
                </c:pt>
                <c:pt idx="3331">
                  <c:v>435</c:v>
                </c:pt>
                <c:pt idx="3332">
                  <c:v>420</c:v>
                </c:pt>
                <c:pt idx="3333">
                  <c:v>540</c:v>
                </c:pt>
                <c:pt idx="3334">
                  <c:v>540</c:v>
                </c:pt>
                <c:pt idx="3335">
                  <c:v>540</c:v>
                </c:pt>
                <c:pt idx="3336">
                  <c:v>510</c:v>
                </c:pt>
                <c:pt idx="3337">
                  <c:v>510</c:v>
                </c:pt>
                <c:pt idx="3338">
                  <c:v>510</c:v>
                </c:pt>
                <c:pt idx="3339">
                  <c:v>510</c:v>
                </c:pt>
                <c:pt idx="3340">
                  <c:v>510</c:v>
                </c:pt>
                <c:pt idx="3341">
                  <c:v>510</c:v>
                </c:pt>
                <c:pt idx="3342">
                  <c:v>510</c:v>
                </c:pt>
                <c:pt idx="3343">
                  <c:v>510</c:v>
                </c:pt>
                <c:pt idx="3344">
                  <c:v>510</c:v>
                </c:pt>
                <c:pt idx="3345">
                  <c:v>510</c:v>
                </c:pt>
                <c:pt idx="3346">
                  <c:v>510</c:v>
                </c:pt>
                <c:pt idx="3347">
                  <c:v>510</c:v>
                </c:pt>
                <c:pt idx="3348">
                  <c:v>510</c:v>
                </c:pt>
                <c:pt idx="3349">
                  <c:v>510</c:v>
                </c:pt>
                <c:pt idx="3350">
                  <c:v>510</c:v>
                </c:pt>
                <c:pt idx="3351">
                  <c:v>510</c:v>
                </c:pt>
                <c:pt idx="3352">
                  <c:v>510</c:v>
                </c:pt>
                <c:pt idx="3353">
                  <c:v>510</c:v>
                </c:pt>
                <c:pt idx="3354">
                  <c:v>510</c:v>
                </c:pt>
                <c:pt idx="3355">
                  <c:v>510</c:v>
                </c:pt>
                <c:pt idx="3356">
                  <c:v>510</c:v>
                </c:pt>
                <c:pt idx="3357">
                  <c:v>510</c:v>
                </c:pt>
                <c:pt idx="3358">
                  <c:v>510</c:v>
                </c:pt>
                <c:pt idx="3359">
                  <c:v>510</c:v>
                </c:pt>
                <c:pt idx="3360">
                  <c:v>182</c:v>
                </c:pt>
                <c:pt idx="3361">
                  <c:v>182</c:v>
                </c:pt>
                <c:pt idx="3362">
                  <c:v>182</c:v>
                </c:pt>
                <c:pt idx="3363">
                  <c:v>182</c:v>
                </c:pt>
                <c:pt idx="3364">
                  <c:v>275</c:v>
                </c:pt>
                <c:pt idx="3365">
                  <c:v>300</c:v>
                </c:pt>
                <c:pt idx="3366">
                  <c:v>275</c:v>
                </c:pt>
                <c:pt idx="3367">
                  <c:v>300</c:v>
                </c:pt>
                <c:pt idx="3368">
                  <c:v>275</c:v>
                </c:pt>
                <c:pt idx="3369">
                  <c:v>275</c:v>
                </c:pt>
                <c:pt idx="3370">
                  <c:v>275</c:v>
                </c:pt>
                <c:pt idx="3371">
                  <c:v>275</c:v>
                </c:pt>
                <c:pt idx="3372">
                  <c:v>275</c:v>
                </c:pt>
                <c:pt idx="3373">
                  <c:v>290</c:v>
                </c:pt>
                <c:pt idx="3374">
                  <c:v>550</c:v>
                </c:pt>
                <c:pt idx="3375">
                  <c:v>205</c:v>
                </c:pt>
                <c:pt idx="3376">
                  <c:v>210</c:v>
                </c:pt>
                <c:pt idx="3377">
                  <c:v>205</c:v>
                </c:pt>
                <c:pt idx="3378">
                  <c:v>205</c:v>
                </c:pt>
                <c:pt idx="3379">
                  <c:v>205</c:v>
                </c:pt>
                <c:pt idx="3380">
                  <c:v>210</c:v>
                </c:pt>
                <c:pt idx="3381">
                  <c:v>205</c:v>
                </c:pt>
                <c:pt idx="3382">
                  <c:v>210</c:v>
                </c:pt>
                <c:pt idx="3383">
                  <c:v>205</c:v>
                </c:pt>
                <c:pt idx="3384">
                  <c:v>188</c:v>
                </c:pt>
                <c:pt idx="3385">
                  <c:v>188</c:v>
                </c:pt>
                <c:pt idx="3386">
                  <c:v>188</c:v>
                </c:pt>
                <c:pt idx="3387">
                  <c:v>188</c:v>
                </c:pt>
                <c:pt idx="3388">
                  <c:v>188</c:v>
                </c:pt>
                <c:pt idx="3389">
                  <c:v>188</c:v>
                </c:pt>
                <c:pt idx="3390">
                  <c:v>240</c:v>
                </c:pt>
                <c:pt idx="3391">
                  <c:v>240</c:v>
                </c:pt>
                <c:pt idx="3392">
                  <c:v>240</c:v>
                </c:pt>
                <c:pt idx="3393">
                  <c:v>240</c:v>
                </c:pt>
                <c:pt idx="3394">
                  <c:v>240</c:v>
                </c:pt>
                <c:pt idx="3395">
                  <c:v>240</c:v>
                </c:pt>
                <c:pt idx="3396">
                  <c:v>240</c:v>
                </c:pt>
                <c:pt idx="3397">
                  <c:v>240</c:v>
                </c:pt>
                <c:pt idx="3398">
                  <c:v>240</c:v>
                </c:pt>
                <c:pt idx="3399">
                  <c:v>217</c:v>
                </c:pt>
                <c:pt idx="3400">
                  <c:v>217</c:v>
                </c:pt>
                <c:pt idx="3401">
                  <c:v>217</c:v>
                </c:pt>
                <c:pt idx="3402">
                  <c:v>217</c:v>
                </c:pt>
                <c:pt idx="3403">
                  <c:v>217</c:v>
                </c:pt>
                <c:pt idx="3404">
                  <c:v>217</c:v>
                </c:pt>
                <c:pt idx="3405">
                  <c:v>275</c:v>
                </c:pt>
                <c:pt idx="3406">
                  <c:v>275</c:v>
                </c:pt>
                <c:pt idx="3407">
                  <c:v>275</c:v>
                </c:pt>
                <c:pt idx="3408">
                  <c:v>292</c:v>
                </c:pt>
                <c:pt idx="3409">
                  <c:v>275</c:v>
                </c:pt>
                <c:pt idx="3410">
                  <c:v>275</c:v>
                </c:pt>
                <c:pt idx="3411">
                  <c:v>275</c:v>
                </c:pt>
                <c:pt idx="3412">
                  <c:v>275</c:v>
                </c:pt>
                <c:pt idx="3413">
                  <c:v>275</c:v>
                </c:pt>
                <c:pt idx="3414">
                  <c:v>292</c:v>
                </c:pt>
                <c:pt idx="3415">
                  <c:v>292</c:v>
                </c:pt>
                <c:pt idx="3416">
                  <c:v>275</c:v>
                </c:pt>
                <c:pt idx="3417">
                  <c:v>275</c:v>
                </c:pt>
                <c:pt idx="3418">
                  <c:v>275</c:v>
                </c:pt>
                <c:pt idx="3419">
                  <c:v>290</c:v>
                </c:pt>
                <c:pt idx="3420">
                  <c:v>360</c:v>
                </c:pt>
                <c:pt idx="3421">
                  <c:v>290</c:v>
                </c:pt>
                <c:pt idx="3422">
                  <c:v>290</c:v>
                </c:pt>
                <c:pt idx="3423">
                  <c:v>290</c:v>
                </c:pt>
                <c:pt idx="3424">
                  <c:v>290</c:v>
                </c:pt>
                <c:pt idx="3425">
                  <c:v>360</c:v>
                </c:pt>
                <c:pt idx="3426">
                  <c:v>290</c:v>
                </c:pt>
                <c:pt idx="3427">
                  <c:v>360</c:v>
                </c:pt>
                <c:pt idx="3428">
                  <c:v>293</c:v>
                </c:pt>
                <c:pt idx="3429">
                  <c:v>293</c:v>
                </c:pt>
                <c:pt idx="3430">
                  <c:v>295</c:v>
                </c:pt>
                <c:pt idx="3431">
                  <c:v>293</c:v>
                </c:pt>
                <c:pt idx="3432">
                  <c:v>360</c:v>
                </c:pt>
                <c:pt idx="3433">
                  <c:v>295</c:v>
                </c:pt>
                <c:pt idx="3434">
                  <c:v>293</c:v>
                </c:pt>
                <c:pt idx="3435">
                  <c:v>295</c:v>
                </c:pt>
                <c:pt idx="3436">
                  <c:v>295</c:v>
                </c:pt>
                <c:pt idx="3437">
                  <c:v>295</c:v>
                </c:pt>
                <c:pt idx="3438">
                  <c:v>295</c:v>
                </c:pt>
                <c:pt idx="3439">
                  <c:v>295</c:v>
                </c:pt>
                <c:pt idx="3440">
                  <c:v>360</c:v>
                </c:pt>
                <c:pt idx="3441">
                  <c:v>295</c:v>
                </c:pt>
                <c:pt idx="3442">
                  <c:v>360</c:v>
                </c:pt>
                <c:pt idx="3443">
                  <c:v>295</c:v>
                </c:pt>
                <c:pt idx="3444">
                  <c:v>295</c:v>
                </c:pt>
                <c:pt idx="3445">
                  <c:v>295</c:v>
                </c:pt>
                <c:pt idx="3446">
                  <c:v>295</c:v>
                </c:pt>
                <c:pt idx="3447">
                  <c:v>100</c:v>
                </c:pt>
                <c:pt idx="3448">
                  <c:v>141</c:v>
                </c:pt>
                <c:pt idx="3449">
                  <c:v>100</c:v>
                </c:pt>
                <c:pt idx="3450">
                  <c:v>141</c:v>
                </c:pt>
                <c:pt idx="3451">
                  <c:v>141</c:v>
                </c:pt>
                <c:pt idx="3452">
                  <c:v>100</c:v>
                </c:pt>
                <c:pt idx="3453">
                  <c:v>199</c:v>
                </c:pt>
                <c:pt idx="3454">
                  <c:v>145</c:v>
                </c:pt>
                <c:pt idx="3455">
                  <c:v>145</c:v>
                </c:pt>
                <c:pt idx="3456">
                  <c:v>200</c:v>
                </c:pt>
                <c:pt idx="3457">
                  <c:v>200</c:v>
                </c:pt>
                <c:pt idx="3458">
                  <c:v>200</c:v>
                </c:pt>
                <c:pt idx="3459">
                  <c:v>200</c:v>
                </c:pt>
                <c:pt idx="3460">
                  <c:v>200</c:v>
                </c:pt>
                <c:pt idx="3461">
                  <c:v>200</c:v>
                </c:pt>
                <c:pt idx="3462">
                  <c:v>200</c:v>
                </c:pt>
                <c:pt idx="3463">
                  <c:v>200</c:v>
                </c:pt>
                <c:pt idx="3464">
                  <c:v>199</c:v>
                </c:pt>
                <c:pt idx="3465">
                  <c:v>145</c:v>
                </c:pt>
                <c:pt idx="3466">
                  <c:v>200</c:v>
                </c:pt>
                <c:pt idx="3467">
                  <c:v>200</c:v>
                </c:pt>
                <c:pt idx="3468">
                  <c:v>235</c:v>
                </c:pt>
                <c:pt idx="3469">
                  <c:v>235</c:v>
                </c:pt>
                <c:pt idx="3470">
                  <c:v>329</c:v>
                </c:pt>
                <c:pt idx="3471">
                  <c:v>550</c:v>
                </c:pt>
                <c:pt idx="3472">
                  <c:v>329</c:v>
                </c:pt>
                <c:pt idx="3473">
                  <c:v>302</c:v>
                </c:pt>
                <c:pt idx="3474">
                  <c:v>302</c:v>
                </c:pt>
                <c:pt idx="3475">
                  <c:v>302</c:v>
                </c:pt>
                <c:pt idx="3476">
                  <c:v>195</c:v>
                </c:pt>
                <c:pt idx="3477">
                  <c:v>402</c:v>
                </c:pt>
                <c:pt idx="3478">
                  <c:v>302</c:v>
                </c:pt>
                <c:pt idx="3479">
                  <c:v>577</c:v>
                </c:pt>
                <c:pt idx="3480">
                  <c:v>577</c:v>
                </c:pt>
                <c:pt idx="3481">
                  <c:v>329</c:v>
                </c:pt>
                <c:pt idx="3482">
                  <c:v>402</c:v>
                </c:pt>
                <c:pt idx="3483">
                  <c:v>329</c:v>
                </c:pt>
                <c:pt idx="3484">
                  <c:v>195</c:v>
                </c:pt>
                <c:pt idx="3485">
                  <c:v>329</c:v>
                </c:pt>
                <c:pt idx="3486">
                  <c:v>329</c:v>
                </c:pt>
                <c:pt idx="3487">
                  <c:v>302</c:v>
                </c:pt>
                <c:pt idx="3488">
                  <c:v>195</c:v>
                </c:pt>
                <c:pt idx="3489">
                  <c:v>302</c:v>
                </c:pt>
                <c:pt idx="3490">
                  <c:v>329</c:v>
                </c:pt>
                <c:pt idx="3491">
                  <c:v>577</c:v>
                </c:pt>
                <c:pt idx="3492">
                  <c:v>302</c:v>
                </c:pt>
                <c:pt idx="3493">
                  <c:v>329</c:v>
                </c:pt>
                <c:pt idx="3494">
                  <c:v>402</c:v>
                </c:pt>
                <c:pt idx="3495">
                  <c:v>329</c:v>
                </c:pt>
                <c:pt idx="3496">
                  <c:v>402</c:v>
                </c:pt>
                <c:pt idx="3497">
                  <c:v>577</c:v>
                </c:pt>
                <c:pt idx="3498">
                  <c:v>195</c:v>
                </c:pt>
                <c:pt idx="3499">
                  <c:v>329</c:v>
                </c:pt>
                <c:pt idx="3500">
                  <c:v>329</c:v>
                </c:pt>
                <c:pt idx="3501">
                  <c:v>241</c:v>
                </c:pt>
                <c:pt idx="3502">
                  <c:v>329</c:v>
                </c:pt>
                <c:pt idx="3503">
                  <c:v>241</c:v>
                </c:pt>
                <c:pt idx="3504">
                  <c:v>329</c:v>
                </c:pt>
                <c:pt idx="3505">
                  <c:v>402</c:v>
                </c:pt>
                <c:pt idx="3506">
                  <c:v>402</c:v>
                </c:pt>
                <c:pt idx="3507">
                  <c:v>115</c:v>
                </c:pt>
                <c:pt idx="3508">
                  <c:v>115</c:v>
                </c:pt>
                <c:pt idx="3509">
                  <c:v>115</c:v>
                </c:pt>
                <c:pt idx="3510">
                  <c:v>115</c:v>
                </c:pt>
                <c:pt idx="3511">
                  <c:v>255</c:v>
                </c:pt>
                <c:pt idx="3512">
                  <c:v>225</c:v>
                </c:pt>
                <c:pt idx="3513">
                  <c:v>225</c:v>
                </c:pt>
                <c:pt idx="3514">
                  <c:v>225</c:v>
                </c:pt>
                <c:pt idx="3515">
                  <c:v>225</c:v>
                </c:pt>
                <c:pt idx="3516">
                  <c:v>255</c:v>
                </c:pt>
                <c:pt idx="3517">
                  <c:v>225</c:v>
                </c:pt>
                <c:pt idx="3518">
                  <c:v>255</c:v>
                </c:pt>
                <c:pt idx="3519">
                  <c:v>225</c:v>
                </c:pt>
                <c:pt idx="3520">
                  <c:v>225</c:v>
                </c:pt>
                <c:pt idx="3521">
                  <c:v>225</c:v>
                </c:pt>
                <c:pt idx="3522">
                  <c:v>255</c:v>
                </c:pt>
                <c:pt idx="3523">
                  <c:v>225</c:v>
                </c:pt>
                <c:pt idx="3524">
                  <c:v>255</c:v>
                </c:pt>
                <c:pt idx="3525">
                  <c:v>225</c:v>
                </c:pt>
                <c:pt idx="3526">
                  <c:v>225</c:v>
                </c:pt>
                <c:pt idx="3527">
                  <c:v>255</c:v>
                </c:pt>
                <c:pt idx="3528">
                  <c:v>225</c:v>
                </c:pt>
                <c:pt idx="3529">
                  <c:v>225</c:v>
                </c:pt>
                <c:pt idx="3530">
                  <c:v>255</c:v>
                </c:pt>
                <c:pt idx="3531">
                  <c:v>255</c:v>
                </c:pt>
                <c:pt idx="3532">
                  <c:v>255</c:v>
                </c:pt>
                <c:pt idx="3533">
                  <c:v>225</c:v>
                </c:pt>
                <c:pt idx="3534">
                  <c:v>255</c:v>
                </c:pt>
                <c:pt idx="3535">
                  <c:v>255</c:v>
                </c:pt>
                <c:pt idx="3536">
                  <c:v>255</c:v>
                </c:pt>
                <c:pt idx="3537">
                  <c:v>255</c:v>
                </c:pt>
                <c:pt idx="3538">
                  <c:v>255</c:v>
                </c:pt>
                <c:pt idx="3539">
                  <c:v>225</c:v>
                </c:pt>
                <c:pt idx="3540">
                  <c:v>225</c:v>
                </c:pt>
                <c:pt idx="3541">
                  <c:v>225</c:v>
                </c:pt>
                <c:pt idx="3542">
                  <c:v>255</c:v>
                </c:pt>
                <c:pt idx="3543">
                  <c:v>255</c:v>
                </c:pt>
                <c:pt idx="3544">
                  <c:v>255</c:v>
                </c:pt>
                <c:pt idx="3545">
                  <c:v>255</c:v>
                </c:pt>
                <c:pt idx="3546">
                  <c:v>225</c:v>
                </c:pt>
                <c:pt idx="3547">
                  <c:v>349</c:v>
                </c:pt>
                <c:pt idx="3548">
                  <c:v>349</c:v>
                </c:pt>
                <c:pt idx="3549">
                  <c:v>108</c:v>
                </c:pt>
                <c:pt idx="3550">
                  <c:v>108</c:v>
                </c:pt>
                <c:pt idx="3551">
                  <c:v>108</c:v>
                </c:pt>
                <c:pt idx="3552">
                  <c:v>108</c:v>
                </c:pt>
                <c:pt idx="3553">
                  <c:v>108</c:v>
                </c:pt>
                <c:pt idx="3554">
                  <c:v>108</c:v>
                </c:pt>
                <c:pt idx="3555">
                  <c:v>108</c:v>
                </c:pt>
                <c:pt idx="3556">
                  <c:v>108</c:v>
                </c:pt>
                <c:pt idx="3557">
                  <c:v>108</c:v>
                </c:pt>
                <c:pt idx="3558">
                  <c:v>108</c:v>
                </c:pt>
                <c:pt idx="3559">
                  <c:v>108</c:v>
                </c:pt>
                <c:pt idx="3560">
                  <c:v>108</c:v>
                </c:pt>
                <c:pt idx="3561">
                  <c:v>162</c:v>
                </c:pt>
                <c:pt idx="3562">
                  <c:v>265</c:v>
                </c:pt>
                <c:pt idx="3563">
                  <c:v>265</c:v>
                </c:pt>
                <c:pt idx="3564">
                  <c:v>162</c:v>
                </c:pt>
                <c:pt idx="3565">
                  <c:v>162</c:v>
                </c:pt>
                <c:pt idx="3566">
                  <c:v>265</c:v>
                </c:pt>
                <c:pt idx="3567">
                  <c:v>162</c:v>
                </c:pt>
                <c:pt idx="3568">
                  <c:v>162</c:v>
                </c:pt>
                <c:pt idx="3569">
                  <c:v>162</c:v>
                </c:pt>
                <c:pt idx="3570">
                  <c:v>265</c:v>
                </c:pt>
                <c:pt idx="3571">
                  <c:v>162</c:v>
                </c:pt>
                <c:pt idx="3572">
                  <c:v>265</c:v>
                </c:pt>
                <c:pt idx="3573">
                  <c:v>162</c:v>
                </c:pt>
                <c:pt idx="3574">
                  <c:v>162</c:v>
                </c:pt>
                <c:pt idx="3575">
                  <c:v>162</c:v>
                </c:pt>
                <c:pt idx="3576">
                  <c:v>265</c:v>
                </c:pt>
                <c:pt idx="3577">
                  <c:v>162</c:v>
                </c:pt>
                <c:pt idx="3578">
                  <c:v>162</c:v>
                </c:pt>
                <c:pt idx="3579">
                  <c:v>162</c:v>
                </c:pt>
                <c:pt idx="3580">
                  <c:v>265</c:v>
                </c:pt>
                <c:pt idx="3581">
                  <c:v>245</c:v>
                </c:pt>
                <c:pt idx="3582">
                  <c:v>245</c:v>
                </c:pt>
                <c:pt idx="3583">
                  <c:v>245</c:v>
                </c:pt>
                <c:pt idx="3584">
                  <c:v>245</c:v>
                </c:pt>
                <c:pt idx="3585">
                  <c:v>315</c:v>
                </c:pt>
                <c:pt idx="3586">
                  <c:v>315</c:v>
                </c:pt>
                <c:pt idx="3587">
                  <c:v>245</c:v>
                </c:pt>
                <c:pt idx="3588">
                  <c:v>245</c:v>
                </c:pt>
                <c:pt idx="3589">
                  <c:v>245</c:v>
                </c:pt>
                <c:pt idx="3590">
                  <c:v>245</c:v>
                </c:pt>
                <c:pt idx="3591">
                  <c:v>245</c:v>
                </c:pt>
                <c:pt idx="3592">
                  <c:v>245</c:v>
                </c:pt>
                <c:pt idx="3593">
                  <c:v>315</c:v>
                </c:pt>
                <c:pt idx="3594">
                  <c:v>245</c:v>
                </c:pt>
                <c:pt idx="3595">
                  <c:v>245</c:v>
                </c:pt>
                <c:pt idx="3596">
                  <c:v>245</c:v>
                </c:pt>
                <c:pt idx="3597">
                  <c:v>245</c:v>
                </c:pt>
                <c:pt idx="3598">
                  <c:v>315</c:v>
                </c:pt>
                <c:pt idx="3599">
                  <c:v>245</c:v>
                </c:pt>
                <c:pt idx="3600">
                  <c:v>245</c:v>
                </c:pt>
                <c:pt idx="3601">
                  <c:v>245</c:v>
                </c:pt>
                <c:pt idx="3602">
                  <c:v>245</c:v>
                </c:pt>
                <c:pt idx="3603">
                  <c:v>170</c:v>
                </c:pt>
                <c:pt idx="3604">
                  <c:v>170</c:v>
                </c:pt>
                <c:pt idx="3605">
                  <c:v>205</c:v>
                </c:pt>
                <c:pt idx="3606">
                  <c:v>225</c:v>
                </c:pt>
                <c:pt idx="3607">
                  <c:v>205</c:v>
                </c:pt>
                <c:pt idx="3608">
                  <c:v>205</c:v>
                </c:pt>
                <c:pt idx="3609">
                  <c:v>205</c:v>
                </c:pt>
                <c:pt idx="3610">
                  <c:v>205</c:v>
                </c:pt>
                <c:pt idx="3611">
                  <c:v>205</c:v>
                </c:pt>
                <c:pt idx="3612">
                  <c:v>205</c:v>
                </c:pt>
                <c:pt idx="3613">
                  <c:v>145</c:v>
                </c:pt>
                <c:pt idx="3614">
                  <c:v>148</c:v>
                </c:pt>
                <c:pt idx="3615">
                  <c:v>148</c:v>
                </c:pt>
                <c:pt idx="3616">
                  <c:v>145</c:v>
                </c:pt>
                <c:pt idx="3617">
                  <c:v>148</c:v>
                </c:pt>
                <c:pt idx="3618">
                  <c:v>148</c:v>
                </c:pt>
                <c:pt idx="3619">
                  <c:v>166</c:v>
                </c:pt>
                <c:pt idx="3620">
                  <c:v>173</c:v>
                </c:pt>
                <c:pt idx="3621">
                  <c:v>173</c:v>
                </c:pt>
                <c:pt idx="3622">
                  <c:v>173</c:v>
                </c:pt>
                <c:pt idx="3623">
                  <c:v>173</c:v>
                </c:pt>
                <c:pt idx="3624">
                  <c:v>173</c:v>
                </c:pt>
                <c:pt idx="3625">
                  <c:v>173</c:v>
                </c:pt>
                <c:pt idx="3626">
                  <c:v>173</c:v>
                </c:pt>
                <c:pt idx="3627">
                  <c:v>138</c:v>
                </c:pt>
                <c:pt idx="3628">
                  <c:v>138</c:v>
                </c:pt>
                <c:pt idx="3629">
                  <c:v>138</c:v>
                </c:pt>
                <c:pt idx="3630">
                  <c:v>138</c:v>
                </c:pt>
                <c:pt idx="3631">
                  <c:v>138</c:v>
                </c:pt>
                <c:pt idx="3632">
                  <c:v>138</c:v>
                </c:pt>
                <c:pt idx="3633">
                  <c:v>138</c:v>
                </c:pt>
                <c:pt idx="3634">
                  <c:v>138</c:v>
                </c:pt>
                <c:pt idx="3635">
                  <c:v>138</c:v>
                </c:pt>
                <c:pt idx="3636">
                  <c:v>138</c:v>
                </c:pt>
                <c:pt idx="3637">
                  <c:v>138</c:v>
                </c:pt>
                <c:pt idx="3638">
                  <c:v>138</c:v>
                </c:pt>
                <c:pt idx="3639">
                  <c:v>173</c:v>
                </c:pt>
                <c:pt idx="3640">
                  <c:v>145</c:v>
                </c:pt>
                <c:pt idx="3641">
                  <c:v>145</c:v>
                </c:pt>
                <c:pt idx="3642">
                  <c:v>145</c:v>
                </c:pt>
                <c:pt idx="3643">
                  <c:v>166</c:v>
                </c:pt>
                <c:pt idx="3644">
                  <c:v>173</c:v>
                </c:pt>
                <c:pt idx="3645">
                  <c:v>173</c:v>
                </c:pt>
                <c:pt idx="3646">
                  <c:v>145</c:v>
                </c:pt>
                <c:pt idx="3647">
                  <c:v>166</c:v>
                </c:pt>
                <c:pt idx="3648">
                  <c:v>145</c:v>
                </c:pt>
                <c:pt idx="3649">
                  <c:v>173</c:v>
                </c:pt>
                <c:pt idx="3650">
                  <c:v>145</c:v>
                </c:pt>
                <c:pt idx="3651">
                  <c:v>145</c:v>
                </c:pt>
                <c:pt idx="3652">
                  <c:v>147</c:v>
                </c:pt>
                <c:pt idx="3653">
                  <c:v>147</c:v>
                </c:pt>
                <c:pt idx="3654">
                  <c:v>128</c:v>
                </c:pt>
                <c:pt idx="3655">
                  <c:v>147</c:v>
                </c:pt>
                <c:pt idx="3656">
                  <c:v>201</c:v>
                </c:pt>
                <c:pt idx="3657">
                  <c:v>201</c:v>
                </c:pt>
                <c:pt idx="3658">
                  <c:v>147</c:v>
                </c:pt>
                <c:pt idx="3659">
                  <c:v>275</c:v>
                </c:pt>
                <c:pt idx="3660">
                  <c:v>300</c:v>
                </c:pt>
                <c:pt idx="3661">
                  <c:v>300</c:v>
                </c:pt>
                <c:pt idx="3662">
                  <c:v>275</c:v>
                </c:pt>
                <c:pt idx="3663">
                  <c:v>300</c:v>
                </c:pt>
                <c:pt idx="3664">
                  <c:v>300</c:v>
                </c:pt>
                <c:pt idx="3665">
                  <c:v>275</c:v>
                </c:pt>
                <c:pt idx="3666">
                  <c:v>165</c:v>
                </c:pt>
                <c:pt idx="3667">
                  <c:v>166</c:v>
                </c:pt>
                <c:pt idx="3668">
                  <c:v>166</c:v>
                </c:pt>
                <c:pt idx="3669">
                  <c:v>166</c:v>
                </c:pt>
                <c:pt idx="3670">
                  <c:v>166</c:v>
                </c:pt>
                <c:pt idx="3671">
                  <c:v>166</c:v>
                </c:pt>
                <c:pt idx="3672">
                  <c:v>166</c:v>
                </c:pt>
                <c:pt idx="3673">
                  <c:v>166</c:v>
                </c:pt>
                <c:pt idx="3674">
                  <c:v>166</c:v>
                </c:pt>
                <c:pt idx="3675">
                  <c:v>166</c:v>
                </c:pt>
                <c:pt idx="3676">
                  <c:v>166</c:v>
                </c:pt>
                <c:pt idx="3677">
                  <c:v>166</c:v>
                </c:pt>
                <c:pt idx="3678">
                  <c:v>166</c:v>
                </c:pt>
                <c:pt idx="3679">
                  <c:v>166</c:v>
                </c:pt>
                <c:pt idx="3680">
                  <c:v>166</c:v>
                </c:pt>
                <c:pt idx="3681">
                  <c:v>166</c:v>
                </c:pt>
                <c:pt idx="3682">
                  <c:v>166</c:v>
                </c:pt>
                <c:pt idx="3683">
                  <c:v>166</c:v>
                </c:pt>
                <c:pt idx="3684">
                  <c:v>166</c:v>
                </c:pt>
                <c:pt idx="3685">
                  <c:v>166</c:v>
                </c:pt>
                <c:pt idx="3686">
                  <c:v>166</c:v>
                </c:pt>
                <c:pt idx="3687">
                  <c:v>166</c:v>
                </c:pt>
                <c:pt idx="3688">
                  <c:v>189</c:v>
                </c:pt>
                <c:pt idx="3689">
                  <c:v>218</c:v>
                </c:pt>
                <c:pt idx="3690">
                  <c:v>189</c:v>
                </c:pt>
                <c:pt idx="3691">
                  <c:v>189</c:v>
                </c:pt>
                <c:pt idx="3692">
                  <c:v>218</c:v>
                </c:pt>
                <c:pt idx="3693">
                  <c:v>189</c:v>
                </c:pt>
                <c:pt idx="3694">
                  <c:v>217</c:v>
                </c:pt>
                <c:pt idx="3695">
                  <c:v>217</c:v>
                </c:pt>
                <c:pt idx="3696">
                  <c:v>288</c:v>
                </c:pt>
                <c:pt idx="3697">
                  <c:v>288</c:v>
                </c:pt>
                <c:pt idx="3698">
                  <c:v>288</c:v>
                </c:pt>
                <c:pt idx="3699">
                  <c:v>288</c:v>
                </c:pt>
                <c:pt idx="3700">
                  <c:v>288</c:v>
                </c:pt>
                <c:pt idx="3701">
                  <c:v>288</c:v>
                </c:pt>
                <c:pt idx="3702">
                  <c:v>288</c:v>
                </c:pt>
                <c:pt idx="3703">
                  <c:v>288</c:v>
                </c:pt>
                <c:pt idx="3704">
                  <c:v>288</c:v>
                </c:pt>
                <c:pt idx="3705">
                  <c:v>288</c:v>
                </c:pt>
                <c:pt idx="3706">
                  <c:v>288</c:v>
                </c:pt>
                <c:pt idx="3707">
                  <c:v>288</c:v>
                </c:pt>
                <c:pt idx="3708">
                  <c:v>288</c:v>
                </c:pt>
                <c:pt idx="3709">
                  <c:v>288</c:v>
                </c:pt>
                <c:pt idx="3710">
                  <c:v>288</c:v>
                </c:pt>
                <c:pt idx="3711">
                  <c:v>138</c:v>
                </c:pt>
                <c:pt idx="3712">
                  <c:v>138</c:v>
                </c:pt>
                <c:pt idx="3713">
                  <c:v>138</c:v>
                </c:pt>
                <c:pt idx="3714">
                  <c:v>138</c:v>
                </c:pt>
                <c:pt idx="3715">
                  <c:v>138</c:v>
                </c:pt>
                <c:pt idx="3716">
                  <c:v>138</c:v>
                </c:pt>
                <c:pt idx="3717">
                  <c:v>138</c:v>
                </c:pt>
                <c:pt idx="3718">
                  <c:v>138</c:v>
                </c:pt>
                <c:pt idx="3719">
                  <c:v>138</c:v>
                </c:pt>
                <c:pt idx="3720">
                  <c:v>138</c:v>
                </c:pt>
                <c:pt idx="3721">
                  <c:v>138</c:v>
                </c:pt>
                <c:pt idx="3722">
                  <c:v>138</c:v>
                </c:pt>
                <c:pt idx="3723">
                  <c:v>153</c:v>
                </c:pt>
                <c:pt idx="3724">
                  <c:v>138</c:v>
                </c:pt>
                <c:pt idx="3725">
                  <c:v>153</c:v>
                </c:pt>
                <c:pt idx="3726">
                  <c:v>138</c:v>
                </c:pt>
                <c:pt idx="3727">
                  <c:v>138</c:v>
                </c:pt>
                <c:pt idx="3728">
                  <c:v>138</c:v>
                </c:pt>
                <c:pt idx="3729">
                  <c:v>138</c:v>
                </c:pt>
                <c:pt idx="3730">
                  <c:v>138</c:v>
                </c:pt>
                <c:pt idx="3731">
                  <c:v>138</c:v>
                </c:pt>
                <c:pt idx="3732">
                  <c:v>138</c:v>
                </c:pt>
                <c:pt idx="3733">
                  <c:v>138</c:v>
                </c:pt>
                <c:pt idx="3734">
                  <c:v>138</c:v>
                </c:pt>
                <c:pt idx="3735">
                  <c:v>138</c:v>
                </c:pt>
                <c:pt idx="3736">
                  <c:v>138</c:v>
                </c:pt>
                <c:pt idx="3737">
                  <c:v>138</c:v>
                </c:pt>
                <c:pt idx="3738">
                  <c:v>138</c:v>
                </c:pt>
                <c:pt idx="3739">
                  <c:v>225</c:v>
                </c:pt>
                <c:pt idx="3740">
                  <c:v>225</c:v>
                </c:pt>
                <c:pt idx="3741">
                  <c:v>225</c:v>
                </c:pt>
                <c:pt idx="3742">
                  <c:v>225</c:v>
                </c:pt>
                <c:pt idx="3743">
                  <c:v>225</c:v>
                </c:pt>
                <c:pt idx="3744">
                  <c:v>225</c:v>
                </c:pt>
                <c:pt idx="3745">
                  <c:v>225</c:v>
                </c:pt>
                <c:pt idx="3746">
                  <c:v>225</c:v>
                </c:pt>
                <c:pt idx="3747">
                  <c:v>242</c:v>
                </c:pt>
                <c:pt idx="3748">
                  <c:v>242</c:v>
                </c:pt>
                <c:pt idx="3749">
                  <c:v>242</c:v>
                </c:pt>
                <c:pt idx="3750">
                  <c:v>250</c:v>
                </c:pt>
                <c:pt idx="3751">
                  <c:v>250</c:v>
                </c:pt>
                <c:pt idx="3752">
                  <c:v>252</c:v>
                </c:pt>
                <c:pt idx="3753">
                  <c:v>252</c:v>
                </c:pt>
                <c:pt idx="3754">
                  <c:v>197</c:v>
                </c:pt>
                <c:pt idx="3755">
                  <c:v>252</c:v>
                </c:pt>
                <c:pt idx="3756">
                  <c:v>197</c:v>
                </c:pt>
                <c:pt idx="3757">
                  <c:v>252</c:v>
                </c:pt>
                <c:pt idx="3758">
                  <c:v>197</c:v>
                </c:pt>
                <c:pt idx="3759">
                  <c:v>197</c:v>
                </c:pt>
                <c:pt idx="3760">
                  <c:v>275</c:v>
                </c:pt>
                <c:pt idx="3761">
                  <c:v>275</c:v>
                </c:pt>
                <c:pt idx="3762">
                  <c:v>275</c:v>
                </c:pt>
                <c:pt idx="3763">
                  <c:v>275</c:v>
                </c:pt>
                <c:pt idx="3764">
                  <c:v>275</c:v>
                </c:pt>
                <c:pt idx="3765">
                  <c:v>275</c:v>
                </c:pt>
                <c:pt idx="3766">
                  <c:v>300</c:v>
                </c:pt>
                <c:pt idx="3767">
                  <c:v>275</c:v>
                </c:pt>
                <c:pt idx="3768">
                  <c:v>300</c:v>
                </c:pt>
                <c:pt idx="3769">
                  <c:v>275</c:v>
                </c:pt>
                <c:pt idx="3770">
                  <c:v>291</c:v>
                </c:pt>
                <c:pt idx="3771">
                  <c:v>300</c:v>
                </c:pt>
                <c:pt idx="3772">
                  <c:v>291</c:v>
                </c:pt>
                <c:pt idx="3773">
                  <c:v>291</c:v>
                </c:pt>
                <c:pt idx="3774">
                  <c:v>300</c:v>
                </c:pt>
                <c:pt idx="3775">
                  <c:v>291</c:v>
                </c:pt>
                <c:pt idx="3776">
                  <c:v>275</c:v>
                </c:pt>
                <c:pt idx="3777">
                  <c:v>275</c:v>
                </c:pt>
                <c:pt idx="3778">
                  <c:v>275</c:v>
                </c:pt>
                <c:pt idx="3779">
                  <c:v>275</c:v>
                </c:pt>
                <c:pt idx="3780">
                  <c:v>291</c:v>
                </c:pt>
                <c:pt idx="3781">
                  <c:v>291</c:v>
                </c:pt>
                <c:pt idx="3782">
                  <c:v>291</c:v>
                </c:pt>
                <c:pt idx="3783">
                  <c:v>302</c:v>
                </c:pt>
                <c:pt idx="3784">
                  <c:v>291</c:v>
                </c:pt>
                <c:pt idx="3785">
                  <c:v>302</c:v>
                </c:pt>
                <c:pt idx="3786">
                  <c:v>285</c:v>
                </c:pt>
                <c:pt idx="3787">
                  <c:v>285</c:v>
                </c:pt>
                <c:pt idx="3788">
                  <c:v>300</c:v>
                </c:pt>
                <c:pt idx="3789">
                  <c:v>300</c:v>
                </c:pt>
                <c:pt idx="3790">
                  <c:v>285</c:v>
                </c:pt>
                <c:pt idx="3791">
                  <c:v>285</c:v>
                </c:pt>
                <c:pt idx="3792">
                  <c:v>285</c:v>
                </c:pt>
                <c:pt idx="3793">
                  <c:v>300</c:v>
                </c:pt>
                <c:pt idx="3794">
                  <c:v>285</c:v>
                </c:pt>
                <c:pt idx="3795">
                  <c:v>285</c:v>
                </c:pt>
                <c:pt idx="3796">
                  <c:v>300</c:v>
                </c:pt>
                <c:pt idx="3797">
                  <c:v>285</c:v>
                </c:pt>
                <c:pt idx="3798">
                  <c:v>660</c:v>
                </c:pt>
                <c:pt idx="3799">
                  <c:v>200</c:v>
                </c:pt>
                <c:pt idx="3800">
                  <c:v>200</c:v>
                </c:pt>
                <c:pt idx="3801">
                  <c:v>200</c:v>
                </c:pt>
                <c:pt idx="3802">
                  <c:v>200</c:v>
                </c:pt>
                <c:pt idx="3803">
                  <c:v>200</c:v>
                </c:pt>
                <c:pt idx="3804">
                  <c:v>200</c:v>
                </c:pt>
                <c:pt idx="3805">
                  <c:v>200</c:v>
                </c:pt>
                <c:pt idx="3806">
                  <c:v>152</c:v>
                </c:pt>
                <c:pt idx="3807">
                  <c:v>261</c:v>
                </c:pt>
                <c:pt idx="3808">
                  <c:v>261</c:v>
                </c:pt>
                <c:pt idx="3809">
                  <c:v>261</c:v>
                </c:pt>
                <c:pt idx="3810">
                  <c:v>261</c:v>
                </c:pt>
                <c:pt idx="3811">
                  <c:v>152</c:v>
                </c:pt>
                <c:pt idx="3812">
                  <c:v>261</c:v>
                </c:pt>
                <c:pt idx="3813">
                  <c:v>261</c:v>
                </c:pt>
                <c:pt idx="3814">
                  <c:v>261</c:v>
                </c:pt>
                <c:pt idx="3815">
                  <c:v>152</c:v>
                </c:pt>
                <c:pt idx="3816">
                  <c:v>261</c:v>
                </c:pt>
                <c:pt idx="3817">
                  <c:v>261</c:v>
                </c:pt>
                <c:pt idx="3818">
                  <c:v>261</c:v>
                </c:pt>
                <c:pt idx="3819">
                  <c:v>152</c:v>
                </c:pt>
                <c:pt idx="3820">
                  <c:v>261</c:v>
                </c:pt>
                <c:pt idx="3821">
                  <c:v>152</c:v>
                </c:pt>
                <c:pt idx="3822">
                  <c:v>152</c:v>
                </c:pt>
                <c:pt idx="3823">
                  <c:v>152</c:v>
                </c:pt>
                <c:pt idx="3824">
                  <c:v>261</c:v>
                </c:pt>
                <c:pt idx="3825">
                  <c:v>261</c:v>
                </c:pt>
                <c:pt idx="3826">
                  <c:v>152</c:v>
                </c:pt>
                <c:pt idx="3827">
                  <c:v>261</c:v>
                </c:pt>
                <c:pt idx="3828">
                  <c:v>261</c:v>
                </c:pt>
                <c:pt idx="3829">
                  <c:v>182</c:v>
                </c:pt>
                <c:pt idx="3830">
                  <c:v>182</c:v>
                </c:pt>
                <c:pt idx="3831">
                  <c:v>182</c:v>
                </c:pt>
                <c:pt idx="3832">
                  <c:v>182</c:v>
                </c:pt>
                <c:pt idx="3833">
                  <c:v>182</c:v>
                </c:pt>
                <c:pt idx="3834">
                  <c:v>182</c:v>
                </c:pt>
                <c:pt idx="3835">
                  <c:v>182</c:v>
                </c:pt>
                <c:pt idx="3836">
                  <c:v>182</c:v>
                </c:pt>
                <c:pt idx="3837">
                  <c:v>182</c:v>
                </c:pt>
                <c:pt idx="3838">
                  <c:v>182</c:v>
                </c:pt>
                <c:pt idx="3839">
                  <c:v>182</c:v>
                </c:pt>
                <c:pt idx="3840">
                  <c:v>182</c:v>
                </c:pt>
                <c:pt idx="3841">
                  <c:v>182</c:v>
                </c:pt>
                <c:pt idx="3842">
                  <c:v>182</c:v>
                </c:pt>
                <c:pt idx="3843">
                  <c:v>182</c:v>
                </c:pt>
                <c:pt idx="3844">
                  <c:v>182</c:v>
                </c:pt>
                <c:pt idx="3845">
                  <c:v>182</c:v>
                </c:pt>
                <c:pt idx="3846">
                  <c:v>182</c:v>
                </c:pt>
                <c:pt idx="3847">
                  <c:v>182</c:v>
                </c:pt>
                <c:pt idx="3848">
                  <c:v>182</c:v>
                </c:pt>
                <c:pt idx="3849">
                  <c:v>182</c:v>
                </c:pt>
                <c:pt idx="3850">
                  <c:v>182</c:v>
                </c:pt>
                <c:pt idx="3851">
                  <c:v>182</c:v>
                </c:pt>
                <c:pt idx="3852">
                  <c:v>429</c:v>
                </c:pt>
                <c:pt idx="3853">
                  <c:v>429</c:v>
                </c:pt>
                <c:pt idx="3854">
                  <c:v>429</c:v>
                </c:pt>
                <c:pt idx="3855">
                  <c:v>429</c:v>
                </c:pt>
                <c:pt idx="3856">
                  <c:v>429</c:v>
                </c:pt>
                <c:pt idx="3857">
                  <c:v>429</c:v>
                </c:pt>
                <c:pt idx="3858">
                  <c:v>156</c:v>
                </c:pt>
                <c:pt idx="3859">
                  <c:v>156</c:v>
                </c:pt>
                <c:pt idx="3860">
                  <c:v>200</c:v>
                </c:pt>
                <c:pt idx="3861">
                  <c:v>200</c:v>
                </c:pt>
                <c:pt idx="3862">
                  <c:v>200</c:v>
                </c:pt>
                <c:pt idx="3863">
                  <c:v>210</c:v>
                </c:pt>
                <c:pt idx="3864">
                  <c:v>210</c:v>
                </c:pt>
                <c:pt idx="3865">
                  <c:v>210</c:v>
                </c:pt>
                <c:pt idx="3866">
                  <c:v>225</c:v>
                </c:pt>
                <c:pt idx="3867">
                  <c:v>225</c:v>
                </c:pt>
                <c:pt idx="3868">
                  <c:v>218</c:v>
                </c:pt>
                <c:pt idx="3869">
                  <c:v>268</c:v>
                </c:pt>
                <c:pt idx="3870">
                  <c:v>268</c:v>
                </c:pt>
                <c:pt idx="3871">
                  <c:v>268</c:v>
                </c:pt>
                <c:pt idx="3872">
                  <c:v>268</c:v>
                </c:pt>
                <c:pt idx="3873">
                  <c:v>420</c:v>
                </c:pt>
                <c:pt idx="3874">
                  <c:v>420</c:v>
                </c:pt>
                <c:pt idx="3875">
                  <c:v>420</c:v>
                </c:pt>
                <c:pt idx="3876">
                  <c:v>420</c:v>
                </c:pt>
                <c:pt idx="3877">
                  <c:v>420</c:v>
                </c:pt>
                <c:pt idx="3878">
                  <c:v>420</c:v>
                </c:pt>
                <c:pt idx="3879">
                  <c:v>420</c:v>
                </c:pt>
                <c:pt idx="3880">
                  <c:v>420</c:v>
                </c:pt>
                <c:pt idx="3881">
                  <c:v>420</c:v>
                </c:pt>
                <c:pt idx="3882">
                  <c:v>420</c:v>
                </c:pt>
                <c:pt idx="3883">
                  <c:v>420</c:v>
                </c:pt>
                <c:pt idx="3884">
                  <c:v>420</c:v>
                </c:pt>
                <c:pt idx="3885">
                  <c:v>420</c:v>
                </c:pt>
                <c:pt idx="3886">
                  <c:v>420</c:v>
                </c:pt>
                <c:pt idx="3887">
                  <c:v>420</c:v>
                </c:pt>
                <c:pt idx="3888">
                  <c:v>420</c:v>
                </c:pt>
                <c:pt idx="3889">
                  <c:v>420</c:v>
                </c:pt>
                <c:pt idx="3890">
                  <c:v>420</c:v>
                </c:pt>
                <c:pt idx="3891">
                  <c:v>420</c:v>
                </c:pt>
                <c:pt idx="3892">
                  <c:v>420</c:v>
                </c:pt>
                <c:pt idx="3893">
                  <c:v>420</c:v>
                </c:pt>
                <c:pt idx="3894">
                  <c:v>420</c:v>
                </c:pt>
                <c:pt idx="3895">
                  <c:v>420</c:v>
                </c:pt>
                <c:pt idx="3896">
                  <c:v>420</c:v>
                </c:pt>
                <c:pt idx="3897">
                  <c:v>420</c:v>
                </c:pt>
                <c:pt idx="3898">
                  <c:v>420</c:v>
                </c:pt>
                <c:pt idx="3899">
                  <c:v>420</c:v>
                </c:pt>
                <c:pt idx="3900">
                  <c:v>420</c:v>
                </c:pt>
                <c:pt idx="3901">
                  <c:v>420</c:v>
                </c:pt>
                <c:pt idx="3902">
                  <c:v>420</c:v>
                </c:pt>
                <c:pt idx="3903">
                  <c:v>403</c:v>
                </c:pt>
                <c:pt idx="3904">
                  <c:v>403</c:v>
                </c:pt>
                <c:pt idx="3905">
                  <c:v>403</c:v>
                </c:pt>
                <c:pt idx="3906">
                  <c:v>403</c:v>
                </c:pt>
                <c:pt idx="3907">
                  <c:v>403</c:v>
                </c:pt>
                <c:pt idx="3908">
                  <c:v>403</c:v>
                </c:pt>
                <c:pt idx="3909">
                  <c:v>403</c:v>
                </c:pt>
                <c:pt idx="3910">
                  <c:v>403</c:v>
                </c:pt>
                <c:pt idx="3911">
                  <c:v>403</c:v>
                </c:pt>
                <c:pt idx="3912">
                  <c:v>332</c:v>
                </c:pt>
                <c:pt idx="3913">
                  <c:v>332</c:v>
                </c:pt>
                <c:pt idx="3914">
                  <c:v>332</c:v>
                </c:pt>
                <c:pt idx="3915">
                  <c:v>332</c:v>
                </c:pt>
                <c:pt idx="3916">
                  <c:v>332</c:v>
                </c:pt>
                <c:pt idx="3917">
                  <c:v>332</c:v>
                </c:pt>
                <c:pt idx="3918">
                  <c:v>332</c:v>
                </c:pt>
                <c:pt idx="3919">
                  <c:v>332</c:v>
                </c:pt>
                <c:pt idx="3920">
                  <c:v>332</c:v>
                </c:pt>
                <c:pt idx="3921">
                  <c:v>332</c:v>
                </c:pt>
                <c:pt idx="3922">
                  <c:v>332</c:v>
                </c:pt>
                <c:pt idx="3923">
                  <c:v>332</c:v>
                </c:pt>
                <c:pt idx="3924">
                  <c:v>420</c:v>
                </c:pt>
                <c:pt idx="3925">
                  <c:v>420</c:v>
                </c:pt>
                <c:pt idx="3926">
                  <c:v>420</c:v>
                </c:pt>
                <c:pt idx="3927">
                  <c:v>420</c:v>
                </c:pt>
                <c:pt idx="3928">
                  <c:v>420</c:v>
                </c:pt>
                <c:pt idx="3929">
                  <c:v>420</c:v>
                </c:pt>
                <c:pt idx="3930">
                  <c:v>420</c:v>
                </c:pt>
                <c:pt idx="3931">
                  <c:v>420</c:v>
                </c:pt>
                <c:pt idx="3932">
                  <c:v>420</c:v>
                </c:pt>
                <c:pt idx="3933">
                  <c:v>420</c:v>
                </c:pt>
                <c:pt idx="3934">
                  <c:v>420</c:v>
                </c:pt>
                <c:pt idx="3935">
                  <c:v>420</c:v>
                </c:pt>
                <c:pt idx="3936">
                  <c:v>420</c:v>
                </c:pt>
                <c:pt idx="3937">
                  <c:v>420</c:v>
                </c:pt>
                <c:pt idx="3938">
                  <c:v>420</c:v>
                </c:pt>
                <c:pt idx="3939">
                  <c:v>420</c:v>
                </c:pt>
                <c:pt idx="3940">
                  <c:v>420</c:v>
                </c:pt>
                <c:pt idx="3941">
                  <c:v>420</c:v>
                </c:pt>
                <c:pt idx="3942">
                  <c:v>420</c:v>
                </c:pt>
                <c:pt idx="3943">
                  <c:v>420</c:v>
                </c:pt>
                <c:pt idx="3944">
                  <c:v>420</c:v>
                </c:pt>
                <c:pt idx="3945">
                  <c:v>420</c:v>
                </c:pt>
                <c:pt idx="3946">
                  <c:v>420</c:v>
                </c:pt>
                <c:pt idx="3947">
                  <c:v>420</c:v>
                </c:pt>
                <c:pt idx="3948">
                  <c:v>420</c:v>
                </c:pt>
                <c:pt idx="3949">
                  <c:v>420</c:v>
                </c:pt>
                <c:pt idx="3950">
                  <c:v>420</c:v>
                </c:pt>
                <c:pt idx="3951">
                  <c:v>420</c:v>
                </c:pt>
                <c:pt idx="3952">
                  <c:v>420</c:v>
                </c:pt>
                <c:pt idx="3953">
                  <c:v>420</c:v>
                </c:pt>
                <c:pt idx="3954">
                  <c:v>177</c:v>
                </c:pt>
                <c:pt idx="3955">
                  <c:v>177</c:v>
                </c:pt>
                <c:pt idx="3956">
                  <c:v>177</c:v>
                </c:pt>
                <c:pt idx="3957">
                  <c:v>177</c:v>
                </c:pt>
                <c:pt idx="3958">
                  <c:v>177</c:v>
                </c:pt>
                <c:pt idx="3959">
                  <c:v>177</c:v>
                </c:pt>
                <c:pt idx="3960">
                  <c:v>177</c:v>
                </c:pt>
                <c:pt idx="3961">
                  <c:v>177</c:v>
                </c:pt>
                <c:pt idx="3962">
                  <c:v>177</c:v>
                </c:pt>
                <c:pt idx="3963">
                  <c:v>177</c:v>
                </c:pt>
                <c:pt idx="3964">
                  <c:v>177</c:v>
                </c:pt>
                <c:pt idx="3965">
                  <c:v>177</c:v>
                </c:pt>
                <c:pt idx="3966">
                  <c:v>178</c:v>
                </c:pt>
                <c:pt idx="3967">
                  <c:v>178</c:v>
                </c:pt>
                <c:pt idx="3968">
                  <c:v>178</c:v>
                </c:pt>
                <c:pt idx="3969">
                  <c:v>168</c:v>
                </c:pt>
                <c:pt idx="3970">
                  <c:v>178</c:v>
                </c:pt>
                <c:pt idx="3971">
                  <c:v>178</c:v>
                </c:pt>
                <c:pt idx="3972">
                  <c:v>178</c:v>
                </c:pt>
                <c:pt idx="3973">
                  <c:v>178</c:v>
                </c:pt>
                <c:pt idx="3974">
                  <c:v>168</c:v>
                </c:pt>
                <c:pt idx="3975">
                  <c:v>178</c:v>
                </c:pt>
                <c:pt idx="3976">
                  <c:v>168</c:v>
                </c:pt>
                <c:pt idx="3977">
                  <c:v>179</c:v>
                </c:pt>
                <c:pt idx="3978">
                  <c:v>179</c:v>
                </c:pt>
                <c:pt idx="3979">
                  <c:v>179</c:v>
                </c:pt>
                <c:pt idx="3980">
                  <c:v>179</c:v>
                </c:pt>
                <c:pt idx="3981">
                  <c:v>130</c:v>
                </c:pt>
                <c:pt idx="3982">
                  <c:v>130</c:v>
                </c:pt>
                <c:pt idx="3983">
                  <c:v>130</c:v>
                </c:pt>
                <c:pt idx="3984">
                  <c:v>110</c:v>
                </c:pt>
                <c:pt idx="3985">
                  <c:v>130</c:v>
                </c:pt>
                <c:pt idx="3986">
                  <c:v>110</c:v>
                </c:pt>
                <c:pt idx="3987">
                  <c:v>130</c:v>
                </c:pt>
                <c:pt idx="3988">
                  <c:v>130</c:v>
                </c:pt>
                <c:pt idx="3989">
                  <c:v>130</c:v>
                </c:pt>
                <c:pt idx="3990">
                  <c:v>350</c:v>
                </c:pt>
                <c:pt idx="3991">
                  <c:v>350</c:v>
                </c:pt>
                <c:pt idx="3992">
                  <c:v>350</c:v>
                </c:pt>
                <c:pt idx="3993">
                  <c:v>140</c:v>
                </c:pt>
                <c:pt idx="3994">
                  <c:v>122</c:v>
                </c:pt>
                <c:pt idx="3995">
                  <c:v>95</c:v>
                </c:pt>
                <c:pt idx="3996">
                  <c:v>122</c:v>
                </c:pt>
                <c:pt idx="3997">
                  <c:v>122</c:v>
                </c:pt>
                <c:pt idx="3998">
                  <c:v>122</c:v>
                </c:pt>
                <c:pt idx="3999">
                  <c:v>122</c:v>
                </c:pt>
                <c:pt idx="4000">
                  <c:v>122</c:v>
                </c:pt>
                <c:pt idx="4001">
                  <c:v>122</c:v>
                </c:pt>
                <c:pt idx="4002">
                  <c:v>122</c:v>
                </c:pt>
                <c:pt idx="4003">
                  <c:v>122</c:v>
                </c:pt>
                <c:pt idx="4004">
                  <c:v>122</c:v>
                </c:pt>
                <c:pt idx="4005">
                  <c:v>122</c:v>
                </c:pt>
                <c:pt idx="4006">
                  <c:v>122</c:v>
                </c:pt>
                <c:pt idx="4007">
                  <c:v>122</c:v>
                </c:pt>
                <c:pt idx="4008">
                  <c:v>122</c:v>
                </c:pt>
                <c:pt idx="4009">
                  <c:v>122</c:v>
                </c:pt>
                <c:pt idx="4010">
                  <c:v>122</c:v>
                </c:pt>
                <c:pt idx="4011">
                  <c:v>122</c:v>
                </c:pt>
                <c:pt idx="4012">
                  <c:v>122</c:v>
                </c:pt>
                <c:pt idx="4013">
                  <c:v>122</c:v>
                </c:pt>
                <c:pt idx="4014">
                  <c:v>122</c:v>
                </c:pt>
                <c:pt idx="4015">
                  <c:v>122</c:v>
                </c:pt>
                <c:pt idx="4016">
                  <c:v>122</c:v>
                </c:pt>
                <c:pt idx="4017">
                  <c:v>122</c:v>
                </c:pt>
                <c:pt idx="4018">
                  <c:v>122</c:v>
                </c:pt>
                <c:pt idx="4019">
                  <c:v>122</c:v>
                </c:pt>
                <c:pt idx="4020">
                  <c:v>122</c:v>
                </c:pt>
                <c:pt idx="4021">
                  <c:v>122</c:v>
                </c:pt>
                <c:pt idx="4022">
                  <c:v>122</c:v>
                </c:pt>
                <c:pt idx="4023">
                  <c:v>122</c:v>
                </c:pt>
                <c:pt idx="4024">
                  <c:v>201</c:v>
                </c:pt>
                <c:pt idx="4025">
                  <c:v>201</c:v>
                </c:pt>
                <c:pt idx="4026">
                  <c:v>201</c:v>
                </c:pt>
                <c:pt idx="4027">
                  <c:v>201</c:v>
                </c:pt>
                <c:pt idx="4028">
                  <c:v>201</c:v>
                </c:pt>
                <c:pt idx="4029">
                  <c:v>201</c:v>
                </c:pt>
                <c:pt idx="4030">
                  <c:v>400</c:v>
                </c:pt>
                <c:pt idx="4031">
                  <c:v>276</c:v>
                </c:pt>
                <c:pt idx="4032">
                  <c:v>276</c:v>
                </c:pt>
                <c:pt idx="4033">
                  <c:v>276</c:v>
                </c:pt>
                <c:pt idx="4034">
                  <c:v>345</c:v>
                </c:pt>
                <c:pt idx="4035">
                  <c:v>345</c:v>
                </c:pt>
                <c:pt idx="4036">
                  <c:v>276</c:v>
                </c:pt>
                <c:pt idx="4037">
                  <c:v>345</c:v>
                </c:pt>
                <c:pt idx="4038">
                  <c:v>276</c:v>
                </c:pt>
                <c:pt idx="4039">
                  <c:v>345</c:v>
                </c:pt>
                <c:pt idx="4040">
                  <c:v>276</c:v>
                </c:pt>
                <c:pt idx="4041">
                  <c:v>297</c:v>
                </c:pt>
                <c:pt idx="4042">
                  <c:v>297</c:v>
                </c:pt>
                <c:pt idx="4043">
                  <c:v>297</c:v>
                </c:pt>
                <c:pt idx="4044">
                  <c:v>297</c:v>
                </c:pt>
                <c:pt idx="4045">
                  <c:v>297</c:v>
                </c:pt>
                <c:pt idx="4046">
                  <c:v>297</c:v>
                </c:pt>
                <c:pt idx="4047">
                  <c:v>297</c:v>
                </c:pt>
                <c:pt idx="4048">
                  <c:v>297</c:v>
                </c:pt>
                <c:pt idx="4049">
                  <c:v>297</c:v>
                </c:pt>
                <c:pt idx="4050">
                  <c:v>297</c:v>
                </c:pt>
                <c:pt idx="4051">
                  <c:v>297</c:v>
                </c:pt>
                <c:pt idx="4052">
                  <c:v>297</c:v>
                </c:pt>
                <c:pt idx="4053">
                  <c:v>81</c:v>
                </c:pt>
                <c:pt idx="4054">
                  <c:v>81</c:v>
                </c:pt>
                <c:pt idx="4055">
                  <c:v>81</c:v>
                </c:pt>
                <c:pt idx="4056">
                  <c:v>81</c:v>
                </c:pt>
                <c:pt idx="4057">
                  <c:v>81</c:v>
                </c:pt>
                <c:pt idx="4058">
                  <c:v>81</c:v>
                </c:pt>
                <c:pt idx="4059">
                  <c:v>81</c:v>
                </c:pt>
                <c:pt idx="4060">
                  <c:v>81</c:v>
                </c:pt>
                <c:pt idx="4061">
                  <c:v>81</c:v>
                </c:pt>
                <c:pt idx="4062">
                  <c:v>81</c:v>
                </c:pt>
                <c:pt idx="4063">
                  <c:v>257</c:v>
                </c:pt>
                <c:pt idx="4064">
                  <c:v>240</c:v>
                </c:pt>
                <c:pt idx="4065">
                  <c:v>240</c:v>
                </c:pt>
                <c:pt idx="4066">
                  <c:v>240</c:v>
                </c:pt>
                <c:pt idx="4067">
                  <c:v>257</c:v>
                </c:pt>
                <c:pt idx="4068">
                  <c:v>257</c:v>
                </c:pt>
                <c:pt idx="4069">
                  <c:v>297</c:v>
                </c:pt>
                <c:pt idx="4070">
                  <c:v>297</c:v>
                </c:pt>
                <c:pt idx="4071">
                  <c:v>297</c:v>
                </c:pt>
                <c:pt idx="4072">
                  <c:v>297</c:v>
                </c:pt>
                <c:pt idx="4073">
                  <c:v>297</c:v>
                </c:pt>
                <c:pt idx="4074">
                  <c:v>297</c:v>
                </c:pt>
                <c:pt idx="4075">
                  <c:v>297</c:v>
                </c:pt>
                <c:pt idx="4076">
                  <c:v>297</c:v>
                </c:pt>
                <c:pt idx="4077">
                  <c:v>325</c:v>
                </c:pt>
                <c:pt idx="4078">
                  <c:v>325</c:v>
                </c:pt>
                <c:pt idx="4079">
                  <c:v>325</c:v>
                </c:pt>
                <c:pt idx="4080">
                  <c:v>325</c:v>
                </c:pt>
                <c:pt idx="4081">
                  <c:v>365</c:v>
                </c:pt>
                <c:pt idx="4082">
                  <c:v>365</c:v>
                </c:pt>
                <c:pt idx="4083">
                  <c:v>365</c:v>
                </c:pt>
                <c:pt idx="4084">
                  <c:v>365</c:v>
                </c:pt>
                <c:pt idx="4085">
                  <c:v>365</c:v>
                </c:pt>
                <c:pt idx="4086">
                  <c:v>365</c:v>
                </c:pt>
                <c:pt idx="4087">
                  <c:v>365</c:v>
                </c:pt>
                <c:pt idx="4088">
                  <c:v>365</c:v>
                </c:pt>
                <c:pt idx="4089">
                  <c:v>365</c:v>
                </c:pt>
                <c:pt idx="4090">
                  <c:v>365</c:v>
                </c:pt>
                <c:pt idx="4091">
                  <c:v>365</c:v>
                </c:pt>
                <c:pt idx="4092">
                  <c:v>365</c:v>
                </c:pt>
                <c:pt idx="4093">
                  <c:v>365</c:v>
                </c:pt>
                <c:pt idx="4094">
                  <c:v>365</c:v>
                </c:pt>
                <c:pt idx="4095">
                  <c:v>365</c:v>
                </c:pt>
                <c:pt idx="4096">
                  <c:v>365</c:v>
                </c:pt>
                <c:pt idx="4097">
                  <c:v>365</c:v>
                </c:pt>
                <c:pt idx="4098">
                  <c:v>365</c:v>
                </c:pt>
                <c:pt idx="4099">
                  <c:v>365</c:v>
                </c:pt>
                <c:pt idx="4100">
                  <c:v>365</c:v>
                </c:pt>
                <c:pt idx="4101">
                  <c:v>365</c:v>
                </c:pt>
                <c:pt idx="4102">
                  <c:v>365</c:v>
                </c:pt>
                <c:pt idx="4103">
                  <c:v>365</c:v>
                </c:pt>
                <c:pt idx="4104">
                  <c:v>365</c:v>
                </c:pt>
                <c:pt idx="4105">
                  <c:v>365</c:v>
                </c:pt>
                <c:pt idx="4106">
                  <c:v>365</c:v>
                </c:pt>
                <c:pt idx="4107">
                  <c:v>365</c:v>
                </c:pt>
                <c:pt idx="4108">
                  <c:v>365</c:v>
                </c:pt>
                <c:pt idx="4109">
                  <c:v>365</c:v>
                </c:pt>
                <c:pt idx="4110">
                  <c:v>365</c:v>
                </c:pt>
                <c:pt idx="4111">
                  <c:v>365</c:v>
                </c:pt>
                <c:pt idx="4112">
                  <c:v>365</c:v>
                </c:pt>
                <c:pt idx="4113">
                  <c:v>365</c:v>
                </c:pt>
                <c:pt idx="4114">
                  <c:v>365</c:v>
                </c:pt>
                <c:pt idx="4115">
                  <c:v>365</c:v>
                </c:pt>
                <c:pt idx="4116">
                  <c:v>365</c:v>
                </c:pt>
                <c:pt idx="4117">
                  <c:v>292</c:v>
                </c:pt>
                <c:pt idx="4118">
                  <c:v>292</c:v>
                </c:pt>
                <c:pt idx="4119">
                  <c:v>210</c:v>
                </c:pt>
                <c:pt idx="4120">
                  <c:v>210</c:v>
                </c:pt>
                <c:pt idx="4121">
                  <c:v>210</c:v>
                </c:pt>
                <c:pt idx="4122">
                  <c:v>292</c:v>
                </c:pt>
                <c:pt idx="4123">
                  <c:v>210</c:v>
                </c:pt>
                <c:pt idx="4124">
                  <c:v>292</c:v>
                </c:pt>
                <c:pt idx="4125">
                  <c:v>210</c:v>
                </c:pt>
                <c:pt idx="4126">
                  <c:v>292</c:v>
                </c:pt>
                <c:pt idx="4127">
                  <c:v>292</c:v>
                </c:pt>
                <c:pt idx="4128">
                  <c:v>210</c:v>
                </c:pt>
                <c:pt idx="4129">
                  <c:v>210</c:v>
                </c:pt>
                <c:pt idx="4130">
                  <c:v>292</c:v>
                </c:pt>
                <c:pt idx="4131">
                  <c:v>292</c:v>
                </c:pt>
                <c:pt idx="4132">
                  <c:v>292</c:v>
                </c:pt>
                <c:pt idx="4133">
                  <c:v>292</c:v>
                </c:pt>
                <c:pt idx="4134">
                  <c:v>292</c:v>
                </c:pt>
                <c:pt idx="4135">
                  <c:v>210</c:v>
                </c:pt>
                <c:pt idx="4136">
                  <c:v>210</c:v>
                </c:pt>
                <c:pt idx="4137">
                  <c:v>210</c:v>
                </c:pt>
                <c:pt idx="4138">
                  <c:v>210</c:v>
                </c:pt>
                <c:pt idx="4139">
                  <c:v>210</c:v>
                </c:pt>
                <c:pt idx="4140">
                  <c:v>210</c:v>
                </c:pt>
                <c:pt idx="4141">
                  <c:v>210</c:v>
                </c:pt>
                <c:pt idx="4142">
                  <c:v>210</c:v>
                </c:pt>
                <c:pt idx="4143">
                  <c:v>203</c:v>
                </c:pt>
                <c:pt idx="4144">
                  <c:v>203</c:v>
                </c:pt>
                <c:pt idx="4145">
                  <c:v>203</c:v>
                </c:pt>
                <c:pt idx="4146">
                  <c:v>203</c:v>
                </c:pt>
                <c:pt idx="4147">
                  <c:v>203</c:v>
                </c:pt>
                <c:pt idx="4148">
                  <c:v>203</c:v>
                </c:pt>
                <c:pt idx="4149">
                  <c:v>203</c:v>
                </c:pt>
                <c:pt idx="4150">
                  <c:v>203</c:v>
                </c:pt>
                <c:pt idx="4151">
                  <c:v>203</c:v>
                </c:pt>
                <c:pt idx="4152">
                  <c:v>203</c:v>
                </c:pt>
                <c:pt idx="4153">
                  <c:v>203</c:v>
                </c:pt>
                <c:pt idx="4154">
                  <c:v>203</c:v>
                </c:pt>
                <c:pt idx="4155">
                  <c:v>203</c:v>
                </c:pt>
                <c:pt idx="4156">
                  <c:v>203</c:v>
                </c:pt>
                <c:pt idx="4157">
                  <c:v>203</c:v>
                </c:pt>
                <c:pt idx="4158">
                  <c:v>203</c:v>
                </c:pt>
                <c:pt idx="4159">
                  <c:v>203</c:v>
                </c:pt>
                <c:pt idx="4160">
                  <c:v>203</c:v>
                </c:pt>
                <c:pt idx="4161">
                  <c:v>290</c:v>
                </c:pt>
                <c:pt idx="4162">
                  <c:v>290</c:v>
                </c:pt>
                <c:pt idx="4163">
                  <c:v>290</c:v>
                </c:pt>
                <c:pt idx="4164">
                  <c:v>290</c:v>
                </c:pt>
                <c:pt idx="4165">
                  <c:v>290</c:v>
                </c:pt>
                <c:pt idx="4166">
                  <c:v>365</c:v>
                </c:pt>
                <c:pt idx="4167">
                  <c:v>290</c:v>
                </c:pt>
                <c:pt idx="4168">
                  <c:v>290</c:v>
                </c:pt>
                <c:pt idx="4169">
                  <c:v>290</c:v>
                </c:pt>
                <c:pt idx="4170">
                  <c:v>365</c:v>
                </c:pt>
                <c:pt idx="4171">
                  <c:v>365</c:v>
                </c:pt>
                <c:pt idx="4172">
                  <c:v>290</c:v>
                </c:pt>
                <c:pt idx="4173">
                  <c:v>290</c:v>
                </c:pt>
                <c:pt idx="4174">
                  <c:v>290</c:v>
                </c:pt>
                <c:pt idx="4175">
                  <c:v>290</c:v>
                </c:pt>
                <c:pt idx="4176">
                  <c:v>365</c:v>
                </c:pt>
                <c:pt idx="4177">
                  <c:v>290</c:v>
                </c:pt>
                <c:pt idx="4178">
                  <c:v>280</c:v>
                </c:pt>
                <c:pt idx="4179">
                  <c:v>290</c:v>
                </c:pt>
                <c:pt idx="4180">
                  <c:v>290</c:v>
                </c:pt>
                <c:pt idx="4181">
                  <c:v>365</c:v>
                </c:pt>
                <c:pt idx="4182">
                  <c:v>290</c:v>
                </c:pt>
                <c:pt idx="4183">
                  <c:v>280</c:v>
                </c:pt>
                <c:pt idx="4184">
                  <c:v>136</c:v>
                </c:pt>
                <c:pt idx="4185">
                  <c:v>136</c:v>
                </c:pt>
                <c:pt idx="4186">
                  <c:v>113</c:v>
                </c:pt>
                <c:pt idx="4187">
                  <c:v>136</c:v>
                </c:pt>
                <c:pt idx="4188">
                  <c:v>136</c:v>
                </c:pt>
                <c:pt idx="4189">
                  <c:v>136</c:v>
                </c:pt>
                <c:pt idx="4190">
                  <c:v>136</c:v>
                </c:pt>
                <c:pt idx="4191">
                  <c:v>113</c:v>
                </c:pt>
                <c:pt idx="4192">
                  <c:v>136</c:v>
                </c:pt>
                <c:pt idx="4193">
                  <c:v>136</c:v>
                </c:pt>
                <c:pt idx="4194">
                  <c:v>136</c:v>
                </c:pt>
                <c:pt idx="4195">
                  <c:v>136</c:v>
                </c:pt>
                <c:pt idx="4196">
                  <c:v>310</c:v>
                </c:pt>
                <c:pt idx="4197">
                  <c:v>195</c:v>
                </c:pt>
                <c:pt idx="4198">
                  <c:v>310</c:v>
                </c:pt>
                <c:pt idx="4199">
                  <c:v>285</c:v>
                </c:pt>
                <c:pt idx="4200">
                  <c:v>310</c:v>
                </c:pt>
                <c:pt idx="4201">
                  <c:v>285</c:v>
                </c:pt>
                <c:pt idx="4202">
                  <c:v>285</c:v>
                </c:pt>
                <c:pt idx="4203">
                  <c:v>285</c:v>
                </c:pt>
                <c:pt idx="4204">
                  <c:v>285</c:v>
                </c:pt>
                <c:pt idx="4205">
                  <c:v>285</c:v>
                </c:pt>
                <c:pt idx="4206">
                  <c:v>285</c:v>
                </c:pt>
                <c:pt idx="4207">
                  <c:v>285</c:v>
                </c:pt>
                <c:pt idx="4208">
                  <c:v>285</c:v>
                </c:pt>
                <c:pt idx="4209">
                  <c:v>285</c:v>
                </c:pt>
                <c:pt idx="4210">
                  <c:v>285</c:v>
                </c:pt>
                <c:pt idx="4211">
                  <c:v>285</c:v>
                </c:pt>
                <c:pt idx="4212">
                  <c:v>285</c:v>
                </c:pt>
                <c:pt idx="4213">
                  <c:v>285</c:v>
                </c:pt>
                <c:pt idx="4214">
                  <c:v>285</c:v>
                </c:pt>
                <c:pt idx="4215">
                  <c:v>202</c:v>
                </c:pt>
                <c:pt idx="4216">
                  <c:v>231</c:v>
                </c:pt>
                <c:pt idx="4217">
                  <c:v>202</c:v>
                </c:pt>
                <c:pt idx="4218">
                  <c:v>202</c:v>
                </c:pt>
                <c:pt idx="4219">
                  <c:v>202</c:v>
                </c:pt>
                <c:pt idx="4220">
                  <c:v>202</c:v>
                </c:pt>
                <c:pt idx="4221">
                  <c:v>202</c:v>
                </c:pt>
                <c:pt idx="4222">
                  <c:v>231</c:v>
                </c:pt>
                <c:pt idx="4223">
                  <c:v>202</c:v>
                </c:pt>
                <c:pt idx="4224">
                  <c:v>202</c:v>
                </c:pt>
                <c:pt idx="4225">
                  <c:v>202</c:v>
                </c:pt>
                <c:pt idx="4226">
                  <c:v>202</c:v>
                </c:pt>
                <c:pt idx="4227">
                  <c:v>202</c:v>
                </c:pt>
                <c:pt idx="4228">
                  <c:v>202</c:v>
                </c:pt>
                <c:pt idx="4229">
                  <c:v>231</c:v>
                </c:pt>
                <c:pt idx="4230">
                  <c:v>231</c:v>
                </c:pt>
                <c:pt idx="4231">
                  <c:v>231</c:v>
                </c:pt>
                <c:pt idx="4232">
                  <c:v>202</c:v>
                </c:pt>
                <c:pt idx="4233">
                  <c:v>231</c:v>
                </c:pt>
                <c:pt idx="4234">
                  <c:v>202</c:v>
                </c:pt>
                <c:pt idx="4235">
                  <c:v>240</c:v>
                </c:pt>
                <c:pt idx="4236">
                  <c:v>360</c:v>
                </c:pt>
                <c:pt idx="4237">
                  <c:v>360</c:v>
                </c:pt>
                <c:pt idx="4238">
                  <c:v>325</c:v>
                </c:pt>
                <c:pt idx="4239">
                  <c:v>282</c:v>
                </c:pt>
                <c:pt idx="4240">
                  <c:v>325</c:v>
                </c:pt>
                <c:pt idx="4241">
                  <c:v>282</c:v>
                </c:pt>
                <c:pt idx="4242">
                  <c:v>385</c:v>
                </c:pt>
                <c:pt idx="4243">
                  <c:v>385</c:v>
                </c:pt>
                <c:pt idx="4244">
                  <c:v>325</c:v>
                </c:pt>
                <c:pt idx="4245">
                  <c:v>282</c:v>
                </c:pt>
                <c:pt idx="4246">
                  <c:v>385</c:v>
                </c:pt>
                <c:pt idx="4247">
                  <c:v>282</c:v>
                </c:pt>
                <c:pt idx="4248">
                  <c:v>282</c:v>
                </c:pt>
                <c:pt idx="4249">
                  <c:v>385</c:v>
                </c:pt>
                <c:pt idx="4250">
                  <c:v>385</c:v>
                </c:pt>
                <c:pt idx="4251">
                  <c:v>325</c:v>
                </c:pt>
                <c:pt idx="4252">
                  <c:v>325</c:v>
                </c:pt>
                <c:pt idx="4253">
                  <c:v>282</c:v>
                </c:pt>
                <c:pt idx="4254">
                  <c:v>282</c:v>
                </c:pt>
                <c:pt idx="4255">
                  <c:v>385</c:v>
                </c:pt>
                <c:pt idx="4256">
                  <c:v>385</c:v>
                </c:pt>
                <c:pt idx="4257">
                  <c:v>282</c:v>
                </c:pt>
                <c:pt idx="4258">
                  <c:v>385</c:v>
                </c:pt>
                <c:pt idx="4259">
                  <c:v>325</c:v>
                </c:pt>
                <c:pt idx="4260">
                  <c:v>385</c:v>
                </c:pt>
                <c:pt idx="4261">
                  <c:v>282</c:v>
                </c:pt>
                <c:pt idx="4262">
                  <c:v>325</c:v>
                </c:pt>
                <c:pt idx="4263">
                  <c:v>282</c:v>
                </c:pt>
                <c:pt idx="4264">
                  <c:v>385</c:v>
                </c:pt>
                <c:pt idx="4265">
                  <c:v>282</c:v>
                </c:pt>
                <c:pt idx="4266">
                  <c:v>325</c:v>
                </c:pt>
                <c:pt idx="4267">
                  <c:v>385</c:v>
                </c:pt>
                <c:pt idx="4268">
                  <c:v>385</c:v>
                </c:pt>
                <c:pt idx="4269">
                  <c:v>282</c:v>
                </c:pt>
                <c:pt idx="4270">
                  <c:v>282</c:v>
                </c:pt>
                <c:pt idx="4271">
                  <c:v>325</c:v>
                </c:pt>
                <c:pt idx="4272">
                  <c:v>282</c:v>
                </c:pt>
                <c:pt idx="4273">
                  <c:v>385</c:v>
                </c:pt>
                <c:pt idx="4274">
                  <c:v>325</c:v>
                </c:pt>
                <c:pt idx="4275">
                  <c:v>282</c:v>
                </c:pt>
                <c:pt idx="4276">
                  <c:v>385</c:v>
                </c:pt>
                <c:pt idx="4277">
                  <c:v>282</c:v>
                </c:pt>
                <c:pt idx="4278">
                  <c:v>282</c:v>
                </c:pt>
                <c:pt idx="4279">
                  <c:v>385</c:v>
                </c:pt>
                <c:pt idx="4280">
                  <c:v>282</c:v>
                </c:pt>
                <c:pt idx="4281">
                  <c:v>282</c:v>
                </c:pt>
                <c:pt idx="4282">
                  <c:v>282</c:v>
                </c:pt>
                <c:pt idx="4283">
                  <c:v>385</c:v>
                </c:pt>
                <c:pt idx="4284">
                  <c:v>385</c:v>
                </c:pt>
                <c:pt idx="4285">
                  <c:v>385</c:v>
                </c:pt>
                <c:pt idx="4286">
                  <c:v>385</c:v>
                </c:pt>
                <c:pt idx="4287">
                  <c:v>385</c:v>
                </c:pt>
                <c:pt idx="4288">
                  <c:v>282</c:v>
                </c:pt>
                <c:pt idx="4289">
                  <c:v>282</c:v>
                </c:pt>
                <c:pt idx="4290">
                  <c:v>282</c:v>
                </c:pt>
                <c:pt idx="4291">
                  <c:v>325</c:v>
                </c:pt>
                <c:pt idx="4292">
                  <c:v>365</c:v>
                </c:pt>
                <c:pt idx="4293">
                  <c:v>325</c:v>
                </c:pt>
                <c:pt idx="4294">
                  <c:v>385</c:v>
                </c:pt>
                <c:pt idx="4295">
                  <c:v>365</c:v>
                </c:pt>
                <c:pt idx="4296">
                  <c:v>282</c:v>
                </c:pt>
                <c:pt idx="4297">
                  <c:v>325</c:v>
                </c:pt>
                <c:pt idx="4298">
                  <c:v>282</c:v>
                </c:pt>
                <c:pt idx="4299">
                  <c:v>282</c:v>
                </c:pt>
                <c:pt idx="4300">
                  <c:v>282</c:v>
                </c:pt>
                <c:pt idx="4301">
                  <c:v>325</c:v>
                </c:pt>
                <c:pt idx="4302">
                  <c:v>282</c:v>
                </c:pt>
                <c:pt idx="4303">
                  <c:v>282</c:v>
                </c:pt>
                <c:pt idx="4304">
                  <c:v>325</c:v>
                </c:pt>
                <c:pt idx="4305">
                  <c:v>325</c:v>
                </c:pt>
                <c:pt idx="4306">
                  <c:v>325</c:v>
                </c:pt>
                <c:pt idx="4307">
                  <c:v>325</c:v>
                </c:pt>
                <c:pt idx="4308">
                  <c:v>385</c:v>
                </c:pt>
                <c:pt idx="4309">
                  <c:v>385</c:v>
                </c:pt>
                <c:pt idx="4310">
                  <c:v>385</c:v>
                </c:pt>
                <c:pt idx="4311">
                  <c:v>385</c:v>
                </c:pt>
                <c:pt idx="4312">
                  <c:v>325</c:v>
                </c:pt>
                <c:pt idx="4313">
                  <c:v>282</c:v>
                </c:pt>
                <c:pt idx="4314">
                  <c:v>282</c:v>
                </c:pt>
                <c:pt idx="4315">
                  <c:v>325</c:v>
                </c:pt>
                <c:pt idx="4316">
                  <c:v>282</c:v>
                </c:pt>
                <c:pt idx="4317">
                  <c:v>385</c:v>
                </c:pt>
                <c:pt idx="4318">
                  <c:v>385</c:v>
                </c:pt>
                <c:pt idx="4319">
                  <c:v>385</c:v>
                </c:pt>
                <c:pt idx="4320">
                  <c:v>325</c:v>
                </c:pt>
                <c:pt idx="4321">
                  <c:v>450</c:v>
                </c:pt>
                <c:pt idx="4322">
                  <c:v>385</c:v>
                </c:pt>
                <c:pt idx="4323">
                  <c:v>385</c:v>
                </c:pt>
                <c:pt idx="4324">
                  <c:v>365</c:v>
                </c:pt>
                <c:pt idx="4325">
                  <c:v>450</c:v>
                </c:pt>
                <c:pt idx="4326">
                  <c:v>325</c:v>
                </c:pt>
                <c:pt idx="4327">
                  <c:v>385</c:v>
                </c:pt>
                <c:pt idx="4328">
                  <c:v>282</c:v>
                </c:pt>
                <c:pt idx="4329">
                  <c:v>282</c:v>
                </c:pt>
                <c:pt idx="4330">
                  <c:v>282</c:v>
                </c:pt>
                <c:pt idx="4331">
                  <c:v>385</c:v>
                </c:pt>
                <c:pt idx="4332">
                  <c:v>325</c:v>
                </c:pt>
                <c:pt idx="4333">
                  <c:v>385</c:v>
                </c:pt>
                <c:pt idx="4334">
                  <c:v>282</c:v>
                </c:pt>
                <c:pt idx="4335">
                  <c:v>325</c:v>
                </c:pt>
                <c:pt idx="4336">
                  <c:v>385</c:v>
                </c:pt>
                <c:pt idx="4337">
                  <c:v>385</c:v>
                </c:pt>
                <c:pt idx="4338">
                  <c:v>282</c:v>
                </c:pt>
                <c:pt idx="4339">
                  <c:v>385</c:v>
                </c:pt>
                <c:pt idx="4340">
                  <c:v>385</c:v>
                </c:pt>
                <c:pt idx="4341">
                  <c:v>385</c:v>
                </c:pt>
                <c:pt idx="4342">
                  <c:v>282</c:v>
                </c:pt>
                <c:pt idx="4343">
                  <c:v>325</c:v>
                </c:pt>
                <c:pt idx="4344">
                  <c:v>282</c:v>
                </c:pt>
                <c:pt idx="4345">
                  <c:v>325</c:v>
                </c:pt>
                <c:pt idx="4346">
                  <c:v>385</c:v>
                </c:pt>
                <c:pt idx="4347">
                  <c:v>282</c:v>
                </c:pt>
                <c:pt idx="4348">
                  <c:v>385</c:v>
                </c:pt>
                <c:pt idx="4349">
                  <c:v>325</c:v>
                </c:pt>
                <c:pt idx="4350">
                  <c:v>282</c:v>
                </c:pt>
                <c:pt idx="4351">
                  <c:v>282</c:v>
                </c:pt>
                <c:pt idx="4352">
                  <c:v>325</c:v>
                </c:pt>
                <c:pt idx="4353">
                  <c:v>282</c:v>
                </c:pt>
                <c:pt idx="4354">
                  <c:v>325</c:v>
                </c:pt>
                <c:pt idx="4355">
                  <c:v>385</c:v>
                </c:pt>
                <c:pt idx="4356">
                  <c:v>282</c:v>
                </c:pt>
                <c:pt idx="4357">
                  <c:v>282</c:v>
                </c:pt>
                <c:pt idx="4358">
                  <c:v>282</c:v>
                </c:pt>
                <c:pt idx="4359">
                  <c:v>282</c:v>
                </c:pt>
                <c:pt idx="4360">
                  <c:v>365</c:v>
                </c:pt>
                <c:pt idx="4361">
                  <c:v>325</c:v>
                </c:pt>
                <c:pt idx="4362">
                  <c:v>282</c:v>
                </c:pt>
                <c:pt idx="4363">
                  <c:v>385</c:v>
                </c:pt>
                <c:pt idx="4364">
                  <c:v>220</c:v>
                </c:pt>
                <c:pt idx="4365">
                  <c:v>220</c:v>
                </c:pt>
                <c:pt idx="4366">
                  <c:v>220</c:v>
                </c:pt>
                <c:pt idx="4367">
                  <c:v>220</c:v>
                </c:pt>
                <c:pt idx="4368">
                  <c:v>220</c:v>
                </c:pt>
                <c:pt idx="4369">
                  <c:v>220</c:v>
                </c:pt>
                <c:pt idx="4370">
                  <c:v>220</c:v>
                </c:pt>
                <c:pt idx="4371">
                  <c:v>220</c:v>
                </c:pt>
                <c:pt idx="4372">
                  <c:v>220</c:v>
                </c:pt>
                <c:pt idx="4373">
                  <c:v>220</c:v>
                </c:pt>
                <c:pt idx="4374">
                  <c:v>220</c:v>
                </c:pt>
                <c:pt idx="4375">
                  <c:v>220</c:v>
                </c:pt>
                <c:pt idx="4376">
                  <c:v>220</c:v>
                </c:pt>
                <c:pt idx="4377">
                  <c:v>220</c:v>
                </c:pt>
                <c:pt idx="4378">
                  <c:v>220</c:v>
                </c:pt>
                <c:pt idx="4379">
                  <c:v>220</c:v>
                </c:pt>
                <c:pt idx="4380">
                  <c:v>220</c:v>
                </c:pt>
                <c:pt idx="4381">
                  <c:v>220</c:v>
                </c:pt>
                <c:pt idx="4382">
                  <c:v>220</c:v>
                </c:pt>
                <c:pt idx="4383">
                  <c:v>220</c:v>
                </c:pt>
                <c:pt idx="4384">
                  <c:v>220</c:v>
                </c:pt>
                <c:pt idx="4385">
                  <c:v>220</c:v>
                </c:pt>
                <c:pt idx="4386">
                  <c:v>220</c:v>
                </c:pt>
                <c:pt idx="4387">
                  <c:v>220</c:v>
                </c:pt>
                <c:pt idx="4388">
                  <c:v>220</c:v>
                </c:pt>
                <c:pt idx="4389">
                  <c:v>220</c:v>
                </c:pt>
                <c:pt idx="4390">
                  <c:v>220</c:v>
                </c:pt>
                <c:pt idx="4391">
                  <c:v>220</c:v>
                </c:pt>
                <c:pt idx="4392">
                  <c:v>220</c:v>
                </c:pt>
                <c:pt idx="4393">
                  <c:v>220</c:v>
                </c:pt>
                <c:pt idx="4394">
                  <c:v>220</c:v>
                </c:pt>
                <c:pt idx="4395">
                  <c:v>220</c:v>
                </c:pt>
                <c:pt idx="4396">
                  <c:v>220</c:v>
                </c:pt>
                <c:pt idx="4397">
                  <c:v>220</c:v>
                </c:pt>
                <c:pt idx="4398">
                  <c:v>220</c:v>
                </c:pt>
                <c:pt idx="4399">
                  <c:v>220</c:v>
                </c:pt>
                <c:pt idx="4400">
                  <c:v>220</c:v>
                </c:pt>
                <c:pt idx="4401">
                  <c:v>220</c:v>
                </c:pt>
                <c:pt idx="4402">
                  <c:v>220</c:v>
                </c:pt>
                <c:pt idx="4403">
                  <c:v>220</c:v>
                </c:pt>
                <c:pt idx="4404">
                  <c:v>220</c:v>
                </c:pt>
                <c:pt idx="4405">
                  <c:v>220</c:v>
                </c:pt>
                <c:pt idx="4406">
                  <c:v>220</c:v>
                </c:pt>
                <c:pt idx="4407">
                  <c:v>220</c:v>
                </c:pt>
                <c:pt idx="4408">
                  <c:v>220</c:v>
                </c:pt>
                <c:pt idx="4409">
                  <c:v>220</c:v>
                </c:pt>
                <c:pt idx="4410">
                  <c:v>220</c:v>
                </c:pt>
                <c:pt idx="4411">
                  <c:v>220</c:v>
                </c:pt>
                <c:pt idx="4412">
                  <c:v>731</c:v>
                </c:pt>
                <c:pt idx="4413">
                  <c:v>731</c:v>
                </c:pt>
                <c:pt idx="4414">
                  <c:v>731</c:v>
                </c:pt>
                <c:pt idx="4415">
                  <c:v>483</c:v>
                </c:pt>
                <c:pt idx="4416">
                  <c:v>483</c:v>
                </c:pt>
                <c:pt idx="4417">
                  <c:v>483</c:v>
                </c:pt>
                <c:pt idx="4418">
                  <c:v>483</c:v>
                </c:pt>
                <c:pt idx="4419">
                  <c:v>483</c:v>
                </c:pt>
                <c:pt idx="4420">
                  <c:v>483</c:v>
                </c:pt>
                <c:pt idx="4421">
                  <c:v>483</c:v>
                </c:pt>
                <c:pt idx="4422">
                  <c:v>483</c:v>
                </c:pt>
                <c:pt idx="4423">
                  <c:v>483</c:v>
                </c:pt>
                <c:pt idx="4424">
                  <c:v>483</c:v>
                </c:pt>
                <c:pt idx="4425">
                  <c:v>483</c:v>
                </c:pt>
                <c:pt idx="4426">
                  <c:v>483</c:v>
                </c:pt>
                <c:pt idx="4427">
                  <c:v>483</c:v>
                </c:pt>
                <c:pt idx="4428">
                  <c:v>63</c:v>
                </c:pt>
                <c:pt idx="4429">
                  <c:v>63</c:v>
                </c:pt>
                <c:pt idx="4430">
                  <c:v>63</c:v>
                </c:pt>
                <c:pt idx="4431">
                  <c:v>651</c:v>
                </c:pt>
                <c:pt idx="4432">
                  <c:v>651</c:v>
                </c:pt>
                <c:pt idx="4433">
                  <c:v>651</c:v>
                </c:pt>
                <c:pt idx="4434">
                  <c:v>120</c:v>
                </c:pt>
                <c:pt idx="4435">
                  <c:v>197</c:v>
                </c:pt>
                <c:pt idx="4436">
                  <c:v>120</c:v>
                </c:pt>
                <c:pt idx="4437">
                  <c:v>120</c:v>
                </c:pt>
                <c:pt idx="4438">
                  <c:v>120</c:v>
                </c:pt>
                <c:pt idx="4439">
                  <c:v>120</c:v>
                </c:pt>
                <c:pt idx="4440">
                  <c:v>120</c:v>
                </c:pt>
                <c:pt idx="4441">
                  <c:v>120</c:v>
                </c:pt>
                <c:pt idx="4442">
                  <c:v>120</c:v>
                </c:pt>
                <c:pt idx="4443">
                  <c:v>120</c:v>
                </c:pt>
                <c:pt idx="4444">
                  <c:v>120</c:v>
                </c:pt>
                <c:pt idx="4445">
                  <c:v>120</c:v>
                </c:pt>
                <c:pt idx="4446">
                  <c:v>120</c:v>
                </c:pt>
                <c:pt idx="4447">
                  <c:v>197</c:v>
                </c:pt>
                <c:pt idx="4448">
                  <c:v>120</c:v>
                </c:pt>
                <c:pt idx="4449">
                  <c:v>120</c:v>
                </c:pt>
                <c:pt idx="4450">
                  <c:v>197</c:v>
                </c:pt>
                <c:pt idx="4451">
                  <c:v>120</c:v>
                </c:pt>
                <c:pt idx="4452">
                  <c:v>120</c:v>
                </c:pt>
                <c:pt idx="4453">
                  <c:v>120</c:v>
                </c:pt>
                <c:pt idx="4454">
                  <c:v>120</c:v>
                </c:pt>
                <c:pt idx="4455">
                  <c:v>200</c:v>
                </c:pt>
                <c:pt idx="4456">
                  <c:v>305</c:v>
                </c:pt>
                <c:pt idx="4457">
                  <c:v>305</c:v>
                </c:pt>
                <c:pt idx="4458">
                  <c:v>305</c:v>
                </c:pt>
                <c:pt idx="4459">
                  <c:v>200</c:v>
                </c:pt>
                <c:pt idx="4460">
                  <c:v>310</c:v>
                </c:pt>
                <c:pt idx="4461">
                  <c:v>200</c:v>
                </c:pt>
                <c:pt idx="4462">
                  <c:v>310</c:v>
                </c:pt>
                <c:pt idx="4463">
                  <c:v>200</c:v>
                </c:pt>
                <c:pt idx="4464">
                  <c:v>310</c:v>
                </c:pt>
                <c:pt idx="4465">
                  <c:v>310</c:v>
                </c:pt>
                <c:pt idx="4466">
                  <c:v>310</c:v>
                </c:pt>
                <c:pt idx="4467">
                  <c:v>310</c:v>
                </c:pt>
                <c:pt idx="4468">
                  <c:v>200</c:v>
                </c:pt>
                <c:pt idx="4469">
                  <c:v>200</c:v>
                </c:pt>
                <c:pt idx="4470">
                  <c:v>123</c:v>
                </c:pt>
                <c:pt idx="4471">
                  <c:v>123</c:v>
                </c:pt>
                <c:pt idx="4472">
                  <c:v>130</c:v>
                </c:pt>
                <c:pt idx="4473">
                  <c:v>130</c:v>
                </c:pt>
                <c:pt idx="4474">
                  <c:v>130</c:v>
                </c:pt>
                <c:pt idx="4475">
                  <c:v>130</c:v>
                </c:pt>
                <c:pt idx="4476">
                  <c:v>130</c:v>
                </c:pt>
                <c:pt idx="4477">
                  <c:v>130</c:v>
                </c:pt>
                <c:pt idx="4478">
                  <c:v>130</c:v>
                </c:pt>
                <c:pt idx="4479">
                  <c:v>130</c:v>
                </c:pt>
                <c:pt idx="4480">
                  <c:v>130</c:v>
                </c:pt>
                <c:pt idx="4481">
                  <c:v>130</c:v>
                </c:pt>
                <c:pt idx="4482">
                  <c:v>130</c:v>
                </c:pt>
                <c:pt idx="4483">
                  <c:v>130</c:v>
                </c:pt>
                <c:pt idx="4484">
                  <c:v>130</c:v>
                </c:pt>
                <c:pt idx="4485">
                  <c:v>130</c:v>
                </c:pt>
                <c:pt idx="4486">
                  <c:v>130</c:v>
                </c:pt>
                <c:pt idx="4487">
                  <c:v>130</c:v>
                </c:pt>
                <c:pt idx="4488">
                  <c:v>130</c:v>
                </c:pt>
                <c:pt idx="4489">
                  <c:v>130</c:v>
                </c:pt>
                <c:pt idx="4490">
                  <c:v>203</c:v>
                </c:pt>
                <c:pt idx="4491">
                  <c:v>203</c:v>
                </c:pt>
                <c:pt idx="4492">
                  <c:v>203</c:v>
                </c:pt>
                <c:pt idx="4493">
                  <c:v>203</c:v>
                </c:pt>
                <c:pt idx="4494">
                  <c:v>203</c:v>
                </c:pt>
                <c:pt idx="4495">
                  <c:v>203</c:v>
                </c:pt>
                <c:pt idx="4496">
                  <c:v>203</c:v>
                </c:pt>
                <c:pt idx="4497">
                  <c:v>203</c:v>
                </c:pt>
                <c:pt idx="4498">
                  <c:v>203</c:v>
                </c:pt>
                <c:pt idx="4499">
                  <c:v>203</c:v>
                </c:pt>
                <c:pt idx="4500">
                  <c:v>203</c:v>
                </c:pt>
                <c:pt idx="4501">
                  <c:v>203</c:v>
                </c:pt>
                <c:pt idx="4502">
                  <c:v>203</c:v>
                </c:pt>
                <c:pt idx="4503">
                  <c:v>203</c:v>
                </c:pt>
                <c:pt idx="4504">
                  <c:v>203</c:v>
                </c:pt>
                <c:pt idx="4505">
                  <c:v>203</c:v>
                </c:pt>
                <c:pt idx="4506">
                  <c:v>260</c:v>
                </c:pt>
                <c:pt idx="4507">
                  <c:v>260</c:v>
                </c:pt>
                <c:pt idx="4508">
                  <c:v>260</c:v>
                </c:pt>
                <c:pt idx="4509">
                  <c:v>260</c:v>
                </c:pt>
                <c:pt idx="4510">
                  <c:v>260</c:v>
                </c:pt>
                <c:pt idx="4511">
                  <c:v>260</c:v>
                </c:pt>
                <c:pt idx="4512">
                  <c:v>260</c:v>
                </c:pt>
                <c:pt idx="4513">
                  <c:v>260</c:v>
                </c:pt>
                <c:pt idx="4514">
                  <c:v>260</c:v>
                </c:pt>
                <c:pt idx="4515">
                  <c:v>260</c:v>
                </c:pt>
                <c:pt idx="4516">
                  <c:v>260</c:v>
                </c:pt>
                <c:pt idx="4517">
                  <c:v>260</c:v>
                </c:pt>
                <c:pt idx="4518">
                  <c:v>287</c:v>
                </c:pt>
                <c:pt idx="4519">
                  <c:v>287</c:v>
                </c:pt>
                <c:pt idx="4520">
                  <c:v>287</c:v>
                </c:pt>
                <c:pt idx="4521">
                  <c:v>287</c:v>
                </c:pt>
                <c:pt idx="4522">
                  <c:v>287</c:v>
                </c:pt>
                <c:pt idx="4523">
                  <c:v>365</c:v>
                </c:pt>
                <c:pt idx="4524">
                  <c:v>365</c:v>
                </c:pt>
                <c:pt idx="4525">
                  <c:v>287</c:v>
                </c:pt>
                <c:pt idx="4526">
                  <c:v>287</c:v>
                </c:pt>
                <c:pt idx="4527">
                  <c:v>287</c:v>
                </c:pt>
                <c:pt idx="4528">
                  <c:v>287</c:v>
                </c:pt>
                <c:pt idx="4529">
                  <c:v>287</c:v>
                </c:pt>
                <c:pt idx="4530">
                  <c:v>365</c:v>
                </c:pt>
                <c:pt idx="4531">
                  <c:v>287</c:v>
                </c:pt>
                <c:pt idx="4532">
                  <c:v>287</c:v>
                </c:pt>
                <c:pt idx="4533">
                  <c:v>287</c:v>
                </c:pt>
                <c:pt idx="4534">
                  <c:v>287</c:v>
                </c:pt>
                <c:pt idx="4535">
                  <c:v>287</c:v>
                </c:pt>
                <c:pt idx="4536">
                  <c:v>616</c:v>
                </c:pt>
                <c:pt idx="4537">
                  <c:v>616</c:v>
                </c:pt>
                <c:pt idx="4538">
                  <c:v>500</c:v>
                </c:pt>
                <c:pt idx="4539">
                  <c:v>500</c:v>
                </c:pt>
                <c:pt idx="4540">
                  <c:v>616</c:v>
                </c:pt>
                <c:pt idx="4541">
                  <c:v>350</c:v>
                </c:pt>
                <c:pt idx="4542">
                  <c:v>252</c:v>
                </c:pt>
                <c:pt idx="4543">
                  <c:v>252</c:v>
                </c:pt>
                <c:pt idx="4544">
                  <c:v>252</c:v>
                </c:pt>
                <c:pt idx="4545">
                  <c:v>160</c:v>
                </c:pt>
                <c:pt idx="4546">
                  <c:v>160</c:v>
                </c:pt>
                <c:pt idx="4547">
                  <c:v>160</c:v>
                </c:pt>
                <c:pt idx="4548">
                  <c:v>160</c:v>
                </c:pt>
                <c:pt idx="4549">
                  <c:v>160</c:v>
                </c:pt>
                <c:pt idx="4550">
                  <c:v>143</c:v>
                </c:pt>
                <c:pt idx="4551">
                  <c:v>160</c:v>
                </c:pt>
                <c:pt idx="4552">
                  <c:v>160</c:v>
                </c:pt>
                <c:pt idx="4553">
                  <c:v>160</c:v>
                </c:pt>
                <c:pt idx="4554">
                  <c:v>143</c:v>
                </c:pt>
                <c:pt idx="4555">
                  <c:v>160</c:v>
                </c:pt>
                <c:pt idx="4556">
                  <c:v>160</c:v>
                </c:pt>
                <c:pt idx="4557">
                  <c:v>160</c:v>
                </c:pt>
                <c:pt idx="4558">
                  <c:v>123</c:v>
                </c:pt>
                <c:pt idx="4559">
                  <c:v>160</c:v>
                </c:pt>
                <c:pt idx="4560">
                  <c:v>160</c:v>
                </c:pt>
                <c:pt idx="4561">
                  <c:v>160</c:v>
                </c:pt>
                <c:pt idx="4562">
                  <c:v>160</c:v>
                </c:pt>
                <c:pt idx="4563">
                  <c:v>143</c:v>
                </c:pt>
                <c:pt idx="4564">
                  <c:v>160</c:v>
                </c:pt>
                <c:pt idx="4565">
                  <c:v>126</c:v>
                </c:pt>
                <c:pt idx="4566">
                  <c:v>126</c:v>
                </c:pt>
                <c:pt idx="4567">
                  <c:v>126</c:v>
                </c:pt>
                <c:pt idx="4568">
                  <c:v>126</c:v>
                </c:pt>
                <c:pt idx="4569">
                  <c:v>126</c:v>
                </c:pt>
                <c:pt idx="4570">
                  <c:v>126</c:v>
                </c:pt>
                <c:pt idx="4571">
                  <c:v>126</c:v>
                </c:pt>
                <c:pt idx="4572">
                  <c:v>126</c:v>
                </c:pt>
                <c:pt idx="4573">
                  <c:v>127</c:v>
                </c:pt>
                <c:pt idx="4574">
                  <c:v>127</c:v>
                </c:pt>
                <c:pt idx="4575">
                  <c:v>127</c:v>
                </c:pt>
                <c:pt idx="4576">
                  <c:v>127</c:v>
                </c:pt>
                <c:pt idx="4577">
                  <c:v>127</c:v>
                </c:pt>
                <c:pt idx="4578">
                  <c:v>127</c:v>
                </c:pt>
                <c:pt idx="4579">
                  <c:v>127</c:v>
                </c:pt>
                <c:pt idx="4580">
                  <c:v>127</c:v>
                </c:pt>
                <c:pt idx="4581">
                  <c:v>127</c:v>
                </c:pt>
                <c:pt idx="4582">
                  <c:v>127</c:v>
                </c:pt>
                <c:pt idx="4583">
                  <c:v>127</c:v>
                </c:pt>
                <c:pt idx="4584">
                  <c:v>127</c:v>
                </c:pt>
                <c:pt idx="4585">
                  <c:v>127</c:v>
                </c:pt>
                <c:pt idx="4586">
                  <c:v>127</c:v>
                </c:pt>
                <c:pt idx="4587">
                  <c:v>127</c:v>
                </c:pt>
                <c:pt idx="4588">
                  <c:v>127</c:v>
                </c:pt>
                <c:pt idx="4589">
                  <c:v>127</c:v>
                </c:pt>
                <c:pt idx="4590">
                  <c:v>127</c:v>
                </c:pt>
                <c:pt idx="4591">
                  <c:v>127</c:v>
                </c:pt>
                <c:pt idx="4592">
                  <c:v>127</c:v>
                </c:pt>
                <c:pt idx="4593">
                  <c:v>127</c:v>
                </c:pt>
                <c:pt idx="4594">
                  <c:v>127</c:v>
                </c:pt>
                <c:pt idx="4595">
                  <c:v>127</c:v>
                </c:pt>
                <c:pt idx="4596">
                  <c:v>127</c:v>
                </c:pt>
                <c:pt idx="4597">
                  <c:v>127</c:v>
                </c:pt>
                <c:pt idx="4598">
                  <c:v>127</c:v>
                </c:pt>
                <c:pt idx="4599">
                  <c:v>250</c:v>
                </c:pt>
                <c:pt idx="4600">
                  <c:v>170</c:v>
                </c:pt>
                <c:pt idx="4601">
                  <c:v>170</c:v>
                </c:pt>
                <c:pt idx="4602">
                  <c:v>170</c:v>
                </c:pt>
                <c:pt idx="4603">
                  <c:v>170</c:v>
                </c:pt>
                <c:pt idx="4604">
                  <c:v>170</c:v>
                </c:pt>
                <c:pt idx="4605">
                  <c:v>250</c:v>
                </c:pt>
                <c:pt idx="4606">
                  <c:v>170</c:v>
                </c:pt>
                <c:pt idx="4607">
                  <c:v>170</c:v>
                </c:pt>
                <c:pt idx="4608">
                  <c:v>170</c:v>
                </c:pt>
                <c:pt idx="4609">
                  <c:v>170</c:v>
                </c:pt>
                <c:pt idx="4610">
                  <c:v>250</c:v>
                </c:pt>
                <c:pt idx="4611">
                  <c:v>170</c:v>
                </c:pt>
                <c:pt idx="4612">
                  <c:v>250</c:v>
                </c:pt>
                <c:pt idx="4613">
                  <c:v>170</c:v>
                </c:pt>
                <c:pt idx="4614">
                  <c:v>170</c:v>
                </c:pt>
                <c:pt idx="4615">
                  <c:v>250</c:v>
                </c:pt>
                <c:pt idx="4616">
                  <c:v>170</c:v>
                </c:pt>
                <c:pt idx="4617">
                  <c:v>250</c:v>
                </c:pt>
                <c:pt idx="4618">
                  <c:v>170</c:v>
                </c:pt>
                <c:pt idx="4619">
                  <c:v>170</c:v>
                </c:pt>
                <c:pt idx="4620">
                  <c:v>170</c:v>
                </c:pt>
                <c:pt idx="4621">
                  <c:v>170</c:v>
                </c:pt>
                <c:pt idx="4622">
                  <c:v>170</c:v>
                </c:pt>
                <c:pt idx="4623">
                  <c:v>173</c:v>
                </c:pt>
                <c:pt idx="4624">
                  <c:v>173</c:v>
                </c:pt>
                <c:pt idx="4625">
                  <c:v>173</c:v>
                </c:pt>
                <c:pt idx="4626">
                  <c:v>201</c:v>
                </c:pt>
                <c:pt idx="4627">
                  <c:v>201</c:v>
                </c:pt>
                <c:pt idx="4628">
                  <c:v>145</c:v>
                </c:pt>
                <c:pt idx="4629">
                  <c:v>145</c:v>
                </c:pt>
                <c:pt idx="4630">
                  <c:v>173</c:v>
                </c:pt>
                <c:pt idx="4631">
                  <c:v>201</c:v>
                </c:pt>
                <c:pt idx="4632">
                  <c:v>201</c:v>
                </c:pt>
                <c:pt idx="4633">
                  <c:v>201</c:v>
                </c:pt>
                <c:pt idx="4634">
                  <c:v>145</c:v>
                </c:pt>
                <c:pt idx="4635">
                  <c:v>201</c:v>
                </c:pt>
                <c:pt idx="4636">
                  <c:v>201</c:v>
                </c:pt>
                <c:pt idx="4637">
                  <c:v>173</c:v>
                </c:pt>
                <c:pt idx="4638">
                  <c:v>173</c:v>
                </c:pt>
                <c:pt idx="4639">
                  <c:v>173</c:v>
                </c:pt>
                <c:pt idx="4640">
                  <c:v>145</c:v>
                </c:pt>
                <c:pt idx="4641">
                  <c:v>201</c:v>
                </c:pt>
                <c:pt idx="4642">
                  <c:v>173</c:v>
                </c:pt>
                <c:pt idx="4643">
                  <c:v>147</c:v>
                </c:pt>
                <c:pt idx="4644">
                  <c:v>147</c:v>
                </c:pt>
                <c:pt idx="4645">
                  <c:v>164</c:v>
                </c:pt>
                <c:pt idx="4646">
                  <c:v>147</c:v>
                </c:pt>
                <c:pt idx="4647">
                  <c:v>164</c:v>
                </c:pt>
                <c:pt idx="4648">
                  <c:v>201</c:v>
                </c:pt>
                <c:pt idx="4649">
                  <c:v>201</c:v>
                </c:pt>
                <c:pt idx="4650">
                  <c:v>164</c:v>
                </c:pt>
                <c:pt idx="4651">
                  <c:v>81</c:v>
                </c:pt>
                <c:pt idx="4652">
                  <c:v>81</c:v>
                </c:pt>
                <c:pt idx="4653">
                  <c:v>81</c:v>
                </c:pt>
                <c:pt idx="4654">
                  <c:v>81</c:v>
                </c:pt>
                <c:pt idx="4655">
                  <c:v>81</c:v>
                </c:pt>
                <c:pt idx="4656">
                  <c:v>81</c:v>
                </c:pt>
                <c:pt idx="4657">
                  <c:v>200</c:v>
                </c:pt>
                <c:pt idx="4658">
                  <c:v>200</c:v>
                </c:pt>
                <c:pt idx="4659">
                  <c:v>200</c:v>
                </c:pt>
                <c:pt idx="4660">
                  <c:v>200</c:v>
                </c:pt>
                <c:pt idx="4661">
                  <c:v>200</c:v>
                </c:pt>
                <c:pt idx="4662">
                  <c:v>200</c:v>
                </c:pt>
                <c:pt idx="4663">
                  <c:v>200</c:v>
                </c:pt>
                <c:pt idx="4664">
                  <c:v>200</c:v>
                </c:pt>
                <c:pt idx="4665">
                  <c:v>200</c:v>
                </c:pt>
                <c:pt idx="4666">
                  <c:v>200</c:v>
                </c:pt>
                <c:pt idx="4667">
                  <c:v>200</c:v>
                </c:pt>
                <c:pt idx="4668">
                  <c:v>200</c:v>
                </c:pt>
                <c:pt idx="4669">
                  <c:v>174</c:v>
                </c:pt>
                <c:pt idx="4670">
                  <c:v>174</c:v>
                </c:pt>
                <c:pt idx="4671">
                  <c:v>174</c:v>
                </c:pt>
                <c:pt idx="4672">
                  <c:v>174</c:v>
                </c:pt>
                <c:pt idx="4673">
                  <c:v>174</c:v>
                </c:pt>
                <c:pt idx="4674">
                  <c:v>174</c:v>
                </c:pt>
                <c:pt idx="4675">
                  <c:v>174</c:v>
                </c:pt>
                <c:pt idx="4676">
                  <c:v>174</c:v>
                </c:pt>
                <c:pt idx="4677">
                  <c:v>174</c:v>
                </c:pt>
                <c:pt idx="4678">
                  <c:v>193</c:v>
                </c:pt>
                <c:pt idx="4679">
                  <c:v>193</c:v>
                </c:pt>
                <c:pt idx="4680">
                  <c:v>193</c:v>
                </c:pt>
                <c:pt idx="4681">
                  <c:v>193</c:v>
                </c:pt>
                <c:pt idx="4682">
                  <c:v>193</c:v>
                </c:pt>
                <c:pt idx="4683">
                  <c:v>193</c:v>
                </c:pt>
                <c:pt idx="4684">
                  <c:v>193</c:v>
                </c:pt>
                <c:pt idx="4685">
                  <c:v>201</c:v>
                </c:pt>
                <c:pt idx="4686">
                  <c:v>193</c:v>
                </c:pt>
                <c:pt idx="4687">
                  <c:v>201</c:v>
                </c:pt>
                <c:pt idx="4688">
                  <c:v>201</c:v>
                </c:pt>
                <c:pt idx="4689">
                  <c:v>201</c:v>
                </c:pt>
                <c:pt idx="4690">
                  <c:v>201</c:v>
                </c:pt>
                <c:pt idx="4691">
                  <c:v>201</c:v>
                </c:pt>
                <c:pt idx="4692">
                  <c:v>203</c:v>
                </c:pt>
                <c:pt idx="4693">
                  <c:v>203</c:v>
                </c:pt>
                <c:pt idx="4694">
                  <c:v>203</c:v>
                </c:pt>
                <c:pt idx="4695">
                  <c:v>203</c:v>
                </c:pt>
                <c:pt idx="4696">
                  <c:v>203</c:v>
                </c:pt>
                <c:pt idx="4697">
                  <c:v>203</c:v>
                </c:pt>
                <c:pt idx="4698">
                  <c:v>203</c:v>
                </c:pt>
                <c:pt idx="4699">
                  <c:v>203</c:v>
                </c:pt>
                <c:pt idx="4700">
                  <c:v>203</c:v>
                </c:pt>
                <c:pt idx="4701">
                  <c:v>203</c:v>
                </c:pt>
                <c:pt idx="4702">
                  <c:v>203</c:v>
                </c:pt>
                <c:pt idx="4703">
                  <c:v>203</c:v>
                </c:pt>
                <c:pt idx="4704">
                  <c:v>203</c:v>
                </c:pt>
                <c:pt idx="4705">
                  <c:v>203</c:v>
                </c:pt>
                <c:pt idx="4706">
                  <c:v>203</c:v>
                </c:pt>
                <c:pt idx="4707">
                  <c:v>203</c:v>
                </c:pt>
                <c:pt idx="4708">
                  <c:v>261</c:v>
                </c:pt>
                <c:pt idx="4709">
                  <c:v>152</c:v>
                </c:pt>
                <c:pt idx="4710">
                  <c:v>261</c:v>
                </c:pt>
                <c:pt idx="4711">
                  <c:v>261</c:v>
                </c:pt>
                <c:pt idx="4712">
                  <c:v>261</c:v>
                </c:pt>
                <c:pt idx="4713">
                  <c:v>261</c:v>
                </c:pt>
                <c:pt idx="4714">
                  <c:v>261</c:v>
                </c:pt>
                <c:pt idx="4715">
                  <c:v>261</c:v>
                </c:pt>
                <c:pt idx="4716">
                  <c:v>152</c:v>
                </c:pt>
                <c:pt idx="4717">
                  <c:v>261</c:v>
                </c:pt>
                <c:pt idx="4718">
                  <c:v>152</c:v>
                </c:pt>
                <c:pt idx="4719">
                  <c:v>261</c:v>
                </c:pt>
                <c:pt idx="4720">
                  <c:v>261</c:v>
                </c:pt>
                <c:pt idx="4721">
                  <c:v>261</c:v>
                </c:pt>
                <c:pt idx="4722">
                  <c:v>261</c:v>
                </c:pt>
                <c:pt idx="4723">
                  <c:v>152</c:v>
                </c:pt>
                <c:pt idx="4724">
                  <c:v>261</c:v>
                </c:pt>
                <c:pt idx="4725">
                  <c:v>261</c:v>
                </c:pt>
                <c:pt idx="4726">
                  <c:v>261</c:v>
                </c:pt>
                <c:pt idx="4727">
                  <c:v>261</c:v>
                </c:pt>
                <c:pt idx="4728">
                  <c:v>261</c:v>
                </c:pt>
                <c:pt idx="4729">
                  <c:v>261</c:v>
                </c:pt>
                <c:pt idx="4730">
                  <c:v>261</c:v>
                </c:pt>
                <c:pt idx="4731">
                  <c:v>261</c:v>
                </c:pt>
                <c:pt idx="4732">
                  <c:v>261</c:v>
                </c:pt>
                <c:pt idx="4733">
                  <c:v>261</c:v>
                </c:pt>
                <c:pt idx="4734">
                  <c:v>261</c:v>
                </c:pt>
                <c:pt idx="4735">
                  <c:v>261</c:v>
                </c:pt>
                <c:pt idx="4736">
                  <c:v>261</c:v>
                </c:pt>
                <c:pt idx="4737">
                  <c:v>261</c:v>
                </c:pt>
                <c:pt idx="4738">
                  <c:v>261</c:v>
                </c:pt>
                <c:pt idx="4739">
                  <c:v>261</c:v>
                </c:pt>
                <c:pt idx="4740">
                  <c:v>261</c:v>
                </c:pt>
                <c:pt idx="4741">
                  <c:v>261</c:v>
                </c:pt>
                <c:pt idx="4742">
                  <c:v>261</c:v>
                </c:pt>
                <c:pt idx="4743">
                  <c:v>261</c:v>
                </c:pt>
                <c:pt idx="4744">
                  <c:v>261</c:v>
                </c:pt>
                <c:pt idx="4745">
                  <c:v>261</c:v>
                </c:pt>
                <c:pt idx="4746">
                  <c:v>261</c:v>
                </c:pt>
                <c:pt idx="4747">
                  <c:v>261</c:v>
                </c:pt>
                <c:pt idx="4748">
                  <c:v>261</c:v>
                </c:pt>
                <c:pt idx="4749">
                  <c:v>261</c:v>
                </c:pt>
                <c:pt idx="4750">
                  <c:v>261</c:v>
                </c:pt>
                <c:pt idx="4751">
                  <c:v>261</c:v>
                </c:pt>
                <c:pt idx="4752">
                  <c:v>261</c:v>
                </c:pt>
                <c:pt idx="4753">
                  <c:v>261</c:v>
                </c:pt>
                <c:pt idx="4754">
                  <c:v>152</c:v>
                </c:pt>
                <c:pt idx="4755">
                  <c:v>152</c:v>
                </c:pt>
                <c:pt idx="4756">
                  <c:v>261</c:v>
                </c:pt>
                <c:pt idx="4757">
                  <c:v>261</c:v>
                </c:pt>
                <c:pt idx="4758">
                  <c:v>261</c:v>
                </c:pt>
                <c:pt idx="4759">
                  <c:v>261</c:v>
                </c:pt>
                <c:pt idx="4760">
                  <c:v>152</c:v>
                </c:pt>
                <c:pt idx="4761">
                  <c:v>152</c:v>
                </c:pt>
                <c:pt idx="4762">
                  <c:v>261</c:v>
                </c:pt>
                <c:pt idx="4763">
                  <c:v>261</c:v>
                </c:pt>
                <c:pt idx="4764">
                  <c:v>261</c:v>
                </c:pt>
                <c:pt idx="4765">
                  <c:v>261</c:v>
                </c:pt>
                <c:pt idx="4766">
                  <c:v>261</c:v>
                </c:pt>
                <c:pt idx="4767">
                  <c:v>261</c:v>
                </c:pt>
                <c:pt idx="4768">
                  <c:v>152</c:v>
                </c:pt>
                <c:pt idx="4769">
                  <c:v>152</c:v>
                </c:pt>
                <c:pt idx="4770">
                  <c:v>261</c:v>
                </c:pt>
                <c:pt idx="4771">
                  <c:v>261</c:v>
                </c:pt>
                <c:pt idx="4772">
                  <c:v>261</c:v>
                </c:pt>
                <c:pt idx="4773">
                  <c:v>261</c:v>
                </c:pt>
                <c:pt idx="4774">
                  <c:v>261</c:v>
                </c:pt>
                <c:pt idx="4775">
                  <c:v>152</c:v>
                </c:pt>
                <c:pt idx="4776">
                  <c:v>261</c:v>
                </c:pt>
                <c:pt idx="4777">
                  <c:v>261</c:v>
                </c:pt>
                <c:pt idx="4778">
                  <c:v>261</c:v>
                </c:pt>
                <c:pt idx="4779">
                  <c:v>261</c:v>
                </c:pt>
                <c:pt idx="4780">
                  <c:v>261</c:v>
                </c:pt>
                <c:pt idx="4781">
                  <c:v>261</c:v>
                </c:pt>
                <c:pt idx="4782">
                  <c:v>261</c:v>
                </c:pt>
                <c:pt idx="4783">
                  <c:v>152</c:v>
                </c:pt>
                <c:pt idx="4784">
                  <c:v>188</c:v>
                </c:pt>
                <c:pt idx="4785">
                  <c:v>188</c:v>
                </c:pt>
                <c:pt idx="4786">
                  <c:v>188</c:v>
                </c:pt>
                <c:pt idx="4787">
                  <c:v>188</c:v>
                </c:pt>
                <c:pt idx="4788">
                  <c:v>188</c:v>
                </c:pt>
                <c:pt idx="4789">
                  <c:v>188</c:v>
                </c:pt>
                <c:pt idx="4790">
                  <c:v>188</c:v>
                </c:pt>
                <c:pt idx="4791">
                  <c:v>188</c:v>
                </c:pt>
                <c:pt idx="4792">
                  <c:v>188</c:v>
                </c:pt>
                <c:pt idx="4793">
                  <c:v>188</c:v>
                </c:pt>
                <c:pt idx="4794">
                  <c:v>231</c:v>
                </c:pt>
                <c:pt idx="4795">
                  <c:v>231</c:v>
                </c:pt>
                <c:pt idx="4796">
                  <c:v>175</c:v>
                </c:pt>
                <c:pt idx="4797">
                  <c:v>231</c:v>
                </c:pt>
                <c:pt idx="4798">
                  <c:v>175</c:v>
                </c:pt>
                <c:pt idx="4799">
                  <c:v>231</c:v>
                </c:pt>
                <c:pt idx="4800">
                  <c:v>175</c:v>
                </c:pt>
                <c:pt idx="4801">
                  <c:v>175</c:v>
                </c:pt>
                <c:pt idx="4802">
                  <c:v>231</c:v>
                </c:pt>
                <c:pt idx="4803">
                  <c:v>231</c:v>
                </c:pt>
                <c:pt idx="4804">
                  <c:v>231</c:v>
                </c:pt>
                <c:pt idx="4805">
                  <c:v>231</c:v>
                </c:pt>
                <c:pt idx="4806">
                  <c:v>231</c:v>
                </c:pt>
                <c:pt idx="4807">
                  <c:v>175</c:v>
                </c:pt>
                <c:pt idx="4808">
                  <c:v>175</c:v>
                </c:pt>
                <c:pt idx="4809">
                  <c:v>231</c:v>
                </c:pt>
                <c:pt idx="4810">
                  <c:v>231</c:v>
                </c:pt>
                <c:pt idx="4811">
                  <c:v>275</c:v>
                </c:pt>
                <c:pt idx="4812">
                  <c:v>275</c:v>
                </c:pt>
                <c:pt idx="4813">
                  <c:v>303</c:v>
                </c:pt>
                <c:pt idx="4814">
                  <c:v>303</c:v>
                </c:pt>
                <c:pt idx="4815">
                  <c:v>303</c:v>
                </c:pt>
                <c:pt idx="4816">
                  <c:v>303</c:v>
                </c:pt>
                <c:pt idx="4817">
                  <c:v>320</c:v>
                </c:pt>
                <c:pt idx="4818">
                  <c:v>320</c:v>
                </c:pt>
                <c:pt idx="4819">
                  <c:v>320</c:v>
                </c:pt>
                <c:pt idx="4820">
                  <c:v>390</c:v>
                </c:pt>
                <c:pt idx="4821">
                  <c:v>390</c:v>
                </c:pt>
                <c:pt idx="4822">
                  <c:v>303</c:v>
                </c:pt>
                <c:pt idx="4823">
                  <c:v>303</c:v>
                </c:pt>
                <c:pt idx="4824">
                  <c:v>390</c:v>
                </c:pt>
                <c:pt idx="4825">
                  <c:v>303</c:v>
                </c:pt>
                <c:pt idx="4826">
                  <c:v>390</c:v>
                </c:pt>
                <c:pt idx="4827">
                  <c:v>303</c:v>
                </c:pt>
                <c:pt idx="4828">
                  <c:v>303</c:v>
                </c:pt>
                <c:pt idx="4829">
                  <c:v>325</c:v>
                </c:pt>
                <c:pt idx="4830">
                  <c:v>325</c:v>
                </c:pt>
                <c:pt idx="4831">
                  <c:v>390</c:v>
                </c:pt>
                <c:pt idx="4832">
                  <c:v>325</c:v>
                </c:pt>
                <c:pt idx="4833">
                  <c:v>382</c:v>
                </c:pt>
                <c:pt idx="4834">
                  <c:v>536</c:v>
                </c:pt>
                <c:pt idx="4835">
                  <c:v>416</c:v>
                </c:pt>
                <c:pt idx="4836">
                  <c:v>563</c:v>
                </c:pt>
                <c:pt idx="4837">
                  <c:v>621</c:v>
                </c:pt>
                <c:pt idx="4838">
                  <c:v>325</c:v>
                </c:pt>
                <c:pt idx="4839">
                  <c:v>325</c:v>
                </c:pt>
                <c:pt idx="4840">
                  <c:v>325</c:v>
                </c:pt>
                <c:pt idx="4841">
                  <c:v>325</c:v>
                </c:pt>
                <c:pt idx="4842">
                  <c:v>325</c:v>
                </c:pt>
                <c:pt idx="4843">
                  <c:v>343</c:v>
                </c:pt>
                <c:pt idx="4844">
                  <c:v>325</c:v>
                </c:pt>
                <c:pt idx="4845">
                  <c:v>325</c:v>
                </c:pt>
                <c:pt idx="4846">
                  <c:v>330</c:v>
                </c:pt>
                <c:pt idx="4847">
                  <c:v>330</c:v>
                </c:pt>
                <c:pt idx="4848">
                  <c:v>348</c:v>
                </c:pt>
                <c:pt idx="4849">
                  <c:v>330</c:v>
                </c:pt>
                <c:pt idx="4850">
                  <c:v>348</c:v>
                </c:pt>
                <c:pt idx="4851">
                  <c:v>330</c:v>
                </c:pt>
                <c:pt idx="4852">
                  <c:v>348</c:v>
                </c:pt>
                <c:pt idx="4853">
                  <c:v>330</c:v>
                </c:pt>
                <c:pt idx="4854">
                  <c:v>348</c:v>
                </c:pt>
                <c:pt idx="4855">
                  <c:v>330</c:v>
                </c:pt>
                <c:pt idx="4856">
                  <c:v>330</c:v>
                </c:pt>
                <c:pt idx="4857">
                  <c:v>330</c:v>
                </c:pt>
                <c:pt idx="4858">
                  <c:v>330</c:v>
                </c:pt>
                <c:pt idx="4859">
                  <c:v>330</c:v>
                </c:pt>
                <c:pt idx="4860">
                  <c:v>330</c:v>
                </c:pt>
                <c:pt idx="4861">
                  <c:v>348</c:v>
                </c:pt>
                <c:pt idx="4862">
                  <c:v>348</c:v>
                </c:pt>
                <c:pt idx="4863">
                  <c:v>328</c:v>
                </c:pt>
                <c:pt idx="4864">
                  <c:v>328</c:v>
                </c:pt>
                <c:pt idx="4865">
                  <c:v>328</c:v>
                </c:pt>
                <c:pt idx="4866">
                  <c:v>328</c:v>
                </c:pt>
                <c:pt idx="4867">
                  <c:v>328</c:v>
                </c:pt>
                <c:pt idx="4868">
                  <c:v>218</c:v>
                </c:pt>
                <c:pt idx="4869">
                  <c:v>328</c:v>
                </c:pt>
                <c:pt idx="4870">
                  <c:v>218</c:v>
                </c:pt>
                <c:pt idx="4871">
                  <c:v>218</c:v>
                </c:pt>
                <c:pt idx="4872">
                  <c:v>328</c:v>
                </c:pt>
                <c:pt idx="4873">
                  <c:v>328</c:v>
                </c:pt>
                <c:pt idx="4874">
                  <c:v>328</c:v>
                </c:pt>
                <c:pt idx="4875">
                  <c:v>218</c:v>
                </c:pt>
                <c:pt idx="4876">
                  <c:v>328</c:v>
                </c:pt>
                <c:pt idx="4877">
                  <c:v>328</c:v>
                </c:pt>
                <c:pt idx="4878">
                  <c:v>328</c:v>
                </c:pt>
                <c:pt idx="4879">
                  <c:v>328</c:v>
                </c:pt>
                <c:pt idx="4880">
                  <c:v>218</c:v>
                </c:pt>
                <c:pt idx="4881">
                  <c:v>328</c:v>
                </c:pt>
                <c:pt idx="4882">
                  <c:v>218</c:v>
                </c:pt>
                <c:pt idx="4883">
                  <c:v>328</c:v>
                </c:pt>
                <c:pt idx="4884">
                  <c:v>328</c:v>
                </c:pt>
                <c:pt idx="4885">
                  <c:v>328</c:v>
                </c:pt>
                <c:pt idx="4886">
                  <c:v>145</c:v>
                </c:pt>
                <c:pt idx="4887">
                  <c:v>145</c:v>
                </c:pt>
                <c:pt idx="4888">
                  <c:v>145</c:v>
                </c:pt>
                <c:pt idx="4889">
                  <c:v>145</c:v>
                </c:pt>
                <c:pt idx="4890">
                  <c:v>145</c:v>
                </c:pt>
                <c:pt idx="4891">
                  <c:v>145</c:v>
                </c:pt>
                <c:pt idx="4892">
                  <c:v>145</c:v>
                </c:pt>
                <c:pt idx="4893">
                  <c:v>145</c:v>
                </c:pt>
                <c:pt idx="4894">
                  <c:v>280</c:v>
                </c:pt>
                <c:pt idx="4895">
                  <c:v>298</c:v>
                </c:pt>
                <c:pt idx="4896">
                  <c:v>280</c:v>
                </c:pt>
                <c:pt idx="4897">
                  <c:v>280</c:v>
                </c:pt>
                <c:pt idx="4898">
                  <c:v>298</c:v>
                </c:pt>
                <c:pt idx="4899">
                  <c:v>275</c:v>
                </c:pt>
                <c:pt idx="4900">
                  <c:v>306</c:v>
                </c:pt>
                <c:pt idx="4901">
                  <c:v>306</c:v>
                </c:pt>
                <c:pt idx="4902">
                  <c:v>293</c:v>
                </c:pt>
                <c:pt idx="4903">
                  <c:v>306</c:v>
                </c:pt>
                <c:pt idx="4904">
                  <c:v>306</c:v>
                </c:pt>
                <c:pt idx="4905">
                  <c:v>306</c:v>
                </c:pt>
                <c:pt idx="4906">
                  <c:v>306</c:v>
                </c:pt>
                <c:pt idx="4907">
                  <c:v>306</c:v>
                </c:pt>
                <c:pt idx="4908">
                  <c:v>306</c:v>
                </c:pt>
                <c:pt idx="4909">
                  <c:v>306</c:v>
                </c:pt>
                <c:pt idx="4910">
                  <c:v>325</c:v>
                </c:pt>
                <c:pt idx="4911">
                  <c:v>325</c:v>
                </c:pt>
                <c:pt idx="4912">
                  <c:v>325</c:v>
                </c:pt>
                <c:pt idx="4913">
                  <c:v>330</c:v>
                </c:pt>
                <c:pt idx="4914">
                  <c:v>330</c:v>
                </c:pt>
                <c:pt idx="4915">
                  <c:v>330</c:v>
                </c:pt>
                <c:pt idx="4916">
                  <c:v>330</c:v>
                </c:pt>
                <c:pt idx="4917">
                  <c:v>330</c:v>
                </c:pt>
                <c:pt idx="4918">
                  <c:v>328</c:v>
                </c:pt>
                <c:pt idx="4919">
                  <c:v>328</c:v>
                </c:pt>
                <c:pt idx="4920">
                  <c:v>328</c:v>
                </c:pt>
                <c:pt idx="4921">
                  <c:v>328</c:v>
                </c:pt>
                <c:pt idx="4922">
                  <c:v>328</c:v>
                </c:pt>
                <c:pt idx="4923">
                  <c:v>328</c:v>
                </c:pt>
                <c:pt idx="4924">
                  <c:v>330</c:v>
                </c:pt>
                <c:pt idx="4925">
                  <c:v>330</c:v>
                </c:pt>
                <c:pt idx="4926">
                  <c:v>330</c:v>
                </c:pt>
                <c:pt idx="4927">
                  <c:v>328</c:v>
                </c:pt>
                <c:pt idx="4928">
                  <c:v>328</c:v>
                </c:pt>
                <c:pt idx="4929">
                  <c:v>328</c:v>
                </c:pt>
                <c:pt idx="4930">
                  <c:v>325</c:v>
                </c:pt>
                <c:pt idx="4931">
                  <c:v>328</c:v>
                </c:pt>
                <c:pt idx="4932">
                  <c:v>330</c:v>
                </c:pt>
                <c:pt idx="4933">
                  <c:v>330</c:v>
                </c:pt>
                <c:pt idx="4934">
                  <c:v>330</c:v>
                </c:pt>
                <c:pt idx="4935">
                  <c:v>325</c:v>
                </c:pt>
                <c:pt idx="4936">
                  <c:v>330</c:v>
                </c:pt>
                <c:pt idx="4937">
                  <c:v>106</c:v>
                </c:pt>
                <c:pt idx="4938">
                  <c:v>148</c:v>
                </c:pt>
                <c:pt idx="4939">
                  <c:v>173</c:v>
                </c:pt>
                <c:pt idx="4940">
                  <c:v>171</c:v>
                </c:pt>
                <c:pt idx="4941">
                  <c:v>148</c:v>
                </c:pt>
                <c:pt idx="4942">
                  <c:v>155</c:v>
                </c:pt>
                <c:pt idx="4943">
                  <c:v>155</c:v>
                </c:pt>
                <c:pt idx="4944">
                  <c:v>217</c:v>
                </c:pt>
                <c:pt idx="4945">
                  <c:v>252</c:v>
                </c:pt>
                <c:pt idx="4946">
                  <c:v>219</c:v>
                </c:pt>
                <c:pt idx="4947">
                  <c:v>252</c:v>
                </c:pt>
                <c:pt idx="4948">
                  <c:v>164</c:v>
                </c:pt>
                <c:pt idx="4949">
                  <c:v>164</c:v>
                </c:pt>
                <c:pt idx="4950">
                  <c:v>219</c:v>
                </c:pt>
                <c:pt idx="4951">
                  <c:v>252</c:v>
                </c:pt>
                <c:pt idx="4952">
                  <c:v>164</c:v>
                </c:pt>
                <c:pt idx="4953">
                  <c:v>221</c:v>
                </c:pt>
                <c:pt idx="4954">
                  <c:v>252</c:v>
                </c:pt>
                <c:pt idx="4955">
                  <c:v>219</c:v>
                </c:pt>
                <c:pt idx="4956">
                  <c:v>164</c:v>
                </c:pt>
                <c:pt idx="4957">
                  <c:v>217</c:v>
                </c:pt>
                <c:pt idx="4958">
                  <c:v>164</c:v>
                </c:pt>
                <c:pt idx="4959">
                  <c:v>164</c:v>
                </c:pt>
                <c:pt idx="4960">
                  <c:v>252</c:v>
                </c:pt>
                <c:pt idx="4961">
                  <c:v>221</c:v>
                </c:pt>
                <c:pt idx="4962">
                  <c:v>252</c:v>
                </c:pt>
                <c:pt idx="4963">
                  <c:v>219</c:v>
                </c:pt>
                <c:pt idx="4964">
                  <c:v>221</c:v>
                </c:pt>
                <c:pt idx="4965">
                  <c:v>164</c:v>
                </c:pt>
                <c:pt idx="4966">
                  <c:v>311</c:v>
                </c:pt>
                <c:pt idx="4967">
                  <c:v>420</c:v>
                </c:pt>
                <c:pt idx="4968">
                  <c:v>311</c:v>
                </c:pt>
                <c:pt idx="4969">
                  <c:v>361</c:v>
                </c:pt>
                <c:pt idx="4970">
                  <c:v>256</c:v>
                </c:pt>
                <c:pt idx="4971">
                  <c:v>355</c:v>
                </c:pt>
                <c:pt idx="4972">
                  <c:v>256</c:v>
                </c:pt>
                <c:pt idx="4973">
                  <c:v>415</c:v>
                </c:pt>
                <c:pt idx="4974">
                  <c:v>160</c:v>
                </c:pt>
                <c:pt idx="4975">
                  <c:v>160</c:v>
                </c:pt>
                <c:pt idx="4976">
                  <c:v>160</c:v>
                </c:pt>
                <c:pt idx="4977">
                  <c:v>160</c:v>
                </c:pt>
                <c:pt idx="4978">
                  <c:v>160</c:v>
                </c:pt>
                <c:pt idx="4979">
                  <c:v>160</c:v>
                </c:pt>
                <c:pt idx="4980">
                  <c:v>570</c:v>
                </c:pt>
                <c:pt idx="4981">
                  <c:v>560</c:v>
                </c:pt>
                <c:pt idx="4982">
                  <c:v>550</c:v>
                </c:pt>
                <c:pt idx="4983">
                  <c:v>570</c:v>
                </c:pt>
                <c:pt idx="4984">
                  <c:v>550</c:v>
                </c:pt>
                <c:pt idx="4985">
                  <c:v>560</c:v>
                </c:pt>
                <c:pt idx="4986">
                  <c:v>560</c:v>
                </c:pt>
                <c:pt idx="4987">
                  <c:v>560</c:v>
                </c:pt>
                <c:pt idx="4988">
                  <c:v>570</c:v>
                </c:pt>
                <c:pt idx="4989">
                  <c:v>550</c:v>
                </c:pt>
                <c:pt idx="4990">
                  <c:v>570</c:v>
                </c:pt>
                <c:pt idx="4991">
                  <c:v>550</c:v>
                </c:pt>
                <c:pt idx="4992">
                  <c:v>550</c:v>
                </c:pt>
                <c:pt idx="4993">
                  <c:v>550</c:v>
                </c:pt>
                <c:pt idx="4994">
                  <c:v>570</c:v>
                </c:pt>
                <c:pt idx="4995">
                  <c:v>550</c:v>
                </c:pt>
                <c:pt idx="4996">
                  <c:v>560</c:v>
                </c:pt>
                <c:pt idx="4997">
                  <c:v>570</c:v>
                </c:pt>
                <c:pt idx="4998">
                  <c:v>560</c:v>
                </c:pt>
                <c:pt idx="4999">
                  <c:v>570</c:v>
                </c:pt>
                <c:pt idx="5000">
                  <c:v>570</c:v>
                </c:pt>
                <c:pt idx="5001">
                  <c:v>570</c:v>
                </c:pt>
                <c:pt idx="5002">
                  <c:v>560</c:v>
                </c:pt>
                <c:pt idx="5003">
                  <c:v>560</c:v>
                </c:pt>
                <c:pt idx="5004">
                  <c:v>560</c:v>
                </c:pt>
                <c:pt idx="5005">
                  <c:v>348</c:v>
                </c:pt>
                <c:pt idx="5006">
                  <c:v>348</c:v>
                </c:pt>
                <c:pt idx="5007">
                  <c:v>274</c:v>
                </c:pt>
                <c:pt idx="5008">
                  <c:v>348</c:v>
                </c:pt>
                <c:pt idx="5009">
                  <c:v>274</c:v>
                </c:pt>
                <c:pt idx="5010">
                  <c:v>348</c:v>
                </c:pt>
                <c:pt idx="5011">
                  <c:v>274</c:v>
                </c:pt>
                <c:pt idx="5012">
                  <c:v>348</c:v>
                </c:pt>
                <c:pt idx="5013">
                  <c:v>348</c:v>
                </c:pt>
                <c:pt idx="5014">
                  <c:v>348</c:v>
                </c:pt>
                <c:pt idx="5015">
                  <c:v>348</c:v>
                </c:pt>
                <c:pt idx="5016">
                  <c:v>348</c:v>
                </c:pt>
                <c:pt idx="5017">
                  <c:v>348</c:v>
                </c:pt>
                <c:pt idx="5018">
                  <c:v>348</c:v>
                </c:pt>
                <c:pt idx="5019">
                  <c:v>348</c:v>
                </c:pt>
                <c:pt idx="5020">
                  <c:v>348</c:v>
                </c:pt>
                <c:pt idx="5021">
                  <c:v>348</c:v>
                </c:pt>
                <c:pt idx="5022">
                  <c:v>333</c:v>
                </c:pt>
                <c:pt idx="5023">
                  <c:v>429</c:v>
                </c:pt>
                <c:pt idx="5024">
                  <c:v>420</c:v>
                </c:pt>
                <c:pt idx="5025">
                  <c:v>311</c:v>
                </c:pt>
                <c:pt idx="5026">
                  <c:v>311</c:v>
                </c:pt>
                <c:pt idx="5027">
                  <c:v>311</c:v>
                </c:pt>
                <c:pt idx="5028">
                  <c:v>311</c:v>
                </c:pt>
                <c:pt idx="5029">
                  <c:v>420</c:v>
                </c:pt>
                <c:pt idx="5030">
                  <c:v>404</c:v>
                </c:pt>
                <c:pt idx="5031">
                  <c:v>345</c:v>
                </c:pt>
                <c:pt idx="5032">
                  <c:v>404</c:v>
                </c:pt>
                <c:pt idx="5033">
                  <c:v>345</c:v>
                </c:pt>
                <c:pt idx="5034">
                  <c:v>404</c:v>
                </c:pt>
                <c:pt idx="5035">
                  <c:v>404</c:v>
                </c:pt>
                <c:pt idx="5036">
                  <c:v>404</c:v>
                </c:pt>
                <c:pt idx="5037">
                  <c:v>345</c:v>
                </c:pt>
                <c:pt idx="5038">
                  <c:v>563</c:v>
                </c:pt>
                <c:pt idx="5039">
                  <c:v>563</c:v>
                </c:pt>
                <c:pt idx="5040">
                  <c:v>563</c:v>
                </c:pt>
                <c:pt idx="5041">
                  <c:v>563</c:v>
                </c:pt>
                <c:pt idx="5042">
                  <c:v>563</c:v>
                </c:pt>
                <c:pt idx="5043">
                  <c:v>563</c:v>
                </c:pt>
                <c:pt idx="5044">
                  <c:v>563</c:v>
                </c:pt>
                <c:pt idx="5045">
                  <c:v>563</c:v>
                </c:pt>
                <c:pt idx="5046">
                  <c:v>563</c:v>
                </c:pt>
                <c:pt idx="5047">
                  <c:v>563</c:v>
                </c:pt>
                <c:pt idx="5048">
                  <c:v>240</c:v>
                </c:pt>
                <c:pt idx="5049">
                  <c:v>362</c:v>
                </c:pt>
                <c:pt idx="5050">
                  <c:v>429</c:v>
                </c:pt>
                <c:pt idx="5051">
                  <c:v>550</c:v>
                </c:pt>
                <c:pt idx="5052">
                  <c:v>550</c:v>
                </c:pt>
                <c:pt idx="5053">
                  <c:v>429</c:v>
                </c:pt>
                <c:pt idx="5054">
                  <c:v>362</c:v>
                </c:pt>
                <c:pt idx="5055">
                  <c:v>240</c:v>
                </c:pt>
                <c:pt idx="5056">
                  <c:v>429</c:v>
                </c:pt>
                <c:pt idx="5057">
                  <c:v>240</c:v>
                </c:pt>
                <c:pt idx="5058">
                  <c:v>362</c:v>
                </c:pt>
                <c:pt idx="5059">
                  <c:v>550</c:v>
                </c:pt>
                <c:pt idx="5060">
                  <c:v>208</c:v>
                </c:pt>
                <c:pt idx="5061">
                  <c:v>208</c:v>
                </c:pt>
                <c:pt idx="5062">
                  <c:v>355</c:v>
                </c:pt>
                <c:pt idx="5063">
                  <c:v>375</c:v>
                </c:pt>
                <c:pt idx="5064">
                  <c:v>208</c:v>
                </c:pt>
                <c:pt idx="5065">
                  <c:v>208</c:v>
                </c:pt>
                <c:pt idx="5066">
                  <c:v>375</c:v>
                </c:pt>
                <c:pt idx="5067">
                  <c:v>208</c:v>
                </c:pt>
                <c:pt idx="5068">
                  <c:v>208</c:v>
                </c:pt>
                <c:pt idx="5069">
                  <c:v>241</c:v>
                </c:pt>
                <c:pt idx="5070">
                  <c:v>241</c:v>
                </c:pt>
                <c:pt idx="5071">
                  <c:v>241</c:v>
                </c:pt>
                <c:pt idx="5072">
                  <c:v>241</c:v>
                </c:pt>
                <c:pt idx="5073">
                  <c:v>362</c:v>
                </c:pt>
                <c:pt idx="5074">
                  <c:v>577</c:v>
                </c:pt>
                <c:pt idx="5075">
                  <c:v>362</c:v>
                </c:pt>
                <c:pt idx="5076">
                  <c:v>577</c:v>
                </c:pt>
                <c:pt idx="5077">
                  <c:v>329</c:v>
                </c:pt>
                <c:pt idx="5078">
                  <c:v>550</c:v>
                </c:pt>
                <c:pt idx="5079">
                  <c:v>302</c:v>
                </c:pt>
                <c:pt idx="5080">
                  <c:v>577</c:v>
                </c:pt>
                <c:pt idx="5081">
                  <c:v>201</c:v>
                </c:pt>
                <c:pt idx="5082">
                  <c:v>302</c:v>
                </c:pt>
                <c:pt idx="5083">
                  <c:v>577</c:v>
                </c:pt>
                <c:pt idx="5084">
                  <c:v>550</c:v>
                </c:pt>
                <c:pt idx="5085">
                  <c:v>329</c:v>
                </c:pt>
                <c:pt idx="5086">
                  <c:v>302</c:v>
                </c:pt>
                <c:pt idx="5087">
                  <c:v>302</c:v>
                </c:pt>
                <c:pt idx="5088">
                  <c:v>200</c:v>
                </c:pt>
                <c:pt idx="5089">
                  <c:v>200</c:v>
                </c:pt>
                <c:pt idx="5090">
                  <c:v>200</c:v>
                </c:pt>
                <c:pt idx="5091">
                  <c:v>200</c:v>
                </c:pt>
                <c:pt idx="5092">
                  <c:v>200</c:v>
                </c:pt>
                <c:pt idx="5093">
                  <c:v>200</c:v>
                </c:pt>
                <c:pt idx="5094">
                  <c:v>200</c:v>
                </c:pt>
                <c:pt idx="5095">
                  <c:v>200</c:v>
                </c:pt>
                <c:pt idx="5096">
                  <c:v>200</c:v>
                </c:pt>
                <c:pt idx="5097">
                  <c:v>200</c:v>
                </c:pt>
                <c:pt idx="5098">
                  <c:v>302</c:v>
                </c:pt>
                <c:pt idx="5099">
                  <c:v>302</c:v>
                </c:pt>
                <c:pt idx="5100">
                  <c:v>200</c:v>
                </c:pt>
                <c:pt idx="5101">
                  <c:v>200</c:v>
                </c:pt>
                <c:pt idx="5102">
                  <c:v>302</c:v>
                </c:pt>
                <c:pt idx="5103">
                  <c:v>302</c:v>
                </c:pt>
                <c:pt idx="5104">
                  <c:v>302</c:v>
                </c:pt>
                <c:pt idx="5105">
                  <c:v>302</c:v>
                </c:pt>
                <c:pt idx="5106">
                  <c:v>200</c:v>
                </c:pt>
                <c:pt idx="5107">
                  <c:v>577</c:v>
                </c:pt>
                <c:pt idx="5108">
                  <c:v>449</c:v>
                </c:pt>
                <c:pt idx="5109">
                  <c:v>362</c:v>
                </c:pt>
                <c:pt idx="5110">
                  <c:v>170</c:v>
                </c:pt>
                <c:pt idx="5111">
                  <c:v>170</c:v>
                </c:pt>
                <c:pt idx="5112">
                  <c:v>170</c:v>
                </c:pt>
                <c:pt idx="5113">
                  <c:v>170</c:v>
                </c:pt>
                <c:pt idx="5114">
                  <c:v>170</c:v>
                </c:pt>
                <c:pt idx="5115">
                  <c:v>220</c:v>
                </c:pt>
                <c:pt idx="5116">
                  <c:v>220</c:v>
                </c:pt>
                <c:pt idx="5117">
                  <c:v>210</c:v>
                </c:pt>
                <c:pt idx="5118">
                  <c:v>210</c:v>
                </c:pt>
                <c:pt idx="5119">
                  <c:v>220</c:v>
                </c:pt>
                <c:pt idx="5120">
                  <c:v>210</c:v>
                </c:pt>
                <c:pt idx="5121">
                  <c:v>220</c:v>
                </c:pt>
                <c:pt idx="5122">
                  <c:v>220</c:v>
                </c:pt>
                <c:pt idx="5123">
                  <c:v>220</c:v>
                </c:pt>
                <c:pt idx="5124">
                  <c:v>220</c:v>
                </c:pt>
                <c:pt idx="5125">
                  <c:v>220</c:v>
                </c:pt>
                <c:pt idx="5126">
                  <c:v>210</c:v>
                </c:pt>
                <c:pt idx="5127">
                  <c:v>220</c:v>
                </c:pt>
                <c:pt idx="5128">
                  <c:v>210</c:v>
                </c:pt>
                <c:pt idx="5129">
                  <c:v>210</c:v>
                </c:pt>
                <c:pt idx="5130">
                  <c:v>220</c:v>
                </c:pt>
                <c:pt idx="5131">
                  <c:v>210</c:v>
                </c:pt>
                <c:pt idx="5132">
                  <c:v>210</c:v>
                </c:pt>
                <c:pt idx="5133">
                  <c:v>210</c:v>
                </c:pt>
                <c:pt idx="5134">
                  <c:v>210</c:v>
                </c:pt>
                <c:pt idx="5135">
                  <c:v>220</c:v>
                </c:pt>
                <c:pt idx="5136">
                  <c:v>210</c:v>
                </c:pt>
                <c:pt idx="5137">
                  <c:v>210</c:v>
                </c:pt>
                <c:pt idx="5138">
                  <c:v>210</c:v>
                </c:pt>
                <c:pt idx="5139">
                  <c:v>220</c:v>
                </c:pt>
                <c:pt idx="5140">
                  <c:v>220</c:v>
                </c:pt>
                <c:pt idx="5141">
                  <c:v>220</c:v>
                </c:pt>
                <c:pt idx="5142">
                  <c:v>220</c:v>
                </c:pt>
                <c:pt idx="5143">
                  <c:v>210</c:v>
                </c:pt>
                <c:pt idx="5144">
                  <c:v>210</c:v>
                </c:pt>
                <c:pt idx="5145">
                  <c:v>210</c:v>
                </c:pt>
                <c:pt idx="5146">
                  <c:v>220</c:v>
                </c:pt>
                <c:pt idx="5147">
                  <c:v>210</c:v>
                </c:pt>
                <c:pt idx="5148">
                  <c:v>210</c:v>
                </c:pt>
                <c:pt idx="5149">
                  <c:v>220</c:v>
                </c:pt>
                <c:pt idx="5150">
                  <c:v>220</c:v>
                </c:pt>
                <c:pt idx="5151">
                  <c:v>210</c:v>
                </c:pt>
                <c:pt idx="5152">
                  <c:v>210</c:v>
                </c:pt>
                <c:pt idx="5153">
                  <c:v>220</c:v>
                </c:pt>
                <c:pt idx="5154">
                  <c:v>220</c:v>
                </c:pt>
                <c:pt idx="5155">
                  <c:v>220</c:v>
                </c:pt>
                <c:pt idx="5156">
                  <c:v>210</c:v>
                </c:pt>
                <c:pt idx="5157">
                  <c:v>220</c:v>
                </c:pt>
                <c:pt idx="5158">
                  <c:v>220</c:v>
                </c:pt>
                <c:pt idx="5159">
                  <c:v>210</c:v>
                </c:pt>
                <c:pt idx="5160">
                  <c:v>210</c:v>
                </c:pt>
                <c:pt idx="5161">
                  <c:v>220</c:v>
                </c:pt>
                <c:pt idx="5162">
                  <c:v>220</c:v>
                </c:pt>
                <c:pt idx="5163">
                  <c:v>210</c:v>
                </c:pt>
                <c:pt idx="5164">
                  <c:v>220</c:v>
                </c:pt>
                <c:pt idx="5165">
                  <c:v>292</c:v>
                </c:pt>
                <c:pt idx="5166">
                  <c:v>292</c:v>
                </c:pt>
                <c:pt idx="5167">
                  <c:v>292</c:v>
                </c:pt>
                <c:pt idx="5168">
                  <c:v>292</c:v>
                </c:pt>
                <c:pt idx="5169">
                  <c:v>292</c:v>
                </c:pt>
                <c:pt idx="5170">
                  <c:v>292</c:v>
                </c:pt>
                <c:pt idx="5171">
                  <c:v>292</c:v>
                </c:pt>
                <c:pt idx="5172">
                  <c:v>292</c:v>
                </c:pt>
                <c:pt idx="5173">
                  <c:v>292</c:v>
                </c:pt>
                <c:pt idx="5174">
                  <c:v>292</c:v>
                </c:pt>
                <c:pt idx="5175">
                  <c:v>150</c:v>
                </c:pt>
                <c:pt idx="5176">
                  <c:v>170</c:v>
                </c:pt>
                <c:pt idx="5177">
                  <c:v>150</c:v>
                </c:pt>
                <c:pt idx="5178">
                  <c:v>170</c:v>
                </c:pt>
                <c:pt idx="5179">
                  <c:v>170</c:v>
                </c:pt>
                <c:pt idx="5180">
                  <c:v>170</c:v>
                </c:pt>
                <c:pt idx="5181">
                  <c:v>150</c:v>
                </c:pt>
                <c:pt idx="5182">
                  <c:v>150</c:v>
                </c:pt>
                <c:pt idx="5183">
                  <c:v>150</c:v>
                </c:pt>
                <c:pt idx="5184">
                  <c:v>150</c:v>
                </c:pt>
                <c:pt idx="5185">
                  <c:v>170</c:v>
                </c:pt>
                <c:pt idx="5186">
                  <c:v>170</c:v>
                </c:pt>
                <c:pt idx="5187">
                  <c:v>170</c:v>
                </c:pt>
                <c:pt idx="5188">
                  <c:v>170</c:v>
                </c:pt>
                <c:pt idx="5189">
                  <c:v>170</c:v>
                </c:pt>
                <c:pt idx="5190">
                  <c:v>170</c:v>
                </c:pt>
                <c:pt idx="5191">
                  <c:v>170</c:v>
                </c:pt>
                <c:pt idx="5192">
                  <c:v>170</c:v>
                </c:pt>
                <c:pt idx="5193">
                  <c:v>170</c:v>
                </c:pt>
                <c:pt idx="5194">
                  <c:v>150</c:v>
                </c:pt>
                <c:pt idx="5195">
                  <c:v>170</c:v>
                </c:pt>
                <c:pt idx="5196">
                  <c:v>150</c:v>
                </c:pt>
                <c:pt idx="5197">
                  <c:v>170</c:v>
                </c:pt>
                <c:pt idx="5198">
                  <c:v>170</c:v>
                </c:pt>
                <c:pt idx="5199">
                  <c:v>150</c:v>
                </c:pt>
                <c:pt idx="5200">
                  <c:v>170</c:v>
                </c:pt>
                <c:pt idx="5201">
                  <c:v>170</c:v>
                </c:pt>
                <c:pt idx="5202">
                  <c:v>150</c:v>
                </c:pt>
                <c:pt idx="5203">
                  <c:v>170</c:v>
                </c:pt>
                <c:pt idx="5204">
                  <c:v>150</c:v>
                </c:pt>
                <c:pt idx="5205">
                  <c:v>150</c:v>
                </c:pt>
                <c:pt idx="5206">
                  <c:v>170</c:v>
                </c:pt>
                <c:pt idx="5207">
                  <c:v>170</c:v>
                </c:pt>
                <c:pt idx="5208">
                  <c:v>170</c:v>
                </c:pt>
                <c:pt idx="5209">
                  <c:v>170</c:v>
                </c:pt>
                <c:pt idx="5210">
                  <c:v>170</c:v>
                </c:pt>
                <c:pt idx="5211">
                  <c:v>170</c:v>
                </c:pt>
                <c:pt idx="5212">
                  <c:v>170</c:v>
                </c:pt>
                <c:pt idx="5213">
                  <c:v>170</c:v>
                </c:pt>
                <c:pt idx="5214">
                  <c:v>170</c:v>
                </c:pt>
                <c:pt idx="5215">
                  <c:v>170</c:v>
                </c:pt>
                <c:pt idx="5216">
                  <c:v>170</c:v>
                </c:pt>
                <c:pt idx="5217">
                  <c:v>170</c:v>
                </c:pt>
                <c:pt idx="5218">
                  <c:v>170</c:v>
                </c:pt>
                <c:pt idx="5219">
                  <c:v>170</c:v>
                </c:pt>
                <c:pt idx="5220">
                  <c:v>170</c:v>
                </c:pt>
                <c:pt idx="5221">
                  <c:v>175</c:v>
                </c:pt>
                <c:pt idx="5222">
                  <c:v>175</c:v>
                </c:pt>
                <c:pt idx="5223">
                  <c:v>140</c:v>
                </c:pt>
                <c:pt idx="5224">
                  <c:v>170</c:v>
                </c:pt>
                <c:pt idx="5225">
                  <c:v>175</c:v>
                </c:pt>
                <c:pt idx="5226">
                  <c:v>175</c:v>
                </c:pt>
                <c:pt idx="5227">
                  <c:v>140</c:v>
                </c:pt>
                <c:pt idx="5228">
                  <c:v>140</c:v>
                </c:pt>
                <c:pt idx="5229">
                  <c:v>175</c:v>
                </c:pt>
                <c:pt idx="5230">
                  <c:v>175</c:v>
                </c:pt>
                <c:pt idx="5231">
                  <c:v>175</c:v>
                </c:pt>
                <c:pt idx="5232">
                  <c:v>170</c:v>
                </c:pt>
                <c:pt idx="5233">
                  <c:v>140</c:v>
                </c:pt>
                <c:pt idx="5234">
                  <c:v>175</c:v>
                </c:pt>
                <c:pt idx="5235">
                  <c:v>175</c:v>
                </c:pt>
                <c:pt idx="5236">
                  <c:v>175</c:v>
                </c:pt>
                <c:pt idx="5237">
                  <c:v>140</c:v>
                </c:pt>
                <c:pt idx="5238">
                  <c:v>283</c:v>
                </c:pt>
                <c:pt idx="5239">
                  <c:v>283</c:v>
                </c:pt>
                <c:pt idx="5240">
                  <c:v>283</c:v>
                </c:pt>
                <c:pt idx="5241">
                  <c:v>283</c:v>
                </c:pt>
                <c:pt idx="5242">
                  <c:v>283</c:v>
                </c:pt>
                <c:pt idx="5243">
                  <c:v>283</c:v>
                </c:pt>
                <c:pt idx="5244">
                  <c:v>283</c:v>
                </c:pt>
                <c:pt idx="5245">
                  <c:v>283</c:v>
                </c:pt>
                <c:pt idx="5246">
                  <c:v>283</c:v>
                </c:pt>
                <c:pt idx="5247">
                  <c:v>283</c:v>
                </c:pt>
                <c:pt idx="5248">
                  <c:v>283</c:v>
                </c:pt>
                <c:pt idx="5249">
                  <c:v>283</c:v>
                </c:pt>
                <c:pt idx="5250">
                  <c:v>283</c:v>
                </c:pt>
                <c:pt idx="5251">
                  <c:v>283</c:v>
                </c:pt>
                <c:pt idx="5252">
                  <c:v>283</c:v>
                </c:pt>
                <c:pt idx="5253">
                  <c:v>283</c:v>
                </c:pt>
                <c:pt idx="5254">
                  <c:v>260</c:v>
                </c:pt>
                <c:pt idx="5255">
                  <c:v>303</c:v>
                </c:pt>
                <c:pt idx="5256">
                  <c:v>200</c:v>
                </c:pt>
                <c:pt idx="5257">
                  <c:v>303</c:v>
                </c:pt>
                <c:pt idx="5258">
                  <c:v>260</c:v>
                </c:pt>
                <c:pt idx="5259">
                  <c:v>200</c:v>
                </c:pt>
                <c:pt idx="5260">
                  <c:v>200</c:v>
                </c:pt>
                <c:pt idx="5261">
                  <c:v>303</c:v>
                </c:pt>
                <c:pt idx="5262">
                  <c:v>166</c:v>
                </c:pt>
                <c:pt idx="5263">
                  <c:v>166</c:v>
                </c:pt>
                <c:pt idx="5264">
                  <c:v>166</c:v>
                </c:pt>
                <c:pt idx="5265">
                  <c:v>166</c:v>
                </c:pt>
                <c:pt idx="5266">
                  <c:v>166</c:v>
                </c:pt>
                <c:pt idx="5267">
                  <c:v>166</c:v>
                </c:pt>
                <c:pt idx="5268">
                  <c:v>166</c:v>
                </c:pt>
                <c:pt idx="5269">
                  <c:v>166</c:v>
                </c:pt>
                <c:pt idx="5270">
                  <c:v>166</c:v>
                </c:pt>
                <c:pt idx="5271">
                  <c:v>166</c:v>
                </c:pt>
                <c:pt idx="5272">
                  <c:v>166</c:v>
                </c:pt>
                <c:pt idx="5273">
                  <c:v>166</c:v>
                </c:pt>
                <c:pt idx="5274">
                  <c:v>166</c:v>
                </c:pt>
                <c:pt idx="5275">
                  <c:v>166</c:v>
                </c:pt>
                <c:pt idx="5276">
                  <c:v>166</c:v>
                </c:pt>
                <c:pt idx="5277">
                  <c:v>166</c:v>
                </c:pt>
                <c:pt idx="5278">
                  <c:v>166</c:v>
                </c:pt>
                <c:pt idx="5279">
                  <c:v>166</c:v>
                </c:pt>
                <c:pt idx="5280">
                  <c:v>158</c:v>
                </c:pt>
                <c:pt idx="5281">
                  <c:v>158</c:v>
                </c:pt>
                <c:pt idx="5282">
                  <c:v>150</c:v>
                </c:pt>
                <c:pt idx="5283">
                  <c:v>150</c:v>
                </c:pt>
                <c:pt idx="5284">
                  <c:v>150</c:v>
                </c:pt>
                <c:pt idx="5285">
                  <c:v>158</c:v>
                </c:pt>
                <c:pt idx="5286">
                  <c:v>158</c:v>
                </c:pt>
                <c:pt idx="5287">
                  <c:v>158</c:v>
                </c:pt>
                <c:pt idx="5288">
                  <c:v>158</c:v>
                </c:pt>
                <c:pt idx="5289">
                  <c:v>158</c:v>
                </c:pt>
                <c:pt idx="5290">
                  <c:v>395</c:v>
                </c:pt>
                <c:pt idx="5291">
                  <c:v>401</c:v>
                </c:pt>
                <c:pt idx="5292">
                  <c:v>401</c:v>
                </c:pt>
                <c:pt idx="5293">
                  <c:v>401</c:v>
                </c:pt>
                <c:pt idx="5294">
                  <c:v>454</c:v>
                </c:pt>
                <c:pt idx="5295">
                  <c:v>454</c:v>
                </c:pt>
                <c:pt idx="5296">
                  <c:v>444</c:v>
                </c:pt>
                <c:pt idx="5297">
                  <c:v>454</c:v>
                </c:pt>
                <c:pt idx="5298">
                  <c:v>454</c:v>
                </c:pt>
                <c:pt idx="5299">
                  <c:v>454</c:v>
                </c:pt>
                <c:pt idx="5300">
                  <c:v>444</c:v>
                </c:pt>
                <c:pt idx="5301">
                  <c:v>454</c:v>
                </c:pt>
                <c:pt idx="5302">
                  <c:v>454</c:v>
                </c:pt>
                <c:pt idx="5303">
                  <c:v>444</c:v>
                </c:pt>
                <c:pt idx="5304">
                  <c:v>454</c:v>
                </c:pt>
                <c:pt idx="5305">
                  <c:v>454</c:v>
                </c:pt>
                <c:pt idx="5306">
                  <c:v>454</c:v>
                </c:pt>
                <c:pt idx="5307">
                  <c:v>454</c:v>
                </c:pt>
                <c:pt idx="5308">
                  <c:v>454</c:v>
                </c:pt>
                <c:pt idx="5309">
                  <c:v>454</c:v>
                </c:pt>
                <c:pt idx="5310">
                  <c:v>454</c:v>
                </c:pt>
                <c:pt idx="5311">
                  <c:v>454</c:v>
                </c:pt>
                <c:pt idx="5312">
                  <c:v>454</c:v>
                </c:pt>
                <c:pt idx="5313">
                  <c:v>241</c:v>
                </c:pt>
                <c:pt idx="5314">
                  <c:v>241</c:v>
                </c:pt>
                <c:pt idx="5315">
                  <c:v>241</c:v>
                </c:pt>
                <c:pt idx="5316">
                  <c:v>241</c:v>
                </c:pt>
                <c:pt idx="5317">
                  <c:v>220</c:v>
                </c:pt>
                <c:pt idx="5318">
                  <c:v>220</c:v>
                </c:pt>
                <c:pt idx="5319">
                  <c:v>245</c:v>
                </c:pt>
                <c:pt idx="5320">
                  <c:v>245</c:v>
                </c:pt>
                <c:pt idx="5321">
                  <c:v>306</c:v>
                </c:pt>
                <c:pt idx="5322">
                  <c:v>306</c:v>
                </c:pt>
                <c:pt idx="5323">
                  <c:v>306</c:v>
                </c:pt>
                <c:pt idx="5324">
                  <c:v>306</c:v>
                </c:pt>
                <c:pt idx="5325">
                  <c:v>311</c:v>
                </c:pt>
                <c:pt idx="5326">
                  <c:v>311</c:v>
                </c:pt>
                <c:pt idx="5327">
                  <c:v>311</c:v>
                </c:pt>
                <c:pt idx="5328">
                  <c:v>311</c:v>
                </c:pt>
                <c:pt idx="5329">
                  <c:v>311</c:v>
                </c:pt>
                <c:pt idx="5330">
                  <c:v>311</c:v>
                </c:pt>
                <c:pt idx="5331">
                  <c:v>311</c:v>
                </c:pt>
                <c:pt idx="5332">
                  <c:v>300</c:v>
                </c:pt>
                <c:pt idx="5333">
                  <c:v>300</c:v>
                </c:pt>
                <c:pt idx="5334">
                  <c:v>300</c:v>
                </c:pt>
                <c:pt idx="5335">
                  <c:v>300</c:v>
                </c:pt>
                <c:pt idx="5336">
                  <c:v>300</c:v>
                </c:pt>
                <c:pt idx="5337">
                  <c:v>290</c:v>
                </c:pt>
                <c:pt idx="5338">
                  <c:v>338</c:v>
                </c:pt>
                <c:pt idx="5339">
                  <c:v>338</c:v>
                </c:pt>
                <c:pt idx="5340">
                  <c:v>338</c:v>
                </c:pt>
                <c:pt idx="5341">
                  <c:v>342</c:v>
                </c:pt>
                <c:pt idx="5342">
                  <c:v>342</c:v>
                </c:pt>
                <c:pt idx="5343">
                  <c:v>342</c:v>
                </c:pt>
                <c:pt idx="5344">
                  <c:v>467</c:v>
                </c:pt>
                <c:pt idx="5345">
                  <c:v>545</c:v>
                </c:pt>
                <c:pt idx="5346">
                  <c:v>545</c:v>
                </c:pt>
                <c:pt idx="5347">
                  <c:v>545</c:v>
                </c:pt>
                <c:pt idx="5348">
                  <c:v>600</c:v>
                </c:pt>
                <c:pt idx="5349">
                  <c:v>545</c:v>
                </c:pt>
                <c:pt idx="5350">
                  <c:v>600</c:v>
                </c:pt>
                <c:pt idx="5351">
                  <c:v>545</c:v>
                </c:pt>
                <c:pt idx="5352">
                  <c:v>565</c:v>
                </c:pt>
                <c:pt idx="5353">
                  <c:v>550</c:v>
                </c:pt>
                <c:pt idx="5354">
                  <c:v>550</c:v>
                </c:pt>
                <c:pt idx="5355">
                  <c:v>200</c:v>
                </c:pt>
                <c:pt idx="5356">
                  <c:v>200</c:v>
                </c:pt>
                <c:pt idx="5357">
                  <c:v>200</c:v>
                </c:pt>
                <c:pt idx="5358">
                  <c:v>200</c:v>
                </c:pt>
                <c:pt idx="5359">
                  <c:v>200</c:v>
                </c:pt>
                <c:pt idx="5360">
                  <c:v>200</c:v>
                </c:pt>
                <c:pt idx="5361">
                  <c:v>200</c:v>
                </c:pt>
                <c:pt idx="5362">
                  <c:v>200</c:v>
                </c:pt>
                <c:pt idx="5363">
                  <c:v>200</c:v>
                </c:pt>
                <c:pt idx="5364">
                  <c:v>200</c:v>
                </c:pt>
                <c:pt idx="5365">
                  <c:v>200</c:v>
                </c:pt>
                <c:pt idx="5366">
                  <c:v>200</c:v>
                </c:pt>
                <c:pt idx="5367">
                  <c:v>200</c:v>
                </c:pt>
                <c:pt idx="5368">
                  <c:v>200</c:v>
                </c:pt>
                <c:pt idx="5369">
                  <c:v>200</c:v>
                </c:pt>
                <c:pt idx="5370">
                  <c:v>200</c:v>
                </c:pt>
                <c:pt idx="5371">
                  <c:v>200</c:v>
                </c:pt>
                <c:pt idx="5372">
                  <c:v>200</c:v>
                </c:pt>
                <c:pt idx="5373">
                  <c:v>200</c:v>
                </c:pt>
                <c:pt idx="5374">
                  <c:v>200</c:v>
                </c:pt>
                <c:pt idx="5375">
                  <c:v>200</c:v>
                </c:pt>
                <c:pt idx="5376">
                  <c:v>200</c:v>
                </c:pt>
                <c:pt idx="5377">
                  <c:v>200</c:v>
                </c:pt>
                <c:pt idx="5378">
                  <c:v>200</c:v>
                </c:pt>
                <c:pt idx="5379">
                  <c:v>200</c:v>
                </c:pt>
                <c:pt idx="5380">
                  <c:v>200</c:v>
                </c:pt>
                <c:pt idx="5381">
                  <c:v>200</c:v>
                </c:pt>
                <c:pt idx="5382">
                  <c:v>200</c:v>
                </c:pt>
                <c:pt idx="5383">
                  <c:v>200</c:v>
                </c:pt>
                <c:pt idx="5384">
                  <c:v>200</c:v>
                </c:pt>
                <c:pt idx="5385">
                  <c:v>200</c:v>
                </c:pt>
                <c:pt idx="5386">
                  <c:v>200</c:v>
                </c:pt>
                <c:pt idx="5387">
                  <c:v>200</c:v>
                </c:pt>
                <c:pt idx="5388">
                  <c:v>200</c:v>
                </c:pt>
                <c:pt idx="5389">
                  <c:v>200</c:v>
                </c:pt>
                <c:pt idx="5390">
                  <c:v>200</c:v>
                </c:pt>
                <c:pt idx="5391">
                  <c:v>200</c:v>
                </c:pt>
                <c:pt idx="5392">
                  <c:v>200</c:v>
                </c:pt>
                <c:pt idx="5393">
                  <c:v>200</c:v>
                </c:pt>
                <c:pt idx="5394">
                  <c:v>200</c:v>
                </c:pt>
                <c:pt idx="5395">
                  <c:v>350</c:v>
                </c:pt>
                <c:pt idx="5396">
                  <c:v>400</c:v>
                </c:pt>
                <c:pt idx="5397">
                  <c:v>400</c:v>
                </c:pt>
                <c:pt idx="5398">
                  <c:v>301</c:v>
                </c:pt>
                <c:pt idx="5399">
                  <c:v>301</c:v>
                </c:pt>
                <c:pt idx="5400">
                  <c:v>301</c:v>
                </c:pt>
                <c:pt idx="5401">
                  <c:v>301</c:v>
                </c:pt>
                <c:pt idx="5402">
                  <c:v>301</c:v>
                </c:pt>
                <c:pt idx="5403">
                  <c:v>301</c:v>
                </c:pt>
                <c:pt idx="5404">
                  <c:v>263</c:v>
                </c:pt>
                <c:pt idx="5405">
                  <c:v>263</c:v>
                </c:pt>
                <c:pt idx="5406">
                  <c:v>263</c:v>
                </c:pt>
                <c:pt idx="5407">
                  <c:v>242</c:v>
                </c:pt>
                <c:pt idx="5408">
                  <c:v>242</c:v>
                </c:pt>
                <c:pt idx="5409">
                  <c:v>300</c:v>
                </c:pt>
                <c:pt idx="5410">
                  <c:v>242</c:v>
                </c:pt>
                <c:pt idx="5411">
                  <c:v>242</c:v>
                </c:pt>
                <c:pt idx="5412">
                  <c:v>300</c:v>
                </c:pt>
                <c:pt idx="5413">
                  <c:v>300</c:v>
                </c:pt>
                <c:pt idx="5414">
                  <c:v>239</c:v>
                </c:pt>
                <c:pt idx="5415">
                  <c:v>239</c:v>
                </c:pt>
                <c:pt idx="5416">
                  <c:v>239</c:v>
                </c:pt>
                <c:pt idx="5417">
                  <c:v>239</c:v>
                </c:pt>
                <c:pt idx="5418">
                  <c:v>300</c:v>
                </c:pt>
                <c:pt idx="5419">
                  <c:v>300</c:v>
                </c:pt>
                <c:pt idx="5420">
                  <c:v>239</c:v>
                </c:pt>
                <c:pt idx="5421">
                  <c:v>239</c:v>
                </c:pt>
                <c:pt idx="5422">
                  <c:v>300</c:v>
                </c:pt>
                <c:pt idx="5423">
                  <c:v>239</c:v>
                </c:pt>
                <c:pt idx="5424">
                  <c:v>155</c:v>
                </c:pt>
                <c:pt idx="5425">
                  <c:v>260</c:v>
                </c:pt>
                <c:pt idx="5426">
                  <c:v>155</c:v>
                </c:pt>
                <c:pt idx="5427">
                  <c:v>260</c:v>
                </c:pt>
                <c:pt idx="5428">
                  <c:v>155</c:v>
                </c:pt>
                <c:pt idx="5429">
                  <c:v>155</c:v>
                </c:pt>
                <c:pt idx="5430">
                  <c:v>155</c:v>
                </c:pt>
                <c:pt idx="5431">
                  <c:v>155</c:v>
                </c:pt>
                <c:pt idx="5432">
                  <c:v>260</c:v>
                </c:pt>
                <c:pt idx="5433">
                  <c:v>155</c:v>
                </c:pt>
                <c:pt idx="5434">
                  <c:v>155</c:v>
                </c:pt>
                <c:pt idx="5435">
                  <c:v>155</c:v>
                </c:pt>
                <c:pt idx="5436">
                  <c:v>155</c:v>
                </c:pt>
                <c:pt idx="5437">
                  <c:v>155</c:v>
                </c:pt>
                <c:pt idx="5438">
                  <c:v>280</c:v>
                </c:pt>
                <c:pt idx="5439">
                  <c:v>280</c:v>
                </c:pt>
                <c:pt idx="5440">
                  <c:v>280</c:v>
                </c:pt>
                <c:pt idx="5441">
                  <c:v>280</c:v>
                </c:pt>
                <c:pt idx="5442">
                  <c:v>280</c:v>
                </c:pt>
                <c:pt idx="5443">
                  <c:v>280</c:v>
                </c:pt>
                <c:pt idx="5444">
                  <c:v>270</c:v>
                </c:pt>
                <c:pt idx="5445">
                  <c:v>270</c:v>
                </c:pt>
                <c:pt idx="5446">
                  <c:v>270</c:v>
                </c:pt>
                <c:pt idx="5447">
                  <c:v>270</c:v>
                </c:pt>
                <c:pt idx="5448">
                  <c:v>270</c:v>
                </c:pt>
                <c:pt idx="5449">
                  <c:v>270</c:v>
                </c:pt>
                <c:pt idx="5450">
                  <c:v>270</c:v>
                </c:pt>
                <c:pt idx="5451">
                  <c:v>185</c:v>
                </c:pt>
                <c:pt idx="5452">
                  <c:v>270</c:v>
                </c:pt>
                <c:pt idx="5453">
                  <c:v>270</c:v>
                </c:pt>
                <c:pt idx="5454">
                  <c:v>270</c:v>
                </c:pt>
                <c:pt idx="5455">
                  <c:v>270</c:v>
                </c:pt>
                <c:pt idx="5456">
                  <c:v>270</c:v>
                </c:pt>
                <c:pt idx="5457">
                  <c:v>185</c:v>
                </c:pt>
                <c:pt idx="5458">
                  <c:v>270</c:v>
                </c:pt>
                <c:pt idx="5459">
                  <c:v>270</c:v>
                </c:pt>
                <c:pt idx="5460">
                  <c:v>270</c:v>
                </c:pt>
                <c:pt idx="5461">
                  <c:v>270</c:v>
                </c:pt>
                <c:pt idx="5462">
                  <c:v>270</c:v>
                </c:pt>
                <c:pt idx="5463">
                  <c:v>270</c:v>
                </c:pt>
                <c:pt idx="5464">
                  <c:v>270</c:v>
                </c:pt>
                <c:pt idx="5465">
                  <c:v>270</c:v>
                </c:pt>
                <c:pt idx="5466">
                  <c:v>93</c:v>
                </c:pt>
                <c:pt idx="5467">
                  <c:v>141</c:v>
                </c:pt>
                <c:pt idx="5468">
                  <c:v>141</c:v>
                </c:pt>
                <c:pt idx="5469">
                  <c:v>141</c:v>
                </c:pt>
                <c:pt idx="5470">
                  <c:v>141</c:v>
                </c:pt>
                <c:pt idx="5471">
                  <c:v>141</c:v>
                </c:pt>
                <c:pt idx="5472">
                  <c:v>141</c:v>
                </c:pt>
                <c:pt idx="5473">
                  <c:v>141</c:v>
                </c:pt>
                <c:pt idx="5474">
                  <c:v>141</c:v>
                </c:pt>
                <c:pt idx="5475">
                  <c:v>141</c:v>
                </c:pt>
                <c:pt idx="5476">
                  <c:v>141</c:v>
                </c:pt>
                <c:pt idx="5477">
                  <c:v>141</c:v>
                </c:pt>
                <c:pt idx="5478">
                  <c:v>141</c:v>
                </c:pt>
                <c:pt idx="5479">
                  <c:v>141</c:v>
                </c:pt>
                <c:pt idx="5480">
                  <c:v>141</c:v>
                </c:pt>
                <c:pt idx="5481">
                  <c:v>141</c:v>
                </c:pt>
                <c:pt idx="5482">
                  <c:v>141</c:v>
                </c:pt>
                <c:pt idx="5483">
                  <c:v>187</c:v>
                </c:pt>
                <c:pt idx="5484">
                  <c:v>187</c:v>
                </c:pt>
                <c:pt idx="5485">
                  <c:v>187</c:v>
                </c:pt>
                <c:pt idx="5486">
                  <c:v>187</c:v>
                </c:pt>
                <c:pt idx="5487">
                  <c:v>187</c:v>
                </c:pt>
                <c:pt idx="5488">
                  <c:v>187</c:v>
                </c:pt>
                <c:pt idx="5489">
                  <c:v>610</c:v>
                </c:pt>
                <c:pt idx="5490">
                  <c:v>610</c:v>
                </c:pt>
                <c:pt idx="5491">
                  <c:v>610</c:v>
                </c:pt>
                <c:pt idx="5492">
                  <c:v>580</c:v>
                </c:pt>
                <c:pt idx="5493">
                  <c:v>66</c:v>
                </c:pt>
                <c:pt idx="5494">
                  <c:v>66</c:v>
                </c:pt>
                <c:pt idx="5495">
                  <c:v>66</c:v>
                </c:pt>
                <c:pt idx="5496">
                  <c:v>190</c:v>
                </c:pt>
                <c:pt idx="5497">
                  <c:v>190</c:v>
                </c:pt>
                <c:pt idx="5498">
                  <c:v>227</c:v>
                </c:pt>
                <c:pt idx="5499">
                  <c:v>227</c:v>
                </c:pt>
                <c:pt idx="5500">
                  <c:v>227</c:v>
                </c:pt>
                <c:pt idx="5501">
                  <c:v>227</c:v>
                </c:pt>
                <c:pt idx="5502">
                  <c:v>255</c:v>
                </c:pt>
                <c:pt idx="5503">
                  <c:v>255</c:v>
                </c:pt>
                <c:pt idx="5504">
                  <c:v>255</c:v>
                </c:pt>
                <c:pt idx="5505">
                  <c:v>170</c:v>
                </c:pt>
                <c:pt idx="5506">
                  <c:v>170</c:v>
                </c:pt>
                <c:pt idx="5507">
                  <c:v>170</c:v>
                </c:pt>
                <c:pt idx="5508">
                  <c:v>170</c:v>
                </c:pt>
                <c:pt idx="5509">
                  <c:v>106</c:v>
                </c:pt>
                <c:pt idx="5510">
                  <c:v>106</c:v>
                </c:pt>
                <c:pt idx="5511">
                  <c:v>111</c:v>
                </c:pt>
                <c:pt idx="5512">
                  <c:v>111</c:v>
                </c:pt>
                <c:pt idx="5513">
                  <c:v>201</c:v>
                </c:pt>
                <c:pt idx="5514">
                  <c:v>150</c:v>
                </c:pt>
                <c:pt idx="5515">
                  <c:v>150</c:v>
                </c:pt>
                <c:pt idx="5516">
                  <c:v>150</c:v>
                </c:pt>
                <c:pt idx="5517">
                  <c:v>201</c:v>
                </c:pt>
                <c:pt idx="5518">
                  <c:v>201</c:v>
                </c:pt>
                <c:pt idx="5519">
                  <c:v>201</c:v>
                </c:pt>
                <c:pt idx="5520">
                  <c:v>201</c:v>
                </c:pt>
                <c:pt idx="5521">
                  <c:v>201</c:v>
                </c:pt>
                <c:pt idx="5522">
                  <c:v>201</c:v>
                </c:pt>
                <c:pt idx="5523">
                  <c:v>201</c:v>
                </c:pt>
                <c:pt idx="5524">
                  <c:v>201</c:v>
                </c:pt>
                <c:pt idx="5525">
                  <c:v>201</c:v>
                </c:pt>
                <c:pt idx="5526">
                  <c:v>201</c:v>
                </c:pt>
                <c:pt idx="5527">
                  <c:v>201</c:v>
                </c:pt>
                <c:pt idx="5528">
                  <c:v>201</c:v>
                </c:pt>
                <c:pt idx="5529">
                  <c:v>300</c:v>
                </c:pt>
                <c:pt idx="5530">
                  <c:v>300</c:v>
                </c:pt>
                <c:pt idx="5531">
                  <c:v>300</c:v>
                </c:pt>
                <c:pt idx="5532">
                  <c:v>300</c:v>
                </c:pt>
                <c:pt idx="5533">
                  <c:v>300</c:v>
                </c:pt>
                <c:pt idx="5534">
                  <c:v>300</c:v>
                </c:pt>
                <c:pt idx="5535">
                  <c:v>300</c:v>
                </c:pt>
                <c:pt idx="5536">
                  <c:v>300</c:v>
                </c:pt>
                <c:pt idx="5537">
                  <c:v>300</c:v>
                </c:pt>
                <c:pt idx="5538">
                  <c:v>195</c:v>
                </c:pt>
                <c:pt idx="5539">
                  <c:v>195</c:v>
                </c:pt>
                <c:pt idx="5540">
                  <c:v>305</c:v>
                </c:pt>
                <c:pt idx="5541">
                  <c:v>305</c:v>
                </c:pt>
                <c:pt idx="5542">
                  <c:v>305</c:v>
                </c:pt>
                <c:pt idx="5543">
                  <c:v>195</c:v>
                </c:pt>
                <c:pt idx="5544">
                  <c:v>196</c:v>
                </c:pt>
                <c:pt idx="5545">
                  <c:v>305</c:v>
                </c:pt>
                <c:pt idx="5546">
                  <c:v>305</c:v>
                </c:pt>
                <c:pt idx="5547">
                  <c:v>305</c:v>
                </c:pt>
                <c:pt idx="5548">
                  <c:v>305</c:v>
                </c:pt>
                <c:pt idx="5549">
                  <c:v>195</c:v>
                </c:pt>
                <c:pt idx="5550">
                  <c:v>195</c:v>
                </c:pt>
                <c:pt idx="5551">
                  <c:v>305</c:v>
                </c:pt>
                <c:pt idx="5552">
                  <c:v>252</c:v>
                </c:pt>
                <c:pt idx="5553">
                  <c:v>305</c:v>
                </c:pt>
                <c:pt idx="5554">
                  <c:v>150</c:v>
                </c:pt>
                <c:pt idx="5555">
                  <c:v>150</c:v>
                </c:pt>
                <c:pt idx="5556">
                  <c:v>150</c:v>
                </c:pt>
                <c:pt idx="5557">
                  <c:v>265</c:v>
                </c:pt>
                <c:pt idx="5558">
                  <c:v>265</c:v>
                </c:pt>
                <c:pt idx="5559">
                  <c:v>305</c:v>
                </c:pt>
                <c:pt idx="5560">
                  <c:v>305</c:v>
                </c:pt>
                <c:pt idx="5561">
                  <c:v>305</c:v>
                </c:pt>
                <c:pt idx="5562">
                  <c:v>265</c:v>
                </c:pt>
                <c:pt idx="5563">
                  <c:v>265</c:v>
                </c:pt>
                <c:pt idx="5564">
                  <c:v>265</c:v>
                </c:pt>
                <c:pt idx="5565">
                  <c:v>265</c:v>
                </c:pt>
                <c:pt idx="5566">
                  <c:v>265</c:v>
                </c:pt>
                <c:pt idx="5567">
                  <c:v>265</c:v>
                </c:pt>
                <c:pt idx="5568">
                  <c:v>305</c:v>
                </c:pt>
                <c:pt idx="5569">
                  <c:v>265</c:v>
                </c:pt>
                <c:pt idx="5570">
                  <c:v>305</c:v>
                </c:pt>
                <c:pt idx="5571">
                  <c:v>265</c:v>
                </c:pt>
                <c:pt idx="5572">
                  <c:v>305</c:v>
                </c:pt>
                <c:pt idx="5573">
                  <c:v>265</c:v>
                </c:pt>
                <c:pt idx="5574">
                  <c:v>265</c:v>
                </c:pt>
                <c:pt idx="5575">
                  <c:v>148</c:v>
                </c:pt>
                <c:pt idx="5576">
                  <c:v>148</c:v>
                </c:pt>
                <c:pt idx="5577">
                  <c:v>148</c:v>
                </c:pt>
                <c:pt idx="5578">
                  <c:v>148</c:v>
                </c:pt>
                <c:pt idx="5579">
                  <c:v>148</c:v>
                </c:pt>
                <c:pt idx="5580">
                  <c:v>148</c:v>
                </c:pt>
                <c:pt idx="5581">
                  <c:v>148</c:v>
                </c:pt>
                <c:pt idx="5582">
                  <c:v>148</c:v>
                </c:pt>
                <c:pt idx="5583">
                  <c:v>148</c:v>
                </c:pt>
                <c:pt idx="5584">
                  <c:v>148</c:v>
                </c:pt>
                <c:pt idx="5585">
                  <c:v>148</c:v>
                </c:pt>
                <c:pt idx="5586">
                  <c:v>148</c:v>
                </c:pt>
                <c:pt idx="5587">
                  <c:v>148</c:v>
                </c:pt>
                <c:pt idx="5588">
                  <c:v>148</c:v>
                </c:pt>
                <c:pt idx="5589">
                  <c:v>148</c:v>
                </c:pt>
                <c:pt idx="5590">
                  <c:v>148</c:v>
                </c:pt>
                <c:pt idx="5591">
                  <c:v>148</c:v>
                </c:pt>
                <c:pt idx="5592">
                  <c:v>148</c:v>
                </c:pt>
                <c:pt idx="5593">
                  <c:v>148</c:v>
                </c:pt>
                <c:pt idx="5594">
                  <c:v>148</c:v>
                </c:pt>
                <c:pt idx="5595">
                  <c:v>148</c:v>
                </c:pt>
                <c:pt idx="5596">
                  <c:v>148</c:v>
                </c:pt>
                <c:pt idx="5597">
                  <c:v>152</c:v>
                </c:pt>
                <c:pt idx="5598">
                  <c:v>152</c:v>
                </c:pt>
                <c:pt idx="5599">
                  <c:v>152</c:v>
                </c:pt>
                <c:pt idx="5600">
                  <c:v>152</c:v>
                </c:pt>
                <c:pt idx="5601">
                  <c:v>152</c:v>
                </c:pt>
                <c:pt idx="5602">
                  <c:v>152</c:v>
                </c:pt>
                <c:pt idx="5603">
                  <c:v>152</c:v>
                </c:pt>
                <c:pt idx="5604">
                  <c:v>152</c:v>
                </c:pt>
                <c:pt idx="5605">
                  <c:v>152</c:v>
                </c:pt>
                <c:pt idx="5606">
                  <c:v>152</c:v>
                </c:pt>
                <c:pt idx="5607">
                  <c:v>152</c:v>
                </c:pt>
                <c:pt idx="5608">
                  <c:v>152</c:v>
                </c:pt>
                <c:pt idx="5609">
                  <c:v>137</c:v>
                </c:pt>
                <c:pt idx="5610">
                  <c:v>137</c:v>
                </c:pt>
                <c:pt idx="5611">
                  <c:v>98</c:v>
                </c:pt>
                <c:pt idx="5612">
                  <c:v>98</c:v>
                </c:pt>
                <c:pt idx="5613">
                  <c:v>98</c:v>
                </c:pt>
                <c:pt idx="5614">
                  <c:v>98</c:v>
                </c:pt>
                <c:pt idx="5615">
                  <c:v>98</c:v>
                </c:pt>
                <c:pt idx="5616">
                  <c:v>98</c:v>
                </c:pt>
                <c:pt idx="5617">
                  <c:v>98</c:v>
                </c:pt>
                <c:pt idx="5618">
                  <c:v>98</c:v>
                </c:pt>
                <c:pt idx="5619">
                  <c:v>98</c:v>
                </c:pt>
                <c:pt idx="5620">
                  <c:v>98</c:v>
                </c:pt>
                <c:pt idx="5621">
                  <c:v>98</c:v>
                </c:pt>
                <c:pt idx="5622">
                  <c:v>98</c:v>
                </c:pt>
                <c:pt idx="5623">
                  <c:v>140</c:v>
                </c:pt>
                <c:pt idx="5624">
                  <c:v>140</c:v>
                </c:pt>
                <c:pt idx="5625">
                  <c:v>140</c:v>
                </c:pt>
                <c:pt idx="5626">
                  <c:v>170</c:v>
                </c:pt>
                <c:pt idx="5627">
                  <c:v>170</c:v>
                </c:pt>
                <c:pt idx="5628">
                  <c:v>140</c:v>
                </c:pt>
                <c:pt idx="5629">
                  <c:v>140</c:v>
                </c:pt>
                <c:pt idx="5630">
                  <c:v>140</c:v>
                </c:pt>
                <c:pt idx="5631">
                  <c:v>170</c:v>
                </c:pt>
                <c:pt idx="5632">
                  <c:v>170</c:v>
                </c:pt>
                <c:pt idx="5633">
                  <c:v>140</c:v>
                </c:pt>
                <c:pt idx="5634">
                  <c:v>195</c:v>
                </c:pt>
                <c:pt idx="5635">
                  <c:v>140</c:v>
                </c:pt>
                <c:pt idx="5636">
                  <c:v>170</c:v>
                </c:pt>
                <c:pt idx="5637">
                  <c:v>140</c:v>
                </c:pt>
                <c:pt idx="5638">
                  <c:v>140</c:v>
                </c:pt>
                <c:pt idx="5639">
                  <c:v>140</c:v>
                </c:pt>
                <c:pt idx="5640">
                  <c:v>140</c:v>
                </c:pt>
                <c:pt idx="5641">
                  <c:v>140</c:v>
                </c:pt>
                <c:pt idx="5642">
                  <c:v>140</c:v>
                </c:pt>
                <c:pt idx="5643">
                  <c:v>140</c:v>
                </c:pt>
                <c:pt idx="5644">
                  <c:v>195</c:v>
                </c:pt>
                <c:pt idx="5645">
                  <c:v>140</c:v>
                </c:pt>
                <c:pt idx="5646">
                  <c:v>170</c:v>
                </c:pt>
                <c:pt idx="5647">
                  <c:v>244</c:v>
                </c:pt>
                <c:pt idx="5648">
                  <c:v>200</c:v>
                </c:pt>
                <c:pt idx="5649">
                  <c:v>234</c:v>
                </c:pt>
                <c:pt idx="5650">
                  <c:v>244</c:v>
                </c:pt>
                <c:pt idx="5651">
                  <c:v>200</c:v>
                </c:pt>
                <c:pt idx="5652">
                  <c:v>234</c:v>
                </c:pt>
                <c:pt idx="5653">
                  <c:v>244</c:v>
                </c:pt>
                <c:pt idx="5654">
                  <c:v>200</c:v>
                </c:pt>
                <c:pt idx="5655">
                  <c:v>215</c:v>
                </c:pt>
                <c:pt idx="5656">
                  <c:v>215</c:v>
                </c:pt>
                <c:pt idx="5657">
                  <c:v>215</c:v>
                </c:pt>
                <c:pt idx="5658">
                  <c:v>215</c:v>
                </c:pt>
                <c:pt idx="5659">
                  <c:v>215</c:v>
                </c:pt>
                <c:pt idx="5660">
                  <c:v>215</c:v>
                </c:pt>
                <c:pt idx="5661">
                  <c:v>215</c:v>
                </c:pt>
                <c:pt idx="5662">
                  <c:v>215</c:v>
                </c:pt>
                <c:pt idx="5663">
                  <c:v>215</c:v>
                </c:pt>
                <c:pt idx="5664">
                  <c:v>94</c:v>
                </c:pt>
                <c:pt idx="5665">
                  <c:v>94</c:v>
                </c:pt>
                <c:pt idx="5666">
                  <c:v>94</c:v>
                </c:pt>
                <c:pt idx="5667">
                  <c:v>94</c:v>
                </c:pt>
                <c:pt idx="5668">
                  <c:v>241</c:v>
                </c:pt>
                <c:pt idx="5669">
                  <c:v>241</c:v>
                </c:pt>
                <c:pt idx="5670">
                  <c:v>204</c:v>
                </c:pt>
                <c:pt idx="5671">
                  <c:v>204</c:v>
                </c:pt>
                <c:pt idx="5672">
                  <c:v>204</c:v>
                </c:pt>
                <c:pt idx="5673">
                  <c:v>204</c:v>
                </c:pt>
                <c:pt idx="5674">
                  <c:v>204</c:v>
                </c:pt>
                <c:pt idx="5675">
                  <c:v>204</c:v>
                </c:pt>
                <c:pt idx="5676">
                  <c:v>204</c:v>
                </c:pt>
                <c:pt idx="5677">
                  <c:v>204</c:v>
                </c:pt>
                <c:pt idx="5678">
                  <c:v>204</c:v>
                </c:pt>
                <c:pt idx="5679">
                  <c:v>204</c:v>
                </c:pt>
                <c:pt idx="5680">
                  <c:v>204</c:v>
                </c:pt>
                <c:pt idx="5681">
                  <c:v>215</c:v>
                </c:pt>
                <c:pt idx="5682">
                  <c:v>215</c:v>
                </c:pt>
                <c:pt idx="5683">
                  <c:v>215</c:v>
                </c:pt>
                <c:pt idx="5684">
                  <c:v>255</c:v>
                </c:pt>
                <c:pt idx="5685">
                  <c:v>255</c:v>
                </c:pt>
                <c:pt idx="5686">
                  <c:v>306</c:v>
                </c:pt>
                <c:pt idx="5687">
                  <c:v>306</c:v>
                </c:pt>
                <c:pt idx="5688">
                  <c:v>306</c:v>
                </c:pt>
                <c:pt idx="5689">
                  <c:v>306</c:v>
                </c:pt>
                <c:pt idx="5690">
                  <c:v>306</c:v>
                </c:pt>
                <c:pt idx="5691">
                  <c:v>306</c:v>
                </c:pt>
                <c:pt idx="5692">
                  <c:v>306</c:v>
                </c:pt>
                <c:pt idx="5693">
                  <c:v>306</c:v>
                </c:pt>
                <c:pt idx="5694">
                  <c:v>306</c:v>
                </c:pt>
                <c:pt idx="5695">
                  <c:v>416</c:v>
                </c:pt>
                <c:pt idx="5696">
                  <c:v>416</c:v>
                </c:pt>
                <c:pt idx="5697">
                  <c:v>416</c:v>
                </c:pt>
                <c:pt idx="5698">
                  <c:v>210</c:v>
                </c:pt>
                <c:pt idx="5699">
                  <c:v>210</c:v>
                </c:pt>
                <c:pt idx="5700">
                  <c:v>210</c:v>
                </c:pt>
                <c:pt idx="5701">
                  <c:v>210</c:v>
                </c:pt>
                <c:pt idx="5702">
                  <c:v>210</c:v>
                </c:pt>
                <c:pt idx="5703">
                  <c:v>210</c:v>
                </c:pt>
                <c:pt idx="5704">
                  <c:v>200</c:v>
                </c:pt>
                <c:pt idx="5705">
                  <c:v>210</c:v>
                </c:pt>
                <c:pt idx="5706">
                  <c:v>210</c:v>
                </c:pt>
                <c:pt idx="5707">
                  <c:v>200</c:v>
                </c:pt>
                <c:pt idx="5708">
                  <c:v>200</c:v>
                </c:pt>
                <c:pt idx="5709">
                  <c:v>210</c:v>
                </c:pt>
                <c:pt idx="5710">
                  <c:v>210</c:v>
                </c:pt>
                <c:pt idx="5711">
                  <c:v>200</c:v>
                </c:pt>
                <c:pt idx="5712">
                  <c:v>200</c:v>
                </c:pt>
                <c:pt idx="5713">
                  <c:v>210</c:v>
                </c:pt>
                <c:pt idx="5714">
                  <c:v>200</c:v>
                </c:pt>
                <c:pt idx="5715">
                  <c:v>210</c:v>
                </c:pt>
                <c:pt idx="5716">
                  <c:v>210</c:v>
                </c:pt>
                <c:pt idx="5717">
                  <c:v>210</c:v>
                </c:pt>
                <c:pt idx="5718">
                  <c:v>210</c:v>
                </c:pt>
                <c:pt idx="5719">
                  <c:v>210</c:v>
                </c:pt>
                <c:pt idx="5720">
                  <c:v>210</c:v>
                </c:pt>
                <c:pt idx="5721">
                  <c:v>210</c:v>
                </c:pt>
                <c:pt idx="5722">
                  <c:v>210</c:v>
                </c:pt>
                <c:pt idx="5723">
                  <c:v>210</c:v>
                </c:pt>
                <c:pt idx="5724">
                  <c:v>210</c:v>
                </c:pt>
                <c:pt idx="5725">
                  <c:v>170</c:v>
                </c:pt>
                <c:pt idx="5726">
                  <c:v>170</c:v>
                </c:pt>
                <c:pt idx="5727">
                  <c:v>170</c:v>
                </c:pt>
                <c:pt idx="5728">
                  <c:v>170</c:v>
                </c:pt>
                <c:pt idx="5729">
                  <c:v>170</c:v>
                </c:pt>
                <c:pt idx="5730">
                  <c:v>170</c:v>
                </c:pt>
                <c:pt idx="5731">
                  <c:v>170</c:v>
                </c:pt>
                <c:pt idx="5732">
                  <c:v>170</c:v>
                </c:pt>
                <c:pt idx="5733">
                  <c:v>170</c:v>
                </c:pt>
                <c:pt idx="5734">
                  <c:v>170</c:v>
                </c:pt>
                <c:pt idx="5735">
                  <c:v>140</c:v>
                </c:pt>
                <c:pt idx="5736">
                  <c:v>170</c:v>
                </c:pt>
                <c:pt idx="5737">
                  <c:v>140</c:v>
                </c:pt>
                <c:pt idx="5738">
                  <c:v>140</c:v>
                </c:pt>
                <c:pt idx="5739">
                  <c:v>170</c:v>
                </c:pt>
                <c:pt idx="5740">
                  <c:v>140</c:v>
                </c:pt>
                <c:pt idx="5741">
                  <c:v>140</c:v>
                </c:pt>
                <c:pt idx="5742">
                  <c:v>140</c:v>
                </c:pt>
                <c:pt idx="5743">
                  <c:v>170</c:v>
                </c:pt>
                <c:pt idx="5744">
                  <c:v>140</c:v>
                </c:pt>
                <c:pt idx="5745">
                  <c:v>170</c:v>
                </c:pt>
                <c:pt idx="5746">
                  <c:v>140</c:v>
                </c:pt>
                <c:pt idx="5747">
                  <c:v>140</c:v>
                </c:pt>
                <c:pt idx="5748">
                  <c:v>140</c:v>
                </c:pt>
                <c:pt idx="5749">
                  <c:v>170</c:v>
                </c:pt>
                <c:pt idx="5750">
                  <c:v>170</c:v>
                </c:pt>
                <c:pt idx="5751">
                  <c:v>140</c:v>
                </c:pt>
                <c:pt idx="5752">
                  <c:v>140</c:v>
                </c:pt>
                <c:pt idx="5753">
                  <c:v>170</c:v>
                </c:pt>
                <c:pt idx="5754">
                  <c:v>140</c:v>
                </c:pt>
                <c:pt idx="5755">
                  <c:v>140</c:v>
                </c:pt>
                <c:pt idx="5756">
                  <c:v>140</c:v>
                </c:pt>
                <c:pt idx="5757">
                  <c:v>170</c:v>
                </c:pt>
                <c:pt idx="5758">
                  <c:v>170</c:v>
                </c:pt>
                <c:pt idx="5759">
                  <c:v>170</c:v>
                </c:pt>
                <c:pt idx="5760">
                  <c:v>140</c:v>
                </c:pt>
                <c:pt idx="5761">
                  <c:v>140</c:v>
                </c:pt>
                <c:pt idx="5762">
                  <c:v>140</c:v>
                </c:pt>
                <c:pt idx="5763">
                  <c:v>170</c:v>
                </c:pt>
                <c:pt idx="5764">
                  <c:v>210</c:v>
                </c:pt>
                <c:pt idx="5765">
                  <c:v>170</c:v>
                </c:pt>
                <c:pt idx="5766">
                  <c:v>170</c:v>
                </c:pt>
                <c:pt idx="5767">
                  <c:v>150</c:v>
                </c:pt>
                <c:pt idx="5768">
                  <c:v>210</c:v>
                </c:pt>
                <c:pt idx="5769">
                  <c:v>170</c:v>
                </c:pt>
                <c:pt idx="5770">
                  <c:v>150</c:v>
                </c:pt>
                <c:pt idx="5771">
                  <c:v>210</c:v>
                </c:pt>
                <c:pt idx="5772">
                  <c:v>150</c:v>
                </c:pt>
                <c:pt idx="5773">
                  <c:v>210</c:v>
                </c:pt>
                <c:pt idx="5774">
                  <c:v>150</c:v>
                </c:pt>
                <c:pt idx="5775">
                  <c:v>115</c:v>
                </c:pt>
                <c:pt idx="5776">
                  <c:v>115</c:v>
                </c:pt>
                <c:pt idx="5777">
                  <c:v>170</c:v>
                </c:pt>
                <c:pt idx="5778">
                  <c:v>170</c:v>
                </c:pt>
                <c:pt idx="5779">
                  <c:v>150</c:v>
                </c:pt>
                <c:pt idx="5780">
                  <c:v>170</c:v>
                </c:pt>
                <c:pt idx="5781">
                  <c:v>115</c:v>
                </c:pt>
                <c:pt idx="5782">
                  <c:v>150</c:v>
                </c:pt>
                <c:pt idx="5783">
                  <c:v>115</c:v>
                </c:pt>
                <c:pt idx="5784">
                  <c:v>115</c:v>
                </c:pt>
                <c:pt idx="5785">
                  <c:v>170</c:v>
                </c:pt>
                <c:pt idx="5786">
                  <c:v>150</c:v>
                </c:pt>
                <c:pt idx="5787">
                  <c:v>170</c:v>
                </c:pt>
                <c:pt idx="5788">
                  <c:v>210</c:v>
                </c:pt>
                <c:pt idx="5789">
                  <c:v>150</c:v>
                </c:pt>
                <c:pt idx="5790">
                  <c:v>170</c:v>
                </c:pt>
                <c:pt idx="5791">
                  <c:v>210</c:v>
                </c:pt>
                <c:pt idx="5792">
                  <c:v>210</c:v>
                </c:pt>
                <c:pt idx="5793">
                  <c:v>150</c:v>
                </c:pt>
                <c:pt idx="5794">
                  <c:v>170</c:v>
                </c:pt>
                <c:pt idx="5795">
                  <c:v>150</c:v>
                </c:pt>
                <c:pt idx="5796">
                  <c:v>150</c:v>
                </c:pt>
                <c:pt idx="5797">
                  <c:v>170</c:v>
                </c:pt>
                <c:pt idx="5798">
                  <c:v>170</c:v>
                </c:pt>
                <c:pt idx="5799">
                  <c:v>150</c:v>
                </c:pt>
                <c:pt idx="5800">
                  <c:v>150</c:v>
                </c:pt>
                <c:pt idx="5801">
                  <c:v>210</c:v>
                </c:pt>
                <c:pt idx="5802">
                  <c:v>210</c:v>
                </c:pt>
                <c:pt idx="5803">
                  <c:v>150</c:v>
                </c:pt>
                <c:pt idx="5804">
                  <c:v>150</c:v>
                </c:pt>
                <c:pt idx="5805">
                  <c:v>150</c:v>
                </c:pt>
                <c:pt idx="5806">
                  <c:v>150</c:v>
                </c:pt>
                <c:pt idx="5807">
                  <c:v>170</c:v>
                </c:pt>
                <c:pt idx="5808">
                  <c:v>210</c:v>
                </c:pt>
                <c:pt idx="5809">
                  <c:v>190</c:v>
                </c:pt>
                <c:pt idx="5810">
                  <c:v>190</c:v>
                </c:pt>
                <c:pt idx="5811">
                  <c:v>190</c:v>
                </c:pt>
                <c:pt idx="5812">
                  <c:v>190</c:v>
                </c:pt>
                <c:pt idx="5813">
                  <c:v>190</c:v>
                </c:pt>
                <c:pt idx="5814">
                  <c:v>190</c:v>
                </c:pt>
                <c:pt idx="5815">
                  <c:v>190</c:v>
                </c:pt>
                <c:pt idx="5816">
                  <c:v>190</c:v>
                </c:pt>
                <c:pt idx="5817">
                  <c:v>190</c:v>
                </c:pt>
                <c:pt idx="5818">
                  <c:v>190</c:v>
                </c:pt>
                <c:pt idx="5819">
                  <c:v>190</c:v>
                </c:pt>
                <c:pt idx="5820">
                  <c:v>190</c:v>
                </c:pt>
                <c:pt idx="5821">
                  <c:v>190</c:v>
                </c:pt>
                <c:pt idx="5822">
                  <c:v>190</c:v>
                </c:pt>
                <c:pt idx="5823">
                  <c:v>190</c:v>
                </c:pt>
                <c:pt idx="5824">
                  <c:v>190</c:v>
                </c:pt>
                <c:pt idx="5825">
                  <c:v>190</c:v>
                </c:pt>
                <c:pt idx="5826">
                  <c:v>190</c:v>
                </c:pt>
                <c:pt idx="5827">
                  <c:v>190</c:v>
                </c:pt>
                <c:pt idx="5828">
                  <c:v>190</c:v>
                </c:pt>
                <c:pt idx="5829">
                  <c:v>190</c:v>
                </c:pt>
                <c:pt idx="5830">
                  <c:v>190</c:v>
                </c:pt>
                <c:pt idx="5831">
                  <c:v>190</c:v>
                </c:pt>
                <c:pt idx="5832">
                  <c:v>190</c:v>
                </c:pt>
                <c:pt idx="5833">
                  <c:v>190</c:v>
                </c:pt>
                <c:pt idx="5834">
                  <c:v>190</c:v>
                </c:pt>
                <c:pt idx="5835">
                  <c:v>190</c:v>
                </c:pt>
                <c:pt idx="5836">
                  <c:v>190</c:v>
                </c:pt>
                <c:pt idx="5837">
                  <c:v>190</c:v>
                </c:pt>
                <c:pt idx="5838">
                  <c:v>190</c:v>
                </c:pt>
                <c:pt idx="5839">
                  <c:v>190</c:v>
                </c:pt>
                <c:pt idx="5840">
                  <c:v>283</c:v>
                </c:pt>
                <c:pt idx="5841">
                  <c:v>283</c:v>
                </c:pt>
                <c:pt idx="5842">
                  <c:v>283</c:v>
                </c:pt>
                <c:pt idx="5843">
                  <c:v>173</c:v>
                </c:pt>
                <c:pt idx="5844">
                  <c:v>173</c:v>
                </c:pt>
                <c:pt idx="5845">
                  <c:v>283</c:v>
                </c:pt>
                <c:pt idx="5846">
                  <c:v>173</c:v>
                </c:pt>
                <c:pt idx="5847">
                  <c:v>173</c:v>
                </c:pt>
                <c:pt idx="5848">
                  <c:v>283</c:v>
                </c:pt>
                <c:pt idx="5849">
                  <c:v>173</c:v>
                </c:pt>
                <c:pt idx="5850">
                  <c:v>173</c:v>
                </c:pt>
                <c:pt idx="5851">
                  <c:v>283</c:v>
                </c:pt>
                <c:pt idx="5852">
                  <c:v>283</c:v>
                </c:pt>
                <c:pt idx="5853">
                  <c:v>283</c:v>
                </c:pt>
                <c:pt idx="5854">
                  <c:v>283</c:v>
                </c:pt>
                <c:pt idx="5855">
                  <c:v>283</c:v>
                </c:pt>
                <c:pt idx="5856">
                  <c:v>173</c:v>
                </c:pt>
                <c:pt idx="5857">
                  <c:v>173</c:v>
                </c:pt>
                <c:pt idx="5858">
                  <c:v>283</c:v>
                </c:pt>
                <c:pt idx="5859">
                  <c:v>173</c:v>
                </c:pt>
                <c:pt idx="5860">
                  <c:v>283</c:v>
                </c:pt>
                <c:pt idx="5861">
                  <c:v>173</c:v>
                </c:pt>
                <c:pt idx="5862">
                  <c:v>283</c:v>
                </c:pt>
                <c:pt idx="5863">
                  <c:v>283</c:v>
                </c:pt>
                <c:pt idx="5864">
                  <c:v>283</c:v>
                </c:pt>
                <c:pt idx="5865">
                  <c:v>283</c:v>
                </c:pt>
                <c:pt idx="5866">
                  <c:v>173</c:v>
                </c:pt>
                <c:pt idx="5867">
                  <c:v>283</c:v>
                </c:pt>
                <c:pt idx="5868">
                  <c:v>173</c:v>
                </c:pt>
                <c:pt idx="5869">
                  <c:v>188</c:v>
                </c:pt>
                <c:pt idx="5870">
                  <c:v>215</c:v>
                </c:pt>
                <c:pt idx="5871">
                  <c:v>211</c:v>
                </c:pt>
                <c:pt idx="5872">
                  <c:v>188</c:v>
                </c:pt>
                <c:pt idx="5873">
                  <c:v>188</c:v>
                </c:pt>
                <c:pt idx="5874">
                  <c:v>188</c:v>
                </c:pt>
                <c:pt idx="5875">
                  <c:v>188</c:v>
                </c:pt>
                <c:pt idx="5876">
                  <c:v>188</c:v>
                </c:pt>
                <c:pt idx="5877">
                  <c:v>188</c:v>
                </c:pt>
                <c:pt idx="5878">
                  <c:v>188</c:v>
                </c:pt>
                <c:pt idx="5879">
                  <c:v>188</c:v>
                </c:pt>
                <c:pt idx="5880">
                  <c:v>188</c:v>
                </c:pt>
                <c:pt idx="5881">
                  <c:v>211</c:v>
                </c:pt>
                <c:pt idx="5882">
                  <c:v>188</c:v>
                </c:pt>
                <c:pt idx="5883">
                  <c:v>188</c:v>
                </c:pt>
                <c:pt idx="5884">
                  <c:v>188</c:v>
                </c:pt>
                <c:pt idx="5885">
                  <c:v>215</c:v>
                </c:pt>
                <c:pt idx="5886">
                  <c:v>188</c:v>
                </c:pt>
                <c:pt idx="5887">
                  <c:v>188</c:v>
                </c:pt>
                <c:pt idx="5888">
                  <c:v>188</c:v>
                </c:pt>
                <c:pt idx="5889">
                  <c:v>215</c:v>
                </c:pt>
                <c:pt idx="5890">
                  <c:v>188</c:v>
                </c:pt>
                <c:pt idx="5891">
                  <c:v>211</c:v>
                </c:pt>
                <c:pt idx="5892">
                  <c:v>188</c:v>
                </c:pt>
                <c:pt idx="5893">
                  <c:v>188</c:v>
                </c:pt>
                <c:pt idx="5894">
                  <c:v>188</c:v>
                </c:pt>
                <c:pt idx="5895">
                  <c:v>188</c:v>
                </c:pt>
                <c:pt idx="5896">
                  <c:v>188</c:v>
                </c:pt>
                <c:pt idx="5897">
                  <c:v>188</c:v>
                </c:pt>
                <c:pt idx="5898">
                  <c:v>188</c:v>
                </c:pt>
                <c:pt idx="5899">
                  <c:v>73</c:v>
                </c:pt>
                <c:pt idx="5900">
                  <c:v>73</c:v>
                </c:pt>
                <c:pt idx="5901">
                  <c:v>66</c:v>
                </c:pt>
                <c:pt idx="5902">
                  <c:v>73</c:v>
                </c:pt>
                <c:pt idx="5903">
                  <c:v>73</c:v>
                </c:pt>
                <c:pt idx="5904">
                  <c:v>73</c:v>
                </c:pt>
                <c:pt idx="5905">
                  <c:v>73</c:v>
                </c:pt>
                <c:pt idx="5906">
                  <c:v>73</c:v>
                </c:pt>
                <c:pt idx="5907">
                  <c:v>73</c:v>
                </c:pt>
                <c:pt idx="5908">
                  <c:v>73</c:v>
                </c:pt>
                <c:pt idx="5909">
                  <c:v>265</c:v>
                </c:pt>
                <c:pt idx="5910">
                  <c:v>265</c:v>
                </c:pt>
                <c:pt idx="5911">
                  <c:v>420</c:v>
                </c:pt>
                <c:pt idx="5912">
                  <c:v>420</c:v>
                </c:pt>
                <c:pt idx="5913">
                  <c:v>311</c:v>
                </c:pt>
                <c:pt idx="5914">
                  <c:v>420</c:v>
                </c:pt>
                <c:pt idx="5915">
                  <c:v>311</c:v>
                </c:pt>
                <c:pt idx="5916">
                  <c:v>180</c:v>
                </c:pt>
                <c:pt idx="5917">
                  <c:v>180</c:v>
                </c:pt>
                <c:pt idx="5918">
                  <c:v>180</c:v>
                </c:pt>
                <c:pt idx="5919">
                  <c:v>180</c:v>
                </c:pt>
                <c:pt idx="5920">
                  <c:v>180</c:v>
                </c:pt>
                <c:pt idx="5921">
                  <c:v>185</c:v>
                </c:pt>
                <c:pt idx="5922">
                  <c:v>185</c:v>
                </c:pt>
                <c:pt idx="5923">
                  <c:v>180</c:v>
                </c:pt>
                <c:pt idx="5924">
                  <c:v>180</c:v>
                </c:pt>
                <c:pt idx="5925">
                  <c:v>180</c:v>
                </c:pt>
                <c:pt idx="5926">
                  <c:v>185</c:v>
                </c:pt>
                <c:pt idx="5927">
                  <c:v>180</c:v>
                </c:pt>
                <c:pt idx="5928">
                  <c:v>180</c:v>
                </c:pt>
                <c:pt idx="5929">
                  <c:v>180</c:v>
                </c:pt>
                <c:pt idx="5930">
                  <c:v>180</c:v>
                </c:pt>
                <c:pt idx="5931">
                  <c:v>180</c:v>
                </c:pt>
                <c:pt idx="5932">
                  <c:v>180</c:v>
                </c:pt>
                <c:pt idx="5933">
                  <c:v>180</c:v>
                </c:pt>
                <c:pt idx="5934">
                  <c:v>185</c:v>
                </c:pt>
                <c:pt idx="5935">
                  <c:v>180</c:v>
                </c:pt>
                <c:pt idx="5936">
                  <c:v>185</c:v>
                </c:pt>
                <c:pt idx="5937">
                  <c:v>180</c:v>
                </c:pt>
                <c:pt idx="5938">
                  <c:v>185</c:v>
                </c:pt>
                <c:pt idx="5939">
                  <c:v>180</c:v>
                </c:pt>
                <c:pt idx="5940">
                  <c:v>180</c:v>
                </c:pt>
                <c:pt idx="5941">
                  <c:v>180</c:v>
                </c:pt>
                <c:pt idx="5942">
                  <c:v>180</c:v>
                </c:pt>
                <c:pt idx="5943">
                  <c:v>180</c:v>
                </c:pt>
                <c:pt idx="5944">
                  <c:v>185</c:v>
                </c:pt>
                <c:pt idx="5945">
                  <c:v>180</c:v>
                </c:pt>
                <c:pt idx="5946">
                  <c:v>182</c:v>
                </c:pt>
                <c:pt idx="5947">
                  <c:v>304</c:v>
                </c:pt>
                <c:pt idx="5948">
                  <c:v>304</c:v>
                </c:pt>
                <c:pt idx="5949">
                  <c:v>304</c:v>
                </c:pt>
                <c:pt idx="5950">
                  <c:v>182</c:v>
                </c:pt>
                <c:pt idx="5951">
                  <c:v>304</c:v>
                </c:pt>
                <c:pt idx="5952">
                  <c:v>304</c:v>
                </c:pt>
                <c:pt idx="5953">
                  <c:v>304</c:v>
                </c:pt>
                <c:pt idx="5954">
                  <c:v>304</c:v>
                </c:pt>
                <c:pt idx="5955">
                  <c:v>304</c:v>
                </c:pt>
                <c:pt idx="5956">
                  <c:v>304</c:v>
                </c:pt>
                <c:pt idx="5957">
                  <c:v>304</c:v>
                </c:pt>
                <c:pt idx="5958">
                  <c:v>304</c:v>
                </c:pt>
                <c:pt idx="5959">
                  <c:v>304</c:v>
                </c:pt>
                <c:pt idx="5960">
                  <c:v>304</c:v>
                </c:pt>
                <c:pt idx="5961">
                  <c:v>310</c:v>
                </c:pt>
                <c:pt idx="5962">
                  <c:v>310</c:v>
                </c:pt>
                <c:pt idx="5963">
                  <c:v>310</c:v>
                </c:pt>
                <c:pt idx="5964">
                  <c:v>310</c:v>
                </c:pt>
                <c:pt idx="5965">
                  <c:v>310</c:v>
                </c:pt>
                <c:pt idx="5966">
                  <c:v>291</c:v>
                </c:pt>
                <c:pt idx="5967">
                  <c:v>291</c:v>
                </c:pt>
                <c:pt idx="5968">
                  <c:v>291</c:v>
                </c:pt>
                <c:pt idx="5969">
                  <c:v>291</c:v>
                </c:pt>
                <c:pt idx="5970">
                  <c:v>303</c:v>
                </c:pt>
                <c:pt idx="5971">
                  <c:v>291</c:v>
                </c:pt>
                <c:pt idx="5972">
                  <c:v>291</c:v>
                </c:pt>
                <c:pt idx="5973">
                  <c:v>168</c:v>
                </c:pt>
                <c:pt idx="5974">
                  <c:v>148</c:v>
                </c:pt>
                <c:pt idx="5975">
                  <c:v>148</c:v>
                </c:pt>
                <c:pt idx="5976">
                  <c:v>168</c:v>
                </c:pt>
                <c:pt idx="5977">
                  <c:v>168</c:v>
                </c:pt>
                <c:pt idx="5978">
                  <c:v>148</c:v>
                </c:pt>
                <c:pt idx="5979">
                  <c:v>148</c:v>
                </c:pt>
                <c:pt idx="5980">
                  <c:v>237</c:v>
                </c:pt>
                <c:pt idx="5981">
                  <c:v>168</c:v>
                </c:pt>
                <c:pt idx="5982">
                  <c:v>168</c:v>
                </c:pt>
                <c:pt idx="5983">
                  <c:v>168</c:v>
                </c:pt>
                <c:pt idx="5984">
                  <c:v>148</c:v>
                </c:pt>
                <c:pt idx="5985">
                  <c:v>148</c:v>
                </c:pt>
                <c:pt idx="5986">
                  <c:v>168</c:v>
                </c:pt>
                <c:pt idx="5987">
                  <c:v>148</c:v>
                </c:pt>
                <c:pt idx="5988">
                  <c:v>168</c:v>
                </c:pt>
                <c:pt idx="5989">
                  <c:v>168</c:v>
                </c:pt>
                <c:pt idx="5990">
                  <c:v>168</c:v>
                </c:pt>
                <c:pt idx="5991">
                  <c:v>168</c:v>
                </c:pt>
                <c:pt idx="5992">
                  <c:v>168</c:v>
                </c:pt>
                <c:pt idx="5993">
                  <c:v>168</c:v>
                </c:pt>
                <c:pt idx="5994">
                  <c:v>148</c:v>
                </c:pt>
                <c:pt idx="5995">
                  <c:v>148</c:v>
                </c:pt>
                <c:pt idx="5996">
                  <c:v>168</c:v>
                </c:pt>
                <c:pt idx="5997">
                  <c:v>381</c:v>
                </c:pt>
                <c:pt idx="5998">
                  <c:v>381</c:v>
                </c:pt>
                <c:pt idx="5999">
                  <c:v>381</c:v>
                </c:pt>
                <c:pt idx="6000">
                  <c:v>620</c:v>
                </c:pt>
                <c:pt idx="6001">
                  <c:v>620</c:v>
                </c:pt>
                <c:pt idx="6002">
                  <c:v>92</c:v>
                </c:pt>
                <c:pt idx="6003">
                  <c:v>135</c:v>
                </c:pt>
                <c:pt idx="6004">
                  <c:v>195</c:v>
                </c:pt>
                <c:pt idx="6005">
                  <c:v>195</c:v>
                </c:pt>
                <c:pt idx="6006">
                  <c:v>195</c:v>
                </c:pt>
                <c:pt idx="6007">
                  <c:v>195</c:v>
                </c:pt>
                <c:pt idx="6008">
                  <c:v>92</c:v>
                </c:pt>
                <c:pt idx="6009">
                  <c:v>135</c:v>
                </c:pt>
                <c:pt idx="6010">
                  <c:v>195</c:v>
                </c:pt>
                <c:pt idx="6011">
                  <c:v>92</c:v>
                </c:pt>
                <c:pt idx="6012">
                  <c:v>195</c:v>
                </c:pt>
                <c:pt idx="6013">
                  <c:v>135</c:v>
                </c:pt>
                <c:pt idx="6014">
                  <c:v>141</c:v>
                </c:pt>
                <c:pt idx="6015">
                  <c:v>141</c:v>
                </c:pt>
                <c:pt idx="6016">
                  <c:v>100</c:v>
                </c:pt>
                <c:pt idx="6017">
                  <c:v>141</c:v>
                </c:pt>
                <c:pt idx="6018">
                  <c:v>100</c:v>
                </c:pt>
                <c:pt idx="6019">
                  <c:v>141</c:v>
                </c:pt>
                <c:pt idx="6020">
                  <c:v>100</c:v>
                </c:pt>
                <c:pt idx="6021">
                  <c:v>141</c:v>
                </c:pt>
                <c:pt idx="6022">
                  <c:v>141</c:v>
                </c:pt>
                <c:pt idx="6023">
                  <c:v>142</c:v>
                </c:pt>
                <c:pt idx="6024">
                  <c:v>142</c:v>
                </c:pt>
                <c:pt idx="6025">
                  <c:v>141</c:v>
                </c:pt>
                <c:pt idx="6026">
                  <c:v>74</c:v>
                </c:pt>
                <c:pt idx="6027">
                  <c:v>74</c:v>
                </c:pt>
                <c:pt idx="6028">
                  <c:v>74</c:v>
                </c:pt>
                <c:pt idx="6029">
                  <c:v>74</c:v>
                </c:pt>
                <c:pt idx="6030">
                  <c:v>74</c:v>
                </c:pt>
                <c:pt idx="6031">
                  <c:v>74</c:v>
                </c:pt>
                <c:pt idx="6032">
                  <c:v>74</c:v>
                </c:pt>
                <c:pt idx="6033">
                  <c:v>74</c:v>
                </c:pt>
                <c:pt idx="6034">
                  <c:v>74</c:v>
                </c:pt>
                <c:pt idx="6035">
                  <c:v>107</c:v>
                </c:pt>
                <c:pt idx="6036">
                  <c:v>107</c:v>
                </c:pt>
                <c:pt idx="6037">
                  <c:v>107</c:v>
                </c:pt>
                <c:pt idx="6038">
                  <c:v>107</c:v>
                </c:pt>
                <c:pt idx="6039">
                  <c:v>107</c:v>
                </c:pt>
                <c:pt idx="6040">
                  <c:v>107</c:v>
                </c:pt>
                <c:pt idx="6041">
                  <c:v>107</c:v>
                </c:pt>
                <c:pt idx="6042">
                  <c:v>107</c:v>
                </c:pt>
                <c:pt idx="6043">
                  <c:v>107</c:v>
                </c:pt>
                <c:pt idx="6044">
                  <c:v>107</c:v>
                </c:pt>
                <c:pt idx="6045">
                  <c:v>175</c:v>
                </c:pt>
                <c:pt idx="6046">
                  <c:v>256</c:v>
                </c:pt>
                <c:pt idx="6047">
                  <c:v>175</c:v>
                </c:pt>
                <c:pt idx="6048">
                  <c:v>175</c:v>
                </c:pt>
                <c:pt idx="6049">
                  <c:v>175</c:v>
                </c:pt>
                <c:pt idx="6050">
                  <c:v>175</c:v>
                </c:pt>
                <c:pt idx="6051">
                  <c:v>175</c:v>
                </c:pt>
                <c:pt idx="6052">
                  <c:v>175</c:v>
                </c:pt>
                <c:pt idx="6053">
                  <c:v>175</c:v>
                </c:pt>
                <c:pt idx="6054">
                  <c:v>256</c:v>
                </c:pt>
                <c:pt idx="6055">
                  <c:v>175</c:v>
                </c:pt>
                <c:pt idx="6056">
                  <c:v>175</c:v>
                </c:pt>
                <c:pt idx="6057">
                  <c:v>175</c:v>
                </c:pt>
                <c:pt idx="6058">
                  <c:v>175</c:v>
                </c:pt>
                <c:pt idx="6059">
                  <c:v>256</c:v>
                </c:pt>
                <c:pt idx="6060">
                  <c:v>175</c:v>
                </c:pt>
                <c:pt idx="6061">
                  <c:v>175</c:v>
                </c:pt>
                <c:pt idx="6062">
                  <c:v>175</c:v>
                </c:pt>
                <c:pt idx="6063">
                  <c:v>175</c:v>
                </c:pt>
                <c:pt idx="6064">
                  <c:v>200</c:v>
                </c:pt>
                <c:pt idx="6065">
                  <c:v>200</c:v>
                </c:pt>
                <c:pt idx="6066">
                  <c:v>230</c:v>
                </c:pt>
                <c:pt idx="6067">
                  <c:v>200</c:v>
                </c:pt>
                <c:pt idx="6068">
                  <c:v>230</c:v>
                </c:pt>
                <c:pt idx="6069">
                  <c:v>230</c:v>
                </c:pt>
                <c:pt idx="6070">
                  <c:v>200</c:v>
                </c:pt>
                <c:pt idx="6071">
                  <c:v>200</c:v>
                </c:pt>
                <c:pt idx="6072">
                  <c:v>230</c:v>
                </c:pt>
                <c:pt idx="6073">
                  <c:v>230</c:v>
                </c:pt>
                <c:pt idx="6074">
                  <c:v>200</c:v>
                </c:pt>
                <c:pt idx="6075">
                  <c:v>230</c:v>
                </c:pt>
                <c:pt idx="6076">
                  <c:v>230</c:v>
                </c:pt>
                <c:pt idx="6077">
                  <c:v>200</c:v>
                </c:pt>
                <c:pt idx="6078">
                  <c:v>200</c:v>
                </c:pt>
                <c:pt idx="6079">
                  <c:v>230</c:v>
                </c:pt>
                <c:pt idx="6080">
                  <c:v>205</c:v>
                </c:pt>
                <c:pt idx="6081">
                  <c:v>205</c:v>
                </c:pt>
                <c:pt idx="6082">
                  <c:v>205</c:v>
                </c:pt>
                <c:pt idx="6083">
                  <c:v>205</c:v>
                </c:pt>
                <c:pt idx="6084">
                  <c:v>205</c:v>
                </c:pt>
                <c:pt idx="6085">
                  <c:v>205</c:v>
                </c:pt>
                <c:pt idx="6086">
                  <c:v>424</c:v>
                </c:pt>
                <c:pt idx="6087">
                  <c:v>345</c:v>
                </c:pt>
                <c:pt idx="6088">
                  <c:v>552</c:v>
                </c:pt>
                <c:pt idx="6089">
                  <c:v>253</c:v>
                </c:pt>
                <c:pt idx="6090">
                  <c:v>253</c:v>
                </c:pt>
                <c:pt idx="6091">
                  <c:v>253</c:v>
                </c:pt>
                <c:pt idx="6092">
                  <c:v>90</c:v>
                </c:pt>
                <c:pt idx="6093">
                  <c:v>90</c:v>
                </c:pt>
                <c:pt idx="6094">
                  <c:v>90</c:v>
                </c:pt>
                <c:pt idx="6095">
                  <c:v>90</c:v>
                </c:pt>
                <c:pt idx="6096">
                  <c:v>90</c:v>
                </c:pt>
                <c:pt idx="6097">
                  <c:v>90</c:v>
                </c:pt>
                <c:pt idx="6098">
                  <c:v>90</c:v>
                </c:pt>
                <c:pt idx="6099">
                  <c:v>90</c:v>
                </c:pt>
                <c:pt idx="6100">
                  <c:v>90</c:v>
                </c:pt>
                <c:pt idx="6101">
                  <c:v>240</c:v>
                </c:pt>
                <c:pt idx="6102">
                  <c:v>240</c:v>
                </c:pt>
                <c:pt idx="6103">
                  <c:v>240</c:v>
                </c:pt>
                <c:pt idx="6104">
                  <c:v>240</c:v>
                </c:pt>
                <c:pt idx="6105">
                  <c:v>240</c:v>
                </c:pt>
                <c:pt idx="6106">
                  <c:v>240</c:v>
                </c:pt>
                <c:pt idx="6107">
                  <c:v>240</c:v>
                </c:pt>
                <c:pt idx="6108">
                  <c:v>240</c:v>
                </c:pt>
                <c:pt idx="6109">
                  <c:v>240</c:v>
                </c:pt>
                <c:pt idx="6110">
                  <c:v>300</c:v>
                </c:pt>
                <c:pt idx="6111">
                  <c:v>300</c:v>
                </c:pt>
                <c:pt idx="6112">
                  <c:v>300</c:v>
                </c:pt>
                <c:pt idx="6113">
                  <c:v>340</c:v>
                </c:pt>
                <c:pt idx="6114">
                  <c:v>340</c:v>
                </c:pt>
                <c:pt idx="6115">
                  <c:v>340</c:v>
                </c:pt>
                <c:pt idx="6116">
                  <c:v>340</c:v>
                </c:pt>
                <c:pt idx="6117">
                  <c:v>340</c:v>
                </c:pt>
                <c:pt idx="6118">
                  <c:v>340</c:v>
                </c:pt>
                <c:pt idx="6119">
                  <c:v>340</c:v>
                </c:pt>
                <c:pt idx="6120">
                  <c:v>340</c:v>
                </c:pt>
                <c:pt idx="6121">
                  <c:v>340</c:v>
                </c:pt>
                <c:pt idx="6122">
                  <c:v>340</c:v>
                </c:pt>
                <c:pt idx="6123">
                  <c:v>290</c:v>
                </c:pt>
                <c:pt idx="6124">
                  <c:v>290</c:v>
                </c:pt>
                <c:pt idx="6125">
                  <c:v>290</c:v>
                </c:pt>
                <c:pt idx="6126">
                  <c:v>290</c:v>
                </c:pt>
                <c:pt idx="6127">
                  <c:v>290</c:v>
                </c:pt>
                <c:pt idx="6128">
                  <c:v>278</c:v>
                </c:pt>
                <c:pt idx="6129">
                  <c:v>360</c:v>
                </c:pt>
                <c:pt idx="6130">
                  <c:v>386</c:v>
                </c:pt>
                <c:pt idx="6131">
                  <c:v>386</c:v>
                </c:pt>
                <c:pt idx="6132">
                  <c:v>386</c:v>
                </c:pt>
                <c:pt idx="6133">
                  <c:v>360</c:v>
                </c:pt>
                <c:pt idx="6134">
                  <c:v>360</c:v>
                </c:pt>
                <c:pt idx="6135">
                  <c:v>360</c:v>
                </c:pt>
                <c:pt idx="6136">
                  <c:v>386</c:v>
                </c:pt>
                <c:pt idx="6137">
                  <c:v>386</c:v>
                </c:pt>
                <c:pt idx="6138">
                  <c:v>360</c:v>
                </c:pt>
                <c:pt idx="6139">
                  <c:v>359</c:v>
                </c:pt>
                <c:pt idx="6140">
                  <c:v>386</c:v>
                </c:pt>
                <c:pt idx="6141">
                  <c:v>386</c:v>
                </c:pt>
                <c:pt idx="6142">
                  <c:v>359</c:v>
                </c:pt>
                <c:pt idx="6143">
                  <c:v>438</c:v>
                </c:pt>
                <c:pt idx="6144">
                  <c:v>438</c:v>
                </c:pt>
                <c:pt idx="6145">
                  <c:v>438</c:v>
                </c:pt>
                <c:pt idx="6146">
                  <c:v>232</c:v>
                </c:pt>
                <c:pt idx="6147">
                  <c:v>280</c:v>
                </c:pt>
                <c:pt idx="6148">
                  <c:v>232</c:v>
                </c:pt>
                <c:pt idx="6149">
                  <c:v>280</c:v>
                </c:pt>
                <c:pt idx="6150">
                  <c:v>232</c:v>
                </c:pt>
                <c:pt idx="6151">
                  <c:v>280</c:v>
                </c:pt>
                <c:pt idx="6152">
                  <c:v>232</c:v>
                </c:pt>
                <c:pt idx="6153">
                  <c:v>232</c:v>
                </c:pt>
                <c:pt idx="6154">
                  <c:v>232</c:v>
                </c:pt>
                <c:pt idx="6155">
                  <c:v>280</c:v>
                </c:pt>
                <c:pt idx="6156">
                  <c:v>280</c:v>
                </c:pt>
                <c:pt idx="6157">
                  <c:v>240</c:v>
                </c:pt>
                <c:pt idx="6158">
                  <c:v>205</c:v>
                </c:pt>
                <c:pt idx="6159">
                  <c:v>195</c:v>
                </c:pt>
                <c:pt idx="6160">
                  <c:v>240</c:v>
                </c:pt>
                <c:pt idx="6161">
                  <c:v>240</c:v>
                </c:pt>
                <c:pt idx="6162">
                  <c:v>205</c:v>
                </c:pt>
                <c:pt idx="6163">
                  <c:v>150</c:v>
                </c:pt>
                <c:pt idx="6164">
                  <c:v>150</c:v>
                </c:pt>
                <c:pt idx="6165">
                  <c:v>150</c:v>
                </c:pt>
                <c:pt idx="6166">
                  <c:v>150</c:v>
                </c:pt>
                <c:pt idx="6167">
                  <c:v>292</c:v>
                </c:pt>
                <c:pt idx="6168">
                  <c:v>227</c:v>
                </c:pt>
                <c:pt idx="6169">
                  <c:v>227</c:v>
                </c:pt>
                <c:pt idx="6170">
                  <c:v>227</c:v>
                </c:pt>
                <c:pt idx="6171">
                  <c:v>227</c:v>
                </c:pt>
                <c:pt idx="6172">
                  <c:v>227</c:v>
                </c:pt>
                <c:pt idx="6173">
                  <c:v>227</c:v>
                </c:pt>
                <c:pt idx="6174">
                  <c:v>227</c:v>
                </c:pt>
                <c:pt idx="6175">
                  <c:v>227</c:v>
                </c:pt>
                <c:pt idx="6176">
                  <c:v>227</c:v>
                </c:pt>
                <c:pt idx="6177">
                  <c:v>227</c:v>
                </c:pt>
                <c:pt idx="6178">
                  <c:v>227</c:v>
                </c:pt>
                <c:pt idx="6179">
                  <c:v>227</c:v>
                </c:pt>
                <c:pt idx="6180">
                  <c:v>292</c:v>
                </c:pt>
                <c:pt idx="6181">
                  <c:v>227</c:v>
                </c:pt>
                <c:pt idx="6182">
                  <c:v>227</c:v>
                </c:pt>
                <c:pt idx="6183">
                  <c:v>227</c:v>
                </c:pt>
                <c:pt idx="6184">
                  <c:v>227</c:v>
                </c:pt>
                <c:pt idx="6185">
                  <c:v>227</c:v>
                </c:pt>
                <c:pt idx="6186">
                  <c:v>227</c:v>
                </c:pt>
                <c:pt idx="6187">
                  <c:v>292</c:v>
                </c:pt>
                <c:pt idx="6188">
                  <c:v>120</c:v>
                </c:pt>
                <c:pt idx="6189">
                  <c:v>120</c:v>
                </c:pt>
                <c:pt idx="6190">
                  <c:v>120</c:v>
                </c:pt>
                <c:pt idx="6191">
                  <c:v>120</c:v>
                </c:pt>
                <c:pt idx="6192">
                  <c:v>180</c:v>
                </c:pt>
                <c:pt idx="6193">
                  <c:v>180</c:v>
                </c:pt>
                <c:pt idx="6194">
                  <c:v>160</c:v>
                </c:pt>
                <c:pt idx="6195">
                  <c:v>200</c:v>
                </c:pt>
                <c:pt idx="6196">
                  <c:v>175</c:v>
                </c:pt>
                <c:pt idx="6197">
                  <c:v>175</c:v>
                </c:pt>
                <c:pt idx="6198">
                  <c:v>212</c:v>
                </c:pt>
                <c:pt idx="6199">
                  <c:v>212</c:v>
                </c:pt>
                <c:pt idx="6200">
                  <c:v>235</c:v>
                </c:pt>
                <c:pt idx="6201">
                  <c:v>275</c:v>
                </c:pt>
                <c:pt idx="6202">
                  <c:v>268</c:v>
                </c:pt>
                <c:pt idx="6203">
                  <c:v>383</c:v>
                </c:pt>
                <c:pt idx="6204">
                  <c:v>383</c:v>
                </c:pt>
                <c:pt idx="6205">
                  <c:v>383</c:v>
                </c:pt>
                <c:pt idx="6206">
                  <c:v>240</c:v>
                </c:pt>
                <c:pt idx="6207">
                  <c:v>518</c:v>
                </c:pt>
                <c:pt idx="6208">
                  <c:v>402</c:v>
                </c:pt>
                <c:pt idx="6209">
                  <c:v>302</c:v>
                </c:pt>
                <c:pt idx="6210">
                  <c:v>302</c:v>
                </c:pt>
                <c:pt idx="6211">
                  <c:v>518</c:v>
                </c:pt>
                <c:pt idx="6212">
                  <c:v>240</c:v>
                </c:pt>
                <c:pt idx="6213">
                  <c:v>302</c:v>
                </c:pt>
                <c:pt idx="6214">
                  <c:v>402</c:v>
                </c:pt>
                <c:pt idx="6215">
                  <c:v>302</c:v>
                </c:pt>
                <c:pt idx="6216">
                  <c:v>329</c:v>
                </c:pt>
                <c:pt idx="6217">
                  <c:v>302</c:v>
                </c:pt>
                <c:pt idx="6218">
                  <c:v>240</c:v>
                </c:pt>
                <c:pt idx="6219">
                  <c:v>518</c:v>
                </c:pt>
                <c:pt idx="6220">
                  <c:v>302</c:v>
                </c:pt>
                <c:pt idx="6221">
                  <c:v>365</c:v>
                </c:pt>
                <c:pt idx="6222">
                  <c:v>365</c:v>
                </c:pt>
                <c:pt idx="6223">
                  <c:v>162</c:v>
                </c:pt>
                <c:pt idx="6224">
                  <c:v>162</c:v>
                </c:pt>
                <c:pt idx="6225">
                  <c:v>162</c:v>
                </c:pt>
                <c:pt idx="6226">
                  <c:v>162</c:v>
                </c:pt>
                <c:pt idx="6227">
                  <c:v>162</c:v>
                </c:pt>
                <c:pt idx="6228">
                  <c:v>275</c:v>
                </c:pt>
                <c:pt idx="6229">
                  <c:v>275</c:v>
                </c:pt>
                <c:pt idx="6230">
                  <c:v>303</c:v>
                </c:pt>
                <c:pt idx="6231">
                  <c:v>275</c:v>
                </c:pt>
                <c:pt idx="6232">
                  <c:v>303</c:v>
                </c:pt>
                <c:pt idx="6233">
                  <c:v>303</c:v>
                </c:pt>
                <c:pt idx="6234">
                  <c:v>330</c:v>
                </c:pt>
                <c:pt idx="6235">
                  <c:v>330</c:v>
                </c:pt>
                <c:pt idx="6236">
                  <c:v>425</c:v>
                </c:pt>
                <c:pt idx="6237">
                  <c:v>425</c:v>
                </c:pt>
                <c:pt idx="6238">
                  <c:v>425</c:v>
                </c:pt>
                <c:pt idx="6239">
                  <c:v>493</c:v>
                </c:pt>
                <c:pt idx="6240">
                  <c:v>325</c:v>
                </c:pt>
                <c:pt idx="6241">
                  <c:v>325</c:v>
                </c:pt>
                <c:pt idx="6242">
                  <c:v>325</c:v>
                </c:pt>
                <c:pt idx="6243">
                  <c:v>325</c:v>
                </c:pt>
                <c:pt idx="6244">
                  <c:v>325</c:v>
                </c:pt>
                <c:pt idx="6245">
                  <c:v>325</c:v>
                </c:pt>
                <c:pt idx="6246">
                  <c:v>425</c:v>
                </c:pt>
                <c:pt idx="6247">
                  <c:v>425</c:v>
                </c:pt>
                <c:pt idx="6248">
                  <c:v>425</c:v>
                </c:pt>
                <c:pt idx="6249">
                  <c:v>425</c:v>
                </c:pt>
                <c:pt idx="6250">
                  <c:v>425</c:v>
                </c:pt>
                <c:pt idx="6251">
                  <c:v>425</c:v>
                </c:pt>
                <c:pt idx="6252">
                  <c:v>420</c:v>
                </c:pt>
                <c:pt idx="6253">
                  <c:v>420</c:v>
                </c:pt>
                <c:pt idx="6254">
                  <c:v>552</c:v>
                </c:pt>
                <c:pt idx="6255">
                  <c:v>560</c:v>
                </c:pt>
                <c:pt idx="6256">
                  <c:v>560</c:v>
                </c:pt>
                <c:pt idx="6257">
                  <c:v>560</c:v>
                </c:pt>
                <c:pt idx="6258">
                  <c:v>552</c:v>
                </c:pt>
                <c:pt idx="6259">
                  <c:v>560</c:v>
                </c:pt>
                <c:pt idx="6260">
                  <c:v>560</c:v>
                </c:pt>
                <c:pt idx="6261">
                  <c:v>560</c:v>
                </c:pt>
                <c:pt idx="6262">
                  <c:v>552</c:v>
                </c:pt>
                <c:pt idx="6263">
                  <c:v>552</c:v>
                </c:pt>
                <c:pt idx="6264">
                  <c:v>560</c:v>
                </c:pt>
                <c:pt idx="6265">
                  <c:v>560</c:v>
                </c:pt>
                <c:pt idx="6266">
                  <c:v>400</c:v>
                </c:pt>
                <c:pt idx="6267">
                  <c:v>340</c:v>
                </c:pt>
                <c:pt idx="6268">
                  <c:v>340</c:v>
                </c:pt>
                <c:pt idx="6269">
                  <c:v>400</c:v>
                </c:pt>
                <c:pt idx="6270">
                  <c:v>360</c:v>
                </c:pt>
                <c:pt idx="6271">
                  <c:v>340</c:v>
                </c:pt>
                <c:pt idx="6272">
                  <c:v>400</c:v>
                </c:pt>
                <c:pt idx="6273">
                  <c:v>252</c:v>
                </c:pt>
                <c:pt idx="6274">
                  <c:v>340</c:v>
                </c:pt>
                <c:pt idx="6275">
                  <c:v>340</c:v>
                </c:pt>
                <c:pt idx="6276">
                  <c:v>190</c:v>
                </c:pt>
                <c:pt idx="6277">
                  <c:v>250</c:v>
                </c:pt>
                <c:pt idx="6278">
                  <c:v>425</c:v>
                </c:pt>
                <c:pt idx="6279">
                  <c:v>250</c:v>
                </c:pt>
                <c:pt idx="6280">
                  <c:v>190</c:v>
                </c:pt>
                <c:pt idx="6281">
                  <c:v>340</c:v>
                </c:pt>
                <c:pt idx="6282">
                  <c:v>340</c:v>
                </c:pt>
                <c:pt idx="6283">
                  <c:v>425</c:v>
                </c:pt>
                <c:pt idx="6284">
                  <c:v>425</c:v>
                </c:pt>
                <c:pt idx="6285">
                  <c:v>340</c:v>
                </c:pt>
                <c:pt idx="6286">
                  <c:v>250</c:v>
                </c:pt>
                <c:pt idx="6287">
                  <c:v>250</c:v>
                </c:pt>
                <c:pt idx="6288">
                  <c:v>340</c:v>
                </c:pt>
                <c:pt idx="6289">
                  <c:v>178</c:v>
                </c:pt>
                <c:pt idx="6290">
                  <c:v>219</c:v>
                </c:pt>
                <c:pt idx="6291">
                  <c:v>145</c:v>
                </c:pt>
                <c:pt idx="6292">
                  <c:v>219</c:v>
                </c:pt>
                <c:pt idx="6293">
                  <c:v>164</c:v>
                </c:pt>
                <c:pt idx="6294">
                  <c:v>164</c:v>
                </c:pt>
                <c:pt idx="6295">
                  <c:v>164</c:v>
                </c:pt>
                <c:pt idx="6296">
                  <c:v>197</c:v>
                </c:pt>
                <c:pt idx="6297">
                  <c:v>197</c:v>
                </c:pt>
                <c:pt idx="6298">
                  <c:v>197</c:v>
                </c:pt>
                <c:pt idx="6299">
                  <c:v>200</c:v>
                </c:pt>
                <c:pt idx="6300">
                  <c:v>200</c:v>
                </c:pt>
                <c:pt idx="6301">
                  <c:v>200</c:v>
                </c:pt>
                <c:pt idx="6302">
                  <c:v>201</c:v>
                </c:pt>
                <c:pt idx="6303">
                  <c:v>201</c:v>
                </c:pt>
                <c:pt idx="6304">
                  <c:v>240</c:v>
                </c:pt>
                <c:pt idx="6305">
                  <c:v>201</c:v>
                </c:pt>
                <c:pt idx="6306">
                  <c:v>217</c:v>
                </c:pt>
                <c:pt idx="6307">
                  <c:v>217</c:v>
                </c:pt>
                <c:pt idx="6308">
                  <c:v>240</c:v>
                </c:pt>
                <c:pt idx="6309">
                  <c:v>217</c:v>
                </c:pt>
                <c:pt idx="6310">
                  <c:v>196</c:v>
                </c:pt>
                <c:pt idx="6311">
                  <c:v>196</c:v>
                </c:pt>
                <c:pt idx="6312">
                  <c:v>259</c:v>
                </c:pt>
                <c:pt idx="6313">
                  <c:v>196</c:v>
                </c:pt>
                <c:pt idx="6314">
                  <c:v>259</c:v>
                </c:pt>
                <c:pt idx="6315">
                  <c:v>196</c:v>
                </c:pt>
                <c:pt idx="6316">
                  <c:v>160</c:v>
                </c:pt>
                <c:pt idx="6317">
                  <c:v>250</c:v>
                </c:pt>
                <c:pt idx="6318">
                  <c:v>182</c:v>
                </c:pt>
                <c:pt idx="6319">
                  <c:v>250</c:v>
                </c:pt>
                <c:pt idx="6320">
                  <c:v>160</c:v>
                </c:pt>
                <c:pt idx="6321">
                  <c:v>160</c:v>
                </c:pt>
                <c:pt idx="6322">
                  <c:v>160</c:v>
                </c:pt>
                <c:pt idx="6323">
                  <c:v>182</c:v>
                </c:pt>
                <c:pt idx="6324">
                  <c:v>160</c:v>
                </c:pt>
                <c:pt idx="6325">
                  <c:v>250</c:v>
                </c:pt>
                <c:pt idx="6326">
                  <c:v>160</c:v>
                </c:pt>
                <c:pt idx="6327">
                  <c:v>300</c:v>
                </c:pt>
                <c:pt idx="6328">
                  <c:v>300</c:v>
                </c:pt>
                <c:pt idx="6329">
                  <c:v>300</c:v>
                </c:pt>
                <c:pt idx="6330">
                  <c:v>300</c:v>
                </c:pt>
                <c:pt idx="6331">
                  <c:v>300</c:v>
                </c:pt>
                <c:pt idx="6332">
                  <c:v>300</c:v>
                </c:pt>
                <c:pt idx="6333">
                  <c:v>300</c:v>
                </c:pt>
                <c:pt idx="6334">
                  <c:v>300</c:v>
                </c:pt>
                <c:pt idx="6335">
                  <c:v>300</c:v>
                </c:pt>
                <c:pt idx="6336">
                  <c:v>300</c:v>
                </c:pt>
                <c:pt idx="6337">
                  <c:v>280</c:v>
                </c:pt>
                <c:pt idx="6338">
                  <c:v>280</c:v>
                </c:pt>
                <c:pt idx="6339">
                  <c:v>280</c:v>
                </c:pt>
                <c:pt idx="6340">
                  <c:v>280</c:v>
                </c:pt>
                <c:pt idx="6341">
                  <c:v>290</c:v>
                </c:pt>
                <c:pt idx="6342">
                  <c:v>225</c:v>
                </c:pt>
                <c:pt idx="6343">
                  <c:v>225</c:v>
                </c:pt>
                <c:pt idx="6344">
                  <c:v>225</c:v>
                </c:pt>
                <c:pt idx="6345">
                  <c:v>132</c:v>
                </c:pt>
                <c:pt idx="6346">
                  <c:v>158</c:v>
                </c:pt>
                <c:pt idx="6347">
                  <c:v>158</c:v>
                </c:pt>
                <c:pt idx="6348">
                  <c:v>158</c:v>
                </c:pt>
                <c:pt idx="6349">
                  <c:v>132</c:v>
                </c:pt>
                <c:pt idx="6350">
                  <c:v>158</c:v>
                </c:pt>
                <c:pt idx="6351">
                  <c:v>132</c:v>
                </c:pt>
                <c:pt idx="6352">
                  <c:v>158</c:v>
                </c:pt>
                <c:pt idx="6353">
                  <c:v>132</c:v>
                </c:pt>
                <c:pt idx="6354">
                  <c:v>158</c:v>
                </c:pt>
                <c:pt idx="6355">
                  <c:v>132</c:v>
                </c:pt>
                <c:pt idx="6356">
                  <c:v>158</c:v>
                </c:pt>
                <c:pt idx="6357">
                  <c:v>158</c:v>
                </c:pt>
                <c:pt idx="6358">
                  <c:v>158</c:v>
                </c:pt>
                <c:pt idx="6359">
                  <c:v>132</c:v>
                </c:pt>
                <c:pt idx="6360">
                  <c:v>290</c:v>
                </c:pt>
                <c:pt idx="6361">
                  <c:v>290</c:v>
                </c:pt>
                <c:pt idx="6362">
                  <c:v>300</c:v>
                </c:pt>
                <c:pt idx="6363">
                  <c:v>300</c:v>
                </c:pt>
                <c:pt idx="6364">
                  <c:v>300</c:v>
                </c:pt>
                <c:pt idx="6365">
                  <c:v>300</c:v>
                </c:pt>
                <c:pt idx="6366">
                  <c:v>300</c:v>
                </c:pt>
                <c:pt idx="6367">
                  <c:v>300</c:v>
                </c:pt>
                <c:pt idx="6368">
                  <c:v>300</c:v>
                </c:pt>
                <c:pt idx="6369">
                  <c:v>300</c:v>
                </c:pt>
                <c:pt idx="6370">
                  <c:v>300</c:v>
                </c:pt>
                <c:pt idx="6371">
                  <c:v>300</c:v>
                </c:pt>
                <c:pt idx="6372">
                  <c:v>523</c:v>
                </c:pt>
                <c:pt idx="6373">
                  <c:v>523</c:v>
                </c:pt>
                <c:pt idx="6374">
                  <c:v>263</c:v>
                </c:pt>
                <c:pt idx="6375">
                  <c:v>263</c:v>
                </c:pt>
                <c:pt idx="6376">
                  <c:v>263</c:v>
                </c:pt>
                <c:pt idx="6377">
                  <c:v>274</c:v>
                </c:pt>
                <c:pt idx="6378">
                  <c:v>274</c:v>
                </c:pt>
                <c:pt idx="6379">
                  <c:v>274</c:v>
                </c:pt>
                <c:pt idx="6380">
                  <c:v>274</c:v>
                </c:pt>
                <c:pt idx="6381">
                  <c:v>178</c:v>
                </c:pt>
                <c:pt idx="6382">
                  <c:v>178</c:v>
                </c:pt>
                <c:pt idx="6383">
                  <c:v>178</c:v>
                </c:pt>
                <c:pt idx="6384">
                  <c:v>170</c:v>
                </c:pt>
                <c:pt idx="6385">
                  <c:v>170</c:v>
                </c:pt>
                <c:pt idx="6386">
                  <c:v>315</c:v>
                </c:pt>
                <c:pt idx="6387">
                  <c:v>315</c:v>
                </c:pt>
                <c:pt idx="6388">
                  <c:v>315</c:v>
                </c:pt>
                <c:pt idx="6389">
                  <c:v>330</c:v>
                </c:pt>
                <c:pt idx="6390">
                  <c:v>330</c:v>
                </c:pt>
                <c:pt idx="6391">
                  <c:v>290</c:v>
                </c:pt>
                <c:pt idx="6392">
                  <c:v>290</c:v>
                </c:pt>
                <c:pt idx="6393">
                  <c:v>290</c:v>
                </c:pt>
                <c:pt idx="6394">
                  <c:v>290</c:v>
                </c:pt>
                <c:pt idx="6395">
                  <c:v>290</c:v>
                </c:pt>
                <c:pt idx="6396">
                  <c:v>290</c:v>
                </c:pt>
                <c:pt idx="6397">
                  <c:v>290</c:v>
                </c:pt>
                <c:pt idx="6398">
                  <c:v>290</c:v>
                </c:pt>
                <c:pt idx="6399">
                  <c:v>290</c:v>
                </c:pt>
                <c:pt idx="6400">
                  <c:v>290</c:v>
                </c:pt>
                <c:pt idx="6401">
                  <c:v>290</c:v>
                </c:pt>
                <c:pt idx="6402">
                  <c:v>290</c:v>
                </c:pt>
                <c:pt idx="6403">
                  <c:v>290</c:v>
                </c:pt>
                <c:pt idx="6404">
                  <c:v>290</c:v>
                </c:pt>
                <c:pt idx="6405">
                  <c:v>290</c:v>
                </c:pt>
                <c:pt idx="6406">
                  <c:v>290</c:v>
                </c:pt>
                <c:pt idx="6407">
                  <c:v>290</c:v>
                </c:pt>
                <c:pt idx="6408">
                  <c:v>290</c:v>
                </c:pt>
                <c:pt idx="6409">
                  <c:v>290</c:v>
                </c:pt>
                <c:pt idx="6410">
                  <c:v>290</c:v>
                </c:pt>
                <c:pt idx="6411">
                  <c:v>290</c:v>
                </c:pt>
                <c:pt idx="6412">
                  <c:v>290</c:v>
                </c:pt>
                <c:pt idx="6413">
                  <c:v>290</c:v>
                </c:pt>
                <c:pt idx="6414">
                  <c:v>290</c:v>
                </c:pt>
                <c:pt idx="6415">
                  <c:v>290</c:v>
                </c:pt>
                <c:pt idx="6416">
                  <c:v>290</c:v>
                </c:pt>
                <c:pt idx="6417">
                  <c:v>290</c:v>
                </c:pt>
                <c:pt idx="6418">
                  <c:v>290</c:v>
                </c:pt>
                <c:pt idx="6419">
                  <c:v>290</c:v>
                </c:pt>
                <c:pt idx="6420">
                  <c:v>290</c:v>
                </c:pt>
                <c:pt idx="6421">
                  <c:v>290</c:v>
                </c:pt>
                <c:pt idx="6422">
                  <c:v>290</c:v>
                </c:pt>
                <c:pt idx="6423">
                  <c:v>290</c:v>
                </c:pt>
                <c:pt idx="6424">
                  <c:v>290</c:v>
                </c:pt>
                <c:pt idx="6425">
                  <c:v>208</c:v>
                </c:pt>
                <c:pt idx="6426">
                  <c:v>208</c:v>
                </c:pt>
                <c:pt idx="6427">
                  <c:v>55</c:v>
                </c:pt>
                <c:pt idx="6428">
                  <c:v>79</c:v>
                </c:pt>
                <c:pt idx="6429">
                  <c:v>79</c:v>
                </c:pt>
                <c:pt idx="6430">
                  <c:v>79</c:v>
                </c:pt>
                <c:pt idx="6431">
                  <c:v>55</c:v>
                </c:pt>
                <c:pt idx="6432">
                  <c:v>79</c:v>
                </c:pt>
                <c:pt idx="6433">
                  <c:v>79</c:v>
                </c:pt>
                <c:pt idx="6434">
                  <c:v>116</c:v>
                </c:pt>
                <c:pt idx="6435">
                  <c:v>116</c:v>
                </c:pt>
                <c:pt idx="6436">
                  <c:v>151</c:v>
                </c:pt>
                <c:pt idx="6437">
                  <c:v>116</c:v>
                </c:pt>
                <c:pt idx="6438">
                  <c:v>116</c:v>
                </c:pt>
                <c:pt idx="6439">
                  <c:v>210</c:v>
                </c:pt>
                <c:pt idx="6440">
                  <c:v>210</c:v>
                </c:pt>
                <c:pt idx="6441">
                  <c:v>170</c:v>
                </c:pt>
                <c:pt idx="6442">
                  <c:v>210</c:v>
                </c:pt>
                <c:pt idx="6443">
                  <c:v>170</c:v>
                </c:pt>
                <c:pt idx="6444">
                  <c:v>170</c:v>
                </c:pt>
                <c:pt idx="6445">
                  <c:v>210</c:v>
                </c:pt>
                <c:pt idx="6446">
                  <c:v>210</c:v>
                </c:pt>
                <c:pt idx="6447">
                  <c:v>170</c:v>
                </c:pt>
                <c:pt idx="6448">
                  <c:v>330</c:v>
                </c:pt>
                <c:pt idx="6449">
                  <c:v>330</c:v>
                </c:pt>
                <c:pt idx="6450">
                  <c:v>360</c:v>
                </c:pt>
                <c:pt idx="6451">
                  <c:v>420</c:v>
                </c:pt>
                <c:pt idx="6452">
                  <c:v>420</c:v>
                </c:pt>
                <c:pt idx="6453">
                  <c:v>420</c:v>
                </c:pt>
                <c:pt idx="6454">
                  <c:v>360</c:v>
                </c:pt>
                <c:pt idx="6455">
                  <c:v>330</c:v>
                </c:pt>
                <c:pt idx="6456">
                  <c:v>420</c:v>
                </c:pt>
                <c:pt idx="6457">
                  <c:v>330</c:v>
                </c:pt>
                <c:pt idx="6458">
                  <c:v>78</c:v>
                </c:pt>
                <c:pt idx="6459">
                  <c:v>78</c:v>
                </c:pt>
                <c:pt idx="6460">
                  <c:v>78</c:v>
                </c:pt>
                <c:pt idx="6461">
                  <c:v>74</c:v>
                </c:pt>
                <c:pt idx="6462">
                  <c:v>74</c:v>
                </c:pt>
                <c:pt idx="6463">
                  <c:v>74</c:v>
                </c:pt>
                <c:pt idx="6464">
                  <c:v>74</c:v>
                </c:pt>
                <c:pt idx="6465">
                  <c:v>74</c:v>
                </c:pt>
                <c:pt idx="6466">
                  <c:v>74</c:v>
                </c:pt>
                <c:pt idx="6467">
                  <c:v>74</c:v>
                </c:pt>
                <c:pt idx="6468">
                  <c:v>74</c:v>
                </c:pt>
                <c:pt idx="6469">
                  <c:v>74</c:v>
                </c:pt>
                <c:pt idx="6470">
                  <c:v>78</c:v>
                </c:pt>
                <c:pt idx="6471">
                  <c:v>78</c:v>
                </c:pt>
                <c:pt idx="6472">
                  <c:v>78</c:v>
                </c:pt>
                <c:pt idx="6473">
                  <c:v>78</c:v>
                </c:pt>
                <c:pt idx="6474">
                  <c:v>78</c:v>
                </c:pt>
                <c:pt idx="6475">
                  <c:v>240</c:v>
                </c:pt>
                <c:pt idx="6476">
                  <c:v>240</c:v>
                </c:pt>
                <c:pt idx="6477">
                  <c:v>240</c:v>
                </c:pt>
                <c:pt idx="6478">
                  <c:v>240</c:v>
                </c:pt>
                <c:pt idx="6479">
                  <c:v>240</c:v>
                </c:pt>
                <c:pt idx="6480">
                  <c:v>240</c:v>
                </c:pt>
                <c:pt idx="6481">
                  <c:v>240</c:v>
                </c:pt>
                <c:pt idx="6482">
                  <c:v>240</c:v>
                </c:pt>
                <c:pt idx="6483">
                  <c:v>240</c:v>
                </c:pt>
                <c:pt idx="6484">
                  <c:v>240</c:v>
                </c:pt>
                <c:pt idx="6485">
                  <c:v>240</c:v>
                </c:pt>
                <c:pt idx="6486">
                  <c:v>240</c:v>
                </c:pt>
                <c:pt idx="6487">
                  <c:v>240</c:v>
                </c:pt>
                <c:pt idx="6488">
                  <c:v>240</c:v>
                </c:pt>
                <c:pt idx="6489">
                  <c:v>240</c:v>
                </c:pt>
                <c:pt idx="6490">
                  <c:v>240</c:v>
                </c:pt>
                <c:pt idx="6491">
                  <c:v>240</c:v>
                </c:pt>
                <c:pt idx="6492">
                  <c:v>240</c:v>
                </c:pt>
                <c:pt idx="6493">
                  <c:v>240</c:v>
                </c:pt>
                <c:pt idx="6494">
                  <c:v>240</c:v>
                </c:pt>
                <c:pt idx="6495">
                  <c:v>304</c:v>
                </c:pt>
                <c:pt idx="6496">
                  <c:v>304</c:v>
                </c:pt>
                <c:pt idx="6497">
                  <c:v>365</c:v>
                </c:pt>
                <c:pt idx="6498">
                  <c:v>365</c:v>
                </c:pt>
                <c:pt idx="6499">
                  <c:v>305</c:v>
                </c:pt>
                <c:pt idx="6500">
                  <c:v>305</c:v>
                </c:pt>
                <c:pt idx="6501">
                  <c:v>350</c:v>
                </c:pt>
                <c:pt idx="6502">
                  <c:v>350</c:v>
                </c:pt>
                <c:pt idx="6503">
                  <c:v>365</c:v>
                </c:pt>
                <c:pt idx="6504">
                  <c:v>365</c:v>
                </c:pt>
                <c:pt idx="6505">
                  <c:v>303</c:v>
                </c:pt>
                <c:pt idx="6506">
                  <c:v>303</c:v>
                </c:pt>
                <c:pt idx="6507">
                  <c:v>365</c:v>
                </c:pt>
                <c:pt idx="6508">
                  <c:v>303</c:v>
                </c:pt>
                <c:pt idx="6509">
                  <c:v>365</c:v>
                </c:pt>
                <c:pt idx="6510">
                  <c:v>305</c:v>
                </c:pt>
                <c:pt idx="6511">
                  <c:v>305</c:v>
                </c:pt>
                <c:pt idx="6512">
                  <c:v>303</c:v>
                </c:pt>
                <c:pt idx="6513">
                  <c:v>303</c:v>
                </c:pt>
                <c:pt idx="6514">
                  <c:v>303</c:v>
                </c:pt>
                <c:pt idx="6515">
                  <c:v>303</c:v>
                </c:pt>
                <c:pt idx="6516">
                  <c:v>303</c:v>
                </c:pt>
                <c:pt idx="6517">
                  <c:v>303</c:v>
                </c:pt>
                <c:pt idx="6518">
                  <c:v>303</c:v>
                </c:pt>
                <c:pt idx="6519">
                  <c:v>303</c:v>
                </c:pt>
                <c:pt idx="6520">
                  <c:v>303</c:v>
                </c:pt>
                <c:pt idx="6521">
                  <c:v>303</c:v>
                </c:pt>
                <c:pt idx="6522">
                  <c:v>303</c:v>
                </c:pt>
                <c:pt idx="6523">
                  <c:v>303</c:v>
                </c:pt>
                <c:pt idx="6524">
                  <c:v>303</c:v>
                </c:pt>
                <c:pt idx="6525">
                  <c:v>303</c:v>
                </c:pt>
                <c:pt idx="6526">
                  <c:v>303</c:v>
                </c:pt>
                <c:pt idx="6527">
                  <c:v>303</c:v>
                </c:pt>
                <c:pt idx="6528">
                  <c:v>191</c:v>
                </c:pt>
                <c:pt idx="6529">
                  <c:v>231</c:v>
                </c:pt>
                <c:pt idx="6530">
                  <c:v>231</c:v>
                </c:pt>
                <c:pt idx="6531">
                  <c:v>188</c:v>
                </c:pt>
                <c:pt idx="6532">
                  <c:v>231</c:v>
                </c:pt>
                <c:pt idx="6533">
                  <c:v>188</c:v>
                </c:pt>
                <c:pt idx="6534">
                  <c:v>231</c:v>
                </c:pt>
                <c:pt idx="6535">
                  <c:v>231</c:v>
                </c:pt>
                <c:pt idx="6536">
                  <c:v>188</c:v>
                </c:pt>
                <c:pt idx="6537">
                  <c:v>231</c:v>
                </c:pt>
                <c:pt idx="6538">
                  <c:v>231</c:v>
                </c:pt>
                <c:pt idx="6539">
                  <c:v>188</c:v>
                </c:pt>
                <c:pt idx="6540">
                  <c:v>231</c:v>
                </c:pt>
                <c:pt idx="6541">
                  <c:v>245</c:v>
                </c:pt>
                <c:pt idx="6542">
                  <c:v>245</c:v>
                </c:pt>
                <c:pt idx="6543">
                  <c:v>245</c:v>
                </c:pt>
                <c:pt idx="6544">
                  <c:v>245</c:v>
                </c:pt>
                <c:pt idx="6545">
                  <c:v>245</c:v>
                </c:pt>
                <c:pt idx="6546">
                  <c:v>245</c:v>
                </c:pt>
                <c:pt idx="6547">
                  <c:v>245</c:v>
                </c:pt>
                <c:pt idx="6548">
                  <c:v>245</c:v>
                </c:pt>
                <c:pt idx="6549">
                  <c:v>245</c:v>
                </c:pt>
                <c:pt idx="6550">
                  <c:v>245</c:v>
                </c:pt>
                <c:pt idx="6551">
                  <c:v>400</c:v>
                </c:pt>
                <c:pt idx="6552">
                  <c:v>245</c:v>
                </c:pt>
                <c:pt idx="6553">
                  <c:v>342</c:v>
                </c:pt>
                <c:pt idx="6554">
                  <c:v>380</c:v>
                </c:pt>
                <c:pt idx="6555">
                  <c:v>380</c:v>
                </c:pt>
                <c:pt idx="6556">
                  <c:v>470</c:v>
                </c:pt>
                <c:pt idx="6557">
                  <c:v>470</c:v>
                </c:pt>
                <c:pt idx="6558">
                  <c:v>380</c:v>
                </c:pt>
                <c:pt idx="6559">
                  <c:v>328</c:v>
                </c:pt>
                <c:pt idx="6560">
                  <c:v>417</c:v>
                </c:pt>
                <c:pt idx="6561">
                  <c:v>762</c:v>
                </c:pt>
                <c:pt idx="6562">
                  <c:v>373</c:v>
                </c:pt>
                <c:pt idx="6563">
                  <c:v>328</c:v>
                </c:pt>
                <c:pt idx="6564">
                  <c:v>315</c:v>
                </c:pt>
                <c:pt idx="6565">
                  <c:v>463</c:v>
                </c:pt>
                <c:pt idx="6566">
                  <c:v>315</c:v>
                </c:pt>
                <c:pt idx="6567">
                  <c:v>315</c:v>
                </c:pt>
                <c:pt idx="6568">
                  <c:v>315</c:v>
                </c:pt>
                <c:pt idx="6569">
                  <c:v>417</c:v>
                </c:pt>
                <c:pt idx="6570">
                  <c:v>463</c:v>
                </c:pt>
                <c:pt idx="6571">
                  <c:v>315</c:v>
                </c:pt>
                <c:pt idx="6572">
                  <c:v>150</c:v>
                </c:pt>
                <c:pt idx="6573">
                  <c:v>150</c:v>
                </c:pt>
                <c:pt idx="6574">
                  <c:v>150</c:v>
                </c:pt>
                <c:pt idx="6575">
                  <c:v>201</c:v>
                </c:pt>
                <c:pt idx="6576">
                  <c:v>196</c:v>
                </c:pt>
                <c:pt idx="6577">
                  <c:v>185</c:v>
                </c:pt>
                <c:pt idx="6578">
                  <c:v>185</c:v>
                </c:pt>
                <c:pt idx="6579">
                  <c:v>185</c:v>
                </c:pt>
                <c:pt idx="6580">
                  <c:v>185</c:v>
                </c:pt>
                <c:pt idx="6581">
                  <c:v>185</c:v>
                </c:pt>
                <c:pt idx="6582">
                  <c:v>185</c:v>
                </c:pt>
                <c:pt idx="6583">
                  <c:v>185</c:v>
                </c:pt>
                <c:pt idx="6584">
                  <c:v>185</c:v>
                </c:pt>
                <c:pt idx="6585">
                  <c:v>185</c:v>
                </c:pt>
                <c:pt idx="6586">
                  <c:v>185</c:v>
                </c:pt>
                <c:pt idx="6587">
                  <c:v>185</c:v>
                </c:pt>
                <c:pt idx="6588">
                  <c:v>200</c:v>
                </c:pt>
                <c:pt idx="6589">
                  <c:v>185</c:v>
                </c:pt>
                <c:pt idx="6590">
                  <c:v>200</c:v>
                </c:pt>
                <c:pt idx="6591">
                  <c:v>200</c:v>
                </c:pt>
                <c:pt idx="6592">
                  <c:v>185</c:v>
                </c:pt>
                <c:pt idx="6593">
                  <c:v>200</c:v>
                </c:pt>
                <c:pt idx="6594">
                  <c:v>180</c:v>
                </c:pt>
                <c:pt idx="6595">
                  <c:v>200</c:v>
                </c:pt>
                <c:pt idx="6596">
                  <c:v>240</c:v>
                </c:pt>
                <c:pt idx="6597">
                  <c:v>242</c:v>
                </c:pt>
                <c:pt idx="6598">
                  <c:v>211</c:v>
                </c:pt>
                <c:pt idx="6599">
                  <c:v>303</c:v>
                </c:pt>
                <c:pt idx="6600">
                  <c:v>211</c:v>
                </c:pt>
                <c:pt idx="6601">
                  <c:v>242</c:v>
                </c:pt>
                <c:pt idx="6602">
                  <c:v>303</c:v>
                </c:pt>
                <c:pt idx="6603">
                  <c:v>211</c:v>
                </c:pt>
                <c:pt idx="6604">
                  <c:v>211</c:v>
                </c:pt>
                <c:pt idx="6605">
                  <c:v>197</c:v>
                </c:pt>
                <c:pt idx="6606">
                  <c:v>165</c:v>
                </c:pt>
                <c:pt idx="6607">
                  <c:v>197</c:v>
                </c:pt>
                <c:pt idx="6608">
                  <c:v>165</c:v>
                </c:pt>
                <c:pt idx="6609">
                  <c:v>197</c:v>
                </c:pt>
                <c:pt idx="6610">
                  <c:v>197</c:v>
                </c:pt>
                <c:pt idx="6611">
                  <c:v>165</c:v>
                </c:pt>
                <c:pt idx="6612">
                  <c:v>165</c:v>
                </c:pt>
                <c:pt idx="6613">
                  <c:v>165</c:v>
                </c:pt>
                <c:pt idx="6614">
                  <c:v>165</c:v>
                </c:pt>
                <c:pt idx="6615">
                  <c:v>197</c:v>
                </c:pt>
                <c:pt idx="6616">
                  <c:v>165</c:v>
                </c:pt>
                <c:pt idx="6617">
                  <c:v>197</c:v>
                </c:pt>
                <c:pt idx="6618">
                  <c:v>197</c:v>
                </c:pt>
                <c:pt idx="6619">
                  <c:v>165</c:v>
                </c:pt>
                <c:pt idx="6620">
                  <c:v>197</c:v>
                </c:pt>
                <c:pt idx="6621">
                  <c:v>197</c:v>
                </c:pt>
                <c:pt idx="6622">
                  <c:v>197</c:v>
                </c:pt>
                <c:pt idx="6623">
                  <c:v>197</c:v>
                </c:pt>
                <c:pt idx="6624">
                  <c:v>197</c:v>
                </c:pt>
                <c:pt idx="6625">
                  <c:v>215</c:v>
                </c:pt>
                <c:pt idx="6626">
                  <c:v>215</c:v>
                </c:pt>
                <c:pt idx="6627">
                  <c:v>215</c:v>
                </c:pt>
                <c:pt idx="6628">
                  <c:v>592</c:v>
                </c:pt>
                <c:pt idx="6629">
                  <c:v>616</c:v>
                </c:pt>
                <c:pt idx="6630">
                  <c:v>200</c:v>
                </c:pt>
                <c:pt idx="6631">
                  <c:v>200</c:v>
                </c:pt>
                <c:pt idx="6632">
                  <c:v>200</c:v>
                </c:pt>
                <c:pt idx="6633">
                  <c:v>200</c:v>
                </c:pt>
                <c:pt idx="6634">
                  <c:v>200</c:v>
                </c:pt>
                <c:pt idx="6635">
                  <c:v>200</c:v>
                </c:pt>
                <c:pt idx="6636">
                  <c:v>200</c:v>
                </c:pt>
                <c:pt idx="6637">
                  <c:v>200</c:v>
                </c:pt>
                <c:pt idx="6638">
                  <c:v>138</c:v>
                </c:pt>
                <c:pt idx="6639">
                  <c:v>138</c:v>
                </c:pt>
                <c:pt idx="6640">
                  <c:v>138</c:v>
                </c:pt>
                <c:pt idx="6641">
                  <c:v>138</c:v>
                </c:pt>
                <c:pt idx="6642">
                  <c:v>138</c:v>
                </c:pt>
                <c:pt idx="6643">
                  <c:v>138</c:v>
                </c:pt>
                <c:pt idx="6644">
                  <c:v>135</c:v>
                </c:pt>
                <c:pt idx="6645">
                  <c:v>200</c:v>
                </c:pt>
                <c:pt idx="6646">
                  <c:v>200</c:v>
                </c:pt>
                <c:pt idx="6647">
                  <c:v>135</c:v>
                </c:pt>
                <c:pt idx="6648">
                  <c:v>135</c:v>
                </c:pt>
                <c:pt idx="6649">
                  <c:v>200</c:v>
                </c:pt>
                <c:pt idx="6650">
                  <c:v>505</c:v>
                </c:pt>
                <c:pt idx="6651">
                  <c:v>505</c:v>
                </c:pt>
                <c:pt idx="6652">
                  <c:v>505</c:v>
                </c:pt>
                <c:pt idx="6653">
                  <c:v>530</c:v>
                </c:pt>
                <c:pt idx="6654">
                  <c:v>265</c:v>
                </c:pt>
                <c:pt idx="6655">
                  <c:v>265</c:v>
                </c:pt>
                <c:pt idx="6656">
                  <c:v>265</c:v>
                </c:pt>
                <c:pt idx="6657">
                  <c:v>260</c:v>
                </c:pt>
                <c:pt idx="6658">
                  <c:v>260</c:v>
                </c:pt>
                <c:pt idx="6659">
                  <c:v>260</c:v>
                </c:pt>
                <c:pt idx="6660">
                  <c:v>260</c:v>
                </c:pt>
                <c:pt idx="6661">
                  <c:v>260</c:v>
                </c:pt>
                <c:pt idx="6662">
                  <c:v>260</c:v>
                </c:pt>
                <c:pt idx="6663">
                  <c:v>260</c:v>
                </c:pt>
                <c:pt idx="6664">
                  <c:v>260</c:v>
                </c:pt>
                <c:pt idx="6665">
                  <c:v>260</c:v>
                </c:pt>
                <c:pt idx="6666">
                  <c:v>260</c:v>
                </c:pt>
                <c:pt idx="6667">
                  <c:v>250</c:v>
                </c:pt>
                <c:pt idx="6668">
                  <c:v>260</c:v>
                </c:pt>
                <c:pt idx="6669">
                  <c:v>260</c:v>
                </c:pt>
                <c:pt idx="6670">
                  <c:v>260</c:v>
                </c:pt>
                <c:pt idx="6671">
                  <c:v>260</c:v>
                </c:pt>
                <c:pt idx="6672">
                  <c:v>260</c:v>
                </c:pt>
                <c:pt idx="6673">
                  <c:v>250</c:v>
                </c:pt>
                <c:pt idx="6674">
                  <c:v>260</c:v>
                </c:pt>
                <c:pt idx="6675">
                  <c:v>250</c:v>
                </c:pt>
                <c:pt idx="6676">
                  <c:v>250</c:v>
                </c:pt>
                <c:pt idx="6677">
                  <c:v>260</c:v>
                </c:pt>
                <c:pt idx="6678">
                  <c:v>260</c:v>
                </c:pt>
                <c:pt idx="6679">
                  <c:v>260</c:v>
                </c:pt>
                <c:pt idx="6680">
                  <c:v>260</c:v>
                </c:pt>
                <c:pt idx="6681">
                  <c:v>260</c:v>
                </c:pt>
                <c:pt idx="6682">
                  <c:v>260</c:v>
                </c:pt>
                <c:pt idx="6683">
                  <c:v>260</c:v>
                </c:pt>
                <c:pt idx="6684">
                  <c:v>260</c:v>
                </c:pt>
                <c:pt idx="6685">
                  <c:v>632</c:v>
                </c:pt>
                <c:pt idx="6686">
                  <c:v>632</c:v>
                </c:pt>
                <c:pt idx="6687">
                  <c:v>632</c:v>
                </c:pt>
                <c:pt idx="6688">
                  <c:v>632</c:v>
                </c:pt>
                <c:pt idx="6689">
                  <c:v>631</c:v>
                </c:pt>
                <c:pt idx="6690">
                  <c:v>631</c:v>
                </c:pt>
                <c:pt idx="6691">
                  <c:v>631</c:v>
                </c:pt>
                <c:pt idx="6692">
                  <c:v>631</c:v>
                </c:pt>
                <c:pt idx="6693">
                  <c:v>670</c:v>
                </c:pt>
                <c:pt idx="6694">
                  <c:v>305</c:v>
                </c:pt>
                <c:pt idx="6695">
                  <c:v>305</c:v>
                </c:pt>
                <c:pt idx="6696">
                  <c:v>305</c:v>
                </c:pt>
                <c:pt idx="6697">
                  <c:v>305</c:v>
                </c:pt>
                <c:pt idx="6698">
                  <c:v>320</c:v>
                </c:pt>
                <c:pt idx="6699">
                  <c:v>320</c:v>
                </c:pt>
                <c:pt idx="6700">
                  <c:v>435</c:v>
                </c:pt>
                <c:pt idx="6701">
                  <c:v>300</c:v>
                </c:pt>
                <c:pt idx="6702">
                  <c:v>310</c:v>
                </c:pt>
                <c:pt idx="6703">
                  <c:v>310</c:v>
                </c:pt>
                <c:pt idx="6704">
                  <c:v>435</c:v>
                </c:pt>
                <c:pt idx="6705">
                  <c:v>435</c:v>
                </c:pt>
                <c:pt idx="6706">
                  <c:v>300</c:v>
                </c:pt>
                <c:pt idx="6707">
                  <c:v>310</c:v>
                </c:pt>
                <c:pt idx="6708">
                  <c:v>435</c:v>
                </c:pt>
                <c:pt idx="6709">
                  <c:v>435</c:v>
                </c:pt>
                <c:pt idx="6710">
                  <c:v>435</c:v>
                </c:pt>
                <c:pt idx="6711">
                  <c:v>300</c:v>
                </c:pt>
                <c:pt idx="6712">
                  <c:v>310</c:v>
                </c:pt>
                <c:pt idx="6713">
                  <c:v>310</c:v>
                </c:pt>
                <c:pt idx="6714">
                  <c:v>435</c:v>
                </c:pt>
                <c:pt idx="6715">
                  <c:v>300</c:v>
                </c:pt>
                <c:pt idx="6716">
                  <c:v>310</c:v>
                </c:pt>
                <c:pt idx="6717">
                  <c:v>310</c:v>
                </c:pt>
                <c:pt idx="6718">
                  <c:v>300</c:v>
                </c:pt>
                <c:pt idx="6719">
                  <c:v>310</c:v>
                </c:pt>
                <c:pt idx="6720">
                  <c:v>435</c:v>
                </c:pt>
                <c:pt idx="6721">
                  <c:v>435</c:v>
                </c:pt>
                <c:pt idx="6722">
                  <c:v>310</c:v>
                </c:pt>
                <c:pt idx="6723">
                  <c:v>435</c:v>
                </c:pt>
                <c:pt idx="6724">
                  <c:v>130</c:v>
                </c:pt>
                <c:pt idx="6725">
                  <c:v>88</c:v>
                </c:pt>
                <c:pt idx="6726">
                  <c:v>130</c:v>
                </c:pt>
                <c:pt idx="6727">
                  <c:v>88</c:v>
                </c:pt>
                <c:pt idx="6728">
                  <c:v>88</c:v>
                </c:pt>
                <c:pt idx="6729">
                  <c:v>158</c:v>
                </c:pt>
                <c:pt idx="6730">
                  <c:v>158</c:v>
                </c:pt>
                <c:pt idx="6731">
                  <c:v>158</c:v>
                </c:pt>
                <c:pt idx="6732">
                  <c:v>167</c:v>
                </c:pt>
                <c:pt idx="6733">
                  <c:v>167</c:v>
                </c:pt>
                <c:pt idx="6734">
                  <c:v>158</c:v>
                </c:pt>
                <c:pt idx="6735">
                  <c:v>167</c:v>
                </c:pt>
                <c:pt idx="6736">
                  <c:v>167</c:v>
                </c:pt>
                <c:pt idx="6737">
                  <c:v>158</c:v>
                </c:pt>
                <c:pt idx="6738">
                  <c:v>167</c:v>
                </c:pt>
                <c:pt idx="6739">
                  <c:v>158</c:v>
                </c:pt>
                <c:pt idx="6740">
                  <c:v>167</c:v>
                </c:pt>
                <c:pt idx="6741">
                  <c:v>158</c:v>
                </c:pt>
                <c:pt idx="6742">
                  <c:v>167</c:v>
                </c:pt>
                <c:pt idx="6743">
                  <c:v>167</c:v>
                </c:pt>
                <c:pt idx="6744">
                  <c:v>158</c:v>
                </c:pt>
                <c:pt idx="6745">
                  <c:v>158</c:v>
                </c:pt>
                <c:pt idx="6746">
                  <c:v>167</c:v>
                </c:pt>
                <c:pt idx="6747">
                  <c:v>158</c:v>
                </c:pt>
                <c:pt idx="6748">
                  <c:v>167</c:v>
                </c:pt>
                <c:pt idx="6749">
                  <c:v>158</c:v>
                </c:pt>
                <c:pt idx="6750">
                  <c:v>167</c:v>
                </c:pt>
                <c:pt idx="6751">
                  <c:v>155</c:v>
                </c:pt>
                <c:pt idx="6752">
                  <c:v>155</c:v>
                </c:pt>
                <c:pt idx="6753">
                  <c:v>155</c:v>
                </c:pt>
                <c:pt idx="6754">
                  <c:v>155</c:v>
                </c:pt>
                <c:pt idx="6755">
                  <c:v>155</c:v>
                </c:pt>
                <c:pt idx="6756">
                  <c:v>155</c:v>
                </c:pt>
                <c:pt idx="6757">
                  <c:v>164</c:v>
                </c:pt>
                <c:pt idx="6758">
                  <c:v>118</c:v>
                </c:pt>
                <c:pt idx="6759">
                  <c:v>164</c:v>
                </c:pt>
                <c:pt idx="6760">
                  <c:v>118</c:v>
                </c:pt>
                <c:pt idx="6761">
                  <c:v>164</c:v>
                </c:pt>
                <c:pt idx="6762">
                  <c:v>114</c:v>
                </c:pt>
                <c:pt idx="6763">
                  <c:v>155</c:v>
                </c:pt>
                <c:pt idx="6764">
                  <c:v>155</c:v>
                </c:pt>
                <c:pt idx="6765">
                  <c:v>160</c:v>
                </c:pt>
                <c:pt idx="6766">
                  <c:v>160</c:v>
                </c:pt>
                <c:pt idx="6767">
                  <c:v>160</c:v>
                </c:pt>
                <c:pt idx="6768">
                  <c:v>160</c:v>
                </c:pt>
                <c:pt idx="6769">
                  <c:v>365</c:v>
                </c:pt>
                <c:pt idx="6770">
                  <c:v>365</c:v>
                </c:pt>
                <c:pt idx="6771">
                  <c:v>365</c:v>
                </c:pt>
                <c:pt idx="6772">
                  <c:v>365</c:v>
                </c:pt>
                <c:pt idx="6773">
                  <c:v>380</c:v>
                </c:pt>
                <c:pt idx="6774">
                  <c:v>380</c:v>
                </c:pt>
                <c:pt idx="6775">
                  <c:v>380</c:v>
                </c:pt>
                <c:pt idx="6776">
                  <c:v>380</c:v>
                </c:pt>
                <c:pt idx="6777">
                  <c:v>380</c:v>
                </c:pt>
                <c:pt idx="6778">
                  <c:v>380</c:v>
                </c:pt>
                <c:pt idx="6779">
                  <c:v>380</c:v>
                </c:pt>
                <c:pt idx="6780">
                  <c:v>380</c:v>
                </c:pt>
                <c:pt idx="6781">
                  <c:v>380</c:v>
                </c:pt>
                <c:pt idx="6782">
                  <c:v>380</c:v>
                </c:pt>
                <c:pt idx="6783">
                  <c:v>380</c:v>
                </c:pt>
                <c:pt idx="6784">
                  <c:v>380</c:v>
                </c:pt>
                <c:pt idx="6785">
                  <c:v>380</c:v>
                </c:pt>
                <c:pt idx="6786">
                  <c:v>380</c:v>
                </c:pt>
                <c:pt idx="6787">
                  <c:v>380</c:v>
                </c:pt>
                <c:pt idx="6788">
                  <c:v>380</c:v>
                </c:pt>
                <c:pt idx="6789">
                  <c:v>215</c:v>
                </c:pt>
                <c:pt idx="6790">
                  <c:v>132</c:v>
                </c:pt>
                <c:pt idx="6791">
                  <c:v>150</c:v>
                </c:pt>
                <c:pt idx="6792">
                  <c:v>132</c:v>
                </c:pt>
                <c:pt idx="6793">
                  <c:v>132</c:v>
                </c:pt>
                <c:pt idx="6794">
                  <c:v>150</c:v>
                </c:pt>
                <c:pt idx="6795">
                  <c:v>132</c:v>
                </c:pt>
                <c:pt idx="6796">
                  <c:v>225</c:v>
                </c:pt>
                <c:pt idx="6797">
                  <c:v>132</c:v>
                </c:pt>
                <c:pt idx="6798">
                  <c:v>132</c:v>
                </c:pt>
                <c:pt idx="6799">
                  <c:v>132</c:v>
                </c:pt>
                <c:pt idx="6800">
                  <c:v>132</c:v>
                </c:pt>
                <c:pt idx="6801">
                  <c:v>220</c:v>
                </c:pt>
                <c:pt idx="6802">
                  <c:v>132</c:v>
                </c:pt>
                <c:pt idx="6803">
                  <c:v>150</c:v>
                </c:pt>
                <c:pt idx="6804">
                  <c:v>132</c:v>
                </c:pt>
                <c:pt idx="6805">
                  <c:v>150</c:v>
                </c:pt>
                <c:pt idx="6806">
                  <c:v>132</c:v>
                </c:pt>
                <c:pt idx="6807">
                  <c:v>132</c:v>
                </c:pt>
                <c:pt idx="6808">
                  <c:v>132</c:v>
                </c:pt>
                <c:pt idx="6809">
                  <c:v>150</c:v>
                </c:pt>
                <c:pt idx="6810">
                  <c:v>150</c:v>
                </c:pt>
                <c:pt idx="6811">
                  <c:v>150</c:v>
                </c:pt>
                <c:pt idx="6812">
                  <c:v>150</c:v>
                </c:pt>
                <c:pt idx="6813">
                  <c:v>150</c:v>
                </c:pt>
                <c:pt idx="6814">
                  <c:v>150</c:v>
                </c:pt>
                <c:pt idx="6815">
                  <c:v>150</c:v>
                </c:pt>
                <c:pt idx="6816">
                  <c:v>150</c:v>
                </c:pt>
                <c:pt idx="6817">
                  <c:v>150</c:v>
                </c:pt>
                <c:pt idx="6818">
                  <c:v>150</c:v>
                </c:pt>
                <c:pt idx="6819">
                  <c:v>150</c:v>
                </c:pt>
                <c:pt idx="6820">
                  <c:v>150</c:v>
                </c:pt>
                <c:pt idx="6821">
                  <c:v>150</c:v>
                </c:pt>
                <c:pt idx="6822">
                  <c:v>150</c:v>
                </c:pt>
                <c:pt idx="6823">
                  <c:v>150</c:v>
                </c:pt>
                <c:pt idx="6824">
                  <c:v>150</c:v>
                </c:pt>
                <c:pt idx="6825">
                  <c:v>214</c:v>
                </c:pt>
                <c:pt idx="6826">
                  <c:v>214</c:v>
                </c:pt>
                <c:pt idx="6827">
                  <c:v>214</c:v>
                </c:pt>
                <c:pt idx="6828">
                  <c:v>170</c:v>
                </c:pt>
                <c:pt idx="6829">
                  <c:v>225</c:v>
                </c:pt>
                <c:pt idx="6830">
                  <c:v>205</c:v>
                </c:pt>
                <c:pt idx="6831">
                  <c:v>225</c:v>
                </c:pt>
                <c:pt idx="6832">
                  <c:v>205</c:v>
                </c:pt>
                <c:pt idx="6833">
                  <c:v>210</c:v>
                </c:pt>
                <c:pt idx="6834">
                  <c:v>210</c:v>
                </c:pt>
                <c:pt idx="6835">
                  <c:v>210</c:v>
                </c:pt>
                <c:pt idx="6836">
                  <c:v>210</c:v>
                </c:pt>
                <c:pt idx="6837">
                  <c:v>210</c:v>
                </c:pt>
                <c:pt idx="6838">
                  <c:v>260</c:v>
                </c:pt>
                <c:pt idx="6839">
                  <c:v>210</c:v>
                </c:pt>
                <c:pt idx="6840">
                  <c:v>260</c:v>
                </c:pt>
                <c:pt idx="6841">
                  <c:v>210</c:v>
                </c:pt>
                <c:pt idx="6842">
                  <c:v>260</c:v>
                </c:pt>
                <c:pt idx="6843">
                  <c:v>260</c:v>
                </c:pt>
                <c:pt idx="6844">
                  <c:v>210</c:v>
                </c:pt>
                <c:pt idx="6845">
                  <c:v>260</c:v>
                </c:pt>
                <c:pt idx="6846">
                  <c:v>260</c:v>
                </c:pt>
                <c:pt idx="6847">
                  <c:v>260</c:v>
                </c:pt>
                <c:pt idx="6848">
                  <c:v>210</c:v>
                </c:pt>
                <c:pt idx="6849">
                  <c:v>210</c:v>
                </c:pt>
                <c:pt idx="6850">
                  <c:v>260</c:v>
                </c:pt>
                <c:pt idx="6851">
                  <c:v>210</c:v>
                </c:pt>
                <c:pt idx="6852">
                  <c:v>210</c:v>
                </c:pt>
                <c:pt idx="6853">
                  <c:v>210</c:v>
                </c:pt>
                <c:pt idx="6854">
                  <c:v>210</c:v>
                </c:pt>
                <c:pt idx="6855">
                  <c:v>290</c:v>
                </c:pt>
                <c:pt idx="6856">
                  <c:v>252</c:v>
                </c:pt>
                <c:pt idx="6857">
                  <c:v>290</c:v>
                </c:pt>
                <c:pt idx="6858">
                  <c:v>252</c:v>
                </c:pt>
                <c:pt idx="6859">
                  <c:v>573</c:v>
                </c:pt>
                <c:pt idx="6860">
                  <c:v>131</c:v>
                </c:pt>
                <c:pt idx="6861">
                  <c:v>131</c:v>
                </c:pt>
                <c:pt idx="6862">
                  <c:v>131</c:v>
                </c:pt>
                <c:pt idx="6863">
                  <c:v>131</c:v>
                </c:pt>
                <c:pt idx="6864">
                  <c:v>131</c:v>
                </c:pt>
                <c:pt idx="6865">
                  <c:v>131</c:v>
                </c:pt>
                <c:pt idx="6866">
                  <c:v>235</c:v>
                </c:pt>
                <c:pt idx="6867">
                  <c:v>235</c:v>
                </c:pt>
                <c:pt idx="6868">
                  <c:v>235</c:v>
                </c:pt>
                <c:pt idx="6869">
                  <c:v>235</c:v>
                </c:pt>
                <c:pt idx="6870">
                  <c:v>235</c:v>
                </c:pt>
                <c:pt idx="6871">
                  <c:v>235</c:v>
                </c:pt>
                <c:pt idx="6872">
                  <c:v>235</c:v>
                </c:pt>
                <c:pt idx="6873">
                  <c:v>235</c:v>
                </c:pt>
                <c:pt idx="6874">
                  <c:v>235</c:v>
                </c:pt>
                <c:pt idx="6875">
                  <c:v>235</c:v>
                </c:pt>
                <c:pt idx="6876">
                  <c:v>235</c:v>
                </c:pt>
                <c:pt idx="6877">
                  <c:v>235</c:v>
                </c:pt>
                <c:pt idx="6878">
                  <c:v>194</c:v>
                </c:pt>
                <c:pt idx="6879">
                  <c:v>194</c:v>
                </c:pt>
                <c:pt idx="6880">
                  <c:v>194</c:v>
                </c:pt>
                <c:pt idx="6881">
                  <c:v>194</c:v>
                </c:pt>
                <c:pt idx="6882">
                  <c:v>194</c:v>
                </c:pt>
                <c:pt idx="6883">
                  <c:v>140</c:v>
                </c:pt>
                <c:pt idx="6884">
                  <c:v>110</c:v>
                </c:pt>
                <c:pt idx="6885">
                  <c:v>110</c:v>
                </c:pt>
                <c:pt idx="6886">
                  <c:v>140</c:v>
                </c:pt>
                <c:pt idx="6887">
                  <c:v>140</c:v>
                </c:pt>
                <c:pt idx="6888">
                  <c:v>110</c:v>
                </c:pt>
                <c:pt idx="6889">
                  <c:v>248</c:v>
                </c:pt>
                <c:pt idx="6890">
                  <c:v>248</c:v>
                </c:pt>
                <c:pt idx="6891">
                  <c:v>248</c:v>
                </c:pt>
                <c:pt idx="6892">
                  <c:v>248</c:v>
                </c:pt>
                <c:pt idx="6893">
                  <c:v>248</c:v>
                </c:pt>
                <c:pt idx="6894">
                  <c:v>248</c:v>
                </c:pt>
                <c:pt idx="6895">
                  <c:v>248</c:v>
                </c:pt>
                <c:pt idx="6896">
                  <c:v>248</c:v>
                </c:pt>
                <c:pt idx="6897">
                  <c:v>248</c:v>
                </c:pt>
                <c:pt idx="6898">
                  <c:v>248</c:v>
                </c:pt>
                <c:pt idx="6899">
                  <c:v>248</c:v>
                </c:pt>
                <c:pt idx="6900">
                  <c:v>248</c:v>
                </c:pt>
                <c:pt idx="6901">
                  <c:v>248</c:v>
                </c:pt>
                <c:pt idx="6902">
                  <c:v>248</c:v>
                </c:pt>
                <c:pt idx="6903">
                  <c:v>248</c:v>
                </c:pt>
                <c:pt idx="6904">
                  <c:v>93</c:v>
                </c:pt>
                <c:pt idx="6905">
                  <c:v>199</c:v>
                </c:pt>
                <c:pt idx="6906">
                  <c:v>199</c:v>
                </c:pt>
                <c:pt idx="6907">
                  <c:v>199</c:v>
                </c:pt>
                <c:pt idx="6908">
                  <c:v>199</c:v>
                </c:pt>
                <c:pt idx="6909">
                  <c:v>192</c:v>
                </c:pt>
                <c:pt idx="6910">
                  <c:v>192</c:v>
                </c:pt>
                <c:pt idx="6911">
                  <c:v>199</c:v>
                </c:pt>
                <c:pt idx="6912">
                  <c:v>274</c:v>
                </c:pt>
                <c:pt idx="6913">
                  <c:v>192</c:v>
                </c:pt>
                <c:pt idx="6914">
                  <c:v>192</c:v>
                </c:pt>
                <c:pt idx="6915">
                  <c:v>199</c:v>
                </c:pt>
                <c:pt idx="6916">
                  <c:v>274</c:v>
                </c:pt>
                <c:pt idx="6917">
                  <c:v>192</c:v>
                </c:pt>
                <c:pt idx="6918">
                  <c:v>192</c:v>
                </c:pt>
                <c:pt idx="6919">
                  <c:v>192</c:v>
                </c:pt>
                <c:pt idx="6920">
                  <c:v>274</c:v>
                </c:pt>
                <c:pt idx="6921">
                  <c:v>274</c:v>
                </c:pt>
                <c:pt idx="6922">
                  <c:v>192</c:v>
                </c:pt>
                <c:pt idx="6923">
                  <c:v>245</c:v>
                </c:pt>
                <c:pt idx="6924">
                  <c:v>178</c:v>
                </c:pt>
                <c:pt idx="6925">
                  <c:v>185</c:v>
                </c:pt>
                <c:pt idx="6926">
                  <c:v>185</c:v>
                </c:pt>
                <c:pt idx="6927">
                  <c:v>245</c:v>
                </c:pt>
                <c:pt idx="6928">
                  <c:v>175</c:v>
                </c:pt>
                <c:pt idx="6929">
                  <c:v>175</c:v>
                </c:pt>
                <c:pt idx="6930">
                  <c:v>175</c:v>
                </c:pt>
                <c:pt idx="6931">
                  <c:v>175</c:v>
                </c:pt>
                <c:pt idx="6932">
                  <c:v>256</c:v>
                </c:pt>
                <c:pt idx="6933">
                  <c:v>175</c:v>
                </c:pt>
                <c:pt idx="6934">
                  <c:v>175</c:v>
                </c:pt>
                <c:pt idx="6935">
                  <c:v>175</c:v>
                </c:pt>
                <c:pt idx="6936">
                  <c:v>256</c:v>
                </c:pt>
                <c:pt idx="6937">
                  <c:v>175</c:v>
                </c:pt>
                <c:pt idx="6938">
                  <c:v>175</c:v>
                </c:pt>
                <c:pt idx="6939">
                  <c:v>175</c:v>
                </c:pt>
                <c:pt idx="6940">
                  <c:v>175</c:v>
                </c:pt>
                <c:pt idx="6941">
                  <c:v>175</c:v>
                </c:pt>
                <c:pt idx="6942">
                  <c:v>175</c:v>
                </c:pt>
                <c:pt idx="6943">
                  <c:v>175</c:v>
                </c:pt>
                <c:pt idx="6944">
                  <c:v>256</c:v>
                </c:pt>
                <c:pt idx="6945">
                  <c:v>175</c:v>
                </c:pt>
                <c:pt idx="6946">
                  <c:v>256</c:v>
                </c:pt>
                <c:pt idx="6947">
                  <c:v>175</c:v>
                </c:pt>
                <c:pt idx="6948">
                  <c:v>148</c:v>
                </c:pt>
                <c:pt idx="6949">
                  <c:v>168</c:v>
                </c:pt>
                <c:pt idx="6950">
                  <c:v>168</c:v>
                </c:pt>
                <c:pt idx="6951">
                  <c:v>168</c:v>
                </c:pt>
                <c:pt idx="6952">
                  <c:v>148</c:v>
                </c:pt>
                <c:pt idx="6953">
                  <c:v>148</c:v>
                </c:pt>
                <c:pt idx="6954">
                  <c:v>148</c:v>
                </c:pt>
                <c:pt idx="6955">
                  <c:v>148</c:v>
                </c:pt>
                <c:pt idx="6956">
                  <c:v>168</c:v>
                </c:pt>
                <c:pt idx="6957">
                  <c:v>168</c:v>
                </c:pt>
                <c:pt idx="6958">
                  <c:v>148</c:v>
                </c:pt>
                <c:pt idx="6959">
                  <c:v>168</c:v>
                </c:pt>
                <c:pt idx="6960">
                  <c:v>168</c:v>
                </c:pt>
                <c:pt idx="6961">
                  <c:v>168</c:v>
                </c:pt>
                <c:pt idx="6962">
                  <c:v>168</c:v>
                </c:pt>
                <c:pt idx="6963">
                  <c:v>168</c:v>
                </c:pt>
                <c:pt idx="6964">
                  <c:v>148</c:v>
                </c:pt>
                <c:pt idx="6965">
                  <c:v>148</c:v>
                </c:pt>
                <c:pt idx="6966">
                  <c:v>168</c:v>
                </c:pt>
                <c:pt idx="6967">
                  <c:v>168</c:v>
                </c:pt>
                <c:pt idx="6968">
                  <c:v>168</c:v>
                </c:pt>
                <c:pt idx="6969">
                  <c:v>148</c:v>
                </c:pt>
                <c:pt idx="6970">
                  <c:v>168</c:v>
                </c:pt>
                <c:pt idx="6971">
                  <c:v>148</c:v>
                </c:pt>
                <c:pt idx="6972">
                  <c:v>168</c:v>
                </c:pt>
                <c:pt idx="6973">
                  <c:v>168</c:v>
                </c:pt>
                <c:pt idx="6974">
                  <c:v>168</c:v>
                </c:pt>
                <c:pt idx="6975">
                  <c:v>148</c:v>
                </c:pt>
                <c:pt idx="6976">
                  <c:v>166</c:v>
                </c:pt>
                <c:pt idx="6977">
                  <c:v>166</c:v>
                </c:pt>
                <c:pt idx="6978">
                  <c:v>224</c:v>
                </c:pt>
                <c:pt idx="6979">
                  <c:v>166</c:v>
                </c:pt>
                <c:pt idx="6980">
                  <c:v>224</c:v>
                </c:pt>
                <c:pt idx="6981">
                  <c:v>166</c:v>
                </c:pt>
                <c:pt idx="6982">
                  <c:v>166</c:v>
                </c:pt>
                <c:pt idx="6983">
                  <c:v>166</c:v>
                </c:pt>
                <c:pt idx="6984">
                  <c:v>166</c:v>
                </c:pt>
                <c:pt idx="6985">
                  <c:v>166</c:v>
                </c:pt>
                <c:pt idx="6986">
                  <c:v>166</c:v>
                </c:pt>
                <c:pt idx="6987">
                  <c:v>224</c:v>
                </c:pt>
                <c:pt idx="6988">
                  <c:v>166</c:v>
                </c:pt>
                <c:pt idx="6989">
                  <c:v>166</c:v>
                </c:pt>
                <c:pt idx="6990">
                  <c:v>166</c:v>
                </c:pt>
                <c:pt idx="6991">
                  <c:v>166</c:v>
                </c:pt>
                <c:pt idx="6992">
                  <c:v>166</c:v>
                </c:pt>
                <c:pt idx="6993">
                  <c:v>166</c:v>
                </c:pt>
                <c:pt idx="6994">
                  <c:v>200</c:v>
                </c:pt>
                <c:pt idx="6995">
                  <c:v>255</c:v>
                </c:pt>
                <c:pt idx="6996">
                  <c:v>255</c:v>
                </c:pt>
                <c:pt idx="6997">
                  <c:v>255</c:v>
                </c:pt>
                <c:pt idx="6998">
                  <c:v>255</c:v>
                </c:pt>
                <c:pt idx="6999">
                  <c:v>255</c:v>
                </c:pt>
                <c:pt idx="7000">
                  <c:v>253</c:v>
                </c:pt>
                <c:pt idx="7001">
                  <c:v>253</c:v>
                </c:pt>
                <c:pt idx="7002">
                  <c:v>253</c:v>
                </c:pt>
                <c:pt idx="7003">
                  <c:v>253</c:v>
                </c:pt>
                <c:pt idx="7004">
                  <c:v>253</c:v>
                </c:pt>
                <c:pt idx="7005">
                  <c:v>200</c:v>
                </c:pt>
                <c:pt idx="7006">
                  <c:v>287</c:v>
                </c:pt>
                <c:pt idx="7007">
                  <c:v>287</c:v>
                </c:pt>
                <c:pt idx="7008">
                  <c:v>287</c:v>
                </c:pt>
                <c:pt idx="7009">
                  <c:v>287</c:v>
                </c:pt>
                <c:pt idx="7010">
                  <c:v>287</c:v>
                </c:pt>
                <c:pt idx="7011">
                  <c:v>570</c:v>
                </c:pt>
                <c:pt idx="7012">
                  <c:v>310</c:v>
                </c:pt>
                <c:pt idx="7013">
                  <c:v>420</c:v>
                </c:pt>
                <c:pt idx="7014">
                  <c:v>420</c:v>
                </c:pt>
                <c:pt idx="7015">
                  <c:v>420</c:v>
                </c:pt>
                <c:pt idx="7016">
                  <c:v>520</c:v>
                </c:pt>
                <c:pt idx="7017">
                  <c:v>520</c:v>
                </c:pt>
                <c:pt idx="7018">
                  <c:v>570</c:v>
                </c:pt>
                <c:pt idx="7019">
                  <c:v>440</c:v>
                </c:pt>
                <c:pt idx="7020">
                  <c:v>310</c:v>
                </c:pt>
                <c:pt idx="7021">
                  <c:v>520</c:v>
                </c:pt>
                <c:pt idx="7022">
                  <c:v>310</c:v>
                </c:pt>
                <c:pt idx="7023">
                  <c:v>520</c:v>
                </c:pt>
                <c:pt idx="7024">
                  <c:v>570</c:v>
                </c:pt>
                <c:pt idx="7025">
                  <c:v>310</c:v>
                </c:pt>
                <c:pt idx="7026">
                  <c:v>570</c:v>
                </c:pt>
                <c:pt idx="7027">
                  <c:v>310</c:v>
                </c:pt>
                <c:pt idx="7028">
                  <c:v>440</c:v>
                </c:pt>
                <c:pt idx="7029">
                  <c:v>310</c:v>
                </c:pt>
                <c:pt idx="7030">
                  <c:v>420</c:v>
                </c:pt>
                <c:pt idx="7031">
                  <c:v>420</c:v>
                </c:pt>
                <c:pt idx="7032">
                  <c:v>420</c:v>
                </c:pt>
                <c:pt idx="7033">
                  <c:v>240</c:v>
                </c:pt>
                <c:pt idx="7034">
                  <c:v>205</c:v>
                </c:pt>
                <c:pt idx="7035">
                  <c:v>240</c:v>
                </c:pt>
                <c:pt idx="7036">
                  <c:v>205</c:v>
                </c:pt>
                <c:pt idx="7037">
                  <c:v>240</c:v>
                </c:pt>
                <c:pt idx="7038">
                  <c:v>205</c:v>
                </c:pt>
                <c:pt idx="7039">
                  <c:v>322</c:v>
                </c:pt>
                <c:pt idx="7040">
                  <c:v>322</c:v>
                </c:pt>
                <c:pt idx="7041">
                  <c:v>100</c:v>
                </c:pt>
                <c:pt idx="7042">
                  <c:v>93</c:v>
                </c:pt>
                <c:pt idx="7043">
                  <c:v>93</c:v>
                </c:pt>
                <c:pt idx="7044">
                  <c:v>93</c:v>
                </c:pt>
                <c:pt idx="7045">
                  <c:v>170</c:v>
                </c:pt>
                <c:pt idx="7046">
                  <c:v>150</c:v>
                </c:pt>
                <c:pt idx="7047">
                  <c:v>170</c:v>
                </c:pt>
                <c:pt idx="7048">
                  <c:v>170</c:v>
                </c:pt>
                <c:pt idx="7049">
                  <c:v>150</c:v>
                </c:pt>
                <c:pt idx="7050">
                  <c:v>170</c:v>
                </c:pt>
                <c:pt idx="7051">
                  <c:v>170</c:v>
                </c:pt>
                <c:pt idx="7052">
                  <c:v>170</c:v>
                </c:pt>
                <c:pt idx="7053">
                  <c:v>150</c:v>
                </c:pt>
                <c:pt idx="7054">
                  <c:v>170</c:v>
                </c:pt>
                <c:pt idx="7055">
                  <c:v>170</c:v>
                </c:pt>
                <c:pt idx="7056">
                  <c:v>150</c:v>
                </c:pt>
                <c:pt idx="7057">
                  <c:v>170</c:v>
                </c:pt>
                <c:pt idx="7058">
                  <c:v>280</c:v>
                </c:pt>
                <c:pt idx="7059">
                  <c:v>170</c:v>
                </c:pt>
                <c:pt idx="7060">
                  <c:v>170</c:v>
                </c:pt>
                <c:pt idx="7061">
                  <c:v>170</c:v>
                </c:pt>
                <c:pt idx="7062">
                  <c:v>170</c:v>
                </c:pt>
                <c:pt idx="7063">
                  <c:v>170</c:v>
                </c:pt>
                <c:pt idx="7064">
                  <c:v>170</c:v>
                </c:pt>
                <c:pt idx="7065">
                  <c:v>280</c:v>
                </c:pt>
                <c:pt idx="7066">
                  <c:v>170</c:v>
                </c:pt>
                <c:pt idx="7067">
                  <c:v>280</c:v>
                </c:pt>
                <c:pt idx="7068">
                  <c:v>170</c:v>
                </c:pt>
                <c:pt idx="7069">
                  <c:v>170</c:v>
                </c:pt>
                <c:pt idx="7070">
                  <c:v>170</c:v>
                </c:pt>
                <c:pt idx="7071">
                  <c:v>170</c:v>
                </c:pt>
                <c:pt idx="7072">
                  <c:v>170</c:v>
                </c:pt>
                <c:pt idx="7073">
                  <c:v>280</c:v>
                </c:pt>
                <c:pt idx="7074">
                  <c:v>205</c:v>
                </c:pt>
                <c:pt idx="7075">
                  <c:v>205</c:v>
                </c:pt>
                <c:pt idx="7076">
                  <c:v>205</c:v>
                </c:pt>
                <c:pt idx="7077">
                  <c:v>205</c:v>
                </c:pt>
                <c:pt idx="7078">
                  <c:v>205</c:v>
                </c:pt>
                <c:pt idx="7079">
                  <c:v>205</c:v>
                </c:pt>
                <c:pt idx="7080">
                  <c:v>205</c:v>
                </c:pt>
                <c:pt idx="7081">
                  <c:v>205</c:v>
                </c:pt>
                <c:pt idx="7082">
                  <c:v>205</c:v>
                </c:pt>
                <c:pt idx="7083">
                  <c:v>205</c:v>
                </c:pt>
                <c:pt idx="7084">
                  <c:v>205</c:v>
                </c:pt>
                <c:pt idx="7085">
                  <c:v>205</c:v>
                </c:pt>
                <c:pt idx="7086">
                  <c:v>205</c:v>
                </c:pt>
                <c:pt idx="7087">
                  <c:v>205</c:v>
                </c:pt>
                <c:pt idx="7088">
                  <c:v>205</c:v>
                </c:pt>
                <c:pt idx="7089">
                  <c:v>205</c:v>
                </c:pt>
                <c:pt idx="7090">
                  <c:v>205</c:v>
                </c:pt>
                <c:pt idx="7091">
                  <c:v>205</c:v>
                </c:pt>
                <c:pt idx="7092">
                  <c:v>205</c:v>
                </c:pt>
                <c:pt idx="7093">
                  <c:v>205</c:v>
                </c:pt>
                <c:pt idx="7094">
                  <c:v>260</c:v>
                </c:pt>
                <c:pt idx="7095">
                  <c:v>260</c:v>
                </c:pt>
                <c:pt idx="7096">
                  <c:v>260</c:v>
                </c:pt>
                <c:pt idx="7097">
                  <c:v>260</c:v>
                </c:pt>
                <c:pt idx="7098">
                  <c:v>260</c:v>
                </c:pt>
                <c:pt idx="7099">
                  <c:v>260</c:v>
                </c:pt>
                <c:pt idx="7100">
                  <c:v>260</c:v>
                </c:pt>
                <c:pt idx="7101">
                  <c:v>260</c:v>
                </c:pt>
                <c:pt idx="7102">
                  <c:v>260</c:v>
                </c:pt>
                <c:pt idx="7103">
                  <c:v>260</c:v>
                </c:pt>
                <c:pt idx="7104">
                  <c:v>260</c:v>
                </c:pt>
                <c:pt idx="7105">
                  <c:v>260</c:v>
                </c:pt>
                <c:pt idx="7106">
                  <c:v>260</c:v>
                </c:pt>
                <c:pt idx="7107">
                  <c:v>260</c:v>
                </c:pt>
                <c:pt idx="7108">
                  <c:v>260</c:v>
                </c:pt>
                <c:pt idx="7109">
                  <c:v>260</c:v>
                </c:pt>
                <c:pt idx="7110">
                  <c:v>260</c:v>
                </c:pt>
                <c:pt idx="7111">
                  <c:v>260</c:v>
                </c:pt>
                <c:pt idx="7112">
                  <c:v>260</c:v>
                </c:pt>
                <c:pt idx="7113">
                  <c:v>260</c:v>
                </c:pt>
                <c:pt idx="7114">
                  <c:v>284</c:v>
                </c:pt>
                <c:pt idx="7115">
                  <c:v>284</c:v>
                </c:pt>
                <c:pt idx="7116">
                  <c:v>284</c:v>
                </c:pt>
                <c:pt idx="7117">
                  <c:v>284</c:v>
                </c:pt>
                <c:pt idx="7118">
                  <c:v>284</c:v>
                </c:pt>
                <c:pt idx="7119">
                  <c:v>284</c:v>
                </c:pt>
                <c:pt idx="7120">
                  <c:v>284</c:v>
                </c:pt>
                <c:pt idx="7121">
                  <c:v>284</c:v>
                </c:pt>
                <c:pt idx="7122">
                  <c:v>335</c:v>
                </c:pt>
                <c:pt idx="7123">
                  <c:v>420</c:v>
                </c:pt>
                <c:pt idx="7124">
                  <c:v>420</c:v>
                </c:pt>
                <c:pt idx="7125">
                  <c:v>335</c:v>
                </c:pt>
                <c:pt idx="7126">
                  <c:v>420</c:v>
                </c:pt>
                <c:pt idx="7127">
                  <c:v>335</c:v>
                </c:pt>
                <c:pt idx="7128">
                  <c:v>420</c:v>
                </c:pt>
                <c:pt idx="7129">
                  <c:v>444</c:v>
                </c:pt>
                <c:pt idx="7130">
                  <c:v>444</c:v>
                </c:pt>
                <c:pt idx="7131">
                  <c:v>335</c:v>
                </c:pt>
                <c:pt idx="7132">
                  <c:v>335</c:v>
                </c:pt>
                <c:pt idx="7133">
                  <c:v>453</c:v>
                </c:pt>
                <c:pt idx="7134">
                  <c:v>453</c:v>
                </c:pt>
                <c:pt idx="7135">
                  <c:v>453</c:v>
                </c:pt>
                <c:pt idx="7136">
                  <c:v>453</c:v>
                </c:pt>
                <c:pt idx="7137">
                  <c:v>453</c:v>
                </c:pt>
                <c:pt idx="7138">
                  <c:v>453</c:v>
                </c:pt>
                <c:pt idx="7139">
                  <c:v>453</c:v>
                </c:pt>
                <c:pt idx="7140">
                  <c:v>453</c:v>
                </c:pt>
                <c:pt idx="7141">
                  <c:v>453</c:v>
                </c:pt>
                <c:pt idx="7142">
                  <c:v>453</c:v>
                </c:pt>
                <c:pt idx="7143">
                  <c:v>453</c:v>
                </c:pt>
                <c:pt idx="7144">
                  <c:v>453</c:v>
                </c:pt>
                <c:pt idx="7145">
                  <c:v>150</c:v>
                </c:pt>
                <c:pt idx="7146">
                  <c:v>150</c:v>
                </c:pt>
                <c:pt idx="7147">
                  <c:v>150</c:v>
                </c:pt>
                <c:pt idx="7148">
                  <c:v>150</c:v>
                </c:pt>
                <c:pt idx="7149">
                  <c:v>116</c:v>
                </c:pt>
                <c:pt idx="7150">
                  <c:v>116</c:v>
                </c:pt>
                <c:pt idx="7151">
                  <c:v>116</c:v>
                </c:pt>
                <c:pt idx="7152">
                  <c:v>150</c:v>
                </c:pt>
                <c:pt idx="7153">
                  <c:v>116</c:v>
                </c:pt>
                <c:pt idx="7154">
                  <c:v>116</c:v>
                </c:pt>
                <c:pt idx="7155">
                  <c:v>116</c:v>
                </c:pt>
                <c:pt idx="7156">
                  <c:v>150</c:v>
                </c:pt>
                <c:pt idx="7157">
                  <c:v>150</c:v>
                </c:pt>
                <c:pt idx="7158">
                  <c:v>150</c:v>
                </c:pt>
                <c:pt idx="7159">
                  <c:v>150</c:v>
                </c:pt>
                <c:pt idx="7160">
                  <c:v>150</c:v>
                </c:pt>
                <c:pt idx="7161">
                  <c:v>150</c:v>
                </c:pt>
                <c:pt idx="7162">
                  <c:v>116</c:v>
                </c:pt>
                <c:pt idx="7163">
                  <c:v>116</c:v>
                </c:pt>
                <c:pt idx="7164">
                  <c:v>116</c:v>
                </c:pt>
                <c:pt idx="7165">
                  <c:v>150</c:v>
                </c:pt>
                <c:pt idx="7166">
                  <c:v>116</c:v>
                </c:pt>
                <c:pt idx="7167">
                  <c:v>150</c:v>
                </c:pt>
                <c:pt idx="7168">
                  <c:v>150</c:v>
                </c:pt>
                <c:pt idx="7169">
                  <c:v>250</c:v>
                </c:pt>
                <c:pt idx="7170">
                  <c:v>250</c:v>
                </c:pt>
                <c:pt idx="7171">
                  <c:v>250</c:v>
                </c:pt>
                <c:pt idx="7172">
                  <c:v>250</c:v>
                </c:pt>
                <c:pt idx="7173">
                  <c:v>250</c:v>
                </c:pt>
                <c:pt idx="7174">
                  <c:v>250</c:v>
                </c:pt>
                <c:pt idx="7175">
                  <c:v>250</c:v>
                </c:pt>
                <c:pt idx="7176">
                  <c:v>250</c:v>
                </c:pt>
                <c:pt idx="7177">
                  <c:v>250</c:v>
                </c:pt>
                <c:pt idx="7178">
                  <c:v>250</c:v>
                </c:pt>
                <c:pt idx="7179">
                  <c:v>250</c:v>
                </c:pt>
                <c:pt idx="7180">
                  <c:v>250</c:v>
                </c:pt>
                <c:pt idx="7181">
                  <c:v>250</c:v>
                </c:pt>
                <c:pt idx="7182">
                  <c:v>250</c:v>
                </c:pt>
                <c:pt idx="7183">
                  <c:v>280</c:v>
                </c:pt>
                <c:pt idx="7184">
                  <c:v>280</c:v>
                </c:pt>
                <c:pt idx="7185">
                  <c:v>280</c:v>
                </c:pt>
                <c:pt idx="7186">
                  <c:v>280</c:v>
                </c:pt>
                <c:pt idx="7187">
                  <c:v>280</c:v>
                </c:pt>
                <c:pt idx="7188">
                  <c:v>280</c:v>
                </c:pt>
                <c:pt idx="7189">
                  <c:v>280</c:v>
                </c:pt>
                <c:pt idx="7190">
                  <c:v>280</c:v>
                </c:pt>
                <c:pt idx="7191">
                  <c:v>280</c:v>
                </c:pt>
                <c:pt idx="7192">
                  <c:v>280</c:v>
                </c:pt>
                <c:pt idx="7193">
                  <c:v>280</c:v>
                </c:pt>
                <c:pt idx="7194">
                  <c:v>280</c:v>
                </c:pt>
                <c:pt idx="7195">
                  <c:v>280</c:v>
                </c:pt>
                <c:pt idx="7196">
                  <c:v>280</c:v>
                </c:pt>
                <c:pt idx="7197">
                  <c:v>280</c:v>
                </c:pt>
                <c:pt idx="7198">
                  <c:v>280</c:v>
                </c:pt>
                <c:pt idx="7199">
                  <c:v>280</c:v>
                </c:pt>
                <c:pt idx="7200">
                  <c:v>280</c:v>
                </c:pt>
                <c:pt idx="7201">
                  <c:v>280</c:v>
                </c:pt>
                <c:pt idx="7202">
                  <c:v>280</c:v>
                </c:pt>
                <c:pt idx="7203">
                  <c:v>280</c:v>
                </c:pt>
                <c:pt idx="7204">
                  <c:v>280</c:v>
                </c:pt>
                <c:pt idx="7205">
                  <c:v>280</c:v>
                </c:pt>
                <c:pt idx="7206">
                  <c:v>280</c:v>
                </c:pt>
                <c:pt idx="7207">
                  <c:v>280</c:v>
                </c:pt>
                <c:pt idx="7208">
                  <c:v>280</c:v>
                </c:pt>
                <c:pt idx="7209">
                  <c:v>280</c:v>
                </c:pt>
                <c:pt idx="7210">
                  <c:v>280</c:v>
                </c:pt>
                <c:pt idx="7211">
                  <c:v>280</c:v>
                </c:pt>
                <c:pt idx="7212">
                  <c:v>280</c:v>
                </c:pt>
                <c:pt idx="7213">
                  <c:v>81</c:v>
                </c:pt>
                <c:pt idx="7214">
                  <c:v>200</c:v>
                </c:pt>
                <c:pt idx="7215">
                  <c:v>200</c:v>
                </c:pt>
                <c:pt idx="7216">
                  <c:v>200</c:v>
                </c:pt>
                <c:pt idx="7217">
                  <c:v>200</c:v>
                </c:pt>
                <c:pt idx="7218">
                  <c:v>200</c:v>
                </c:pt>
                <c:pt idx="7219">
                  <c:v>200</c:v>
                </c:pt>
                <c:pt idx="7220">
                  <c:v>195</c:v>
                </c:pt>
                <c:pt idx="7221">
                  <c:v>138</c:v>
                </c:pt>
                <c:pt idx="7222">
                  <c:v>161</c:v>
                </c:pt>
                <c:pt idx="7223">
                  <c:v>161</c:v>
                </c:pt>
                <c:pt idx="7224">
                  <c:v>161</c:v>
                </c:pt>
                <c:pt idx="7225">
                  <c:v>138</c:v>
                </c:pt>
                <c:pt idx="7226">
                  <c:v>138</c:v>
                </c:pt>
                <c:pt idx="7227">
                  <c:v>161</c:v>
                </c:pt>
                <c:pt idx="7228">
                  <c:v>161</c:v>
                </c:pt>
                <c:pt idx="7229">
                  <c:v>161</c:v>
                </c:pt>
                <c:pt idx="7230">
                  <c:v>161</c:v>
                </c:pt>
                <c:pt idx="7231">
                  <c:v>161</c:v>
                </c:pt>
                <c:pt idx="7232">
                  <c:v>161</c:v>
                </c:pt>
                <c:pt idx="7233">
                  <c:v>161</c:v>
                </c:pt>
                <c:pt idx="7234">
                  <c:v>161</c:v>
                </c:pt>
                <c:pt idx="7235">
                  <c:v>99</c:v>
                </c:pt>
                <c:pt idx="7236">
                  <c:v>99</c:v>
                </c:pt>
                <c:pt idx="7237">
                  <c:v>99</c:v>
                </c:pt>
                <c:pt idx="7238">
                  <c:v>99</c:v>
                </c:pt>
                <c:pt idx="7239">
                  <c:v>99</c:v>
                </c:pt>
                <c:pt idx="7240">
                  <c:v>99</c:v>
                </c:pt>
                <c:pt idx="7241">
                  <c:v>99</c:v>
                </c:pt>
                <c:pt idx="7242">
                  <c:v>99</c:v>
                </c:pt>
                <c:pt idx="7243">
                  <c:v>99</c:v>
                </c:pt>
                <c:pt idx="7244">
                  <c:v>99</c:v>
                </c:pt>
                <c:pt idx="7245">
                  <c:v>99</c:v>
                </c:pt>
                <c:pt idx="7246">
                  <c:v>99</c:v>
                </c:pt>
                <c:pt idx="7247">
                  <c:v>99</c:v>
                </c:pt>
                <c:pt idx="7248">
                  <c:v>121</c:v>
                </c:pt>
                <c:pt idx="7249">
                  <c:v>121</c:v>
                </c:pt>
                <c:pt idx="7250">
                  <c:v>121</c:v>
                </c:pt>
                <c:pt idx="7251">
                  <c:v>134</c:v>
                </c:pt>
                <c:pt idx="7252">
                  <c:v>134</c:v>
                </c:pt>
                <c:pt idx="7253">
                  <c:v>134</c:v>
                </c:pt>
                <c:pt idx="7254">
                  <c:v>134</c:v>
                </c:pt>
                <c:pt idx="7255">
                  <c:v>134</c:v>
                </c:pt>
                <c:pt idx="7256">
                  <c:v>134</c:v>
                </c:pt>
                <c:pt idx="7257">
                  <c:v>134</c:v>
                </c:pt>
                <c:pt idx="7258">
                  <c:v>134</c:v>
                </c:pt>
                <c:pt idx="7259">
                  <c:v>134</c:v>
                </c:pt>
                <c:pt idx="7260">
                  <c:v>134</c:v>
                </c:pt>
                <c:pt idx="7261">
                  <c:v>134</c:v>
                </c:pt>
                <c:pt idx="7262">
                  <c:v>134</c:v>
                </c:pt>
                <c:pt idx="7263">
                  <c:v>134</c:v>
                </c:pt>
                <c:pt idx="7264">
                  <c:v>134</c:v>
                </c:pt>
                <c:pt idx="7265">
                  <c:v>134</c:v>
                </c:pt>
                <c:pt idx="7266">
                  <c:v>134</c:v>
                </c:pt>
                <c:pt idx="7267">
                  <c:v>134</c:v>
                </c:pt>
                <c:pt idx="7268">
                  <c:v>134</c:v>
                </c:pt>
                <c:pt idx="7269">
                  <c:v>121</c:v>
                </c:pt>
                <c:pt idx="7270">
                  <c:v>121</c:v>
                </c:pt>
                <c:pt idx="7271">
                  <c:v>121</c:v>
                </c:pt>
                <c:pt idx="7272">
                  <c:v>121</c:v>
                </c:pt>
                <c:pt idx="7273">
                  <c:v>121</c:v>
                </c:pt>
                <c:pt idx="7274">
                  <c:v>121</c:v>
                </c:pt>
                <c:pt idx="7275">
                  <c:v>121</c:v>
                </c:pt>
                <c:pt idx="7276">
                  <c:v>121</c:v>
                </c:pt>
                <c:pt idx="7277">
                  <c:v>121</c:v>
                </c:pt>
                <c:pt idx="7278">
                  <c:v>121</c:v>
                </c:pt>
                <c:pt idx="7279">
                  <c:v>121</c:v>
                </c:pt>
                <c:pt idx="7280">
                  <c:v>121</c:v>
                </c:pt>
                <c:pt idx="7281">
                  <c:v>125</c:v>
                </c:pt>
                <c:pt idx="7282">
                  <c:v>125</c:v>
                </c:pt>
                <c:pt idx="7283">
                  <c:v>125</c:v>
                </c:pt>
                <c:pt idx="7284">
                  <c:v>125</c:v>
                </c:pt>
                <c:pt idx="7285">
                  <c:v>125</c:v>
                </c:pt>
                <c:pt idx="7286">
                  <c:v>125</c:v>
                </c:pt>
                <c:pt idx="7287">
                  <c:v>118</c:v>
                </c:pt>
                <c:pt idx="7288">
                  <c:v>164</c:v>
                </c:pt>
                <c:pt idx="7289">
                  <c:v>164</c:v>
                </c:pt>
                <c:pt idx="7290">
                  <c:v>118</c:v>
                </c:pt>
                <c:pt idx="7291">
                  <c:v>118</c:v>
                </c:pt>
                <c:pt idx="7292">
                  <c:v>164</c:v>
                </c:pt>
                <c:pt idx="7293">
                  <c:v>130</c:v>
                </c:pt>
                <c:pt idx="7294">
                  <c:v>130</c:v>
                </c:pt>
                <c:pt idx="7295">
                  <c:v>130</c:v>
                </c:pt>
                <c:pt idx="7296">
                  <c:v>103</c:v>
                </c:pt>
                <c:pt idx="7297">
                  <c:v>103</c:v>
                </c:pt>
                <c:pt idx="7298">
                  <c:v>140</c:v>
                </c:pt>
                <c:pt idx="7299">
                  <c:v>130</c:v>
                </c:pt>
                <c:pt idx="7300">
                  <c:v>130</c:v>
                </c:pt>
                <c:pt idx="7301">
                  <c:v>130</c:v>
                </c:pt>
                <c:pt idx="7302">
                  <c:v>130</c:v>
                </c:pt>
                <c:pt idx="7303">
                  <c:v>130</c:v>
                </c:pt>
                <c:pt idx="7304">
                  <c:v>130</c:v>
                </c:pt>
                <c:pt idx="7305">
                  <c:v>130</c:v>
                </c:pt>
                <c:pt idx="7306">
                  <c:v>253</c:v>
                </c:pt>
                <c:pt idx="7307">
                  <c:v>253</c:v>
                </c:pt>
                <c:pt idx="7308">
                  <c:v>253</c:v>
                </c:pt>
                <c:pt idx="7309">
                  <c:v>253</c:v>
                </c:pt>
                <c:pt idx="7310">
                  <c:v>253</c:v>
                </c:pt>
                <c:pt idx="7311">
                  <c:v>150</c:v>
                </c:pt>
                <c:pt idx="7312">
                  <c:v>180</c:v>
                </c:pt>
                <c:pt idx="7313">
                  <c:v>150</c:v>
                </c:pt>
                <c:pt idx="7314">
                  <c:v>150</c:v>
                </c:pt>
                <c:pt idx="7315">
                  <c:v>150</c:v>
                </c:pt>
                <c:pt idx="7316">
                  <c:v>150</c:v>
                </c:pt>
                <c:pt idx="7317">
                  <c:v>180</c:v>
                </c:pt>
                <c:pt idx="7318">
                  <c:v>150</c:v>
                </c:pt>
                <c:pt idx="7319">
                  <c:v>90</c:v>
                </c:pt>
                <c:pt idx="7320">
                  <c:v>200</c:v>
                </c:pt>
                <c:pt idx="7321">
                  <c:v>200</c:v>
                </c:pt>
                <c:pt idx="7322">
                  <c:v>200</c:v>
                </c:pt>
                <c:pt idx="7323">
                  <c:v>200</c:v>
                </c:pt>
                <c:pt idx="7324">
                  <c:v>200</c:v>
                </c:pt>
                <c:pt idx="7325">
                  <c:v>200</c:v>
                </c:pt>
                <c:pt idx="7326">
                  <c:v>200</c:v>
                </c:pt>
                <c:pt idx="7327">
                  <c:v>200</c:v>
                </c:pt>
                <c:pt idx="7328">
                  <c:v>200</c:v>
                </c:pt>
                <c:pt idx="7329">
                  <c:v>200</c:v>
                </c:pt>
                <c:pt idx="7330">
                  <c:v>200</c:v>
                </c:pt>
                <c:pt idx="7331">
                  <c:v>200</c:v>
                </c:pt>
                <c:pt idx="7332">
                  <c:v>200</c:v>
                </c:pt>
                <c:pt idx="7333">
                  <c:v>200</c:v>
                </c:pt>
                <c:pt idx="7334">
                  <c:v>328</c:v>
                </c:pt>
                <c:pt idx="7335">
                  <c:v>328</c:v>
                </c:pt>
                <c:pt idx="7336">
                  <c:v>340</c:v>
                </c:pt>
                <c:pt idx="7337">
                  <c:v>340</c:v>
                </c:pt>
                <c:pt idx="7338">
                  <c:v>340</c:v>
                </c:pt>
                <c:pt idx="7339">
                  <c:v>340</c:v>
                </c:pt>
                <c:pt idx="7340">
                  <c:v>328</c:v>
                </c:pt>
                <c:pt idx="7341">
                  <c:v>360</c:v>
                </c:pt>
                <c:pt idx="7342">
                  <c:v>328</c:v>
                </c:pt>
                <c:pt idx="7343">
                  <c:v>328</c:v>
                </c:pt>
                <c:pt idx="7344">
                  <c:v>328</c:v>
                </c:pt>
                <c:pt idx="7345">
                  <c:v>328</c:v>
                </c:pt>
                <c:pt idx="7346">
                  <c:v>360</c:v>
                </c:pt>
                <c:pt idx="7347">
                  <c:v>360</c:v>
                </c:pt>
                <c:pt idx="7348">
                  <c:v>360</c:v>
                </c:pt>
                <c:pt idx="7349">
                  <c:v>328</c:v>
                </c:pt>
                <c:pt idx="7350">
                  <c:v>208</c:v>
                </c:pt>
                <c:pt idx="7351">
                  <c:v>400</c:v>
                </c:pt>
                <c:pt idx="7352">
                  <c:v>400</c:v>
                </c:pt>
                <c:pt idx="7353">
                  <c:v>300</c:v>
                </c:pt>
                <c:pt idx="7354">
                  <c:v>300</c:v>
                </c:pt>
                <c:pt idx="7355">
                  <c:v>360</c:v>
                </c:pt>
                <c:pt idx="7356">
                  <c:v>300</c:v>
                </c:pt>
                <c:pt idx="7357">
                  <c:v>208</c:v>
                </c:pt>
                <c:pt idx="7358">
                  <c:v>360</c:v>
                </c:pt>
                <c:pt idx="7359">
                  <c:v>300</c:v>
                </c:pt>
                <c:pt idx="7360">
                  <c:v>208</c:v>
                </c:pt>
                <c:pt idx="7361">
                  <c:v>208</c:v>
                </c:pt>
                <c:pt idx="7362">
                  <c:v>208</c:v>
                </c:pt>
                <c:pt idx="7363">
                  <c:v>300</c:v>
                </c:pt>
                <c:pt idx="7364">
                  <c:v>400</c:v>
                </c:pt>
                <c:pt idx="7365">
                  <c:v>208</c:v>
                </c:pt>
                <c:pt idx="7366">
                  <c:v>400</c:v>
                </c:pt>
                <c:pt idx="7367">
                  <c:v>360</c:v>
                </c:pt>
                <c:pt idx="7368">
                  <c:v>208</c:v>
                </c:pt>
                <c:pt idx="7369">
                  <c:v>300</c:v>
                </c:pt>
                <c:pt idx="7370">
                  <c:v>300</c:v>
                </c:pt>
                <c:pt idx="7371">
                  <c:v>208</c:v>
                </c:pt>
                <c:pt idx="7372">
                  <c:v>208</c:v>
                </c:pt>
                <c:pt idx="7373">
                  <c:v>208</c:v>
                </c:pt>
                <c:pt idx="7374">
                  <c:v>300</c:v>
                </c:pt>
                <c:pt idx="7375">
                  <c:v>360</c:v>
                </c:pt>
                <c:pt idx="7376">
                  <c:v>272</c:v>
                </c:pt>
                <c:pt idx="7377">
                  <c:v>240</c:v>
                </c:pt>
                <c:pt idx="7378">
                  <c:v>245</c:v>
                </c:pt>
                <c:pt idx="7379">
                  <c:v>220</c:v>
                </c:pt>
                <c:pt idx="7380">
                  <c:v>220</c:v>
                </c:pt>
                <c:pt idx="7381">
                  <c:v>240</c:v>
                </c:pt>
                <c:pt idx="7382">
                  <c:v>272</c:v>
                </c:pt>
                <c:pt idx="7383">
                  <c:v>272</c:v>
                </c:pt>
                <c:pt idx="7384">
                  <c:v>220</c:v>
                </c:pt>
                <c:pt idx="7385">
                  <c:v>220</c:v>
                </c:pt>
                <c:pt idx="7386">
                  <c:v>245</c:v>
                </c:pt>
                <c:pt idx="7387">
                  <c:v>272</c:v>
                </c:pt>
                <c:pt idx="7388">
                  <c:v>240</c:v>
                </c:pt>
                <c:pt idx="7389">
                  <c:v>240</c:v>
                </c:pt>
                <c:pt idx="7390">
                  <c:v>240</c:v>
                </c:pt>
                <c:pt idx="7391">
                  <c:v>240</c:v>
                </c:pt>
                <c:pt idx="7392">
                  <c:v>272</c:v>
                </c:pt>
                <c:pt idx="7393">
                  <c:v>220</c:v>
                </c:pt>
                <c:pt idx="7394">
                  <c:v>272</c:v>
                </c:pt>
                <c:pt idx="7395">
                  <c:v>220</c:v>
                </c:pt>
                <c:pt idx="7396">
                  <c:v>325</c:v>
                </c:pt>
                <c:pt idx="7397">
                  <c:v>325</c:v>
                </c:pt>
                <c:pt idx="7398">
                  <c:v>343</c:v>
                </c:pt>
                <c:pt idx="7399">
                  <c:v>343</c:v>
                </c:pt>
                <c:pt idx="7400">
                  <c:v>325</c:v>
                </c:pt>
                <c:pt idx="7401">
                  <c:v>325</c:v>
                </c:pt>
                <c:pt idx="7402">
                  <c:v>348</c:v>
                </c:pt>
                <c:pt idx="7403">
                  <c:v>330</c:v>
                </c:pt>
                <c:pt idx="7404">
                  <c:v>330</c:v>
                </c:pt>
                <c:pt idx="7405">
                  <c:v>330</c:v>
                </c:pt>
                <c:pt idx="7406">
                  <c:v>348</c:v>
                </c:pt>
                <c:pt idx="7407">
                  <c:v>330</c:v>
                </c:pt>
                <c:pt idx="7408">
                  <c:v>330</c:v>
                </c:pt>
                <c:pt idx="7409">
                  <c:v>330</c:v>
                </c:pt>
                <c:pt idx="7410">
                  <c:v>330</c:v>
                </c:pt>
                <c:pt idx="7411">
                  <c:v>330</c:v>
                </c:pt>
                <c:pt idx="7412">
                  <c:v>400</c:v>
                </c:pt>
                <c:pt idx="7413">
                  <c:v>300</c:v>
                </c:pt>
                <c:pt idx="7414">
                  <c:v>300</c:v>
                </c:pt>
                <c:pt idx="7415">
                  <c:v>208</c:v>
                </c:pt>
                <c:pt idx="7416">
                  <c:v>400</c:v>
                </c:pt>
                <c:pt idx="7417">
                  <c:v>208</c:v>
                </c:pt>
                <c:pt idx="7418">
                  <c:v>208</c:v>
                </c:pt>
                <c:pt idx="7419">
                  <c:v>208</c:v>
                </c:pt>
                <c:pt idx="7420">
                  <c:v>330</c:v>
                </c:pt>
                <c:pt idx="7421">
                  <c:v>330</c:v>
                </c:pt>
                <c:pt idx="7422">
                  <c:v>360</c:v>
                </c:pt>
                <c:pt idx="7423">
                  <c:v>420</c:v>
                </c:pt>
                <c:pt idx="7424">
                  <c:v>420</c:v>
                </c:pt>
                <c:pt idx="7425">
                  <c:v>330</c:v>
                </c:pt>
                <c:pt idx="7426">
                  <c:v>330</c:v>
                </c:pt>
                <c:pt idx="7427">
                  <c:v>330</c:v>
                </c:pt>
                <c:pt idx="7428">
                  <c:v>416</c:v>
                </c:pt>
                <c:pt idx="7429">
                  <c:v>420</c:v>
                </c:pt>
                <c:pt idx="7430">
                  <c:v>420</c:v>
                </c:pt>
                <c:pt idx="7431">
                  <c:v>360</c:v>
                </c:pt>
                <c:pt idx="7432">
                  <c:v>416</c:v>
                </c:pt>
                <c:pt idx="7433">
                  <c:v>330</c:v>
                </c:pt>
                <c:pt idx="7434">
                  <c:v>420</c:v>
                </c:pt>
                <c:pt idx="7435">
                  <c:v>330</c:v>
                </c:pt>
                <c:pt idx="7436">
                  <c:v>420</c:v>
                </c:pt>
                <c:pt idx="7437">
                  <c:v>360</c:v>
                </c:pt>
                <c:pt idx="7438">
                  <c:v>420</c:v>
                </c:pt>
                <c:pt idx="7439">
                  <c:v>420</c:v>
                </c:pt>
                <c:pt idx="7440">
                  <c:v>330</c:v>
                </c:pt>
                <c:pt idx="7441">
                  <c:v>330</c:v>
                </c:pt>
                <c:pt idx="7442">
                  <c:v>330</c:v>
                </c:pt>
                <c:pt idx="7443">
                  <c:v>240</c:v>
                </c:pt>
                <c:pt idx="7444">
                  <c:v>240</c:v>
                </c:pt>
                <c:pt idx="7445">
                  <c:v>333</c:v>
                </c:pt>
                <c:pt idx="7446">
                  <c:v>280</c:v>
                </c:pt>
                <c:pt idx="7447">
                  <c:v>280</c:v>
                </c:pt>
                <c:pt idx="7448">
                  <c:v>240</c:v>
                </c:pt>
                <c:pt idx="7449">
                  <c:v>333</c:v>
                </c:pt>
                <c:pt idx="7450">
                  <c:v>240</c:v>
                </c:pt>
                <c:pt idx="7451">
                  <c:v>240</c:v>
                </c:pt>
                <c:pt idx="7452">
                  <c:v>280</c:v>
                </c:pt>
                <c:pt idx="7453">
                  <c:v>280</c:v>
                </c:pt>
                <c:pt idx="7454">
                  <c:v>240</c:v>
                </c:pt>
                <c:pt idx="7455">
                  <c:v>333</c:v>
                </c:pt>
                <c:pt idx="7456">
                  <c:v>333</c:v>
                </c:pt>
                <c:pt idx="7457">
                  <c:v>333</c:v>
                </c:pt>
                <c:pt idx="7458">
                  <c:v>404</c:v>
                </c:pt>
                <c:pt idx="7459">
                  <c:v>523</c:v>
                </c:pt>
                <c:pt idx="7460">
                  <c:v>404</c:v>
                </c:pt>
                <c:pt idx="7461">
                  <c:v>404</c:v>
                </c:pt>
                <c:pt idx="7462">
                  <c:v>523</c:v>
                </c:pt>
                <c:pt idx="7463">
                  <c:v>404</c:v>
                </c:pt>
                <c:pt idx="7464">
                  <c:v>404</c:v>
                </c:pt>
                <c:pt idx="7465">
                  <c:v>523</c:v>
                </c:pt>
                <c:pt idx="7466">
                  <c:v>404</c:v>
                </c:pt>
                <c:pt idx="7467">
                  <c:v>404</c:v>
                </c:pt>
                <c:pt idx="7468">
                  <c:v>260</c:v>
                </c:pt>
                <c:pt idx="7469">
                  <c:v>260</c:v>
                </c:pt>
                <c:pt idx="7470">
                  <c:v>260</c:v>
                </c:pt>
                <c:pt idx="7471">
                  <c:v>260</c:v>
                </c:pt>
                <c:pt idx="7472">
                  <c:v>260</c:v>
                </c:pt>
                <c:pt idx="7473">
                  <c:v>260</c:v>
                </c:pt>
                <c:pt idx="7474">
                  <c:v>260</c:v>
                </c:pt>
                <c:pt idx="7475">
                  <c:v>260</c:v>
                </c:pt>
                <c:pt idx="7476">
                  <c:v>260</c:v>
                </c:pt>
                <c:pt idx="7477">
                  <c:v>260</c:v>
                </c:pt>
                <c:pt idx="7478">
                  <c:v>260</c:v>
                </c:pt>
                <c:pt idx="7479">
                  <c:v>260</c:v>
                </c:pt>
                <c:pt idx="7480">
                  <c:v>240</c:v>
                </c:pt>
                <c:pt idx="7481">
                  <c:v>240</c:v>
                </c:pt>
                <c:pt idx="7482">
                  <c:v>240</c:v>
                </c:pt>
                <c:pt idx="7483">
                  <c:v>240</c:v>
                </c:pt>
                <c:pt idx="7484">
                  <c:v>240</c:v>
                </c:pt>
                <c:pt idx="7485">
                  <c:v>240</c:v>
                </c:pt>
                <c:pt idx="7486">
                  <c:v>325</c:v>
                </c:pt>
                <c:pt idx="7487">
                  <c:v>325</c:v>
                </c:pt>
                <c:pt idx="7488">
                  <c:v>325</c:v>
                </c:pt>
                <c:pt idx="7489">
                  <c:v>325</c:v>
                </c:pt>
                <c:pt idx="7490">
                  <c:v>325</c:v>
                </c:pt>
                <c:pt idx="7491">
                  <c:v>325</c:v>
                </c:pt>
                <c:pt idx="7492">
                  <c:v>325</c:v>
                </c:pt>
                <c:pt idx="7493">
                  <c:v>325</c:v>
                </c:pt>
                <c:pt idx="7494">
                  <c:v>320</c:v>
                </c:pt>
                <c:pt idx="7495">
                  <c:v>320</c:v>
                </c:pt>
                <c:pt idx="7496">
                  <c:v>320</c:v>
                </c:pt>
                <c:pt idx="7497">
                  <c:v>320</c:v>
                </c:pt>
                <c:pt idx="7498">
                  <c:v>400</c:v>
                </c:pt>
                <c:pt idx="7499">
                  <c:v>400</c:v>
                </c:pt>
                <c:pt idx="7500">
                  <c:v>230</c:v>
                </c:pt>
                <c:pt idx="7501">
                  <c:v>265</c:v>
                </c:pt>
                <c:pt idx="7502">
                  <c:v>230</c:v>
                </c:pt>
                <c:pt idx="7503">
                  <c:v>265</c:v>
                </c:pt>
                <c:pt idx="7504">
                  <c:v>265</c:v>
                </c:pt>
                <c:pt idx="7505">
                  <c:v>250</c:v>
                </c:pt>
                <c:pt idx="7506">
                  <c:v>250</c:v>
                </c:pt>
                <c:pt idx="7507">
                  <c:v>265</c:v>
                </c:pt>
                <c:pt idx="7508">
                  <c:v>295</c:v>
                </c:pt>
                <c:pt idx="7509">
                  <c:v>295</c:v>
                </c:pt>
                <c:pt idx="7510">
                  <c:v>325</c:v>
                </c:pt>
                <c:pt idx="7511">
                  <c:v>325</c:v>
                </c:pt>
                <c:pt idx="7512">
                  <c:v>325</c:v>
                </c:pt>
                <c:pt idx="7513">
                  <c:v>325</c:v>
                </c:pt>
                <c:pt idx="7514">
                  <c:v>325</c:v>
                </c:pt>
                <c:pt idx="7515">
                  <c:v>325</c:v>
                </c:pt>
                <c:pt idx="7516">
                  <c:v>400</c:v>
                </c:pt>
                <c:pt idx="7517">
                  <c:v>400</c:v>
                </c:pt>
                <c:pt idx="7518">
                  <c:v>400</c:v>
                </c:pt>
                <c:pt idx="7519">
                  <c:v>400</c:v>
                </c:pt>
                <c:pt idx="7520">
                  <c:v>400</c:v>
                </c:pt>
                <c:pt idx="7521">
                  <c:v>400</c:v>
                </c:pt>
                <c:pt idx="7522">
                  <c:v>400</c:v>
                </c:pt>
                <c:pt idx="7523">
                  <c:v>400</c:v>
                </c:pt>
                <c:pt idx="7524">
                  <c:v>400</c:v>
                </c:pt>
                <c:pt idx="7525">
                  <c:v>400</c:v>
                </c:pt>
                <c:pt idx="7526">
                  <c:v>400</c:v>
                </c:pt>
                <c:pt idx="7527">
                  <c:v>268</c:v>
                </c:pt>
                <c:pt idx="7528">
                  <c:v>210</c:v>
                </c:pt>
                <c:pt idx="7529">
                  <c:v>268</c:v>
                </c:pt>
                <c:pt idx="7530">
                  <c:v>210</c:v>
                </c:pt>
                <c:pt idx="7531">
                  <c:v>302</c:v>
                </c:pt>
                <c:pt idx="7532">
                  <c:v>210</c:v>
                </c:pt>
                <c:pt idx="7533">
                  <c:v>240</c:v>
                </c:pt>
                <c:pt idx="7534">
                  <c:v>250</c:v>
                </c:pt>
                <c:pt idx="7535">
                  <c:v>525</c:v>
                </c:pt>
                <c:pt idx="7536">
                  <c:v>430</c:v>
                </c:pt>
                <c:pt idx="7537">
                  <c:v>550</c:v>
                </c:pt>
                <c:pt idx="7538">
                  <c:v>525</c:v>
                </c:pt>
                <c:pt idx="7539">
                  <c:v>430</c:v>
                </c:pt>
                <c:pt idx="7540">
                  <c:v>525</c:v>
                </c:pt>
                <c:pt idx="7541">
                  <c:v>430</c:v>
                </c:pt>
                <c:pt idx="7542">
                  <c:v>430</c:v>
                </c:pt>
                <c:pt idx="7543">
                  <c:v>525</c:v>
                </c:pt>
                <c:pt idx="7544">
                  <c:v>550</c:v>
                </c:pt>
                <c:pt idx="7545">
                  <c:v>550</c:v>
                </c:pt>
                <c:pt idx="7546">
                  <c:v>430</c:v>
                </c:pt>
                <c:pt idx="7547">
                  <c:v>430</c:v>
                </c:pt>
                <c:pt idx="7548">
                  <c:v>525</c:v>
                </c:pt>
                <c:pt idx="7549">
                  <c:v>570</c:v>
                </c:pt>
                <c:pt idx="7550">
                  <c:v>550</c:v>
                </c:pt>
                <c:pt idx="7551">
                  <c:v>525</c:v>
                </c:pt>
                <c:pt idx="7552">
                  <c:v>430</c:v>
                </c:pt>
                <c:pt idx="7553">
                  <c:v>430</c:v>
                </c:pt>
                <c:pt idx="7554">
                  <c:v>550</c:v>
                </c:pt>
                <c:pt idx="7555">
                  <c:v>525</c:v>
                </c:pt>
                <c:pt idx="7556">
                  <c:v>525</c:v>
                </c:pt>
                <c:pt idx="7557">
                  <c:v>550</c:v>
                </c:pt>
                <c:pt idx="7558">
                  <c:v>540</c:v>
                </c:pt>
                <c:pt idx="7559">
                  <c:v>610</c:v>
                </c:pt>
                <c:pt idx="7560">
                  <c:v>150</c:v>
                </c:pt>
                <c:pt idx="7561">
                  <c:v>150</c:v>
                </c:pt>
                <c:pt idx="7562">
                  <c:v>150</c:v>
                </c:pt>
                <c:pt idx="7563">
                  <c:v>150</c:v>
                </c:pt>
                <c:pt idx="7564">
                  <c:v>170</c:v>
                </c:pt>
                <c:pt idx="7565">
                  <c:v>170</c:v>
                </c:pt>
                <c:pt idx="7566">
                  <c:v>170</c:v>
                </c:pt>
                <c:pt idx="7567">
                  <c:v>170</c:v>
                </c:pt>
                <c:pt idx="7568">
                  <c:v>170</c:v>
                </c:pt>
                <c:pt idx="7569">
                  <c:v>170</c:v>
                </c:pt>
                <c:pt idx="7570">
                  <c:v>170</c:v>
                </c:pt>
                <c:pt idx="7571">
                  <c:v>210</c:v>
                </c:pt>
                <c:pt idx="7572">
                  <c:v>235</c:v>
                </c:pt>
                <c:pt idx="7573">
                  <c:v>210</c:v>
                </c:pt>
                <c:pt idx="7574">
                  <c:v>210</c:v>
                </c:pt>
                <c:pt idx="7575">
                  <c:v>210</c:v>
                </c:pt>
                <c:pt idx="7576">
                  <c:v>210</c:v>
                </c:pt>
                <c:pt idx="7577">
                  <c:v>235</c:v>
                </c:pt>
                <c:pt idx="7578">
                  <c:v>210</c:v>
                </c:pt>
                <c:pt idx="7579">
                  <c:v>210</c:v>
                </c:pt>
                <c:pt idx="7580">
                  <c:v>210</c:v>
                </c:pt>
                <c:pt idx="7581">
                  <c:v>210</c:v>
                </c:pt>
                <c:pt idx="7582">
                  <c:v>210</c:v>
                </c:pt>
                <c:pt idx="7583">
                  <c:v>210</c:v>
                </c:pt>
                <c:pt idx="7584">
                  <c:v>210</c:v>
                </c:pt>
                <c:pt idx="7585">
                  <c:v>210</c:v>
                </c:pt>
                <c:pt idx="7586">
                  <c:v>275</c:v>
                </c:pt>
                <c:pt idx="7587">
                  <c:v>275</c:v>
                </c:pt>
                <c:pt idx="7588">
                  <c:v>291</c:v>
                </c:pt>
                <c:pt idx="7589">
                  <c:v>291</c:v>
                </c:pt>
                <c:pt idx="7590">
                  <c:v>291</c:v>
                </c:pt>
                <c:pt idx="7591">
                  <c:v>291</c:v>
                </c:pt>
                <c:pt idx="7592">
                  <c:v>195</c:v>
                </c:pt>
                <c:pt idx="7593">
                  <c:v>155</c:v>
                </c:pt>
                <c:pt idx="7594">
                  <c:v>195</c:v>
                </c:pt>
                <c:pt idx="7595">
                  <c:v>165</c:v>
                </c:pt>
                <c:pt idx="7596">
                  <c:v>125</c:v>
                </c:pt>
                <c:pt idx="7597">
                  <c:v>170</c:v>
                </c:pt>
                <c:pt idx="7598">
                  <c:v>170</c:v>
                </c:pt>
                <c:pt idx="7599">
                  <c:v>180</c:v>
                </c:pt>
                <c:pt idx="7600">
                  <c:v>230</c:v>
                </c:pt>
                <c:pt idx="7601">
                  <c:v>180</c:v>
                </c:pt>
                <c:pt idx="7602">
                  <c:v>230</c:v>
                </c:pt>
                <c:pt idx="7603">
                  <c:v>180</c:v>
                </c:pt>
                <c:pt idx="7604">
                  <c:v>230</c:v>
                </c:pt>
                <c:pt idx="7605">
                  <c:v>180</c:v>
                </c:pt>
                <c:pt idx="7606">
                  <c:v>230</c:v>
                </c:pt>
                <c:pt idx="7607">
                  <c:v>230</c:v>
                </c:pt>
                <c:pt idx="7608">
                  <c:v>170</c:v>
                </c:pt>
                <c:pt idx="7609">
                  <c:v>170</c:v>
                </c:pt>
                <c:pt idx="7610">
                  <c:v>170</c:v>
                </c:pt>
                <c:pt idx="7611">
                  <c:v>125</c:v>
                </c:pt>
                <c:pt idx="7612">
                  <c:v>230</c:v>
                </c:pt>
                <c:pt idx="7613">
                  <c:v>230</c:v>
                </c:pt>
                <c:pt idx="7614">
                  <c:v>230</c:v>
                </c:pt>
                <c:pt idx="7615">
                  <c:v>180</c:v>
                </c:pt>
                <c:pt idx="7616">
                  <c:v>230</c:v>
                </c:pt>
                <c:pt idx="7617">
                  <c:v>230</c:v>
                </c:pt>
                <c:pt idx="7618">
                  <c:v>230</c:v>
                </c:pt>
                <c:pt idx="7619">
                  <c:v>180</c:v>
                </c:pt>
                <c:pt idx="7620">
                  <c:v>230</c:v>
                </c:pt>
                <c:pt idx="7621">
                  <c:v>230</c:v>
                </c:pt>
                <c:pt idx="7622">
                  <c:v>230</c:v>
                </c:pt>
                <c:pt idx="7623">
                  <c:v>116</c:v>
                </c:pt>
                <c:pt idx="7624">
                  <c:v>143</c:v>
                </c:pt>
                <c:pt idx="7625">
                  <c:v>143</c:v>
                </c:pt>
                <c:pt idx="7626">
                  <c:v>116</c:v>
                </c:pt>
                <c:pt idx="7627">
                  <c:v>116</c:v>
                </c:pt>
                <c:pt idx="7628">
                  <c:v>116</c:v>
                </c:pt>
                <c:pt idx="7629">
                  <c:v>116</c:v>
                </c:pt>
                <c:pt idx="7630">
                  <c:v>115</c:v>
                </c:pt>
                <c:pt idx="7631">
                  <c:v>116</c:v>
                </c:pt>
                <c:pt idx="7632">
                  <c:v>116</c:v>
                </c:pt>
                <c:pt idx="7633">
                  <c:v>225</c:v>
                </c:pt>
                <c:pt idx="7634">
                  <c:v>175</c:v>
                </c:pt>
                <c:pt idx="7635">
                  <c:v>175</c:v>
                </c:pt>
                <c:pt idx="7636">
                  <c:v>225</c:v>
                </c:pt>
                <c:pt idx="7637">
                  <c:v>175</c:v>
                </c:pt>
                <c:pt idx="7638">
                  <c:v>225</c:v>
                </c:pt>
                <c:pt idx="7639">
                  <c:v>175</c:v>
                </c:pt>
                <c:pt idx="7640">
                  <c:v>175</c:v>
                </c:pt>
                <c:pt idx="7641">
                  <c:v>225</c:v>
                </c:pt>
                <c:pt idx="7642">
                  <c:v>175</c:v>
                </c:pt>
                <c:pt idx="7643">
                  <c:v>175</c:v>
                </c:pt>
                <c:pt idx="7644">
                  <c:v>175</c:v>
                </c:pt>
                <c:pt idx="7645">
                  <c:v>175</c:v>
                </c:pt>
                <c:pt idx="7646">
                  <c:v>225</c:v>
                </c:pt>
                <c:pt idx="7647">
                  <c:v>225</c:v>
                </c:pt>
                <c:pt idx="7648">
                  <c:v>215</c:v>
                </c:pt>
                <c:pt idx="7649">
                  <c:v>345</c:v>
                </c:pt>
                <c:pt idx="7650">
                  <c:v>310</c:v>
                </c:pt>
                <c:pt idx="7651">
                  <c:v>310</c:v>
                </c:pt>
                <c:pt idx="7652">
                  <c:v>345</c:v>
                </c:pt>
                <c:pt idx="7653">
                  <c:v>310</c:v>
                </c:pt>
                <c:pt idx="7654">
                  <c:v>310</c:v>
                </c:pt>
                <c:pt idx="7655">
                  <c:v>310</c:v>
                </c:pt>
                <c:pt idx="7656">
                  <c:v>310</c:v>
                </c:pt>
                <c:pt idx="7657">
                  <c:v>310</c:v>
                </c:pt>
                <c:pt idx="7658">
                  <c:v>215</c:v>
                </c:pt>
                <c:pt idx="7659">
                  <c:v>345</c:v>
                </c:pt>
                <c:pt idx="7660">
                  <c:v>310</c:v>
                </c:pt>
                <c:pt idx="7661">
                  <c:v>310</c:v>
                </c:pt>
                <c:pt idx="7662">
                  <c:v>345</c:v>
                </c:pt>
                <c:pt idx="7663">
                  <c:v>310</c:v>
                </c:pt>
                <c:pt idx="7664">
                  <c:v>345</c:v>
                </c:pt>
                <c:pt idx="7665">
                  <c:v>345</c:v>
                </c:pt>
                <c:pt idx="7666">
                  <c:v>215</c:v>
                </c:pt>
                <c:pt idx="7667">
                  <c:v>310</c:v>
                </c:pt>
                <c:pt idx="7668">
                  <c:v>310</c:v>
                </c:pt>
                <c:pt idx="7669">
                  <c:v>310</c:v>
                </c:pt>
                <c:pt idx="7670">
                  <c:v>390</c:v>
                </c:pt>
                <c:pt idx="7671">
                  <c:v>310</c:v>
                </c:pt>
                <c:pt idx="7672">
                  <c:v>390</c:v>
                </c:pt>
                <c:pt idx="7673">
                  <c:v>310</c:v>
                </c:pt>
                <c:pt idx="7674">
                  <c:v>310</c:v>
                </c:pt>
                <c:pt idx="7675">
                  <c:v>310</c:v>
                </c:pt>
                <c:pt idx="7676">
                  <c:v>210</c:v>
                </c:pt>
                <c:pt idx="7677">
                  <c:v>310</c:v>
                </c:pt>
                <c:pt idx="7678">
                  <c:v>310</c:v>
                </c:pt>
                <c:pt idx="7679">
                  <c:v>310</c:v>
                </c:pt>
                <c:pt idx="7680">
                  <c:v>310</c:v>
                </c:pt>
                <c:pt idx="7681">
                  <c:v>310</c:v>
                </c:pt>
                <c:pt idx="7682">
                  <c:v>310</c:v>
                </c:pt>
                <c:pt idx="7683">
                  <c:v>390</c:v>
                </c:pt>
                <c:pt idx="7684">
                  <c:v>210</c:v>
                </c:pt>
                <c:pt idx="7685">
                  <c:v>210</c:v>
                </c:pt>
                <c:pt idx="7686">
                  <c:v>310</c:v>
                </c:pt>
                <c:pt idx="7687">
                  <c:v>310</c:v>
                </c:pt>
                <c:pt idx="7688">
                  <c:v>310</c:v>
                </c:pt>
                <c:pt idx="7689">
                  <c:v>390</c:v>
                </c:pt>
                <c:pt idx="7690">
                  <c:v>310</c:v>
                </c:pt>
                <c:pt idx="7691">
                  <c:v>310</c:v>
                </c:pt>
                <c:pt idx="7692">
                  <c:v>310</c:v>
                </c:pt>
                <c:pt idx="7693">
                  <c:v>215</c:v>
                </c:pt>
                <c:pt idx="7694">
                  <c:v>310</c:v>
                </c:pt>
                <c:pt idx="7695">
                  <c:v>310</c:v>
                </c:pt>
                <c:pt idx="7696">
                  <c:v>310</c:v>
                </c:pt>
                <c:pt idx="7697">
                  <c:v>215</c:v>
                </c:pt>
                <c:pt idx="7698">
                  <c:v>310</c:v>
                </c:pt>
                <c:pt idx="7699">
                  <c:v>310</c:v>
                </c:pt>
                <c:pt idx="7700">
                  <c:v>390</c:v>
                </c:pt>
                <c:pt idx="7701">
                  <c:v>215</c:v>
                </c:pt>
                <c:pt idx="7702">
                  <c:v>390</c:v>
                </c:pt>
                <c:pt idx="7703">
                  <c:v>310</c:v>
                </c:pt>
                <c:pt idx="7704">
                  <c:v>390</c:v>
                </c:pt>
                <c:pt idx="7705">
                  <c:v>310</c:v>
                </c:pt>
                <c:pt idx="7706">
                  <c:v>310</c:v>
                </c:pt>
                <c:pt idx="7707">
                  <c:v>310</c:v>
                </c:pt>
                <c:pt idx="7708">
                  <c:v>390</c:v>
                </c:pt>
                <c:pt idx="7709">
                  <c:v>310</c:v>
                </c:pt>
                <c:pt idx="7710">
                  <c:v>230</c:v>
                </c:pt>
                <c:pt idx="7711">
                  <c:v>175</c:v>
                </c:pt>
                <c:pt idx="7712">
                  <c:v>230</c:v>
                </c:pt>
                <c:pt idx="7713">
                  <c:v>175</c:v>
                </c:pt>
                <c:pt idx="7714">
                  <c:v>230</c:v>
                </c:pt>
                <c:pt idx="7715">
                  <c:v>175</c:v>
                </c:pt>
                <c:pt idx="7716">
                  <c:v>175</c:v>
                </c:pt>
                <c:pt idx="7717">
                  <c:v>175</c:v>
                </c:pt>
                <c:pt idx="7718">
                  <c:v>175</c:v>
                </c:pt>
                <c:pt idx="7719">
                  <c:v>225</c:v>
                </c:pt>
                <c:pt idx="7720">
                  <c:v>225</c:v>
                </c:pt>
                <c:pt idx="7721">
                  <c:v>175</c:v>
                </c:pt>
                <c:pt idx="7722">
                  <c:v>175</c:v>
                </c:pt>
                <c:pt idx="7723">
                  <c:v>225</c:v>
                </c:pt>
                <c:pt idx="7724">
                  <c:v>225</c:v>
                </c:pt>
                <c:pt idx="7725">
                  <c:v>175</c:v>
                </c:pt>
                <c:pt idx="7726">
                  <c:v>175</c:v>
                </c:pt>
                <c:pt idx="7727">
                  <c:v>170</c:v>
                </c:pt>
                <c:pt idx="7728">
                  <c:v>170</c:v>
                </c:pt>
                <c:pt idx="7729">
                  <c:v>230</c:v>
                </c:pt>
                <c:pt idx="7730">
                  <c:v>230</c:v>
                </c:pt>
                <c:pt idx="7731">
                  <c:v>230</c:v>
                </c:pt>
                <c:pt idx="7732">
                  <c:v>230</c:v>
                </c:pt>
                <c:pt idx="7733">
                  <c:v>240</c:v>
                </c:pt>
                <c:pt idx="7734">
                  <c:v>240</c:v>
                </c:pt>
                <c:pt idx="7735">
                  <c:v>240</c:v>
                </c:pt>
                <c:pt idx="7736">
                  <c:v>240</c:v>
                </c:pt>
                <c:pt idx="7737">
                  <c:v>240</c:v>
                </c:pt>
                <c:pt idx="7738">
                  <c:v>240</c:v>
                </c:pt>
                <c:pt idx="7739">
                  <c:v>240</c:v>
                </c:pt>
                <c:pt idx="7740">
                  <c:v>240</c:v>
                </c:pt>
                <c:pt idx="7741">
                  <c:v>240</c:v>
                </c:pt>
                <c:pt idx="7742">
                  <c:v>240</c:v>
                </c:pt>
                <c:pt idx="7743">
                  <c:v>240</c:v>
                </c:pt>
                <c:pt idx="7744">
                  <c:v>240</c:v>
                </c:pt>
                <c:pt idx="7745">
                  <c:v>240</c:v>
                </c:pt>
                <c:pt idx="7746">
                  <c:v>240</c:v>
                </c:pt>
                <c:pt idx="7747">
                  <c:v>240</c:v>
                </c:pt>
                <c:pt idx="7748">
                  <c:v>240</c:v>
                </c:pt>
                <c:pt idx="7749">
                  <c:v>240</c:v>
                </c:pt>
                <c:pt idx="7750">
                  <c:v>240</c:v>
                </c:pt>
                <c:pt idx="7751">
                  <c:v>240</c:v>
                </c:pt>
                <c:pt idx="7752">
                  <c:v>240</c:v>
                </c:pt>
                <c:pt idx="7753">
                  <c:v>240</c:v>
                </c:pt>
                <c:pt idx="7754">
                  <c:v>240</c:v>
                </c:pt>
                <c:pt idx="7755">
                  <c:v>240</c:v>
                </c:pt>
                <c:pt idx="7756">
                  <c:v>240</c:v>
                </c:pt>
                <c:pt idx="7757">
                  <c:v>240</c:v>
                </c:pt>
                <c:pt idx="7758">
                  <c:v>510</c:v>
                </c:pt>
                <c:pt idx="7759">
                  <c:v>340</c:v>
                </c:pt>
                <c:pt idx="7760">
                  <c:v>340</c:v>
                </c:pt>
                <c:pt idx="7761">
                  <c:v>510</c:v>
                </c:pt>
                <c:pt idx="7762">
                  <c:v>510</c:v>
                </c:pt>
                <c:pt idx="7763">
                  <c:v>510</c:v>
                </c:pt>
                <c:pt idx="7764">
                  <c:v>340</c:v>
                </c:pt>
                <c:pt idx="7765">
                  <c:v>340</c:v>
                </c:pt>
                <c:pt idx="7766">
                  <c:v>340</c:v>
                </c:pt>
                <c:pt idx="7767">
                  <c:v>340</c:v>
                </c:pt>
                <c:pt idx="7768">
                  <c:v>510</c:v>
                </c:pt>
                <c:pt idx="7769">
                  <c:v>550</c:v>
                </c:pt>
                <c:pt idx="7770">
                  <c:v>510</c:v>
                </c:pt>
                <c:pt idx="7771">
                  <c:v>340</c:v>
                </c:pt>
                <c:pt idx="7772">
                  <c:v>510</c:v>
                </c:pt>
                <c:pt idx="7773">
                  <c:v>510</c:v>
                </c:pt>
                <c:pt idx="7774">
                  <c:v>510</c:v>
                </c:pt>
                <c:pt idx="7775">
                  <c:v>550</c:v>
                </c:pt>
                <c:pt idx="7776">
                  <c:v>340</c:v>
                </c:pt>
                <c:pt idx="7777">
                  <c:v>254</c:v>
                </c:pt>
                <c:pt idx="7778">
                  <c:v>340</c:v>
                </c:pt>
                <c:pt idx="7779">
                  <c:v>254</c:v>
                </c:pt>
                <c:pt idx="7780">
                  <c:v>510</c:v>
                </c:pt>
                <c:pt idx="7781">
                  <c:v>510</c:v>
                </c:pt>
                <c:pt idx="7782">
                  <c:v>510</c:v>
                </c:pt>
                <c:pt idx="7783">
                  <c:v>510</c:v>
                </c:pt>
                <c:pt idx="7784">
                  <c:v>340</c:v>
                </c:pt>
                <c:pt idx="7785">
                  <c:v>510</c:v>
                </c:pt>
                <c:pt idx="7786">
                  <c:v>510</c:v>
                </c:pt>
                <c:pt idx="7787">
                  <c:v>510</c:v>
                </c:pt>
                <c:pt idx="7788">
                  <c:v>340</c:v>
                </c:pt>
                <c:pt idx="7789">
                  <c:v>510</c:v>
                </c:pt>
                <c:pt idx="7790">
                  <c:v>510</c:v>
                </c:pt>
                <c:pt idx="7791">
                  <c:v>510</c:v>
                </c:pt>
                <c:pt idx="7792">
                  <c:v>340</c:v>
                </c:pt>
                <c:pt idx="7793">
                  <c:v>510</c:v>
                </c:pt>
                <c:pt idx="7794">
                  <c:v>510</c:v>
                </c:pt>
                <c:pt idx="7795">
                  <c:v>340</c:v>
                </c:pt>
                <c:pt idx="7796">
                  <c:v>340</c:v>
                </c:pt>
                <c:pt idx="7797">
                  <c:v>510</c:v>
                </c:pt>
                <c:pt idx="7798">
                  <c:v>510</c:v>
                </c:pt>
                <c:pt idx="7799">
                  <c:v>510</c:v>
                </c:pt>
                <c:pt idx="7800">
                  <c:v>510</c:v>
                </c:pt>
                <c:pt idx="7801">
                  <c:v>340</c:v>
                </c:pt>
                <c:pt idx="7802">
                  <c:v>340</c:v>
                </c:pt>
                <c:pt idx="7803">
                  <c:v>340</c:v>
                </c:pt>
                <c:pt idx="7804">
                  <c:v>510</c:v>
                </c:pt>
                <c:pt idx="7805">
                  <c:v>510</c:v>
                </c:pt>
                <c:pt idx="7806">
                  <c:v>510</c:v>
                </c:pt>
                <c:pt idx="7807">
                  <c:v>254</c:v>
                </c:pt>
                <c:pt idx="7808">
                  <c:v>510</c:v>
                </c:pt>
                <c:pt idx="7809">
                  <c:v>510</c:v>
                </c:pt>
                <c:pt idx="7810">
                  <c:v>510</c:v>
                </c:pt>
                <c:pt idx="7811">
                  <c:v>340</c:v>
                </c:pt>
                <c:pt idx="7812">
                  <c:v>550</c:v>
                </c:pt>
                <c:pt idx="7813">
                  <c:v>510</c:v>
                </c:pt>
                <c:pt idx="7814">
                  <c:v>380</c:v>
                </c:pt>
                <c:pt idx="7815">
                  <c:v>254</c:v>
                </c:pt>
                <c:pt idx="7816">
                  <c:v>143</c:v>
                </c:pt>
                <c:pt idx="7817">
                  <c:v>143</c:v>
                </c:pt>
                <c:pt idx="7818">
                  <c:v>207</c:v>
                </c:pt>
                <c:pt idx="7819">
                  <c:v>207</c:v>
                </c:pt>
                <c:pt idx="7820">
                  <c:v>207</c:v>
                </c:pt>
                <c:pt idx="7821">
                  <c:v>143</c:v>
                </c:pt>
                <c:pt idx="7822">
                  <c:v>207</c:v>
                </c:pt>
                <c:pt idx="7823">
                  <c:v>143</c:v>
                </c:pt>
                <c:pt idx="7824">
                  <c:v>207</c:v>
                </c:pt>
                <c:pt idx="7825">
                  <c:v>207</c:v>
                </c:pt>
                <c:pt idx="7826">
                  <c:v>207</c:v>
                </c:pt>
                <c:pt idx="7827">
                  <c:v>143</c:v>
                </c:pt>
                <c:pt idx="7828">
                  <c:v>207</c:v>
                </c:pt>
                <c:pt idx="7829">
                  <c:v>207</c:v>
                </c:pt>
                <c:pt idx="7830">
                  <c:v>143</c:v>
                </c:pt>
                <c:pt idx="7831">
                  <c:v>207</c:v>
                </c:pt>
                <c:pt idx="7832">
                  <c:v>143</c:v>
                </c:pt>
                <c:pt idx="7833">
                  <c:v>143</c:v>
                </c:pt>
                <c:pt idx="7834">
                  <c:v>207</c:v>
                </c:pt>
                <c:pt idx="7835">
                  <c:v>207</c:v>
                </c:pt>
                <c:pt idx="7836">
                  <c:v>207</c:v>
                </c:pt>
                <c:pt idx="7837">
                  <c:v>207</c:v>
                </c:pt>
                <c:pt idx="7838">
                  <c:v>143</c:v>
                </c:pt>
                <c:pt idx="7839">
                  <c:v>143</c:v>
                </c:pt>
                <c:pt idx="7840">
                  <c:v>207</c:v>
                </c:pt>
                <c:pt idx="7841">
                  <c:v>143</c:v>
                </c:pt>
                <c:pt idx="7842">
                  <c:v>143</c:v>
                </c:pt>
                <c:pt idx="7843">
                  <c:v>207</c:v>
                </c:pt>
                <c:pt idx="7844">
                  <c:v>143</c:v>
                </c:pt>
                <c:pt idx="7845">
                  <c:v>207</c:v>
                </c:pt>
                <c:pt idx="7846">
                  <c:v>207</c:v>
                </c:pt>
                <c:pt idx="7847">
                  <c:v>143</c:v>
                </c:pt>
                <c:pt idx="7848">
                  <c:v>207</c:v>
                </c:pt>
                <c:pt idx="7849">
                  <c:v>143</c:v>
                </c:pt>
                <c:pt idx="7850">
                  <c:v>207</c:v>
                </c:pt>
                <c:pt idx="7851">
                  <c:v>207</c:v>
                </c:pt>
                <c:pt idx="7852">
                  <c:v>143</c:v>
                </c:pt>
                <c:pt idx="7853">
                  <c:v>550</c:v>
                </c:pt>
                <c:pt idx="7854">
                  <c:v>552</c:v>
                </c:pt>
                <c:pt idx="7855">
                  <c:v>552</c:v>
                </c:pt>
                <c:pt idx="7856">
                  <c:v>470</c:v>
                </c:pt>
                <c:pt idx="7857">
                  <c:v>470</c:v>
                </c:pt>
                <c:pt idx="7858">
                  <c:v>470</c:v>
                </c:pt>
                <c:pt idx="7859">
                  <c:v>470</c:v>
                </c:pt>
                <c:pt idx="7860">
                  <c:v>154</c:v>
                </c:pt>
                <c:pt idx="7861">
                  <c:v>154</c:v>
                </c:pt>
                <c:pt idx="7862">
                  <c:v>154</c:v>
                </c:pt>
                <c:pt idx="7863">
                  <c:v>194</c:v>
                </c:pt>
                <c:pt idx="7864">
                  <c:v>194</c:v>
                </c:pt>
                <c:pt idx="7865">
                  <c:v>194</c:v>
                </c:pt>
                <c:pt idx="7866">
                  <c:v>194</c:v>
                </c:pt>
                <c:pt idx="7867">
                  <c:v>194</c:v>
                </c:pt>
                <c:pt idx="7868">
                  <c:v>176</c:v>
                </c:pt>
                <c:pt idx="7869">
                  <c:v>176</c:v>
                </c:pt>
                <c:pt idx="7870">
                  <c:v>176</c:v>
                </c:pt>
                <c:pt idx="7871">
                  <c:v>176</c:v>
                </c:pt>
                <c:pt idx="7872">
                  <c:v>176</c:v>
                </c:pt>
                <c:pt idx="7873">
                  <c:v>176</c:v>
                </c:pt>
                <c:pt idx="7874">
                  <c:v>176</c:v>
                </c:pt>
                <c:pt idx="7875">
                  <c:v>176</c:v>
                </c:pt>
                <c:pt idx="7876">
                  <c:v>176</c:v>
                </c:pt>
                <c:pt idx="7877">
                  <c:v>176</c:v>
                </c:pt>
                <c:pt idx="7878">
                  <c:v>176</c:v>
                </c:pt>
                <c:pt idx="7879">
                  <c:v>176</c:v>
                </c:pt>
                <c:pt idx="7880">
                  <c:v>176</c:v>
                </c:pt>
                <c:pt idx="7881">
                  <c:v>176</c:v>
                </c:pt>
                <c:pt idx="7882">
                  <c:v>176</c:v>
                </c:pt>
                <c:pt idx="7883">
                  <c:v>176</c:v>
                </c:pt>
                <c:pt idx="7884">
                  <c:v>176</c:v>
                </c:pt>
                <c:pt idx="7885">
                  <c:v>176</c:v>
                </c:pt>
                <c:pt idx="7886">
                  <c:v>176</c:v>
                </c:pt>
                <c:pt idx="7887">
                  <c:v>176</c:v>
                </c:pt>
                <c:pt idx="7888">
                  <c:v>176</c:v>
                </c:pt>
                <c:pt idx="7889">
                  <c:v>176</c:v>
                </c:pt>
                <c:pt idx="7890">
                  <c:v>176</c:v>
                </c:pt>
                <c:pt idx="7891">
                  <c:v>176</c:v>
                </c:pt>
                <c:pt idx="7892">
                  <c:v>241</c:v>
                </c:pt>
                <c:pt idx="7893">
                  <c:v>241</c:v>
                </c:pt>
                <c:pt idx="7894">
                  <c:v>255</c:v>
                </c:pt>
                <c:pt idx="7895">
                  <c:v>255</c:v>
                </c:pt>
                <c:pt idx="7896">
                  <c:v>306</c:v>
                </c:pt>
                <c:pt idx="7897">
                  <c:v>306</c:v>
                </c:pt>
                <c:pt idx="7898">
                  <c:v>306</c:v>
                </c:pt>
                <c:pt idx="7899">
                  <c:v>306</c:v>
                </c:pt>
                <c:pt idx="7900">
                  <c:v>306</c:v>
                </c:pt>
                <c:pt idx="7901">
                  <c:v>306</c:v>
                </c:pt>
                <c:pt idx="7902">
                  <c:v>467</c:v>
                </c:pt>
                <c:pt idx="7903">
                  <c:v>467</c:v>
                </c:pt>
                <c:pt idx="7904">
                  <c:v>467</c:v>
                </c:pt>
                <c:pt idx="7905">
                  <c:v>273</c:v>
                </c:pt>
                <c:pt idx="7906">
                  <c:v>273</c:v>
                </c:pt>
                <c:pt idx="7907">
                  <c:v>273</c:v>
                </c:pt>
                <c:pt idx="7908">
                  <c:v>273</c:v>
                </c:pt>
                <c:pt idx="7909">
                  <c:v>279</c:v>
                </c:pt>
                <c:pt idx="7910">
                  <c:v>279</c:v>
                </c:pt>
                <c:pt idx="7911">
                  <c:v>279</c:v>
                </c:pt>
                <c:pt idx="7912">
                  <c:v>279</c:v>
                </c:pt>
                <c:pt idx="7913">
                  <c:v>279</c:v>
                </c:pt>
                <c:pt idx="7914">
                  <c:v>279</c:v>
                </c:pt>
                <c:pt idx="7915">
                  <c:v>279</c:v>
                </c:pt>
                <c:pt idx="7916">
                  <c:v>279</c:v>
                </c:pt>
                <c:pt idx="7917">
                  <c:v>279</c:v>
                </c:pt>
                <c:pt idx="7918">
                  <c:v>279</c:v>
                </c:pt>
                <c:pt idx="7919">
                  <c:v>279</c:v>
                </c:pt>
                <c:pt idx="7920">
                  <c:v>279</c:v>
                </c:pt>
                <c:pt idx="7921">
                  <c:v>279</c:v>
                </c:pt>
                <c:pt idx="7922">
                  <c:v>279</c:v>
                </c:pt>
                <c:pt idx="7923">
                  <c:v>279</c:v>
                </c:pt>
                <c:pt idx="7924">
                  <c:v>279</c:v>
                </c:pt>
                <c:pt idx="7925">
                  <c:v>279</c:v>
                </c:pt>
                <c:pt idx="7926">
                  <c:v>279</c:v>
                </c:pt>
                <c:pt idx="7927">
                  <c:v>279</c:v>
                </c:pt>
                <c:pt idx="7928">
                  <c:v>279</c:v>
                </c:pt>
                <c:pt idx="7929">
                  <c:v>165</c:v>
                </c:pt>
                <c:pt idx="7930">
                  <c:v>165</c:v>
                </c:pt>
                <c:pt idx="7931">
                  <c:v>170</c:v>
                </c:pt>
                <c:pt idx="7932">
                  <c:v>170</c:v>
                </c:pt>
                <c:pt idx="7933">
                  <c:v>259</c:v>
                </c:pt>
                <c:pt idx="7934">
                  <c:v>259</c:v>
                </c:pt>
                <c:pt idx="7935">
                  <c:v>259</c:v>
                </c:pt>
                <c:pt idx="7936">
                  <c:v>259</c:v>
                </c:pt>
                <c:pt idx="7937">
                  <c:v>259</c:v>
                </c:pt>
                <c:pt idx="7938">
                  <c:v>259</c:v>
                </c:pt>
                <c:pt idx="7939">
                  <c:v>259</c:v>
                </c:pt>
                <c:pt idx="7940">
                  <c:v>182</c:v>
                </c:pt>
                <c:pt idx="7941">
                  <c:v>259</c:v>
                </c:pt>
                <c:pt idx="7942">
                  <c:v>259</c:v>
                </c:pt>
                <c:pt idx="7943">
                  <c:v>259</c:v>
                </c:pt>
                <c:pt idx="7944">
                  <c:v>259</c:v>
                </c:pt>
                <c:pt idx="7945">
                  <c:v>259</c:v>
                </c:pt>
                <c:pt idx="7946">
                  <c:v>259</c:v>
                </c:pt>
                <c:pt idx="7947">
                  <c:v>259</c:v>
                </c:pt>
                <c:pt idx="7948">
                  <c:v>182</c:v>
                </c:pt>
                <c:pt idx="7949">
                  <c:v>259</c:v>
                </c:pt>
                <c:pt idx="7950">
                  <c:v>205</c:v>
                </c:pt>
                <c:pt idx="7951">
                  <c:v>205</c:v>
                </c:pt>
                <c:pt idx="7952">
                  <c:v>185</c:v>
                </c:pt>
                <c:pt idx="7953">
                  <c:v>185</c:v>
                </c:pt>
                <c:pt idx="7954">
                  <c:v>195</c:v>
                </c:pt>
                <c:pt idx="7955">
                  <c:v>195</c:v>
                </c:pt>
                <c:pt idx="7956">
                  <c:v>196</c:v>
                </c:pt>
                <c:pt idx="7957">
                  <c:v>196</c:v>
                </c:pt>
                <c:pt idx="7958">
                  <c:v>126</c:v>
                </c:pt>
                <c:pt idx="7959">
                  <c:v>126</c:v>
                </c:pt>
                <c:pt idx="7960">
                  <c:v>126</c:v>
                </c:pt>
                <c:pt idx="7961">
                  <c:v>126</c:v>
                </c:pt>
                <c:pt idx="7962">
                  <c:v>126</c:v>
                </c:pt>
                <c:pt idx="7963">
                  <c:v>126</c:v>
                </c:pt>
                <c:pt idx="7964">
                  <c:v>127</c:v>
                </c:pt>
                <c:pt idx="7965">
                  <c:v>127</c:v>
                </c:pt>
                <c:pt idx="7966">
                  <c:v>127</c:v>
                </c:pt>
                <c:pt idx="7967">
                  <c:v>127</c:v>
                </c:pt>
                <c:pt idx="7968">
                  <c:v>127</c:v>
                </c:pt>
                <c:pt idx="7969">
                  <c:v>127</c:v>
                </c:pt>
                <c:pt idx="7970">
                  <c:v>127</c:v>
                </c:pt>
                <c:pt idx="7971">
                  <c:v>127</c:v>
                </c:pt>
                <c:pt idx="7972">
                  <c:v>127</c:v>
                </c:pt>
                <c:pt idx="7973">
                  <c:v>650</c:v>
                </c:pt>
                <c:pt idx="7974">
                  <c:v>250</c:v>
                </c:pt>
                <c:pt idx="7975">
                  <c:v>250</c:v>
                </c:pt>
                <c:pt idx="7976">
                  <c:v>250</c:v>
                </c:pt>
                <c:pt idx="7977">
                  <c:v>250</c:v>
                </c:pt>
                <c:pt idx="7978">
                  <c:v>250</c:v>
                </c:pt>
                <c:pt idx="7979">
                  <c:v>250</c:v>
                </c:pt>
                <c:pt idx="7980">
                  <c:v>250</c:v>
                </c:pt>
                <c:pt idx="7981">
                  <c:v>250</c:v>
                </c:pt>
                <c:pt idx="7982">
                  <c:v>250</c:v>
                </c:pt>
                <c:pt idx="7983">
                  <c:v>250</c:v>
                </c:pt>
                <c:pt idx="7984">
                  <c:v>280</c:v>
                </c:pt>
                <c:pt idx="7985">
                  <c:v>280</c:v>
                </c:pt>
                <c:pt idx="7986">
                  <c:v>280</c:v>
                </c:pt>
                <c:pt idx="7987">
                  <c:v>280</c:v>
                </c:pt>
                <c:pt idx="7988">
                  <c:v>280</c:v>
                </c:pt>
                <c:pt idx="7989">
                  <c:v>280</c:v>
                </c:pt>
                <c:pt idx="7990">
                  <c:v>280</c:v>
                </c:pt>
                <c:pt idx="7991">
                  <c:v>280</c:v>
                </c:pt>
                <c:pt idx="7992">
                  <c:v>280</c:v>
                </c:pt>
                <c:pt idx="7993">
                  <c:v>280</c:v>
                </c:pt>
                <c:pt idx="7994">
                  <c:v>280</c:v>
                </c:pt>
                <c:pt idx="7995">
                  <c:v>280</c:v>
                </c:pt>
                <c:pt idx="7996">
                  <c:v>138</c:v>
                </c:pt>
                <c:pt idx="7997">
                  <c:v>138</c:v>
                </c:pt>
                <c:pt idx="7998">
                  <c:v>138</c:v>
                </c:pt>
                <c:pt idx="7999">
                  <c:v>138</c:v>
                </c:pt>
                <c:pt idx="8000">
                  <c:v>138</c:v>
                </c:pt>
                <c:pt idx="8001">
                  <c:v>138</c:v>
                </c:pt>
                <c:pt idx="8002">
                  <c:v>138</c:v>
                </c:pt>
                <c:pt idx="8003">
                  <c:v>138</c:v>
                </c:pt>
                <c:pt idx="8004">
                  <c:v>138</c:v>
                </c:pt>
                <c:pt idx="8005">
                  <c:v>138</c:v>
                </c:pt>
                <c:pt idx="8006">
                  <c:v>138</c:v>
                </c:pt>
                <c:pt idx="8007">
                  <c:v>138</c:v>
                </c:pt>
                <c:pt idx="8008">
                  <c:v>138</c:v>
                </c:pt>
                <c:pt idx="8009">
                  <c:v>138</c:v>
                </c:pt>
                <c:pt idx="8010">
                  <c:v>138</c:v>
                </c:pt>
                <c:pt idx="8011">
                  <c:v>138</c:v>
                </c:pt>
                <c:pt idx="8012">
                  <c:v>138</c:v>
                </c:pt>
                <c:pt idx="8013">
                  <c:v>138</c:v>
                </c:pt>
                <c:pt idx="8014">
                  <c:v>138</c:v>
                </c:pt>
                <c:pt idx="8015">
                  <c:v>138</c:v>
                </c:pt>
                <c:pt idx="8016">
                  <c:v>138</c:v>
                </c:pt>
                <c:pt idx="8017">
                  <c:v>205</c:v>
                </c:pt>
                <c:pt idx="8018">
                  <c:v>240</c:v>
                </c:pt>
                <c:pt idx="8019">
                  <c:v>240</c:v>
                </c:pt>
                <c:pt idx="8020">
                  <c:v>240</c:v>
                </c:pt>
                <c:pt idx="8021">
                  <c:v>300</c:v>
                </c:pt>
                <c:pt idx="8022">
                  <c:v>300</c:v>
                </c:pt>
                <c:pt idx="8023">
                  <c:v>300</c:v>
                </c:pt>
                <c:pt idx="8024">
                  <c:v>300</c:v>
                </c:pt>
                <c:pt idx="8025">
                  <c:v>300</c:v>
                </c:pt>
                <c:pt idx="8026">
                  <c:v>300</c:v>
                </c:pt>
                <c:pt idx="8027">
                  <c:v>300</c:v>
                </c:pt>
                <c:pt idx="8028">
                  <c:v>300</c:v>
                </c:pt>
                <c:pt idx="8029">
                  <c:v>300</c:v>
                </c:pt>
                <c:pt idx="8030">
                  <c:v>310</c:v>
                </c:pt>
                <c:pt idx="8031">
                  <c:v>310</c:v>
                </c:pt>
                <c:pt idx="8032">
                  <c:v>310</c:v>
                </c:pt>
                <c:pt idx="8033">
                  <c:v>310</c:v>
                </c:pt>
                <c:pt idx="8034">
                  <c:v>310</c:v>
                </c:pt>
                <c:pt idx="8035">
                  <c:v>310</c:v>
                </c:pt>
                <c:pt idx="8036">
                  <c:v>377</c:v>
                </c:pt>
                <c:pt idx="8037">
                  <c:v>310</c:v>
                </c:pt>
                <c:pt idx="8038">
                  <c:v>377</c:v>
                </c:pt>
                <c:pt idx="8039">
                  <c:v>310</c:v>
                </c:pt>
                <c:pt idx="8040">
                  <c:v>310</c:v>
                </c:pt>
                <c:pt idx="8041">
                  <c:v>310</c:v>
                </c:pt>
                <c:pt idx="8042">
                  <c:v>260</c:v>
                </c:pt>
                <c:pt idx="8043">
                  <c:v>260</c:v>
                </c:pt>
                <c:pt idx="8044">
                  <c:v>260</c:v>
                </c:pt>
                <c:pt idx="8045">
                  <c:v>260</c:v>
                </c:pt>
                <c:pt idx="8046">
                  <c:v>260</c:v>
                </c:pt>
                <c:pt idx="8047">
                  <c:v>260</c:v>
                </c:pt>
                <c:pt idx="8048">
                  <c:v>260</c:v>
                </c:pt>
                <c:pt idx="8049">
                  <c:v>170</c:v>
                </c:pt>
                <c:pt idx="8050">
                  <c:v>170</c:v>
                </c:pt>
                <c:pt idx="8051">
                  <c:v>170</c:v>
                </c:pt>
                <c:pt idx="8052">
                  <c:v>170</c:v>
                </c:pt>
                <c:pt idx="8053">
                  <c:v>170</c:v>
                </c:pt>
                <c:pt idx="8054">
                  <c:v>170</c:v>
                </c:pt>
                <c:pt idx="8055">
                  <c:v>170</c:v>
                </c:pt>
                <c:pt idx="8056">
                  <c:v>170</c:v>
                </c:pt>
                <c:pt idx="8057">
                  <c:v>170</c:v>
                </c:pt>
                <c:pt idx="8058">
                  <c:v>170</c:v>
                </c:pt>
                <c:pt idx="8059">
                  <c:v>170</c:v>
                </c:pt>
                <c:pt idx="8060">
                  <c:v>170</c:v>
                </c:pt>
                <c:pt idx="8061">
                  <c:v>170</c:v>
                </c:pt>
                <c:pt idx="8062">
                  <c:v>170</c:v>
                </c:pt>
                <c:pt idx="8063">
                  <c:v>170</c:v>
                </c:pt>
                <c:pt idx="8064">
                  <c:v>170</c:v>
                </c:pt>
                <c:pt idx="8065">
                  <c:v>170</c:v>
                </c:pt>
                <c:pt idx="8066">
                  <c:v>170</c:v>
                </c:pt>
                <c:pt idx="8067">
                  <c:v>170</c:v>
                </c:pt>
                <c:pt idx="8068">
                  <c:v>170</c:v>
                </c:pt>
                <c:pt idx="8069">
                  <c:v>170</c:v>
                </c:pt>
                <c:pt idx="8070">
                  <c:v>170</c:v>
                </c:pt>
                <c:pt idx="8071">
                  <c:v>170</c:v>
                </c:pt>
                <c:pt idx="8072">
                  <c:v>170</c:v>
                </c:pt>
                <c:pt idx="8073">
                  <c:v>162</c:v>
                </c:pt>
                <c:pt idx="8074">
                  <c:v>182</c:v>
                </c:pt>
                <c:pt idx="8075">
                  <c:v>162</c:v>
                </c:pt>
                <c:pt idx="8076">
                  <c:v>182</c:v>
                </c:pt>
                <c:pt idx="8077">
                  <c:v>162</c:v>
                </c:pt>
                <c:pt idx="8078">
                  <c:v>162</c:v>
                </c:pt>
                <c:pt idx="8079">
                  <c:v>182</c:v>
                </c:pt>
                <c:pt idx="8080">
                  <c:v>162</c:v>
                </c:pt>
                <c:pt idx="8081">
                  <c:v>182</c:v>
                </c:pt>
                <c:pt idx="8082">
                  <c:v>162</c:v>
                </c:pt>
                <c:pt idx="8083">
                  <c:v>192</c:v>
                </c:pt>
                <c:pt idx="8084">
                  <c:v>175</c:v>
                </c:pt>
                <c:pt idx="8085">
                  <c:v>192</c:v>
                </c:pt>
                <c:pt idx="8086">
                  <c:v>175</c:v>
                </c:pt>
                <c:pt idx="8087">
                  <c:v>175</c:v>
                </c:pt>
                <c:pt idx="8088">
                  <c:v>197</c:v>
                </c:pt>
                <c:pt idx="8089">
                  <c:v>251</c:v>
                </c:pt>
                <c:pt idx="8090">
                  <c:v>251</c:v>
                </c:pt>
                <c:pt idx="8091">
                  <c:v>197</c:v>
                </c:pt>
                <c:pt idx="8092">
                  <c:v>197</c:v>
                </c:pt>
                <c:pt idx="8093">
                  <c:v>197</c:v>
                </c:pt>
                <c:pt idx="8094">
                  <c:v>251</c:v>
                </c:pt>
                <c:pt idx="8095">
                  <c:v>283</c:v>
                </c:pt>
                <c:pt idx="8096">
                  <c:v>283</c:v>
                </c:pt>
                <c:pt idx="8097">
                  <c:v>283</c:v>
                </c:pt>
                <c:pt idx="8098">
                  <c:v>283</c:v>
                </c:pt>
                <c:pt idx="8099">
                  <c:v>283</c:v>
                </c:pt>
                <c:pt idx="8100">
                  <c:v>283</c:v>
                </c:pt>
                <c:pt idx="8101">
                  <c:v>283</c:v>
                </c:pt>
                <c:pt idx="8102">
                  <c:v>283</c:v>
                </c:pt>
                <c:pt idx="8103">
                  <c:v>283</c:v>
                </c:pt>
                <c:pt idx="8104">
                  <c:v>283</c:v>
                </c:pt>
                <c:pt idx="8105">
                  <c:v>283</c:v>
                </c:pt>
                <c:pt idx="8106">
                  <c:v>283</c:v>
                </c:pt>
                <c:pt idx="8107">
                  <c:v>283</c:v>
                </c:pt>
                <c:pt idx="8108">
                  <c:v>283</c:v>
                </c:pt>
                <c:pt idx="8109">
                  <c:v>420</c:v>
                </c:pt>
                <c:pt idx="8110">
                  <c:v>420</c:v>
                </c:pt>
                <c:pt idx="8111">
                  <c:v>420</c:v>
                </c:pt>
                <c:pt idx="8112">
                  <c:v>450</c:v>
                </c:pt>
                <c:pt idx="8113">
                  <c:v>450</c:v>
                </c:pt>
                <c:pt idx="8114">
                  <c:v>450</c:v>
                </c:pt>
                <c:pt idx="8115">
                  <c:v>450</c:v>
                </c:pt>
                <c:pt idx="8116">
                  <c:v>450</c:v>
                </c:pt>
                <c:pt idx="8117">
                  <c:v>450</c:v>
                </c:pt>
                <c:pt idx="8118">
                  <c:v>450</c:v>
                </c:pt>
                <c:pt idx="8119">
                  <c:v>560</c:v>
                </c:pt>
                <c:pt idx="8120">
                  <c:v>560</c:v>
                </c:pt>
                <c:pt idx="8121">
                  <c:v>560</c:v>
                </c:pt>
                <c:pt idx="8122">
                  <c:v>160</c:v>
                </c:pt>
                <c:pt idx="8123">
                  <c:v>160</c:v>
                </c:pt>
                <c:pt idx="8124">
                  <c:v>160</c:v>
                </c:pt>
                <c:pt idx="8125">
                  <c:v>160</c:v>
                </c:pt>
                <c:pt idx="8126">
                  <c:v>200</c:v>
                </c:pt>
                <c:pt idx="8127">
                  <c:v>160</c:v>
                </c:pt>
                <c:pt idx="8128">
                  <c:v>160</c:v>
                </c:pt>
                <c:pt idx="8129">
                  <c:v>160</c:v>
                </c:pt>
                <c:pt idx="8130">
                  <c:v>160</c:v>
                </c:pt>
                <c:pt idx="8131">
                  <c:v>210</c:v>
                </c:pt>
                <c:pt idx="8132">
                  <c:v>155</c:v>
                </c:pt>
                <c:pt idx="8133">
                  <c:v>155</c:v>
                </c:pt>
                <c:pt idx="8134">
                  <c:v>201</c:v>
                </c:pt>
                <c:pt idx="8135">
                  <c:v>155</c:v>
                </c:pt>
                <c:pt idx="8136">
                  <c:v>155</c:v>
                </c:pt>
                <c:pt idx="8137">
                  <c:v>220</c:v>
                </c:pt>
                <c:pt idx="8138">
                  <c:v>220</c:v>
                </c:pt>
                <c:pt idx="8139">
                  <c:v>220</c:v>
                </c:pt>
                <c:pt idx="8140">
                  <c:v>220</c:v>
                </c:pt>
                <c:pt idx="8141">
                  <c:v>220</c:v>
                </c:pt>
                <c:pt idx="8142">
                  <c:v>220</c:v>
                </c:pt>
                <c:pt idx="8143">
                  <c:v>230</c:v>
                </c:pt>
                <c:pt idx="8144">
                  <c:v>230</c:v>
                </c:pt>
                <c:pt idx="8145">
                  <c:v>230</c:v>
                </c:pt>
                <c:pt idx="8146">
                  <c:v>230</c:v>
                </c:pt>
                <c:pt idx="8147">
                  <c:v>223</c:v>
                </c:pt>
                <c:pt idx="8148">
                  <c:v>223</c:v>
                </c:pt>
                <c:pt idx="8149">
                  <c:v>270</c:v>
                </c:pt>
                <c:pt idx="8150">
                  <c:v>270</c:v>
                </c:pt>
                <c:pt idx="8151">
                  <c:v>270</c:v>
                </c:pt>
                <c:pt idx="8152">
                  <c:v>270</c:v>
                </c:pt>
                <c:pt idx="8153">
                  <c:v>295</c:v>
                </c:pt>
                <c:pt idx="8154">
                  <c:v>295</c:v>
                </c:pt>
                <c:pt idx="8155">
                  <c:v>295</c:v>
                </c:pt>
                <c:pt idx="8156">
                  <c:v>295</c:v>
                </c:pt>
                <c:pt idx="8157">
                  <c:v>295</c:v>
                </c:pt>
                <c:pt idx="8158">
                  <c:v>295</c:v>
                </c:pt>
                <c:pt idx="8159">
                  <c:v>295</c:v>
                </c:pt>
                <c:pt idx="8160">
                  <c:v>268</c:v>
                </c:pt>
                <c:pt idx="8161">
                  <c:v>268</c:v>
                </c:pt>
                <c:pt idx="8162">
                  <c:v>268</c:v>
                </c:pt>
                <c:pt idx="8163">
                  <c:v>268</c:v>
                </c:pt>
                <c:pt idx="8164">
                  <c:v>268</c:v>
                </c:pt>
                <c:pt idx="8165">
                  <c:v>268</c:v>
                </c:pt>
                <c:pt idx="8166">
                  <c:v>295</c:v>
                </c:pt>
                <c:pt idx="8167">
                  <c:v>295</c:v>
                </c:pt>
                <c:pt idx="8168">
                  <c:v>308</c:v>
                </c:pt>
                <c:pt idx="8169">
                  <c:v>308</c:v>
                </c:pt>
                <c:pt idx="8170">
                  <c:v>308</c:v>
                </c:pt>
                <c:pt idx="8171">
                  <c:v>308</c:v>
                </c:pt>
                <c:pt idx="8172">
                  <c:v>308</c:v>
                </c:pt>
                <c:pt idx="8173">
                  <c:v>255</c:v>
                </c:pt>
                <c:pt idx="8174">
                  <c:v>255</c:v>
                </c:pt>
                <c:pt idx="8175">
                  <c:v>255</c:v>
                </c:pt>
                <c:pt idx="8176">
                  <c:v>232</c:v>
                </c:pt>
                <c:pt idx="8177">
                  <c:v>212</c:v>
                </c:pt>
                <c:pt idx="8178">
                  <c:v>232</c:v>
                </c:pt>
                <c:pt idx="8179">
                  <c:v>232</c:v>
                </c:pt>
                <c:pt idx="8180">
                  <c:v>232</c:v>
                </c:pt>
                <c:pt idx="8181">
                  <c:v>212</c:v>
                </c:pt>
                <c:pt idx="8182">
                  <c:v>212</c:v>
                </c:pt>
                <c:pt idx="8183">
                  <c:v>232</c:v>
                </c:pt>
                <c:pt idx="8184">
                  <c:v>212</c:v>
                </c:pt>
                <c:pt idx="8185">
                  <c:v>212</c:v>
                </c:pt>
                <c:pt idx="8186">
                  <c:v>232</c:v>
                </c:pt>
                <c:pt idx="8187">
                  <c:v>232</c:v>
                </c:pt>
                <c:pt idx="8188">
                  <c:v>212</c:v>
                </c:pt>
                <c:pt idx="8189">
                  <c:v>232</c:v>
                </c:pt>
                <c:pt idx="8190">
                  <c:v>232</c:v>
                </c:pt>
                <c:pt idx="8191">
                  <c:v>232</c:v>
                </c:pt>
                <c:pt idx="8192">
                  <c:v>212</c:v>
                </c:pt>
                <c:pt idx="8193">
                  <c:v>160</c:v>
                </c:pt>
                <c:pt idx="8194">
                  <c:v>160</c:v>
                </c:pt>
                <c:pt idx="8195">
                  <c:v>160</c:v>
                </c:pt>
                <c:pt idx="8196">
                  <c:v>160</c:v>
                </c:pt>
                <c:pt idx="8197">
                  <c:v>165</c:v>
                </c:pt>
                <c:pt idx="8198">
                  <c:v>165</c:v>
                </c:pt>
                <c:pt idx="8199">
                  <c:v>165</c:v>
                </c:pt>
                <c:pt idx="8200">
                  <c:v>165</c:v>
                </c:pt>
                <c:pt idx="8201">
                  <c:v>165</c:v>
                </c:pt>
                <c:pt idx="8202">
                  <c:v>165</c:v>
                </c:pt>
                <c:pt idx="8203">
                  <c:v>165</c:v>
                </c:pt>
                <c:pt idx="8204">
                  <c:v>165</c:v>
                </c:pt>
                <c:pt idx="8205">
                  <c:v>190</c:v>
                </c:pt>
                <c:pt idx="8206">
                  <c:v>120</c:v>
                </c:pt>
                <c:pt idx="8207">
                  <c:v>120</c:v>
                </c:pt>
                <c:pt idx="8208">
                  <c:v>190</c:v>
                </c:pt>
                <c:pt idx="8209">
                  <c:v>190</c:v>
                </c:pt>
                <c:pt idx="8210">
                  <c:v>120</c:v>
                </c:pt>
                <c:pt idx="8211">
                  <c:v>190</c:v>
                </c:pt>
                <c:pt idx="8212">
                  <c:v>190</c:v>
                </c:pt>
                <c:pt idx="8213">
                  <c:v>120</c:v>
                </c:pt>
                <c:pt idx="8214">
                  <c:v>120</c:v>
                </c:pt>
                <c:pt idx="8215">
                  <c:v>190</c:v>
                </c:pt>
                <c:pt idx="8216">
                  <c:v>190</c:v>
                </c:pt>
                <c:pt idx="8217">
                  <c:v>190</c:v>
                </c:pt>
                <c:pt idx="8218">
                  <c:v>190</c:v>
                </c:pt>
                <c:pt idx="8219">
                  <c:v>120</c:v>
                </c:pt>
                <c:pt idx="8220">
                  <c:v>190</c:v>
                </c:pt>
                <c:pt idx="8221">
                  <c:v>120</c:v>
                </c:pt>
                <c:pt idx="8222">
                  <c:v>190</c:v>
                </c:pt>
                <c:pt idx="8223">
                  <c:v>190</c:v>
                </c:pt>
                <c:pt idx="8224">
                  <c:v>190</c:v>
                </c:pt>
                <c:pt idx="8225">
                  <c:v>120</c:v>
                </c:pt>
                <c:pt idx="8226">
                  <c:v>190</c:v>
                </c:pt>
                <c:pt idx="8227">
                  <c:v>120</c:v>
                </c:pt>
                <c:pt idx="8228">
                  <c:v>120</c:v>
                </c:pt>
                <c:pt idx="8229">
                  <c:v>190</c:v>
                </c:pt>
                <c:pt idx="8230">
                  <c:v>120</c:v>
                </c:pt>
                <c:pt idx="8231">
                  <c:v>120</c:v>
                </c:pt>
                <c:pt idx="8232">
                  <c:v>190</c:v>
                </c:pt>
                <c:pt idx="8233">
                  <c:v>120</c:v>
                </c:pt>
                <c:pt idx="8234">
                  <c:v>120</c:v>
                </c:pt>
                <c:pt idx="8235">
                  <c:v>120</c:v>
                </c:pt>
                <c:pt idx="8236">
                  <c:v>190</c:v>
                </c:pt>
                <c:pt idx="8237">
                  <c:v>120</c:v>
                </c:pt>
                <c:pt idx="8238">
                  <c:v>120</c:v>
                </c:pt>
                <c:pt idx="8239">
                  <c:v>190</c:v>
                </c:pt>
                <c:pt idx="8240">
                  <c:v>160</c:v>
                </c:pt>
                <c:pt idx="8241">
                  <c:v>160</c:v>
                </c:pt>
                <c:pt idx="8242">
                  <c:v>150</c:v>
                </c:pt>
                <c:pt idx="8243">
                  <c:v>150</c:v>
                </c:pt>
                <c:pt idx="8244">
                  <c:v>150</c:v>
                </c:pt>
                <c:pt idx="8245">
                  <c:v>150</c:v>
                </c:pt>
                <c:pt idx="8246">
                  <c:v>105</c:v>
                </c:pt>
                <c:pt idx="8247">
                  <c:v>160</c:v>
                </c:pt>
                <c:pt idx="8248">
                  <c:v>105</c:v>
                </c:pt>
                <c:pt idx="8249">
                  <c:v>160</c:v>
                </c:pt>
                <c:pt idx="8250">
                  <c:v>449</c:v>
                </c:pt>
                <c:pt idx="8251">
                  <c:v>577</c:v>
                </c:pt>
                <c:pt idx="8252">
                  <c:v>449</c:v>
                </c:pt>
                <c:pt idx="8253">
                  <c:v>577</c:v>
                </c:pt>
                <c:pt idx="8254">
                  <c:v>621</c:v>
                </c:pt>
                <c:pt idx="8255">
                  <c:v>621</c:v>
                </c:pt>
                <c:pt idx="8256">
                  <c:v>523</c:v>
                </c:pt>
                <c:pt idx="8257">
                  <c:v>449</c:v>
                </c:pt>
                <c:pt idx="8258">
                  <c:v>621</c:v>
                </c:pt>
                <c:pt idx="8259">
                  <c:v>449</c:v>
                </c:pt>
                <c:pt idx="8260">
                  <c:v>577</c:v>
                </c:pt>
                <c:pt idx="8261">
                  <c:v>449</c:v>
                </c:pt>
                <c:pt idx="8262">
                  <c:v>523</c:v>
                </c:pt>
                <c:pt idx="8263">
                  <c:v>449</c:v>
                </c:pt>
                <c:pt idx="8264">
                  <c:v>577</c:v>
                </c:pt>
                <c:pt idx="8265">
                  <c:v>621</c:v>
                </c:pt>
                <c:pt idx="8266">
                  <c:v>577</c:v>
                </c:pt>
                <c:pt idx="8267">
                  <c:v>449</c:v>
                </c:pt>
                <c:pt idx="8268">
                  <c:v>449</c:v>
                </c:pt>
                <c:pt idx="8269">
                  <c:v>523</c:v>
                </c:pt>
                <c:pt idx="8270">
                  <c:v>577</c:v>
                </c:pt>
                <c:pt idx="8271">
                  <c:v>621</c:v>
                </c:pt>
                <c:pt idx="8272">
                  <c:v>621</c:v>
                </c:pt>
                <c:pt idx="8273">
                  <c:v>449</c:v>
                </c:pt>
                <c:pt idx="8274">
                  <c:v>237</c:v>
                </c:pt>
                <c:pt idx="8275">
                  <c:v>237</c:v>
                </c:pt>
                <c:pt idx="8276">
                  <c:v>237</c:v>
                </c:pt>
                <c:pt idx="8277">
                  <c:v>237</c:v>
                </c:pt>
                <c:pt idx="8278">
                  <c:v>237</c:v>
                </c:pt>
                <c:pt idx="8279">
                  <c:v>237</c:v>
                </c:pt>
                <c:pt idx="8280">
                  <c:v>237</c:v>
                </c:pt>
                <c:pt idx="8281">
                  <c:v>292</c:v>
                </c:pt>
                <c:pt idx="8282">
                  <c:v>292</c:v>
                </c:pt>
                <c:pt idx="8283">
                  <c:v>292</c:v>
                </c:pt>
                <c:pt idx="8284">
                  <c:v>292</c:v>
                </c:pt>
                <c:pt idx="8285">
                  <c:v>292</c:v>
                </c:pt>
                <c:pt idx="8286">
                  <c:v>292</c:v>
                </c:pt>
                <c:pt idx="8287">
                  <c:v>227</c:v>
                </c:pt>
                <c:pt idx="8288">
                  <c:v>227</c:v>
                </c:pt>
                <c:pt idx="8289">
                  <c:v>168</c:v>
                </c:pt>
                <c:pt idx="8290">
                  <c:v>227</c:v>
                </c:pt>
                <c:pt idx="8291">
                  <c:v>168</c:v>
                </c:pt>
                <c:pt idx="8292">
                  <c:v>227</c:v>
                </c:pt>
                <c:pt idx="8293">
                  <c:v>227</c:v>
                </c:pt>
                <c:pt idx="8294">
                  <c:v>227</c:v>
                </c:pt>
                <c:pt idx="8295">
                  <c:v>333</c:v>
                </c:pt>
                <c:pt idx="8296">
                  <c:v>333</c:v>
                </c:pt>
                <c:pt idx="8297">
                  <c:v>333</c:v>
                </c:pt>
                <c:pt idx="8298">
                  <c:v>333</c:v>
                </c:pt>
                <c:pt idx="8299">
                  <c:v>333</c:v>
                </c:pt>
                <c:pt idx="8300">
                  <c:v>333</c:v>
                </c:pt>
                <c:pt idx="8301">
                  <c:v>333</c:v>
                </c:pt>
                <c:pt idx="8302">
                  <c:v>333</c:v>
                </c:pt>
                <c:pt idx="8303">
                  <c:v>333</c:v>
                </c:pt>
                <c:pt idx="8304">
                  <c:v>333</c:v>
                </c:pt>
                <c:pt idx="8305">
                  <c:v>333</c:v>
                </c:pt>
                <c:pt idx="8306">
                  <c:v>333</c:v>
                </c:pt>
                <c:pt idx="8307">
                  <c:v>333</c:v>
                </c:pt>
                <c:pt idx="8308">
                  <c:v>333</c:v>
                </c:pt>
                <c:pt idx="8309">
                  <c:v>333</c:v>
                </c:pt>
                <c:pt idx="8310">
                  <c:v>333</c:v>
                </c:pt>
                <c:pt idx="8311">
                  <c:v>333</c:v>
                </c:pt>
                <c:pt idx="8312">
                  <c:v>333</c:v>
                </c:pt>
                <c:pt idx="8313">
                  <c:v>333</c:v>
                </c:pt>
                <c:pt idx="8314">
                  <c:v>333</c:v>
                </c:pt>
                <c:pt idx="8315">
                  <c:v>333</c:v>
                </c:pt>
                <c:pt idx="8316">
                  <c:v>240</c:v>
                </c:pt>
                <c:pt idx="8317">
                  <c:v>250</c:v>
                </c:pt>
                <c:pt idx="8318">
                  <c:v>302</c:v>
                </c:pt>
                <c:pt idx="8319">
                  <c:v>250</c:v>
                </c:pt>
                <c:pt idx="8320">
                  <c:v>325</c:v>
                </c:pt>
                <c:pt idx="8321">
                  <c:v>325</c:v>
                </c:pt>
                <c:pt idx="8322">
                  <c:v>240</c:v>
                </c:pt>
                <c:pt idx="8323">
                  <c:v>240</c:v>
                </c:pt>
                <c:pt idx="8324">
                  <c:v>302</c:v>
                </c:pt>
                <c:pt idx="8325">
                  <c:v>240</c:v>
                </c:pt>
                <c:pt idx="8326">
                  <c:v>302</c:v>
                </c:pt>
                <c:pt idx="8327">
                  <c:v>345</c:v>
                </c:pt>
                <c:pt idx="8328">
                  <c:v>302</c:v>
                </c:pt>
                <c:pt idx="8329">
                  <c:v>250</c:v>
                </c:pt>
                <c:pt idx="8330">
                  <c:v>250</c:v>
                </c:pt>
                <c:pt idx="8331">
                  <c:v>302</c:v>
                </c:pt>
                <c:pt idx="8332">
                  <c:v>240</c:v>
                </c:pt>
                <c:pt idx="8333">
                  <c:v>250</c:v>
                </c:pt>
                <c:pt idx="8334">
                  <c:v>240</c:v>
                </c:pt>
                <c:pt idx="8335">
                  <c:v>250</c:v>
                </c:pt>
                <c:pt idx="8336">
                  <c:v>302</c:v>
                </c:pt>
                <c:pt idx="8337">
                  <c:v>250</c:v>
                </c:pt>
                <c:pt idx="8338">
                  <c:v>240</c:v>
                </c:pt>
                <c:pt idx="8339">
                  <c:v>325</c:v>
                </c:pt>
                <c:pt idx="8340">
                  <c:v>325</c:v>
                </c:pt>
                <c:pt idx="8341">
                  <c:v>240</c:v>
                </c:pt>
                <c:pt idx="8342">
                  <c:v>240</c:v>
                </c:pt>
                <c:pt idx="8343">
                  <c:v>240</c:v>
                </c:pt>
                <c:pt idx="8344">
                  <c:v>302</c:v>
                </c:pt>
                <c:pt idx="8345">
                  <c:v>420</c:v>
                </c:pt>
                <c:pt idx="8346">
                  <c:v>450</c:v>
                </c:pt>
                <c:pt idx="8347">
                  <c:v>450</c:v>
                </c:pt>
                <c:pt idx="8348">
                  <c:v>450</c:v>
                </c:pt>
                <c:pt idx="8349">
                  <c:v>450</c:v>
                </c:pt>
                <c:pt idx="8350">
                  <c:v>168</c:v>
                </c:pt>
                <c:pt idx="8351">
                  <c:v>190</c:v>
                </c:pt>
                <c:pt idx="8352">
                  <c:v>236</c:v>
                </c:pt>
                <c:pt idx="8353">
                  <c:v>162</c:v>
                </c:pt>
                <c:pt idx="8354">
                  <c:v>190</c:v>
                </c:pt>
                <c:pt idx="8355">
                  <c:v>236</c:v>
                </c:pt>
                <c:pt idx="8356">
                  <c:v>190</c:v>
                </c:pt>
                <c:pt idx="8357">
                  <c:v>190</c:v>
                </c:pt>
                <c:pt idx="8358">
                  <c:v>190</c:v>
                </c:pt>
                <c:pt idx="8359">
                  <c:v>168</c:v>
                </c:pt>
                <c:pt idx="8360">
                  <c:v>190</c:v>
                </c:pt>
                <c:pt idx="8361">
                  <c:v>168</c:v>
                </c:pt>
                <c:pt idx="8362">
                  <c:v>236</c:v>
                </c:pt>
                <c:pt idx="8363">
                  <c:v>420</c:v>
                </c:pt>
                <c:pt idx="8364">
                  <c:v>450</c:v>
                </c:pt>
                <c:pt idx="8365">
                  <c:v>450</c:v>
                </c:pt>
                <c:pt idx="8366">
                  <c:v>450</c:v>
                </c:pt>
                <c:pt idx="8367">
                  <c:v>240</c:v>
                </c:pt>
                <c:pt idx="8368">
                  <c:v>300</c:v>
                </c:pt>
                <c:pt idx="8369">
                  <c:v>300</c:v>
                </c:pt>
                <c:pt idx="8370">
                  <c:v>300</c:v>
                </c:pt>
                <c:pt idx="8371">
                  <c:v>240</c:v>
                </c:pt>
                <c:pt idx="8372">
                  <c:v>240</c:v>
                </c:pt>
                <c:pt idx="8373">
                  <c:v>240</c:v>
                </c:pt>
                <c:pt idx="8374">
                  <c:v>240</c:v>
                </c:pt>
                <c:pt idx="8375">
                  <c:v>520</c:v>
                </c:pt>
                <c:pt idx="8376">
                  <c:v>520</c:v>
                </c:pt>
                <c:pt idx="8377">
                  <c:v>605</c:v>
                </c:pt>
                <c:pt idx="8378">
                  <c:v>605</c:v>
                </c:pt>
                <c:pt idx="8379">
                  <c:v>181</c:v>
                </c:pt>
                <c:pt idx="8380">
                  <c:v>250</c:v>
                </c:pt>
                <c:pt idx="8381">
                  <c:v>316</c:v>
                </c:pt>
                <c:pt idx="8382">
                  <c:v>250</c:v>
                </c:pt>
                <c:pt idx="8383">
                  <c:v>316</c:v>
                </c:pt>
                <c:pt idx="8384">
                  <c:v>190</c:v>
                </c:pt>
                <c:pt idx="8385">
                  <c:v>190</c:v>
                </c:pt>
                <c:pt idx="8386">
                  <c:v>190</c:v>
                </c:pt>
                <c:pt idx="8387">
                  <c:v>190</c:v>
                </c:pt>
                <c:pt idx="8388">
                  <c:v>190</c:v>
                </c:pt>
                <c:pt idx="8389">
                  <c:v>190</c:v>
                </c:pt>
                <c:pt idx="8390">
                  <c:v>190</c:v>
                </c:pt>
                <c:pt idx="8391">
                  <c:v>190</c:v>
                </c:pt>
                <c:pt idx="8392">
                  <c:v>190</c:v>
                </c:pt>
                <c:pt idx="8393">
                  <c:v>190</c:v>
                </c:pt>
                <c:pt idx="8394">
                  <c:v>190</c:v>
                </c:pt>
                <c:pt idx="8395">
                  <c:v>190</c:v>
                </c:pt>
                <c:pt idx="8396">
                  <c:v>66</c:v>
                </c:pt>
                <c:pt idx="8397">
                  <c:v>66</c:v>
                </c:pt>
                <c:pt idx="8398">
                  <c:v>66</c:v>
                </c:pt>
                <c:pt idx="8399">
                  <c:v>66</c:v>
                </c:pt>
                <c:pt idx="8400">
                  <c:v>264</c:v>
                </c:pt>
                <c:pt idx="8401">
                  <c:v>264</c:v>
                </c:pt>
                <c:pt idx="8402">
                  <c:v>190</c:v>
                </c:pt>
                <c:pt idx="8403">
                  <c:v>190</c:v>
                </c:pt>
                <c:pt idx="8404">
                  <c:v>265</c:v>
                </c:pt>
                <c:pt idx="8405">
                  <c:v>190</c:v>
                </c:pt>
                <c:pt idx="8406">
                  <c:v>190</c:v>
                </c:pt>
                <c:pt idx="8407">
                  <c:v>265</c:v>
                </c:pt>
                <c:pt idx="8408">
                  <c:v>265</c:v>
                </c:pt>
                <c:pt idx="8409">
                  <c:v>265</c:v>
                </c:pt>
                <c:pt idx="8410">
                  <c:v>265</c:v>
                </c:pt>
                <c:pt idx="8411">
                  <c:v>190</c:v>
                </c:pt>
                <c:pt idx="8412">
                  <c:v>190</c:v>
                </c:pt>
                <c:pt idx="8413">
                  <c:v>265</c:v>
                </c:pt>
                <c:pt idx="8414">
                  <c:v>290</c:v>
                </c:pt>
                <c:pt idx="8415">
                  <c:v>290</c:v>
                </c:pt>
                <c:pt idx="8416">
                  <c:v>290</c:v>
                </c:pt>
                <c:pt idx="8417">
                  <c:v>290</c:v>
                </c:pt>
                <c:pt idx="8418">
                  <c:v>290</c:v>
                </c:pt>
                <c:pt idx="8419">
                  <c:v>290</c:v>
                </c:pt>
                <c:pt idx="8420">
                  <c:v>290</c:v>
                </c:pt>
                <c:pt idx="8421">
                  <c:v>290</c:v>
                </c:pt>
                <c:pt idx="8422">
                  <c:v>290</c:v>
                </c:pt>
                <c:pt idx="8423">
                  <c:v>290</c:v>
                </c:pt>
                <c:pt idx="8424">
                  <c:v>290</c:v>
                </c:pt>
                <c:pt idx="8425">
                  <c:v>290</c:v>
                </c:pt>
                <c:pt idx="8426">
                  <c:v>290</c:v>
                </c:pt>
                <c:pt idx="8427">
                  <c:v>290</c:v>
                </c:pt>
                <c:pt idx="8428">
                  <c:v>290</c:v>
                </c:pt>
                <c:pt idx="8429">
                  <c:v>290</c:v>
                </c:pt>
                <c:pt idx="8430">
                  <c:v>285</c:v>
                </c:pt>
                <c:pt idx="8431">
                  <c:v>310</c:v>
                </c:pt>
                <c:pt idx="8432">
                  <c:v>285</c:v>
                </c:pt>
                <c:pt idx="8433">
                  <c:v>195</c:v>
                </c:pt>
                <c:pt idx="8434">
                  <c:v>285</c:v>
                </c:pt>
                <c:pt idx="8435">
                  <c:v>285</c:v>
                </c:pt>
                <c:pt idx="8436">
                  <c:v>285</c:v>
                </c:pt>
                <c:pt idx="8437">
                  <c:v>285</c:v>
                </c:pt>
                <c:pt idx="8438">
                  <c:v>285</c:v>
                </c:pt>
                <c:pt idx="8439">
                  <c:v>285</c:v>
                </c:pt>
                <c:pt idx="8440">
                  <c:v>285</c:v>
                </c:pt>
                <c:pt idx="8441">
                  <c:v>285</c:v>
                </c:pt>
                <c:pt idx="8442">
                  <c:v>285</c:v>
                </c:pt>
                <c:pt idx="8443">
                  <c:v>285</c:v>
                </c:pt>
                <c:pt idx="8444">
                  <c:v>310</c:v>
                </c:pt>
                <c:pt idx="8445">
                  <c:v>280</c:v>
                </c:pt>
                <c:pt idx="8446">
                  <c:v>280</c:v>
                </c:pt>
                <c:pt idx="8447">
                  <c:v>310</c:v>
                </c:pt>
                <c:pt idx="8448">
                  <c:v>280</c:v>
                </c:pt>
                <c:pt idx="8449">
                  <c:v>285</c:v>
                </c:pt>
                <c:pt idx="8450">
                  <c:v>285</c:v>
                </c:pt>
                <c:pt idx="8451">
                  <c:v>285</c:v>
                </c:pt>
                <c:pt idx="8452">
                  <c:v>285</c:v>
                </c:pt>
                <c:pt idx="8453">
                  <c:v>285</c:v>
                </c:pt>
                <c:pt idx="8454">
                  <c:v>285</c:v>
                </c:pt>
                <c:pt idx="8455">
                  <c:v>285</c:v>
                </c:pt>
                <c:pt idx="8456">
                  <c:v>285</c:v>
                </c:pt>
                <c:pt idx="8457">
                  <c:v>285</c:v>
                </c:pt>
                <c:pt idx="8458">
                  <c:v>285</c:v>
                </c:pt>
                <c:pt idx="8459">
                  <c:v>285</c:v>
                </c:pt>
                <c:pt idx="8460">
                  <c:v>285</c:v>
                </c:pt>
                <c:pt idx="8461">
                  <c:v>225</c:v>
                </c:pt>
                <c:pt idx="8462">
                  <c:v>225</c:v>
                </c:pt>
                <c:pt idx="8463">
                  <c:v>225</c:v>
                </c:pt>
                <c:pt idx="8464">
                  <c:v>290</c:v>
                </c:pt>
                <c:pt idx="8465">
                  <c:v>290</c:v>
                </c:pt>
                <c:pt idx="8466">
                  <c:v>290</c:v>
                </c:pt>
                <c:pt idx="8467">
                  <c:v>288</c:v>
                </c:pt>
                <c:pt idx="8468">
                  <c:v>288</c:v>
                </c:pt>
                <c:pt idx="8469">
                  <c:v>288</c:v>
                </c:pt>
                <c:pt idx="8470">
                  <c:v>92</c:v>
                </c:pt>
                <c:pt idx="8471">
                  <c:v>115</c:v>
                </c:pt>
                <c:pt idx="8472">
                  <c:v>92</c:v>
                </c:pt>
                <c:pt idx="8473">
                  <c:v>115</c:v>
                </c:pt>
                <c:pt idx="8474">
                  <c:v>115</c:v>
                </c:pt>
                <c:pt idx="8475">
                  <c:v>92</c:v>
                </c:pt>
                <c:pt idx="8476">
                  <c:v>235</c:v>
                </c:pt>
                <c:pt idx="8477">
                  <c:v>173</c:v>
                </c:pt>
                <c:pt idx="8478">
                  <c:v>173</c:v>
                </c:pt>
                <c:pt idx="8479">
                  <c:v>173</c:v>
                </c:pt>
                <c:pt idx="8480">
                  <c:v>173</c:v>
                </c:pt>
                <c:pt idx="8481">
                  <c:v>235</c:v>
                </c:pt>
                <c:pt idx="8482">
                  <c:v>186</c:v>
                </c:pt>
                <c:pt idx="8483">
                  <c:v>173</c:v>
                </c:pt>
                <c:pt idx="8484">
                  <c:v>173</c:v>
                </c:pt>
                <c:pt idx="8485">
                  <c:v>186</c:v>
                </c:pt>
                <c:pt idx="8486">
                  <c:v>235</c:v>
                </c:pt>
                <c:pt idx="8487">
                  <c:v>173</c:v>
                </c:pt>
                <c:pt idx="8488">
                  <c:v>173</c:v>
                </c:pt>
                <c:pt idx="8489">
                  <c:v>173</c:v>
                </c:pt>
                <c:pt idx="8490">
                  <c:v>173</c:v>
                </c:pt>
                <c:pt idx="8491">
                  <c:v>235</c:v>
                </c:pt>
                <c:pt idx="8492">
                  <c:v>173</c:v>
                </c:pt>
                <c:pt idx="8493">
                  <c:v>186</c:v>
                </c:pt>
                <c:pt idx="8494">
                  <c:v>173</c:v>
                </c:pt>
                <c:pt idx="8495">
                  <c:v>173</c:v>
                </c:pt>
                <c:pt idx="8496">
                  <c:v>276</c:v>
                </c:pt>
                <c:pt idx="8497">
                  <c:v>276</c:v>
                </c:pt>
                <c:pt idx="8498">
                  <c:v>276</c:v>
                </c:pt>
                <c:pt idx="8499">
                  <c:v>276</c:v>
                </c:pt>
                <c:pt idx="8500">
                  <c:v>276</c:v>
                </c:pt>
                <c:pt idx="8501">
                  <c:v>276</c:v>
                </c:pt>
                <c:pt idx="8502">
                  <c:v>276</c:v>
                </c:pt>
                <c:pt idx="8503">
                  <c:v>276</c:v>
                </c:pt>
                <c:pt idx="8504">
                  <c:v>276</c:v>
                </c:pt>
                <c:pt idx="8505">
                  <c:v>276</c:v>
                </c:pt>
                <c:pt idx="8506">
                  <c:v>276</c:v>
                </c:pt>
                <c:pt idx="8507">
                  <c:v>276</c:v>
                </c:pt>
                <c:pt idx="8508">
                  <c:v>276</c:v>
                </c:pt>
                <c:pt idx="8509">
                  <c:v>276</c:v>
                </c:pt>
                <c:pt idx="8510">
                  <c:v>276</c:v>
                </c:pt>
                <c:pt idx="8511">
                  <c:v>130</c:v>
                </c:pt>
                <c:pt idx="8512">
                  <c:v>130</c:v>
                </c:pt>
                <c:pt idx="8513">
                  <c:v>130</c:v>
                </c:pt>
                <c:pt idx="8514">
                  <c:v>130</c:v>
                </c:pt>
                <c:pt idx="8515">
                  <c:v>130</c:v>
                </c:pt>
                <c:pt idx="8516">
                  <c:v>130</c:v>
                </c:pt>
                <c:pt idx="8517">
                  <c:v>130</c:v>
                </c:pt>
                <c:pt idx="8518">
                  <c:v>130</c:v>
                </c:pt>
                <c:pt idx="8519">
                  <c:v>130</c:v>
                </c:pt>
                <c:pt idx="8520">
                  <c:v>130</c:v>
                </c:pt>
                <c:pt idx="8521">
                  <c:v>130</c:v>
                </c:pt>
                <c:pt idx="8522">
                  <c:v>130</c:v>
                </c:pt>
                <c:pt idx="8523">
                  <c:v>124</c:v>
                </c:pt>
                <c:pt idx="8524">
                  <c:v>188</c:v>
                </c:pt>
                <c:pt idx="8525">
                  <c:v>124</c:v>
                </c:pt>
                <c:pt idx="8526">
                  <c:v>130</c:v>
                </c:pt>
                <c:pt idx="8527">
                  <c:v>124</c:v>
                </c:pt>
                <c:pt idx="8528">
                  <c:v>124</c:v>
                </c:pt>
                <c:pt idx="8529">
                  <c:v>188</c:v>
                </c:pt>
                <c:pt idx="8530">
                  <c:v>125</c:v>
                </c:pt>
                <c:pt idx="8531">
                  <c:v>125</c:v>
                </c:pt>
                <c:pt idx="8532">
                  <c:v>125</c:v>
                </c:pt>
                <c:pt idx="8533">
                  <c:v>125</c:v>
                </c:pt>
                <c:pt idx="8534">
                  <c:v>125</c:v>
                </c:pt>
                <c:pt idx="8535">
                  <c:v>125</c:v>
                </c:pt>
                <c:pt idx="8536">
                  <c:v>381</c:v>
                </c:pt>
                <c:pt idx="8537">
                  <c:v>381</c:v>
                </c:pt>
                <c:pt idx="8538">
                  <c:v>381</c:v>
                </c:pt>
                <c:pt idx="8539">
                  <c:v>381</c:v>
                </c:pt>
                <c:pt idx="8540">
                  <c:v>381</c:v>
                </c:pt>
                <c:pt idx="8541">
                  <c:v>381</c:v>
                </c:pt>
                <c:pt idx="8542">
                  <c:v>381</c:v>
                </c:pt>
                <c:pt idx="8543">
                  <c:v>381</c:v>
                </c:pt>
                <c:pt idx="8544">
                  <c:v>381</c:v>
                </c:pt>
                <c:pt idx="8545">
                  <c:v>381</c:v>
                </c:pt>
                <c:pt idx="8546">
                  <c:v>381</c:v>
                </c:pt>
                <c:pt idx="8547">
                  <c:v>381</c:v>
                </c:pt>
                <c:pt idx="8548">
                  <c:v>381</c:v>
                </c:pt>
                <c:pt idx="8549">
                  <c:v>381</c:v>
                </c:pt>
                <c:pt idx="8550">
                  <c:v>381</c:v>
                </c:pt>
                <c:pt idx="8551">
                  <c:v>381</c:v>
                </c:pt>
                <c:pt idx="8552">
                  <c:v>381</c:v>
                </c:pt>
                <c:pt idx="8553">
                  <c:v>381</c:v>
                </c:pt>
                <c:pt idx="8554">
                  <c:v>381</c:v>
                </c:pt>
                <c:pt idx="8555">
                  <c:v>381</c:v>
                </c:pt>
                <c:pt idx="8556">
                  <c:v>381</c:v>
                </c:pt>
                <c:pt idx="8557">
                  <c:v>381</c:v>
                </c:pt>
                <c:pt idx="8558">
                  <c:v>381</c:v>
                </c:pt>
                <c:pt idx="8559">
                  <c:v>381</c:v>
                </c:pt>
                <c:pt idx="8560">
                  <c:v>381</c:v>
                </c:pt>
                <c:pt idx="8561">
                  <c:v>381</c:v>
                </c:pt>
                <c:pt idx="8562">
                  <c:v>381</c:v>
                </c:pt>
                <c:pt idx="8563">
                  <c:v>275</c:v>
                </c:pt>
                <c:pt idx="8564">
                  <c:v>300</c:v>
                </c:pt>
                <c:pt idx="8565">
                  <c:v>300</c:v>
                </c:pt>
                <c:pt idx="8566">
                  <c:v>275</c:v>
                </c:pt>
                <c:pt idx="8567">
                  <c:v>275</c:v>
                </c:pt>
                <c:pt idx="8568">
                  <c:v>93</c:v>
                </c:pt>
                <c:pt idx="8569">
                  <c:v>100</c:v>
                </c:pt>
                <c:pt idx="8570">
                  <c:v>152</c:v>
                </c:pt>
                <c:pt idx="8571">
                  <c:v>93</c:v>
                </c:pt>
                <c:pt idx="8572">
                  <c:v>152</c:v>
                </c:pt>
                <c:pt idx="8573">
                  <c:v>100</c:v>
                </c:pt>
                <c:pt idx="8574">
                  <c:v>152</c:v>
                </c:pt>
                <c:pt idx="8575">
                  <c:v>100</c:v>
                </c:pt>
                <c:pt idx="8576">
                  <c:v>93</c:v>
                </c:pt>
                <c:pt idx="8577">
                  <c:v>93</c:v>
                </c:pt>
                <c:pt idx="8578">
                  <c:v>100</c:v>
                </c:pt>
                <c:pt idx="8579">
                  <c:v>100</c:v>
                </c:pt>
                <c:pt idx="8580">
                  <c:v>100</c:v>
                </c:pt>
                <c:pt idx="8581">
                  <c:v>100</c:v>
                </c:pt>
                <c:pt idx="8582">
                  <c:v>93</c:v>
                </c:pt>
                <c:pt idx="8583">
                  <c:v>93</c:v>
                </c:pt>
                <c:pt idx="8584">
                  <c:v>100</c:v>
                </c:pt>
                <c:pt idx="8585">
                  <c:v>526</c:v>
                </c:pt>
                <c:pt idx="8586">
                  <c:v>526</c:v>
                </c:pt>
                <c:pt idx="8587">
                  <c:v>526</c:v>
                </c:pt>
                <c:pt idx="8588">
                  <c:v>526</c:v>
                </c:pt>
                <c:pt idx="8589">
                  <c:v>526</c:v>
                </c:pt>
                <c:pt idx="8590">
                  <c:v>526</c:v>
                </c:pt>
                <c:pt idx="8591">
                  <c:v>550</c:v>
                </c:pt>
                <c:pt idx="8592">
                  <c:v>662</c:v>
                </c:pt>
                <c:pt idx="8593">
                  <c:v>662</c:v>
                </c:pt>
                <c:pt idx="8594">
                  <c:v>662</c:v>
                </c:pt>
                <c:pt idx="8595">
                  <c:v>662</c:v>
                </c:pt>
                <c:pt idx="8596">
                  <c:v>120</c:v>
                </c:pt>
                <c:pt idx="8597">
                  <c:v>95</c:v>
                </c:pt>
                <c:pt idx="8598">
                  <c:v>95</c:v>
                </c:pt>
                <c:pt idx="8599">
                  <c:v>95</c:v>
                </c:pt>
                <c:pt idx="8600">
                  <c:v>95</c:v>
                </c:pt>
                <c:pt idx="8601">
                  <c:v>95</c:v>
                </c:pt>
                <c:pt idx="8602">
                  <c:v>120</c:v>
                </c:pt>
                <c:pt idx="8603">
                  <c:v>95</c:v>
                </c:pt>
                <c:pt idx="8604">
                  <c:v>120</c:v>
                </c:pt>
                <c:pt idx="8605">
                  <c:v>95</c:v>
                </c:pt>
                <c:pt idx="8606">
                  <c:v>120</c:v>
                </c:pt>
                <c:pt idx="8607">
                  <c:v>95</c:v>
                </c:pt>
                <c:pt idx="8608">
                  <c:v>95</c:v>
                </c:pt>
                <c:pt idx="8609">
                  <c:v>95</c:v>
                </c:pt>
                <c:pt idx="8610">
                  <c:v>95</c:v>
                </c:pt>
                <c:pt idx="8611">
                  <c:v>120</c:v>
                </c:pt>
                <c:pt idx="8612">
                  <c:v>120</c:v>
                </c:pt>
                <c:pt idx="8613">
                  <c:v>95</c:v>
                </c:pt>
                <c:pt idx="8614">
                  <c:v>95</c:v>
                </c:pt>
                <c:pt idx="8615">
                  <c:v>120</c:v>
                </c:pt>
                <c:pt idx="8616">
                  <c:v>120</c:v>
                </c:pt>
                <c:pt idx="8617">
                  <c:v>266</c:v>
                </c:pt>
                <c:pt idx="8618">
                  <c:v>266</c:v>
                </c:pt>
                <c:pt idx="8619">
                  <c:v>266</c:v>
                </c:pt>
                <c:pt idx="8620">
                  <c:v>266</c:v>
                </c:pt>
                <c:pt idx="8621">
                  <c:v>266</c:v>
                </c:pt>
                <c:pt idx="8622">
                  <c:v>266</c:v>
                </c:pt>
                <c:pt idx="8623">
                  <c:v>266</c:v>
                </c:pt>
                <c:pt idx="8624">
                  <c:v>266</c:v>
                </c:pt>
                <c:pt idx="8625">
                  <c:v>266</c:v>
                </c:pt>
                <c:pt idx="8626">
                  <c:v>266</c:v>
                </c:pt>
                <c:pt idx="8627">
                  <c:v>266</c:v>
                </c:pt>
                <c:pt idx="8628">
                  <c:v>266</c:v>
                </c:pt>
                <c:pt idx="8629">
                  <c:v>266</c:v>
                </c:pt>
                <c:pt idx="8630">
                  <c:v>266</c:v>
                </c:pt>
                <c:pt idx="8631">
                  <c:v>266</c:v>
                </c:pt>
                <c:pt idx="8632">
                  <c:v>266</c:v>
                </c:pt>
                <c:pt idx="8633">
                  <c:v>266</c:v>
                </c:pt>
                <c:pt idx="8634">
                  <c:v>266</c:v>
                </c:pt>
                <c:pt idx="8635">
                  <c:v>266</c:v>
                </c:pt>
                <c:pt idx="8636">
                  <c:v>266</c:v>
                </c:pt>
                <c:pt idx="8637">
                  <c:v>266</c:v>
                </c:pt>
                <c:pt idx="8638">
                  <c:v>266</c:v>
                </c:pt>
                <c:pt idx="8639">
                  <c:v>266</c:v>
                </c:pt>
                <c:pt idx="8640">
                  <c:v>266</c:v>
                </c:pt>
                <c:pt idx="8641">
                  <c:v>266</c:v>
                </c:pt>
                <c:pt idx="8642">
                  <c:v>266</c:v>
                </c:pt>
                <c:pt idx="8643">
                  <c:v>266</c:v>
                </c:pt>
                <c:pt idx="8644">
                  <c:v>266</c:v>
                </c:pt>
                <c:pt idx="8645">
                  <c:v>266</c:v>
                </c:pt>
                <c:pt idx="8646">
                  <c:v>266</c:v>
                </c:pt>
                <c:pt idx="8647">
                  <c:v>266</c:v>
                </c:pt>
                <c:pt idx="8648">
                  <c:v>266</c:v>
                </c:pt>
                <c:pt idx="8649">
                  <c:v>266</c:v>
                </c:pt>
                <c:pt idx="8650">
                  <c:v>266</c:v>
                </c:pt>
                <c:pt idx="8651">
                  <c:v>296</c:v>
                </c:pt>
                <c:pt idx="8652">
                  <c:v>296</c:v>
                </c:pt>
                <c:pt idx="8653">
                  <c:v>296</c:v>
                </c:pt>
                <c:pt idx="8654">
                  <c:v>296</c:v>
                </c:pt>
                <c:pt idx="8655">
                  <c:v>296</c:v>
                </c:pt>
                <c:pt idx="8656">
                  <c:v>296</c:v>
                </c:pt>
                <c:pt idx="8657">
                  <c:v>296</c:v>
                </c:pt>
                <c:pt idx="8658">
                  <c:v>296</c:v>
                </c:pt>
                <c:pt idx="8659">
                  <c:v>296</c:v>
                </c:pt>
                <c:pt idx="8660">
                  <c:v>296</c:v>
                </c:pt>
                <c:pt idx="8661">
                  <c:v>296</c:v>
                </c:pt>
                <c:pt idx="8662">
                  <c:v>296</c:v>
                </c:pt>
                <c:pt idx="8663">
                  <c:v>296</c:v>
                </c:pt>
                <c:pt idx="8664">
                  <c:v>296</c:v>
                </c:pt>
                <c:pt idx="8665">
                  <c:v>296</c:v>
                </c:pt>
                <c:pt idx="8666">
                  <c:v>296</c:v>
                </c:pt>
                <c:pt idx="8667">
                  <c:v>296</c:v>
                </c:pt>
                <c:pt idx="8668">
                  <c:v>295</c:v>
                </c:pt>
                <c:pt idx="8669">
                  <c:v>295</c:v>
                </c:pt>
                <c:pt idx="8670">
                  <c:v>295</c:v>
                </c:pt>
                <c:pt idx="8671">
                  <c:v>295</c:v>
                </c:pt>
                <c:pt idx="8672">
                  <c:v>310</c:v>
                </c:pt>
                <c:pt idx="8673">
                  <c:v>295</c:v>
                </c:pt>
                <c:pt idx="8674">
                  <c:v>195</c:v>
                </c:pt>
                <c:pt idx="8675">
                  <c:v>285</c:v>
                </c:pt>
                <c:pt idx="8676">
                  <c:v>295</c:v>
                </c:pt>
                <c:pt idx="8677">
                  <c:v>195</c:v>
                </c:pt>
                <c:pt idx="8678">
                  <c:v>295</c:v>
                </c:pt>
                <c:pt idx="8679">
                  <c:v>295</c:v>
                </c:pt>
                <c:pt idx="8680">
                  <c:v>285</c:v>
                </c:pt>
                <c:pt idx="8681">
                  <c:v>195</c:v>
                </c:pt>
                <c:pt idx="8682">
                  <c:v>295</c:v>
                </c:pt>
                <c:pt idx="8683">
                  <c:v>295</c:v>
                </c:pt>
                <c:pt idx="8684">
                  <c:v>285</c:v>
                </c:pt>
                <c:pt idx="8685">
                  <c:v>285</c:v>
                </c:pt>
                <c:pt idx="8686">
                  <c:v>295</c:v>
                </c:pt>
                <c:pt idx="8687">
                  <c:v>195</c:v>
                </c:pt>
                <c:pt idx="8688">
                  <c:v>295</c:v>
                </c:pt>
                <c:pt idx="8689">
                  <c:v>285</c:v>
                </c:pt>
                <c:pt idx="8690">
                  <c:v>295</c:v>
                </c:pt>
                <c:pt idx="8691">
                  <c:v>295</c:v>
                </c:pt>
                <c:pt idx="8692">
                  <c:v>195</c:v>
                </c:pt>
                <c:pt idx="8693">
                  <c:v>285</c:v>
                </c:pt>
                <c:pt idx="8694">
                  <c:v>295</c:v>
                </c:pt>
                <c:pt idx="8695">
                  <c:v>295</c:v>
                </c:pt>
                <c:pt idx="8696">
                  <c:v>285</c:v>
                </c:pt>
                <c:pt idx="8697">
                  <c:v>285</c:v>
                </c:pt>
                <c:pt idx="8698">
                  <c:v>295</c:v>
                </c:pt>
                <c:pt idx="8699">
                  <c:v>295</c:v>
                </c:pt>
                <c:pt idx="8700">
                  <c:v>295</c:v>
                </c:pt>
                <c:pt idx="8701">
                  <c:v>195</c:v>
                </c:pt>
                <c:pt idx="8702">
                  <c:v>295</c:v>
                </c:pt>
                <c:pt idx="8703">
                  <c:v>285</c:v>
                </c:pt>
                <c:pt idx="8704">
                  <c:v>195</c:v>
                </c:pt>
                <c:pt idx="8705">
                  <c:v>285</c:v>
                </c:pt>
                <c:pt idx="8706">
                  <c:v>285</c:v>
                </c:pt>
                <c:pt idx="8707">
                  <c:v>295</c:v>
                </c:pt>
                <c:pt idx="8708">
                  <c:v>295</c:v>
                </c:pt>
                <c:pt idx="8709">
                  <c:v>310</c:v>
                </c:pt>
                <c:pt idx="8710">
                  <c:v>295</c:v>
                </c:pt>
                <c:pt idx="8711">
                  <c:v>285</c:v>
                </c:pt>
                <c:pt idx="8712">
                  <c:v>285</c:v>
                </c:pt>
                <c:pt idx="8713">
                  <c:v>285</c:v>
                </c:pt>
                <c:pt idx="8714">
                  <c:v>285</c:v>
                </c:pt>
                <c:pt idx="8715">
                  <c:v>345</c:v>
                </c:pt>
                <c:pt idx="8716">
                  <c:v>295</c:v>
                </c:pt>
                <c:pt idx="8717">
                  <c:v>332</c:v>
                </c:pt>
                <c:pt idx="8718">
                  <c:v>332</c:v>
                </c:pt>
                <c:pt idx="8719">
                  <c:v>332</c:v>
                </c:pt>
                <c:pt idx="8720">
                  <c:v>332</c:v>
                </c:pt>
                <c:pt idx="8721">
                  <c:v>332</c:v>
                </c:pt>
                <c:pt idx="8722">
                  <c:v>332</c:v>
                </c:pt>
                <c:pt idx="8723">
                  <c:v>332</c:v>
                </c:pt>
                <c:pt idx="8724">
                  <c:v>332</c:v>
                </c:pt>
                <c:pt idx="8725">
                  <c:v>332</c:v>
                </c:pt>
                <c:pt idx="8726">
                  <c:v>332</c:v>
                </c:pt>
                <c:pt idx="8727">
                  <c:v>332</c:v>
                </c:pt>
                <c:pt idx="8728">
                  <c:v>332</c:v>
                </c:pt>
                <c:pt idx="8729">
                  <c:v>355</c:v>
                </c:pt>
                <c:pt idx="8730">
                  <c:v>285</c:v>
                </c:pt>
                <c:pt idx="8731">
                  <c:v>355</c:v>
                </c:pt>
                <c:pt idx="8732">
                  <c:v>285</c:v>
                </c:pt>
                <c:pt idx="8733">
                  <c:v>285</c:v>
                </c:pt>
                <c:pt idx="8734">
                  <c:v>285</c:v>
                </c:pt>
                <c:pt idx="8735">
                  <c:v>355</c:v>
                </c:pt>
                <c:pt idx="8736">
                  <c:v>285</c:v>
                </c:pt>
                <c:pt idx="8737">
                  <c:v>285</c:v>
                </c:pt>
                <c:pt idx="8738">
                  <c:v>355</c:v>
                </c:pt>
                <c:pt idx="8739">
                  <c:v>355</c:v>
                </c:pt>
                <c:pt idx="8740">
                  <c:v>285</c:v>
                </c:pt>
                <c:pt idx="8741">
                  <c:v>285</c:v>
                </c:pt>
                <c:pt idx="8742">
                  <c:v>285</c:v>
                </c:pt>
                <c:pt idx="8743">
                  <c:v>285</c:v>
                </c:pt>
                <c:pt idx="8744">
                  <c:v>285</c:v>
                </c:pt>
                <c:pt idx="8745">
                  <c:v>285</c:v>
                </c:pt>
                <c:pt idx="8746">
                  <c:v>285</c:v>
                </c:pt>
                <c:pt idx="8747">
                  <c:v>285</c:v>
                </c:pt>
                <c:pt idx="8748">
                  <c:v>285</c:v>
                </c:pt>
                <c:pt idx="8749">
                  <c:v>285</c:v>
                </c:pt>
                <c:pt idx="8750">
                  <c:v>355</c:v>
                </c:pt>
                <c:pt idx="8751">
                  <c:v>355</c:v>
                </c:pt>
                <c:pt idx="8752">
                  <c:v>285</c:v>
                </c:pt>
                <c:pt idx="8753">
                  <c:v>355</c:v>
                </c:pt>
                <c:pt idx="8754">
                  <c:v>285</c:v>
                </c:pt>
                <c:pt idx="8755">
                  <c:v>285</c:v>
                </c:pt>
                <c:pt idx="8756">
                  <c:v>355</c:v>
                </c:pt>
                <c:pt idx="8757">
                  <c:v>355</c:v>
                </c:pt>
                <c:pt idx="8758">
                  <c:v>285</c:v>
                </c:pt>
                <c:pt idx="8759">
                  <c:v>355</c:v>
                </c:pt>
                <c:pt idx="8760">
                  <c:v>285</c:v>
                </c:pt>
                <c:pt idx="8761">
                  <c:v>355</c:v>
                </c:pt>
                <c:pt idx="8762">
                  <c:v>285</c:v>
                </c:pt>
                <c:pt idx="8763">
                  <c:v>355</c:v>
                </c:pt>
                <c:pt idx="8764">
                  <c:v>355</c:v>
                </c:pt>
                <c:pt idx="8765">
                  <c:v>285</c:v>
                </c:pt>
                <c:pt idx="8766">
                  <c:v>285</c:v>
                </c:pt>
                <c:pt idx="8767">
                  <c:v>285</c:v>
                </c:pt>
                <c:pt idx="8768">
                  <c:v>355</c:v>
                </c:pt>
                <c:pt idx="8769">
                  <c:v>355</c:v>
                </c:pt>
                <c:pt idx="8770">
                  <c:v>285</c:v>
                </c:pt>
                <c:pt idx="8771">
                  <c:v>285</c:v>
                </c:pt>
                <c:pt idx="8772">
                  <c:v>355</c:v>
                </c:pt>
                <c:pt idx="8773">
                  <c:v>285</c:v>
                </c:pt>
                <c:pt idx="8774">
                  <c:v>285</c:v>
                </c:pt>
                <c:pt idx="8775">
                  <c:v>285</c:v>
                </c:pt>
                <c:pt idx="8776">
                  <c:v>355</c:v>
                </c:pt>
                <c:pt idx="8777">
                  <c:v>355</c:v>
                </c:pt>
                <c:pt idx="8778">
                  <c:v>355</c:v>
                </c:pt>
                <c:pt idx="8779">
                  <c:v>285</c:v>
                </c:pt>
                <c:pt idx="8780">
                  <c:v>285</c:v>
                </c:pt>
                <c:pt idx="8781">
                  <c:v>355</c:v>
                </c:pt>
                <c:pt idx="8782">
                  <c:v>285</c:v>
                </c:pt>
                <c:pt idx="8783">
                  <c:v>355</c:v>
                </c:pt>
                <c:pt idx="8784">
                  <c:v>285</c:v>
                </c:pt>
                <c:pt idx="8785">
                  <c:v>285</c:v>
                </c:pt>
                <c:pt idx="8786">
                  <c:v>285</c:v>
                </c:pt>
                <c:pt idx="8787">
                  <c:v>355</c:v>
                </c:pt>
                <c:pt idx="8788">
                  <c:v>355</c:v>
                </c:pt>
                <c:pt idx="8789">
                  <c:v>355</c:v>
                </c:pt>
                <c:pt idx="8790">
                  <c:v>355</c:v>
                </c:pt>
                <c:pt idx="8791">
                  <c:v>355</c:v>
                </c:pt>
                <c:pt idx="8792">
                  <c:v>285</c:v>
                </c:pt>
                <c:pt idx="8793">
                  <c:v>285</c:v>
                </c:pt>
                <c:pt idx="8794">
                  <c:v>355</c:v>
                </c:pt>
                <c:pt idx="8795">
                  <c:v>285</c:v>
                </c:pt>
                <c:pt idx="8796">
                  <c:v>355</c:v>
                </c:pt>
                <c:pt idx="8797">
                  <c:v>285</c:v>
                </c:pt>
                <c:pt idx="8798">
                  <c:v>355</c:v>
                </c:pt>
                <c:pt idx="8799">
                  <c:v>355</c:v>
                </c:pt>
                <c:pt idx="8800">
                  <c:v>285</c:v>
                </c:pt>
                <c:pt idx="8801">
                  <c:v>285</c:v>
                </c:pt>
                <c:pt idx="8802">
                  <c:v>355</c:v>
                </c:pt>
                <c:pt idx="8803">
                  <c:v>285</c:v>
                </c:pt>
                <c:pt idx="8804">
                  <c:v>355</c:v>
                </c:pt>
                <c:pt idx="8805">
                  <c:v>285</c:v>
                </c:pt>
                <c:pt idx="8806">
                  <c:v>355</c:v>
                </c:pt>
                <c:pt idx="8807">
                  <c:v>285</c:v>
                </c:pt>
                <c:pt idx="8808">
                  <c:v>285</c:v>
                </c:pt>
                <c:pt idx="8809">
                  <c:v>285</c:v>
                </c:pt>
                <c:pt idx="8810">
                  <c:v>285</c:v>
                </c:pt>
                <c:pt idx="8811">
                  <c:v>285</c:v>
                </c:pt>
                <c:pt idx="8812">
                  <c:v>355</c:v>
                </c:pt>
                <c:pt idx="8813">
                  <c:v>355</c:v>
                </c:pt>
                <c:pt idx="8814">
                  <c:v>355</c:v>
                </c:pt>
                <c:pt idx="8815">
                  <c:v>285</c:v>
                </c:pt>
                <c:pt idx="8816">
                  <c:v>355</c:v>
                </c:pt>
                <c:pt idx="8817">
                  <c:v>285</c:v>
                </c:pt>
                <c:pt idx="8818">
                  <c:v>285</c:v>
                </c:pt>
                <c:pt idx="8819">
                  <c:v>300</c:v>
                </c:pt>
                <c:pt idx="8820">
                  <c:v>300</c:v>
                </c:pt>
                <c:pt idx="8821">
                  <c:v>300</c:v>
                </c:pt>
                <c:pt idx="8822">
                  <c:v>300</c:v>
                </c:pt>
                <c:pt idx="8823">
                  <c:v>300</c:v>
                </c:pt>
                <c:pt idx="8824">
                  <c:v>300</c:v>
                </c:pt>
                <c:pt idx="8825">
                  <c:v>325</c:v>
                </c:pt>
                <c:pt idx="8826">
                  <c:v>200</c:v>
                </c:pt>
                <c:pt idx="8827">
                  <c:v>200</c:v>
                </c:pt>
                <c:pt idx="8828">
                  <c:v>200</c:v>
                </c:pt>
                <c:pt idx="8829">
                  <c:v>200</c:v>
                </c:pt>
                <c:pt idx="8830">
                  <c:v>142</c:v>
                </c:pt>
                <c:pt idx="8831">
                  <c:v>185</c:v>
                </c:pt>
                <c:pt idx="8832">
                  <c:v>185</c:v>
                </c:pt>
                <c:pt idx="8833">
                  <c:v>185</c:v>
                </c:pt>
                <c:pt idx="8834">
                  <c:v>185</c:v>
                </c:pt>
                <c:pt idx="8835">
                  <c:v>185</c:v>
                </c:pt>
                <c:pt idx="8836">
                  <c:v>185</c:v>
                </c:pt>
                <c:pt idx="8837">
                  <c:v>185</c:v>
                </c:pt>
                <c:pt idx="8838">
                  <c:v>185</c:v>
                </c:pt>
                <c:pt idx="8839">
                  <c:v>185</c:v>
                </c:pt>
                <c:pt idx="8840">
                  <c:v>185</c:v>
                </c:pt>
                <c:pt idx="8841">
                  <c:v>185</c:v>
                </c:pt>
                <c:pt idx="8842">
                  <c:v>185</c:v>
                </c:pt>
                <c:pt idx="8843">
                  <c:v>185</c:v>
                </c:pt>
                <c:pt idx="8844">
                  <c:v>185</c:v>
                </c:pt>
                <c:pt idx="8845">
                  <c:v>185</c:v>
                </c:pt>
                <c:pt idx="8846">
                  <c:v>322</c:v>
                </c:pt>
                <c:pt idx="8847">
                  <c:v>322</c:v>
                </c:pt>
                <c:pt idx="8848">
                  <c:v>285</c:v>
                </c:pt>
                <c:pt idx="8849">
                  <c:v>285</c:v>
                </c:pt>
                <c:pt idx="8850">
                  <c:v>295</c:v>
                </c:pt>
                <c:pt idx="8851">
                  <c:v>295</c:v>
                </c:pt>
                <c:pt idx="8852">
                  <c:v>285</c:v>
                </c:pt>
                <c:pt idx="8853">
                  <c:v>295</c:v>
                </c:pt>
                <c:pt idx="8854">
                  <c:v>195</c:v>
                </c:pt>
                <c:pt idx="8855">
                  <c:v>295</c:v>
                </c:pt>
                <c:pt idx="8856">
                  <c:v>295</c:v>
                </c:pt>
                <c:pt idx="8857">
                  <c:v>295</c:v>
                </c:pt>
                <c:pt idx="8858">
                  <c:v>295</c:v>
                </c:pt>
                <c:pt idx="8859">
                  <c:v>195</c:v>
                </c:pt>
                <c:pt idx="8860">
                  <c:v>195</c:v>
                </c:pt>
                <c:pt idx="8861">
                  <c:v>295</c:v>
                </c:pt>
                <c:pt idx="8862">
                  <c:v>285</c:v>
                </c:pt>
                <c:pt idx="8863">
                  <c:v>195</c:v>
                </c:pt>
                <c:pt idx="8864">
                  <c:v>285</c:v>
                </c:pt>
                <c:pt idx="8865">
                  <c:v>295</c:v>
                </c:pt>
                <c:pt idx="8866">
                  <c:v>285</c:v>
                </c:pt>
                <c:pt idx="8867">
                  <c:v>195</c:v>
                </c:pt>
                <c:pt idx="8868">
                  <c:v>295</c:v>
                </c:pt>
                <c:pt idx="8869">
                  <c:v>285</c:v>
                </c:pt>
                <c:pt idx="8870">
                  <c:v>295</c:v>
                </c:pt>
                <c:pt idx="8871">
                  <c:v>295</c:v>
                </c:pt>
                <c:pt idx="8872">
                  <c:v>195</c:v>
                </c:pt>
                <c:pt idx="8873">
                  <c:v>310</c:v>
                </c:pt>
                <c:pt idx="8874">
                  <c:v>295</c:v>
                </c:pt>
                <c:pt idx="8875">
                  <c:v>195</c:v>
                </c:pt>
                <c:pt idx="8876">
                  <c:v>295</c:v>
                </c:pt>
                <c:pt idx="8877">
                  <c:v>285</c:v>
                </c:pt>
                <c:pt idx="8878">
                  <c:v>295</c:v>
                </c:pt>
                <c:pt idx="8879">
                  <c:v>285</c:v>
                </c:pt>
                <c:pt idx="8880">
                  <c:v>195</c:v>
                </c:pt>
                <c:pt idx="8881">
                  <c:v>295</c:v>
                </c:pt>
                <c:pt idx="8882">
                  <c:v>295</c:v>
                </c:pt>
                <c:pt idx="8883">
                  <c:v>295</c:v>
                </c:pt>
                <c:pt idx="8884">
                  <c:v>295</c:v>
                </c:pt>
                <c:pt idx="8885">
                  <c:v>295</c:v>
                </c:pt>
                <c:pt idx="8886">
                  <c:v>295</c:v>
                </c:pt>
                <c:pt idx="8887">
                  <c:v>345</c:v>
                </c:pt>
                <c:pt idx="8888">
                  <c:v>195</c:v>
                </c:pt>
                <c:pt idx="8889">
                  <c:v>310</c:v>
                </c:pt>
                <c:pt idx="8890">
                  <c:v>285</c:v>
                </c:pt>
                <c:pt idx="8891">
                  <c:v>195</c:v>
                </c:pt>
                <c:pt idx="8892">
                  <c:v>295</c:v>
                </c:pt>
                <c:pt idx="8893">
                  <c:v>285</c:v>
                </c:pt>
                <c:pt idx="8894">
                  <c:v>285</c:v>
                </c:pt>
                <c:pt idx="8895">
                  <c:v>295</c:v>
                </c:pt>
                <c:pt idx="8896">
                  <c:v>295</c:v>
                </c:pt>
                <c:pt idx="8897">
                  <c:v>332</c:v>
                </c:pt>
                <c:pt idx="8898">
                  <c:v>332</c:v>
                </c:pt>
                <c:pt idx="8899">
                  <c:v>332</c:v>
                </c:pt>
                <c:pt idx="8900">
                  <c:v>332</c:v>
                </c:pt>
                <c:pt idx="8901">
                  <c:v>332</c:v>
                </c:pt>
                <c:pt idx="8902">
                  <c:v>332</c:v>
                </c:pt>
                <c:pt idx="8903">
                  <c:v>332</c:v>
                </c:pt>
                <c:pt idx="8904">
                  <c:v>332</c:v>
                </c:pt>
                <c:pt idx="8905">
                  <c:v>332</c:v>
                </c:pt>
                <c:pt idx="8906">
                  <c:v>332</c:v>
                </c:pt>
                <c:pt idx="8907">
                  <c:v>332</c:v>
                </c:pt>
                <c:pt idx="8908">
                  <c:v>332</c:v>
                </c:pt>
                <c:pt idx="8909">
                  <c:v>355</c:v>
                </c:pt>
                <c:pt idx="8910">
                  <c:v>285</c:v>
                </c:pt>
                <c:pt idx="8911">
                  <c:v>285</c:v>
                </c:pt>
                <c:pt idx="8912">
                  <c:v>355</c:v>
                </c:pt>
                <c:pt idx="8913">
                  <c:v>285</c:v>
                </c:pt>
                <c:pt idx="8914">
                  <c:v>285</c:v>
                </c:pt>
                <c:pt idx="8915">
                  <c:v>285</c:v>
                </c:pt>
                <c:pt idx="8916">
                  <c:v>285</c:v>
                </c:pt>
                <c:pt idx="8917">
                  <c:v>285</c:v>
                </c:pt>
                <c:pt idx="8918">
                  <c:v>355</c:v>
                </c:pt>
                <c:pt idx="8919">
                  <c:v>355</c:v>
                </c:pt>
                <c:pt idx="8920">
                  <c:v>355</c:v>
                </c:pt>
                <c:pt idx="8921">
                  <c:v>285</c:v>
                </c:pt>
                <c:pt idx="8922">
                  <c:v>285</c:v>
                </c:pt>
                <c:pt idx="8923">
                  <c:v>285</c:v>
                </c:pt>
                <c:pt idx="8924">
                  <c:v>285</c:v>
                </c:pt>
                <c:pt idx="8925">
                  <c:v>285</c:v>
                </c:pt>
                <c:pt idx="8926">
                  <c:v>355</c:v>
                </c:pt>
                <c:pt idx="8927">
                  <c:v>285</c:v>
                </c:pt>
                <c:pt idx="8928">
                  <c:v>355</c:v>
                </c:pt>
                <c:pt idx="8929">
                  <c:v>355</c:v>
                </c:pt>
                <c:pt idx="8930">
                  <c:v>285</c:v>
                </c:pt>
                <c:pt idx="8931">
                  <c:v>285</c:v>
                </c:pt>
                <c:pt idx="8932">
                  <c:v>285</c:v>
                </c:pt>
                <c:pt idx="8933">
                  <c:v>285</c:v>
                </c:pt>
                <c:pt idx="8934">
                  <c:v>285</c:v>
                </c:pt>
                <c:pt idx="8935">
                  <c:v>285</c:v>
                </c:pt>
                <c:pt idx="8936">
                  <c:v>285</c:v>
                </c:pt>
                <c:pt idx="8937">
                  <c:v>285</c:v>
                </c:pt>
                <c:pt idx="8938">
                  <c:v>355</c:v>
                </c:pt>
                <c:pt idx="8939">
                  <c:v>285</c:v>
                </c:pt>
                <c:pt idx="8940">
                  <c:v>355</c:v>
                </c:pt>
                <c:pt idx="8941">
                  <c:v>285</c:v>
                </c:pt>
                <c:pt idx="8942">
                  <c:v>285</c:v>
                </c:pt>
                <c:pt idx="8943">
                  <c:v>355</c:v>
                </c:pt>
                <c:pt idx="8944">
                  <c:v>355</c:v>
                </c:pt>
                <c:pt idx="8945">
                  <c:v>355</c:v>
                </c:pt>
                <c:pt idx="8946">
                  <c:v>355</c:v>
                </c:pt>
                <c:pt idx="8947">
                  <c:v>355</c:v>
                </c:pt>
                <c:pt idx="8948">
                  <c:v>285</c:v>
                </c:pt>
                <c:pt idx="8949">
                  <c:v>285</c:v>
                </c:pt>
                <c:pt idx="8950">
                  <c:v>285</c:v>
                </c:pt>
                <c:pt idx="8951">
                  <c:v>285</c:v>
                </c:pt>
                <c:pt idx="8952">
                  <c:v>285</c:v>
                </c:pt>
                <c:pt idx="8953">
                  <c:v>285</c:v>
                </c:pt>
                <c:pt idx="8954">
                  <c:v>285</c:v>
                </c:pt>
                <c:pt idx="8955">
                  <c:v>285</c:v>
                </c:pt>
                <c:pt idx="8956">
                  <c:v>355</c:v>
                </c:pt>
                <c:pt idx="8957">
                  <c:v>285</c:v>
                </c:pt>
                <c:pt idx="8958">
                  <c:v>285</c:v>
                </c:pt>
                <c:pt idx="8959">
                  <c:v>285</c:v>
                </c:pt>
                <c:pt idx="8960">
                  <c:v>285</c:v>
                </c:pt>
                <c:pt idx="8961">
                  <c:v>285</c:v>
                </c:pt>
                <c:pt idx="8962">
                  <c:v>285</c:v>
                </c:pt>
                <c:pt idx="8963">
                  <c:v>285</c:v>
                </c:pt>
                <c:pt idx="8964">
                  <c:v>285</c:v>
                </c:pt>
                <c:pt idx="8965">
                  <c:v>285</c:v>
                </c:pt>
                <c:pt idx="8966">
                  <c:v>355</c:v>
                </c:pt>
                <c:pt idx="8967">
                  <c:v>285</c:v>
                </c:pt>
                <c:pt idx="8968">
                  <c:v>285</c:v>
                </c:pt>
                <c:pt idx="8969">
                  <c:v>285</c:v>
                </c:pt>
                <c:pt idx="8970">
                  <c:v>285</c:v>
                </c:pt>
                <c:pt idx="8971">
                  <c:v>285</c:v>
                </c:pt>
                <c:pt idx="8972">
                  <c:v>285</c:v>
                </c:pt>
                <c:pt idx="8973">
                  <c:v>355</c:v>
                </c:pt>
                <c:pt idx="8974">
                  <c:v>285</c:v>
                </c:pt>
                <c:pt idx="8975">
                  <c:v>355</c:v>
                </c:pt>
                <c:pt idx="8976">
                  <c:v>355</c:v>
                </c:pt>
                <c:pt idx="8977">
                  <c:v>355</c:v>
                </c:pt>
                <c:pt idx="8978">
                  <c:v>285</c:v>
                </c:pt>
                <c:pt idx="8979">
                  <c:v>355</c:v>
                </c:pt>
                <c:pt idx="8980">
                  <c:v>285</c:v>
                </c:pt>
                <c:pt idx="8981">
                  <c:v>355</c:v>
                </c:pt>
                <c:pt idx="8982">
                  <c:v>285</c:v>
                </c:pt>
                <c:pt idx="8983">
                  <c:v>285</c:v>
                </c:pt>
                <c:pt idx="8984">
                  <c:v>285</c:v>
                </c:pt>
                <c:pt idx="8985">
                  <c:v>355</c:v>
                </c:pt>
                <c:pt idx="8986">
                  <c:v>285</c:v>
                </c:pt>
                <c:pt idx="8987">
                  <c:v>355</c:v>
                </c:pt>
                <c:pt idx="8988">
                  <c:v>285</c:v>
                </c:pt>
                <c:pt idx="8989">
                  <c:v>285</c:v>
                </c:pt>
                <c:pt idx="8990">
                  <c:v>355</c:v>
                </c:pt>
                <c:pt idx="8991">
                  <c:v>285</c:v>
                </c:pt>
                <c:pt idx="8992">
                  <c:v>355</c:v>
                </c:pt>
                <c:pt idx="8993">
                  <c:v>355</c:v>
                </c:pt>
                <c:pt idx="8994">
                  <c:v>285</c:v>
                </c:pt>
                <c:pt idx="8995">
                  <c:v>285</c:v>
                </c:pt>
                <c:pt idx="8996">
                  <c:v>355</c:v>
                </c:pt>
                <c:pt idx="8997">
                  <c:v>355</c:v>
                </c:pt>
                <c:pt idx="8998">
                  <c:v>285</c:v>
                </c:pt>
                <c:pt idx="8999">
                  <c:v>285</c:v>
                </c:pt>
                <c:pt idx="9000">
                  <c:v>355</c:v>
                </c:pt>
                <c:pt idx="9001">
                  <c:v>285</c:v>
                </c:pt>
                <c:pt idx="9002">
                  <c:v>285</c:v>
                </c:pt>
                <c:pt idx="9003">
                  <c:v>355</c:v>
                </c:pt>
                <c:pt idx="9004">
                  <c:v>355</c:v>
                </c:pt>
                <c:pt idx="9005">
                  <c:v>355</c:v>
                </c:pt>
                <c:pt idx="9006">
                  <c:v>285</c:v>
                </c:pt>
                <c:pt idx="9007">
                  <c:v>355</c:v>
                </c:pt>
                <c:pt idx="9008">
                  <c:v>285</c:v>
                </c:pt>
                <c:pt idx="9009">
                  <c:v>355</c:v>
                </c:pt>
                <c:pt idx="9010">
                  <c:v>285</c:v>
                </c:pt>
                <c:pt idx="9011">
                  <c:v>285</c:v>
                </c:pt>
                <c:pt idx="9012">
                  <c:v>285</c:v>
                </c:pt>
                <c:pt idx="9013">
                  <c:v>285</c:v>
                </c:pt>
                <c:pt idx="9014">
                  <c:v>285</c:v>
                </c:pt>
                <c:pt idx="9015">
                  <c:v>285</c:v>
                </c:pt>
                <c:pt idx="9016">
                  <c:v>285</c:v>
                </c:pt>
                <c:pt idx="9017">
                  <c:v>355</c:v>
                </c:pt>
                <c:pt idx="9018">
                  <c:v>285</c:v>
                </c:pt>
                <c:pt idx="9019">
                  <c:v>285</c:v>
                </c:pt>
                <c:pt idx="9020">
                  <c:v>355</c:v>
                </c:pt>
                <c:pt idx="9021">
                  <c:v>285</c:v>
                </c:pt>
                <c:pt idx="9022">
                  <c:v>285</c:v>
                </c:pt>
                <c:pt idx="9023">
                  <c:v>355</c:v>
                </c:pt>
                <c:pt idx="9024">
                  <c:v>355</c:v>
                </c:pt>
                <c:pt idx="9025">
                  <c:v>285</c:v>
                </c:pt>
                <c:pt idx="9026">
                  <c:v>285</c:v>
                </c:pt>
                <c:pt idx="9027">
                  <c:v>355</c:v>
                </c:pt>
                <c:pt idx="9028">
                  <c:v>355</c:v>
                </c:pt>
                <c:pt idx="9029">
                  <c:v>285</c:v>
                </c:pt>
                <c:pt idx="9030">
                  <c:v>285</c:v>
                </c:pt>
                <c:pt idx="9031">
                  <c:v>285</c:v>
                </c:pt>
                <c:pt idx="9032">
                  <c:v>285</c:v>
                </c:pt>
                <c:pt idx="9033">
                  <c:v>355</c:v>
                </c:pt>
                <c:pt idx="9034">
                  <c:v>355</c:v>
                </c:pt>
                <c:pt idx="9035">
                  <c:v>285</c:v>
                </c:pt>
                <c:pt idx="9036">
                  <c:v>355</c:v>
                </c:pt>
                <c:pt idx="9037">
                  <c:v>285</c:v>
                </c:pt>
                <c:pt idx="9038">
                  <c:v>285</c:v>
                </c:pt>
                <c:pt idx="9039">
                  <c:v>285</c:v>
                </c:pt>
                <c:pt idx="9040">
                  <c:v>355</c:v>
                </c:pt>
                <c:pt idx="9041">
                  <c:v>355</c:v>
                </c:pt>
                <c:pt idx="9042">
                  <c:v>355</c:v>
                </c:pt>
                <c:pt idx="9043">
                  <c:v>355</c:v>
                </c:pt>
                <c:pt idx="9044">
                  <c:v>355</c:v>
                </c:pt>
                <c:pt idx="9045">
                  <c:v>285</c:v>
                </c:pt>
                <c:pt idx="9046">
                  <c:v>355</c:v>
                </c:pt>
                <c:pt idx="9047">
                  <c:v>285</c:v>
                </c:pt>
                <c:pt idx="9048">
                  <c:v>355</c:v>
                </c:pt>
                <c:pt idx="9049">
                  <c:v>285</c:v>
                </c:pt>
                <c:pt idx="9050">
                  <c:v>285</c:v>
                </c:pt>
                <c:pt idx="9051">
                  <c:v>285</c:v>
                </c:pt>
                <c:pt idx="9052">
                  <c:v>355</c:v>
                </c:pt>
                <c:pt idx="9053">
                  <c:v>285</c:v>
                </c:pt>
                <c:pt idx="9054">
                  <c:v>285</c:v>
                </c:pt>
                <c:pt idx="9055">
                  <c:v>355</c:v>
                </c:pt>
                <c:pt idx="9056">
                  <c:v>355</c:v>
                </c:pt>
                <c:pt idx="9057">
                  <c:v>285</c:v>
                </c:pt>
                <c:pt idx="9058">
                  <c:v>285</c:v>
                </c:pt>
                <c:pt idx="9059">
                  <c:v>285</c:v>
                </c:pt>
                <c:pt idx="9060">
                  <c:v>355</c:v>
                </c:pt>
                <c:pt idx="9061">
                  <c:v>285</c:v>
                </c:pt>
                <c:pt idx="9062">
                  <c:v>285</c:v>
                </c:pt>
                <c:pt idx="9063">
                  <c:v>285</c:v>
                </c:pt>
                <c:pt idx="9064">
                  <c:v>285</c:v>
                </c:pt>
                <c:pt idx="9065">
                  <c:v>200</c:v>
                </c:pt>
                <c:pt idx="9066">
                  <c:v>150</c:v>
                </c:pt>
                <c:pt idx="9067">
                  <c:v>155</c:v>
                </c:pt>
                <c:pt idx="9068">
                  <c:v>155</c:v>
                </c:pt>
                <c:pt idx="9069">
                  <c:v>155</c:v>
                </c:pt>
                <c:pt idx="9070">
                  <c:v>150</c:v>
                </c:pt>
                <c:pt idx="9071">
                  <c:v>150</c:v>
                </c:pt>
                <c:pt idx="9072">
                  <c:v>150</c:v>
                </c:pt>
                <c:pt idx="9073">
                  <c:v>329</c:v>
                </c:pt>
                <c:pt idx="9074">
                  <c:v>429</c:v>
                </c:pt>
                <c:pt idx="9075">
                  <c:v>621</c:v>
                </c:pt>
                <c:pt idx="9076">
                  <c:v>557</c:v>
                </c:pt>
                <c:pt idx="9077">
                  <c:v>449</c:v>
                </c:pt>
                <c:pt idx="9078">
                  <c:v>329</c:v>
                </c:pt>
                <c:pt idx="9079">
                  <c:v>621</c:v>
                </c:pt>
                <c:pt idx="9080">
                  <c:v>577</c:v>
                </c:pt>
                <c:pt idx="9081">
                  <c:v>449</c:v>
                </c:pt>
                <c:pt idx="9082">
                  <c:v>577</c:v>
                </c:pt>
                <c:pt idx="9083">
                  <c:v>621</c:v>
                </c:pt>
                <c:pt idx="9084">
                  <c:v>362</c:v>
                </c:pt>
                <c:pt idx="9085">
                  <c:v>362</c:v>
                </c:pt>
                <c:pt idx="9086">
                  <c:v>241</c:v>
                </c:pt>
                <c:pt idx="9087">
                  <c:v>302</c:v>
                </c:pt>
                <c:pt idx="9088">
                  <c:v>415</c:v>
                </c:pt>
                <c:pt idx="9089">
                  <c:v>201</c:v>
                </c:pt>
                <c:pt idx="9090">
                  <c:v>201</c:v>
                </c:pt>
                <c:pt idx="9091">
                  <c:v>302</c:v>
                </c:pt>
                <c:pt idx="9092">
                  <c:v>415</c:v>
                </c:pt>
                <c:pt idx="9093">
                  <c:v>302</c:v>
                </c:pt>
                <c:pt idx="9094">
                  <c:v>241</c:v>
                </c:pt>
                <c:pt idx="9095">
                  <c:v>416</c:v>
                </c:pt>
                <c:pt idx="9096">
                  <c:v>641</c:v>
                </c:pt>
                <c:pt idx="9097">
                  <c:v>617</c:v>
                </c:pt>
                <c:pt idx="9098">
                  <c:v>617</c:v>
                </c:pt>
                <c:pt idx="9099">
                  <c:v>583</c:v>
                </c:pt>
                <c:pt idx="9100">
                  <c:v>583</c:v>
                </c:pt>
                <c:pt idx="9101">
                  <c:v>583</c:v>
                </c:pt>
                <c:pt idx="9102">
                  <c:v>583</c:v>
                </c:pt>
                <c:pt idx="9103">
                  <c:v>622</c:v>
                </c:pt>
                <c:pt idx="9104">
                  <c:v>583</c:v>
                </c:pt>
                <c:pt idx="9105">
                  <c:v>583</c:v>
                </c:pt>
                <c:pt idx="9106">
                  <c:v>563</c:v>
                </c:pt>
                <c:pt idx="9107">
                  <c:v>563</c:v>
                </c:pt>
                <c:pt idx="9108">
                  <c:v>563</c:v>
                </c:pt>
                <c:pt idx="9109">
                  <c:v>190</c:v>
                </c:pt>
                <c:pt idx="9110">
                  <c:v>190</c:v>
                </c:pt>
                <c:pt idx="9111">
                  <c:v>215</c:v>
                </c:pt>
                <c:pt idx="9112">
                  <c:v>215</c:v>
                </c:pt>
                <c:pt idx="9113">
                  <c:v>177</c:v>
                </c:pt>
                <c:pt idx="9114">
                  <c:v>260</c:v>
                </c:pt>
                <c:pt idx="9115">
                  <c:v>173</c:v>
                </c:pt>
                <c:pt idx="9116">
                  <c:v>260</c:v>
                </c:pt>
                <c:pt idx="9117">
                  <c:v>260</c:v>
                </c:pt>
                <c:pt idx="9118">
                  <c:v>173</c:v>
                </c:pt>
                <c:pt idx="9119">
                  <c:v>173</c:v>
                </c:pt>
                <c:pt idx="9120">
                  <c:v>260</c:v>
                </c:pt>
                <c:pt idx="9121">
                  <c:v>173</c:v>
                </c:pt>
                <c:pt idx="9122">
                  <c:v>173</c:v>
                </c:pt>
                <c:pt idx="9123">
                  <c:v>260</c:v>
                </c:pt>
                <c:pt idx="9124">
                  <c:v>199</c:v>
                </c:pt>
                <c:pt idx="9125">
                  <c:v>199</c:v>
                </c:pt>
                <c:pt idx="9126">
                  <c:v>193</c:v>
                </c:pt>
                <c:pt idx="9127">
                  <c:v>193</c:v>
                </c:pt>
                <c:pt idx="9128">
                  <c:v>193</c:v>
                </c:pt>
                <c:pt idx="9129">
                  <c:v>193</c:v>
                </c:pt>
                <c:pt idx="9130">
                  <c:v>185</c:v>
                </c:pt>
                <c:pt idx="9131">
                  <c:v>185</c:v>
                </c:pt>
                <c:pt idx="9132">
                  <c:v>245</c:v>
                </c:pt>
                <c:pt idx="9133">
                  <c:v>245</c:v>
                </c:pt>
                <c:pt idx="9134">
                  <c:v>185</c:v>
                </c:pt>
                <c:pt idx="9135">
                  <c:v>177</c:v>
                </c:pt>
                <c:pt idx="9136">
                  <c:v>245</c:v>
                </c:pt>
                <c:pt idx="9137">
                  <c:v>185</c:v>
                </c:pt>
                <c:pt idx="9138">
                  <c:v>185</c:v>
                </c:pt>
                <c:pt idx="9139">
                  <c:v>185</c:v>
                </c:pt>
                <c:pt idx="9140">
                  <c:v>245</c:v>
                </c:pt>
                <c:pt idx="9141">
                  <c:v>178</c:v>
                </c:pt>
                <c:pt idx="9142">
                  <c:v>185</c:v>
                </c:pt>
                <c:pt idx="9143">
                  <c:v>185</c:v>
                </c:pt>
                <c:pt idx="9144">
                  <c:v>185</c:v>
                </c:pt>
                <c:pt idx="9145">
                  <c:v>245</c:v>
                </c:pt>
                <c:pt idx="9146">
                  <c:v>178</c:v>
                </c:pt>
                <c:pt idx="9147">
                  <c:v>185</c:v>
                </c:pt>
                <c:pt idx="9148">
                  <c:v>245</c:v>
                </c:pt>
                <c:pt idx="9149">
                  <c:v>138</c:v>
                </c:pt>
                <c:pt idx="9150">
                  <c:v>138</c:v>
                </c:pt>
                <c:pt idx="9151">
                  <c:v>138</c:v>
                </c:pt>
                <c:pt idx="9152">
                  <c:v>138</c:v>
                </c:pt>
                <c:pt idx="9153">
                  <c:v>138</c:v>
                </c:pt>
                <c:pt idx="9154">
                  <c:v>138</c:v>
                </c:pt>
                <c:pt idx="9155">
                  <c:v>138</c:v>
                </c:pt>
                <c:pt idx="9156">
                  <c:v>138</c:v>
                </c:pt>
                <c:pt idx="9157">
                  <c:v>138</c:v>
                </c:pt>
                <c:pt idx="9158">
                  <c:v>138</c:v>
                </c:pt>
                <c:pt idx="9159">
                  <c:v>138</c:v>
                </c:pt>
                <c:pt idx="9160">
                  <c:v>138</c:v>
                </c:pt>
                <c:pt idx="9161">
                  <c:v>138</c:v>
                </c:pt>
                <c:pt idx="9162">
                  <c:v>138</c:v>
                </c:pt>
                <c:pt idx="9163">
                  <c:v>138</c:v>
                </c:pt>
                <c:pt idx="9164">
                  <c:v>138</c:v>
                </c:pt>
                <c:pt idx="9165">
                  <c:v>138</c:v>
                </c:pt>
                <c:pt idx="9166">
                  <c:v>138</c:v>
                </c:pt>
                <c:pt idx="9167">
                  <c:v>138</c:v>
                </c:pt>
                <c:pt idx="9168">
                  <c:v>138</c:v>
                </c:pt>
                <c:pt idx="9169">
                  <c:v>138</c:v>
                </c:pt>
                <c:pt idx="9170">
                  <c:v>138</c:v>
                </c:pt>
                <c:pt idx="9171">
                  <c:v>138</c:v>
                </c:pt>
                <c:pt idx="9172">
                  <c:v>138</c:v>
                </c:pt>
                <c:pt idx="9173">
                  <c:v>138</c:v>
                </c:pt>
                <c:pt idx="9174">
                  <c:v>138</c:v>
                </c:pt>
                <c:pt idx="9175">
                  <c:v>138</c:v>
                </c:pt>
                <c:pt idx="9176">
                  <c:v>138</c:v>
                </c:pt>
                <c:pt idx="9177">
                  <c:v>138</c:v>
                </c:pt>
                <c:pt idx="9178">
                  <c:v>138</c:v>
                </c:pt>
                <c:pt idx="9179">
                  <c:v>138</c:v>
                </c:pt>
                <c:pt idx="9180">
                  <c:v>138</c:v>
                </c:pt>
                <c:pt idx="9181">
                  <c:v>138</c:v>
                </c:pt>
                <c:pt idx="9182">
                  <c:v>138</c:v>
                </c:pt>
                <c:pt idx="9183">
                  <c:v>138</c:v>
                </c:pt>
                <c:pt idx="9184">
                  <c:v>138</c:v>
                </c:pt>
                <c:pt idx="9185">
                  <c:v>138</c:v>
                </c:pt>
                <c:pt idx="9186">
                  <c:v>138</c:v>
                </c:pt>
                <c:pt idx="9187">
                  <c:v>138</c:v>
                </c:pt>
                <c:pt idx="9188">
                  <c:v>138</c:v>
                </c:pt>
                <c:pt idx="9189">
                  <c:v>190</c:v>
                </c:pt>
                <c:pt idx="9190">
                  <c:v>120</c:v>
                </c:pt>
                <c:pt idx="9191">
                  <c:v>190</c:v>
                </c:pt>
                <c:pt idx="9192">
                  <c:v>120</c:v>
                </c:pt>
                <c:pt idx="9193">
                  <c:v>120</c:v>
                </c:pt>
                <c:pt idx="9194">
                  <c:v>190</c:v>
                </c:pt>
                <c:pt idx="9195">
                  <c:v>120</c:v>
                </c:pt>
                <c:pt idx="9196">
                  <c:v>120</c:v>
                </c:pt>
                <c:pt idx="9197">
                  <c:v>190</c:v>
                </c:pt>
                <c:pt idx="9198">
                  <c:v>120</c:v>
                </c:pt>
                <c:pt idx="9199">
                  <c:v>120</c:v>
                </c:pt>
                <c:pt idx="9200">
                  <c:v>190</c:v>
                </c:pt>
                <c:pt idx="9201">
                  <c:v>190</c:v>
                </c:pt>
                <c:pt idx="9202">
                  <c:v>120</c:v>
                </c:pt>
                <c:pt idx="9203">
                  <c:v>120</c:v>
                </c:pt>
                <c:pt idx="9204">
                  <c:v>190</c:v>
                </c:pt>
                <c:pt idx="9205">
                  <c:v>120</c:v>
                </c:pt>
                <c:pt idx="9206">
                  <c:v>120</c:v>
                </c:pt>
                <c:pt idx="9207">
                  <c:v>290</c:v>
                </c:pt>
                <c:pt idx="9208">
                  <c:v>191</c:v>
                </c:pt>
                <c:pt idx="9209">
                  <c:v>290</c:v>
                </c:pt>
                <c:pt idx="9210">
                  <c:v>290</c:v>
                </c:pt>
                <c:pt idx="9211">
                  <c:v>290</c:v>
                </c:pt>
                <c:pt idx="9212">
                  <c:v>290</c:v>
                </c:pt>
                <c:pt idx="9213">
                  <c:v>290</c:v>
                </c:pt>
                <c:pt idx="9214">
                  <c:v>191</c:v>
                </c:pt>
                <c:pt idx="9215">
                  <c:v>290</c:v>
                </c:pt>
                <c:pt idx="9216">
                  <c:v>290</c:v>
                </c:pt>
                <c:pt idx="9217">
                  <c:v>290</c:v>
                </c:pt>
                <c:pt idx="9218">
                  <c:v>185</c:v>
                </c:pt>
                <c:pt idx="9219">
                  <c:v>290</c:v>
                </c:pt>
                <c:pt idx="9220">
                  <c:v>290</c:v>
                </c:pt>
                <c:pt idx="9221">
                  <c:v>290</c:v>
                </c:pt>
                <c:pt idx="9222">
                  <c:v>240</c:v>
                </c:pt>
                <c:pt idx="9223">
                  <c:v>185</c:v>
                </c:pt>
                <c:pt idx="9224">
                  <c:v>290</c:v>
                </c:pt>
                <c:pt idx="9225">
                  <c:v>290</c:v>
                </c:pt>
                <c:pt idx="9226">
                  <c:v>185</c:v>
                </c:pt>
                <c:pt idx="9227">
                  <c:v>290</c:v>
                </c:pt>
                <c:pt idx="9228">
                  <c:v>240</c:v>
                </c:pt>
                <c:pt idx="9229">
                  <c:v>290</c:v>
                </c:pt>
                <c:pt idx="9230">
                  <c:v>240</c:v>
                </c:pt>
                <c:pt idx="9231">
                  <c:v>240</c:v>
                </c:pt>
                <c:pt idx="9232">
                  <c:v>185</c:v>
                </c:pt>
                <c:pt idx="9233">
                  <c:v>290</c:v>
                </c:pt>
                <c:pt idx="9234">
                  <c:v>290</c:v>
                </c:pt>
                <c:pt idx="9235">
                  <c:v>290</c:v>
                </c:pt>
                <c:pt idx="9236">
                  <c:v>240</c:v>
                </c:pt>
                <c:pt idx="9237">
                  <c:v>290</c:v>
                </c:pt>
                <c:pt idx="9238">
                  <c:v>290</c:v>
                </c:pt>
                <c:pt idx="9239">
                  <c:v>290</c:v>
                </c:pt>
                <c:pt idx="9240">
                  <c:v>290</c:v>
                </c:pt>
                <c:pt idx="9241">
                  <c:v>185</c:v>
                </c:pt>
                <c:pt idx="9242">
                  <c:v>290</c:v>
                </c:pt>
                <c:pt idx="9243">
                  <c:v>185</c:v>
                </c:pt>
                <c:pt idx="9244">
                  <c:v>240</c:v>
                </c:pt>
                <c:pt idx="9245">
                  <c:v>109</c:v>
                </c:pt>
                <c:pt idx="9246">
                  <c:v>109</c:v>
                </c:pt>
                <c:pt idx="9247">
                  <c:v>109</c:v>
                </c:pt>
                <c:pt idx="9248">
                  <c:v>109</c:v>
                </c:pt>
                <c:pt idx="9249">
                  <c:v>109</c:v>
                </c:pt>
                <c:pt idx="9250">
                  <c:v>130</c:v>
                </c:pt>
                <c:pt idx="9251">
                  <c:v>164</c:v>
                </c:pt>
                <c:pt idx="9252">
                  <c:v>164</c:v>
                </c:pt>
                <c:pt idx="9253">
                  <c:v>130</c:v>
                </c:pt>
                <c:pt idx="9254">
                  <c:v>130</c:v>
                </c:pt>
                <c:pt idx="9255">
                  <c:v>130</c:v>
                </c:pt>
                <c:pt idx="9256">
                  <c:v>164</c:v>
                </c:pt>
                <c:pt idx="9257">
                  <c:v>164</c:v>
                </c:pt>
                <c:pt idx="9258">
                  <c:v>130</c:v>
                </c:pt>
                <c:pt idx="9259">
                  <c:v>130</c:v>
                </c:pt>
                <c:pt idx="9260">
                  <c:v>164</c:v>
                </c:pt>
                <c:pt idx="9261">
                  <c:v>164</c:v>
                </c:pt>
                <c:pt idx="9262">
                  <c:v>140</c:v>
                </c:pt>
                <c:pt idx="9263">
                  <c:v>140</c:v>
                </c:pt>
                <c:pt idx="9264">
                  <c:v>140</c:v>
                </c:pt>
                <c:pt idx="9265">
                  <c:v>140</c:v>
                </c:pt>
                <c:pt idx="9266">
                  <c:v>140</c:v>
                </c:pt>
                <c:pt idx="9267">
                  <c:v>140</c:v>
                </c:pt>
                <c:pt idx="9268">
                  <c:v>84</c:v>
                </c:pt>
                <c:pt idx="9269">
                  <c:v>84</c:v>
                </c:pt>
                <c:pt idx="9270">
                  <c:v>84</c:v>
                </c:pt>
                <c:pt idx="9271">
                  <c:v>84</c:v>
                </c:pt>
                <c:pt idx="9272">
                  <c:v>84</c:v>
                </c:pt>
                <c:pt idx="9273">
                  <c:v>84</c:v>
                </c:pt>
                <c:pt idx="9274">
                  <c:v>98</c:v>
                </c:pt>
                <c:pt idx="9275">
                  <c:v>98</c:v>
                </c:pt>
                <c:pt idx="9276">
                  <c:v>98</c:v>
                </c:pt>
                <c:pt idx="9277">
                  <c:v>98</c:v>
                </c:pt>
                <c:pt idx="9278">
                  <c:v>98</c:v>
                </c:pt>
                <c:pt idx="9279">
                  <c:v>98</c:v>
                </c:pt>
                <c:pt idx="9280">
                  <c:v>98</c:v>
                </c:pt>
                <c:pt idx="9281">
                  <c:v>98</c:v>
                </c:pt>
                <c:pt idx="9282">
                  <c:v>98</c:v>
                </c:pt>
                <c:pt idx="9283">
                  <c:v>98</c:v>
                </c:pt>
                <c:pt idx="9284">
                  <c:v>98</c:v>
                </c:pt>
                <c:pt idx="9285">
                  <c:v>98</c:v>
                </c:pt>
                <c:pt idx="9286">
                  <c:v>138</c:v>
                </c:pt>
                <c:pt idx="9287">
                  <c:v>138</c:v>
                </c:pt>
                <c:pt idx="9288">
                  <c:v>138</c:v>
                </c:pt>
                <c:pt idx="9289">
                  <c:v>138</c:v>
                </c:pt>
                <c:pt idx="9290">
                  <c:v>138</c:v>
                </c:pt>
                <c:pt idx="9291">
                  <c:v>138</c:v>
                </c:pt>
                <c:pt idx="9292">
                  <c:v>138</c:v>
                </c:pt>
                <c:pt idx="9293">
                  <c:v>138</c:v>
                </c:pt>
                <c:pt idx="9294">
                  <c:v>138</c:v>
                </c:pt>
                <c:pt idx="9295">
                  <c:v>138</c:v>
                </c:pt>
                <c:pt idx="9296">
                  <c:v>138</c:v>
                </c:pt>
                <c:pt idx="9297">
                  <c:v>138</c:v>
                </c:pt>
                <c:pt idx="9298">
                  <c:v>138</c:v>
                </c:pt>
                <c:pt idx="9299">
                  <c:v>138</c:v>
                </c:pt>
                <c:pt idx="9300">
                  <c:v>138</c:v>
                </c:pt>
                <c:pt idx="9301">
                  <c:v>138</c:v>
                </c:pt>
                <c:pt idx="9302">
                  <c:v>138</c:v>
                </c:pt>
                <c:pt idx="9303">
                  <c:v>138</c:v>
                </c:pt>
                <c:pt idx="9304">
                  <c:v>138</c:v>
                </c:pt>
                <c:pt idx="9305">
                  <c:v>138</c:v>
                </c:pt>
                <c:pt idx="9306">
                  <c:v>138</c:v>
                </c:pt>
                <c:pt idx="9307">
                  <c:v>138</c:v>
                </c:pt>
                <c:pt idx="9308">
                  <c:v>138</c:v>
                </c:pt>
                <c:pt idx="9309">
                  <c:v>101</c:v>
                </c:pt>
                <c:pt idx="9310">
                  <c:v>101</c:v>
                </c:pt>
                <c:pt idx="9311">
                  <c:v>100</c:v>
                </c:pt>
                <c:pt idx="9312">
                  <c:v>100</c:v>
                </c:pt>
                <c:pt idx="9313">
                  <c:v>182</c:v>
                </c:pt>
                <c:pt idx="9314">
                  <c:v>260</c:v>
                </c:pt>
                <c:pt idx="9315">
                  <c:v>182</c:v>
                </c:pt>
                <c:pt idx="9316">
                  <c:v>182</c:v>
                </c:pt>
                <c:pt idx="9317">
                  <c:v>260</c:v>
                </c:pt>
                <c:pt idx="9318">
                  <c:v>182</c:v>
                </c:pt>
                <c:pt idx="9319">
                  <c:v>182</c:v>
                </c:pt>
                <c:pt idx="9320">
                  <c:v>182</c:v>
                </c:pt>
                <c:pt idx="9321">
                  <c:v>260</c:v>
                </c:pt>
                <c:pt idx="9322">
                  <c:v>182</c:v>
                </c:pt>
                <c:pt idx="9323">
                  <c:v>260</c:v>
                </c:pt>
                <c:pt idx="9324">
                  <c:v>182</c:v>
                </c:pt>
                <c:pt idx="9325">
                  <c:v>181</c:v>
                </c:pt>
                <c:pt idx="9326">
                  <c:v>240</c:v>
                </c:pt>
                <c:pt idx="9327">
                  <c:v>181</c:v>
                </c:pt>
                <c:pt idx="9328">
                  <c:v>237</c:v>
                </c:pt>
                <c:pt idx="9329">
                  <c:v>181</c:v>
                </c:pt>
                <c:pt idx="9330">
                  <c:v>181</c:v>
                </c:pt>
                <c:pt idx="9331">
                  <c:v>200</c:v>
                </c:pt>
                <c:pt idx="9332">
                  <c:v>200</c:v>
                </c:pt>
                <c:pt idx="9333">
                  <c:v>155</c:v>
                </c:pt>
                <c:pt idx="9334">
                  <c:v>163</c:v>
                </c:pt>
                <c:pt idx="9335">
                  <c:v>390</c:v>
                </c:pt>
                <c:pt idx="9336">
                  <c:v>390</c:v>
                </c:pt>
                <c:pt idx="9337">
                  <c:v>390</c:v>
                </c:pt>
                <c:pt idx="9338">
                  <c:v>390</c:v>
                </c:pt>
                <c:pt idx="9339">
                  <c:v>385</c:v>
                </c:pt>
                <c:pt idx="9340">
                  <c:v>385</c:v>
                </c:pt>
                <c:pt idx="9341">
                  <c:v>354</c:v>
                </c:pt>
                <c:pt idx="9342">
                  <c:v>354</c:v>
                </c:pt>
                <c:pt idx="9343">
                  <c:v>354</c:v>
                </c:pt>
                <c:pt idx="9344">
                  <c:v>354</c:v>
                </c:pt>
                <c:pt idx="9345">
                  <c:v>354</c:v>
                </c:pt>
                <c:pt idx="9346">
                  <c:v>354</c:v>
                </c:pt>
                <c:pt idx="9347">
                  <c:v>640</c:v>
                </c:pt>
                <c:pt idx="9348">
                  <c:v>640</c:v>
                </c:pt>
                <c:pt idx="9349">
                  <c:v>640</c:v>
                </c:pt>
                <c:pt idx="9350">
                  <c:v>640</c:v>
                </c:pt>
                <c:pt idx="9351">
                  <c:v>308</c:v>
                </c:pt>
                <c:pt idx="9352">
                  <c:v>308</c:v>
                </c:pt>
                <c:pt idx="9353">
                  <c:v>308</c:v>
                </c:pt>
                <c:pt idx="9354">
                  <c:v>308</c:v>
                </c:pt>
                <c:pt idx="9355">
                  <c:v>308</c:v>
                </c:pt>
                <c:pt idx="9356">
                  <c:v>308</c:v>
                </c:pt>
                <c:pt idx="9357">
                  <c:v>308</c:v>
                </c:pt>
                <c:pt idx="9358">
                  <c:v>308</c:v>
                </c:pt>
                <c:pt idx="9359">
                  <c:v>308</c:v>
                </c:pt>
                <c:pt idx="9360">
                  <c:v>308</c:v>
                </c:pt>
                <c:pt idx="9361">
                  <c:v>308</c:v>
                </c:pt>
                <c:pt idx="9362">
                  <c:v>308</c:v>
                </c:pt>
                <c:pt idx="9363">
                  <c:v>308</c:v>
                </c:pt>
                <c:pt idx="9364">
                  <c:v>308</c:v>
                </c:pt>
                <c:pt idx="9365">
                  <c:v>308</c:v>
                </c:pt>
                <c:pt idx="9366">
                  <c:v>308</c:v>
                </c:pt>
                <c:pt idx="9367">
                  <c:v>308</c:v>
                </c:pt>
                <c:pt idx="9368">
                  <c:v>308</c:v>
                </c:pt>
                <c:pt idx="9369">
                  <c:v>308</c:v>
                </c:pt>
                <c:pt idx="9370">
                  <c:v>308</c:v>
                </c:pt>
                <c:pt idx="9371">
                  <c:v>308</c:v>
                </c:pt>
                <c:pt idx="9372">
                  <c:v>415</c:v>
                </c:pt>
                <c:pt idx="9373">
                  <c:v>415</c:v>
                </c:pt>
                <c:pt idx="9374">
                  <c:v>415</c:v>
                </c:pt>
                <c:pt idx="9375">
                  <c:v>300</c:v>
                </c:pt>
                <c:pt idx="9376">
                  <c:v>395</c:v>
                </c:pt>
                <c:pt idx="9377">
                  <c:v>395</c:v>
                </c:pt>
                <c:pt idx="9378">
                  <c:v>138</c:v>
                </c:pt>
                <c:pt idx="9379">
                  <c:v>138</c:v>
                </c:pt>
                <c:pt idx="9380">
                  <c:v>138</c:v>
                </c:pt>
                <c:pt idx="9381">
                  <c:v>138</c:v>
                </c:pt>
                <c:pt idx="9382">
                  <c:v>320</c:v>
                </c:pt>
                <c:pt idx="9383">
                  <c:v>222</c:v>
                </c:pt>
                <c:pt idx="9384">
                  <c:v>222</c:v>
                </c:pt>
                <c:pt idx="9385">
                  <c:v>164</c:v>
                </c:pt>
                <c:pt idx="9386">
                  <c:v>222</c:v>
                </c:pt>
                <c:pt idx="9387">
                  <c:v>320</c:v>
                </c:pt>
                <c:pt idx="9388">
                  <c:v>164</c:v>
                </c:pt>
                <c:pt idx="9389">
                  <c:v>222</c:v>
                </c:pt>
                <c:pt idx="9390">
                  <c:v>164</c:v>
                </c:pt>
                <c:pt idx="9391">
                  <c:v>320</c:v>
                </c:pt>
                <c:pt idx="9392">
                  <c:v>200</c:v>
                </c:pt>
                <c:pt idx="9393">
                  <c:v>200</c:v>
                </c:pt>
                <c:pt idx="9394">
                  <c:v>200</c:v>
                </c:pt>
                <c:pt idx="9395">
                  <c:v>200</c:v>
                </c:pt>
                <c:pt idx="9396">
                  <c:v>200</c:v>
                </c:pt>
                <c:pt idx="9397">
                  <c:v>150</c:v>
                </c:pt>
                <c:pt idx="9398">
                  <c:v>200</c:v>
                </c:pt>
                <c:pt idx="9399">
                  <c:v>200</c:v>
                </c:pt>
                <c:pt idx="9400">
                  <c:v>147</c:v>
                </c:pt>
                <c:pt idx="9401">
                  <c:v>142</c:v>
                </c:pt>
                <c:pt idx="9402">
                  <c:v>200</c:v>
                </c:pt>
                <c:pt idx="9403">
                  <c:v>200</c:v>
                </c:pt>
                <c:pt idx="9404">
                  <c:v>200</c:v>
                </c:pt>
                <c:pt idx="9405">
                  <c:v>150</c:v>
                </c:pt>
                <c:pt idx="9406">
                  <c:v>147</c:v>
                </c:pt>
                <c:pt idx="9407">
                  <c:v>200</c:v>
                </c:pt>
                <c:pt idx="9408">
                  <c:v>150</c:v>
                </c:pt>
                <c:pt idx="9409">
                  <c:v>469</c:v>
                </c:pt>
                <c:pt idx="9410">
                  <c:v>469</c:v>
                </c:pt>
                <c:pt idx="9411">
                  <c:v>469</c:v>
                </c:pt>
                <c:pt idx="9412">
                  <c:v>320</c:v>
                </c:pt>
                <c:pt idx="9413">
                  <c:v>302</c:v>
                </c:pt>
                <c:pt idx="9414">
                  <c:v>302</c:v>
                </c:pt>
                <c:pt idx="9415">
                  <c:v>320</c:v>
                </c:pt>
                <c:pt idx="9416">
                  <c:v>302</c:v>
                </c:pt>
                <c:pt idx="9417">
                  <c:v>302</c:v>
                </c:pt>
                <c:pt idx="9418">
                  <c:v>320</c:v>
                </c:pt>
                <c:pt idx="9419">
                  <c:v>302</c:v>
                </c:pt>
                <c:pt idx="9420">
                  <c:v>302</c:v>
                </c:pt>
                <c:pt idx="9421">
                  <c:v>302</c:v>
                </c:pt>
                <c:pt idx="9422">
                  <c:v>355</c:v>
                </c:pt>
                <c:pt idx="9423">
                  <c:v>355</c:v>
                </c:pt>
                <c:pt idx="9424">
                  <c:v>355</c:v>
                </c:pt>
                <c:pt idx="9425">
                  <c:v>355</c:v>
                </c:pt>
                <c:pt idx="9426">
                  <c:v>355</c:v>
                </c:pt>
                <c:pt idx="9427">
                  <c:v>355</c:v>
                </c:pt>
                <c:pt idx="9428">
                  <c:v>355</c:v>
                </c:pt>
                <c:pt idx="9429">
                  <c:v>355</c:v>
                </c:pt>
                <c:pt idx="9430">
                  <c:v>355</c:v>
                </c:pt>
                <c:pt idx="9431">
                  <c:v>355</c:v>
                </c:pt>
                <c:pt idx="9432">
                  <c:v>355</c:v>
                </c:pt>
                <c:pt idx="9433">
                  <c:v>355</c:v>
                </c:pt>
                <c:pt idx="9434">
                  <c:v>355</c:v>
                </c:pt>
                <c:pt idx="9435">
                  <c:v>355</c:v>
                </c:pt>
                <c:pt idx="9436">
                  <c:v>355</c:v>
                </c:pt>
                <c:pt idx="9437">
                  <c:v>355</c:v>
                </c:pt>
                <c:pt idx="9438">
                  <c:v>355</c:v>
                </c:pt>
                <c:pt idx="9439">
                  <c:v>355</c:v>
                </c:pt>
                <c:pt idx="9440">
                  <c:v>255</c:v>
                </c:pt>
                <c:pt idx="9441">
                  <c:v>255</c:v>
                </c:pt>
                <c:pt idx="9442">
                  <c:v>255</c:v>
                </c:pt>
                <c:pt idx="9443">
                  <c:v>255</c:v>
                </c:pt>
                <c:pt idx="9444">
                  <c:v>255</c:v>
                </c:pt>
                <c:pt idx="9445">
                  <c:v>255</c:v>
                </c:pt>
                <c:pt idx="9446">
                  <c:v>111</c:v>
                </c:pt>
                <c:pt idx="9447">
                  <c:v>140</c:v>
                </c:pt>
                <c:pt idx="9448">
                  <c:v>111</c:v>
                </c:pt>
                <c:pt idx="9449">
                  <c:v>111</c:v>
                </c:pt>
                <c:pt idx="9450">
                  <c:v>110</c:v>
                </c:pt>
                <c:pt idx="9451">
                  <c:v>110</c:v>
                </c:pt>
                <c:pt idx="9452">
                  <c:v>110</c:v>
                </c:pt>
                <c:pt idx="9453">
                  <c:v>140</c:v>
                </c:pt>
                <c:pt idx="9454">
                  <c:v>110</c:v>
                </c:pt>
                <c:pt idx="9455">
                  <c:v>110</c:v>
                </c:pt>
                <c:pt idx="9456">
                  <c:v>110</c:v>
                </c:pt>
                <c:pt idx="9457">
                  <c:v>140</c:v>
                </c:pt>
                <c:pt idx="9458">
                  <c:v>100</c:v>
                </c:pt>
                <c:pt idx="9459">
                  <c:v>93</c:v>
                </c:pt>
                <c:pt idx="9460">
                  <c:v>93</c:v>
                </c:pt>
                <c:pt idx="9461">
                  <c:v>100</c:v>
                </c:pt>
                <c:pt idx="9462">
                  <c:v>100</c:v>
                </c:pt>
                <c:pt idx="9463">
                  <c:v>93</c:v>
                </c:pt>
                <c:pt idx="9464">
                  <c:v>100</c:v>
                </c:pt>
                <c:pt idx="9465">
                  <c:v>93</c:v>
                </c:pt>
                <c:pt idx="9466">
                  <c:v>100</c:v>
                </c:pt>
                <c:pt idx="9467">
                  <c:v>100</c:v>
                </c:pt>
                <c:pt idx="9468">
                  <c:v>93</c:v>
                </c:pt>
                <c:pt idx="9469">
                  <c:v>93</c:v>
                </c:pt>
                <c:pt idx="9470">
                  <c:v>140</c:v>
                </c:pt>
                <c:pt idx="9471">
                  <c:v>140</c:v>
                </c:pt>
                <c:pt idx="9472">
                  <c:v>140</c:v>
                </c:pt>
                <c:pt idx="9473">
                  <c:v>140</c:v>
                </c:pt>
                <c:pt idx="9474">
                  <c:v>140</c:v>
                </c:pt>
                <c:pt idx="9475">
                  <c:v>532</c:v>
                </c:pt>
                <c:pt idx="9476">
                  <c:v>532</c:v>
                </c:pt>
                <c:pt idx="9477">
                  <c:v>631</c:v>
                </c:pt>
                <c:pt idx="9478">
                  <c:v>320</c:v>
                </c:pt>
                <c:pt idx="9479">
                  <c:v>220</c:v>
                </c:pt>
                <c:pt idx="9480">
                  <c:v>320</c:v>
                </c:pt>
                <c:pt idx="9481">
                  <c:v>220</c:v>
                </c:pt>
                <c:pt idx="9482">
                  <c:v>225</c:v>
                </c:pt>
                <c:pt idx="9483">
                  <c:v>320</c:v>
                </c:pt>
                <c:pt idx="9484">
                  <c:v>230</c:v>
                </c:pt>
                <c:pt idx="9485">
                  <c:v>230</c:v>
                </c:pt>
                <c:pt idx="9486">
                  <c:v>230</c:v>
                </c:pt>
                <c:pt idx="9487">
                  <c:v>230</c:v>
                </c:pt>
                <c:pt idx="9488">
                  <c:v>230</c:v>
                </c:pt>
                <c:pt idx="9489">
                  <c:v>230</c:v>
                </c:pt>
                <c:pt idx="9490">
                  <c:v>230</c:v>
                </c:pt>
                <c:pt idx="9491">
                  <c:v>79</c:v>
                </c:pt>
                <c:pt idx="9492">
                  <c:v>79</c:v>
                </c:pt>
                <c:pt idx="9493">
                  <c:v>79</c:v>
                </c:pt>
                <c:pt idx="9494">
                  <c:v>79</c:v>
                </c:pt>
                <c:pt idx="9495">
                  <c:v>79</c:v>
                </c:pt>
                <c:pt idx="9496">
                  <c:v>79</c:v>
                </c:pt>
                <c:pt idx="9497">
                  <c:v>150</c:v>
                </c:pt>
                <c:pt idx="9498">
                  <c:v>148</c:v>
                </c:pt>
                <c:pt idx="9499">
                  <c:v>148</c:v>
                </c:pt>
                <c:pt idx="9500">
                  <c:v>150</c:v>
                </c:pt>
                <c:pt idx="9501">
                  <c:v>148</c:v>
                </c:pt>
                <c:pt idx="9502">
                  <c:v>150</c:v>
                </c:pt>
                <c:pt idx="9503">
                  <c:v>148</c:v>
                </c:pt>
                <c:pt idx="9504">
                  <c:v>150</c:v>
                </c:pt>
                <c:pt idx="9505">
                  <c:v>150</c:v>
                </c:pt>
                <c:pt idx="9506">
                  <c:v>148</c:v>
                </c:pt>
                <c:pt idx="9507">
                  <c:v>150</c:v>
                </c:pt>
                <c:pt idx="9508">
                  <c:v>148</c:v>
                </c:pt>
                <c:pt idx="9509">
                  <c:v>150</c:v>
                </c:pt>
                <c:pt idx="9510">
                  <c:v>148</c:v>
                </c:pt>
                <c:pt idx="9511">
                  <c:v>150</c:v>
                </c:pt>
                <c:pt idx="9512">
                  <c:v>148</c:v>
                </c:pt>
                <c:pt idx="9513">
                  <c:v>148</c:v>
                </c:pt>
                <c:pt idx="9514">
                  <c:v>148</c:v>
                </c:pt>
                <c:pt idx="9515">
                  <c:v>148</c:v>
                </c:pt>
                <c:pt idx="9516">
                  <c:v>148</c:v>
                </c:pt>
                <c:pt idx="9517">
                  <c:v>150</c:v>
                </c:pt>
                <c:pt idx="9518">
                  <c:v>148</c:v>
                </c:pt>
                <c:pt idx="9519">
                  <c:v>150</c:v>
                </c:pt>
                <c:pt idx="9520">
                  <c:v>150</c:v>
                </c:pt>
                <c:pt idx="9521">
                  <c:v>150</c:v>
                </c:pt>
                <c:pt idx="9522">
                  <c:v>150</c:v>
                </c:pt>
                <c:pt idx="9523">
                  <c:v>150</c:v>
                </c:pt>
                <c:pt idx="9524">
                  <c:v>148</c:v>
                </c:pt>
                <c:pt idx="9525">
                  <c:v>148</c:v>
                </c:pt>
                <c:pt idx="9526">
                  <c:v>148</c:v>
                </c:pt>
                <c:pt idx="9527">
                  <c:v>148</c:v>
                </c:pt>
                <c:pt idx="9528">
                  <c:v>148</c:v>
                </c:pt>
                <c:pt idx="9529">
                  <c:v>150</c:v>
                </c:pt>
                <c:pt idx="9530">
                  <c:v>280</c:v>
                </c:pt>
                <c:pt idx="9531">
                  <c:v>190</c:v>
                </c:pt>
                <c:pt idx="9532">
                  <c:v>190</c:v>
                </c:pt>
                <c:pt idx="9533">
                  <c:v>190</c:v>
                </c:pt>
                <c:pt idx="9534">
                  <c:v>150</c:v>
                </c:pt>
                <c:pt idx="9535">
                  <c:v>190</c:v>
                </c:pt>
                <c:pt idx="9536">
                  <c:v>190</c:v>
                </c:pt>
                <c:pt idx="9537">
                  <c:v>190</c:v>
                </c:pt>
                <c:pt idx="9538">
                  <c:v>150</c:v>
                </c:pt>
                <c:pt idx="9539">
                  <c:v>190</c:v>
                </c:pt>
                <c:pt idx="9540">
                  <c:v>190</c:v>
                </c:pt>
                <c:pt idx="9541">
                  <c:v>150</c:v>
                </c:pt>
                <c:pt idx="9542">
                  <c:v>190</c:v>
                </c:pt>
                <c:pt idx="9543">
                  <c:v>190</c:v>
                </c:pt>
                <c:pt idx="9544">
                  <c:v>190</c:v>
                </c:pt>
                <c:pt idx="9545">
                  <c:v>190</c:v>
                </c:pt>
                <c:pt idx="9546">
                  <c:v>236</c:v>
                </c:pt>
                <c:pt idx="9547">
                  <c:v>159</c:v>
                </c:pt>
                <c:pt idx="9548">
                  <c:v>236</c:v>
                </c:pt>
                <c:pt idx="9549">
                  <c:v>159</c:v>
                </c:pt>
                <c:pt idx="9550">
                  <c:v>159</c:v>
                </c:pt>
                <c:pt idx="9551">
                  <c:v>236</c:v>
                </c:pt>
                <c:pt idx="9552">
                  <c:v>159</c:v>
                </c:pt>
                <c:pt idx="9553">
                  <c:v>159</c:v>
                </c:pt>
                <c:pt idx="9554">
                  <c:v>236</c:v>
                </c:pt>
                <c:pt idx="9555">
                  <c:v>236</c:v>
                </c:pt>
                <c:pt idx="9556">
                  <c:v>236</c:v>
                </c:pt>
                <c:pt idx="9557">
                  <c:v>236</c:v>
                </c:pt>
                <c:pt idx="9558">
                  <c:v>236</c:v>
                </c:pt>
                <c:pt idx="9559">
                  <c:v>236</c:v>
                </c:pt>
                <c:pt idx="9560">
                  <c:v>236</c:v>
                </c:pt>
                <c:pt idx="9561">
                  <c:v>236</c:v>
                </c:pt>
                <c:pt idx="9562">
                  <c:v>159</c:v>
                </c:pt>
                <c:pt idx="9563">
                  <c:v>236</c:v>
                </c:pt>
                <c:pt idx="9564">
                  <c:v>159</c:v>
                </c:pt>
                <c:pt idx="9565">
                  <c:v>159</c:v>
                </c:pt>
                <c:pt idx="9566">
                  <c:v>278</c:v>
                </c:pt>
                <c:pt idx="9567">
                  <c:v>159</c:v>
                </c:pt>
                <c:pt idx="9568">
                  <c:v>278</c:v>
                </c:pt>
                <c:pt idx="9569">
                  <c:v>278</c:v>
                </c:pt>
                <c:pt idx="9570">
                  <c:v>278</c:v>
                </c:pt>
                <c:pt idx="9571">
                  <c:v>278</c:v>
                </c:pt>
                <c:pt idx="9572">
                  <c:v>278</c:v>
                </c:pt>
                <c:pt idx="9573">
                  <c:v>159</c:v>
                </c:pt>
                <c:pt idx="9574">
                  <c:v>278</c:v>
                </c:pt>
                <c:pt idx="9575">
                  <c:v>278</c:v>
                </c:pt>
                <c:pt idx="9576">
                  <c:v>278</c:v>
                </c:pt>
                <c:pt idx="9577">
                  <c:v>278</c:v>
                </c:pt>
                <c:pt idx="9578">
                  <c:v>278</c:v>
                </c:pt>
                <c:pt idx="9579">
                  <c:v>278</c:v>
                </c:pt>
                <c:pt idx="9580">
                  <c:v>278</c:v>
                </c:pt>
                <c:pt idx="9581">
                  <c:v>278</c:v>
                </c:pt>
                <c:pt idx="9582">
                  <c:v>159</c:v>
                </c:pt>
                <c:pt idx="9583">
                  <c:v>278</c:v>
                </c:pt>
                <c:pt idx="9584">
                  <c:v>159</c:v>
                </c:pt>
                <c:pt idx="9585">
                  <c:v>278</c:v>
                </c:pt>
                <c:pt idx="9586">
                  <c:v>278</c:v>
                </c:pt>
                <c:pt idx="9587">
                  <c:v>278</c:v>
                </c:pt>
                <c:pt idx="9588">
                  <c:v>159</c:v>
                </c:pt>
                <c:pt idx="9589">
                  <c:v>159</c:v>
                </c:pt>
                <c:pt idx="9590">
                  <c:v>278</c:v>
                </c:pt>
                <c:pt idx="9591">
                  <c:v>278</c:v>
                </c:pt>
                <c:pt idx="9592">
                  <c:v>278</c:v>
                </c:pt>
                <c:pt idx="9593">
                  <c:v>159</c:v>
                </c:pt>
                <c:pt idx="9594">
                  <c:v>278</c:v>
                </c:pt>
                <c:pt idx="9595">
                  <c:v>278</c:v>
                </c:pt>
                <c:pt idx="9596">
                  <c:v>278</c:v>
                </c:pt>
                <c:pt idx="9597">
                  <c:v>278</c:v>
                </c:pt>
                <c:pt idx="9598">
                  <c:v>159</c:v>
                </c:pt>
                <c:pt idx="9599">
                  <c:v>278</c:v>
                </c:pt>
                <c:pt idx="9600">
                  <c:v>159</c:v>
                </c:pt>
                <c:pt idx="9601">
                  <c:v>278</c:v>
                </c:pt>
                <c:pt idx="9602">
                  <c:v>278</c:v>
                </c:pt>
                <c:pt idx="9603">
                  <c:v>159</c:v>
                </c:pt>
                <c:pt idx="9604">
                  <c:v>278</c:v>
                </c:pt>
                <c:pt idx="9605">
                  <c:v>278</c:v>
                </c:pt>
                <c:pt idx="9606">
                  <c:v>159</c:v>
                </c:pt>
                <c:pt idx="9607">
                  <c:v>278</c:v>
                </c:pt>
                <c:pt idx="9608">
                  <c:v>278</c:v>
                </c:pt>
                <c:pt idx="9609">
                  <c:v>159</c:v>
                </c:pt>
                <c:pt idx="9610">
                  <c:v>278</c:v>
                </c:pt>
                <c:pt idx="9611">
                  <c:v>159</c:v>
                </c:pt>
                <c:pt idx="9612">
                  <c:v>278</c:v>
                </c:pt>
                <c:pt idx="9613">
                  <c:v>278</c:v>
                </c:pt>
                <c:pt idx="9614">
                  <c:v>278</c:v>
                </c:pt>
                <c:pt idx="9615">
                  <c:v>278</c:v>
                </c:pt>
                <c:pt idx="9616">
                  <c:v>278</c:v>
                </c:pt>
                <c:pt idx="9617">
                  <c:v>332</c:v>
                </c:pt>
                <c:pt idx="9618">
                  <c:v>332</c:v>
                </c:pt>
                <c:pt idx="9619">
                  <c:v>332</c:v>
                </c:pt>
                <c:pt idx="9620">
                  <c:v>332</c:v>
                </c:pt>
                <c:pt idx="9621">
                  <c:v>332</c:v>
                </c:pt>
                <c:pt idx="9622">
                  <c:v>332</c:v>
                </c:pt>
                <c:pt idx="9623">
                  <c:v>255</c:v>
                </c:pt>
                <c:pt idx="9624">
                  <c:v>255</c:v>
                </c:pt>
                <c:pt idx="9625">
                  <c:v>355</c:v>
                </c:pt>
                <c:pt idx="9626">
                  <c:v>355</c:v>
                </c:pt>
                <c:pt idx="9627">
                  <c:v>355</c:v>
                </c:pt>
                <c:pt idx="9628">
                  <c:v>355</c:v>
                </c:pt>
                <c:pt idx="9629">
                  <c:v>355</c:v>
                </c:pt>
                <c:pt idx="9630">
                  <c:v>355</c:v>
                </c:pt>
                <c:pt idx="9631">
                  <c:v>355</c:v>
                </c:pt>
                <c:pt idx="9632">
                  <c:v>355</c:v>
                </c:pt>
                <c:pt idx="9633">
                  <c:v>355</c:v>
                </c:pt>
                <c:pt idx="9634">
                  <c:v>355</c:v>
                </c:pt>
                <c:pt idx="9635">
                  <c:v>355</c:v>
                </c:pt>
                <c:pt idx="9636">
                  <c:v>355</c:v>
                </c:pt>
                <c:pt idx="9637">
                  <c:v>355</c:v>
                </c:pt>
                <c:pt idx="9638">
                  <c:v>355</c:v>
                </c:pt>
                <c:pt idx="9639">
                  <c:v>355</c:v>
                </c:pt>
                <c:pt idx="9640">
                  <c:v>355</c:v>
                </c:pt>
                <c:pt idx="9641">
                  <c:v>355</c:v>
                </c:pt>
                <c:pt idx="9642">
                  <c:v>355</c:v>
                </c:pt>
                <c:pt idx="9643">
                  <c:v>260</c:v>
                </c:pt>
                <c:pt idx="9644">
                  <c:v>260</c:v>
                </c:pt>
                <c:pt idx="9645">
                  <c:v>260</c:v>
                </c:pt>
                <c:pt idx="9646">
                  <c:v>260</c:v>
                </c:pt>
                <c:pt idx="9647">
                  <c:v>260</c:v>
                </c:pt>
                <c:pt idx="9648">
                  <c:v>260</c:v>
                </c:pt>
                <c:pt idx="9649">
                  <c:v>263</c:v>
                </c:pt>
                <c:pt idx="9650">
                  <c:v>263</c:v>
                </c:pt>
                <c:pt idx="9651">
                  <c:v>263</c:v>
                </c:pt>
                <c:pt idx="9652">
                  <c:v>263</c:v>
                </c:pt>
                <c:pt idx="9653">
                  <c:v>263</c:v>
                </c:pt>
                <c:pt idx="9654">
                  <c:v>263</c:v>
                </c:pt>
                <c:pt idx="9655">
                  <c:v>288</c:v>
                </c:pt>
                <c:pt idx="9656">
                  <c:v>288</c:v>
                </c:pt>
                <c:pt idx="9657">
                  <c:v>365</c:v>
                </c:pt>
                <c:pt idx="9658">
                  <c:v>288</c:v>
                </c:pt>
                <c:pt idx="9659">
                  <c:v>288</c:v>
                </c:pt>
                <c:pt idx="9660">
                  <c:v>288</c:v>
                </c:pt>
                <c:pt idx="9661">
                  <c:v>288</c:v>
                </c:pt>
                <c:pt idx="9662">
                  <c:v>288</c:v>
                </c:pt>
                <c:pt idx="9663">
                  <c:v>288</c:v>
                </c:pt>
                <c:pt idx="9664">
                  <c:v>288</c:v>
                </c:pt>
                <c:pt idx="9665">
                  <c:v>365</c:v>
                </c:pt>
                <c:pt idx="9666">
                  <c:v>288</c:v>
                </c:pt>
                <c:pt idx="9667">
                  <c:v>288</c:v>
                </c:pt>
                <c:pt idx="9668">
                  <c:v>288</c:v>
                </c:pt>
                <c:pt idx="9669">
                  <c:v>365</c:v>
                </c:pt>
                <c:pt idx="9670">
                  <c:v>288</c:v>
                </c:pt>
                <c:pt idx="9671">
                  <c:v>288</c:v>
                </c:pt>
                <c:pt idx="9672">
                  <c:v>288</c:v>
                </c:pt>
                <c:pt idx="9673">
                  <c:v>141</c:v>
                </c:pt>
                <c:pt idx="9674">
                  <c:v>200</c:v>
                </c:pt>
                <c:pt idx="9675">
                  <c:v>141</c:v>
                </c:pt>
                <c:pt idx="9676">
                  <c:v>179</c:v>
                </c:pt>
                <c:pt idx="9677">
                  <c:v>179</c:v>
                </c:pt>
                <c:pt idx="9678">
                  <c:v>179</c:v>
                </c:pt>
                <c:pt idx="9679">
                  <c:v>179</c:v>
                </c:pt>
                <c:pt idx="9680">
                  <c:v>179</c:v>
                </c:pt>
                <c:pt idx="9681">
                  <c:v>179</c:v>
                </c:pt>
                <c:pt idx="9682">
                  <c:v>179</c:v>
                </c:pt>
                <c:pt idx="9683">
                  <c:v>179</c:v>
                </c:pt>
                <c:pt idx="9684">
                  <c:v>179</c:v>
                </c:pt>
                <c:pt idx="9685">
                  <c:v>179</c:v>
                </c:pt>
                <c:pt idx="9686">
                  <c:v>179</c:v>
                </c:pt>
                <c:pt idx="9687">
                  <c:v>179</c:v>
                </c:pt>
                <c:pt idx="9688">
                  <c:v>179</c:v>
                </c:pt>
                <c:pt idx="9689">
                  <c:v>179</c:v>
                </c:pt>
                <c:pt idx="9690">
                  <c:v>96</c:v>
                </c:pt>
                <c:pt idx="9691">
                  <c:v>140</c:v>
                </c:pt>
                <c:pt idx="9692">
                  <c:v>96</c:v>
                </c:pt>
                <c:pt idx="9693">
                  <c:v>140</c:v>
                </c:pt>
                <c:pt idx="9694">
                  <c:v>96</c:v>
                </c:pt>
                <c:pt idx="9695">
                  <c:v>96</c:v>
                </c:pt>
                <c:pt idx="9696">
                  <c:v>96</c:v>
                </c:pt>
                <c:pt idx="9697">
                  <c:v>96</c:v>
                </c:pt>
                <c:pt idx="9698">
                  <c:v>93</c:v>
                </c:pt>
                <c:pt idx="9699">
                  <c:v>93</c:v>
                </c:pt>
                <c:pt idx="9700">
                  <c:v>93</c:v>
                </c:pt>
                <c:pt idx="9701">
                  <c:v>93</c:v>
                </c:pt>
                <c:pt idx="9702">
                  <c:v>93</c:v>
                </c:pt>
                <c:pt idx="9703">
                  <c:v>93</c:v>
                </c:pt>
                <c:pt idx="9704">
                  <c:v>93</c:v>
                </c:pt>
                <c:pt idx="9705">
                  <c:v>182</c:v>
                </c:pt>
                <c:pt idx="9706">
                  <c:v>182</c:v>
                </c:pt>
                <c:pt idx="9707">
                  <c:v>182</c:v>
                </c:pt>
                <c:pt idx="9708">
                  <c:v>182</c:v>
                </c:pt>
                <c:pt idx="9709">
                  <c:v>182</c:v>
                </c:pt>
                <c:pt idx="9710">
                  <c:v>182</c:v>
                </c:pt>
                <c:pt idx="9711">
                  <c:v>182</c:v>
                </c:pt>
                <c:pt idx="9712">
                  <c:v>182</c:v>
                </c:pt>
                <c:pt idx="9713">
                  <c:v>182</c:v>
                </c:pt>
                <c:pt idx="9714">
                  <c:v>182</c:v>
                </c:pt>
                <c:pt idx="9715">
                  <c:v>182</c:v>
                </c:pt>
                <c:pt idx="9716">
                  <c:v>182</c:v>
                </c:pt>
                <c:pt idx="9717">
                  <c:v>182</c:v>
                </c:pt>
                <c:pt idx="9718">
                  <c:v>182</c:v>
                </c:pt>
                <c:pt idx="9719">
                  <c:v>182</c:v>
                </c:pt>
                <c:pt idx="9720">
                  <c:v>182</c:v>
                </c:pt>
                <c:pt idx="9721">
                  <c:v>182</c:v>
                </c:pt>
                <c:pt idx="9722">
                  <c:v>182</c:v>
                </c:pt>
                <c:pt idx="9723">
                  <c:v>182</c:v>
                </c:pt>
                <c:pt idx="9724">
                  <c:v>182</c:v>
                </c:pt>
                <c:pt idx="9725">
                  <c:v>182</c:v>
                </c:pt>
                <c:pt idx="9726">
                  <c:v>182</c:v>
                </c:pt>
                <c:pt idx="9727">
                  <c:v>182</c:v>
                </c:pt>
                <c:pt idx="9728">
                  <c:v>182</c:v>
                </c:pt>
                <c:pt idx="9729">
                  <c:v>182</c:v>
                </c:pt>
                <c:pt idx="9730">
                  <c:v>182</c:v>
                </c:pt>
                <c:pt idx="9731">
                  <c:v>182</c:v>
                </c:pt>
                <c:pt idx="9732">
                  <c:v>182</c:v>
                </c:pt>
                <c:pt idx="9733">
                  <c:v>182</c:v>
                </c:pt>
                <c:pt idx="9734">
                  <c:v>200</c:v>
                </c:pt>
                <c:pt idx="9735">
                  <c:v>200</c:v>
                </c:pt>
                <c:pt idx="9736">
                  <c:v>200</c:v>
                </c:pt>
                <c:pt idx="9737">
                  <c:v>200</c:v>
                </c:pt>
                <c:pt idx="9738">
                  <c:v>196</c:v>
                </c:pt>
                <c:pt idx="9739">
                  <c:v>201</c:v>
                </c:pt>
                <c:pt idx="9740">
                  <c:v>201</c:v>
                </c:pt>
                <c:pt idx="9741">
                  <c:v>196</c:v>
                </c:pt>
                <c:pt idx="9742">
                  <c:v>240</c:v>
                </c:pt>
                <c:pt idx="9743">
                  <c:v>240</c:v>
                </c:pt>
                <c:pt idx="9744">
                  <c:v>240</c:v>
                </c:pt>
                <c:pt idx="9745">
                  <c:v>280</c:v>
                </c:pt>
                <c:pt idx="9746">
                  <c:v>280</c:v>
                </c:pt>
                <c:pt idx="9747">
                  <c:v>280</c:v>
                </c:pt>
                <c:pt idx="9748">
                  <c:v>280</c:v>
                </c:pt>
                <c:pt idx="9749">
                  <c:v>280</c:v>
                </c:pt>
                <c:pt idx="9750">
                  <c:v>280</c:v>
                </c:pt>
                <c:pt idx="9751">
                  <c:v>280</c:v>
                </c:pt>
                <c:pt idx="9752">
                  <c:v>280</c:v>
                </c:pt>
                <c:pt idx="9753">
                  <c:v>138</c:v>
                </c:pt>
                <c:pt idx="9754">
                  <c:v>172</c:v>
                </c:pt>
                <c:pt idx="9755">
                  <c:v>172</c:v>
                </c:pt>
                <c:pt idx="9756">
                  <c:v>138</c:v>
                </c:pt>
                <c:pt idx="9757">
                  <c:v>172</c:v>
                </c:pt>
                <c:pt idx="9758">
                  <c:v>172</c:v>
                </c:pt>
                <c:pt idx="9759">
                  <c:v>172</c:v>
                </c:pt>
                <c:pt idx="9760">
                  <c:v>172</c:v>
                </c:pt>
                <c:pt idx="9761">
                  <c:v>172</c:v>
                </c:pt>
                <c:pt idx="9762">
                  <c:v>138</c:v>
                </c:pt>
                <c:pt idx="9763">
                  <c:v>172</c:v>
                </c:pt>
                <c:pt idx="9764">
                  <c:v>172</c:v>
                </c:pt>
                <c:pt idx="9765">
                  <c:v>138</c:v>
                </c:pt>
                <c:pt idx="9766">
                  <c:v>172</c:v>
                </c:pt>
                <c:pt idx="9767">
                  <c:v>138</c:v>
                </c:pt>
                <c:pt idx="9768">
                  <c:v>172</c:v>
                </c:pt>
                <c:pt idx="9769">
                  <c:v>172</c:v>
                </c:pt>
                <c:pt idx="9770">
                  <c:v>172</c:v>
                </c:pt>
                <c:pt idx="9771">
                  <c:v>138</c:v>
                </c:pt>
                <c:pt idx="9772">
                  <c:v>172</c:v>
                </c:pt>
                <c:pt idx="9773">
                  <c:v>200</c:v>
                </c:pt>
                <c:pt idx="9774">
                  <c:v>200</c:v>
                </c:pt>
                <c:pt idx="9775">
                  <c:v>200</c:v>
                </c:pt>
                <c:pt idx="9776">
                  <c:v>200</c:v>
                </c:pt>
                <c:pt idx="9777">
                  <c:v>200</c:v>
                </c:pt>
                <c:pt idx="9778">
                  <c:v>200</c:v>
                </c:pt>
                <c:pt idx="9779">
                  <c:v>200</c:v>
                </c:pt>
                <c:pt idx="9780">
                  <c:v>200</c:v>
                </c:pt>
                <c:pt idx="9781">
                  <c:v>200</c:v>
                </c:pt>
                <c:pt idx="9782">
                  <c:v>200</c:v>
                </c:pt>
                <c:pt idx="9783">
                  <c:v>200</c:v>
                </c:pt>
                <c:pt idx="9784">
                  <c:v>200</c:v>
                </c:pt>
                <c:pt idx="9785">
                  <c:v>200</c:v>
                </c:pt>
                <c:pt idx="9786">
                  <c:v>200</c:v>
                </c:pt>
                <c:pt idx="9787">
                  <c:v>200</c:v>
                </c:pt>
                <c:pt idx="9788">
                  <c:v>200</c:v>
                </c:pt>
                <c:pt idx="9789">
                  <c:v>200</c:v>
                </c:pt>
                <c:pt idx="9790">
                  <c:v>200</c:v>
                </c:pt>
                <c:pt idx="9791">
                  <c:v>200</c:v>
                </c:pt>
                <c:pt idx="9792">
                  <c:v>200</c:v>
                </c:pt>
                <c:pt idx="9793">
                  <c:v>200</c:v>
                </c:pt>
                <c:pt idx="9794">
                  <c:v>200</c:v>
                </c:pt>
                <c:pt idx="9795">
                  <c:v>200</c:v>
                </c:pt>
                <c:pt idx="9796">
                  <c:v>200</c:v>
                </c:pt>
                <c:pt idx="9797">
                  <c:v>200</c:v>
                </c:pt>
                <c:pt idx="9798">
                  <c:v>200</c:v>
                </c:pt>
                <c:pt idx="9799">
                  <c:v>317</c:v>
                </c:pt>
                <c:pt idx="9800">
                  <c:v>317</c:v>
                </c:pt>
                <c:pt idx="9801">
                  <c:v>317</c:v>
                </c:pt>
                <c:pt idx="9802">
                  <c:v>317</c:v>
                </c:pt>
                <c:pt idx="9803">
                  <c:v>317</c:v>
                </c:pt>
                <c:pt idx="9804">
                  <c:v>317</c:v>
                </c:pt>
                <c:pt idx="9805">
                  <c:v>317</c:v>
                </c:pt>
                <c:pt idx="9806">
                  <c:v>317</c:v>
                </c:pt>
                <c:pt idx="9807">
                  <c:v>317</c:v>
                </c:pt>
                <c:pt idx="9808">
                  <c:v>317</c:v>
                </c:pt>
                <c:pt idx="9809">
                  <c:v>317</c:v>
                </c:pt>
                <c:pt idx="9810">
                  <c:v>317</c:v>
                </c:pt>
                <c:pt idx="9811">
                  <c:v>317</c:v>
                </c:pt>
                <c:pt idx="9812">
                  <c:v>317</c:v>
                </c:pt>
                <c:pt idx="9813">
                  <c:v>317</c:v>
                </c:pt>
                <c:pt idx="9814">
                  <c:v>317</c:v>
                </c:pt>
                <c:pt idx="9815">
                  <c:v>317</c:v>
                </c:pt>
                <c:pt idx="9816">
                  <c:v>317</c:v>
                </c:pt>
                <c:pt idx="9817">
                  <c:v>317</c:v>
                </c:pt>
                <c:pt idx="9818">
                  <c:v>317</c:v>
                </c:pt>
                <c:pt idx="9819">
                  <c:v>317</c:v>
                </c:pt>
                <c:pt idx="9820">
                  <c:v>317</c:v>
                </c:pt>
                <c:pt idx="9821">
                  <c:v>317</c:v>
                </c:pt>
                <c:pt idx="9822">
                  <c:v>317</c:v>
                </c:pt>
                <c:pt idx="9823">
                  <c:v>317</c:v>
                </c:pt>
                <c:pt idx="9824">
                  <c:v>317</c:v>
                </c:pt>
                <c:pt idx="9825">
                  <c:v>390</c:v>
                </c:pt>
                <c:pt idx="9826">
                  <c:v>390</c:v>
                </c:pt>
                <c:pt idx="9827">
                  <c:v>390</c:v>
                </c:pt>
                <c:pt idx="9828">
                  <c:v>390</c:v>
                </c:pt>
                <c:pt idx="9829">
                  <c:v>390</c:v>
                </c:pt>
                <c:pt idx="9830">
                  <c:v>390</c:v>
                </c:pt>
                <c:pt idx="9831">
                  <c:v>390</c:v>
                </c:pt>
                <c:pt idx="9832">
                  <c:v>390</c:v>
                </c:pt>
                <c:pt idx="9833">
                  <c:v>390</c:v>
                </c:pt>
                <c:pt idx="9834">
                  <c:v>305</c:v>
                </c:pt>
                <c:pt idx="9835">
                  <c:v>280</c:v>
                </c:pt>
                <c:pt idx="9836">
                  <c:v>305</c:v>
                </c:pt>
                <c:pt idx="9837">
                  <c:v>305</c:v>
                </c:pt>
                <c:pt idx="9838">
                  <c:v>280</c:v>
                </c:pt>
                <c:pt idx="9839">
                  <c:v>305</c:v>
                </c:pt>
                <c:pt idx="9840">
                  <c:v>280</c:v>
                </c:pt>
                <c:pt idx="9841">
                  <c:v>280</c:v>
                </c:pt>
                <c:pt idx="9842">
                  <c:v>305</c:v>
                </c:pt>
                <c:pt idx="9843">
                  <c:v>305</c:v>
                </c:pt>
                <c:pt idx="9844">
                  <c:v>305</c:v>
                </c:pt>
                <c:pt idx="9845">
                  <c:v>280</c:v>
                </c:pt>
                <c:pt idx="9846">
                  <c:v>305</c:v>
                </c:pt>
                <c:pt idx="9847">
                  <c:v>280</c:v>
                </c:pt>
                <c:pt idx="9848">
                  <c:v>280</c:v>
                </c:pt>
                <c:pt idx="9849">
                  <c:v>280</c:v>
                </c:pt>
                <c:pt idx="9850">
                  <c:v>280</c:v>
                </c:pt>
                <c:pt idx="9851">
                  <c:v>305</c:v>
                </c:pt>
                <c:pt idx="9852">
                  <c:v>305</c:v>
                </c:pt>
                <c:pt idx="9853">
                  <c:v>280</c:v>
                </c:pt>
                <c:pt idx="9854">
                  <c:v>305</c:v>
                </c:pt>
                <c:pt idx="9855">
                  <c:v>305</c:v>
                </c:pt>
                <c:pt idx="9856">
                  <c:v>280</c:v>
                </c:pt>
                <c:pt idx="9857">
                  <c:v>290</c:v>
                </c:pt>
                <c:pt idx="9858">
                  <c:v>206</c:v>
                </c:pt>
                <c:pt idx="9859">
                  <c:v>290</c:v>
                </c:pt>
                <c:pt idx="9860">
                  <c:v>290</c:v>
                </c:pt>
                <c:pt idx="9861">
                  <c:v>290</c:v>
                </c:pt>
                <c:pt idx="9862">
                  <c:v>206</c:v>
                </c:pt>
                <c:pt idx="9863">
                  <c:v>290</c:v>
                </c:pt>
                <c:pt idx="9864">
                  <c:v>290</c:v>
                </c:pt>
                <c:pt idx="9865">
                  <c:v>290</c:v>
                </c:pt>
                <c:pt idx="9866">
                  <c:v>290</c:v>
                </c:pt>
                <c:pt idx="9867">
                  <c:v>206</c:v>
                </c:pt>
                <c:pt idx="9868">
                  <c:v>290</c:v>
                </c:pt>
                <c:pt idx="9869">
                  <c:v>290</c:v>
                </c:pt>
                <c:pt idx="9870">
                  <c:v>206</c:v>
                </c:pt>
                <c:pt idx="9871">
                  <c:v>290</c:v>
                </c:pt>
                <c:pt idx="9872">
                  <c:v>206</c:v>
                </c:pt>
                <c:pt idx="9873">
                  <c:v>290</c:v>
                </c:pt>
                <c:pt idx="9874">
                  <c:v>206</c:v>
                </c:pt>
                <c:pt idx="9875">
                  <c:v>290</c:v>
                </c:pt>
                <c:pt idx="9876">
                  <c:v>290</c:v>
                </c:pt>
                <c:pt idx="9877">
                  <c:v>290</c:v>
                </c:pt>
                <c:pt idx="9878">
                  <c:v>165</c:v>
                </c:pt>
                <c:pt idx="9879">
                  <c:v>170</c:v>
                </c:pt>
                <c:pt idx="9880">
                  <c:v>170</c:v>
                </c:pt>
                <c:pt idx="9881">
                  <c:v>185</c:v>
                </c:pt>
                <c:pt idx="9882">
                  <c:v>185</c:v>
                </c:pt>
                <c:pt idx="9883">
                  <c:v>264</c:v>
                </c:pt>
                <c:pt idx="9884">
                  <c:v>185</c:v>
                </c:pt>
                <c:pt idx="9885">
                  <c:v>185</c:v>
                </c:pt>
                <c:pt idx="9886">
                  <c:v>264</c:v>
                </c:pt>
                <c:pt idx="9887">
                  <c:v>185</c:v>
                </c:pt>
                <c:pt idx="9888">
                  <c:v>185</c:v>
                </c:pt>
                <c:pt idx="9889">
                  <c:v>264</c:v>
                </c:pt>
                <c:pt idx="9890">
                  <c:v>264</c:v>
                </c:pt>
                <c:pt idx="9891">
                  <c:v>350</c:v>
                </c:pt>
                <c:pt idx="9892">
                  <c:v>280</c:v>
                </c:pt>
                <c:pt idx="9893">
                  <c:v>310</c:v>
                </c:pt>
                <c:pt idx="9894">
                  <c:v>221</c:v>
                </c:pt>
                <c:pt idx="9895">
                  <c:v>280</c:v>
                </c:pt>
                <c:pt idx="9896">
                  <c:v>350</c:v>
                </c:pt>
                <c:pt idx="9897">
                  <c:v>240</c:v>
                </c:pt>
                <c:pt idx="9898">
                  <c:v>240</c:v>
                </c:pt>
                <c:pt idx="9899">
                  <c:v>280</c:v>
                </c:pt>
                <c:pt idx="9900">
                  <c:v>280</c:v>
                </c:pt>
                <c:pt idx="9901">
                  <c:v>280</c:v>
                </c:pt>
                <c:pt idx="9902">
                  <c:v>280</c:v>
                </c:pt>
                <c:pt idx="9903">
                  <c:v>380</c:v>
                </c:pt>
                <c:pt idx="9904">
                  <c:v>240</c:v>
                </c:pt>
                <c:pt idx="9905">
                  <c:v>280</c:v>
                </c:pt>
                <c:pt idx="9906">
                  <c:v>280</c:v>
                </c:pt>
                <c:pt idx="9907">
                  <c:v>240</c:v>
                </c:pt>
                <c:pt idx="9908">
                  <c:v>280</c:v>
                </c:pt>
                <c:pt idx="9909">
                  <c:v>240</c:v>
                </c:pt>
                <c:pt idx="9910">
                  <c:v>280</c:v>
                </c:pt>
                <c:pt idx="9911">
                  <c:v>240</c:v>
                </c:pt>
                <c:pt idx="9912">
                  <c:v>280</c:v>
                </c:pt>
                <c:pt idx="9913">
                  <c:v>280</c:v>
                </c:pt>
                <c:pt idx="9914">
                  <c:v>280</c:v>
                </c:pt>
                <c:pt idx="9915">
                  <c:v>283</c:v>
                </c:pt>
                <c:pt idx="9916">
                  <c:v>283</c:v>
                </c:pt>
                <c:pt idx="9917">
                  <c:v>283</c:v>
                </c:pt>
                <c:pt idx="9918">
                  <c:v>283</c:v>
                </c:pt>
                <c:pt idx="9919">
                  <c:v>283</c:v>
                </c:pt>
                <c:pt idx="9920">
                  <c:v>283</c:v>
                </c:pt>
                <c:pt idx="9921">
                  <c:v>283</c:v>
                </c:pt>
                <c:pt idx="9922">
                  <c:v>283</c:v>
                </c:pt>
                <c:pt idx="9923">
                  <c:v>283</c:v>
                </c:pt>
                <c:pt idx="9924">
                  <c:v>283</c:v>
                </c:pt>
                <c:pt idx="9925">
                  <c:v>283</c:v>
                </c:pt>
                <c:pt idx="9926">
                  <c:v>283</c:v>
                </c:pt>
                <c:pt idx="9927">
                  <c:v>283</c:v>
                </c:pt>
                <c:pt idx="9928">
                  <c:v>283</c:v>
                </c:pt>
                <c:pt idx="9929">
                  <c:v>283</c:v>
                </c:pt>
                <c:pt idx="9930">
                  <c:v>283</c:v>
                </c:pt>
                <c:pt idx="9931">
                  <c:v>283</c:v>
                </c:pt>
                <c:pt idx="9932">
                  <c:v>239</c:v>
                </c:pt>
                <c:pt idx="9933">
                  <c:v>239</c:v>
                </c:pt>
                <c:pt idx="9934">
                  <c:v>239</c:v>
                </c:pt>
                <c:pt idx="9935">
                  <c:v>239</c:v>
                </c:pt>
                <c:pt idx="9936">
                  <c:v>239</c:v>
                </c:pt>
                <c:pt idx="9937">
                  <c:v>239</c:v>
                </c:pt>
                <c:pt idx="9938">
                  <c:v>239</c:v>
                </c:pt>
                <c:pt idx="9939">
                  <c:v>239</c:v>
                </c:pt>
                <c:pt idx="9940">
                  <c:v>127</c:v>
                </c:pt>
                <c:pt idx="9941">
                  <c:v>127</c:v>
                </c:pt>
                <c:pt idx="9942">
                  <c:v>127</c:v>
                </c:pt>
                <c:pt idx="9943">
                  <c:v>155</c:v>
                </c:pt>
                <c:pt idx="9944">
                  <c:v>127</c:v>
                </c:pt>
                <c:pt idx="9945">
                  <c:v>155</c:v>
                </c:pt>
                <c:pt idx="9946">
                  <c:v>127</c:v>
                </c:pt>
                <c:pt idx="9947">
                  <c:v>155</c:v>
                </c:pt>
                <c:pt idx="9948">
                  <c:v>165</c:v>
                </c:pt>
                <c:pt idx="9949">
                  <c:v>165</c:v>
                </c:pt>
                <c:pt idx="9950">
                  <c:v>127</c:v>
                </c:pt>
                <c:pt idx="9951">
                  <c:v>127</c:v>
                </c:pt>
                <c:pt idx="9952">
                  <c:v>127</c:v>
                </c:pt>
                <c:pt idx="9953">
                  <c:v>127</c:v>
                </c:pt>
                <c:pt idx="9954">
                  <c:v>165</c:v>
                </c:pt>
                <c:pt idx="9955">
                  <c:v>127</c:v>
                </c:pt>
                <c:pt idx="9956">
                  <c:v>165</c:v>
                </c:pt>
                <c:pt idx="9957">
                  <c:v>165</c:v>
                </c:pt>
                <c:pt idx="9958">
                  <c:v>165</c:v>
                </c:pt>
                <c:pt idx="9959">
                  <c:v>165</c:v>
                </c:pt>
                <c:pt idx="9960">
                  <c:v>165</c:v>
                </c:pt>
                <c:pt idx="9961">
                  <c:v>275</c:v>
                </c:pt>
                <c:pt idx="9962">
                  <c:v>275</c:v>
                </c:pt>
                <c:pt idx="9963">
                  <c:v>275</c:v>
                </c:pt>
                <c:pt idx="9964">
                  <c:v>275</c:v>
                </c:pt>
                <c:pt idx="9965">
                  <c:v>275</c:v>
                </c:pt>
                <c:pt idx="9966">
                  <c:v>275</c:v>
                </c:pt>
                <c:pt idx="9967">
                  <c:v>275</c:v>
                </c:pt>
                <c:pt idx="9968">
                  <c:v>275</c:v>
                </c:pt>
                <c:pt idx="9969">
                  <c:v>291</c:v>
                </c:pt>
                <c:pt idx="9970">
                  <c:v>291</c:v>
                </c:pt>
                <c:pt idx="9971">
                  <c:v>291</c:v>
                </c:pt>
                <c:pt idx="9972">
                  <c:v>291</c:v>
                </c:pt>
                <c:pt idx="9973">
                  <c:v>291</c:v>
                </c:pt>
                <c:pt idx="9974">
                  <c:v>395</c:v>
                </c:pt>
                <c:pt idx="9975">
                  <c:v>395</c:v>
                </c:pt>
                <c:pt idx="9976">
                  <c:v>291</c:v>
                </c:pt>
                <c:pt idx="9977">
                  <c:v>395</c:v>
                </c:pt>
                <c:pt idx="9978">
                  <c:v>395</c:v>
                </c:pt>
                <c:pt idx="9979">
                  <c:v>291</c:v>
                </c:pt>
                <c:pt idx="9980">
                  <c:v>291</c:v>
                </c:pt>
                <c:pt idx="9981">
                  <c:v>285</c:v>
                </c:pt>
                <c:pt idx="9982">
                  <c:v>285</c:v>
                </c:pt>
                <c:pt idx="9983">
                  <c:v>285</c:v>
                </c:pt>
                <c:pt idx="9984">
                  <c:v>285</c:v>
                </c:pt>
                <c:pt idx="9985">
                  <c:v>285</c:v>
                </c:pt>
                <c:pt idx="9986">
                  <c:v>285</c:v>
                </c:pt>
                <c:pt idx="9987">
                  <c:v>390</c:v>
                </c:pt>
                <c:pt idx="9988">
                  <c:v>285</c:v>
                </c:pt>
                <c:pt idx="9989">
                  <c:v>390</c:v>
                </c:pt>
                <c:pt idx="9990">
                  <c:v>390</c:v>
                </c:pt>
                <c:pt idx="9991">
                  <c:v>285</c:v>
                </c:pt>
                <c:pt idx="9992">
                  <c:v>390</c:v>
                </c:pt>
                <c:pt idx="9993">
                  <c:v>285</c:v>
                </c:pt>
                <c:pt idx="9994">
                  <c:v>285</c:v>
                </c:pt>
                <c:pt idx="9995">
                  <c:v>285</c:v>
                </c:pt>
                <c:pt idx="9996">
                  <c:v>285</c:v>
                </c:pt>
                <c:pt idx="9997">
                  <c:v>390</c:v>
                </c:pt>
                <c:pt idx="9998">
                  <c:v>285</c:v>
                </c:pt>
                <c:pt idx="9999">
                  <c:v>285</c:v>
                </c:pt>
                <c:pt idx="10000">
                  <c:v>390</c:v>
                </c:pt>
                <c:pt idx="10001">
                  <c:v>285</c:v>
                </c:pt>
                <c:pt idx="10002">
                  <c:v>285</c:v>
                </c:pt>
                <c:pt idx="10003">
                  <c:v>180</c:v>
                </c:pt>
                <c:pt idx="10004">
                  <c:v>180</c:v>
                </c:pt>
                <c:pt idx="10005">
                  <c:v>180</c:v>
                </c:pt>
                <c:pt idx="10006">
                  <c:v>180</c:v>
                </c:pt>
                <c:pt idx="10007">
                  <c:v>180</c:v>
                </c:pt>
                <c:pt idx="10008">
                  <c:v>180</c:v>
                </c:pt>
                <c:pt idx="10009">
                  <c:v>180</c:v>
                </c:pt>
                <c:pt idx="10010">
                  <c:v>169</c:v>
                </c:pt>
                <c:pt idx="10011">
                  <c:v>169</c:v>
                </c:pt>
                <c:pt idx="10012">
                  <c:v>169</c:v>
                </c:pt>
                <c:pt idx="10013">
                  <c:v>169</c:v>
                </c:pt>
                <c:pt idx="10014">
                  <c:v>169</c:v>
                </c:pt>
                <c:pt idx="10015">
                  <c:v>169</c:v>
                </c:pt>
                <c:pt idx="10016">
                  <c:v>169</c:v>
                </c:pt>
                <c:pt idx="10017">
                  <c:v>169</c:v>
                </c:pt>
                <c:pt idx="10018">
                  <c:v>169</c:v>
                </c:pt>
                <c:pt idx="10019">
                  <c:v>169</c:v>
                </c:pt>
                <c:pt idx="10020">
                  <c:v>169</c:v>
                </c:pt>
                <c:pt idx="10021">
                  <c:v>169</c:v>
                </c:pt>
                <c:pt idx="10022">
                  <c:v>169</c:v>
                </c:pt>
                <c:pt idx="10023">
                  <c:v>169</c:v>
                </c:pt>
                <c:pt idx="10024">
                  <c:v>169</c:v>
                </c:pt>
                <c:pt idx="10025">
                  <c:v>169</c:v>
                </c:pt>
                <c:pt idx="10026">
                  <c:v>169</c:v>
                </c:pt>
                <c:pt idx="10027">
                  <c:v>169</c:v>
                </c:pt>
                <c:pt idx="10028">
                  <c:v>169</c:v>
                </c:pt>
                <c:pt idx="10029">
                  <c:v>169</c:v>
                </c:pt>
                <c:pt idx="10030">
                  <c:v>169</c:v>
                </c:pt>
                <c:pt idx="10031">
                  <c:v>169</c:v>
                </c:pt>
                <c:pt idx="10032">
                  <c:v>169</c:v>
                </c:pt>
                <c:pt idx="10033">
                  <c:v>169</c:v>
                </c:pt>
                <c:pt idx="10034">
                  <c:v>169</c:v>
                </c:pt>
                <c:pt idx="10035">
                  <c:v>275</c:v>
                </c:pt>
                <c:pt idx="10036">
                  <c:v>275</c:v>
                </c:pt>
                <c:pt idx="10037">
                  <c:v>275</c:v>
                </c:pt>
                <c:pt idx="10038">
                  <c:v>275</c:v>
                </c:pt>
                <c:pt idx="10039">
                  <c:v>275</c:v>
                </c:pt>
                <c:pt idx="10040">
                  <c:v>275</c:v>
                </c:pt>
                <c:pt idx="10041">
                  <c:v>310</c:v>
                </c:pt>
                <c:pt idx="10042">
                  <c:v>310</c:v>
                </c:pt>
                <c:pt idx="10043">
                  <c:v>275</c:v>
                </c:pt>
                <c:pt idx="10044">
                  <c:v>275</c:v>
                </c:pt>
                <c:pt idx="10045">
                  <c:v>275</c:v>
                </c:pt>
                <c:pt idx="10046">
                  <c:v>275</c:v>
                </c:pt>
                <c:pt idx="10047">
                  <c:v>275</c:v>
                </c:pt>
                <c:pt idx="10048">
                  <c:v>275</c:v>
                </c:pt>
                <c:pt idx="10049">
                  <c:v>275</c:v>
                </c:pt>
                <c:pt idx="10050">
                  <c:v>275</c:v>
                </c:pt>
                <c:pt idx="10051">
                  <c:v>275</c:v>
                </c:pt>
                <c:pt idx="10052">
                  <c:v>275</c:v>
                </c:pt>
                <c:pt idx="10053">
                  <c:v>275</c:v>
                </c:pt>
                <c:pt idx="10054">
                  <c:v>275</c:v>
                </c:pt>
                <c:pt idx="10055">
                  <c:v>275</c:v>
                </c:pt>
                <c:pt idx="10056">
                  <c:v>275</c:v>
                </c:pt>
                <c:pt idx="10057">
                  <c:v>275</c:v>
                </c:pt>
                <c:pt idx="10058">
                  <c:v>275</c:v>
                </c:pt>
                <c:pt idx="10059">
                  <c:v>275</c:v>
                </c:pt>
                <c:pt idx="10060">
                  <c:v>275</c:v>
                </c:pt>
                <c:pt idx="10061">
                  <c:v>275</c:v>
                </c:pt>
                <c:pt idx="10062">
                  <c:v>275</c:v>
                </c:pt>
                <c:pt idx="10063">
                  <c:v>310</c:v>
                </c:pt>
                <c:pt idx="10064">
                  <c:v>275</c:v>
                </c:pt>
                <c:pt idx="10065">
                  <c:v>275</c:v>
                </c:pt>
                <c:pt idx="10066">
                  <c:v>310</c:v>
                </c:pt>
                <c:pt idx="10067">
                  <c:v>275</c:v>
                </c:pt>
                <c:pt idx="10068">
                  <c:v>275</c:v>
                </c:pt>
                <c:pt idx="10069">
                  <c:v>275</c:v>
                </c:pt>
                <c:pt idx="10070">
                  <c:v>275</c:v>
                </c:pt>
                <c:pt idx="10071">
                  <c:v>275</c:v>
                </c:pt>
                <c:pt idx="10072">
                  <c:v>275</c:v>
                </c:pt>
                <c:pt idx="10073">
                  <c:v>275</c:v>
                </c:pt>
                <c:pt idx="10074">
                  <c:v>275</c:v>
                </c:pt>
                <c:pt idx="10075">
                  <c:v>275</c:v>
                </c:pt>
                <c:pt idx="10076">
                  <c:v>275</c:v>
                </c:pt>
                <c:pt idx="10077">
                  <c:v>275</c:v>
                </c:pt>
                <c:pt idx="10078">
                  <c:v>275</c:v>
                </c:pt>
                <c:pt idx="10079">
                  <c:v>275</c:v>
                </c:pt>
                <c:pt idx="10080">
                  <c:v>275</c:v>
                </c:pt>
                <c:pt idx="10081">
                  <c:v>275</c:v>
                </c:pt>
                <c:pt idx="10082">
                  <c:v>275</c:v>
                </c:pt>
                <c:pt idx="10083">
                  <c:v>288</c:v>
                </c:pt>
                <c:pt idx="10084">
                  <c:v>281</c:v>
                </c:pt>
                <c:pt idx="10085">
                  <c:v>281</c:v>
                </c:pt>
                <c:pt idx="10086">
                  <c:v>281</c:v>
                </c:pt>
                <c:pt idx="10087">
                  <c:v>281</c:v>
                </c:pt>
                <c:pt idx="10088">
                  <c:v>281</c:v>
                </c:pt>
                <c:pt idx="10089">
                  <c:v>281</c:v>
                </c:pt>
                <c:pt idx="10090">
                  <c:v>288</c:v>
                </c:pt>
                <c:pt idx="10091">
                  <c:v>288</c:v>
                </c:pt>
                <c:pt idx="10092">
                  <c:v>281</c:v>
                </c:pt>
                <c:pt idx="10093">
                  <c:v>288</c:v>
                </c:pt>
                <c:pt idx="10094">
                  <c:v>281</c:v>
                </c:pt>
                <c:pt idx="10095">
                  <c:v>281</c:v>
                </c:pt>
                <c:pt idx="10096">
                  <c:v>281</c:v>
                </c:pt>
                <c:pt idx="10097">
                  <c:v>281</c:v>
                </c:pt>
                <c:pt idx="10098">
                  <c:v>281</c:v>
                </c:pt>
                <c:pt idx="10099">
                  <c:v>281</c:v>
                </c:pt>
                <c:pt idx="10100">
                  <c:v>281</c:v>
                </c:pt>
                <c:pt idx="10101">
                  <c:v>281</c:v>
                </c:pt>
                <c:pt idx="10102">
                  <c:v>281</c:v>
                </c:pt>
                <c:pt idx="10103">
                  <c:v>281</c:v>
                </c:pt>
                <c:pt idx="10104">
                  <c:v>288</c:v>
                </c:pt>
                <c:pt idx="10105">
                  <c:v>281</c:v>
                </c:pt>
                <c:pt idx="10106">
                  <c:v>281</c:v>
                </c:pt>
                <c:pt idx="10107">
                  <c:v>281</c:v>
                </c:pt>
                <c:pt idx="10108">
                  <c:v>288</c:v>
                </c:pt>
                <c:pt idx="10109">
                  <c:v>138</c:v>
                </c:pt>
                <c:pt idx="10110">
                  <c:v>138</c:v>
                </c:pt>
                <c:pt idx="10111">
                  <c:v>138</c:v>
                </c:pt>
                <c:pt idx="10112">
                  <c:v>138</c:v>
                </c:pt>
                <c:pt idx="10113">
                  <c:v>138</c:v>
                </c:pt>
                <c:pt idx="10114">
                  <c:v>138</c:v>
                </c:pt>
                <c:pt idx="10115">
                  <c:v>138</c:v>
                </c:pt>
                <c:pt idx="10116">
                  <c:v>138</c:v>
                </c:pt>
                <c:pt idx="10117">
                  <c:v>138</c:v>
                </c:pt>
                <c:pt idx="10118">
                  <c:v>138</c:v>
                </c:pt>
                <c:pt idx="10119">
                  <c:v>138</c:v>
                </c:pt>
                <c:pt idx="10120">
                  <c:v>138</c:v>
                </c:pt>
                <c:pt idx="10121">
                  <c:v>138</c:v>
                </c:pt>
                <c:pt idx="10122">
                  <c:v>138</c:v>
                </c:pt>
                <c:pt idx="10123">
                  <c:v>138</c:v>
                </c:pt>
                <c:pt idx="10124">
                  <c:v>138</c:v>
                </c:pt>
                <c:pt idx="10125">
                  <c:v>138</c:v>
                </c:pt>
                <c:pt idx="10126">
                  <c:v>138</c:v>
                </c:pt>
                <c:pt idx="10127">
                  <c:v>138</c:v>
                </c:pt>
                <c:pt idx="10128">
                  <c:v>138</c:v>
                </c:pt>
                <c:pt idx="10129">
                  <c:v>256</c:v>
                </c:pt>
                <c:pt idx="10130">
                  <c:v>256</c:v>
                </c:pt>
                <c:pt idx="10131">
                  <c:v>256</c:v>
                </c:pt>
                <c:pt idx="10132">
                  <c:v>256</c:v>
                </c:pt>
                <c:pt idx="10133">
                  <c:v>256</c:v>
                </c:pt>
                <c:pt idx="10134">
                  <c:v>133</c:v>
                </c:pt>
                <c:pt idx="10135">
                  <c:v>133</c:v>
                </c:pt>
                <c:pt idx="10136">
                  <c:v>133</c:v>
                </c:pt>
                <c:pt idx="10137">
                  <c:v>133</c:v>
                </c:pt>
                <c:pt idx="10138">
                  <c:v>177</c:v>
                </c:pt>
                <c:pt idx="10139">
                  <c:v>177</c:v>
                </c:pt>
                <c:pt idx="10140">
                  <c:v>177</c:v>
                </c:pt>
                <c:pt idx="10141">
                  <c:v>177</c:v>
                </c:pt>
                <c:pt idx="10142">
                  <c:v>171</c:v>
                </c:pt>
                <c:pt idx="10143">
                  <c:v>171</c:v>
                </c:pt>
                <c:pt idx="10144">
                  <c:v>240</c:v>
                </c:pt>
                <c:pt idx="10145">
                  <c:v>171</c:v>
                </c:pt>
                <c:pt idx="10146">
                  <c:v>240</c:v>
                </c:pt>
                <c:pt idx="10147">
                  <c:v>171</c:v>
                </c:pt>
                <c:pt idx="10148">
                  <c:v>171</c:v>
                </c:pt>
                <c:pt idx="10149">
                  <c:v>240</c:v>
                </c:pt>
                <c:pt idx="10150">
                  <c:v>171</c:v>
                </c:pt>
                <c:pt idx="10151">
                  <c:v>171</c:v>
                </c:pt>
                <c:pt idx="10152">
                  <c:v>240</c:v>
                </c:pt>
                <c:pt idx="10153">
                  <c:v>240</c:v>
                </c:pt>
                <c:pt idx="10154">
                  <c:v>240</c:v>
                </c:pt>
                <c:pt idx="10155">
                  <c:v>171</c:v>
                </c:pt>
                <c:pt idx="10156">
                  <c:v>171</c:v>
                </c:pt>
                <c:pt idx="10157">
                  <c:v>171</c:v>
                </c:pt>
                <c:pt idx="10158">
                  <c:v>171</c:v>
                </c:pt>
                <c:pt idx="10159">
                  <c:v>171</c:v>
                </c:pt>
                <c:pt idx="10160">
                  <c:v>171</c:v>
                </c:pt>
                <c:pt idx="10161">
                  <c:v>240</c:v>
                </c:pt>
                <c:pt idx="10162">
                  <c:v>240</c:v>
                </c:pt>
                <c:pt idx="10163">
                  <c:v>171</c:v>
                </c:pt>
                <c:pt idx="10164">
                  <c:v>171</c:v>
                </c:pt>
                <c:pt idx="10165">
                  <c:v>171</c:v>
                </c:pt>
                <c:pt idx="10166">
                  <c:v>171</c:v>
                </c:pt>
                <c:pt idx="10167">
                  <c:v>240</c:v>
                </c:pt>
                <c:pt idx="10168">
                  <c:v>171</c:v>
                </c:pt>
                <c:pt idx="10169">
                  <c:v>171</c:v>
                </c:pt>
                <c:pt idx="10170">
                  <c:v>171</c:v>
                </c:pt>
                <c:pt idx="10171">
                  <c:v>171</c:v>
                </c:pt>
                <c:pt idx="10172">
                  <c:v>240</c:v>
                </c:pt>
                <c:pt idx="10173">
                  <c:v>135</c:v>
                </c:pt>
                <c:pt idx="10174">
                  <c:v>207</c:v>
                </c:pt>
                <c:pt idx="10175">
                  <c:v>147</c:v>
                </c:pt>
                <c:pt idx="10176">
                  <c:v>207</c:v>
                </c:pt>
                <c:pt idx="10177">
                  <c:v>147</c:v>
                </c:pt>
                <c:pt idx="10178">
                  <c:v>147</c:v>
                </c:pt>
                <c:pt idx="10179">
                  <c:v>207</c:v>
                </c:pt>
                <c:pt idx="10180">
                  <c:v>207</c:v>
                </c:pt>
                <c:pt idx="10181">
                  <c:v>147</c:v>
                </c:pt>
                <c:pt idx="10182">
                  <c:v>147</c:v>
                </c:pt>
                <c:pt idx="10183">
                  <c:v>135</c:v>
                </c:pt>
                <c:pt idx="10184">
                  <c:v>207</c:v>
                </c:pt>
                <c:pt idx="10185">
                  <c:v>147</c:v>
                </c:pt>
                <c:pt idx="10186">
                  <c:v>135</c:v>
                </c:pt>
                <c:pt idx="10187">
                  <c:v>207</c:v>
                </c:pt>
                <c:pt idx="10188">
                  <c:v>134</c:v>
                </c:pt>
                <c:pt idx="10189">
                  <c:v>153</c:v>
                </c:pt>
                <c:pt idx="10190">
                  <c:v>134</c:v>
                </c:pt>
                <c:pt idx="10191">
                  <c:v>153</c:v>
                </c:pt>
                <c:pt idx="10192">
                  <c:v>134</c:v>
                </c:pt>
                <c:pt idx="10193">
                  <c:v>153</c:v>
                </c:pt>
                <c:pt idx="10194">
                  <c:v>153</c:v>
                </c:pt>
                <c:pt idx="10195">
                  <c:v>134</c:v>
                </c:pt>
                <c:pt idx="10196">
                  <c:v>134</c:v>
                </c:pt>
                <c:pt idx="10197">
                  <c:v>134</c:v>
                </c:pt>
                <c:pt idx="10198">
                  <c:v>134</c:v>
                </c:pt>
                <c:pt idx="10199">
                  <c:v>134</c:v>
                </c:pt>
                <c:pt idx="10200">
                  <c:v>134</c:v>
                </c:pt>
                <c:pt idx="10201">
                  <c:v>134</c:v>
                </c:pt>
                <c:pt idx="10202">
                  <c:v>134</c:v>
                </c:pt>
                <c:pt idx="10203">
                  <c:v>134</c:v>
                </c:pt>
                <c:pt idx="10204">
                  <c:v>134</c:v>
                </c:pt>
                <c:pt idx="10205">
                  <c:v>134</c:v>
                </c:pt>
                <c:pt idx="10206">
                  <c:v>134</c:v>
                </c:pt>
                <c:pt idx="10207">
                  <c:v>134</c:v>
                </c:pt>
                <c:pt idx="10208">
                  <c:v>134</c:v>
                </c:pt>
                <c:pt idx="10209">
                  <c:v>134</c:v>
                </c:pt>
                <c:pt idx="10210">
                  <c:v>201</c:v>
                </c:pt>
                <c:pt idx="10211">
                  <c:v>201</c:v>
                </c:pt>
                <c:pt idx="10212">
                  <c:v>201</c:v>
                </c:pt>
                <c:pt idx="10213">
                  <c:v>201</c:v>
                </c:pt>
                <c:pt idx="10214">
                  <c:v>201</c:v>
                </c:pt>
                <c:pt idx="10215">
                  <c:v>201</c:v>
                </c:pt>
                <c:pt idx="10216">
                  <c:v>201</c:v>
                </c:pt>
                <c:pt idx="10217">
                  <c:v>280</c:v>
                </c:pt>
                <c:pt idx="10218">
                  <c:v>280</c:v>
                </c:pt>
                <c:pt idx="10219">
                  <c:v>201</c:v>
                </c:pt>
                <c:pt idx="10220">
                  <c:v>201</c:v>
                </c:pt>
                <c:pt idx="10221">
                  <c:v>201</c:v>
                </c:pt>
                <c:pt idx="10222">
                  <c:v>201</c:v>
                </c:pt>
                <c:pt idx="10223">
                  <c:v>201</c:v>
                </c:pt>
                <c:pt idx="10224">
                  <c:v>201</c:v>
                </c:pt>
                <c:pt idx="10225">
                  <c:v>201</c:v>
                </c:pt>
                <c:pt idx="10226">
                  <c:v>280</c:v>
                </c:pt>
                <c:pt idx="10227">
                  <c:v>201</c:v>
                </c:pt>
                <c:pt idx="10228">
                  <c:v>201</c:v>
                </c:pt>
                <c:pt idx="10229">
                  <c:v>280</c:v>
                </c:pt>
                <c:pt idx="10230">
                  <c:v>201</c:v>
                </c:pt>
                <c:pt idx="10231">
                  <c:v>201</c:v>
                </c:pt>
                <c:pt idx="10232">
                  <c:v>360</c:v>
                </c:pt>
                <c:pt idx="10233">
                  <c:v>360</c:v>
                </c:pt>
                <c:pt idx="10234">
                  <c:v>211</c:v>
                </c:pt>
                <c:pt idx="10235">
                  <c:v>211</c:v>
                </c:pt>
                <c:pt idx="10236">
                  <c:v>220</c:v>
                </c:pt>
                <c:pt idx="10237">
                  <c:v>220</c:v>
                </c:pt>
                <c:pt idx="10238">
                  <c:v>220</c:v>
                </c:pt>
                <c:pt idx="10239">
                  <c:v>220</c:v>
                </c:pt>
                <c:pt idx="10240">
                  <c:v>265</c:v>
                </c:pt>
                <c:pt idx="10241">
                  <c:v>265</c:v>
                </c:pt>
                <c:pt idx="10242">
                  <c:v>292</c:v>
                </c:pt>
                <c:pt idx="10243">
                  <c:v>292</c:v>
                </c:pt>
                <c:pt idx="10244">
                  <c:v>182</c:v>
                </c:pt>
                <c:pt idx="10245">
                  <c:v>164</c:v>
                </c:pt>
                <c:pt idx="10246">
                  <c:v>182</c:v>
                </c:pt>
                <c:pt idx="10247">
                  <c:v>182</c:v>
                </c:pt>
                <c:pt idx="10248">
                  <c:v>180</c:v>
                </c:pt>
                <c:pt idx="10249">
                  <c:v>164</c:v>
                </c:pt>
                <c:pt idx="10250">
                  <c:v>182</c:v>
                </c:pt>
                <c:pt idx="10251">
                  <c:v>180</c:v>
                </c:pt>
                <c:pt idx="10252">
                  <c:v>175</c:v>
                </c:pt>
                <c:pt idx="10253">
                  <c:v>175</c:v>
                </c:pt>
                <c:pt idx="10254">
                  <c:v>175</c:v>
                </c:pt>
                <c:pt idx="10255">
                  <c:v>164</c:v>
                </c:pt>
                <c:pt idx="10256">
                  <c:v>175</c:v>
                </c:pt>
                <c:pt idx="10257">
                  <c:v>175</c:v>
                </c:pt>
                <c:pt idx="10258">
                  <c:v>175</c:v>
                </c:pt>
                <c:pt idx="10259">
                  <c:v>164</c:v>
                </c:pt>
                <c:pt idx="10260">
                  <c:v>164</c:v>
                </c:pt>
                <c:pt idx="10261">
                  <c:v>164</c:v>
                </c:pt>
                <c:pt idx="10262">
                  <c:v>175</c:v>
                </c:pt>
                <c:pt idx="10263">
                  <c:v>175</c:v>
                </c:pt>
                <c:pt idx="10264">
                  <c:v>175</c:v>
                </c:pt>
                <c:pt idx="10265">
                  <c:v>175</c:v>
                </c:pt>
                <c:pt idx="10266">
                  <c:v>175</c:v>
                </c:pt>
                <c:pt idx="10267">
                  <c:v>175</c:v>
                </c:pt>
                <c:pt idx="10268">
                  <c:v>310</c:v>
                </c:pt>
                <c:pt idx="10269">
                  <c:v>381</c:v>
                </c:pt>
                <c:pt idx="10270">
                  <c:v>381</c:v>
                </c:pt>
                <c:pt idx="10271">
                  <c:v>381</c:v>
                </c:pt>
                <c:pt idx="10272">
                  <c:v>381</c:v>
                </c:pt>
                <c:pt idx="10273">
                  <c:v>381</c:v>
                </c:pt>
                <c:pt idx="10274">
                  <c:v>381</c:v>
                </c:pt>
                <c:pt idx="10275">
                  <c:v>381</c:v>
                </c:pt>
                <c:pt idx="10276">
                  <c:v>381</c:v>
                </c:pt>
                <c:pt idx="10277">
                  <c:v>310</c:v>
                </c:pt>
                <c:pt idx="10278">
                  <c:v>381</c:v>
                </c:pt>
                <c:pt idx="10279">
                  <c:v>381</c:v>
                </c:pt>
                <c:pt idx="10280">
                  <c:v>310</c:v>
                </c:pt>
                <c:pt idx="10281">
                  <c:v>381</c:v>
                </c:pt>
                <c:pt idx="10282">
                  <c:v>381</c:v>
                </c:pt>
                <c:pt idx="10283">
                  <c:v>381</c:v>
                </c:pt>
                <c:pt idx="10284">
                  <c:v>381</c:v>
                </c:pt>
                <c:pt idx="10285">
                  <c:v>381</c:v>
                </c:pt>
                <c:pt idx="10286">
                  <c:v>310</c:v>
                </c:pt>
                <c:pt idx="10287">
                  <c:v>381</c:v>
                </c:pt>
                <c:pt idx="10288">
                  <c:v>381</c:v>
                </c:pt>
                <c:pt idx="10289">
                  <c:v>381</c:v>
                </c:pt>
                <c:pt idx="10290">
                  <c:v>381</c:v>
                </c:pt>
                <c:pt idx="10291">
                  <c:v>381</c:v>
                </c:pt>
                <c:pt idx="10292">
                  <c:v>381</c:v>
                </c:pt>
                <c:pt idx="10293">
                  <c:v>381</c:v>
                </c:pt>
                <c:pt idx="10294">
                  <c:v>381</c:v>
                </c:pt>
                <c:pt idx="10295">
                  <c:v>310</c:v>
                </c:pt>
                <c:pt idx="10296">
                  <c:v>381</c:v>
                </c:pt>
                <c:pt idx="10297">
                  <c:v>310</c:v>
                </c:pt>
                <c:pt idx="10298">
                  <c:v>381</c:v>
                </c:pt>
                <c:pt idx="10299">
                  <c:v>381</c:v>
                </c:pt>
                <c:pt idx="10300">
                  <c:v>381</c:v>
                </c:pt>
                <c:pt idx="10301">
                  <c:v>381</c:v>
                </c:pt>
                <c:pt idx="10302">
                  <c:v>381</c:v>
                </c:pt>
                <c:pt idx="10303">
                  <c:v>381</c:v>
                </c:pt>
                <c:pt idx="10304">
                  <c:v>381</c:v>
                </c:pt>
                <c:pt idx="10305">
                  <c:v>381</c:v>
                </c:pt>
                <c:pt idx="10306">
                  <c:v>381</c:v>
                </c:pt>
                <c:pt idx="10307">
                  <c:v>310</c:v>
                </c:pt>
                <c:pt idx="10308">
                  <c:v>381</c:v>
                </c:pt>
                <c:pt idx="10309">
                  <c:v>381</c:v>
                </c:pt>
                <c:pt idx="10310">
                  <c:v>381</c:v>
                </c:pt>
                <c:pt idx="10311">
                  <c:v>310</c:v>
                </c:pt>
                <c:pt idx="10312">
                  <c:v>381</c:v>
                </c:pt>
                <c:pt idx="10313">
                  <c:v>381</c:v>
                </c:pt>
                <c:pt idx="10314">
                  <c:v>381</c:v>
                </c:pt>
                <c:pt idx="10315">
                  <c:v>381</c:v>
                </c:pt>
                <c:pt idx="10316">
                  <c:v>381</c:v>
                </c:pt>
                <c:pt idx="10317">
                  <c:v>381</c:v>
                </c:pt>
                <c:pt idx="10318">
                  <c:v>381</c:v>
                </c:pt>
                <c:pt idx="10319">
                  <c:v>381</c:v>
                </c:pt>
                <c:pt idx="10320">
                  <c:v>381</c:v>
                </c:pt>
                <c:pt idx="10321">
                  <c:v>381</c:v>
                </c:pt>
                <c:pt idx="10322">
                  <c:v>381</c:v>
                </c:pt>
                <c:pt idx="10323">
                  <c:v>381</c:v>
                </c:pt>
                <c:pt idx="10324">
                  <c:v>310</c:v>
                </c:pt>
                <c:pt idx="10325">
                  <c:v>381</c:v>
                </c:pt>
                <c:pt idx="10326">
                  <c:v>310</c:v>
                </c:pt>
                <c:pt idx="10327">
                  <c:v>381</c:v>
                </c:pt>
                <c:pt idx="10328">
                  <c:v>310</c:v>
                </c:pt>
                <c:pt idx="10329">
                  <c:v>381</c:v>
                </c:pt>
                <c:pt idx="10330">
                  <c:v>381</c:v>
                </c:pt>
                <c:pt idx="10331">
                  <c:v>381</c:v>
                </c:pt>
                <c:pt idx="10332">
                  <c:v>381</c:v>
                </c:pt>
                <c:pt idx="10333">
                  <c:v>381</c:v>
                </c:pt>
                <c:pt idx="10334">
                  <c:v>381</c:v>
                </c:pt>
                <c:pt idx="10335">
                  <c:v>381</c:v>
                </c:pt>
                <c:pt idx="10336">
                  <c:v>381</c:v>
                </c:pt>
                <c:pt idx="10337">
                  <c:v>381</c:v>
                </c:pt>
                <c:pt idx="10338">
                  <c:v>381</c:v>
                </c:pt>
                <c:pt idx="10339">
                  <c:v>310</c:v>
                </c:pt>
                <c:pt idx="10340">
                  <c:v>381</c:v>
                </c:pt>
                <c:pt idx="10341">
                  <c:v>381</c:v>
                </c:pt>
                <c:pt idx="10342">
                  <c:v>381</c:v>
                </c:pt>
                <c:pt idx="10343">
                  <c:v>381</c:v>
                </c:pt>
                <c:pt idx="10344">
                  <c:v>381</c:v>
                </c:pt>
                <c:pt idx="10345">
                  <c:v>381</c:v>
                </c:pt>
                <c:pt idx="10346">
                  <c:v>381</c:v>
                </c:pt>
                <c:pt idx="10347">
                  <c:v>381</c:v>
                </c:pt>
                <c:pt idx="10348">
                  <c:v>381</c:v>
                </c:pt>
                <c:pt idx="10349">
                  <c:v>381</c:v>
                </c:pt>
                <c:pt idx="10350">
                  <c:v>381</c:v>
                </c:pt>
                <c:pt idx="10351">
                  <c:v>381</c:v>
                </c:pt>
                <c:pt idx="10352">
                  <c:v>381</c:v>
                </c:pt>
                <c:pt idx="10353">
                  <c:v>381</c:v>
                </c:pt>
                <c:pt idx="10354">
                  <c:v>381</c:v>
                </c:pt>
                <c:pt idx="10355">
                  <c:v>310</c:v>
                </c:pt>
                <c:pt idx="10356">
                  <c:v>381</c:v>
                </c:pt>
                <c:pt idx="10357">
                  <c:v>381</c:v>
                </c:pt>
                <c:pt idx="10358">
                  <c:v>381</c:v>
                </c:pt>
                <c:pt idx="10359">
                  <c:v>381</c:v>
                </c:pt>
                <c:pt idx="10360">
                  <c:v>381</c:v>
                </c:pt>
                <c:pt idx="10361">
                  <c:v>310</c:v>
                </c:pt>
                <c:pt idx="10362">
                  <c:v>381</c:v>
                </c:pt>
                <c:pt idx="10363">
                  <c:v>381</c:v>
                </c:pt>
                <c:pt idx="10364">
                  <c:v>381</c:v>
                </c:pt>
                <c:pt idx="10365">
                  <c:v>381</c:v>
                </c:pt>
                <c:pt idx="10366">
                  <c:v>381</c:v>
                </c:pt>
                <c:pt idx="10367">
                  <c:v>381</c:v>
                </c:pt>
                <c:pt idx="10368">
                  <c:v>310</c:v>
                </c:pt>
                <c:pt idx="10369">
                  <c:v>381</c:v>
                </c:pt>
                <c:pt idx="10370">
                  <c:v>381</c:v>
                </c:pt>
                <c:pt idx="10371">
                  <c:v>381</c:v>
                </c:pt>
                <c:pt idx="10372">
                  <c:v>381</c:v>
                </c:pt>
                <c:pt idx="10373">
                  <c:v>381</c:v>
                </c:pt>
                <c:pt idx="10374">
                  <c:v>381</c:v>
                </c:pt>
                <c:pt idx="10375">
                  <c:v>381</c:v>
                </c:pt>
                <c:pt idx="10376">
                  <c:v>381</c:v>
                </c:pt>
                <c:pt idx="10377">
                  <c:v>381</c:v>
                </c:pt>
                <c:pt idx="10378">
                  <c:v>381</c:v>
                </c:pt>
                <c:pt idx="10379">
                  <c:v>310</c:v>
                </c:pt>
                <c:pt idx="10380">
                  <c:v>381</c:v>
                </c:pt>
                <c:pt idx="10381">
                  <c:v>381</c:v>
                </c:pt>
                <c:pt idx="10382">
                  <c:v>381</c:v>
                </c:pt>
                <c:pt idx="10383">
                  <c:v>381</c:v>
                </c:pt>
                <c:pt idx="10384">
                  <c:v>381</c:v>
                </c:pt>
                <c:pt idx="10385">
                  <c:v>381</c:v>
                </c:pt>
                <c:pt idx="10386">
                  <c:v>310</c:v>
                </c:pt>
                <c:pt idx="10387">
                  <c:v>310</c:v>
                </c:pt>
                <c:pt idx="10388">
                  <c:v>381</c:v>
                </c:pt>
                <c:pt idx="10389">
                  <c:v>381</c:v>
                </c:pt>
                <c:pt idx="10390">
                  <c:v>381</c:v>
                </c:pt>
                <c:pt idx="10391">
                  <c:v>381</c:v>
                </c:pt>
                <c:pt idx="10392">
                  <c:v>381</c:v>
                </c:pt>
                <c:pt idx="10393">
                  <c:v>381</c:v>
                </c:pt>
                <c:pt idx="10394">
                  <c:v>381</c:v>
                </c:pt>
                <c:pt idx="10395">
                  <c:v>381</c:v>
                </c:pt>
                <c:pt idx="10396">
                  <c:v>381</c:v>
                </c:pt>
                <c:pt idx="10397">
                  <c:v>285</c:v>
                </c:pt>
                <c:pt idx="10398">
                  <c:v>285</c:v>
                </c:pt>
                <c:pt idx="10399">
                  <c:v>201</c:v>
                </c:pt>
                <c:pt idx="10400">
                  <c:v>201</c:v>
                </c:pt>
                <c:pt idx="10401">
                  <c:v>201</c:v>
                </c:pt>
                <c:pt idx="10402">
                  <c:v>201</c:v>
                </c:pt>
                <c:pt idx="10403">
                  <c:v>201</c:v>
                </c:pt>
                <c:pt idx="10404">
                  <c:v>201</c:v>
                </c:pt>
                <c:pt idx="10405">
                  <c:v>196</c:v>
                </c:pt>
                <c:pt idx="10406">
                  <c:v>240</c:v>
                </c:pt>
                <c:pt idx="10407">
                  <c:v>240</c:v>
                </c:pt>
                <c:pt idx="10408">
                  <c:v>240</c:v>
                </c:pt>
                <c:pt idx="10409">
                  <c:v>240</c:v>
                </c:pt>
                <c:pt idx="10410">
                  <c:v>240</c:v>
                </c:pt>
                <c:pt idx="10411">
                  <c:v>240</c:v>
                </c:pt>
                <c:pt idx="10412">
                  <c:v>240</c:v>
                </c:pt>
                <c:pt idx="10413">
                  <c:v>240</c:v>
                </c:pt>
                <c:pt idx="10414">
                  <c:v>240</c:v>
                </c:pt>
                <c:pt idx="10415">
                  <c:v>240</c:v>
                </c:pt>
                <c:pt idx="10416">
                  <c:v>460</c:v>
                </c:pt>
                <c:pt idx="10417">
                  <c:v>460</c:v>
                </c:pt>
                <c:pt idx="10418">
                  <c:v>520</c:v>
                </c:pt>
                <c:pt idx="10419">
                  <c:v>520</c:v>
                </c:pt>
                <c:pt idx="10420">
                  <c:v>565</c:v>
                </c:pt>
                <c:pt idx="10421">
                  <c:v>565</c:v>
                </c:pt>
                <c:pt idx="10422">
                  <c:v>565</c:v>
                </c:pt>
                <c:pt idx="10423">
                  <c:v>510</c:v>
                </c:pt>
                <c:pt idx="10424">
                  <c:v>510</c:v>
                </c:pt>
                <c:pt idx="10425">
                  <c:v>510</c:v>
                </c:pt>
                <c:pt idx="10426">
                  <c:v>510</c:v>
                </c:pt>
                <c:pt idx="10427">
                  <c:v>160</c:v>
                </c:pt>
                <c:pt idx="10428">
                  <c:v>170</c:v>
                </c:pt>
                <c:pt idx="10429">
                  <c:v>170</c:v>
                </c:pt>
                <c:pt idx="10430">
                  <c:v>170</c:v>
                </c:pt>
                <c:pt idx="10431">
                  <c:v>168</c:v>
                </c:pt>
                <c:pt idx="10432">
                  <c:v>227</c:v>
                </c:pt>
                <c:pt idx="10433">
                  <c:v>227</c:v>
                </c:pt>
                <c:pt idx="10434">
                  <c:v>168</c:v>
                </c:pt>
                <c:pt idx="10435">
                  <c:v>227</c:v>
                </c:pt>
                <c:pt idx="10436">
                  <c:v>227</c:v>
                </c:pt>
                <c:pt idx="10437">
                  <c:v>250</c:v>
                </c:pt>
                <c:pt idx="10438">
                  <c:v>250</c:v>
                </c:pt>
                <c:pt idx="10439">
                  <c:v>250</c:v>
                </c:pt>
                <c:pt idx="10440">
                  <c:v>250</c:v>
                </c:pt>
                <c:pt idx="10441">
                  <c:v>240</c:v>
                </c:pt>
                <c:pt idx="10442">
                  <c:v>240</c:v>
                </c:pt>
                <c:pt idx="10443">
                  <c:v>325</c:v>
                </c:pt>
                <c:pt idx="10444">
                  <c:v>250</c:v>
                </c:pt>
                <c:pt idx="10445">
                  <c:v>240</c:v>
                </c:pt>
                <c:pt idx="10446">
                  <c:v>325</c:v>
                </c:pt>
                <c:pt idx="10447">
                  <c:v>250</c:v>
                </c:pt>
                <c:pt idx="10448">
                  <c:v>240</c:v>
                </c:pt>
                <c:pt idx="10449">
                  <c:v>302</c:v>
                </c:pt>
                <c:pt idx="10450">
                  <c:v>250</c:v>
                </c:pt>
                <c:pt idx="10451">
                  <c:v>345</c:v>
                </c:pt>
                <c:pt idx="10452">
                  <c:v>250</c:v>
                </c:pt>
                <c:pt idx="10453">
                  <c:v>302</c:v>
                </c:pt>
                <c:pt idx="10454">
                  <c:v>240</c:v>
                </c:pt>
                <c:pt idx="10455">
                  <c:v>240</c:v>
                </c:pt>
                <c:pt idx="10456">
                  <c:v>325</c:v>
                </c:pt>
                <c:pt idx="10457">
                  <c:v>325</c:v>
                </c:pt>
                <c:pt idx="10458">
                  <c:v>240</c:v>
                </c:pt>
                <c:pt idx="10459">
                  <c:v>250</c:v>
                </c:pt>
                <c:pt idx="10460">
                  <c:v>302</c:v>
                </c:pt>
                <c:pt idx="10461">
                  <c:v>240</c:v>
                </c:pt>
                <c:pt idx="10462">
                  <c:v>240</c:v>
                </c:pt>
                <c:pt idx="10463">
                  <c:v>240</c:v>
                </c:pt>
                <c:pt idx="10464">
                  <c:v>235</c:v>
                </c:pt>
                <c:pt idx="10465">
                  <c:v>235</c:v>
                </c:pt>
                <c:pt idx="10466">
                  <c:v>235</c:v>
                </c:pt>
                <c:pt idx="10467">
                  <c:v>235</c:v>
                </c:pt>
                <c:pt idx="10468">
                  <c:v>430</c:v>
                </c:pt>
                <c:pt idx="10469">
                  <c:v>420</c:v>
                </c:pt>
                <c:pt idx="10470">
                  <c:v>430</c:v>
                </c:pt>
                <c:pt idx="10471">
                  <c:v>420</c:v>
                </c:pt>
                <c:pt idx="10472">
                  <c:v>420</c:v>
                </c:pt>
                <c:pt idx="10473">
                  <c:v>420</c:v>
                </c:pt>
                <c:pt idx="10474">
                  <c:v>430</c:v>
                </c:pt>
                <c:pt idx="10475">
                  <c:v>430</c:v>
                </c:pt>
                <c:pt idx="10476">
                  <c:v>430</c:v>
                </c:pt>
                <c:pt idx="10477">
                  <c:v>430</c:v>
                </c:pt>
                <c:pt idx="10478">
                  <c:v>430</c:v>
                </c:pt>
                <c:pt idx="10479">
                  <c:v>430</c:v>
                </c:pt>
                <c:pt idx="10480">
                  <c:v>430</c:v>
                </c:pt>
                <c:pt idx="10481">
                  <c:v>430</c:v>
                </c:pt>
                <c:pt idx="10482">
                  <c:v>430</c:v>
                </c:pt>
                <c:pt idx="10483">
                  <c:v>430</c:v>
                </c:pt>
                <c:pt idx="10484">
                  <c:v>430</c:v>
                </c:pt>
                <c:pt idx="10485">
                  <c:v>430</c:v>
                </c:pt>
                <c:pt idx="10486">
                  <c:v>430</c:v>
                </c:pt>
                <c:pt idx="10487">
                  <c:v>430</c:v>
                </c:pt>
                <c:pt idx="10488">
                  <c:v>430</c:v>
                </c:pt>
                <c:pt idx="10489">
                  <c:v>430</c:v>
                </c:pt>
                <c:pt idx="10490">
                  <c:v>430</c:v>
                </c:pt>
                <c:pt idx="10491">
                  <c:v>430</c:v>
                </c:pt>
                <c:pt idx="10492">
                  <c:v>430</c:v>
                </c:pt>
                <c:pt idx="10493">
                  <c:v>430</c:v>
                </c:pt>
                <c:pt idx="10494">
                  <c:v>430</c:v>
                </c:pt>
                <c:pt idx="10495">
                  <c:v>430</c:v>
                </c:pt>
                <c:pt idx="10496">
                  <c:v>430</c:v>
                </c:pt>
                <c:pt idx="10497">
                  <c:v>430</c:v>
                </c:pt>
                <c:pt idx="10498">
                  <c:v>430</c:v>
                </c:pt>
                <c:pt idx="10499">
                  <c:v>430</c:v>
                </c:pt>
                <c:pt idx="10500">
                  <c:v>276</c:v>
                </c:pt>
                <c:pt idx="10501">
                  <c:v>276</c:v>
                </c:pt>
                <c:pt idx="10502">
                  <c:v>276</c:v>
                </c:pt>
                <c:pt idx="10503">
                  <c:v>181</c:v>
                </c:pt>
                <c:pt idx="10504">
                  <c:v>90</c:v>
                </c:pt>
                <c:pt idx="10505">
                  <c:v>90</c:v>
                </c:pt>
                <c:pt idx="10506">
                  <c:v>90</c:v>
                </c:pt>
                <c:pt idx="10507">
                  <c:v>90</c:v>
                </c:pt>
                <c:pt idx="10508">
                  <c:v>200</c:v>
                </c:pt>
                <c:pt idx="10509">
                  <c:v>165</c:v>
                </c:pt>
                <c:pt idx="10510">
                  <c:v>165</c:v>
                </c:pt>
                <c:pt idx="10511">
                  <c:v>200</c:v>
                </c:pt>
                <c:pt idx="10512">
                  <c:v>165</c:v>
                </c:pt>
                <c:pt idx="10513">
                  <c:v>165</c:v>
                </c:pt>
                <c:pt idx="10514">
                  <c:v>165</c:v>
                </c:pt>
                <c:pt idx="10515">
                  <c:v>106</c:v>
                </c:pt>
                <c:pt idx="10516">
                  <c:v>106</c:v>
                </c:pt>
                <c:pt idx="10517">
                  <c:v>565</c:v>
                </c:pt>
                <c:pt idx="10518">
                  <c:v>565</c:v>
                </c:pt>
                <c:pt idx="10519">
                  <c:v>568</c:v>
                </c:pt>
                <c:pt idx="10520">
                  <c:v>568</c:v>
                </c:pt>
                <c:pt idx="10521">
                  <c:v>568</c:v>
                </c:pt>
                <c:pt idx="10522">
                  <c:v>568</c:v>
                </c:pt>
                <c:pt idx="10523">
                  <c:v>568</c:v>
                </c:pt>
                <c:pt idx="10524">
                  <c:v>568</c:v>
                </c:pt>
                <c:pt idx="10525">
                  <c:v>107</c:v>
                </c:pt>
                <c:pt idx="10526">
                  <c:v>107</c:v>
                </c:pt>
                <c:pt idx="10527">
                  <c:v>201</c:v>
                </c:pt>
                <c:pt idx="10528">
                  <c:v>132</c:v>
                </c:pt>
                <c:pt idx="10529">
                  <c:v>132</c:v>
                </c:pt>
                <c:pt idx="10530">
                  <c:v>201</c:v>
                </c:pt>
                <c:pt idx="10531">
                  <c:v>138</c:v>
                </c:pt>
                <c:pt idx="10532">
                  <c:v>201</c:v>
                </c:pt>
                <c:pt idx="10533">
                  <c:v>132</c:v>
                </c:pt>
                <c:pt idx="10534">
                  <c:v>201</c:v>
                </c:pt>
                <c:pt idx="10535">
                  <c:v>132</c:v>
                </c:pt>
                <c:pt idx="10536">
                  <c:v>138</c:v>
                </c:pt>
                <c:pt idx="10537">
                  <c:v>201</c:v>
                </c:pt>
                <c:pt idx="10538">
                  <c:v>201</c:v>
                </c:pt>
                <c:pt idx="10539">
                  <c:v>132</c:v>
                </c:pt>
                <c:pt idx="10540">
                  <c:v>132</c:v>
                </c:pt>
                <c:pt idx="10541">
                  <c:v>201</c:v>
                </c:pt>
                <c:pt idx="10542">
                  <c:v>201</c:v>
                </c:pt>
                <c:pt idx="10543">
                  <c:v>201</c:v>
                </c:pt>
                <c:pt idx="10544">
                  <c:v>201</c:v>
                </c:pt>
                <c:pt idx="10545">
                  <c:v>185</c:v>
                </c:pt>
                <c:pt idx="10546">
                  <c:v>185</c:v>
                </c:pt>
                <c:pt idx="10547">
                  <c:v>185</c:v>
                </c:pt>
                <c:pt idx="10548">
                  <c:v>185</c:v>
                </c:pt>
                <c:pt idx="10549">
                  <c:v>185</c:v>
                </c:pt>
                <c:pt idx="10550">
                  <c:v>185</c:v>
                </c:pt>
                <c:pt idx="10551">
                  <c:v>185</c:v>
                </c:pt>
                <c:pt idx="10552">
                  <c:v>185</c:v>
                </c:pt>
                <c:pt idx="10553">
                  <c:v>185</c:v>
                </c:pt>
                <c:pt idx="10554">
                  <c:v>185</c:v>
                </c:pt>
                <c:pt idx="10555">
                  <c:v>185</c:v>
                </c:pt>
                <c:pt idx="10556">
                  <c:v>185</c:v>
                </c:pt>
                <c:pt idx="10557">
                  <c:v>185</c:v>
                </c:pt>
                <c:pt idx="10558">
                  <c:v>185</c:v>
                </c:pt>
                <c:pt idx="10559">
                  <c:v>185</c:v>
                </c:pt>
                <c:pt idx="10560">
                  <c:v>185</c:v>
                </c:pt>
                <c:pt idx="10561">
                  <c:v>185</c:v>
                </c:pt>
                <c:pt idx="10562">
                  <c:v>185</c:v>
                </c:pt>
                <c:pt idx="10563">
                  <c:v>185</c:v>
                </c:pt>
                <c:pt idx="10564">
                  <c:v>185</c:v>
                </c:pt>
                <c:pt idx="10565">
                  <c:v>185</c:v>
                </c:pt>
                <c:pt idx="10566">
                  <c:v>185</c:v>
                </c:pt>
                <c:pt idx="10567">
                  <c:v>181</c:v>
                </c:pt>
                <c:pt idx="10568">
                  <c:v>268</c:v>
                </c:pt>
                <c:pt idx="10569">
                  <c:v>268</c:v>
                </c:pt>
                <c:pt idx="10570">
                  <c:v>268</c:v>
                </c:pt>
                <c:pt idx="10571">
                  <c:v>268</c:v>
                </c:pt>
                <c:pt idx="10572">
                  <c:v>268</c:v>
                </c:pt>
                <c:pt idx="10573">
                  <c:v>181</c:v>
                </c:pt>
                <c:pt idx="10574">
                  <c:v>181</c:v>
                </c:pt>
                <c:pt idx="10575">
                  <c:v>268</c:v>
                </c:pt>
                <c:pt idx="10576">
                  <c:v>181</c:v>
                </c:pt>
                <c:pt idx="10577">
                  <c:v>268</c:v>
                </c:pt>
                <c:pt idx="10578">
                  <c:v>268</c:v>
                </c:pt>
                <c:pt idx="10579">
                  <c:v>181</c:v>
                </c:pt>
                <c:pt idx="10580">
                  <c:v>268</c:v>
                </c:pt>
                <c:pt idx="10581">
                  <c:v>268</c:v>
                </c:pt>
                <c:pt idx="10582">
                  <c:v>268</c:v>
                </c:pt>
                <c:pt idx="10583">
                  <c:v>181</c:v>
                </c:pt>
                <c:pt idx="10584">
                  <c:v>268</c:v>
                </c:pt>
                <c:pt idx="10585">
                  <c:v>181</c:v>
                </c:pt>
                <c:pt idx="10586">
                  <c:v>181</c:v>
                </c:pt>
                <c:pt idx="10587">
                  <c:v>268</c:v>
                </c:pt>
                <c:pt idx="10588">
                  <c:v>181</c:v>
                </c:pt>
                <c:pt idx="10589">
                  <c:v>268</c:v>
                </c:pt>
                <c:pt idx="10590">
                  <c:v>181</c:v>
                </c:pt>
                <c:pt idx="10591">
                  <c:v>181</c:v>
                </c:pt>
                <c:pt idx="10592">
                  <c:v>268</c:v>
                </c:pt>
                <c:pt idx="10593">
                  <c:v>181</c:v>
                </c:pt>
                <c:pt idx="10594">
                  <c:v>260</c:v>
                </c:pt>
                <c:pt idx="10595">
                  <c:v>260</c:v>
                </c:pt>
                <c:pt idx="10596">
                  <c:v>260</c:v>
                </c:pt>
                <c:pt idx="10597">
                  <c:v>260</c:v>
                </c:pt>
                <c:pt idx="10598">
                  <c:v>260</c:v>
                </c:pt>
                <c:pt idx="10599">
                  <c:v>260</c:v>
                </c:pt>
                <c:pt idx="10600">
                  <c:v>260</c:v>
                </c:pt>
                <c:pt idx="10601">
                  <c:v>260</c:v>
                </c:pt>
                <c:pt idx="10602">
                  <c:v>260</c:v>
                </c:pt>
                <c:pt idx="10603">
                  <c:v>260</c:v>
                </c:pt>
                <c:pt idx="10604">
                  <c:v>260</c:v>
                </c:pt>
                <c:pt idx="10605">
                  <c:v>260</c:v>
                </c:pt>
                <c:pt idx="10606">
                  <c:v>180</c:v>
                </c:pt>
                <c:pt idx="10607">
                  <c:v>250</c:v>
                </c:pt>
                <c:pt idx="10608">
                  <c:v>180</c:v>
                </c:pt>
                <c:pt idx="10609">
                  <c:v>180</c:v>
                </c:pt>
                <c:pt idx="10610">
                  <c:v>180</c:v>
                </c:pt>
                <c:pt idx="10611">
                  <c:v>180</c:v>
                </c:pt>
                <c:pt idx="10612">
                  <c:v>180</c:v>
                </c:pt>
                <c:pt idx="10613">
                  <c:v>180</c:v>
                </c:pt>
                <c:pt idx="10614">
                  <c:v>180</c:v>
                </c:pt>
                <c:pt idx="10615">
                  <c:v>180</c:v>
                </c:pt>
                <c:pt idx="10616">
                  <c:v>250</c:v>
                </c:pt>
                <c:pt idx="10617">
                  <c:v>180</c:v>
                </c:pt>
                <c:pt idx="10618">
                  <c:v>180</c:v>
                </c:pt>
                <c:pt idx="10619">
                  <c:v>180</c:v>
                </c:pt>
                <c:pt idx="10620">
                  <c:v>155</c:v>
                </c:pt>
                <c:pt idx="10621">
                  <c:v>155</c:v>
                </c:pt>
                <c:pt idx="10622">
                  <c:v>155</c:v>
                </c:pt>
                <c:pt idx="10623">
                  <c:v>155</c:v>
                </c:pt>
                <c:pt idx="10624">
                  <c:v>155</c:v>
                </c:pt>
                <c:pt idx="10625">
                  <c:v>155</c:v>
                </c:pt>
                <c:pt idx="10626">
                  <c:v>155</c:v>
                </c:pt>
                <c:pt idx="10627">
                  <c:v>155</c:v>
                </c:pt>
                <c:pt idx="10628">
                  <c:v>155</c:v>
                </c:pt>
                <c:pt idx="10629">
                  <c:v>109</c:v>
                </c:pt>
                <c:pt idx="10630">
                  <c:v>109</c:v>
                </c:pt>
                <c:pt idx="10631">
                  <c:v>109</c:v>
                </c:pt>
                <c:pt idx="10632">
                  <c:v>109</c:v>
                </c:pt>
                <c:pt idx="10633">
                  <c:v>109</c:v>
                </c:pt>
                <c:pt idx="10634">
                  <c:v>109</c:v>
                </c:pt>
                <c:pt idx="10635">
                  <c:v>109</c:v>
                </c:pt>
                <c:pt idx="10636">
                  <c:v>109</c:v>
                </c:pt>
                <c:pt idx="10637">
                  <c:v>109</c:v>
                </c:pt>
                <c:pt idx="10638">
                  <c:v>109</c:v>
                </c:pt>
                <c:pt idx="10639">
                  <c:v>109</c:v>
                </c:pt>
                <c:pt idx="10640">
                  <c:v>109</c:v>
                </c:pt>
                <c:pt idx="10641">
                  <c:v>109</c:v>
                </c:pt>
                <c:pt idx="10642">
                  <c:v>109</c:v>
                </c:pt>
                <c:pt idx="10643">
                  <c:v>109</c:v>
                </c:pt>
                <c:pt idx="10644">
                  <c:v>109</c:v>
                </c:pt>
                <c:pt idx="10645">
                  <c:v>109</c:v>
                </c:pt>
                <c:pt idx="10646">
                  <c:v>109</c:v>
                </c:pt>
                <c:pt idx="10647">
                  <c:v>109</c:v>
                </c:pt>
                <c:pt idx="10648">
                  <c:v>109</c:v>
                </c:pt>
                <c:pt idx="10649">
                  <c:v>109</c:v>
                </c:pt>
                <c:pt idx="10650">
                  <c:v>109</c:v>
                </c:pt>
                <c:pt idx="10651">
                  <c:v>109</c:v>
                </c:pt>
                <c:pt idx="10652">
                  <c:v>109</c:v>
                </c:pt>
                <c:pt idx="10653">
                  <c:v>109</c:v>
                </c:pt>
                <c:pt idx="10654">
                  <c:v>109</c:v>
                </c:pt>
                <c:pt idx="10655">
                  <c:v>109</c:v>
                </c:pt>
                <c:pt idx="10656">
                  <c:v>109</c:v>
                </c:pt>
                <c:pt idx="10657">
                  <c:v>109</c:v>
                </c:pt>
                <c:pt idx="10658">
                  <c:v>109</c:v>
                </c:pt>
                <c:pt idx="10659">
                  <c:v>109</c:v>
                </c:pt>
                <c:pt idx="10660">
                  <c:v>109</c:v>
                </c:pt>
                <c:pt idx="10661">
                  <c:v>1001</c:v>
                </c:pt>
                <c:pt idx="10662">
                  <c:v>1001</c:v>
                </c:pt>
                <c:pt idx="10663">
                  <c:v>1001</c:v>
                </c:pt>
                <c:pt idx="10664">
                  <c:v>126</c:v>
                </c:pt>
                <c:pt idx="10665">
                  <c:v>132</c:v>
                </c:pt>
                <c:pt idx="10666">
                  <c:v>158</c:v>
                </c:pt>
                <c:pt idx="10667">
                  <c:v>158</c:v>
                </c:pt>
                <c:pt idx="10668">
                  <c:v>158</c:v>
                </c:pt>
                <c:pt idx="10669">
                  <c:v>158</c:v>
                </c:pt>
                <c:pt idx="10670">
                  <c:v>132</c:v>
                </c:pt>
                <c:pt idx="10671">
                  <c:v>158</c:v>
                </c:pt>
                <c:pt idx="10672">
                  <c:v>158</c:v>
                </c:pt>
                <c:pt idx="10673">
                  <c:v>176</c:v>
                </c:pt>
                <c:pt idx="10674">
                  <c:v>176</c:v>
                </c:pt>
                <c:pt idx="10675">
                  <c:v>176</c:v>
                </c:pt>
                <c:pt idx="10676">
                  <c:v>645</c:v>
                </c:pt>
                <c:pt idx="10677">
                  <c:v>645</c:v>
                </c:pt>
                <c:pt idx="10678">
                  <c:v>645</c:v>
                </c:pt>
                <c:pt idx="10679">
                  <c:v>645</c:v>
                </c:pt>
                <c:pt idx="10680">
                  <c:v>645</c:v>
                </c:pt>
                <c:pt idx="10681">
                  <c:v>645</c:v>
                </c:pt>
                <c:pt idx="10682">
                  <c:v>645</c:v>
                </c:pt>
                <c:pt idx="10683">
                  <c:v>645</c:v>
                </c:pt>
                <c:pt idx="10684">
                  <c:v>645</c:v>
                </c:pt>
                <c:pt idx="10685">
                  <c:v>645</c:v>
                </c:pt>
                <c:pt idx="10686">
                  <c:v>645</c:v>
                </c:pt>
                <c:pt idx="10687">
                  <c:v>490</c:v>
                </c:pt>
                <c:pt idx="10688">
                  <c:v>490</c:v>
                </c:pt>
                <c:pt idx="10689">
                  <c:v>127</c:v>
                </c:pt>
                <c:pt idx="10690">
                  <c:v>127</c:v>
                </c:pt>
                <c:pt idx="10691">
                  <c:v>127</c:v>
                </c:pt>
                <c:pt idx="10692">
                  <c:v>127</c:v>
                </c:pt>
                <c:pt idx="10693">
                  <c:v>127</c:v>
                </c:pt>
                <c:pt idx="10694">
                  <c:v>127</c:v>
                </c:pt>
                <c:pt idx="10695">
                  <c:v>127</c:v>
                </c:pt>
                <c:pt idx="10696">
                  <c:v>127</c:v>
                </c:pt>
                <c:pt idx="10697">
                  <c:v>127</c:v>
                </c:pt>
                <c:pt idx="10698">
                  <c:v>127</c:v>
                </c:pt>
                <c:pt idx="10699">
                  <c:v>127</c:v>
                </c:pt>
                <c:pt idx="10700">
                  <c:v>127</c:v>
                </c:pt>
                <c:pt idx="10701">
                  <c:v>165</c:v>
                </c:pt>
                <c:pt idx="10702">
                  <c:v>165</c:v>
                </c:pt>
                <c:pt idx="10703">
                  <c:v>165</c:v>
                </c:pt>
                <c:pt idx="10704">
                  <c:v>165</c:v>
                </c:pt>
                <c:pt idx="10705">
                  <c:v>180</c:v>
                </c:pt>
                <c:pt idx="10706">
                  <c:v>150</c:v>
                </c:pt>
                <c:pt idx="10707">
                  <c:v>180</c:v>
                </c:pt>
                <c:pt idx="10708">
                  <c:v>150</c:v>
                </c:pt>
                <c:pt idx="10709">
                  <c:v>150</c:v>
                </c:pt>
                <c:pt idx="10710">
                  <c:v>150</c:v>
                </c:pt>
                <c:pt idx="10711">
                  <c:v>180</c:v>
                </c:pt>
                <c:pt idx="10712">
                  <c:v>150</c:v>
                </c:pt>
                <c:pt idx="10713">
                  <c:v>150</c:v>
                </c:pt>
                <c:pt idx="10714">
                  <c:v>158</c:v>
                </c:pt>
                <c:pt idx="10715">
                  <c:v>158</c:v>
                </c:pt>
                <c:pt idx="10716">
                  <c:v>150</c:v>
                </c:pt>
                <c:pt idx="10717">
                  <c:v>158</c:v>
                </c:pt>
                <c:pt idx="10718">
                  <c:v>150</c:v>
                </c:pt>
                <c:pt idx="10719">
                  <c:v>200</c:v>
                </c:pt>
                <c:pt idx="10720">
                  <c:v>200</c:v>
                </c:pt>
                <c:pt idx="10721">
                  <c:v>200</c:v>
                </c:pt>
                <c:pt idx="10722">
                  <c:v>200</c:v>
                </c:pt>
                <c:pt idx="10723">
                  <c:v>200</c:v>
                </c:pt>
                <c:pt idx="10724">
                  <c:v>200</c:v>
                </c:pt>
                <c:pt idx="10725">
                  <c:v>200</c:v>
                </c:pt>
                <c:pt idx="10726">
                  <c:v>200</c:v>
                </c:pt>
                <c:pt idx="10727">
                  <c:v>200</c:v>
                </c:pt>
                <c:pt idx="10728">
                  <c:v>200</c:v>
                </c:pt>
                <c:pt idx="10729">
                  <c:v>200</c:v>
                </c:pt>
                <c:pt idx="10730">
                  <c:v>200</c:v>
                </c:pt>
                <c:pt idx="10731">
                  <c:v>200</c:v>
                </c:pt>
                <c:pt idx="10732">
                  <c:v>200</c:v>
                </c:pt>
                <c:pt idx="10733">
                  <c:v>200</c:v>
                </c:pt>
                <c:pt idx="10734">
                  <c:v>200</c:v>
                </c:pt>
                <c:pt idx="10735">
                  <c:v>200</c:v>
                </c:pt>
                <c:pt idx="10736">
                  <c:v>200</c:v>
                </c:pt>
                <c:pt idx="10737">
                  <c:v>200</c:v>
                </c:pt>
                <c:pt idx="10738">
                  <c:v>200</c:v>
                </c:pt>
                <c:pt idx="10739">
                  <c:v>200</c:v>
                </c:pt>
                <c:pt idx="10740">
                  <c:v>624</c:v>
                </c:pt>
                <c:pt idx="10741">
                  <c:v>624</c:v>
                </c:pt>
                <c:pt idx="10742">
                  <c:v>624</c:v>
                </c:pt>
                <c:pt idx="10743">
                  <c:v>305</c:v>
                </c:pt>
                <c:pt idx="10744">
                  <c:v>268</c:v>
                </c:pt>
                <c:pt idx="10745">
                  <c:v>305</c:v>
                </c:pt>
                <c:pt idx="10746">
                  <c:v>305</c:v>
                </c:pt>
                <c:pt idx="10747">
                  <c:v>268</c:v>
                </c:pt>
                <c:pt idx="10748">
                  <c:v>268</c:v>
                </c:pt>
                <c:pt idx="10749">
                  <c:v>268</c:v>
                </c:pt>
                <c:pt idx="10750">
                  <c:v>268</c:v>
                </c:pt>
                <c:pt idx="10751">
                  <c:v>305</c:v>
                </c:pt>
                <c:pt idx="10752">
                  <c:v>305</c:v>
                </c:pt>
                <c:pt idx="10753">
                  <c:v>268</c:v>
                </c:pt>
                <c:pt idx="10754">
                  <c:v>305</c:v>
                </c:pt>
                <c:pt idx="10755">
                  <c:v>268</c:v>
                </c:pt>
                <c:pt idx="10756">
                  <c:v>268</c:v>
                </c:pt>
                <c:pt idx="10757">
                  <c:v>268</c:v>
                </c:pt>
                <c:pt idx="10758">
                  <c:v>268</c:v>
                </c:pt>
                <c:pt idx="10759">
                  <c:v>305</c:v>
                </c:pt>
                <c:pt idx="10760">
                  <c:v>268</c:v>
                </c:pt>
                <c:pt idx="10761">
                  <c:v>268</c:v>
                </c:pt>
                <c:pt idx="10762">
                  <c:v>268</c:v>
                </c:pt>
                <c:pt idx="10763">
                  <c:v>268</c:v>
                </c:pt>
                <c:pt idx="10764">
                  <c:v>268</c:v>
                </c:pt>
                <c:pt idx="10765">
                  <c:v>305</c:v>
                </c:pt>
                <c:pt idx="10766">
                  <c:v>95</c:v>
                </c:pt>
                <c:pt idx="10767">
                  <c:v>95</c:v>
                </c:pt>
                <c:pt idx="10768">
                  <c:v>95</c:v>
                </c:pt>
                <c:pt idx="10769">
                  <c:v>95</c:v>
                </c:pt>
                <c:pt idx="10770">
                  <c:v>95</c:v>
                </c:pt>
                <c:pt idx="10771">
                  <c:v>95</c:v>
                </c:pt>
                <c:pt idx="10772">
                  <c:v>240</c:v>
                </c:pt>
                <c:pt idx="10773">
                  <c:v>240</c:v>
                </c:pt>
                <c:pt idx="10774">
                  <c:v>300</c:v>
                </c:pt>
                <c:pt idx="10775">
                  <c:v>228</c:v>
                </c:pt>
                <c:pt idx="10776">
                  <c:v>228</c:v>
                </c:pt>
                <c:pt idx="10777">
                  <c:v>228</c:v>
                </c:pt>
                <c:pt idx="10778">
                  <c:v>300</c:v>
                </c:pt>
                <c:pt idx="10779">
                  <c:v>240</c:v>
                </c:pt>
                <c:pt idx="10780">
                  <c:v>180</c:v>
                </c:pt>
                <c:pt idx="10781">
                  <c:v>240</c:v>
                </c:pt>
                <c:pt idx="10782">
                  <c:v>240</c:v>
                </c:pt>
                <c:pt idx="10783">
                  <c:v>300</c:v>
                </c:pt>
                <c:pt idx="10784">
                  <c:v>240</c:v>
                </c:pt>
                <c:pt idx="10785">
                  <c:v>180</c:v>
                </c:pt>
                <c:pt idx="10786">
                  <c:v>180</c:v>
                </c:pt>
                <c:pt idx="10787">
                  <c:v>300</c:v>
                </c:pt>
                <c:pt idx="10788">
                  <c:v>240</c:v>
                </c:pt>
                <c:pt idx="10789">
                  <c:v>240</c:v>
                </c:pt>
                <c:pt idx="10790">
                  <c:v>240</c:v>
                </c:pt>
                <c:pt idx="10791">
                  <c:v>300</c:v>
                </c:pt>
                <c:pt idx="10792">
                  <c:v>360</c:v>
                </c:pt>
                <c:pt idx="10793">
                  <c:v>240</c:v>
                </c:pt>
                <c:pt idx="10794">
                  <c:v>300</c:v>
                </c:pt>
                <c:pt idx="10795">
                  <c:v>355</c:v>
                </c:pt>
                <c:pt idx="10796">
                  <c:v>240</c:v>
                </c:pt>
                <c:pt idx="10797">
                  <c:v>567</c:v>
                </c:pt>
                <c:pt idx="10798">
                  <c:v>567</c:v>
                </c:pt>
                <c:pt idx="10799">
                  <c:v>567</c:v>
                </c:pt>
                <c:pt idx="10800">
                  <c:v>255</c:v>
                </c:pt>
                <c:pt idx="10801">
                  <c:v>300</c:v>
                </c:pt>
                <c:pt idx="10802">
                  <c:v>300</c:v>
                </c:pt>
                <c:pt idx="10803">
                  <c:v>445</c:v>
                </c:pt>
                <c:pt idx="10804">
                  <c:v>300</c:v>
                </c:pt>
                <c:pt idx="10805">
                  <c:v>445</c:v>
                </c:pt>
                <c:pt idx="10806">
                  <c:v>255</c:v>
                </c:pt>
                <c:pt idx="10807">
                  <c:v>300</c:v>
                </c:pt>
                <c:pt idx="10808">
                  <c:v>300</c:v>
                </c:pt>
                <c:pt idx="10809">
                  <c:v>300</c:v>
                </c:pt>
                <c:pt idx="10810">
                  <c:v>255</c:v>
                </c:pt>
                <c:pt idx="10811">
                  <c:v>445</c:v>
                </c:pt>
                <c:pt idx="10812">
                  <c:v>567</c:v>
                </c:pt>
                <c:pt idx="10813">
                  <c:v>567</c:v>
                </c:pt>
                <c:pt idx="10814">
                  <c:v>567</c:v>
                </c:pt>
                <c:pt idx="10815">
                  <c:v>300</c:v>
                </c:pt>
                <c:pt idx="10816">
                  <c:v>445</c:v>
                </c:pt>
                <c:pt idx="10817">
                  <c:v>300</c:v>
                </c:pt>
                <c:pt idx="10818">
                  <c:v>300</c:v>
                </c:pt>
                <c:pt idx="10819">
                  <c:v>300</c:v>
                </c:pt>
                <c:pt idx="10820">
                  <c:v>445</c:v>
                </c:pt>
                <c:pt idx="10821">
                  <c:v>300</c:v>
                </c:pt>
                <c:pt idx="10822">
                  <c:v>445</c:v>
                </c:pt>
                <c:pt idx="10823">
                  <c:v>300</c:v>
                </c:pt>
                <c:pt idx="10824">
                  <c:v>108</c:v>
                </c:pt>
                <c:pt idx="10825">
                  <c:v>108</c:v>
                </c:pt>
                <c:pt idx="10826">
                  <c:v>108</c:v>
                </c:pt>
                <c:pt idx="10827">
                  <c:v>108</c:v>
                </c:pt>
                <c:pt idx="10828">
                  <c:v>103</c:v>
                </c:pt>
                <c:pt idx="10829">
                  <c:v>103</c:v>
                </c:pt>
                <c:pt idx="10830">
                  <c:v>158</c:v>
                </c:pt>
                <c:pt idx="10831">
                  <c:v>158</c:v>
                </c:pt>
                <c:pt idx="10832">
                  <c:v>158</c:v>
                </c:pt>
                <c:pt idx="10833">
                  <c:v>158</c:v>
                </c:pt>
                <c:pt idx="10834">
                  <c:v>158</c:v>
                </c:pt>
                <c:pt idx="10835">
                  <c:v>158</c:v>
                </c:pt>
                <c:pt idx="10836">
                  <c:v>158</c:v>
                </c:pt>
                <c:pt idx="10837">
                  <c:v>158</c:v>
                </c:pt>
                <c:pt idx="10838">
                  <c:v>158</c:v>
                </c:pt>
                <c:pt idx="10839">
                  <c:v>158</c:v>
                </c:pt>
                <c:pt idx="10840">
                  <c:v>325</c:v>
                </c:pt>
                <c:pt idx="10841">
                  <c:v>300</c:v>
                </c:pt>
                <c:pt idx="10842">
                  <c:v>302</c:v>
                </c:pt>
                <c:pt idx="10843">
                  <c:v>300</c:v>
                </c:pt>
                <c:pt idx="10844">
                  <c:v>300</c:v>
                </c:pt>
                <c:pt idx="10845">
                  <c:v>300</c:v>
                </c:pt>
                <c:pt idx="10846">
                  <c:v>240</c:v>
                </c:pt>
                <c:pt idx="10847">
                  <c:v>240</c:v>
                </c:pt>
                <c:pt idx="10848">
                  <c:v>300</c:v>
                </c:pt>
                <c:pt idx="10849">
                  <c:v>300</c:v>
                </c:pt>
                <c:pt idx="10850">
                  <c:v>240</c:v>
                </c:pt>
                <c:pt idx="10851">
                  <c:v>240</c:v>
                </c:pt>
                <c:pt idx="10852">
                  <c:v>302</c:v>
                </c:pt>
                <c:pt idx="10853">
                  <c:v>302</c:v>
                </c:pt>
                <c:pt idx="10854">
                  <c:v>240</c:v>
                </c:pt>
                <c:pt idx="10855">
                  <c:v>325</c:v>
                </c:pt>
                <c:pt idx="10856">
                  <c:v>240</c:v>
                </c:pt>
                <c:pt idx="10857">
                  <c:v>240</c:v>
                </c:pt>
                <c:pt idx="10858">
                  <c:v>325</c:v>
                </c:pt>
                <c:pt idx="10859">
                  <c:v>240</c:v>
                </c:pt>
                <c:pt idx="10860">
                  <c:v>240</c:v>
                </c:pt>
                <c:pt idx="10861">
                  <c:v>302</c:v>
                </c:pt>
                <c:pt idx="10862">
                  <c:v>240</c:v>
                </c:pt>
                <c:pt idx="10863">
                  <c:v>325</c:v>
                </c:pt>
                <c:pt idx="10864">
                  <c:v>300</c:v>
                </c:pt>
                <c:pt idx="10865">
                  <c:v>250</c:v>
                </c:pt>
                <c:pt idx="10866">
                  <c:v>302</c:v>
                </c:pt>
                <c:pt idx="10867">
                  <c:v>250</c:v>
                </c:pt>
                <c:pt idx="10868">
                  <c:v>302</c:v>
                </c:pt>
                <c:pt idx="10869">
                  <c:v>250</c:v>
                </c:pt>
                <c:pt idx="10870">
                  <c:v>325</c:v>
                </c:pt>
                <c:pt idx="10871">
                  <c:v>302</c:v>
                </c:pt>
                <c:pt idx="10872">
                  <c:v>240</c:v>
                </c:pt>
                <c:pt idx="10873">
                  <c:v>302</c:v>
                </c:pt>
                <c:pt idx="10874">
                  <c:v>250</c:v>
                </c:pt>
                <c:pt idx="10875">
                  <c:v>250</c:v>
                </c:pt>
                <c:pt idx="10876">
                  <c:v>325</c:v>
                </c:pt>
                <c:pt idx="10877">
                  <c:v>300</c:v>
                </c:pt>
                <c:pt idx="10878">
                  <c:v>302</c:v>
                </c:pt>
                <c:pt idx="10879">
                  <c:v>300</c:v>
                </c:pt>
                <c:pt idx="10880">
                  <c:v>240</c:v>
                </c:pt>
                <c:pt idx="10881">
                  <c:v>240</c:v>
                </c:pt>
                <c:pt idx="10882">
                  <c:v>302</c:v>
                </c:pt>
                <c:pt idx="10883">
                  <c:v>325</c:v>
                </c:pt>
                <c:pt idx="10884">
                  <c:v>250</c:v>
                </c:pt>
                <c:pt idx="10885">
                  <c:v>302</c:v>
                </c:pt>
                <c:pt idx="10886">
                  <c:v>302</c:v>
                </c:pt>
                <c:pt idx="10887">
                  <c:v>302</c:v>
                </c:pt>
                <c:pt idx="10888">
                  <c:v>240</c:v>
                </c:pt>
                <c:pt idx="10889">
                  <c:v>240</c:v>
                </c:pt>
                <c:pt idx="10890">
                  <c:v>302</c:v>
                </c:pt>
                <c:pt idx="10891">
                  <c:v>302</c:v>
                </c:pt>
                <c:pt idx="10892">
                  <c:v>240</c:v>
                </c:pt>
                <c:pt idx="10893">
                  <c:v>300</c:v>
                </c:pt>
                <c:pt idx="10894">
                  <c:v>300</c:v>
                </c:pt>
                <c:pt idx="10895">
                  <c:v>240</c:v>
                </c:pt>
                <c:pt idx="10896">
                  <c:v>240</c:v>
                </c:pt>
                <c:pt idx="10897">
                  <c:v>300</c:v>
                </c:pt>
                <c:pt idx="10898">
                  <c:v>240</c:v>
                </c:pt>
                <c:pt idx="10899">
                  <c:v>240</c:v>
                </c:pt>
                <c:pt idx="10900">
                  <c:v>240</c:v>
                </c:pt>
                <c:pt idx="10901">
                  <c:v>250</c:v>
                </c:pt>
                <c:pt idx="10902">
                  <c:v>250</c:v>
                </c:pt>
                <c:pt idx="10903">
                  <c:v>240</c:v>
                </c:pt>
                <c:pt idx="10904">
                  <c:v>250</c:v>
                </c:pt>
                <c:pt idx="10905">
                  <c:v>250</c:v>
                </c:pt>
                <c:pt idx="10906">
                  <c:v>240</c:v>
                </c:pt>
                <c:pt idx="10907">
                  <c:v>240</c:v>
                </c:pt>
                <c:pt idx="10908">
                  <c:v>250</c:v>
                </c:pt>
                <c:pt idx="10909">
                  <c:v>240</c:v>
                </c:pt>
                <c:pt idx="10910">
                  <c:v>240</c:v>
                </c:pt>
                <c:pt idx="10911">
                  <c:v>240</c:v>
                </c:pt>
                <c:pt idx="10912">
                  <c:v>250</c:v>
                </c:pt>
                <c:pt idx="10913">
                  <c:v>316</c:v>
                </c:pt>
                <c:pt idx="10914">
                  <c:v>250</c:v>
                </c:pt>
                <c:pt idx="10915">
                  <c:v>316</c:v>
                </c:pt>
                <c:pt idx="10916">
                  <c:v>316</c:v>
                </c:pt>
                <c:pt idx="10917">
                  <c:v>250</c:v>
                </c:pt>
                <c:pt idx="10918">
                  <c:v>316</c:v>
                </c:pt>
                <c:pt idx="10919">
                  <c:v>250</c:v>
                </c:pt>
                <c:pt idx="10920">
                  <c:v>250</c:v>
                </c:pt>
                <c:pt idx="10921">
                  <c:v>250</c:v>
                </c:pt>
                <c:pt idx="10922">
                  <c:v>250</c:v>
                </c:pt>
                <c:pt idx="10923">
                  <c:v>316</c:v>
                </c:pt>
                <c:pt idx="10924">
                  <c:v>316</c:v>
                </c:pt>
                <c:pt idx="10925">
                  <c:v>250</c:v>
                </c:pt>
                <c:pt idx="10926">
                  <c:v>316</c:v>
                </c:pt>
                <c:pt idx="10927">
                  <c:v>197</c:v>
                </c:pt>
                <c:pt idx="10928">
                  <c:v>128</c:v>
                </c:pt>
                <c:pt idx="10929">
                  <c:v>128</c:v>
                </c:pt>
                <c:pt idx="10930">
                  <c:v>128</c:v>
                </c:pt>
                <c:pt idx="10931">
                  <c:v>128</c:v>
                </c:pt>
                <c:pt idx="10932">
                  <c:v>128</c:v>
                </c:pt>
                <c:pt idx="10933">
                  <c:v>128</c:v>
                </c:pt>
                <c:pt idx="10934">
                  <c:v>128</c:v>
                </c:pt>
                <c:pt idx="10935">
                  <c:v>128</c:v>
                </c:pt>
                <c:pt idx="10936">
                  <c:v>128</c:v>
                </c:pt>
                <c:pt idx="10937">
                  <c:v>128</c:v>
                </c:pt>
                <c:pt idx="10938">
                  <c:v>192</c:v>
                </c:pt>
                <c:pt idx="10939">
                  <c:v>192</c:v>
                </c:pt>
                <c:pt idx="10940">
                  <c:v>194</c:v>
                </c:pt>
                <c:pt idx="10941">
                  <c:v>194</c:v>
                </c:pt>
                <c:pt idx="10942">
                  <c:v>194</c:v>
                </c:pt>
                <c:pt idx="10943">
                  <c:v>194</c:v>
                </c:pt>
                <c:pt idx="10944">
                  <c:v>194</c:v>
                </c:pt>
                <c:pt idx="10945">
                  <c:v>194</c:v>
                </c:pt>
                <c:pt idx="10946">
                  <c:v>185</c:v>
                </c:pt>
                <c:pt idx="10947">
                  <c:v>185</c:v>
                </c:pt>
                <c:pt idx="10948">
                  <c:v>185</c:v>
                </c:pt>
                <c:pt idx="10949">
                  <c:v>185</c:v>
                </c:pt>
                <c:pt idx="10950">
                  <c:v>185</c:v>
                </c:pt>
                <c:pt idx="10951">
                  <c:v>185</c:v>
                </c:pt>
                <c:pt idx="10952">
                  <c:v>185</c:v>
                </c:pt>
                <c:pt idx="10953">
                  <c:v>185</c:v>
                </c:pt>
                <c:pt idx="10954">
                  <c:v>185</c:v>
                </c:pt>
                <c:pt idx="10955">
                  <c:v>185</c:v>
                </c:pt>
                <c:pt idx="10956">
                  <c:v>185</c:v>
                </c:pt>
                <c:pt idx="10957">
                  <c:v>185</c:v>
                </c:pt>
                <c:pt idx="10958">
                  <c:v>185</c:v>
                </c:pt>
                <c:pt idx="10959">
                  <c:v>185</c:v>
                </c:pt>
                <c:pt idx="10960">
                  <c:v>185</c:v>
                </c:pt>
                <c:pt idx="10961">
                  <c:v>185</c:v>
                </c:pt>
                <c:pt idx="10962">
                  <c:v>185</c:v>
                </c:pt>
                <c:pt idx="10963">
                  <c:v>185</c:v>
                </c:pt>
                <c:pt idx="10964">
                  <c:v>185</c:v>
                </c:pt>
                <c:pt idx="10965">
                  <c:v>185</c:v>
                </c:pt>
                <c:pt idx="10966">
                  <c:v>185</c:v>
                </c:pt>
                <c:pt idx="10967">
                  <c:v>185</c:v>
                </c:pt>
                <c:pt idx="10968">
                  <c:v>185</c:v>
                </c:pt>
                <c:pt idx="10969">
                  <c:v>185</c:v>
                </c:pt>
                <c:pt idx="10970">
                  <c:v>185</c:v>
                </c:pt>
                <c:pt idx="10971">
                  <c:v>185</c:v>
                </c:pt>
                <c:pt idx="10972">
                  <c:v>185</c:v>
                </c:pt>
                <c:pt idx="10973">
                  <c:v>185</c:v>
                </c:pt>
                <c:pt idx="10974">
                  <c:v>185</c:v>
                </c:pt>
                <c:pt idx="10975">
                  <c:v>252</c:v>
                </c:pt>
                <c:pt idx="10976">
                  <c:v>252</c:v>
                </c:pt>
                <c:pt idx="10977">
                  <c:v>252</c:v>
                </c:pt>
                <c:pt idx="10978">
                  <c:v>252</c:v>
                </c:pt>
                <c:pt idx="10979">
                  <c:v>252</c:v>
                </c:pt>
                <c:pt idx="10980">
                  <c:v>252</c:v>
                </c:pt>
                <c:pt idx="10981">
                  <c:v>252</c:v>
                </c:pt>
                <c:pt idx="10982">
                  <c:v>252</c:v>
                </c:pt>
                <c:pt idx="10983">
                  <c:v>252</c:v>
                </c:pt>
                <c:pt idx="10984">
                  <c:v>252</c:v>
                </c:pt>
                <c:pt idx="10985">
                  <c:v>252</c:v>
                </c:pt>
                <c:pt idx="10986">
                  <c:v>252</c:v>
                </c:pt>
                <c:pt idx="10987">
                  <c:v>252</c:v>
                </c:pt>
                <c:pt idx="10988">
                  <c:v>252</c:v>
                </c:pt>
                <c:pt idx="10989">
                  <c:v>252</c:v>
                </c:pt>
                <c:pt idx="10990">
                  <c:v>252</c:v>
                </c:pt>
                <c:pt idx="10991">
                  <c:v>252</c:v>
                </c:pt>
                <c:pt idx="10992">
                  <c:v>252</c:v>
                </c:pt>
                <c:pt idx="10993">
                  <c:v>252</c:v>
                </c:pt>
                <c:pt idx="10994">
                  <c:v>252</c:v>
                </c:pt>
                <c:pt idx="10995">
                  <c:v>252</c:v>
                </c:pt>
                <c:pt idx="10996">
                  <c:v>252</c:v>
                </c:pt>
                <c:pt idx="10997">
                  <c:v>252</c:v>
                </c:pt>
                <c:pt idx="10998">
                  <c:v>252</c:v>
                </c:pt>
                <c:pt idx="10999">
                  <c:v>252</c:v>
                </c:pt>
                <c:pt idx="11000">
                  <c:v>252</c:v>
                </c:pt>
                <c:pt idx="11001">
                  <c:v>252</c:v>
                </c:pt>
                <c:pt idx="11002">
                  <c:v>252</c:v>
                </c:pt>
                <c:pt idx="11003">
                  <c:v>252</c:v>
                </c:pt>
                <c:pt idx="11004">
                  <c:v>252</c:v>
                </c:pt>
                <c:pt idx="11005">
                  <c:v>252</c:v>
                </c:pt>
                <c:pt idx="11006">
                  <c:v>252</c:v>
                </c:pt>
                <c:pt idx="11007">
                  <c:v>252</c:v>
                </c:pt>
                <c:pt idx="11008">
                  <c:v>252</c:v>
                </c:pt>
                <c:pt idx="11009">
                  <c:v>252</c:v>
                </c:pt>
                <c:pt idx="11010">
                  <c:v>252</c:v>
                </c:pt>
                <c:pt idx="11011">
                  <c:v>252</c:v>
                </c:pt>
                <c:pt idx="11012">
                  <c:v>443</c:v>
                </c:pt>
                <c:pt idx="11013">
                  <c:v>443</c:v>
                </c:pt>
                <c:pt idx="11014">
                  <c:v>443</c:v>
                </c:pt>
                <c:pt idx="11015">
                  <c:v>443</c:v>
                </c:pt>
                <c:pt idx="11016">
                  <c:v>320</c:v>
                </c:pt>
                <c:pt idx="11017">
                  <c:v>320</c:v>
                </c:pt>
                <c:pt idx="11018">
                  <c:v>320</c:v>
                </c:pt>
                <c:pt idx="11019">
                  <c:v>320</c:v>
                </c:pt>
                <c:pt idx="11020">
                  <c:v>320</c:v>
                </c:pt>
                <c:pt idx="11021">
                  <c:v>320</c:v>
                </c:pt>
                <c:pt idx="11022">
                  <c:v>320</c:v>
                </c:pt>
                <c:pt idx="11023">
                  <c:v>310</c:v>
                </c:pt>
                <c:pt idx="11024">
                  <c:v>310</c:v>
                </c:pt>
                <c:pt idx="11025">
                  <c:v>310</c:v>
                </c:pt>
                <c:pt idx="11026">
                  <c:v>310</c:v>
                </c:pt>
                <c:pt idx="11027">
                  <c:v>310</c:v>
                </c:pt>
                <c:pt idx="11028">
                  <c:v>310</c:v>
                </c:pt>
                <c:pt idx="11029">
                  <c:v>261</c:v>
                </c:pt>
                <c:pt idx="11030">
                  <c:v>261</c:v>
                </c:pt>
                <c:pt idx="11031">
                  <c:v>261</c:v>
                </c:pt>
                <c:pt idx="11032">
                  <c:v>261</c:v>
                </c:pt>
                <c:pt idx="11033">
                  <c:v>261</c:v>
                </c:pt>
                <c:pt idx="11034">
                  <c:v>261</c:v>
                </c:pt>
                <c:pt idx="11035">
                  <c:v>261</c:v>
                </c:pt>
                <c:pt idx="11036">
                  <c:v>261</c:v>
                </c:pt>
                <c:pt idx="11037">
                  <c:v>261</c:v>
                </c:pt>
                <c:pt idx="11038">
                  <c:v>261</c:v>
                </c:pt>
                <c:pt idx="11039">
                  <c:v>261</c:v>
                </c:pt>
                <c:pt idx="11040">
                  <c:v>261</c:v>
                </c:pt>
                <c:pt idx="11041">
                  <c:v>261</c:v>
                </c:pt>
                <c:pt idx="11042">
                  <c:v>261</c:v>
                </c:pt>
                <c:pt idx="11043">
                  <c:v>261</c:v>
                </c:pt>
                <c:pt idx="11044">
                  <c:v>261</c:v>
                </c:pt>
                <c:pt idx="11045">
                  <c:v>261</c:v>
                </c:pt>
                <c:pt idx="11046">
                  <c:v>261</c:v>
                </c:pt>
                <c:pt idx="11047">
                  <c:v>261</c:v>
                </c:pt>
                <c:pt idx="11048">
                  <c:v>261</c:v>
                </c:pt>
                <c:pt idx="11049">
                  <c:v>261</c:v>
                </c:pt>
                <c:pt idx="11050">
                  <c:v>304</c:v>
                </c:pt>
                <c:pt idx="11051">
                  <c:v>304</c:v>
                </c:pt>
                <c:pt idx="11052">
                  <c:v>304</c:v>
                </c:pt>
                <c:pt idx="11053">
                  <c:v>410</c:v>
                </c:pt>
                <c:pt idx="11054">
                  <c:v>304</c:v>
                </c:pt>
                <c:pt idx="11055">
                  <c:v>304</c:v>
                </c:pt>
                <c:pt idx="11056">
                  <c:v>304</c:v>
                </c:pt>
                <c:pt idx="11057">
                  <c:v>410</c:v>
                </c:pt>
                <c:pt idx="11058">
                  <c:v>304</c:v>
                </c:pt>
                <c:pt idx="11059">
                  <c:v>304</c:v>
                </c:pt>
                <c:pt idx="11060">
                  <c:v>304</c:v>
                </c:pt>
                <c:pt idx="11061">
                  <c:v>304</c:v>
                </c:pt>
                <c:pt idx="11062">
                  <c:v>304</c:v>
                </c:pt>
                <c:pt idx="11063">
                  <c:v>410</c:v>
                </c:pt>
                <c:pt idx="11064">
                  <c:v>304</c:v>
                </c:pt>
                <c:pt idx="11065">
                  <c:v>410</c:v>
                </c:pt>
                <c:pt idx="11066">
                  <c:v>304</c:v>
                </c:pt>
                <c:pt idx="11067">
                  <c:v>304</c:v>
                </c:pt>
                <c:pt idx="11068">
                  <c:v>304</c:v>
                </c:pt>
                <c:pt idx="11069">
                  <c:v>304</c:v>
                </c:pt>
                <c:pt idx="11070">
                  <c:v>304</c:v>
                </c:pt>
                <c:pt idx="11071">
                  <c:v>304</c:v>
                </c:pt>
                <c:pt idx="11072">
                  <c:v>304</c:v>
                </c:pt>
                <c:pt idx="11073">
                  <c:v>410</c:v>
                </c:pt>
                <c:pt idx="11074">
                  <c:v>410</c:v>
                </c:pt>
                <c:pt idx="11075">
                  <c:v>304</c:v>
                </c:pt>
                <c:pt idx="11076">
                  <c:v>304</c:v>
                </c:pt>
                <c:pt idx="11077">
                  <c:v>97</c:v>
                </c:pt>
                <c:pt idx="11078">
                  <c:v>145</c:v>
                </c:pt>
                <c:pt idx="11079">
                  <c:v>145</c:v>
                </c:pt>
                <c:pt idx="11080">
                  <c:v>148</c:v>
                </c:pt>
                <c:pt idx="11081">
                  <c:v>148</c:v>
                </c:pt>
                <c:pt idx="11082">
                  <c:v>148</c:v>
                </c:pt>
                <c:pt idx="11083">
                  <c:v>160</c:v>
                </c:pt>
                <c:pt idx="11084">
                  <c:v>160</c:v>
                </c:pt>
                <c:pt idx="11085">
                  <c:v>148</c:v>
                </c:pt>
                <c:pt idx="11086">
                  <c:v>148</c:v>
                </c:pt>
                <c:pt idx="11087">
                  <c:v>148</c:v>
                </c:pt>
                <c:pt idx="11088">
                  <c:v>148</c:v>
                </c:pt>
                <c:pt idx="11089">
                  <c:v>160</c:v>
                </c:pt>
                <c:pt idx="11090">
                  <c:v>160</c:v>
                </c:pt>
                <c:pt idx="11091">
                  <c:v>148</c:v>
                </c:pt>
                <c:pt idx="11092">
                  <c:v>148</c:v>
                </c:pt>
                <c:pt idx="11093">
                  <c:v>148</c:v>
                </c:pt>
                <c:pt idx="11094">
                  <c:v>106</c:v>
                </c:pt>
                <c:pt idx="11095">
                  <c:v>106</c:v>
                </c:pt>
                <c:pt idx="11096">
                  <c:v>106</c:v>
                </c:pt>
                <c:pt idx="11097">
                  <c:v>106</c:v>
                </c:pt>
                <c:pt idx="11098">
                  <c:v>106</c:v>
                </c:pt>
                <c:pt idx="11099">
                  <c:v>106</c:v>
                </c:pt>
                <c:pt idx="11100">
                  <c:v>106</c:v>
                </c:pt>
                <c:pt idx="11101">
                  <c:v>106</c:v>
                </c:pt>
                <c:pt idx="11102">
                  <c:v>106</c:v>
                </c:pt>
                <c:pt idx="11103">
                  <c:v>106</c:v>
                </c:pt>
                <c:pt idx="11104">
                  <c:v>106</c:v>
                </c:pt>
                <c:pt idx="11105">
                  <c:v>106</c:v>
                </c:pt>
                <c:pt idx="11106">
                  <c:v>106</c:v>
                </c:pt>
                <c:pt idx="11107">
                  <c:v>106</c:v>
                </c:pt>
                <c:pt idx="11108">
                  <c:v>106</c:v>
                </c:pt>
                <c:pt idx="11109">
                  <c:v>106</c:v>
                </c:pt>
                <c:pt idx="11110">
                  <c:v>106</c:v>
                </c:pt>
                <c:pt idx="11111">
                  <c:v>106</c:v>
                </c:pt>
                <c:pt idx="11112">
                  <c:v>106</c:v>
                </c:pt>
                <c:pt idx="11113">
                  <c:v>106</c:v>
                </c:pt>
                <c:pt idx="11114">
                  <c:v>106</c:v>
                </c:pt>
                <c:pt idx="11115">
                  <c:v>106</c:v>
                </c:pt>
                <c:pt idx="11116">
                  <c:v>106</c:v>
                </c:pt>
                <c:pt idx="11117">
                  <c:v>255</c:v>
                </c:pt>
                <c:pt idx="11118">
                  <c:v>332</c:v>
                </c:pt>
                <c:pt idx="11119">
                  <c:v>332</c:v>
                </c:pt>
                <c:pt idx="11120">
                  <c:v>332</c:v>
                </c:pt>
                <c:pt idx="11121">
                  <c:v>332</c:v>
                </c:pt>
                <c:pt idx="11122">
                  <c:v>332</c:v>
                </c:pt>
                <c:pt idx="11123">
                  <c:v>332</c:v>
                </c:pt>
                <c:pt idx="11124">
                  <c:v>332</c:v>
                </c:pt>
                <c:pt idx="11125">
                  <c:v>332</c:v>
                </c:pt>
                <c:pt idx="11126">
                  <c:v>332</c:v>
                </c:pt>
                <c:pt idx="11127">
                  <c:v>332</c:v>
                </c:pt>
                <c:pt idx="11128">
                  <c:v>332</c:v>
                </c:pt>
                <c:pt idx="11129">
                  <c:v>332</c:v>
                </c:pt>
                <c:pt idx="11130">
                  <c:v>355</c:v>
                </c:pt>
                <c:pt idx="11131">
                  <c:v>355</c:v>
                </c:pt>
                <c:pt idx="11132">
                  <c:v>355</c:v>
                </c:pt>
                <c:pt idx="11133">
                  <c:v>420</c:v>
                </c:pt>
                <c:pt idx="11134">
                  <c:v>420</c:v>
                </c:pt>
                <c:pt idx="11135">
                  <c:v>355</c:v>
                </c:pt>
                <c:pt idx="11136">
                  <c:v>355</c:v>
                </c:pt>
                <c:pt idx="11137">
                  <c:v>355</c:v>
                </c:pt>
                <c:pt idx="11138">
                  <c:v>355</c:v>
                </c:pt>
                <c:pt idx="11139">
                  <c:v>420</c:v>
                </c:pt>
                <c:pt idx="11140">
                  <c:v>355</c:v>
                </c:pt>
                <c:pt idx="11141">
                  <c:v>420</c:v>
                </c:pt>
                <c:pt idx="11142">
                  <c:v>355</c:v>
                </c:pt>
                <c:pt idx="11143">
                  <c:v>420</c:v>
                </c:pt>
                <c:pt idx="11144">
                  <c:v>420</c:v>
                </c:pt>
                <c:pt idx="11145">
                  <c:v>355</c:v>
                </c:pt>
                <c:pt idx="11146">
                  <c:v>355</c:v>
                </c:pt>
                <c:pt idx="11147">
                  <c:v>355</c:v>
                </c:pt>
                <c:pt idx="11148">
                  <c:v>355</c:v>
                </c:pt>
                <c:pt idx="11149">
                  <c:v>355</c:v>
                </c:pt>
                <c:pt idx="11150">
                  <c:v>355</c:v>
                </c:pt>
                <c:pt idx="11151">
                  <c:v>355</c:v>
                </c:pt>
                <c:pt idx="11152">
                  <c:v>420</c:v>
                </c:pt>
                <c:pt idx="11153">
                  <c:v>420</c:v>
                </c:pt>
                <c:pt idx="11154">
                  <c:v>420</c:v>
                </c:pt>
                <c:pt idx="11155">
                  <c:v>355</c:v>
                </c:pt>
                <c:pt idx="11156">
                  <c:v>420</c:v>
                </c:pt>
                <c:pt idx="11157">
                  <c:v>355</c:v>
                </c:pt>
                <c:pt idx="11158">
                  <c:v>355</c:v>
                </c:pt>
                <c:pt idx="11159">
                  <c:v>355</c:v>
                </c:pt>
                <c:pt idx="11160">
                  <c:v>420</c:v>
                </c:pt>
                <c:pt idx="11161">
                  <c:v>355</c:v>
                </c:pt>
                <c:pt idx="11162">
                  <c:v>355</c:v>
                </c:pt>
                <c:pt idx="11163">
                  <c:v>420</c:v>
                </c:pt>
                <c:pt idx="11164">
                  <c:v>355</c:v>
                </c:pt>
                <c:pt idx="11165">
                  <c:v>355</c:v>
                </c:pt>
                <c:pt idx="11166">
                  <c:v>193</c:v>
                </c:pt>
                <c:pt idx="11167">
                  <c:v>193</c:v>
                </c:pt>
                <c:pt idx="11168">
                  <c:v>170</c:v>
                </c:pt>
                <c:pt idx="11169">
                  <c:v>225</c:v>
                </c:pt>
                <c:pt idx="11170">
                  <c:v>184</c:v>
                </c:pt>
                <c:pt idx="11171">
                  <c:v>225</c:v>
                </c:pt>
                <c:pt idx="11172">
                  <c:v>225</c:v>
                </c:pt>
                <c:pt idx="11173">
                  <c:v>184</c:v>
                </c:pt>
                <c:pt idx="11174">
                  <c:v>225</c:v>
                </c:pt>
                <c:pt idx="11175">
                  <c:v>330</c:v>
                </c:pt>
                <c:pt idx="11176">
                  <c:v>330</c:v>
                </c:pt>
                <c:pt idx="11177">
                  <c:v>330</c:v>
                </c:pt>
                <c:pt idx="11178">
                  <c:v>330</c:v>
                </c:pt>
                <c:pt idx="11179">
                  <c:v>240</c:v>
                </c:pt>
                <c:pt idx="11180">
                  <c:v>300</c:v>
                </c:pt>
                <c:pt idx="11181">
                  <c:v>335</c:v>
                </c:pt>
                <c:pt idx="11182">
                  <c:v>240</c:v>
                </c:pt>
                <c:pt idx="11183">
                  <c:v>300</c:v>
                </c:pt>
                <c:pt idx="11184">
                  <c:v>335</c:v>
                </c:pt>
                <c:pt idx="11185">
                  <c:v>300</c:v>
                </c:pt>
                <c:pt idx="11186">
                  <c:v>240</c:v>
                </c:pt>
                <c:pt idx="11187">
                  <c:v>335</c:v>
                </c:pt>
                <c:pt idx="11188">
                  <c:v>394</c:v>
                </c:pt>
                <c:pt idx="11189">
                  <c:v>394</c:v>
                </c:pt>
                <c:pt idx="11190">
                  <c:v>394</c:v>
                </c:pt>
                <c:pt idx="11191">
                  <c:v>300</c:v>
                </c:pt>
                <c:pt idx="11192">
                  <c:v>300</c:v>
                </c:pt>
                <c:pt idx="11193">
                  <c:v>300</c:v>
                </c:pt>
                <c:pt idx="11194">
                  <c:v>300</c:v>
                </c:pt>
                <c:pt idx="11195">
                  <c:v>300</c:v>
                </c:pt>
                <c:pt idx="11196">
                  <c:v>300</c:v>
                </c:pt>
                <c:pt idx="11197">
                  <c:v>300</c:v>
                </c:pt>
                <c:pt idx="11198">
                  <c:v>221</c:v>
                </c:pt>
              </c:numCache>
            </c:numRef>
          </c:xVal>
          <c:yVal>
            <c:numRef>
              <c:f>'2.Scatter Plot for hp and msrp'!$B$2:$B$11200</c:f>
              <c:numCache>
                <c:formatCode>General</c:formatCode>
                <c:ptCount val="11199"/>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48250</c:v>
                </c:pt>
                <c:pt idx="15">
                  <c:v>43550</c:v>
                </c:pt>
                <c:pt idx="16">
                  <c:v>2000</c:v>
                </c:pt>
                <c:pt idx="17">
                  <c:v>2000</c:v>
                </c:pt>
                <c:pt idx="18">
                  <c:v>2000</c:v>
                </c:pt>
                <c:pt idx="19">
                  <c:v>2000</c:v>
                </c:pt>
                <c:pt idx="20">
                  <c:v>2000</c:v>
                </c:pt>
                <c:pt idx="21">
                  <c:v>2000</c:v>
                </c:pt>
                <c:pt idx="22">
                  <c:v>2000</c:v>
                </c:pt>
                <c:pt idx="23">
                  <c:v>2000</c:v>
                </c:pt>
                <c:pt idx="24">
                  <c:v>2000</c:v>
                </c:pt>
                <c:pt idx="25">
                  <c:v>2000</c:v>
                </c:pt>
                <c:pt idx="26">
                  <c:v>2000</c:v>
                </c:pt>
                <c:pt idx="27">
                  <c:v>27495</c:v>
                </c:pt>
                <c:pt idx="28">
                  <c:v>24995</c:v>
                </c:pt>
                <c:pt idx="29">
                  <c:v>28195</c:v>
                </c:pt>
                <c:pt idx="30">
                  <c:v>2000</c:v>
                </c:pt>
                <c:pt idx="31">
                  <c:v>2000</c:v>
                </c:pt>
                <c:pt idx="32">
                  <c:v>2000</c:v>
                </c:pt>
                <c:pt idx="33">
                  <c:v>2000</c:v>
                </c:pt>
                <c:pt idx="34">
                  <c:v>2000</c:v>
                </c:pt>
                <c:pt idx="35">
                  <c:v>2000</c:v>
                </c:pt>
                <c:pt idx="36">
                  <c:v>32850</c:v>
                </c:pt>
                <c:pt idx="37">
                  <c:v>38650</c:v>
                </c:pt>
                <c:pt idx="38">
                  <c:v>48750</c:v>
                </c:pt>
                <c:pt idx="39">
                  <c:v>34850</c:v>
                </c:pt>
                <c:pt idx="40">
                  <c:v>40650</c:v>
                </c:pt>
                <c:pt idx="41">
                  <c:v>44150</c:v>
                </c:pt>
                <c:pt idx="42">
                  <c:v>32850</c:v>
                </c:pt>
                <c:pt idx="43">
                  <c:v>46150</c:v>
                </c:pt>
                <c:pt idx="44">
                  <c:v>50750</c:v>
                </c:pt>
                <c:pt idx="45">
                  <c:v>46450</c:v>
                </c:pt>
                <c:pt idx="46">
                  <c:v>49050</c:v>
                </c:pt>
                <c:pt idx="47">
                  <c:v>51050</c:v>
                </c:pt>
                <c:pt idx="48">
                  <c:v>44450</c:v>
                </c:pt>
                <c:pt idx="49">
                  <c:v>38950</c:v>
                </c:pt>
                <c:pt idx="50">
                  <c:v>33150</c:v>
                </c:pt>
                <c:pt idx="51">
                  <c:v>35150</c:v>
                </c:pt>
                <c:pt idx="52">
                  <c:v>40950</c:v>
                </c:pt>
                <c:pt idx="53">
                  <c:v>2000</c:v>
                </c:pt>
                <c:pt idx="54">
                  <c:v>2000</c:v>
                </c:pt>
                <c:pt idx="55">
                  <c:v>2000</c:v>
                </c:pt>
                <c:pt idx="56">
                  <c:v>2000</c:v>
                </c:pt>
                <c:pt idx="57">
                  <c:v>2000</c:v>
                </c:pt>
                <c:pt idx="58">
                  <c:v>2000</c:v>
                </c:pt>
                <c:pt idx="59">
                  <c:v>25170</c:v>
                </c:pt>
                <c:pt idx="60">
                  <c:v>23950</c:v>
                </c:pt>
                <c:pt idx="61">
                  <c:v>29370</c:v>
                </c:pt>
                <c:pt idx="62">
                  <c:v>21995</c:v>
                </c:pt>
                <c:pt idx="63">
                  <c:v>26625</c:v>
                </c:pt>
                <c:pt idx="64">
                  <c:v>30825</c:v>
                </c:pt>
                <c:pt idx="65">
                  <c:v>21995</c:v>
                </c:pt>
                <c:pt idx="66">
                  <c:v>27795</c:v>
                </c:pt>
                <c:pt idx="67">
                  <c:v>31785</c:v>
                </c:pt>
                <c:pt idx="68">
                  <c:v>29905</c:v>
                </c:pt>
                <c:pt idx="69">
                  <c:v>22490</c:v>
                </c:pt>
                <c:pt idx="70">
                  <c:v>27570</c:v>
                </c:pt>
                <c:pt idx="71">
                  <c:v>25690</c:v>
                </c:pt>
                <c:pt idx="72">
                  <c:v>24490</c:v>
                </c:pt>
                <c:pt idx="73">
                  <c:v>29905</c:v>
                </c:pt>
                <c:pt idx="74">
                  <c:v>31785</c:v>
                </c:pt>
                <c:pt idx="75">
                  <c:v>26685</c:v>
                </c:pt>
                <c:pt idx="76">
                  <c:v>22490</c:v>
                </c:pt>
                <c:pt idx="77">
                  <c:v>25690</c:v>
                </c:pt>
                <c:pt idx="78">
                  <c:v>30900</c:v>
                </c:pt>
                <c:pt idx="79">
                  <c:v>27795</c:v>
                </c:pt>
                <c:pt idx="80">
                  <c:v>21995</c:v>
                </c:pt>
                <c:pt idx="81">
                  <c:v>24490</c:v>
                </c:pt>
                <c:pt idx="82">
                  <c:v>2000</c:v>
                </c:pt>
                <c:pt idx="83">
                  <c:v>2000</c:v>
                </c:pt>
                <c:pt idx="84">
                  <c:v>2000</c:v>
                </c:pt>
                <c:pt idx="85">
                  <c:v>2000</c:v>
                </c:pt>
                <c:pt idx="86">
                  <c:v>2000</c:v>
                </c:pt>
                <c:pt idx="87">
                  <c:v>2073</c:v>
                </c:pt>
                <c:pt idx="88">
                  <c:v>3713</c:v>
                </c:pt>
                <c:pt idx="89">
                  <c:v>3520</c:v>
                </c:pt>
                <c:pt idx="90">
                  <c:v>3910</c:v>
                </c:pt>
                <c:pt idx="91">
                  <c:v>4182</c:v>
                </c:pt>
                <c:pt idx="92">
                  <c:v>4107</c:v>
                </c:pt>
                <c:pt idx="93">
                  <c:v>4299</c:v>
                </c:pt>
                <c:pt idx="94">
                  <c:v>4693</c:v>
                </c:pt>
                <c:pt idx="95">
                  <c:v>4107</c:v>
                </c:pt>
                <c:pt idx="96">
                  <c:v>2000</c:v>
                </c:pt>
                <c:pt idx="97">
                  <c:v>2000</c:v>
                </c:pt>
                <c:pt idx="98">
                  <c:v>2000</c:v>
                </c:pt>
                <c:pt idx="99">
                  <c:v>2000</c:v>
                </c:pt>
                <c:pt idx="100">
                  <c:v>2000</c:v>
                </c:pt>
                <c:pt idx="101">
                  <c:v>2000</c:v>
                </c:pt>
                <c:pt idx="102">
                  <c:v>2000</c:v>
                </c:pt>
                <c:pt idx="103">
                  <c:v>16020</c:v>
                </c:pt>
                <c:pt idx="104">
                  <c:v>14530</c:v>
                </c:pt>
                <c:pt idx="105">
                  <c:v>16860</c:v>
                </c:pt>
                <c:pt idx="106">
                  <c:v>15370</c:v>
                </c:pt>
                <c:pt idx="107">
                  <c:v>17050</c:v>
                </c:pt>
                <c:pt idx="108">
                  <c:v>15560</c:v>
                </c:pt>
                <c:pt idx="109">
                  <c:v>16210</c:v>
                </c:pt>
                <c:pt idx="110">
                  <c:v>14720</c:v>
                </c:pt>
                <c:pt idx="111">
                  <c:v>17050</c:v>
                </c:pt>
                <c:pt idx="112">
                  <c:v>15560</c:v>
                </c:pt>
                <c:pt idx="113">
                  <c:v>16210</c:v>
                </c:pt>
                <c:pt idx="114">
                  <c:v>14720</c:v>
                </c:pt>
                <c:pt idx="115">
                  <c:v>47250</c:v>
                </c:pt>
                <c:pt idx="116">
                  <c:v>41850</c:v>
                </c:pt>
                <c:pt idx="117">
                  <c:v>43000</c:v>
                </c:pt>
                <c:pt idx="118">
                  <c:v>49200</c:v>
                </c:pt>
                <c:pt idx="119">
                  <c:v>49650</c:v>
                </c:pt>
                <c:pt idx="120">
                  <c:v>43950</c:v>
                </c:pt>
                <c:pt idx="121">
                  <c:v>41950</c:v>
                </c:pt>
                <c:pt idx="122">
                  <c:v>50150</c:v>
                </c:pt>
                <c:pt idx="123">
                  <c:v>37500</c:v>
                </c:pt>
                <c:pt idx="124">
                  <c:v>43750</c:v>
                </c:pt>
                <c:pt idx="125">
                  <c:v>39000</c:v>
                </c:pt>
                <c:pt idx="126">
                  <c:v>39500</c:v>
                </c:pt>
                <c:pt idx="127">
                  <c:v>34950</c:v>
                </c:pt>
                <c:pt idx="128">
                  <c:v>45750</c:v>
                </c:pt>
                <c:pt idx="129">
                  <c:v>43450</c:v>
                </c:pt>
                <c:pt idx="130">
                  <c:v>41000</c:v>
                </c:pt>
                <c:pt idx="131">
                  <c:v>32950</c:v>
                </c:pt>
                <c:pt idx="132">
                  <c:v>41850</c:v>
                </c:pt>
                <c:pt idx="133">
                  <c:v>47800</c:v>
                </c:pt>
                <c:pt idx="134">
                  <c:v>39850</c:v>
                </c:pt>
                <c:pt idx="135">
                  <c:v>38350</c:v>
                </c:pt>
                <c:pt idx="136">
                  <c:v>40350</c:v>
                </c:pt>
                <c:pt idx="137">
                  <c:v>38350</c:v>
                </c:pt>
                <c:pt idx="138">
                  <c:v>42650</c:v>
                </c:pt>
                <c:pt idx="139">
                  <c:v>33150</c:v>
                </c:pt>
                <c:pt idx="140">
                  <c:v>35150</c:v>
                </c:pt>
                <c:pt idx="141">
                  <c:v>44150</c:v>
                </c:pt>
                <c:pt idx="142">
                  <c:v>45800</c:v>
                </c:pt>
                <c:pt idx="143">
                  <c:v>38750</c:v>
                </c:pt>
                <c:pt idx="144">
                  <c:v>35450</c:v>
                </c:pt>
                <c:pt idx="145">
                  <c:v>33450</c:v>
                </c:pt>
                <c:pt idx="146">
                  <c:v>40750</c:v>
                </c:pt>
                <c:pt idx="147">
                  <c:v>42250</c:v>
                </c:pt>
                <c:pt idx="148">
                  <c:v>42950</c:v>
                </c:pt>
                <c:pt idx="149">
                  <c:v>40250</c:v>
                </c:pt>
                <c:pt idx="150">
                  <c:v>49900</c:v>
                </c:pt>
                <c:pt idx="151">
                  <c:v>47900</c:v>
                </c:pt>
                <c:pt idx="152">
                  <c:v>44450</c:v>
                </c:pt>
                <c:pt idx="153">
                  <c:v>2232</c:v>
                </c:pt>
                <c:pt idx="154">
                  <c:v>2000</c:v>
                </c:pt>
                <c:pt idx="155">
                  <c:v>2000</c:v>
                </c:pt>
                <c:pt idx="156">
                  <c:v>2105</c:v>
                </c:pt>
                <c:pt idx="157">
                  <c:v>2199</c:v>
                </c:pt>
                <c:pt idx="158">
                  <c:v>2000</c:v>
                </c:pt>
                <c:pt idx="159">
                  <c:v>2124</c:v>
                </c:pt>
                <c:pt idx="160">
                  <c:v>3552</c:v>
                </c:pt>
                <c:pt idx="161">
                  <c:v>2179</c:v>
                </c:pt>
                <c:pt idx="162">
                  <c:v>2000</c:v>
                </c:pt>
                <c:pt idx="163">
                  <c:v>2000</c:v>
                </c:pt>
                <c:pt idx="164">
                  <c:v>2377</c:v>
                </c:pt>
                <c:pt idx="165">
                  <c:v>3814</c:v>
                </c:pt>
                <c:pt idx="166">
                  <c:v>2207</c:v>
                </c:pt>
                <c:pt idx="167">
                  <c:v>2000</c:v>
                </c:pt>
                <c:pt idx="168">
                  <c:v>2248</c:v>
                </c:pt>
                <c:pt idx="169">
                  <c:v>2065</c:v>
                </c:pt>
                <c:pt idx="170">
                  <c:v>2547</c:v>
                </c:pt>
                <c:pt idx="171">
                  <c:v>2282</c:v>
                </c:pt>
                <c:pt idx="172">
                  <c:v>2000</c:v>
                </c:pt>
                <c:pt idx="173">
                  <c:v>2544</c:v>
                </c:pt>
                <c:pt idx="174">
                  <c:v>2397</c:v>
                </c:pt>
                <c:pt idx="175">
                  <c:v>2000</c:v>
                </c:pt>
                <c:pt idx="176">
                  <c:v>4174</c:v>
                </c:pt>
                <c:pt idx="177">
                  <c:v>2187</c:v>
                </c:pt>
                <c:pt idx="178">
                  <c:v>2729</c:v>
                </c:pt>
                <c:pt idx="179">
                  <c:v>2433</c:v>
                </c:pt>
                <c:pt idx="180">
                  <c:v>2247</c:v>
                </c:pt>
                <c:pt idx="181">
                  <c:v>2540</c:v>
                </c:pt>
                <c:pt idx="182">
                  <c:v>3941</c:v>
                </c:pt>
                <c:pt idx="183">
                  <c:v>3295</c:v>
                </c:pt>
                <c:pt idx="184">
                  <c:v>6008</c:v>
                </c:pt>
                <c:pt idx="185">
                  <c:v>6710</c:v>
                </c:pt>
                <c:pt idx="186">
                  <c:v>3701</c:v>
                </c:pt>
                <c:pt idx="187">
                  <c:v>4671</c:v>
                </c:pt>
                <c:pt idx="188">
                  <c:v>5306</c:v>
                </c:pt>
                <c:pt idx="189">
                  <c:v>7600</c:v>
                </c:pt>
                <c:pt idx="190">
                  <c:v>4090</c:v>
                </c:pt>
                <c:pt idx="191">
                  <c:v>37570</c:v>
                </c:pt>
                <c:pt idx="192">
                  <c:v>31695</c:v>
                </c:pt>
                <c:pt idx="193">
                  <c:v>38070</c:v>
                </c:pt>
                <c:pt idx="194">
                  <c:v>44895</c:v>
                </c:pt>
                <c:pt idx="195">
                  <c:v>35070</c:v>
                </c:pt>
                <c:pt idx="196">
                  <c:v>42395</c:v>
                </c:pt>
                <c:pt idx="197">
                  <c:v>34195</c:v>
                </c:pt>
                <c:pt idx="198">
                  <c:v>40570</c:v>
                </c:pt>
                <c:pt idx="199">
                  <c:v>38095</c:v>
                </c:pt>
                <c:pt idx="200">
                  <c:v>35595</c:v>
                </c:pt>
                <c:pt idx="201">
                  <c:v>45190</c:v>
                </c:pt>
                <c:pt idx="202">
                  <c:v>32260</c:v>
                </c:pt>
                <c:pt idx="203">
                  <c:v>37755</c:v>
                </c:pt>
                <c:pt idx="204">
                  <c:v>41055</c:v>
                </c:pt>
                <c:pt idx="205">
                  <c:v>36090</c:v>
                </c:pt>
                <c:pt idx="206">
                  <c:v>42690</c:v>
                </c:pt>
                <c:pt idx="207">
                  <c:v>38555</c:v>
                </c:pt>
                <c:pt idx="208">
                  <c:v>35255</c:v>
                </c:pt>
                <c:pt idx="209">
                  <c:v>38590</c:v>
                </c:pt>
                <c:pt idx="210">
                  <c:v>34760</c:v>
                </c:pt>
                <c:pt idx="211">
                  <c:v>41135</c:v>
                </c:pt>
                <c:pt idx="212">
                  <c:v>45270</c:v>
                </c:pt>
                <c:pt idx="213">
                  <c:v>38670</c:v>
                </c:pt>
                <c:pt idx="214">
                  <c:v>38635</c:v>
                </c:pt>
                <c:pt idx="215">
                  <c:v>36170</c:v>
                </c:pt>
                <c:pt idx="216">
                  <c:v>38175</c:v>
                </c:pt>
                <c:pt idx="217">
                  <c:v>32340</c:v>
                </c:pt>
                <c:pt idx="218">
                  <c:v>42770</c:v>
                </c:pt>
                <c:pt idx="219">
                  <c:v>34840</c:v>
                </c:pt>
                <c:pt idx="220">
                  <c:v>35675</c:v>
                </c:pt>
                <c:pt idx="221">
                  <c:v>32065</c:v>
                </c:pt>
                <c:pt idx="222">
                  <c:v>28540</c:v>
                </c:pt>
                <c:pt idx="223">
                  <c:v>32315</c:v>
                </c:pt>
                <c:pt idx="224">
                  <c:v>28885</c:v>
                </c:pt>
                <c:pt idx="225">
                  <c:v>29185</c:v>
                </c:pt>
                <c:pt idx="226">
                  <c:v>32615</c:v>
                </c:pt>
                <c:pt idx="227">
                  <c:v>2847</c:v>
                </c:pt>
                <c:pt idx="228">
                  <c:v>2488</c:v>
                </c:pt>
                <c:pt idx="229">
                  <c:v>2683</c:v>
                </c:pt>
                <c:pt idx="230">
                  <c:v>2553</c:v>
                </c:pt>
                <c:pt idx="231">
                  <c:v>3049</c:v>
                </c:pt>
                <c:pt idx="232">
                  <c:v>2774</c:v>
                </c:pt>
                <c:pt idx="233">
                  <c:v>2702</c:v>
                </c:pt>
                <c:pt idx="234">
                  <c:v>3101</c:v>
                </c:pt>
                <c:pt idx="235">
                  <c:v>3510</c:v>
                </c:pt>
                <c:pt idx="236">
                  <c:v>3107</c:v>
                </c:pt>
                <c:pt idx="237">
                  <c:v>3624</c:v>
                </c:pt>
                <c:pt idx="238">
                  <c:v>3185</c:v>
                </c:pt>
                <c:pt idx="239">
                  <c:v>2000</c:v>
                </c:pt>
                <c:pt idx="240">
                  <c:v>2000</c:v>
                </c:pt>
                <c:pt idx="241">
                  <c:v>2000</c:v>
                </c:pt>
                <c:pt idx="242">
                  <c:v>2000</c:v>
                </c:pt>
                <c:pt idx="243">
                  <c:v>2144</c:v>
                </c:pt>
                <c:pt idx="244">
                  <c:v>2098</c:v>
                </c:pt>
                <c:pt idx="245">
                  <c:v>2178</c:v>
                </c:pt>
                <c:pt idx="246">
                  <c:v>2311</c:v>
                </c:pt>
                <c:pt idx="247">
                  <c:v>36550</c:v>
                </c:pt>
                <c:pt idx="248">
                  <c:v>41250</c:v>
                </c:pt>
                <c:pt idx="249">
                  <c:v>30600</c:v>
                </c:pt>
                <c:pt idx="250">
                  <c:v>37100</c:v>
                </c:pt>
                <c:pt idx="251">
                  <c:v>27900</c:v>
                </c:pt>
                <c:pt idx="252">
                  <c:v>32700</c:v>
                </c:pt>
                <c:pt idx="253">
                  <c:v>40250</c:v>
                </c:pt>
                <c:pt idx="254">
                  <c:v>35550</c:v>
                </c:pt>
                <c:pt idx="255">
                  <c:v>36100</c:v>
                </c:pt>
                <c:pt idx="256">
                  <c:v>33200</c:v>
                </c:pt>
                <c:pt idx="257">
                  <c:v>37900</c:v>
                </c:pt>
                <c:pt idx="258">
                  <c:v>29600</c:v>
                </c:pt>
                <c:pt idx="259">
                  <c:v>38070</c:v>
                </c:pt>
                <c:pt idx="260">
                  <c:v>38900</c:v>
                </c:pt>
                <c:pt idx="261">
                  <c:v>33840</c:v>
                </c:pt>
                <c:pt idx="262">
                  <c:v>38630</c:v>
                </c:pt>
                <c:pt idx="263">
                  <c:v>39630</c:v>
                </c:pt>
                <c:pt idx="264">
                  <c:v>37740</c:v>
                </c:pt>
                <c:pt idx="265">
                  <c:v>41980</c:v>
                </c:pt>
                <c:pt idx="266">
                  <c:v>36280</c:v>
                </c:pt>
                <c:pt idx="267">
                  <c:v>36740</c:v>
                </c:pt>
                <c:pt idx="268">
                  <c:v>40980</c:v>
                </c:pt>
                <c:pt idx="269">
                  <c:v>38680</c:v>
                </c:pt>
                <c:pt idx="270">
                  <c:v>28510</c:v>
                </c:pt>
                <c:pt idx="271">
                  <c:v>30210</c:v>
                </c:pt>
                <c:pt idx="272">
                  <c:v>31210</c:v>
                </c:pt>
                <c:pt idx="273">
                  <c:v>33340</c:v>
                </c:pt>
                <c:pt idx="274">
                  <c:v>37280</c:v>
                </c:pt>
                <c:pt idx="275">
                  <c:v>41570</c:v>
                </c:pt>
                <c:pt idx="276">
                  <c:v>36870</c:v>
                </c:pt>
                <c:pt idx="277">
                  <c:v>42570</c:v>
                </c:pt>
                <c:pt idx="278">
                  <c:v>37870</c:v>
                </c:pt>
                <c:pt idx="279">
                  <c:v>39220</c:v>
                </c:pt>
                <c:pt idx="280">
                  <c:v>40220</c:v>
                </c:pt>
                <c:pt idx="281">
                  <c:v>160829</c:v>
                </c:pt>
                <c:pt idx="282">
                  <c:v>140615</c:v>
                </c:pt>
                <c:pt idx="283">
                  <c:v>150694</c:v>
                </c:pt>
                <c:pt idx="284">
                  <c:v>170829</c:v>
                </c:pt>
                <c:pt idx="285">
                  <c:v>165986</c:v>
                </c:pt>
                <c:pt idx="286">
                  <c:v>154090</c:v>
                </c:pt>
                <c:pt idx="287">
                  <c:v>143860</c:v>
                </c:pt>
                <c:pt idx="288">
                  <c:v>176287</c:v>
                </c:pt>
                <c:pt idx="289">
                  <c:v>157767</c:v>
                </c:pt>
                <c:pt idx="290">
                  <c:v>187124</c:v>
                </c:pt>
                <c:pt idx="291">
                  <c:v>147332</c:v>
                </c:pt>
                <c:pt idx="292">
                  <c:v>169900</c:v>
                </c:pt>
                <c:pt idx="293">
                  <c:v>180408</c:v>
                </c:pt>
                <c:pt idx="294">
                  <c:v>46790</c:v>
                </c:pt>
                <c:pt idx="295">
                  <c:v>48100</c:v>
                </c:pt>
                <c:pt idx="296">
                  <c:v>29990</c:v>
                </c:pt>
                <c:pt idx="297">
                  <c:v>41820</c:v>
                </c:pt>
                <c:pt idx="298">
                  <c:v>31290</c:v>
                </c:pt>
                <c:pt idx="299">
                  <c:v>34870</c:v>
                </c:pt>
                <c:pt idx="300">
                  <c:v>33570</c:v>
                </c:pt>
                <c:pt idx="301">
                  <c:v>46570</c:v>
                </c:pt>
                <c:pt idx="302">
                  <c:v>37970</c:v>
                </c:pt>
                <c:pt idx="303">
                  <c:v>37070</c:v>
                </c:pt>
                <c:pt idx="304">
                  <c:v>49400</c:v>
                </c:pt>
                <c:pt idx="305">
                  <c:v>45270</c:v>
                </c:pt>
                <c:pt idx="306">
                  <c:v>39270</c:v>
                </c:pt>
                <c:pt idx="307">
                  <c:v>45490</c:v>
                </c:pt>
                <c:pt idx="308">
                  <c:v>41990</c:v>
                </c:pt>
                <c:pt idx="309">
                  <c:v>38370</c:v>
                </c:pt>
                <c:pt idx="310">
                  <c:v>43290</c:v>
                </c:pt>
                <c:pt idx="311">
                  <c:v>41820</c:v>
                </c:pt>
                <c:pt idx="312">
                  <c:v>48100</c:v>
                </c:pt>
                <c:pt idx="313">
                  <c:v>43290</c:v>
                </c:pt>
                <c:pt idx="314">
                  <c:v>39270</c:v>
                </c:pt>
                <c:pt idx="315">
                  <c:v>34870</c:v>
                </c:pt>
                <c:pt idx="316">
                  <c:v>41990</c:v>
                </c:pt>
                <c:pt idx="317">
                  <c:v>38370</c:v>
                </c:pt>
                <c:pt idx="318">
                  <c:v>45270</c:v>
                </c:pt>
                <c:pt idx="319">
                  <c:v>45490</c:v>
                </c:pt>
                <c:pt idx="320">
                  <c:v>29990</c:v>
                </c:pt>
                <c:pt idx="321">
                  <c:v>46570</c:v>
                </c:pt>
                <c:pt idx="322">
                  <c:v>46790</c:v>
                </c:pt>
                <c:pt idx="323">
                  <c:v>49400</c:v>
                </c:pt>
                <c:pt idx="324">
                  <c:v>37070</c:v>
                </c:pt>
                <c:pt idx="325">
                  <c:v>31290</c:v>
                </c:pt>
                <c:pt idx="326">
                  <c:v>37970</c:v>
                </c:pt>
                <c:pt idx="327">
                  <c:v>33570</c:v>
                </c:pt>
                <c:pt idx="328">
                  <c:v>37970</c:v>
                </c:pt>
                <c:pt idx="329">
                  <c:v>38370</c:v>
                </c:pt>
                <c:pt idx="330">
                  <c:v>34870</c:v>
                </c:pt>
                <c:pt idx="331">
                  <c:v>29990</c:v>
                </c:pt>
                <c:pt idx="332">
                  <c:v>45490</c:v>
                </c:pt>
                <c:pt idx="333">
                  <c:v>41990</c:v>
                </c:pt>
                <c:pt idx="334">
                  <c:v>45270</c:v>
                </c:pt>
                <c:pt idx="335">
                  <c:v>33570</c:v>
                </c:pt>
                <c:pt idx="336">
                  <c:v>48100</c:v>
                </c:pt>
                <c:pt idx="337">
                  <c:v>39270</c:v>
                </c:pt>
                <c:pt idx="338">
                  <c:v>46570</c:v>
                </c:pt>
                <c:pt idx="339">
                  <c:v>49400</c:v>
                </c:pt>
                <c:pt idx="340">
                  <c:v>37070</c:v>
                </c:pt>
                <c:pt idx="341">
                  <c:v>41820</c:v>
                </c:pt>
                <c:pt idx="342">
                  <c:v>46790</c:v>
                </c:pt>
                <c:pt idx="343">
                  <c:v>43290</c:v>
                </c:pt>
                <c:pt idx="344">
                  <c:v>31290</c:v>
                </c:pt>
                <c:pt idx="345">
                  <c:v>25045</c:v>
                </c:pt>
                <c:pt idx="346">
                  <c:v>26095</c:v>
                </c:pt>
                <c:pt idx="347">
                  <c:v>23795</c:v>
                </c:pt>
                <c:pt idx="348">
                  <c:v>19595</c:v>
                </c:pt>
                <c:pt idx="349">
                  <c:v>18445</c:v>
                </c:pt>
                <c:pt idx="350">
                  <c:v>23845</c:v>
                </c:pt>
                <c:pt idx="351">
                  <c:v>25395</c:v>
                </c:pt>
                <c:pt idx="352">
                  <c:v>24895</c:v>
                </c:pt>
                <c:pt idx="353">
                  <c:v>25545</c:v>
                </c:pt>
                <c:pt idx="354">
                  <c:v>24295</c:v>
                </c:pt>
                <c:pt idx="355">
                  <c:v>19495</c:v>
                </c:pt>
                <c:pt idx="356">
                  <c:v>20095</c:v>
                </c:pt>
                <c:pt idx="357">
                  <c:v>19995</c:v>
                </c:pt>
                <c:pt idx="358">
                  <c:v>21145</c:v>
                </c:pt>
                <c:pt idx="359">
                  <c:v>23245</c:v>
                </c:pt>
                <c:pt idx="360">
                  <c:v>16945</c:v>
                </c:pt>
                <c:pt idx="361">
                  <c:v>24345</c:v>
                </c:pt>
                <c:pt idx="362">
                  <c:v>20645</c:v>
                </c:pt>
                <c:pt idx="363">
                  <c:v>18945</c:v>
                </c:pt>
                <c:pt idx="364">
                  <c:v>26595</c:v>
                </c:pt>
                <c:pt idx="365">
                  <c:v>22745</c:v>
                </c:pt>
                <c:pt idx="366">
                  <c:v>17995</c:v>
                </c:pt>
                <c:pt idx="367">
                  <c:v>22545</c:v>
                </c:pt>
                <c:pt idx="368">
                  <c:v>21095</c:v>
                </c:pt>
                <c:pt idx="369">
                  <c:v>25495</c:v>
                </c:pt>
                <c:pt idx="370">
                  <c:v>20745</c:v>
                </c:pt>
                <c:pt idx="371">
                  <c:v>24295</c:v>
                </c:pt>
                <c:pt idx="372">
                  <c:v>23595</c:v>
                </c:pt>
                <c:pt idx="373">
                  <c:v>21795</c:v>
                </c:pt>
                <c:pt idx="374">
                  <c:v>17845</c:v>
                </c:pt>
                <c:pt idx="375">
                  <c:v>26495</c:v>
                </c:pt>
                <c:pt idx="376">
                  <c:v>24745</c:v>
                </c:pt>
                <c:pt idx="377">
                  <c:v>18895</c:v>
                </c:pt>
                <c:pt idx="378">
                  <c:v>19595</c:v>
                </c:pt>
                <c:pt idx="379">
                  <c:v>23245</c:v>
                </c:pt>
                <c:pt idx="380">
                  <c:v>18545</c:v>
                </c:pt>
                <c:pt idx="381">
                  <c:v>25795</c:v>
                </c:pt>
                <c:pt idx="382">
                  <c:v>20045</c:v>
                </c:pt>
                <c:pt idx="383">
                  <c:v>25445</c:v>
                </c:pt>
                <c:pt idx="384">
                  <c:v>24795</c:v>
                </c:pt>
                <c:pt idx="385">
                  <c:v>21495</c:v>
                </c:pt>
                <c:pt idx="386">
                  <c:v>17845</c:v>
                </c:pt>
                <c:pt idx="387">
                  <c:v>23145</c:v>
                </c:pt>
                <c:pt idx="388">
                  <c:v>24195</c:v>
                </c:pt>
                <c:pt idx="389">
                  <c:v>20145</c:v>
                </c:pt>
                <c:pt idx="390">
                  <c:v>24945</c:v>
                </c:pt>
                <c:pt idx="391">
                  <c:v>23895</c:v>
                </c:pt>
                <c:pt idx="392">
                  <c:v>19095</c:v>
                </c:pt>
                <c:pt idx="393">
                  <c:v>23445</c:v>
                </c:pt>
                <c:pt idx="394">
                  <c:v>18895</c:v>
                </c:pt>
                <c:pt idx="395">
                  <c:v>22245</c:v>
                </c:pt>
                <c:pt idx="396">
                  <c:v>22395</c:v>
                </c:pt>
                <c:pt idx="397">
                  <c:v>20445</c:v>
                </c:pt>
                <c:pt idx="398">
                  <c:v>42300</c:v>
                </c:pt>
                <c:pt idx="399">
                  <c:v>40300</c:v>
                </c:pt>
                <c:pt idx="400">
                  <c:v>45800</c:v>
                </c:pt>
                <c:pt idx="401">
                  <c:v>47800</c:v>
                </c:pt>
                <c:pt idx="402">
                  <c:v>43650</c:v>
                </c:pt>
                <c:pt idx="403">
                  <c:v>49950</c:v>
                </c:pt>
                <c:pt idx="404">
                  <c:v>47950</c:v>
                </c:pt>
                <c:pt idx="405">
                  <c:v>41650</c:v>
                </c:pt>
                <c:pt idx="406">
                  <c:v>48300</c:v>
                </c:pt>
                <c:pt idx="407">
                  <c:v>50300</c:v>
                </c:pt>
                <c:pt idx="408">
                  <c:v>43950</c:v>
                </c:pt>
                <c:pt idx="409">
                  <c:v>41950</c:v>
                </c:pt>
                <c:pt idx="410">
                  <c:v>56900</c:v>
                </c:pt>
                <c:pt idx="411">
                  <c:v>46250</c:v>
                </c:pt>
                <c:pt idx="412">
                  <c:v>50750</c:v>
                </c:pt>
                <c:pt idx="413">
                  <c:v>42750</c:v>
                </c:pt>
                <c:pt idx="414">
                  <c:v>48750</c:v>
                </c:pt>
                <c:pt idx="415">
                  <c:v>48250</c:v>
                </c:pt>
                <c:pt idx="416">
                  <c:v>40750</c:v>
                </c:pt>
                <c:pt idx="417">
                  <c:v>54900</c:v>
                </c:pt>
                <c:pt idx="418">
                  <c:v>52000</c:v>
                </c:pt>
                <c:pt idx="419">
                  <c:v>50000</c:v>
                </c:pt>
                <c:pt idx="420">
                  <c:v>41850</c:v>
                </c:pt>
                <c:pt idx="421">
                  <c:v>50150</c:v>
                </c:pt>
                <c:pt idx="422">
                  <c:v>41850</c:v>
                </c:pt>
                <c:pt idx="423">
                  <c:v>58950</c:v>
                </c:pt>
                <c:pt idx="424">
                  <c:v>43850</c:v>
                </c:pt>
                <c:pt idx="425">
                  <c:v>48150</c:v>
                </c:pt>
                <c:pt idx="426">
                  <c:v>56950</c:v>
                </c:pt>
                <c:pt idx="427">
                  <c:v>50300</c:v>
                </c:pt>
                <c:pt idx="428">
                  <c:v>52300</c:v>
                </c:pt>
                <c:pt idx="429">
                  <c:v>50500</c:v>
                </c:pt>
                <c:pt idx="430">
                  <c:v>44150</c:v>
                </c:pt>
                <c:pt idx="431">
                  <c:v>42150</c:v>
                </c:pt>
                <c:pt idx="432">
                  <c:v>59300</c:v>
                </c:pt>
                <c:pt idx="433">
                  <c:v>57300</c:v>
                </c:pt>
                <c:pt idx="434">
                  <c:v>48500</c:v>
                </c:pt>
                <c:pt idx="435">
                  <c:v>2168</c:v>
                </c:pt>
                <c:pt idx="436">
                  <c:v>2497</c:v>
                </c:pt>
                <c:pt idx="437">
                  <c:v>2278</c:v>
                </c:pt>
                <c:pt idx="438">
                  <c:v>2650</c:v>
                </c:pt>
                <c:pt idx="439">
                  <c:v>2000</c:v>
                </c:pt>
                <c:pt idx="440">
                  <c:v>2186</c:v>
                </c:pt>
                <c:pt idx="441">
                  <c:v>223970</c:v>
                </c:pt>
                <c:pt idx="442">
                  <c:v>219775</c:v>
                </c:pt>
                <c:pt idx="443">
                  <c:v>228625</c:v>
                </c:pt>
                <c:pt idx="444">
                  <c:v>224585</c:v>
                </c:pt>
                <c:pt idx="445">
                  <c:v>228625</c:v>
                </c:pt>
                <c:pt idx="446">
                  <c:v>224585</c:v>
                </c:pt>
                <c:pt idx="447">
                  <c:v>257412</c:v>
                </c:pt>
                <c:pt idx="448">
                  <c:v>233509</c:v>
                </c:pt>
                <c:pt idx="449">
                  <c:v>233509</c:v>
                </c:pt>
                <c:pt idx="450">
                  <c:v>288000</c:v>
                </c:pt>
                <c:pt idx="451">
                  <c:v>257412</c:v>
                </c:pt>
                <c:pt idx="452">
                  <c:v>239340</c:v>
                </c:pt>
                <c:pt idx="453">
                  <c:v>263553</c:v>
                </c:pt>
                <c:pt idx="454">
                  <c:v>291744</c:v>
                </c:pt>
                <c:pt idx="455">
                  <c:v>63900</c:v>
                </c:pt>
                <c:pt idx="456">
                  <c:v>68400</c:v>
                </c:pt>
                <c:pt idx="457">
                  <c:v>53900</c:v>
                </c:pt>
                <c:pt idx="458">
                  <c:v>55900</c:v>
                </c:pt>
                <c:pt idx="459">
                  <c:v>65900</c:v>
                </c:pt>
                <c:pt idx="460">
                  <c:v>41365</c:v>
                </c:pt>
                <c:pt idx="461">
                  <c:v>35740</c:v>
                </c:pt>
                <c:pt idx="462">
                  <c:v>37615</c:v>
                </c:pt>
                <c:pt idx="463">
                  <c:v>34695</c:v>
                </c:pt>
                <c:pt idx="464">
                  <c:v>35725</c:v>
                </c:pt>
                <c:pt idx="465">
                  <c:v>43400</c:v>
                </c:pt>
                <c:pt idx="466">
                  <c:v>32820</c:v>
                </c:pt>
                <c:pt idx="467">
                  <c:v>38645</c:v>
                </c:pt>
                <c:pt idx="468">
                  <c:v>37825</c:v>
                </c:pt>
                <c:pt idx="469">
                  <c:v>43620</c:v>
                </c:pt>
                <c:pt idx="470">
                  <c:v>36115</c:v>
                </c:pt>
                <c:pt idx="471">
                  <c:v>35950</c:v>
                </c:pt>
                <c:pt idx="472">
                  <c:v>33210</c:v>
                </c:pt>
                <c:pt idx="473">
                  <c:v>38855</c:v>
                </c:pt>
                <c:pt idx="474">
                  <c:v>41585</c:v>
                </c:pt>
                <c:pt idx="475">
                  <c:v>35085</c:v>
                </c:pt>
                <c:pt idx="476">
                  <c:v>41310</c:v>
                </c:pt>
                <c:pt idx="477">
                  <c:v>36690</c:v>
                </c:pt>
                <c:pt idx="478">
                  <c:v>44360</c:v>
                </c:pt>
                <c:pt idx="479">
                  <c:v>39595</c:v>
                </c:pt>
                <c:pt idx="480">
                  <c:v>41850</c:v>
                </c:pt>
                <c:pt idx="481">
                  <c:v>42325</c:v>
                </c:pt>
                <c:pt idx="482">
                  <c:v>35885</c:v>
                </c:pt>
                <c:pt idx="483">
                  <c:v>38565</c:v>
                </c:pt>
                <c:pt idx="484">
                  <c:v>36915</c:v>
                </c:pt>
                <c:pt idx="485">
                  <c:v>34010</c:v>
                </c:pt>
                <c:pt idx="486">
                  <c:v>60700</c:v>
                </c:pt>
                <c:pt idx="487">
                  <c:v>71400</c:v>
                </c:pt>
                <c:pt idx="488">
                  <c:v>63000</c:v>
                </c:pt>
                <c:pt idx="489">
                  <c:v>69100</c:v>
                </c:pt>
                <c:pt idx="490">
                  <c:v>63200</c:v>
                </c:pt>
                <c:pt idx="491">
                  <c:v>72500</c:v>
                </c:pt>
                <c:pt idx="492">
                  <c:v>60900</c:v>
                </c:pt>
                <c:pt idx="493">
                  <c:v>63200</c:v>
                </c:pt>
                <c:pt idx="494">
                  <c:v>60900</c:v>
                </c:pt>
                <c:pt idx="495">
                  <c:v>72500</c:v>
                </c:pt>
                <c:pt idx="496">
                  <c:v>67200</c:v>
                </c:pt>
                <c:pt idx="497">
                  <c:v>57900</c:v>
                </c:pt>
                <c:pt idx="498">
                  <c:v>57100</c:v>
                </c:pt>
                <c:pt idx="499">
                  <c:v>52250</c:v>
                </c:pt>
                <c:pt idx="500">
                  <c:v>59400</c:v>
                </c:pt>
                <c:pt idx="501">
                  <c:v>64900</c:v>
                </c:pt>
                <c:pt idx="502">
                  <c:v>49950</c:v>
                </c:pt>
                <c:pt idx="503">
                  <c:v>55600</c:v>
                </c:pt>
                <c:pt idx="504">
                  <c:v>57350</c:v>
                </c:pt>
                <c:pt idx="505">
                  <c:v>58150</c:v>
                </c:pt>
                <c:pt idx="506">
                  <c:v>55850</c:v>
                </c:pt>
                <c:pt idx="507">
                  <c:v>52500</c:v>
                </c:pt>
                <c:pt idx="508">
                  <c:v>50200</c:v>
                </c:pt>
                <c:pt idx="509">
                  <c:v>68600</c:v>
                </c:pt>
                <c:pt idx="510">
                  <c:v>66300</c:v>
                </c:pt>
                <c:pt idx="511">
                  <c:v>59650</c:v>
                </c:pt>
                <c:pt idx="512">
                  <c:v>4155</c:v>
                </c:pt>
                <c:pt idx="513">
                  <c:v>2427</c:v>
                </c:pt>
                <c:pt idx="514">
                  <c:v>3245</c:v>
                </c:pt>
                <c:pt idx="515">
                  <c:v>4701</c:v>
                </c:pt>
                <c:pt idx="516">
                  <c:v>3176</c:v>
                </c:pt>
                <c:pt idx="517">
                  <c:v>3613</c:v>
                </c:pt>
                <c:pt idx="518">
                  <c:v>5140</c:v>
                </c:pt>
                <c:pt idx="519">
                  <c:v>2692</c:v>
                </c:pt>
                <c:pt idx="520">
                  <c:v>31800</c:v>
                </c:pt>
                <c:pt idx="521">
                  <c:v>31800</c:v>
                </c:pt>
                <c:pt idx="522">
                  <c:v>31800</c:v>
                </c:pt>
                <c:pt idx="523">
                  <c:v>26595</c:v>
                </c:pt>
                <c:pt idx="524">
                  <c:v>18700</c:v>
                </c:pt>
                <c:pt idx="525">
                  <c:v>19700</c:v>
                </c:pt>
                <c:pt idx="526">
                  <c:v>22800</c:v>
                </c:pt>
                <c:pt idx="527">
                  <c:v>24700</c:v>
                </c:pt>
                <c:pt idx="528">
                  <c:v>22495</c:v>
                </c:pt>
                <c:pt idx="529">
                  <c:v>17495</c:v>
                </c:pt>
                <c:pt idx="530">
                  <c:v>20345</c:v>
                </c:pt>
                <c:pt idx="531">
                  <c:v>17700</c:v>
                </c:pt>
                <c:pt idx="532">
                  <c:v>20400</c:v>
                </c:pt>
                <c:pt idx="533">
                  <c:v>16845</c:v>
                </c:pt>
                <c:pt idx="534">
                  <c:v>26695</c:v>
                </c:pt>
                <c:pt idx="535">
                  <c:v>21295</c:v>
                </c:pt>
                <c:pt idx="536">
                  <c:v>20395</c:v>
                </c:pt>
                <c:pt idx="537">
                  <c:v>17745</c:v>
                </c:pt>
                <c:pt idx="538">
                  <c:v>22575</c:v>
                </c:pt>
                <c:pt idx="539">
                  <c:v>24495</c:v>
                </c:pt>
                <c:pt idx="540">
                  <c:v>16995</c:v>
                </c:pt>
                <c:pt idx="541">
                  <c:v>20395</c:v>
                </c:pt>
                <c:pt idx="542">
                  <c:v>19700</c:v>
                </c:pt>
                <c:pt idx="543">
                  <c:v>17900</c:v>
                </c:pt>
                <c:pt idx="544">
                  <c:v>21395</c:v>
                </c:pt>
                <c:pt idx="545">
                  <c:v>19995</c:v>
                </c:pt>
                <c:pt idx="546">
                  <c:v>19390</c:v>
                </c:pt>
                <c:pt idx="547">
                  <c:v>17485</c:v>
                </c:pt>
                <c:pt idx="548">
                  <c:v>20885</c:v>
                </c:pt>
                <c:pt idx="549">
                  <c:v>21490</c:v>
                </c:pt>
                <c:pt idx="550">
                  <c:v>15990</c:v>
                </c:pt>
                <c:pt idx="551">
                  <c:v>19345</c:v>
                </c:pt>
                <c:pt idx="552">
                  <c:v>23095</c:v>
                </c:pt>
                <c:pt idx="553">
                  <c:v>24695</c:v>
                </c:pt>
                <c:pt idx="554">
                  <c:v>21695</c:v>
                </c:pt>
                <c:pt idx="555">
                  <c:v>20695</c:v>
                </c:pt>
                <c:pt idx="556">
                  <c:v>21880</c:v>
                </c:pt>
                <c:pt idx="557">
                  <c:v>23395</c:v>
                </c:pt>
                <c:pt idx="558">
                  <c:v>24795</c:v>
                </c:pt>
                <c:pt idx="559">
                  <c:v>20795</c:v>
                </c:pt>
                <c:pt idx="560">
                  <c:v>19495</c:v>
                </c:pt>
                <c:pt idx="561">
                  <c:v>23695</c:v>
                </c:pt>
                <c:pt idx="562">
                  <c:v>20995</c:v>
                </c:pt>
                <c:pt idx="563">
                  <c:v>22995</c:v>
                </c:pt>
                <c:pt idx="564">
                  <c:v>24635</c:v>
                </c:pt>
                <c:pt idx="565">
                  <c:v>25135</c:v>
                </c:pt>
                <c:pt idx="566">
                  <c:v>29235</c:v>
                </c:pt>
                <c:pt idx="567">
                  <c:v>23335</c:v>
                </c:pt>
                <c:pt idx="568">
                  <c:v>22735</c:v>
                </c:pt>
                <c:pt idx="569">
                  <c:v>27035</c:v>
                </c:pt>
                <c:pt idx="570">
                  <c:v>20000</c:v>
                </c:pt>
                <c:pt idx="571">
                  <c:v>27335</c:v>
                </c:pt>
                <c:pt idx="572">
                  <c:v>25235</c:v>
                </c:pt>
                <c:pt idx="573">
                  <c:v>27035</c:v>
                </c:pt>
                <c:pt idx="574">
                  <c:v>25135</c:v>
                </c:pt>
                <c:pt idx="575">
                  <c:v>25235</c:v>
                </c:pt>
                <c:pt idx="576">
                  <c:v>23890</c:v>
                </c:pt>
                <c:pt idx="577">
                  <c:v>23335</c:v>
                </c:pt>
                <c:pt idx="578">
                  <c:v>19995</c:v>
                </c:pt>
                <c:pt idx="579">
                  <c:v>248500</c:v>
                </c:pt>
                <c:pt idx="580">
                  <c:v>205840</c:v>
                </c:pt>
                <c:pt idx="581">
                  <c:v>2323</c:v>
                </c:pt>
                <c:pt idx="582">
                  <c:v>2170</c:v>
                </c:pt>
                <c:pt idx="583">
                  <c:v>2443</c:v>
                </c:pt>
                <c:pt idx="584">
                  <c:v>2304</c:v>
                </c:pt>
                <c:pt idx="585">
                  <c:v>184900</c:v>
                </c:pt>
                <c:pt idx="586">
                  <c:v>214670</c:v>
                </c:pt>
                <c:pt idx="587">
                  <c:v>224670</c:v>
                </c:pt>
                <c:pt idx="588">
                  <c:v>217890</c:v>
                </c:pt>
                <c:pt idx="589">
                  <c:v>228339</c:v>
                </c:pt>
                <c:pt idx="590">
                  <c:v>228339</c:v>
                </c:pt>
                <c:pt idx="591">
                  <c:v>217890</c:v>
                </c:pt>
                <c:pt idx="592">
                  <c:v>366000</c:v>
                </c:pt>
                <c:pt idx="593">
                  <c:v>455500</c:v>
                </c:pt>
                <c:pt idx="594">
                  <c:v>405500</c:v>
                </c:pt>
                <c:pt idx="595">
                  <c:v>372500</c:v>
                </c:pt>
                <c:pt idx="596">
                  <c:v>412000</c:v>
                </c:pt>
                <c:pt idx="597">
                  <c:v>379050</c:v>
                </c:pt>
                <c:pt idx="598">
                  <c:v>418950</c:v>
                </c:pt>
                <c:pt idx="599">
                  <c:v>320580</c:v>
                </c:pt>
                <c:pt idx="600">
                  <c:v>310543</c:v>
                </c:pt>
                <c:pt idx="601">
                  <c:v>310543</c:v>
                </c:pt>
                <c:pt idx="602">
                  <c:v>320580</c:v>
                </c:pt>
                <c:pt idx="603">
                  <c:v>410000</c:v>
                </c:pt>
                <c:pt idx="604">
                  <c:v>24470</c:v>
                </c:pt>
                <c:pt idx="605">
                  <c:v>20940</c:v>
                </c:pt>
                <c:pt idx="606">
                  <c:v>19940</c:v>
                </c:pt>
                <c:pt idx="607">
                  <c:v>22070</c:v>
                </c:pt>
                <c:pt idx="608">
                  <c:v>20140</c:v>
                </c:pt>
                <c:pt idx="609">
                  <c:v>24670</c:v>
                </c:pt>
                <c:pt idx="610">
                  <c:v>21140</c:v>
                </c:pt>
                <c:pt idx="611">
                  <c:v>22270</c:v>
                </c:pt>
                <c:pt idx="612">
                  <c:v>24770</c:v>
                </c:pt>
                <c:pt idx="613">
                  <c:v>22370</c:v>
                </c:pt>
                <c:pt idx="614">
                  <c:v>21240</c:v>
                </c:pt>
                <c:pt idx="615">
                  <c:v>92600</c:v>
                </c:pt>
                <c:pt idx="616">
                  <c:v>81300</c:v>
                </c:pt>
                <c:pt idx="617">
                  <c:v>78300</c:v>
                </c:pt>
                <c:pt idx="618">
                  <c:v>89600</c:v>
                </c:pt>
                <c:pt idx="619">
                  <c:v>93900</c:v>
                </c:pt>
                <c:pt idx="620">
                  <c:v>82500</c:v>
                </c:pt>
                <c:pt idx="621">
                  <c:v>90900</c:v>
                </c:pt>
                <c:pt idx="622">
                  <c:v>79500</c:v>
                </c:pt>
                <c:pt idx="623">
                  <c:v>91200</c:v>
                </c:pt>
                <c:pt idx="624">
                  <c:v>82800</c:v>
                </c:pt>
                <c:pt idx="625">
                  <c:v>94200</c:v>
                </c:pt>
                <c:pt idx="626">
                  <c:v>79800</c:v>
                </c:pt>
                <c:pt idx="627">
                  <c:v>94900</c:v>
                </c:pt>
                <c:pt idx="628">
                  <c:v>86600</c:v>
                </c:pt>
                <c:pt idx="629">
                  <c:v>79100</c:v>
                </c:pt>
                <c:pt idx="630">
                  <c:v>76100</c:v>
                </c:pt>
                <c:pt idx="631">
                  <c:v>90400</c:v>
                </c:pt>
                <c:pt idx="632">
                  <c:v>83600</c:v>
                </c:pt>
                <c:pt idx="633">
                  <c:v>87400</c:v>
                </c:pt>
                <c:pt idx="634">
                  <c:v>97900</c:v>
                </c:pt>
                <c:pt idx="635">
                  <c:v>87800</c:v>
                </c:pt>
                <c:pt idx="636">
                  <c:v>77300</c:v>
                </c:pt>
                <c:pt idx="637">
                  <c:v>99200</c:v>
                </c:pt>
                <c:pt idx="638">
                  <c:v>96200</c:v>
                </c:pt>
                <c:pt idx="639">
                  <c:v>80300</c:v>
                </c:pt>
                <c:pt idx="640">
                  <c:v>84800</c:v>
                </c:pt>
                <c:pt idx="641">
                  <c:v>91700</c:v>
                </c:pt>
                <c:pt idx="642">
                  <c:v>88700</c:v>
                </c:pt>
                <c:pt idx="643">
                  <c:v>92000</c:v>
                </c:pt>
                <c:pt idx="644">
                  <c:v>77600</c:v>
                </c:pt>
                <c:pt idx="645">
                  <c:v>89000</c:v>
                </c:pt>
                <c:pt idx="646">
                  <c:v>80600</c:v>
                </c:pt>
                <c:pt idx="647">
                  <c:v>85100</c:v>
                </c:pt>
                <c:pt idx="648">
                  <c:v>88100</c:v>
                </c:pt>
                <c:pt idx="649">
                  <c:v>96500</c:v>
                </c:pt>
                <c:pt idx="650">
                  <c:v>99500</c:v>
                </c:pt>
                <c:pt idx="651">
                  <c:v>2960</c:v>
                </c:pt>
                <c:pt idx="652">
                  <c:v>3108</c:v>
                </c:pt>
                <c:pt idx="653">
                  <c:v>4623</c:v>
                </c:pt>
                <c:pt idx="654">
                  <c:v>3211</c:v>
                </c:pt>
                <c:pt idx="655">
                  <c:v>2000</c:v>
                </c:pt>
                <c:pt idx="656">
                  <c:v>2000</c:v>
                </c:pt>
                <c:pt idx="657">
                  <c:v>2000</c:v>
                </c:pt>
                <c:pt idx="658">
                  <c:v>2000</c:v>
                </c:pt>
                <c:pt idx="659">
                  <c:v>2000</c:v>
                </c:pt>
                <c:pt idx="660">
                  <c:v>2000</c:v>
                </c:pt>
                <c:pt idx="661">
                  <c:v>2000</c:v>
                </c:pt>
                <c:pt idx="662">
                  <c:v>313088</c:v>
                </c:pt>
                <c:pt idx="663">
                  <c:v>313088</c:v>
                </c:pt>
                <c:pt idx="664">
                  <c:v>313088</c:v>
                </c:pt>
                <c:pt idx="665">
                  <c:v>2080</c:v>
                </c:pt>
                <c:pt idx="666">
                  <c:v>2234</c:v>
                </c:pt>
                <c:pt idx="667">
                  <c:v>2000</c:v>
                </c:pt>
                <c:pt idx="668">
                  <c:v>2146</c:v>
                </c:pt>
                <c:pt idx="669">
                  <c:v>22935</c:v>
                </c:pt>
                <c:pt idx="670">
                  <c:v>19935</c:v>
                </c:pt>
                <c:pt idx="671">
                  <c:v>20935</c:v>
                </c:pt>
                <c:pt idx="672">
                  <c:v>18735</c:v>
                </c:pt>
                <c:pt idx="673">
                  <c:v>19985</c:v>
                </c:pt>
                <c:pt idx="674">
                  <c:v>18785</c:v>
                </c:pt>
                <c:pt idx="675">
                  <c:v>21885</c:v>
                </c:pt>
                <c:pt idx="676">
                  <c:v>456500</c:v>
                </c:pt>
                <c:pt idx="677">
                  <c:v>417000</c:v>
                </c:pt>
                <c:pt idx="678">
                  <c:v>506500</c:v>
                </c:pt>
                <c:pt idx="679">
                  <c:v>423500</c:v>
                </c:pt>
                <c:pt idx="680">
                  <c:v>463000</c:v>
                </c:pt>
                <c:pt idx="681">
                  <c:v>470350</c:v>
                </c:pt>
                <c:pt idx="682">
                  <c:v>430450</c:v>
                </c:pt>
                <c:pt idx="683">
                  <c:v>265500</c:v>
                </c:pt>
                <c:pt idx="684">
                  <c:v>280225</c:v>
                </c:pt>
                <c:pt idx="685">
                  <c:v>24895</c:v>
                </c:pt>
                <c:pt idx="686">
                  <c:v>22895</c:v>
                </c:pt>
                <c:pt idx="687">
                  <c:v>23845</c:v>
                </c:pt>
                <c:pt idx="688">
                  <c:v>21190</c:v>
                </c:pt>
                <c:pt idx="689">
                  <c:v>29895</c:v>
                </c:pt>
                <c:pt idx="690">
                  <c:v>22995</c:v>
                </c:pt>
                <c:pt idx="691">
                  <c:v>24995</c:v>
                </c:pt>
                <c:pt idx="692">
                  <c:v>21495</c:v>
                </c:pt>
                <c:pt idx="693">
                  <c:v>30195</c:v>
                </c:pt>
                <c:pt idx="694">
                  <c:v>23945</c:v>
                </c:pt>
                <c:pt idx="695">
                  <c:v>30695</c:v>
                </c:pt>
                <c:pt idx="696">
                  <c:v>21945</c:v>
                </c:pt>
                <c:pt idx="697">
                  <c:v>24195</c:v>
                </c:pt>
                <c:pt idx="698">
                  <c:v>22995</c:v>
                </c:pt>
                <c:pt idx="699">
                  <c:v>25245</c:v>
                </c:pt>
                <c:pt idx="700">
                  <c:v>141200</c:v>
                </c:pt>
                <c:pt idx="701">
                  <c:v>78000</c:v>
                </c:pt>
                <c:pt idx="702">
                  <c:v>91000</c:v>
                </c:pt>
                <c:pt idx="703">
                  <c:v>94000</c:v>
                </c:pt>
                <c:pt idx="704">
                  <c:v>81000</c:v>
                </c:pt>
                <c:pt idx="705">
                  <c:v>74000</c:v>
                </c:pt>
                <c:pt idx="706">
                  <c:v>87300</c:v>
                </c:pt>
                <c:pt idx="707">
                  <c:v>90300</c:v>
                </c:pt>
                <c:pt idx="708">
                  <c:v>82500</c:v>
                </c:pt>
                <c:pt idx="709">
                  <c:v>94400</c:v>
                </c:pt>
                <c:pt idx="710">
                  <c:v>81300</c:v>
                </c:pt>
                <c:pt idx="711">
                  <c:v>97400</c:v>
                </c:pt>
                <c:pt idx="712">
                  <c:v>94600</c:v>
                </c:pt>
                <c:pt idx="713">
                  <c:v>97600</c:v>
                </c:pt>
                <c:pt idx="714">
                  <c:v>84500</c:v>
                </c:pt>
                <c:pt idx="715">
                  <c:v>81500</c:v>
                </c:pt>
                <c:pt idx="716">
                  <c:v>53900</c:v>
                </c:pt>
                <c:pt idx="717">
                  <c:v>66300</c:v>
                </c:pt>
                <c:pt idx="718">
                  <c:v>2000</c:v>
                </c:pt>
                <c:pt idx="719">
                  <c:v>2000</c:v>
                </c:pt>
                <c:pt idx="720">
                  <c:v>2000</c:v>
                </c:pt>
                <c:pt idx="721">
                  <c:v>2000</c:v>
                </c:pt>
                <c:pt idx="722">
                  <c:v>2000</c:v>
                </c:pt>
                <c:pt idx="723">
                  <c:v>2000</c:v>
                </c:pt>
                <c:pt idx="724">
                  <c:v>2000</c:v>
                </c:pt>
                <c:pt idx="725">
                  <c:v>2000</c:v>
                </c:pt>
                <c:pt idx="726">
                  <c:v>2000</c:v>
                </c:pt>
                <c:pt idx="727">
                  <c:v>2000</c:v>
                </c:pt>
                <c:pt idx="728">
                  <c:v>2000</c:v>
                </c:pt>
                <c:pt idx="729">
                  <c:v>2000</c:v>
                </c:pt>
                <c:pt idx="730">
                  <c:v>2000</c:v>
                </c:pt>
                <c:pt idx="731">
                  <c:v>2000</c:v>
                </c:pt>
                <c:pt idx="732">
                  <c:v>2000</c:v>
                </c:pt>
                <c:pt idx="733">
                  <c:v>2000</c:v>
                </c:pt>
                <c:pt idx="734">
                  <c:v>2000</c:v>
                </c:pt>
                <c:pt idx="735">
                  <c:v>2000</c:v>
                </c:pt>
                <c:pt idx="736">
                  <c:v>4784</c:v>
                </c:pt>
                <c:pt idx="737">
                  <c:v>5858</c:v>
                </c:pt>
                <c:pt idx="738">
                  <c:v>8488</c:v>
                </c:pt>
                <c:pt idx="739">
                  <c:v>6954</c:v>
                </c:pt>
                <c:pt idx="740">
                  <c:v>5680</c:v>
                </c:pt>
                <c:pt idx="741">
                  <c:v>7624</c:v>
                </c:pt>
                <c:pt idx="742">
                  <c:v>6693</c:v>
                </c:pt>
                <c:pt idx="743">
                  <c:v>2000</c:v>
                </c:pt>
                <c:pt idx="744">
                  <c:v>2000</c:v>
                </c:pt>
                <c:pt idx="745">
                  <c:v>2000</c:v>
                </c:pt>
                <c:pt idx="746">
                  <c:v>2000</c:v>
                </c:pt>
                <c:pt idx="747">
                  <c:v>2000</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2000</c:v>
                </c:pt>
                <c:pt idx="760">
                  <c:v>2000</c:v>
                </c:pt>
                <c:pt idx="761">
                  <c:v>2000</c:v>
                </c:pt>
                <c:pt idx="762">
                  <c:v>2000</c:v>
                </c:pt>
                <c:pt idx="763">
                  <c:v>2000</c:v>
                </c:pt>
                <c:pt idx="764">
                  <c:v>2000</c:v>
                </c:pt>
                <c:pt idx="765">
                  <c:v>2091</c:v>
                </c:pt>
                <c:pt idx="766">
                  <c:v>2000</c:v>
                </c:pt>
                <c:pt idx="767">
                  <c:v>2000</c:v>
                </c:pt>
                <c:pt idx="768">
                  <c:v>2000</c:v>
                </c:pt>
                <c:pt idx="769">
                  <c:v>26255</c:v>
                </c:pt>
                <c:pt idx="770">
                  <c:v>26975</c:v>
                </c:pt>
                <c:pt idx="771">
                  <c:v>26950</c:v>
                </c:pt>
                <c:pt idx="772">
                  <c:v>22990</c:v>
                </c:pt>
                <c:pt idx="773">
                  <c:v>26950</c:v>
                </c:pt>
                <c:pt idx="774">
                  <c:v>22990</c:v>
                </c:pt>
                <c:pt idx="775">
                  <c:v>28900</c:v>
                </c:pt>
                <c:pt idx="776">
                  <c:v>44080</c:v>
                </c:pt>
                <c:pt idx="777">
                  <c:v>46080</c:v>
                </c:pt>
                <c:pt idx="778">
                  <c:v>37115</c:v>
                </c:pt>
                <c:pt idx="779">
                  <c:v>39490</c:v>
                </c:pt>
                <c:pt idx="780">
                  <c:v>34340</c:v>
                </c:pt>
                <c:pt idx="781">
                  <c:v>44080</c:v>
                </c:pt>
                <c:pt idx="782">
                  <c:v>40840</c:v>
                </c:pt>
                <c:pt idx="783">
                  <c:v>31180</c:v>
                </c:pt>
                <c:pt idx="784">
                  <c:v>32395</c:v>
                </c:pt>
                <c:pt idx="785">
                  <c:v>34340</c:v>
                </c:pt>
                <c:pt idx="786">
                  <c:v>34975</c:v>
                </c:pt>
                <c:pt idx="787">
                  <c:v>37115</c:v>
                </c:pt>
                <c:pt idx="788">
                  <c:v>34975</c:v>
                </c:pt>
                <c:pt idx="789">
                  <c:v>30250</c:v>
                </c:pt>
                <c:pt idx="790">
                  <c:v>32395</c:v>
                </c:pt>
                <c:pt idx="791">
                  <c:v>29830</c:v>
                </c:pt>
                <c:pt idx="792">
                  <c:v>46080</c:v>
                </c:pt>
                <c:pt idx="793">
                  <c:v>37810</c:v>
                </c:pt>
                <c:pt idx="794">
                  <c:v>51330</c:v>
                </c:pt>
                <c:pt idx="795">
                  <c:v>38305</c:v>
                </c:pt>
                <c:pt idx="796">
                  <c:v>44885</c:v>
                </c:pt>
                <c:pt idx="797">
                  <c:v>30360</c:v>
                </c:pt>
                <c:pt idx="798">
                  <c:v>42130</c:v>
                </c:pt>
                <c:pt idx="799">
                  <c:v>43605</c:v>
                </c:pt>
                <c:pt idx="800">
                  <c:v>31790</c:v>
                </c:pt>
                <c:pt idx="801">
                  <c:v>35315</c:v>
                </c:pt>
                <c:pt idx="802">
                  <c:v>37140</c:v>
                </c:pt>
                <c:pt idx="803">
                  <c:v>34150</c:v>
                </c:pt>
                <c:pt idx="804">
                  <c:v>44455</c:v>
                </c:pt>
                <c:pt idx="805">
                  <c:v>36395</c:v>
                </c:pt>
                <c:pt idx="806">
                  <c:v>47345</c:v>
                </c:pt>
                <c:pt idx="807">
                  <c:v>32395</c:v>
                </c:pt>
                <c:pt idx="808">
                  <c:v>28900</c:v>
                </c:pt>
                <c:pt idx="809">
                  <c:v>30330</c:v>
                </c:pt>
                <c:pt idx="810">
                  <c:v>39990</c:v>
                </c:pt>
                <c:pt idx="811">
                  <c:v>38115</c:v>
                </c:pt>
                <c:pt idx="812">
                  <c:v>45080</c:v>
                </c:pt>
                <c:pt idx="813">
                  <c:v>35340</c:v>
                </c:pt>
                <c:pt idx="814">
                  <c:v>36975</c:v>
                </c:pt>
                <c:pt idx="815">
                  <c:v>37020</c:v>
                </c:pt>
                <c:pt idx="816">
                  <c:v>28900</c:v>
                </c:pt>
                <c:pt idx="817">
                  <c:v>38115</c:v>
                </c:pt>
                <c:pt idx="818">
                  <c:v>32395</c:v>
                </c:pt>
                <c:pt idx="819">
                  <c:v>39990</c:v>
                </c:pt>
                <c:pt idx="820">
                  <c:v>30330</c:v>
                </c:pt>
                <c:pt idx="821">
                  <c:v>37020</c:v>
                </c:pt>
                <c:pt idx="822">
                  <c:v>35340</c:v>
                </c:pt>
                <c:pt idx="823">
                  <c:v>36975</c:v>
                </c:pt>
                <c:pt idx="824">
                  <c:v>45080</c:v>
                </c:pt>
                <c:pt idx="825">
                  <c:v>37250</c:v>
                </c:pt>
                <c:pt idx="826">
                  <c:v>35875</c:v>
                </c:pt>
                <c:pt idx="827">
                  <c:v>33380</c:v>
                </c:pt>
                <c:pt idx="828">
                  <c:v>40245</c:v>
                </c:pt>
                <c:pt idx="829">
                  <c:v>48010</c:v>
                </c:pt>
                <c:pt idx="830">
                  <c:v>39400</c:v>
                </c:pt>
                <c:pt idx="831">
                  <c:v>43270</c:v>
                </c:pt>
                <c:pt idx="832">
                  <c:v>39650</c:v>
                </c:pt>
                <c:pt idx="833">
                  <c:v>38380</c:v>
                </c:pt>
                <c:pt idx="834">
                  <c:v>40765</c:v>
                </c:pt>
                <c:pt idx="835">
                  <c:v>42000</c:v>
                </c:pt>
                <c:pt idx="836">
                  <c:v>49165</c:v>
                </c:pt>
                <c:pt idx="837">
                  <c:v>38525</c:v>
                </c:pt>
                <c:pt idx="838">
                  <c:v>49565</c:v>
                </c:pt>
                <c:pt idx="839">
                  <c:v>43435</c:v>
                </c:pt>
                <c:pt idx="840">
                  <c:v>48030</c:v>
                </c:pt>
                <c:pt idx="841">
                  <c:v>39190</c:v>
                </c:pt>
                <c:pt idx="842">
                  <c:v>41190</c:v>
                </c:pt>
                <c:pt idx="843">
                  <c:v>42770</c:v>
                </c:pt>
                <c:pt idx="844">
                  <c:v>40400</c:v>
                </c:pt>
                <c:pt idx="845">
                  <c:v>46530</c:v>
                </c:pt>
                <c:pt idx="846">
                  <c:v>49105</c:v>
                </c:pt>
                <c:pt idx="847">
                  <c:v>42615</c:v>
                </c:pt>
                <c:pt idx="848">
                  <c:v>45345</c:v>
                </c:pt>
                <c:pt idx="849">
                  <c:v>2000</c:v>
                </c:pt>
                <c:pt idx="850">
                  <c:v>2000</c:v>
                </c:pt>
                <c:pt idx="851">
                  <c:v>2000</c:v>
                </c:pt>
                <c:pt idx="852">
                  <c:v>2000</c:v>
                </c:pt>
                <c:pt idx="853">
                  <c:v>2122</c:v>
                </c:pt>
                <c:pt idx="854">
                  <c:v>2000</c:v>
                </c:pt>
                <c:pt idx="855">
                  <c:v>2145</c:v>
                </c:pt>
                <c:pt idx="856">
                  <c:v>2084</c:v>
                </c:pt>
                <c:pt idx="857">
                  <c:v>2063</c:v>
                </c:pt>
                <c:pt idx="858">
                  <c:v>2172</c:v>
                </c:pt>
                <c:pt idx="859">
                  <c:v>2000</c:v>
                </c:pt>
                <c:pt idx="860">
                  <c:v>2000</c:v>
                </c:pt>
                <c:pt idx="861">
                  <c:v>2000</c:v>
                </c:pt>
                <c:pt idx="862">
                  <c:v>2000</c:v>
                </c:pt>
                <c:pt idx="863">
                  <c:v>2000</c:v>
                </c:pt>
                <c:pt idx="864">
                  <c:v>2000</c:v>
                </c:pt>
                <c:pt idx="865">
                  <c:v>2000</c:v>
                </c:pt>
                <c:pt idx="866">
                  <c:v>2000</c:v>
                </c:pt>
                <c:pt idx="867">
                  <c:v>2000</c:v>
                </c:pt>
                <c:pt idx="868">
                  <c:v>2000</c:v>
                </c:pt>
                <c:pt idx="869">
                  <c:v>2000</c:v>
                </c:pt>
                <c:pt idx="870">
                  <c:v>2000</c:v>
                </c:pt>
                <c:pt idx="871">
                  <c:v>2078</c:v>
                </c:pt>
                <c:pt idx="872">
                  <c:v>2000</c:v>
                </c:pt>
                <c:pt idx="873">
                  <c:v>2117</c:v>
                </c:pt>
                <c:pt idx="874">
                  <c:v>2000</c:v>
                </c:pt>
                <c:pt idx="875">
                  <c:v>2115</c:v>
                </c:pt>
                <c:pt idx="876">
                  <c:v>2000</c:v>
                </c:pt>
                <c:pt idx="877">
                  <c:v>2000</c:v>
                </c:pt>
                <c:pt idx="878">
                  <c:v>2268</c:v>
                </c:pt>
                <c:pt idx="879">
                  <c:v>2000</c:v>
                </c:pt>
                <c:pt idx="880">
                  <c:v>2000</c:v>
                </c:pt>
                <c:pt idx="881">
                  <c:v>2000</c:v>
                </c:pt>
                <c:pt idx="882">
                  <c:v>2000</c:v>
                </c:pt>
                <c:pt idx="883">
                  <c:v>2000</c:v>
                </c:pt>
                <c:pt idx="884">
                  <c:v>2000</c:v>
                </c:pt>
                <c:pt idx="885">
                  <c:v>2000</c:v>
                </c:pt>
                <c:pt idx="886">
                  <c:v>96200</c:v>
                </c:pt>
                <c:pt idx="887">
                  <c:v>132800</c:v>
                </c:pt>
                <c:pt idx="888">
                  <c:v>120900</c:v>
                </c:pt>
                <c:pt idx="889">
                  <c:v>105630</c:v>
                </c:pt>
                <c:pt idx="890">
                  <c:v>98900</c:v>
                </c:pt>
                <c:pt idx="891">
                  <c:v>163000</c:v>
                </c:pt>
                <c:pt idx="892">
                  <c:v>102930</c:v>
                </c:pt>
                <c:pt idx="893">
                  <c:v>151100</c:v>
                </c:pt>
                <c:pt idx="894">
                  <c:v>91030</c:v>
                </c:pt>
                <c:pt idx="895">
                  <c:v>84300</c:v>
                </c:pt>
                <c:pt idx="896">
                  <c:v>114200</c:v>
                </c:pt>
                <c:pt idx="897">
                  <c:v>182700</c:v>
                </c:pt>
                <c:pt idx="898">
                  <c:v>194600</c:v>
                </c:pt>
                <c:pt idx="899">
                  <c:v>130400</c:v>
                </c:pt>
                <c:pt idx="900">
                  <c:v>110800</c:v>
                </c:pt>
                <c:pt idx="901">
                  <c:v>117530</c:v>
                </c:pt>
                <c:pt idx="902">
                  <c:v>126100</c:v>
                </c:pt>
                <c:pt idx="903">
                  <c:v>101600</c:v>
                </c:pt>
                <c:pt idx="904">
                  <c:v>116200</c:v>
                </c:pt>
                <c:pt idx="905">
                  <c:v>102930</c:v>
                </c:pt>
                <c:pt idx="906">
                  <c:v>120900</c:v>
                </c:pt>
                <c:pt idx="907">
                  <c:v>105630</c:v>
                </c:pt>
                <c:pt idx="908">
                  <c:v>126100</c:v>
                </c:pt>
                <c:pt idx="909">
                  <c:v>91030</c:v>
                </c:pt>
                <c:pt idx="910">
                  <c:v>98900</c:v>
                </c:pt>
                <c:pt idx="911">
                  <c:v>132800</c:v>
                </c:pt>
                <c:pt idx="912">
                  <c:v>84300</c:v>
                </c:pt>
                <c:pt idx="913">
                  <c:v>151100</c:v>
                </c:pt>
                <c:pt idx="914">
                  <c:v>104600</c:v>
                </c:pt>
                <c:pt idx="915">
                  <c:v>102930</c:v>
                </c:pt>
                <c:pt idx="916">
                  <c:v>132800</c:v>
                </c:pt>
                <c:pt idx="917">
                  <c:v>114200</c:v>
                </c:pt>
                <c:pt idx="918">
                  <c:v>88800</c:v>
                </c:pt>
                <c:pt idx="919">
                  <c:v>194600</c:v>
                </c:pt>
                <c:pt idx="920">
                  <c:v>96200</c:v>
                </c:pt>
                <c:pt idx="921">
                  <c:v>117530</c:v>
                </c:pt>
                <c:pt idx="922">
                  <c:v>94800</c:v>
                </c:pt>
                <c:pt idx="923">
                  <c:v>110800</c:v>
                </c:pt>
                <c:pt idx="924">
                  <c:v>117530</c:v>
                </c:pt>
                <c:pt idx="925">
                  <c:v>98500</c:v>
                </c:pt>
                <c:pt idx="926">
                  <c:v>163000</c:v>
                </c:pt>
                <c:pt idx="927">
                  <c:v>182700</c:v>
                </c:pt>
                <c:pt idx="928">
                  <c:v>130400</c:v>
                </c:pt>
                <c:pt idx="929">
                  <c:v>175900</c:v>
                </c:pt>
                <c:pt idx="930">
                  <c:v>159200</c:v>
                </c:pt>
                <c:pt idx="931">
                  <c:v>108600</c:v>
                </c:pt>
                <c:pt idx="932">
                  <c:v>200400</c:v>
                </c:pt>
                <c:pt idx="933">
                  <c:v>115700</c:v>
                </c:pt>
                <c:pt idx="934">
                  <c:v>110300</c:v>
                </c:pt>
                <c:pt idx="935">
                  <c:v>122600</c:v>
                </c:pt>
                <c:pt idx="936">
                  <c:v>103400</c:v>
                </c:pt>
                <c:pt idx="937">
                  <c:v>96300</c:v>
                </c:pt>
                <c:pt idx="938">
                  <c:v>101700</c:v>
                </c:pt>
                <c:pt idx="939">
                  <c:v>171500</c:v>
                </c:pt>
                <c:pt idx="940">
                  <c:v>188100</c:v>
                </c:pt>
                <c:pt idx="941">
                  <c:v>108600</c:v>
                </c:pt>
                <c:pt idx="942">
                  <c:v>122600</c:v>
                </c:pt>
                <c:pt idx="943">
                  <c:v>89400</c:v>
                </c:pt>
                <c:pt idx="944">
                  <c:v>6294</c:v>
                </c:pt>
                <c:pt idx="945">
                  <c:v>7419</c:v>
                </c:pt>
                <c:pt idx="946">
                  <c:v>9400</c:v>
                </c:pt>
                <c:pt idx="947">
                  <c:v>2000</c:v>
                </c:pt>
                <c:pt idx="948">
                  <c:v>2000</c:v>
                </c:pt>
                <c:pt idx="949">
                  <c:v>2000</c:v>
                </c:pt>
                <c:pt idx="950">
                  <c:v>2000</c:v>
                </c:pt>
                <c:pt idx="951">
                  <c:v>2000</c:v>
                </c:pt>
                <c:pt idx="952">
                  <c:v>2000</c:v>
                </c:pt>
                <c:pt idx="953">
                  <c:v>2000</c:v>
                </c:pt>
                <c:pt idx="954">
                  <c:v>2000</c:v>
                </c:pt>
                <c:pt idx="955">
                  <c:v>2000</c:v>
                </c:pt>
                <c:pt idx="956">
                  <c:v>2000</c:v>
                </c:pt>
                <c:pt idx="957">
                  <c:v>2000</c:v>
                </c:pt>
                <c:pt idx="958">
                  <c:v>2000</c:v>
                </c:pt>
                <c:pt idx="959">
                  <c:v>2000</c:v>
                </c:pt>
                <c:pt idx="960">
                  <c:v>2000</c:v>
                </c:pt>
                <c:pt idx="961">
                  <c:v>2000</c:v>
                </c:pt>
                <c:pt idx="962">
                  <c:v>2667</c:v>
                </c:pt>
                <c:pt idx="963">
                  <c:v>3083</c:v>
                </c:pt>
                <c:pt idx="964">
                  <c:v>3578</c:v>
                </c:pt>
                <c:pt idx="965">
                  <c:v>3047</c:v>
                </c:pt>
                <c:pt idx="966">
                  <c:v>2000</c:v>
                </c:pt>
                <c:pt idx="967">
                  <c:v>2000</c:v>
                </c:pt>
                <c:pt idx="968">
                  <c:v>2000</c:v>
                </c:pt>
                <c:pt idx="969">
                  <c:v>2000</c:v>
                </c:pt>
                <c:pt idx="970">
                  <c:v>2000</c:v>
                </c:pt>
                <c:pt idx="971">
                  <c:v>2000</c:v>
                </c:pt>
                <c:pt idx="972">
                  <c:v>4651</c:v>
                </c:pt>
                <c:pt idx="973">
                  <c:v>3839</c:v>
                </c:pt>
                <c:pt idx="974">
                  <c:v>4191</c:v>
                </c:pt>
                <c:pt idx="975">
                  <c:v>4878</c:v>
                </c:pt>
                <c:pt idx="976">
                  <c:v>4723</c:v>
                </c:pt>
                <c:pt idx="977">
                  <c:v>5576</c:v>
                </c:pt>
                <c:pt idx="978">
                  <c:v>35150</c:v>
                </c:pt>
                <c:pt idx="979">
                  <c:v>32600</c:v>
                </c:pt>
                <c:pt idx="980">
                  <c:v>33200</c:v>
                </c:pt>
                <c:pt idx="981">
                  <c:v>44050</c:v>
                </c:pt>
                <c:pt idx="982">
                  <c:v>29900</c:v>
                </c:pt>
                <c:pt idx="983">
                  <c:v>41650</c:v>
                </c:pt>
                <c:pt idx="984">
                  <c:v>38150</c:v>
                </c:pt>
                <c:pt idx="985">
                  <c:v>35750</c:v>
                </c:pt>
                <c:pt idx="986">
                  <c:v>41050</c:v>
                </c:pt>
                <c:pt idx="987">
                  <c:v>47050</c:v>
                </c:pt>
                <c:pt idx="988">
                  <c:v>38350</c:v>
                </c:pt>
                <c:pt idx="989">
                  <c:v>35600</c:v>
                </c:pt>
                <c:pt idx="990">
                  <c:v>38600</c:v>
                </c:pt>
                <c:pt idx="991">
                  <c:v>41150</c:v>
                </c:pt>
                <c:pt idx="992">
                  <c:v>32450</c:v>
                </c:pt>
                <c:pt idx="993">
                  <c:v>34200</c:v>
                </c:pt>
                <c:pt idx="994">
                  <c:v>39600</c:v>
                </c:pt>
                <c:pt idx="995">
                  <c:v>37700</c:v>
                </c:pt>
                <c:pt idx="996">
                  <c:v>33200</c:v>
                </c:pt>
                <c:pt idx="997">
                  <c:v>43050</c:v>
                </c:pt>
                <c:pt idx="998">
                  <c:v>39300</c:v>
                </c:pt>
                <c:pt idx="999">
                  <c:v>36600</c:v>
                </c:pt>
                <c:pt idx="1000">
                  <c:v>39750</c:v>
                </c:pt>
                <c:pt idx="1001">
                  <c:v>45450</c:v>
                </c:pt>
                <c:pt idx="1002">
                  <c:v>48450</c:v>
                </c:pt>
                <c:pt idx="1003">
                  <c:v>36700</c:v>
                </c:pt>
                <c:pt idx="1004">
                  <c:v>34400</c:v>
                </c:pt>
                <c:pt idx="1005">
                  <c:v>35900</c:v>
                </c:pt>
                <c:pt idx="1006">
                  <c:v>43100</c:v>
                </c:pt>
                <c:pt idx="1007">
                  <c:v>36900</c:v>
                </c:pt>
                <c:pt idx="1008">
                  <c:v>33600</c:v>
                </c:pt>
                <c:pt idx="1009">
                  <c:v>30900</c:v>
                </c:pt>
                <c:pt idx="1010">
                  <c:v>40100</c:v>
                </c:pt>
                <c:pt idx="1011">
                  <c:v>42300</c:v>
                </c:pt>
                <c:pt idx="1012">
                  <c:v>42050</c:v>
                </c:pt>
                <c:pt idx="1013">
                  <c:v>43150</c:v>
                </c:pt>
                <c:pt idx="1014">
                  <c:v>40150</c:v>
                </c:pt>
                <c:pt idx="1015">
                  <c:v>37450</c:v>
                </c:pt>
                <c:pt idx="1016">
                  <c:v>37600</c:v>
                </c:pt>
                <c:pt idx="1017">
                  <c:v>34450</c:v>
                </c:pt>
                <c:pt idx="1018">
                  <c:v>40300</c:v>
                </c:pt>
                <c:pt idx="1019">
                  <c:v>49250</c:v>
                </c:pt>
                <c:pt idx="1020">
                  <c:v>43550</c:v>
                </c:pt>
                <c:pt idx="1021">
                  <c:v>31200</c:v>
                </c:pt>
                <c:pt idx="1022">
                  <c:v>40850</c:v>
                </c:pt>
                <c:pt idx="1023">
                  <c:v>46550</c:v>
                </c:pt>
                <c:pt idx="1024">
                  <c:v>34200</c:v>
                </c:pt>
                <c:pt idx="1025">
                  <c:v>51400</c:v>
                </c:pt>
                <c:pt idx="1026">
                  <c:v>44000</c:v>
                </c:pt>
                <c:pt idx="1027">
                  <c:v>47000</c:v>
                </c:pt>
                <c:pt idx="1028">
                  <c:v>45000</c:v>
                </c:pt>
                <c:pt idx="1029">
                  <c:v>39700</c:v>
                </c:pt>
                <c:pt idx="1030">
                  <c:v>43800</c:v>
                </c:pt>
                <c:pt idx="1031">
                  <c:v>35500</c:v>
                </c:pt>
                <c:pt idx="1032">
                  <c:v>38500</c:v>
                </c:pt>
                <c:pt idx="1033">
                  <c:v>37600</c:v>
                </c:pt>
                <c:pt idx="1034">
                  <c:v>36400</c:v>
                </c:pt>
                <c:pt idx="1035">
                  <c:v>42900</c:v>
                </c:pt>
                <c:pt idx="1036">
                  <c:v>37600</c:v>
                </c:pt>
                <c:pt idx="1037">
                  <c:v>37000</c:v>
                </c:pt>
                <c:pt idx="1038">
                  <c:v>38000</c:v>
                </c:pt>
                <c:pt idx="1039">
                  <c:v>38000</c:v>
                </c:pt>
                <c:pt idx="1040">
                  <c:v>35900</c:v>
                </c:pt>
                <c:pt idx="1041">
                  <c:v>40100</c:v>
                </c:pt>
                <c:pt idx="1042">
                  <c:v>39100</c:v>
                </c:pt>
                <c:pt idx="1043">
                  <c:v>37300</c:v>
                </c:pt>
                <c:pt idx="1044">
                  <c:v>34900</c:v>
                </c:pt>
                <c:pt idx="1045">
                  <c:v>48000</c:v>
                </c:pt>
                <c:pt idx="1046">
                  <c:v>43200</c:v>
                </c:pt>
                <c:pt idx="1047">
                  <c:v>41100</c:v>
                </c:pt>
                <c:pt idx="1048">
                  <c:v>45900</c:v>
                </c:pt>
                <c:pt idx="1049">
                  <c:v>39400</c:v>
                </c:pt>
                <c:pt idx="1050">
                  <c:v>38700</c:v>
                </c:pt>
                <c:pt idx="1051">
                  <c:v>37850</c:v>
                </c:pt>
                <c:pt idx="1052">
                  <c:v>42350</c:v>
                </c:pt>
                <c:pt idx="1053">
                  <c:v>43800</c:v>
                </c:pt>
                <c:pt idx="1054">
                  <c:v>41500</c:v>
                </c:pt>
                <c:pt idx="1055">
                  <c:v>47900</c:v>
                </c:pt>
                <c:pt idx="1056">
                  <c:v>50200</c:v>
                </c:pt>
                <c:pt idx="1057">
                  <c:v>40500</c:v>
                </c:pt>
                <c:pt idx="1058">
                  <c:v>42800</c:v>
                </c:pt>
                <c:pt idx="1059">
                  <c:v>41200</c:v>
                </c:pt>
                <c:pt idx="1060">
                  <c:v>48600</c:v>
                </c:pt>
                <c:pt idx="1061">
                  <c:v>42200</c:v>
                </c:pt>
                <c:pt idx="1062">
                  <c:v>58700</c:v>
                </c:pt>
                <c:pt idx="1063">
                  <c:v>50450</c:v>
                </c:pt>
                <c:pt idx="1064">
                  <c:v>44800</c:v>
                </c:pt>
                <c:pt idx="1065">
                  <c:v>60100</c:v>
                </c:pt>
                <c:pt idx="1066">
                  <c:v>48350</c:v>
                </c:pt>
                <c:pt idx="1067">
                  <c:v>56300</c:v>
                </c:pt>
                <c:pt idx="1068">
                  <c:v>46900</c:v>
                </c:pt>
                <c:pt idx="1069">
                  <c:v>62500</c:v>
                </c:pt>
                <c:pt idx="1070">
                  <c:v>52100</c:v>
                </c:pt>
                <c:pt idx="1071">
                  <c:v>49900</c:v>
                </c:pt>
                <c:pt idx="1072">
                  <c:v>46200</c:v>
                </c:pt>
                <c:pt idx="1073">
                  <c:v>59500</c:v>
                </c:pt>
                <c:pt idx="1074">
                  <c:v>61600</c:v>
                </c:pt>
                <c:pt idx="1075">
                  <c:v>57400</c:v>
                </c:pt>
                <c:pt idx="1076">
                  <c:v>63700</c:v>
                </c:pt>
                <c:pt idx="1077">
                  <c:v>48400</c:v>
                </c:pt>
                <c:pt idx="1078">
                  <c:v>53800</c:v>
                </c:pt>
                <c:pt idx="1079">
                  <c:v>61600</c:v>
                </c:pt>
                <c:pt idx="1080">
                  <c:v>67600</c:v>
                </c:pt>
                <c:pt idx="1081">
                  <c:v>58600</c:v>
                </c:pt>
                <c:pt idx="1082">
                  <c:v>49800</c:v>
                </c:pt>
                <c:pt idx="1083">
                  <c:v>51600</c:v>
                </c:pt>
                <c:pt idx="1084">
                  <c:v>47600</c:v>
                </c:pt>
                <c:pt idx="1085">
                  <c:v>65900</c:v>
                </c:pt>
                <c:pt idx="1086">
                  <c:v>69750</c:v>
                </c:pt>
                <c:pt idx="1087">
                  <c:v>68300</c:v>
                </c:pt>
                <c:pt idx="1088">
                  <c:v>72150</c:v>
                </c:pt>
                <c:pt idx="1089">
                  <c:v>70400</c:v>
                </c:pt>
                <c:pt idx="1090">
                  <c:v>68300</c:v>
                </c:pt>
                <c:pt idx="1091">
                  <c:v>73050</c:v>
                </c:pt>
                <c:pt idx="1092">
                  <c:v>70950</c:v>
                </c:pt>
                <c:pt idx="1093">
                  <c:v>68800</c:v>
                </c:pt>
                <c:pt idx="1094">
                  <c:v>71350</c:v>
                </c:pt>
                <c:pt idx="1095">
                  <c:v>85200</c:v>
                </c:pt>
                <c:pt idx="1096">
                  <c:v>137900</c:v>
                </c:pt>
                <c:pt idx="1097">
                  <c:v>90500</c:v>
                </c:pt>
                <c:pt idx="1098">
                  <c:v>81500</c:v>
                </c:pt>
                <c:pt idx="1099">
                  <c:v>91500</c:v>
                </c:pt>
                <c:pt idx="1100">
                  <c:v>82500</c:v>
                </c:pt>
                <c:pt idx="1101">
                  <c:v>43850</c:v>
                </c:pt>
                <c:pt idx="1102">
                  <c:v>45850</c:v>
                </c:pt>
                <c:pt idx="1103">
                  <c:v>33975</c:v>
                </c:pt>
                <c:pt idx="1104">
                  <c:v>40820</c:v>
                </c:pt>
                <c:pt idx="1105">
                  <c:v>42820</c:v>
                </c:pt>
                <c:pt idx="1106">
                  <c:v>42095</c:v>
                </c:pt>
                <c:pt idx="1107">
                  <c:v>44095</c:v>
                </c:pt>
                <c:pt idx="1108">
                  <c:v>38555</c:v>
                </c:pt>
                <c:pt idx="1109">
                  <c:v>47690</c:v>
                </c:pt>
                <c:pt idx="1110">
                  <c:v>35975</c:v>
                </c:pt>
                <c:pt idx="1111">
                  <c:v>49690</c:v>
                </c:pt>
                <c:pt idx="1112">
                  <c:v>36555</c:v>
                </c:pt>
                <c:pt idx="1113">
                  <c:v>36755</c:v>
                </c:pt>
                <c:pt idx="1114">
                  <c:v>44295</c:v>
                </c:pt>
                <c:pt idx="1115">
                  <c:v>42295</c:v>
                </c:pt>
                <c:pt idx="1116">
                  <c:v>30975</c:v>
                </c:pt>
                <c:pt idx="1117">
                  <c:v>36175</c:v>
                </c:pt>
                <c:pt idx="1118">
                  <c:v>49890</c:v>
                </c:pt>
                <c:pt idx="1119">
                  <c:v>41020</c:v>
                </c:pt>
                <c:pt idx="1120">
                  <c:v>34175</c:v>
                </c:pt>
                <c:pt idx="1121">
                  <c:v>47890</c:v>
                </c:pt>
                <c:pt idx="1122">
                  <c:v>38755</c:v>
                </c:pt>
                <c:pt idx="1123">
                  <c:v>43020</c:v>
                </c:pt>
                <c:pt idx="1124">
                  <c:v>38350</c:v>
                </c:pt>
                <c:pt idx="1125">
                  <c:v>43750</c:v>
                </c:pt>
                <c:pt idx="1126">
                  <c:v>35070</c:v>
                </c:pt>
                <c:pt idx="1127">
                  <c:v>32450</c:v>
                </c:pt>
                <c:pt idx="1128">
                  <c:v>37070</c:v>
                </c:pt>
                <c:pt idx="1129">
                  <c:v>41450</c:v>
                </c:pt>
                <c:pt idx="1130">
                  <c:v>34450</c:v>
                </c:pt>
                <c:pt idx="1131">
                  <c:v>29070</c:v>
                </c:pt>
                <c:pt idx="1132">
                  <c:v>44920</c:v>
                </c:pt>
                <c:pt idx="1133">
                  <c:v>46920</c:v>
                </c:pt>
                <c:pt idx="1134">
                  <c:v>41750</c:v>
                </c:pt>
                <c:pt idx="1135">
                  <c:v>17395</c:v>
                </c:pt>
                <c:pt idx="1136">
                  <c:v>14895</c:v>
                </c:pt>
                <c:pt idx="1137">
                  <c:v>15645</c:v>
                </c:pt>
                <c:pt idx="1138">
                  <c:v>16095</c:v>
                </c:pt>
                <c:pt idx="1139">
                  <c:v>14645</c:v>
                </c:pt>
                <c:pt idx="1140">
                  <c:v>16395</c:v>
                </c:pt>
                <c:pt idx="1141">
                  <c:v>14745</c:v>
                </c:pt>
                <c:pt idx="1142">
                  <c:v>14995</c:v>
                </c:pt>
                <c:pt idx="1143">
                  <c:v>15745</c:v>
                </c:pt>
                <c:pt idx="1144">
                  <c:v>17495</c:v>
                </c:pt>
                <c:pt idx="1145">
                  <c:v>16495</c:v>
                </c:pt>
                <c:pt idx="1146">
                  <c:v>16195</c:v>
                </c:pt>
                <c:pt idx="1147">
                  <c:v>15745</c:v>
                </c:pt>
                <c:pt idx="1148">
                  <c:v>17495</c:v>
                </c:pt>
                <c:pt idx="1149">
                  <c:v>16195</c:v>
                </c:pt>
                <c:pt idx="1150">
                  <c:v>16495</c:v>
                </c:pt>
                <c:pt idx="1151">
                  <c:v>14745</c:v>
                </c:pt>
                <c:pt idx="1152">
                  <c:v>14995</c:v>
                </c:pt>
                <c:pt idx="1153">
                  <c:v>2000</c:v>
                </c:pt>
                <c:pt idx="1154">
                  <c:v>2000</c:v>
                </c:pt>
                <c:pt idx="1155">
                  <c:v>2000</c:v>
                </c:pt>
                <c:pt idx="1156">
                  <c:v>34020</c:v>
                </c:pt>
                <c:pt idx="1157">
                  <c:v>36220</c:v>
                </c:pt>
                <c:pt idx="1158">
                  <c:v>29670</c:v>
                </c:pt>
                <c:pt idx="1159">
                  <c:v>34770</c:v>
                </c:pt>
                <c:pt idx="1160">
                  <c:v>32570</c:v>
                </c:pt>
                <c:pt idx="1161">
                  <c:v>29990</c:v>
                </c:pt>
                <c:pt idx="1162">
                  <c:v>32890</c:v>
                </c:pt>
                <c:pt idx="1163">
                  <c:v>36540</c:v>
                </c:pt>
                <c:pt idx="1164">
                  <c:v>34340</c:v>
                </c:pt>
                <c:pt idx="1165">
                  <c:v>35090</c:v>
                </c:pt>
                <c:pt idx="1166">
                  <c:v>31905</c:v>
                </c:pt>
                <c:pt idx="1167">
                  <c:v>29155</c:v>
                </c:pt>
                <c:pt idx="1168">
                  <c:v>34905</c:v>
                </c:pt>
                <c:pt idx="1169">
                  <c:v>35055</c:v>
                </c:pt>
                <c:pt idx="1170">
                  <c:v>32055</c:v>
                </c:pt>
                <c:pt idx="1171">
                  <c:v>29305</c:v>
                </c:pt>
                <c:pt idx="1172">
                  <c:v>29605</c:v>
                </c:pt>
                <c:pt idx="1173">
                  <c:v>32905</c:v>
                </c:pt>
                <c:pt idx="1174">
                  <c:v>35955</c:v>
                </c:pt>
                <c:pt idx="1175">
                  <c:v>39780</c:v>
                </c:pt>
                <c:pt idx="1176">
                  <c:v>30775</c:v>
                </c:pt>
                <c:pt idx="1177">
                  <c:v>32270</c:v>
                </c:pt>
                <c:pt idx="1178">
                  <c:v>32550</c:v>
                </c:pt>
                <c:pt idx="1179">
                  <c:v>23775</c:v>
                </c:pt>
                <c:pt idx="1180">
                  <c:v>26300</c:v>
                </c:pt>
                <c:pt idx="1181">
                  <c:v>30195</c:v>
                </c:pt>
                <c:pt idx="1182">
                  <c:v>25450</c:v>
                </c:pt>
                <c:pt idx="1183">
                  <c:v>32550</c:v>
                </c:pt>
                <c:pt idx="1184">
                  <c:v>24665</c:v>
                </c:pt>
                <c:pt idx="1185">
                  <c:v>25030</c:v>
                </c:pt>
                <c:pt idx="1186">
                  <c:v>30270</c:v>
                </c:pt>
                <c:pt idx="1187">
                  <c:v>25830</c:v>
                </c:pt>
                <c:pt idx="1188">
                  <c:v>28495</c:v>
                </c:pt>
                <c:pt idx="1189">
                  <c:v>30495</c:v>
                </c:pt>
                <c:pt idx="1190">
                  <c:v>30775</c:v>
                </c:pt>
                <c:pt idx="1191">
                  <c:v>22105</c:v>
                </c:pt>
                <c:pt idx="1192">
                  <c:v>28420</c:v>
                </c:pt>
                <c:pt idx="1193">
                  <c:v>33630</c:v>
                </c:pt>
                <c:pt idx="1194">
                  <c:v>24625</c:v>
                </c:pt>
                <c:pt idx="1195">
                  <c:v>23865</c:v>
                </c:pt>
                <c:pt idx="1196">
                  <c:v>22905</c:v>
                </c:pt>
                <c:pt idx="1197">
                  <c:v>32745</c:v>
                </c:pt>
                <c:pt idx="1198">
                  <c:v>28670</c:v>
                </c:pt>
                <c:pt idx="1199">
                  <c:v>26850</c:v>
                </c:pt>
                <c:pt idx="1200">
                  <c:v>25065</c:v>
                </c:pt>
                <c:pt idx="1201">
                  <c:v>30745</c:v>
                </c:pt>
                <c:pt idx="1202">
                  <c:v>27380</c:v>
                </c:pt>
                <c:pt idx="1203">
                  <c:v>34680</c:v>
                </c:pt>
                <c:pt idx="1204">
                  <c:v>27850</c:v>
                </c:pt>
                <c:pt idx="1205">
                  <c:v>24725</c:v>
                </c:pt>
                <c:pt idx="1206">
                  <c:v>24265</c:v>
                </c:pt>
                <c:pt idx="1207">
                  <c:v>26380</c:v>
                </c:pt>
                <c:pt idx="1208">
                  <c:v>30845</c:v>
                </c:pt>
                <c:pt idx="1209">
                  <c:v>25580</c:v>
                </c:pt>
                <c:pt idx="1210">
                  <c:v>23005</c:v>
                </c:pt>
                <c:pt idx="1211">
                  <c:v>23875</c:v>
                </c:pt>
                <c:pt idx="1212">
                  <c:v>28845</c:v>
                </c:pt>
                <c:pt idx="1213">
                  <c:v>26065</c:v>
                </c:pt>
                <c:pt idx="1214">
                  <c:v>26000</c:v>
                </c:pt>
                <c:pt idx="1215">
                  <c:v>25725</c:v>
                </c:pt>
                <c:pt idx="1216">
                  <c:v>24005</c:v>
                </c:pt>
                <c:pt idx="1217">
                  <c:v>31025</c:v>
                </c:pt>
                <c:pt idx="1218">
                  <c:v>34225</c:v>
                </c:pt>
                <c:pt idx="1219">
                  <c:v>33025</c:v>
                </c:pt>
                <c:pt idx="1220">
                  <c:v>22205</c:v>
                </c:pt>
                <c:pt idx="1221">
                  <c:v>31025</c:v>
                </c:pt>
                <c:pt idx="1222">
                  <c:v>30670</c:v>
                </c:pt>
                <c:pt idx="1223">
                  <c:v>26215</c:v>
                </c:pt>
                <c:pt idx="1224">
                  <c:v>24025</c:v>
                </c:pt>
                <c:pt idx="1225">
                  <c:v>30995</c:v>
                </c:pt>
                <c:pt idx="1226">
                  <c:v>22355</c:v>
                </c:pt>
                <c:pt idx="1227">
                  <c:v>34830</c:v>
                </c:pt>
                <c:pt idx="1228">
                  <c:v>26150</c:v>
                </c:pt>
                <c:pt idx="1229">
                  <c:v>32895</c:v>
                </c:pt>
                <c:pt idx="1230">
                  <c:v>25215</c:v>
                </c:pt>
                <c:pt idx="1231">
                  <c:v>27530</c:v>
                </c:pt>
                <c:pt idx="1232">
                  <c:v>28820</c:v>
                </c:pt>
                <c:pt idx="1233">
                  <c:v>24155</c:v>
                </c:pt>
                <c:pt idx="1234">
                  <c:v>34375</c:v>
                </c:pt>
                <c:pt idx="1235">
                  <c:v>30895</c:v>
                </c:pt>
                <c:pt idx="1236">
                  <c:v>33175</c:v>
                </c:pt>
                <c:pt idx="1237">
                  <c:v>31175</c:v>
                </c:pt>
                <c:pt idx="1238">
                  <c:v>27000</c:v>
                </c:pt>
                <c:pt idx="1239">
                  <c:v>28000</c:v>
                </c:pt>
                <c:pt idx="1240">
                  <c:v>24415</c:v>
                </c:pt>
                <c:pt idx="1241">
                  <c:v>28995</c:v>
                </c:pt>
                <c:pt idx="1242">
                  <c:v>30820</c:v>
                </c:pt>
                <c:pt idx="1243">
                  <c:v>31175</c:v>
                </c:pt>
                <c:pt idx="1244">
                  <c:v>25875</c:v>
                </c:pt>
                <c:pt idx="1245">
                  <c:v>26530</c:v>
                </c:pt>
                <c:pt idx="1246">
                  <c:v>23155</c:v>
                </c:pt>
                <c:pt idx="1247">
                  <c:v>25730</c:v>
                </c:pt>
                <c:pt idx="1248">
                  <c:v>25415</c:v>
                </c:pt>
                <c:pt idx="1249">
                  <c:v>24875</c:v>
                </c:pt>
                <c:pt idx="1250">
                  <c:v>2000</c:v>
                </c:pt>
                <c:pt idx="1251">
                  <c:v>2000</c:v>
                </c:pt>
                <c:pt idx="1252">
                  <c:v>2000</c:v>
                </c:pt>
                <c:pt idx="1253">
                  <c:v>2000</c:v>
                </c:pt>
                <c:pt idx="1254">
                  <c:v>2000</c:v>
                </c:pt>
                <c:pt idx="1255">
                  <c:v>61400</c:v>
                </c:pt>
                <c:pt idx="1256">
                  <c:v>61900</c:v>
                </c:pt>
                <c:pt idx="1257">
                  <c:v>62100</c:v>
                </c:pt>
                <c:pt idx="1258">
                  <c:v>84300</c:v>
                </c:pt>
                <c:pt idx="1259">
                  <c:v>84300</c:v>
                </c:pt>
                <c:pt idx="1260">
                  <c:v>84300</c:v>
                </c:pt>
                <c:pt idx="1261">
                  <c:v>88900</c:v>
                </c:pt>
                <c:pt idx="1262">
                  <c:v>88900</c:v>
                </c:pt>
                <c:pt idx="1263">
                  <c:v>17049</c:v>
                </c:pt>
                <c:pt idx="1264">
                  <c:v>16349</c:v>
                </c:pt>
                <c:pt idx="1265">
                  <c:v>15949</c:v>
                </c:pt>
                <c:pt idx="1266">
                  <c:v>13449</c:v>
                </c:pt>
                <c:pt idx="1267">
                  <c:v>15449</c:v>
                </c:pt>
                <c:pt idx="1268">
                  <c:v>17349</c:v>
                </c:pt>
                <c:pt idx="1269">
                  <c:v>15649</c:v>
                </c:pt>
                <c:pt idx="1270">
                  <c:v>16849</c:v>
                </c:pt>
                <c:pt idx="1271">
                  <c:v>15149</c:v>
                </c:pt>
                <c:pt idx="1272">
                  <c:v>16049</c:v>
                </c:pt>
                <c:pt idx="1273">
                  <c:v>16549</c:v>
                </c:pt>
                <c:pt idx="1274">
                  <c:v>17849</c:v>
                </c:pt>
                <c:pt idx="1275">
                  <c:v>14349</c:v>
                </c:pt>
                <c:pt idx="1276">
                  <c:v>17549</c:v>
                </c:pt>
                <c:pt idx="1277">
                  <c:v>16599</c:v>
                </c:pt>
                <c:pt idx="1278">
                  <c:v>15499</c:v>
                </c:pt>
                <c:pt idx="1279">
                  <c:v>15999</c:v>
                </c:pt>
                <c:pt idx="1280">
                  <c:v>14099</c:v>
                </c:pt>
                <c:pt idx="1281">
                  <c:v>16099</c:v>
                </c:pt>
                <c:pt idx="1282">
                  <c:v>15299</c:v>
                </c:pt>
                <c:pt idx="1283">
                  <c:v>14599</c:v>
                </c:pt>
                <c:pt idx="1284">
                  <c:v>16999</c:v>
                </c:pt>
                <c:pt idx="1285">
                  <c:v>17099</c:v>
                </c:pt>
                <c:pt idx="1286">
                  <c:v>14999</c:v>
                </c:pt>
                <c:pt idx="1287">
                  <c:v>16199</c:v>
                </c:pt>
                <c:pt idx="1288">
                  <c:v>15099</c:v>
                </c:pt>
                <c:pt idx="1289">
                  <c:v>14299</c:v>
                </c:pt>
                <c:pt idx="1290">
                  <c:v>16299</c:v>
                </c:pt>
                <c:pt idx="1291">
                  <c:v>17199</c:v>
                </c:pt>
                <c:pt idx="1292">
                  <c:v>15299</c:v>
                </c:pt>
                <c:pt idx="1293">
                  <c:v>16199</c:v>
                </c:pt>
                <c:pt idx="1294">
                  <c:v>2000</c:v>
                </c:pt>
                <c:pt idx="1295">
                  <c:v>2000</c:v>
                </c:pt>
                <c:pt idx="1296">
                  <c:v>2000</c:v>
                </c:pt>
                <c:pt idx="1297">
                  <c:v>2000</c:v>
                </c:pt>
                <c:pt idx="1298">
                  <c:v>2000</c:v>
                </c:pt>
                <c:pt idx="1299">
                  <c:v>2000</c:v>
                </c:pt>
                <c:pt idx="1300">
                  <c:v>2000</c:v>
                </c:pt>
                <c:pt idx="1301">
                  <c:v>2000</c:v>
                </c:pt>
                <c:pt idx="1302">
                  <c:v>2000</c:v>
                </c:pt>
                <c:pt idx="1303">
                  <c:v>2000</c:v>
                </c:pt>
                <c:pt idx="1304">
                  <c:v>2000</c:v>
                </c:pt>
                <c:pt idx="1305">
                  <c:v>2000</c:v>
                </c:pt>
                <c:pt idx="1306">
                  <c:v>22395</c:v>
                </c:pt>
                <c:pt idx="1307">
                  <c:v>21080</c:v>
                </c:pt>
                <c:pt idx="1308">
                  <c:v>19605</c:v>
                </c:pt>
                <c:pt idx="1309">
                  <c:v>21080</c:v>
                </c:pt>
                <c:pt idx="1310">
                  <c:v>17805</c:v>
                </c:pt>
                <c:pt idx="1311">
                  <c:v>17805</c:v>
                </c:pt>
                <c:pt idx="1312">
                  <c:v>19855</c:v>
                </c:pt>
                <c:pt idx="1313">
                  <c:v>22145</c:v>
                </c:pt>
                <c:pt idx="1314">
                  <c:v>21585</c:v>
                </c:pt>
                <c:pt idx="1315">
                  <c:v>18085</c:v>
                </c:pt>
                <c:pt idx="1316">
                  <c:v>21585</c:v>
                </c:pt>
                <c:pt idx="1317">
                  <c:v>20035</c:v>
                </c:pt>
                <c:pt idx="1318">
                  <c:v>22935</c:v>
                </c:pt>
                <c:pt idx="1319">
                  <c:v>22685</c:v>
                </c:pt>
                <c:pt idx="1320">
                  <c:v>18085</c:v>
                </c:pt>
                <c:pt idx="1321">
                  <c:v>20035</c:v>
                </c:pt>
                <c:pt idx="1322">
                  <c:v>23335</c:v>
                </c:pt>
                <c:pt idx="1323">
                  <c:v>18485</c:v>
                </c:pt>
                <c:pt idx="1324">
                  <c:v>21985</c:v>
                </c:pt>
                <c:pt idx="1325">
                  <c:v>20435</c:v>
                </c:pt>
                <c:pt idx="1326">
                  <c:v>18485</c:v>
                </c:pt>
                <c:pt idx="1327">
                  <c:v>20435</c:v>
                </c:pt>
                <c:pt idx="1328">
                  <c:v>23085</c:v>
                </c:pt>
                <c:pt idx="1329">
                  <c:v>21985</c:v>
                </c:pt>
                <c:pt idx="1330">
                  <c:v>2000</c:v>
                </c:pt>
                <c:pt idx="1331">
                  <c:v>2234</c:v>
                </c:pt>
                <c:pt idx="1332">
                  <c:v>2358</c:v>
                </c:pt>
                <c:pt idx="1333">
                  <c:v>39950</c:v>
                </c:pt>
                <c:pt idx="1334">
                  <c:v>41000</c:v>
                </c:pt>
                <c:pt idx="1335">
                  <c:v>46950</c:v>
                </c:pt>
                <c:pt idx="1336">
                  <c:v>39950</c:v>
                </c:pt>
                <c:pt idx="1337">
                  <c:v>39950</c:v>
                </c:pt>
                <c:pt idx="1338">
                  <c:v>40250</c:v>
                </c:pt>
                <c:pt idx="1339">
                  <c:v>47250</c:v>
                </c:pt>
                <c:pt idx="1340">
                  <c:v>40250</c:v>
                </c:pt>
                <c:pt idx="1341">
                  <c:v>40700</c:v>
                </c:pt>
                <c:pt idx="1342">
                  <c:v>43300</c:v>
                </c:pt>
                <c:pt idx="1343">
                  <c:v>49200</c:v>
                </c:pt>
                <c:pt idx="1344">
                  <c:v>44500</c:v>
                </c:pt>
                <c:pt idx="1345">
                  <c:v>42400</c:v>
                </c:pt>
                <c:pt idx="1346">
                  <c:v>49800</c:v>
                </c:pt>
                <c:pt idx="1347">
                  <c:v>42700</c:v>
                </c:pt>
                <c:pt idx="1348">
                  <c:v>44800</c:v>
                </c:pt>
                <c:pt idx="1349">
                  <c:v>117300</c:v>
                </c:pt>
                <c:pt idx="1350">
                  <c:v>122200</c:v>
                </c:pt>
                <c:pt idx="1351">
                  <c:v>122500</c:v>
                </c:pt>
                <c:pt idx="1352">
                  <c:v>135200</c:v>
                </c:pt>
                <c:pt idx="1353">
                  <c:v>132200</c:v>
                </c:pt>
                <c:pt idx="1354">
                  <c:v>131300</c:v>
                </c:pt>
                <c:pt idx="1355">
                  <c:v>128300</c:v>
                </c:pt>
                <c:pt idx="1356">
                  <c:v>132200</c:v>
                </c:pt>
                <c:pt idx="1357">
                  <c:v>131300</c:v>
                </c:pt>
                <c:pt idx="1358">
                  <c:v>135200</c:v>
                </c:pt>
                <c:pt idx="1359">
                  <c:v>128300</c:v>
                </c:pt>
                <c:pt idx="1360">
                  <c:v>137000</c:v>
                </c:pt>
                <c:pt idx="1361">
                  <c:v>136900</c:v>
                </c:pt>
                <c:pt idx="1362">
                  <c:v>26650</c:v>
                </c:pt>
                <c:pt idx="1363">
                  <c:v>26780</c:v>
                </c:pt>
                <c:pt idx="1364">
                  <c:v>26800</c:v>
                </c:pt>
                <c:pt idx="1365">
                  <c:v>22560</c:v>
                </c:pt>
                <c:pt idx="1366">
                  <c:v>28150</c:v>
                </c:pt>
                <c:pt idx="1367">
                  <c:v>31950</c:v>
                </c:pt>
                <c:pt idx="1368">
                  <c:v>22300</c:v>
                </c:pt>
                <c:pt idx="1369">
                  <c:v>29830</c:v>
                </c:pt>
                <c:pt idx="1370">
                  <c:v>32350</c:v>
                </c:pt>
                <c:pt idx="1371">
                  <c:v>26450</c:v>
                </c:pt>
                <c:pt idx="1372">
                  <c:v>24720</c:v>
                </c:pt>
                <c:pt idx="1373">
                  <c:v>32090</c:v>
                </c:pt>
                <c:pt idx="1374">
                  <c:v>27390</c:v>
                </c:pt>
                <c:pt idx="1375">
                  <c:v>22500</c:v>
                </c:pt>
                <c:pt idx="1376">
                  <c:v>22900</c:v>
                </c:pt>
                <c:pt idx="1377">
                  <c:v>24470</c:v>
                </c:pt>
                <c:pt idx="1378">
                  <c:v>25460</c:v>
                </c:pt>
                <c:pt idx="1379">
                  <c:v>28570</c:v>
                </c:pt>
                <c:pt idx="1380">
                  <c:v>27990</c:v>
                </c:pt>
                <c:pt idx="1381">
                  <c:v>32690</c:v>
                </c:pt>
                <c:pt idx="1382">
                  <c:v>25460</c:v>
                </c:pt>
                <c:pt idx="1383">
                  <c:v>22500</c:v>
                </c:pt>
                <c:pt idx="1384">
                  <c:v>32690</c:v>
                </c:pt>
                <c:pt idx="1385">
                  <c:v>22900</c:v>
                </c:pt>
                <c:pt idx="1386">
                  <c:v>27990</c:v>
                </c:pt>
                <c:pt idx="1387">
                  <c:v>24470</c:v>
                </c:pt>
                <c:pt idx="1388">
                  <c:v>28570</c:v>
                </c:pt>
                <c:pt idx="1389">
                  <c:v>25495</c:v>
                </c:pt>
                <c:pt idx="1390">
                  <c:v>25495</c:v>
                </c:pt>
                <c:pt idx="1391">
                  <c:v>26045</c:v>
                </c:pt>
                <c:pt idx="1392">
                  <c:v>129900</c:v>
                </c:pt>
                <c:pt idx="1393">
                  <c:v>131200</c:v>
                </c:pt>
                <c:pt idx="1394">
                  <c:v>111200</c:v>
                </c:pt>
                <c:pt idx="1395">
                  <c:v>37590</c:v>
                </c:pt>
                <c:pt idx="1396">
                  <c:v>52860</c:v>
                </c:pt>
                <c:pt idx="1397">
                  <c:v>42680</c:v>
                </c:pt>
                <c:pt idx="1398">
                  <c:v>45580</c:v>
                </c:pt>
                <c:pt idx="1399">
                  <c:v>42890</c:v>
                </c:pt>
                <c:pt idx="1400">
                  <c:v>49960</c:v>
                </c:pt>
                <c:pt idx="1401">
                  <c:v>50780</c:v>
                </c:pt>
                <c:pt idx="1402">
                  <c:v>53680</c:v>
                </c:pt>
                <c:pt idx="1403">
                  <c:v>43810</c:v>
                </c:pt>
                <c:pt idx="1404">
                  <c:v>46500</c:v>
                </c:pt>
                <c:pt idx="1405">
                  <c:v>49880</c:v>
                </c:pt>
                <c:pt idx="1406">
                  <c:v>43600</c:v>
                </c:pt>
                <c:pt idx="1407">
                  <c:v>38510</c:v>
                </c:pt>
                <c:pt idx="1408">
                  <c:v>52780</c:v>
                </c:pt>
                <c:pt idx="1409">
                  <c:v>49650</c:v>
                </c:pt>
                <c:pt idx="1410">
                  <c:v>57590</c:v>
                </c:pt>
                <c:pt idx="1411">
                  <c:v>60490</c:v>
                </c:pt>
                <c:pt idx="1412">
                  <c:v>52550</c:v>
                </c:pt>
                <c:pt idx="1413">
                  <c:v>44900</c:v>
                </c:pt>
                <c:pt idx="1414">
                  <c:v>47800</c:v>
                </c:pt>
                <c:pt idx="1415">
                  <c:v>221990</c:v>
                </c:pt>
                <c:pt idx="1416">
                  <c:v>242990</c:v>
                </c:pt>
                <c:pt idx="1417">
                  <c:v>263990</c:v>
                </c:pt>
                <c:pt idx="1418">
                  <c:v>263990</c:v>
                </c:pt>
                <c:pt idx="1419">
                  <c:v>242990</c:v>
                </c:pt>
                <c:pt idx="1420">
                  <c:v>221990</c:v>
                </c:pt>
                <c:pt idx="1421">
                  <c:v>270990</c:v>
                </c:pt>
                <c:pt idx="1422">
                  <c:v>224990</c:v>
                </c:pt>
                <c:pt idx="1423">
                  <c:v>246990</c:v>
                </c:pt>
                <c:pt idx="1424">
                  <c:v>267990</c:v>
                </c:pt>
                <c:pt idx="1425">
                  <c:v>30935</c:v>
                </c:pt>
                <c:pt idx="1426">
                  <c:v>33810</c:v>
                </c:pt>
                <c:pt idx="1427">
                  <c:v>32905</c:v>
                </c:pt>
                <c:pt idx="1428">
                  <c:v>35780</c:v>
                </c:pt>
                <c:pt idx="1429">
                  <c:v>45270</c:v>
                </c:pt>
                <c:pt idx="1430">
                  <c:v>37115</c:v>
                </c:pt>
                <c:pt idx="1431">
                  <c:v>34730</c:v>
                </c:pt>
                <c:pt idx="1432">
                  <c:v>2000</c:v>
                </c:pt>
                <c:pt idx="1433">
                  <c:v>2000</c:v>
                </c:pt>
                <c:pt idx="1434">
                  <c:v>2000</c:v>
                </c:pt>
                <c:pt idx="1435">
                  <c:v>2000</c:v>
                </c:pt>
                <c:pt idx="1436">
                  <c:v>2000</c:v>
                </c:pt>
                <c:pt idx="1437">
                  <c:v>2000</c:v>
                </c:pt>
                <c:pt idx="1438">
                  <c:v>22050</c:v>
                </c:pt>
                <c:pt idx="1439">
                  <c:v>24450</c:v>
                </c:pt>
                <c:pt idx="1440">
                  <c:v>25195</c:v>
                </c:pt>
                <c:pt idx="1441">
                  <c:v>22695</c:v>
                </c:pt>
                <c:pt idx="1442">
                  <c:v>22930</c:v>
                </c:pt>
                <c:pt idx="1443">
                  <c:v>25430</c:v>
                </c:pt>
                <c:pt idx="1444">
                  <c:v>25690</c:v>
                </c:pt>
                <c:pt idx="1445">
                  <c:v>23690</c:v>
                </c:pt>
                <c:pt idx="1446">
                  <c:v>26195</c:v>
                </c:pt>
                <c:pt idx="1447">
                  <c:v>24195</c:v>
                </c:pt>
                <c:pt idx="1448">
                  <c:v>24430</c:v>
                </c:pt>
                <c:pt idx="1449">
                  <c:v>26430</c:v>
                </c:pt>
                <c:pt idx="1450">
                  <c:v>48165</c:v>
                </c:pt>
                <c:pt idx="1451">
                  <c:v>50165</c:v>
                </c:pt>
                <c:pt idx="1452">
                  <c:v>37995</c:v>
                </c:pt>
                <c:pt idx="1453">
                  <c:v>40445</c:v>
                </c:pt>
                <c:pt idx="1454">
                  <c:v>46935</c:v>
                </c:pt>
                <c:pt idx="1455">
                  <c:v>51435</c:v>
                </c:pt>
                <c:pt idx="1456">
                  <c:v>45150</c:v>
                </c:pt>
                <c:pt idx="1457">
                  <c:v>47095</c:v>
                </c:pt>
                <c:pt idx="1458">
                  <c:v>48205</c:v>
                </c:pt>
                <c:pt idx="1459">
                  <c:v>47750</c:v>
                </c:pt>
                <c:pt idx="1460">
                  <c:v>50325</c:v>
                </c:pt>
                <c:pt idx="1461">
                  <c:v>41920</c:v>
                </c:pt>
                <c:pt idx="1462">
                  <c:v>44935</c:v>
                </c:pt>
                <c:pt idx="1463">
                  <c:v>44520</c:v>
                </c:pt>
                <c:pt idx="1464">
                  <c:v>47605</c:v>
                </c:pt>
                <c:pt idx="1465">
                  <c:v>41920</c:v>
                </c:pt>
                <c:pt idx="1466">
                  <c:v>48675</c:v>
                </c:pt>
                <c:pt idx="1467">
                  <c:v>48715</c:v>
                </c:pt>
                <c:pt idx="1468">
                  <c:v>45445</c:v>
                </c:pt>
                <c:pt idx="1469">
                  <c:v>45150</c:v>
                </c:pt>
                <c:pt idx="1470">
                  <c:v>40445</c:v>
                </c:pt>
                <c:pt idx="1471">
                  <c:v>47750</c:v>
                </c:pt>
                <c:pt idx="1472">
                  <c:v>47445</c:v>
                </c:pt>
                <c:pt idx="1473">
                  <c:v>50675</c:v>
                </c:pt>
                <c:pt idx="1474">
                  <c:v>37995</c:v>
                </c:pt>
                <c:pt idx="1475">
                  <c:v>51945</c:v>
                </c:pt>
                <c:pt idx="1476">
                  <c:v>44520</c:v>
                </c:pt>
                <c:pt idx="1477">
                  <c:v>50835</c:v>
                </c:pt>
                <c:pt idx="1478">
                  <c:v>43395</c:v>
                </c:pt>
                <c:pt idx="1479">
                  <c:v>37595</c:v>
                </c:pt>
                <c:pt idx="1480">
                  <c:v>39995</c:v>
                </c:pt>
                <c:pt idx="1481">
                  <c:v>49495</c:v>
                </c:pt>
                <c:pt idx="1482">
                  <c:v>41395</c:v>
                </c:pt>
                <c:pt idx="1483">
                  <c:v>46995</c:v>
                </c:pt>
                <c:pt idx="1484">
                  <c:v>48995</c:v>
                </c:pt>
                <c:pt idx="1485">
                  <c:v>62665</c:v>
                </c:pt>
                <c:pt idx="1486">
                  <c:v>60465</c:v>
                </c:pt>
                <c:pt idx="1487">
                  <c:v>62895</c:v>
                </c:pt>
                <c:pt idx="1488">
                  <c:v>60695</c:v>
                </c:pt>
                <c:pt idx="1489">
                  <c:v>41340</c:v>
                </c:pt>
                <c:pt idx="1490">
                  <c:v>39340</c:v>
                </c:pt>
                <c:pt idx="1491">
                  <c:v>33215</c:v>
                </c:pt>
                <c:pt idx="1492">
                  <c:v>45615</c:v>
                </c:pt>
                <c:pt idx="1493">
                  <c:v>47615</c:v>
                </c:pt>
                <c:pt idx="1494">
                  <c:v>44660</c:v>
                </c:pt>
                <c:pt idx="1495">
                  <c:v>46715</c:v>
                </c:pt>
                <c:pt idx="1496">
                  <c:v>37245</c:v>
                </c:pt>
                <c:pt idx="1497">
                  <c:v>41340</c:v>
                </c:pt>
                <c:pt idx="1498">
                  <c:v>46660</c:v>
                </c:pt>
                <c:pt idx="1499">
                  <c:v>48715</c:v>
                </c:pt>
                <c:pt idx="1500">
                  <c:v>44660</c:v>
                </c:pt>
                <c:pt idx="1501">
                  <c:v>35245</c:v>
                </c:pt>
                <c:pt idx="1502">
                  <c:v>42660</c:v>
                </c:pt>
                <c:pt idx="1503">
                  <c:v>37340</c:v>
                </c:pt>
                <c:pt idx="1504">
                  <c:v>43340</c:v>
                </c:pt>
                <c:pt idx="1505">
                  <c:v>41340</c:v>
                </c:pt>
                <c:pt idx="1506">
                  <c:v>46110</c:v>
                </c:pt>
                <c:pt idx="1507">
                  <c:v>45155</c:v>
                </c:pt>
                <c:pt idx="1508">
                  <c:v>39340</c:v>
                </c:pt>
                <c:pt idx="1509">
                  <c:v>47155</c:v>
                </c:pt>
                <c:pt idx="1510">
                  <c:v>43155</c:v>
                </c:pt>
                <c:pt idx="1511">
                  <c:v>37245</c:v>
                </c:pt>
                <c:pt idx="1512">
                  <c:v>48110</c:v>
                </c:pt>
                <c:pt idx="1513">
                  <c:v>37340</c:v>
                </c:pt>
                <c:pt idx="1514">
                  <c:v>35245</c:v>
                </c:pt>
                <c:pt idx="1515">
                  <c:v>43340</c:v>
                </c:pt>
                <c:pt idx="1516">
                  <c:v>33215</c:v>
                </c:pt>
                <c:pt idx="1517">
                  <c:v>47210</c:v>
                </c:pt>
                <c:pt idx="1518">
                  <c:v>41340</c:v>
                </c:pt>
                <c:pt idx="1519">
                  <c:v>45155</c:v>
                </c:pt>
                <c:pt idx="1520">
                  <c:v>49210</c:v>
                </c:pt>
                <c:pt idx="1521">
                  <c:v>46995</c:v>
                </c:pt>
                <c:pt idx="1522">
                  <c:v>40395</c:v>
                </c:pt>
                <c:pt idx="1523">
                  <c:v>43995</c:v>
                </c:pt>
                <c:pt idx="1524">
                  <c:v>45995</c:v>
                </c:pt>
                <c:pt idx="1525">
                  <c:v>34595</c:v>
                </c:pt>
                <c:pt idx="1526">
                  <c:v>36595</c:v>
                </c:pt>
                <c:pt idx="1527">
                  <c:v>38395</c:v>
                </c:pt>
                <c:pt idx="1528">
                  <c:v>34794</c:v>
                </c:pt>
                <c:pt idx="1529">
                  <c:v>30619</c:v>
                </c:pt>
                <c:pt idx="1530">
                  <c:v>31615</c:v>
                </c:pt>
                <c:pt idx="1531">
                  <c:v>35085</c:v>
                </c:pt>
                <c:pt idx="1532">
                  <c:v>34725</c:v>
                </c:pt>
                <c:pt idx="1533">
                  <c:v>45815</c:v>
                </c:pt>
                <c:pt idx="1534">
                  <c:v>35725</c:v>
                </c:pt>
                <c:pt idx="1535">
                  <c:v>38830</c:v>
                </c:pt>
                <c:pt idx="1536">
                  <c:v>39405</c:v>
                </c:pt>
                <c:pt idx="1537">
                  <c:v>46195</c:v>
                </c:pt>
                <c:pt idx="1538">
                  <c:v>39350</c:v>
                </c:pt>
                <c:pt idx="1539">
                  <c:v>49500</c:v>
                </c:pt>
                <c:pt idx="1540">
                  <c:v>42455</c:v>
                </c:pt>
                <c:pt idx="1541">
                  <c:v>36300</c:v>
                </c:pt>
                <c:pt idx="1542">
                  <c:v>40195</c:v>
                </c:pt>
                <c:pt idx="1543">
                  <c:v>43245</c:v>
                </c:pt>
                <c:pt idx="1544">
                  <c:v>47000</c:v>
                </c:pt>
                <c:pt idx="1545">
                  <c:v>39850</c:v>
                </c:pt>
                <c:pt idx="1546">
                  <c:v>36800</c:v>
                </c:pt>
                <c:pt idx="1547">
                  <c:v>50305</c:v>
                </c:pt>
                <c:pt idx="1548">
                  <c:v>37800</c:v>
                </c:pt>
                <c:pt idx="1549">
                  <c:v>41700</c:v>
                </c:pt>
                <c:pt idx="1550">
                  <c:v>36470</c:v>
                </c:pt>
                <c:pt idx="1551">
                  <c:v>36650</c:v>
                </c:pt>
                <c:pt idx="1552">
                  <c:v>38100</c:v>
                </c:pt>
                <c:pt idx="1553">
                  <c:v>41950</c:v>
                </c:pt>
                <c:pt idx="1554">
                  <c:v>42550</c:v>
                </c:pt>
                <c:pt idx="1555">
                  <c:v>38700</c:v>
                </c:pt>
                <c:pt idx="1556">
                  <c:v>37250</c:v>
                </c:pt>
                <c:pt idx="1557">
                  <c:v>37170</c:v>
                </c:pt>
                <c:pt idx="1558">
                  <c:v>32285</c:v>
                </c:pt>
                <c:pt idx="1559">
                  <c:v>39980</c:v>
                </c:pt>
                <c:pt idx="1560">
                  <c:v>36080</c:v>
                </c:pt>
                <c:pt idx="1561">
                  <c:v>34140</c:v>
                </c:pt>
                <c:pt idx="1562">
                  <c:v>37050</c:v>
                </c:pt>
                <c:pt idx="1563">
                  <c:v>35850</c:v>
                </c:pt>
                <c:pt idx="1564">
                  <c:v>40450</c:v>
                </c:pt>
                <c:pt idx="1565">
                  <c:v>32650</c:v>
                </c:pt>
                <c:pt idx="1566">
                  <c:v>34400</c:v>
                </c:pt>
                <c:pt idx="1567">
                  <c:v>41050</c:v>
                </c:pt>
                <c:pt idx="1568">
                  <c:v>37650</c:v>
                </c:pt>
                <c:pt idx="1569">
                  <c:v>33250</c:v>
                </c:pt>
                <c:pt idx="1570">
                  <c:v>36450</c:v>
                </c:pt>
                <c:pt idx="1571">
                  <c:v>35000</c:v>
                </c:pt>
                <c:pt idx="1572">
                  <c:v>25995</c:v>
                </c:pt>
                <c:pt idx="1573">
                  <c:v>21495</c:v>
                </c:pt>
                <c:pt idx="1574">
                  <c:v>23995</c:v>
                </c:pt>
                <c:pt idx="1575">
                  <c:v>18995</c:v>
                </c:pt>
                <c:pt idx="1576">
                  <c:v>25695</c:v>
                </c:pt>
                <c:pt idx="1577">
                  <c:v>19795</c:v>
                </c:pt>
                <c:pt idx="1578">
                  <c:v>22595</c:v>
                </c:pt>
                <c:pt idx="1579">
                  <c:v>20595</c:v>
                </c:pt>
                <c:pt idx="1580">
                  <c:v>25795</c:v>
                </c:pt>
                <c:pt idx="1581">
                  <c:v>23295</c:v>
                </c:pt>
                <c:pt idx="1582">
                  <c:v>441600</c:v>
                </c:pt>
                <c:pt idx="1583">
                  <c:v>397500</c:v>
                </c:pt>
                <c:pt idx="1584">
                  <c:v>548800</c:v>
                </c:pt>
                <c:pt idx="1585">
                  <c:v>497650</c:v>
                </c:pt>
                <c:pt idx="1586">
                  <c:v>441600</c:v>
                </c:pt>
                <c:pt idx="1587">
                  <c:v>397500</c:v>
                </c:pt>
                <c:pt idx="1588">
                  <c:v>548800</c:v>
                </c:pt>
                <c:pt idx="1589">
                  <c:v>497650</c:v>
                </c:pt>
                <c:pt idx="1590">
                  <c:v>443800</c:v>
                </c:pt>
                <c:pt idx="1591">
                  <c:v>535500</c:v>
                </c:pt>
                <c:pt idx="1592">
                  <c:v>490700</c:v>
                </c:pt>
                <c:pt idx="1593">
                  <c:v>399500</c:v>
                </c:pt>
                <c:pt idx="1594">
                  <c:v>11965</c:v>
                </c:pt>
                <c:pt idx="1595">
                  <c:v>15365</c:v>
                </c:pt>
                <c:pt idx="1596">
                  <c:v>14100</c:v>
                </c:pt>
                <c:pt idx="1597">
                  <c:v>11965</c:v>
                </c:pt>
                <c:pt idx="1598">
                  <c:v>14100</c:v>
                </c:pt>
                <c:pt idx="1599">
                  <c:v>15365</c:v>
                </c:pt>
                <c:pt idx="1600">
                  <c:v>15365</c:v>
                </c:pt>
                <c:pt idx="1601">
                  <c:v>11965</c:v>
                </c:pt>
                <c:pt idx="1602">
                  <c:v>14100</c:v>
                </c:pt>
                <c:pt idx="1603">
                  <c:v>12115</c:v>
                </c:pt>
                <c:pt idx="1604">
                  <c:v>15365</c:v>
                </c:pt>
                <c:pt idx="1605">
                  <c:v>14250</c:v>
                </c:pt>
                <c:pt idx="1606">
                  <c:v>15365</c:v>
                </c:pt>
                <c:pt idx="1607">
                  <c:v>12115</c:v>
                </c:pt>
                <c:pt idx="1608">
                  <c:v>11965</c:v>
                </c:pt>
                <c:pt idx="1609">
                  <c:v>14250</c:v>
                </c:pt>
                <c:pt idx="1610">
                  <c:v>15365</c:v>
                </c:pt>
                <c:pt idx="1611">
                  <c:v>14100</c:v>
                </c:pt>
                <c:pt idx="1612">
                  <c:v>45125</c:v>
                </c:pt>
                <c:pt idx="1613">
                  <c:v>42175</c:v>
                </c:pt>
                <c:pt idx="1614">
                  <c:v>39485</c:v>
                </c:pt>
                <c:pt idx="1615">
                  <c:v>42435</c:v>
                </c:pt>
                <c:pt idx="1616">
                  <c:v>45705</c:v>
                </c:pt>
                <c:pt idx="1617">
                  <c:v>42755</c:v>
                </c:pt>
                <c:pt idx="1618">
                  <c:v>40290</c:v>
                </c:pt>
                <c:pt idx="1619">
                  <c:v>43240</c:v>
                </c:pt>
                <c:pt idx="1620">
                  <c:v>40635</c:v>
                </c:pt>
                <c:pt idx="1621">
                  <c:v>43585</c:v>
                </c:pt>
                <c:pt idx="1622">
                  <c:v>2000</c:v>
                </c:pt>
                <c:pt idx="1623">
                  <c:v>2000</c:v>
                </c:pt>
                <c:pt idx="1624">
                  <c:v>2000</c:v>
                </c:pt>
                <c:pt idx="1625">
                  <c:v>2000</c:v>
                </c:pt>
                <c:pt idx="1626">
                  <c:v>38200</c:v>
                </c:pt>
                <c:pt idx="1627">
                  <c:v>34000</c:v>
                </c:pt>
                <c:pt idx="1628">
                  <c:v>34100</c:v>
                </c:pt>
                <c:pt idx="1629">
                  <c:v>39300</c:v>
                </c:pt>
                <c:pt idx="1630">
                  <c:v>34100</c:v>
                </c:pt>
                <c:pt idx="1631">
                  <c:v>39300</c:v>
                </c:pt>
                <c:pt idx="1632">
                  <c:v>23820</c:v>
                </c:pt>
                <c:pt idx="1633">
                  <c:v>20870</c:v>
                </c:pt>
                <c:pt idx="1634">
                  <c:v>24190</c:v>
                </c:pt>
                <c:pt idx="1635">
                  <c:v>21275</c:v>
                </c:pt>
                <c:pt idx="1636">
                  <c:v>24445</c:v>
                </c:pt>
                <c:pt idx="1637">
                  <c:v>21530</c:v>
                </c:pt>
                <c:pt idx="1638">
                  <c:v>363000</c:v>
                </c:pt>
                <c:pt idx="1639">
                  <c:v>329990</c:v>
                </c:pt>
                <c:pt idx="1640">
                  <c:v>329990</c:v>
                </c:pt>
                <c:pt idx="1641">
                  <c:v>334990</c:v>
                </c:pt>
                <c:pt idx="1642">
                  <c:v>41450</c:v>
                </c:pt>
                <c:pt idx="1643">
                  <c:v>41450</c:v>
                </c:pt>
                <c:pt idx="1644">
                  <c:v>39900</c:v>
                </c:pt>
                <c:pt idx="1645">
                  <c:v>2179</c:v>
                </c:pt>
                <c:pt idx="1646">
                  <c:v>3323</c:v>
                </c:pt>
                <c:pt idx="1647">
                  <c:v>2915</c:v>
                </c:pt>
                <c:pt idx="1648">
                  <c:v>2756</c:v>
                </c:pt>
                <c:pt idx="1649">
                  <c:v>2692</c:v>
                </c:pt>
                <c:pt idx="1650">
                  <c:v>2930</c:v>
                </c:pt>
                <c:pt idx="1651">
                  <c:v>2717</c:v>
                </c:pt>
                <c:pt idx="1652">
                  <c:v>3033</c:v>
                </c:pt>
                <c:pt idx="1653">
                  <c:v>2713</c:v>
                </c:pt>
                <c:pt idx="1654">
                  <c:v>2432</c:v>
                </c:pt>
                <c:pt idx="1655">
                  <c:v>3514</c:v>
                </c:pt>
                <c:pt idx="1656">
                  <c:v>3696</c:v>
                </c:pt>
                <c:pt idx="1657">
                  <c:v>2593</c:v>
                </c:pt>
                <c:pt idx="1658">
                  <c:v>3538</c:v>
                </c:pt>
                <c:pt idx="1659">
                  <c:v>2870</c:v>
                </c:pt>
                <c:pt idx="1660">
                  <c:v>2211</c:v>
                </c:pt>
                <c:pt idx="1661">
                  <c:v>3206</c:v>
                </c:pt>
                <c:pt idx="1662">
                  <c:v>3119</c:v>
                </c:pt>
                <c:pt idx="1663">
                  <c:v>3214</c:v>
                </c:pt>
                <c:pt idx="1664">
                  <c:v>2853</c:v>
                </c:pt>
                <c:pt idx="1665">
                  <c:v>3221</c:v>
                </c:pt>
                <c:pt idx="1666">
                  <c:v>2493</c:v>
                </c:pt>
                <c:pt idx="1667">
                  <c:v>2946</c:v>
                </c:pt>
                <c:pt idx="1668">
                  <c:v>3011</c:v>
                </c:pt>
                <c:pt idx="1669">
                  <c:v>2857</c:v>
                </c:pt>
                <c:pt idx="1670">
                  <c:v>3229</c:v>
                </c:pt>
                <c:pt idx="1671">
                  <c:v>2801</c:v>
                </c:pt>
                <c:pt idx="1672">
                  <c:v>2637</c:v>
                </c:pt>
                <c:pt idx="1673">
                  <c:v>2961</c:v>
                </c:pt>
                <c:pt idx="1674">
                  <c:v>3107</c:v>
                </c:pt>
                <c:pt idx="1675">
                  <c:v>3394</c:v>
                </c:pt>
                <c:pt idx="1676">
                  <c:v>2689</c:v>
                </c:pt>
                <c:pt idx="1677">
                  <c:v>3768</c:v>
                </c:pt>
                <c:pt idx="1678">
                  <c:v>2350</c:v>
                </c:pt>
                <c:pt idx="1679">
                  <c:v>3289</c:v>
                </c:pt>
                <c:pt idx="1680">
                  <c:v>2413</c:v>
                </c:pt>
                <c:pt idx="1681">
                  <c:v>3928</c:v>
                </c:pt>
                <c:pt idx="1682">
                  <c:v>3579</c:v>
                </c:pt>
                <c:pt idx="1683">
                  <c:v>3032</c:v>
                </c:pt>
                <c:pt idx="1684">
                  <c:v>3190</c:v>
                </c:pt>
                <c:pt idx="1685">
                  <c:v>26590</c:v>
                </c:pt>
                <c:pt idx="1686">
                  <c:v>19675</c:v>
                </c:pt>
                <c:pt idx="1687">
                  <c:v>15535</c:v>
                </c:pt>
                <c:pt idx="1688">
                  <c:v>19040</c:v>
                </c:pt>
                <c:pt idx="1689">
                  <c:v>21430</c:v>
                </c:pt>
                <c:pt idx="1690">
                  <c:v>22045</c:v>
                </c:pt>
                <c:pt idx="1691">
                  <c:v>26590</c:v>
                </c:pt>
                <c:pt idx="1692">
                  <c:v>22045</c:v>
                </c:pt>
                <c:pt idx="1693">
                  <c:v>15535</c:v>
                </c:pt>
                <c:pt idx="1694">
                  <c:v>16060</c:v>
                </c:pt>
                <c:pt idx="1695">
                  <c:v>22150</c:v>
                </c:pt>
                <c:pt idx="1696">
                  <c:v>20030</c:v>
                </c:pt>
                <c:pt idx="1697">
                  <c:v>14990</c:v>
                </c:pt>
                <c:pt idx="1698">
                  <c:v>17225</c:v>
                </c:pt>
                <c:pt idx="1699">
                  <c:v>18485</c:v>
                </c:pt>
                <c:pt idx="1700">
                  <c:v>14545</c:v>
                </c:pt>
                <c:pt idx="1701">
                  <c:v>12345</c:v>
                </c:pt>
                <c:pt idx="1702">
                  <c:v>18360</c:v>
                </c:pt>
                <c:pt idx="1703">
                  <c:v>19340</c:v>
                </c:pt>
                <c:pt idx="1704">
                  <c:v>17545</c:v>
                </c:pt>
                <c:pt idx="1705">
                  <c:v>12495</c:v>
                </c:pt>
                <c:pt idx="1706">
                  <c:v>22085</c:v>
                </c:pt>
                <c:pt idx="1707">
                  <c:v>14695</c:v>
                </c:pt>
                <c:pt idx="1708">
                  <c:v>15125</c:v>
                </c:pt>
                <c:pt idx="1709">
                  <c:v>30695</c:v>
                </c:pt>
                <c:pt idx="1710">
                  <c:v>32395</c:v>
                </c:pt>
                <c:pt idx="1711">
                  <c:v>34195</c:v>
                </c:pt>
                <c:pt idx="1712">
                  <c:v>34295</c:v>
                </c:pt>
                <c:pt idx="1713">
                  <c:v>37695</c:v>
                </c:pt>
                <c:pt idx="1714">
                  <c:v>35895</c:v>
                </c:pt>
                <c:pt idx="1715">
                  <c:v>33895</c:v>
                </c:pt>
                <c:pt idx="1716">
                  <c:v>32295</c:v>
                </c:pt>
                <c:pt idx="1717">
                  <c:v>35695</c:v>
                </c:pt>
                <c:pt idx="1718">
                  <c:v>29995</c:v>
                </c:pt>
                <c:pt idx="1719">
                  <c:v>37295</c:v>
                </c:pt>
                <c:pt idx="1720">
                  <c:v>35495</c:v>
                </c:pt>
                <c:pt idx="1721">
                  <c:v>33495</c:v>
                </c:pt>
                <c:pt idx="1722">
                  <c:v>31995</c:v>
                </c:pt>
                <c:pt idx="1723">
                  <c:v>34495</c:v>
                </c:pt>
                <c:pt idx="1724">
                  <c:v>32495</c:v>
                </c:pt>
                <c:pt idx="1725">
                  <c:v>22795</c:v>
                </c:pt>
                <c:pt idx="1726">
                  <c:v>23995</c:v>
                </c:pt>
                <c:pt idx="1727">
                  <c:v>24995</c:v>
                </c:pt>
                <c:pt idx="1728">
                  <c:v>21995</c:v>
                </c:pt>
                <c:pt idx="1729">
                  <c:v>26295</c:v>
                </c:pt>
                <c:pt idx="1730">
                  <c:v>22345</c:v>
                </c:pt>
                <c:pt idx="1731">
                  <c:v>24345</c:v>
                </c:pt>
                <c:pt idx="1732">
                  <c:v>25345</c:v>
                </c:pt>
                <c:pt idx="1733">
                  <c:v>27245</c:v>
                </c:pt>
                <c:pt idx="1734">
                  <c:v>23145</c:v>
                </c:pt>
                <c:pt idx="1735">
                  <c:v>24595</c:v>
                </c:pt>
                <c:pt idx="1736">
                  <c:v>22495</c:v>
                </c:pt>
                <c:pt idx="1737">
                  <c:v>25595</c:v>
                </c:pt>
                <c:pt idx="1738">
                  <c:v>27495</c:v>
                </c:pt>
                <c:pt idx="1739">
                  <c:v>23295</c:v>
                </c:pt>
                <c:pt idx="1740">
                  <c:v>27295</c:v>
                </c:pt>
                <c:pt idx="1741">
                  <c:v>31795</c:v>
                </c:pt>
                <c:pt idx="1742">
                  <c:v>34895</c:v>
                </c:pt>
                <c:pt idx="1743">
                  <c:v>27295</c:v>
                </c:pt>
                <c:pt idx="1744">
                  <c:v>32755</c:v>
                </c:pt>
                <c:pt idx="1745">
                  <c:v>29395</c:v>
                </c:pt>
                <c:pt idx="1746">
                  <c:v>29395</c:v>
                </c:pt>
                <c:pt idx="1747">
                  <c:v>25170</c:v>
                </c:pt>
                <c:pt idx="1748">
                  <c:v>30495</c:v>
                </c:pt>
                <c:pt idx="1749">
                  <c:v>30695</c:v>
                </c:pt>
                <c:pt idx="1750">
                  <c:v>31195</c:v>
                </c:pt>
                <c:pt idx="1751">
                  <c:v>30755</c:v>
                </c:pt>
                <c:pt idx="1752">
                  <c:v>33795</c:v>
                </c:pt>
                <c:pt idx="1753">
                  <c:v>30095</c:v>
                </c:pt>
                <c:pt idx="1754">
                  <c:v>29395</c:v>
                </c:pt>
                <c:pt idx="1755">
                  <c:v>29995</c:v>
                </c:pt>
                <c:pt idx="1756">
                  <c:v>25170</c:v>
                </c:pt>
                <c:pt idx="1757">
                  <c:v>28895</c:v>
                </c:pt>
                <c:pt idx="1758">
                  <c:v>30295</c:v>
                </c:pt>
                <c:pt idx="1759">
                  <c:v>31995</c:v>
                </c:pt>
                <c:pt idx="1760">
                  <c:v>33995</c:v>
                </c:pt>
                <c:pt idx="1761">
                  <c:v>30195</c:v>
                </c:pt>
                <c:pt idx="1762">
                  <c:v>32595</c:v>
                </c:pt>
                <c:pt idx="1763">
                  <c:v>29595</c:v>
                </c:pt>
                <c:pt idx="1764">
                  <c:v>35095</c:v>
                </c:pt>
                <c:pt idx="1765">
                  <c:v>30425</c:v>
                </c:pt>
                <c:pt idx="1766">
                  <c:v>27475</c:v>
                </c:pt>
                <c:pt idx="1767">
                  <c:v>30895</c:v>
                </c:pt>
                <c:pt idx="1768">
                  <c:v>31125</c:v>
                </c:pt>
                <c:pt idx="1769">
                  <c:v>29675</c:v>
                </c:pt>
                <c:pt idx="1770">
                  <c:v>30995</c:v>
                </c:pt>
                <c:pt idx="1771">
                  <c:v>34875</c:v>
                </c:pt>
                <c:pt idx="1772">
                  <c:v>29895</c:v>
                </c:pt>
                <c:pt idx="1773">
                  <c:v>29095</c:v>
                </c:pt>
                <c:pt idx="1774">
                  <c:v>31395</c:v>
                </c:pt>
                <c:pt idx="1775">
                  <c:v>25595</c:v>
                </c:pt>
                <c:pt idx="1776">
                  <c:v>25995</c:v>
                </c:pt>
                <c:pt idx="1777">
                  <c:v>35975</c:v>
                </c:pt>
                <c:pt idx="1778">
                  <c:v>30775</c:v>
                </c:pt>
                <c:pt idx="1779">
                  <c:v>32225</c:v>
                </c:pt>
                <c:pt idx="1780">
                  <c:v>31495</c:v>
                </c:pt>
                <c:pt idx="1781">
                  <c:v>27995</c:v>
                </c:pt>
                <c:pt idx="1782">
                  <c:v>29790</c:v>
                </c:pt>
                <c:pt idx="1783">
                  <c:v>28070</c:v>
                </c:pt>
                <c:pt idx="1784">
                  <c:v>34950</c:v>
                </c:pt>
                <c:pt idx="1785">
                  <c:v>32670</c:v>
                </c:pt>
                <c:pt idx="1786">
                  <c:v>31570</c:v>
                </c:pt>
                <c:pt idx="1787">
                  <c:v>30500</c:v>
                </c:pt>
                <c:pt idx="1788">
                  <c:v>25995</c:v>
                </c:pt>
                <c:pt idx="1789">
                  <c:v>36050</c:v>
                </c:pt>
                <c:pt idx="1790">
                  <c:v>30890</c:v>
                </c:pt>
                <c:pt idx="1791">
                  <c:v>25490</c:v>
                </c:pt>
                <c:pt idx="1792">
                  <c:v>25895</c:v>
                </c:pt>
                <c:pt idx="1793">
                  <c:v>31625</c:v>
                </c:pt>
                <c:pt idx="1794">
                  <c:v>20195</c:v>
                </c:pt>
                <c:pt idx="1795">
                  <c:v>24185</c:v>
                </c:pt>
                <c:pt idx="1796">
                  <c:v>26985</c:v>
                </c:pt>
                <c:pt idx="1797">
                  <c:v>30525</c:v>
                </c:pt>
                <c:pt idx="1798">
                  <c:v>26195</c:v>
                </c:pt>
                <c:pt idx="1799">
                  <c:v>23085</c:v>
                </c:pt>
                <c:pt idx="1800">
                  <c:v>21795</c:v>
                </c:pt>
                <c:pt idx="1801">
                  <c:v>28115</c:v>
                </c:pt>
                <c:pt idx="1802">
                  <c:v>32475</c:v>
                </c:pt>
                <c:pt idx="1803">
                  <c:v>28675</c:v>
                </c:pt>
                <c:pt idx="1804">
                  <c:v>20695</c:v>
                </c:pt>
                <c:pt idx="1805">
                  <c:v>25450</c:v>
                </c:pt>
                <c:pt idx="1806">
                  <c:v>27710</c:v>
                </c:pt>
                <c:pt idx="1807">
                  <c:v>26550</c:v>
                </c:pt>
                <c:pt idx="1808">
                  <c:v>25885</c:v>
                </c:pt>
                <c:pt idx="1809">
                  <c:v>29215</c:v>
                </c:pt>
                <c:pt idx="1810">
                  <c:v>25095</c:v>
                </c:pt>
                <c:pt idx="1811">
                  <c:v>26430</c:v>
                </c:pt>
                <c:pt idx="1812">
                  <c:v>29625</c:v>
                </c:pt>
                <c:pt idx="1813">
                  <c:v>31375</c:v>
                </c:pt>
                <c:pt idx="1814">
                  <c:v>28525</c:v>
                </c:pt>
                <c:pt idx="1815">
                  <c:v>28810</c:v>
                </c:pt>
                <c:pt idx="1816">
                  <c:v>24705</c:v>
                </c:pt>
                <c:pt idx="1817">
                  <c:v>23605</c:v>
                </c:pt>
                <c:pt idx="1818">
                  <c:v>25330</c:v>
                </c:pt>
                <c:pt idx="1819">
                  <c:v>29775</c:v>
                </c:pt>
                <c:pt idx="1820">
                  <c:v>24795</c:v>
                </c:pt>
                <c:pt idx="1821">
                  <c:v>25995</c:v>
                </c:pt>
                <c:pt idx="1822">
                  <c:v>27095</c:v>
                </c:pt>
                <c:pt idx="1823">
                  <c:v>22450</c:v>
                </c:pt>
                <c:pt idx="1824">
                  <c:v>19795</c:v>
                </c:pt>
                <c:pt idx="1825">
                  <c:v>25975</c:v>
                </c:pt>
                <c:pt idx="1826">
                  <c:v>21350</c:v>
                </c:pt>
                <c:pt idx="1827">
                  <c:v>19595</c:v>
                </c:pt>
                <c:pt idx="1828">
                  <c:v>31450</c:v>
                </c:pt>
                <c:pt idx="1829">
                  <c:v>32550</c:v>
                </c:pt>
                <c:pt idx="1830">
                  <c:v>23995</c:v>
                </c:pt>
                <c:pt idx="1831">
                  <c:v>20475</c:v>
                </c:pt>
                <c:pt idx="1832">
                  <c:v>19995</c:v>
                </c:pt>
                <c:pt idx="1833">
                  <c:v>23995</c:v>
                </c:pt>
                <c:pt idx="1834">
                  <c:v>21890</c:v>
                </c:pt>
                <c:pt idx="1835">
                  <c:v>32550</c:v>
                </c:pt>
                <c:pt idx="1836">
                  <c:v>25975</c:v>
                </c:pt>
                <c:pt idx="1837">
                  <c:v>22450</c:v>
                </c:pt>
                <c:pt idx="1838">
                  <c:v>2000</c:v>
                </c:pt>
                <c:pt idx="1839">
                  <c:v>2000</c:v>
                </c:pt>
                <c:pt idx="1840">
                  <c:v>2000</c:v>
                </c:pt>
                <c:pt idx="1841">
                  <c:v>2000</c:v>
                </c:pt>
                <c:pt idx="1842">
                  <c:v>2000</c:v>
                </c:pt>
                <c:pt idx="1843">
                  <c:v>2000</c:v>
                </c:pt>
                <c:pt idx="1844">
                  <c:v>39030</c:v>
                </c:pt>
                <c:pt idx="1845">
                  <c:v>41675</c:v>
                </c:pt>
                <c:pt idx="1846">
                  <c:v>44580</c:v>
                </c:pt>
                <c:pt idx="1847">
                  <c:v>38625</c:v>
                </c:pt>
                <c:pt idx="1848">
                  <c:v>47885</c:v>
                </c:pt>
                <c:pt idx="1849">
                  <c:v>35980</c:v>
                </c:pt>
                <c:pt idx="1850">
                  <c:v>51785</c:v>
                </c:pt>
                <c:pt idx="1851">
                  <c:v>20745</c:v>
                </c:pt>
                <c:pt idx="1852">
                  <c:v>23745</c:v>
                </c:pt>
                <c:pt idx="1853">
                  <c:v>24695</c:v>
                </c:pt>
                <c:pt idx="1854">
                  <c:v>26695</c:v>
                </c:pt>
                <c:pt idx="1855">
                  <c:v>22845</c:v>
                </c:pt>
                <c:pt idx="1856">
                  <c:v>25230</c:v>
                </c:pt>
                <c:pt idx="1857">
                  <c:v>27230</c:v>
                </c:pt>
                <c:pt idx="1858">
                  <c:v>24055</c:v>
                </c:pt>
                <c:pt idx="1859">
                  <c:v>23255</c:v>
                </c:pt>
                <c:pt idx="1860">
                  <c:v>21055</c:v>
                </c:pt>
                <c:pt idx="1861">
                  <c:v>24305</c:v>
                </c:pt>
                <c:pt idx="1862">
                  <c:v>21305</c:v>
                </c:pt>
                <c:pt idx="1863">
                  <c:v>25480</c:v>
                </c:pt>
                <c:pt idx="1864">
                  <c:v>27480</c:v>
                </c:pt>
                <c:pt idx="1865">
                  <c:v>40905</c:v>
                </c:pt>
                <c:pt idx="1866">
                  <c:v>36620</c:v>
                </c:pt>
                <c:pt idx="1867">
                  <c:v>26695</c:v>
                </c:pt>
                <c:pt idx="1868">
                  <c:v>29670</c:v>
                </c:pt>
                <c:pt idx="1869">
                  <c:v>34020</c:v>
                </c:pt>
                <c:pt idx="1870">
                  <c:v>27185</c:v>
                </c:pt>
                <c:pt idx="1871">
                  <c:v>35270</c:v>
                </c:pt>
                <c:pt idx="1872">
                  <c:v>30035</c:v>
                </c:pt>
                <c:pt idx="1873">
                  <c:v>35585</c:v>
                </c:pt>
                <c:pt idx="1874">
                  <c:v>30350</c:v>
                </c:pt>
                <c:pt idx="1875">
                  <c:v>27965</c:v>
                </c:pt>
                <c:pt idx="1876">
                  <c:v>30995</c:v>
                </c:pt>
                <c:pt idx="1877">
                  <c:v>27995</c:v>
                </c:pt>
                <c:pt idx="1878">
                  <c:v>29995</c:v>
                </c:pt>
                <c:pt idx="1879">
                  <c:v>26245</c:v>
                </c:pt>
                <c:pt idx="1880">
                  <c:v>39995</c:v>
                </c:pt>
                <c:pt idx="1881">
                  <c:v>37995</c:v>
                </c:pt>
                <c:pt idx="1882">
                  <c:v>32995</c:v>
                </c:pt>
                <c:pt idx="1883">
                  <c:v>30995</c:v>
                </c:pt>
                <c:pt idx="1884">
                  <c:v>28295</c:v>
                </c:pt>
                <c:pt idx="1885">
                  <c:v>62100</c:v>
                </c:pt>
                <c:pt idx="1886">
                  <c:v>50400</c:v>
                </c:pt>
                <c:pt idx="1887">
                  <c:v>73500</c:v>
                </c:pt>
                <c:pt idx="1888">
                  <c:v>63300</c:v>
                </c:pt>
                <c:pt idx="1889">
                  <c:v>51400</c:v>
                </c:pt>
                <c:pt idx="1890">
                  <c:v>74600</c:v>
                </c:pt>
                <c:pt idx="1891">
                  <c:v>63900</c:v>
                </c:pt>
                <c:pt idx="1892">
                  <c:v>52100</c:v>
                </c:pt>
                <c:pt idx="1893">
                  <c:v>34745</c:v>
                </c:pt>
                <c:pt idx="1894">
                  <c:v>32215</c:v>
                </c:pt>
                <c:pt idx="1895">
                  <c:v>32660</c:v>
                </c:pt>
                <c:pt idx="1896">
                  <c:v>33395</c:v>
                </c:pt>
                <c:pt idx="1897">
                  <c:v>35345</c:v>
                </c:pt>
                <c:pt idx="1898">
                  <c:v>33920</c:v>
                </c:pt>
                <c:pt idx="1899">
                  <c:v>35870</c:v>
                </c:pt>
                <c:pt idx="1900">
                  <c:v>2000</c:v>
                </c:pt>
                <c:pt idx="1901">
                  <c:v>2000</c:v>
                </c:pt>
                <c:pt idx="1902">
                  <c:v>2000</c:v>
                </c:pt>
                <c:pt idx="1903">
                  <c:v>2000</c:v>
                </c:pt>
                <c:pt idx="1904">
                  <c:v>2000</c:v>
                </c:pt>
                <c:pt idx="1905">
                  <c:v>2308</c:v>
                </c:pt>
                <c:pt idx="1906">
                  <c:v>2585</c:v>
                </c:pt>
                <c:pt idx="1907">
                  <c:v>2396</c:v>
                </c:pt>
                <c:pt idx="1908">
                  <c:v>2620</c:v>
                </c:pt>
                <c:pt idx="1909">
                  <c:v>2872</c:v>
                </c:pt>
                <c:pt idx="1910">
                  <c:v>2474</c:v>
                </c:pt>
                <c:pt idx="1911">
                  <c:v>2774</c:v>
                </c:pt>
                <c:pt idx="1912">
                  <c:v>2996</c:v>
                </c:pt>
                <c:pt idx="1913">
                  <c:v>3248</c:v>
                </c:pt>
                <c:pt idx="1914">
                  <c:v>340990</c:v>
                </c:pt>
                <c:pt idx="1915">
                  <c:v>340990</c:v>
                </c:pt>
                <c:pt idx="1916">
                  <c:v>2000</c:v>
                </c:pt>
                <c:pt idx="1917">
                  <c:v>2000</c:v>
                </c:pt>
                <c:pt idx="1918">
                  <c:v>2000</c:v>
                </c:pt>
                <c:pt idx="1919">
                  <c:v>29490</c:v>
                </c:pt>
                <c:pt idx="1920">
                  <c:v>28795</c:v>
                </c:pt>
                <c:pt idx="1921">
                  <c:v>25695</c:v>
                </c:pt>
                <c:pt idx="1922">
                  <c:v>27695</c:v>
                </c:pt>
                <c:pt idx="1923">
                  <c:v>27395</c:v>
                </c:pt>
                <c:pt idx="1924">
                  <c:v>27690</c:v>
                </c:pt>
                <c:pt idx="1925">
                  <c:v>28495</c:v>
                </c:pt>
                <c:pt idx="1926">
                  <c:v>25395</c:v>
                </c:pt>
                <c:pt idx="1927">
                  <c:v>28745</c:v>
                </c:pt>
                <c:pt idx="1928">
                  <c:v>29695</c:v>
                </c:pt>
                <c:pt idx="1929">
                  <c:v>25495</c:v>
                </c:pt>
                <c:pt idx="1930">
                  <c:v>27645</c:v>
                </c:pt>
                <c:pt idx="1931">
                  <c:v>40400</c:v>
                </c:pt>
                <c:pt idx="1932">
                  <c:v>46050</c:v>
                </c:pt>
                <c:pt idx="1933">
                  <c:v>42575</c:v>
                </c:pt>
                <c:pt idx="1934">
                  <c:v>62950</c:v>
                </c:pt>
                <c:pt idx="1935">
                  <c:v>38400</c:v>
                </c:pt>
                <c:pt idx="1936">
                  <c:v>44050</c:v>
                </c:pt>
                <c:pt idx="1937">
                  <c:v>41050</c:v>
                </c:pt>
                <c:pt idx="1938">
                  <c:v>48590</c:v>
                </c:pt>
                <c:pt idx="1939">
                  <c:v>39050</c:v>
                </c:pt>
                <c:pt idx="1940">
                  <c:v>71900</c:v>
                </c:pt>
                <c:pt idx="1941">
                  <c:v>40575</c:v>
                </c:pt>
                <c:pt idx="1942">
                  <c:v>63900</c:v>
                </c:pt>
                <c:pt idx="1943">
                  <c:v>39400</c:v>
                </c:pt>
                <c:pt idx="1944">
                  <c:v>43125</c:v>
                </c:pt>
                <c:pt idx="1945">
                  <c:v>50800</c:v>
                </c:pt>
                <c:pt idx="1946">
                  <c:v>41125</c:v>
                </c:pt>
                <c:pt idx="1947">
                  <c:v>41275</c:v>
                </c:pt>
                <c:pt idx="1948">
                  <c:v>73250</c:v>
                </c:pt>
                <c:pt idx="1949">
                  <c:v>65250</c:v>
                </c:pt>
                <c:pt idx="1950">
                  <c:v>38950</c:v>
                </c:pt>
                <c:pt idx="1951">
                  <c:v>39275</c:v>
                </c:pt>
                <c:pt idx="1952">
                  <c:v>40950</c:v>
                </c:pt>
                <c:pt idx="1953">
                  <c:v>39850</c:v>
                </c:pt>
                <c:pt idx="1954">
                  <c:v>39500</c:v>
                </c:pt>
                <c:pt idx="1955">
                  <c:v>52000</c:v>
                </c:pt>
                <c:pt idx="1956">
                  <c:v>72800</c:v>
                </c:pt>
                <c:pt idx="1957">
                  <c:v>67000</c:v>
                </c:pt>
                <c:pt idx="1958">
                  <c:v>41675</c:v>
                </c:pt>
                <c:pt idx="1959">
                  <c:v>44650</c:v>
                </c:pt>
                <c:pt idx="1960">
                  <c:v>42650</c:v>
                </c:pt>
                <c:pt idx="1961">
                  <c:v>43675</c:v>
                </c:pt>
                <c:pt idx="1962">
                  <c:v>65200</c:v>
                </c:pt>
                <c:pt idx="1963">
                  <c:v>41500</c:v>
                </c:pt>
                <c:pt idx="1964">
                  <c:v>41850</c:v>
                </c:pt>
                <c:pt idx="1965">
                  <c:v>75000</c:v>
                </c:pt>
                <c:pt idx="1966">
                  <c:v>52900</c:v>
                </c:pt>
                <c:pt idx="1967">
                  <c:v>50900</c:v>
                </c:pt>
                <c:pt idx="1968">
                  <c:v>27170</c:v>
                </c:pt>
                <c:pt idx="1969">
                  <c:v>24170</c:v>
                </c:pt>
                <c:pt idx="1970">
                  <c:v>24170</c:v>
                </c:pt>
                <c:pt idx="1971">
                  <c:v>27170</c:v>
                </c:pt>
                <c:pt idx="1972">
                  <c:v>24120</c:v>
                </c:pt>
                <c:pt idx="1973">
                  <c:v>27120</c:v>
                </c:pt>
                <c:pt idx="1974">
                  <c:v>24700</c:v>
                </c:pt>
                <c:pt idx="1975">
                  <c:v>27100</c:v>
                </c:pt>
                <c:pt idx="1976">
                  <c:v>27450</c:v>
                </c:pt>
                <c:pt idx="1977">
                  <c:v>24950</c:v>
                </c:pt>
                <c:pt idx="1978">
                  <c:v>25500</c:v>
                </c:pt>
                <c:pt idx="1979">
                  <c:v>27850</c:v>
                </c:pt>
                <c:pt idx="1980">
                  <c:v>3555</c:v>
                </c:pt>
                <c:pt idx="1981">
                  <c:v>3996</c:v>
                </c:pt>
                <c:pt idx="1982">
                  <c:v>4330</c:v>
                </c:pt>
                <c:pt idx="1983">
                  <c:v>4472</c:v>
                </c:pt>
                <c:pt idx="1984">
                  <c:v>4661</c:v>
                </c:pt>
                <c:pt idx="1985">
                  <c:v>5739</c:v>
                </c:pt>
                <c:pt idx="1986">
                  <c:v>39950</c:v>
                </c:pt>
                <c:pt idx="1987">
                  <c:v>40450</c:v>
                </c:pt>
                <c:pt idx="1988">
                  <c:v>41200</c:v>
                </c:pt>
                <c:pt idx="1989">
                  <c:v>209990</c:v>
                </c:pt>
                <c:pt idx="1990">
                  <c:v>219990</c:v>
                </c:pt>
                <c:pt idx="1991">
                  <c:v>2631</c:v>
                </c:pt>
                <c:pt idx="1992">
                  <c:v>2837</c:v>
                </c:pt>
                <c:pt idx="1993">
                  <c:v>3137</c:v>
                </c:pt>
                <c:pt idx="1994">
                  <c:v>2000</c:v>
                </c:pt>
                <c:pt idx="1995">
                  <c:v>2000</c:v>
                </c:pt>
                <c:pt idx="1996">
                  <c:v>2000</c:v>
                </c:pt>
                <c:pt idx="1997">
                  <c:v>2473</c:v>
                </c:pt>
                <c:pt idx="1998">
                  <c:v>2568</c:v>
                </c:pt>
                <c:pt idx="1999">
                  <c:v>19600</c:v>
                </c:pt>
                <c:pt idx="2000">
                  <c:v>23175</c:v>
                </c:pt>
                <c:pt idx="2001">
                  <c:v>22300</c:v>
                </c:pt>
                <c:pt idx="2002">
                  <c:v>20475</c:v>
                </c:pt>
                <c:pt idx="2003">
                  <c:v>21475</c:v>
                </c:pt>
                <c:pt idx="2004">
                  <c:v>20600</c:v>
                </c:pt>
                <c:pt idx="2005">
                  <c:v>21475</c:v>
                </c:pt>
                <c:pt idx="2006">
                  <c:v>23175</c:v>
                </c:pt>
                <c:pt idx="2007">
                  <c:v>22300</c:v>
                </c:pt>
                <c:pt idx="2008">
                  <c:v>20600</c:v>
                </c:pt>
                <c:pt idx="2009">
                  <c:v>19600</c:v>
                </c:pt>
                <c:pt idx="2010">
                  <c:v>20475</c:v>
                </c:pt>
                <c:pt idx="2011">
                  <c:v>34900</c:v>
                </c:pt>
                <c:pt idx="2012">
                  <c:v>43800</c:v>
                </c:pt>
                <c:pt idx="2013">
                  <c:v>44090</c:v>
                </c:pt>
                <c:pt idx="2014">
                  <c:v>35990</c:v>
                </c:pt>
                <c:pt idx="2015">
                  <c:v>32990</c:v>
                </c:pt>
                <c:pt idx="2016">
                  <c:v>38990</c:v>
                </c:pt>
                <c:pt idx="2017">
                  <c:v>31990</c:v>
                </c:pt>
                <c:pt idx="2018">
                  <c:v>44390</c:v>
                </c:pt>
                <c:pt idx="2019">
                  <c:v>18740</c:v>
                </c:pt>
                <c:pt idx="2020">
                  <c:v>20555</c:v>
                </c:pt>
                <c:pt idx="2021">
                  <c:v>16880</c:v>
                </c:pt>
                <c:pt idx="2022">
                  <c:v>19995</c:v>
                </c:pt>
                <c:pt idx="2023">
                  <c:v>18060</c:v>
                </c:pt>
                <c:pt idx="2024">
                  <c:v>16975</c:v>
                </c:pt>
                <c:pt idx="2025">
                  <c:v>17995</c:v>
                </c:pt>
                <c:pt idx="2026">
                  <c:v>19995</c:v>
                </c:pt>
                <c:pt idx="2027">
                  <c:v>18620</c:v>
                </c:pt>
                <c:pt idx="2028">
                  <c:v>20585</c:v>
                </c:pt>
                <c:pt idx="2029">
                  <c:v>17380</c:v>
                </c:pt>
                <c:pt idx="2030">
                  <c:v>20585</c:v>
                </c:pt>
                <c:pt idx="2031">
                  <c:v>18585</c:v>
                </c:pt>
                <c:pt idx="2032">
                  <c:v>18730</c:v>
                </c:pt>
                <c:pt idx="2033">
                  <c:v>17380</c:v>
                </c:pt>
                <c:pt idx="2034">
                  <c:v>18765</c:v>
                </c:pt>
                <c:pt idx="2035">
                  <c:v>198973</c:v>
                </c:pt>
                <c:pt idx="2036">
                  <c:v>195840</c:v>
                </c:pt>
                <c:pt idx="2037">
                  <c:v>198190</c:v>
                </c:pt>
                <c:pt idx="2038">
                  <c:v>198190</c:v>
                </c:pt>
                <c:pt idx="2039">
                  <c:v>29205</c:v>
                </c:pt>
                <c:pt idx="2040">
                  <c:v>31205</c:v>
                </c:pt>
                <c:pt idx="2041">
                  <c:v>55505</c:v>
                </c:pt>
                <c:pt idx="2042">
                  <c:v>42405</c:v>
                </c:pt>
                <c:pt idx="2043">
                  <c:v>39505</c:v>
                </c:pt>
                <c:pt idx="2044">
                  <c:v>33505</c:v>
                </c:pt>
                <c:pt idx="2045">
                  <c:v>37305</c:v>
                </c:pt>
                <c:pt idx="2046">
                  <c:v>26005</c:v>
                </c:pt>
                <c:pt idx="2047">
                  <c:v>35105</c:v>
                </c:pt>
                <c:pt idx="2048">
                  <c:v>72305</c:v>
                </c:pt>
                <c:pt idx="2049">
                  <c:v>23705</c:v>
                </c:pt>
                <c:pt idx="2050">
                  <c:v>25145</c:v>
                </c:pt>
                <c:pt idx="2051">
                  <c:v>60705</c:v>
                </c:pt>
                <c:pt idx="2052">
                  <c:v>48300</c:v>
                </c:pt>
                <c:pt idx="2053">
                  <c:v>36800</c:v>
                </c:pt>
                <c:pt idx="2054">
                  <c:v>41300</c:v>
                </c:pt>
                <c:pt idx="2055">
                  <c:v>32700</c:v>
                </c:pt>
                <c:pt idx="2056">
                  <c:v>25700</c:v>
                </c:pt>
                <c:pt idx="2057">
                  <c:v>29800</c:v>
                </c:pt>
                <c:pt idx="2058">
                  <c:v>43300</c:v>
                </c:pt>
                <c:pt idx="2059">
                  <c:v>36300</c:v>
                </c:pt>
                <c:pt idx="2060">
                  <c:v>42905</c:v>
                </c:pt>
                <c:pt idx="2061">
                  <c:v>47905</c:v>
                </c:pt>
                <c:pt idx="2062">
                  <c:v>35605</c:v>
                </c:pt>
                <c:pt idx="2063">
                  <c:v>32600</c:v>
                </c:pt>
                <c:pt idx="2064">
                  <c:v>41905</c:v>
                </c:pt>
                <c:pt idx="2065">
                  <c:v>36905</c:v>
                </c:pt>
                <c:pt idx="2066">
                  <c:v>30405</c:v>
                </c:pt>
                <c:pt idx="2067">
                  <c:v>26600</c:v>
                </c:pt>
                <c:pt idx="2068">
                  <c:v>25905</c:v>
                </c:pt>
                <c:pt idx="2069">
                  <c:v>61140</c:v>
                </c:pt>
                <c:pt idx="2070">
                  <c:v>31905</c:v>
                </c:pt>
                <c:pt idx="2071">
                  <c:v>67140</c:v>
                </c:pt>
                <c:pt idx="2072">
                  <c:v>29980</c:v>
                </c:pt>
                <c:pt idx="2073">
                  <c:v>27995</c:v>
                </c:pt>
                <c:pt idx="2074">
                  <c:v>26790</c:v>
                </c:pt>
                <c:pt idx="2075">
                  <c:v>30140</c:v>
                </c:pt>
                <c:pt idx="2076">
                  <c:v>27995</c:v>
                </c:pt>
                <c:pt idx="2077">
                  <c:v>26790</c:v>
                </c:pt>
                <c:pt idx="2078">
                  <c:v>26790</c:v>
                </c:pt>
                <c:pt idx="2079">
                  <c:v>27995</c:v>
                </c:pt>
                <c:pt idx="2080">
                  <c:v>30140</c:v>
                </c:pt>
                <c:pt idx="2081">
                  <c:v>21855</c:v>
                </c:pt>
                <c:pt idx="2082">
                  <c:v>26940</c:v>
                </c:pt>
                <c:pt idx="2083">
                  <c:v>23355</c:v>
                </c:pt>
                <c:pt idx="2084">
                  <c:v>30210</c:v>
                </c:pt>
                <c:pt idx="2085">
                  <c:v>21025</c:v>
                </c:pt>
                <c:pt idx="2086">
                  <c:v>21860</c:v>
                </c:pt>
                <c:pt idx="2087">
                  <c:v>20360</c:v>
                </c:pt>
                <c:pt idx="2088">
                  <c:v>19530</c:v>
                </c:pt>
                <c:pt idx="2089">
                  <c:v>26405</c:v>
                </c:pt>
                <c:pt idx="2090">
                  <c:v>23405</c:v>
                </c:pt>
                <c:pt idx="2091">
                  <c:v>19930</c:v>
                </c:pt>
                <c:pt idx="2092">
                  <c:v>29460</c:v>
                </c:pt>
                <c:pt idx="2093">
                  <c:v>27190</c:v>
                </c:pt>
                <c:pt idx="2094">
                  <c:v>20760</c:v>
                </c:pt>
                <c:pt idx="2095">
                  <c:v>23030</c:v>
                </c:pt>
                <c:pt idx="2096">
                  <c:v>24530</c:v>
                </c:pt>
                <c:pt idx="2097">
                  <c:v>23905</c:v>
                </c:pt>
                <c:pt idx="2098">
                  <c:v>26905</c:v>
                </c:pt>
                <c:pt idx="2099">
                  <c:v>30460</c:v>
                </c:pt>
                <c:pt idx="2100">
                  <c:v>22260</c:v>
                </c:pt>
                <c:pt idx="2101">
                  <c:v>22200</c:v>
                </c:pt>
                <c:pt idx="2102">
                  <c:v>27440</c:v>
                </c:pt>
                <c:pt idx="2103">
                  <c:v>24155</c:v>
                </c:pt>
                <c:pt idx="2104">
                  <c:v>22450</c:v>
                </c:pt>
                <c:pt idx="2105">
                  <c:v>27155</c:v>
                </c:pt>
                <c:pt idx="2106">
                  <c:v>22510</c:v>
                </c:pt>
                <c:pt idx="2107">
                  <c:v>30710</c:v>
                </c:pt>
                <c:pt idx="2108">
                  <c:v>21010</c:v>
                </c:pt>
                <c:pt idx="2109">
                  <c:v>24780</c:v>
                </c:pt>
                <c:pt idx="2110">
                  <c:v>23280</c:v>
                </c:pt>
                <c:pt idx="2111">
                  <c:v>29710</c:v>
                </c:pt>
                <c:pt idx="2112">
                  <c:v>20180</c:v>
                </c:pt>
                <c:pt idx="2113">
                  <c:v>26150</c:v>
                </c:pt>
                <c:pt idx="2114">
                  <c:v>31370</c:v>
                </c:pt>
                <c:pt idx="2115">
                  <c:v>31370</c:v>
                </c:pt>
                <c:pt idx="2116">
                  <c:v>22970</c:v>
                </c:pt>
                <c:pt idx="2117">
                  <c:v>23840</c:v>
                </c:pt>
                <c:pt idx="2118">
                  <c:v>26310</c:v>
                </c:pt>
                <c:pt idx="2119">
                  <c:v>23840</c:v>
                </c:pt>
                <c:pt idx="2120">
                  <c:v>25715</c:v>
                </c:pt>
                <c:pt idx="2121">
                  <c:v>23070</c:v>
                </c:pt>
                <c:pt idx="2122">
                  <c:v>31370</c:v>
                </c:pt>
                <c:pt idx="2123">
                  <c:v>31370</c:v>
                </c:pt>
                <c:pt idx="2124">
                  <c:v>23070</c:v>
                </c:pt>
                <c:pt idx="2125">
                  <c:v>23840</c:v>
                </c:pt>
                <c:pt idx="2126">
                  <c:v>26310</c:v>
                </c:pt>
                <c:pt idx="2127">
                  <c:v>31370</c:v>
                </c:pt>
                <c:pt idx="2128">
                  <c:v>31370</c:v>
                </c:pt>
                <c:pt idx="2129">
                  <c:v>24685</c:v>
                </c:pt>
                <c:pt idx="2130">
                  <c:v>22385</c:v>
                </c:pt>
                <c:pt idx="2131">
                  <c:v>23040</c:v>
                </c:pt>
                <c:pt idx="2132">
                  <c:v>31790</c:v>
                </c:pt>
                <c:pt idx="2133">
                  <c:v>28610</c:v>
                </c:pt>
                <c:pt idx="2134">
                  <c:v>20840</c:v>
                </c:pt>
                <c:pt idx="2135">
                  <c:v>17490</c:v>
                </c:pt>
                <c:pt idx="2136">
                  <c:v>29145</c:v>
                </c:pt>
                <c:pt idx="2137">
                  <c:v>29125</c:v>
                </c:pt>
                <c:pt idx="2138">
                  <c:v>20455</c:v>
                </c:pt>
                <c:pt idx="2139">
                  <c:v>24435</c:v>
                </c:pt>
                <c:pt idx="2140">
                  <c:v>25305</c:v>
                </c:pt>
                <c:pt idx="2141">
                  <c:v>26485</c:v>
                </c:pt>
                <c:pt idx="2142">
                  <c:v>26470</c:v>
                </c:pt>
                <c:pt idx="2143">
                  <c:v>29730</c:v>
                </c:pt>
                <c:pt idx="2144">
                  <c:v>27935</c:v>
                </c:pt>
                <c:pt idx="2145">
                  <c:v>37250</c:v>
                </c:pt>
                <c:pt idx="2146">
                  <c:v>22650</c:v>
                </c:pt>
                <c:pt idx="2147">
                  <c:v>26595</c:v>
                </c:pt>
                <c:pt idx="2148">
                  <c:v>20995</c:v>
                </c:pt>
                <c:pt idx="2149">
                  <c:v>26725</c:v>
                </c:pt>
                <c:pt idx="2150">
                  <c:v>25205</c:v>
                </c:pt>
                <c:pt idx="2151">
                  <c:v>31650</c:v>
                </c:pt>
                <c:pt idx="2152">
                  <c:v>33855</c:v>
                </c:pt>
                <c:pt idx="2153">
                  <c:v>36950</c:v>
                </c:pt>
                <c:pt idx="2154">
                  <c:v>28535</c:v>
                </c:pt>
                <c:pt idx="2155">
                  <c:v>34310</c:v>
                </c:pt>
                <c:pt idx="2156">
                  <c:v>33420</c:v>
                </c:pt>
                <c:pt idx="2157">
                  <c:v>31145</c:v>
                </c:pt>
                <c:pt idx="2158">
                  <c:v>30055</c:v>
                </c:pt>
                <c:pt idx="2159">
                  <c:v>34010</c:v>
                </c:pt>
                <c:pt idx="2160">
                  <c:v>34280</c:v>
                </c:pt>
                <c:pt idx="2161">
                  <c:v>35020</c:v>
                </c:pt>
                <c:pt idx="2162">
                  <c:v>38110</c:v>
                </c:pt>
                <c:pt idx="2163">
                  <c:v>37810</c:v>
                </c:pt>
                <c:pt idx="2164">
                  <c:v>35665</c:v>
                </c:pt>
                <c:pt idx="2165">
                  <c:v>31540</c:v>
                </c:pt>
                <c:pt idx="2166">
                  <c:v>20955</c:v>
                </c:pt>
                <c:pt idx="2167">
                  <c:v>28595</c:v>
                </c:pt>
                <c:pt idx="2168">
                  <c:v>27385</c:v>
                </c:pt>
                <c:pt idx="2169">
                  <c:v>29245</c:v>
                </c:pt>
                <c:pt idx="2170">
                  <c:v>25865</c:v>
                </c:pt>
                <c:pt idx="2171">
                  <c:v>23310</c:v>
                </c:pt>
                <c:pt idx="2172">
                  <c:v>30765</c:v>
                </c:pt>
                <c:pt idx="2173">
                  <c:v>31855</c:v>
                </c:pt>
                <c:pt idx="2174">
                  <c:v>33460</c:v>
                </c:pt>
                <c:pt idx="2175">
                  <c:v>34720</c:v>
                </c:pt>
                <c:pt idx="2176">
                  <c:v>27305</c:v>
                </c:pt>
                <c:pt idx="2177">
                  <c:v>2000</c:v>
                </c:pt>
                <c:pt idx="2178">
                  <c:v>2000</c:v>
                </c:pt>
                <c:pt idx="2179">
                  <c:v>2000</c:v>
                </c:pt>
                <c:pt idx="2180">
                  <c:v>2000</c:v>
                </c:pt>
                <c:pt idx="2181">
                  <c:v>2000</c:v>
                </c:pt>
                <c:pt idx="2182">
                  <c:v>2000</c:v>
                </c:pt>
                <c:pt idx="2183">
                  <c:v>24155</c:v>
                </c:pt>
                <c:pt idx="2184">
                  <c:v>29615</c:v>
                </c:pt>
                <c:pt idx="2185">
                  <c:v>25770</c:v>
                </c:pt>
                <c:pt idx="2186">
                  <c:v>24940</c:v>
                </c:pt>
                <c:pt idx="2187">
                  <c:v>25145</c:v>
                </c:pt>
                <c:pt idx="2188">
                  <c:v>24360</c:v>
                </c:pt>
                <c:pt idx="2189">
                  <c:v>25975</c:v>
                </c:pt>
                <c:pt idx="2190">
                  <c:v>29495</c:v>
                </c:pt>
                <c:pt idx="2191">
                  <c:v>25985</c:v>
                </c:pt>
                <c:pt idx="2192">
                  <c:v>29505</c:v>
                </c:pt>
                <c:pt idx="2193">
                  <c:v>25155</c:v>
                </c:pt>
                <c:pt idx="2194">
                  <c:v>24370</c:v>
                </c:pt>
                <c:pt idx="2195">
                  <c:v>18380</c:v>
                </c:pt>
                <c:pt idx="2196">
                  <c:v>19835</c:v>
                </c:pt>
                <c:pt idx="2197">
                  <c:v>22225</c:v>
                </c:pt>
                <c:pt idx="2198">
                  <c:v>20130</c:v>
                </c:pt>
                <c:pt idx="2199">
                  <c:v>18630</c:v>
                </c:pt>
                <c:pt idx="2200">
                  <c:v>22520</c:v>
                </c:pt>
                <c:pt idx="2201">
                  <c:v>22995</c:v>
                </c:pt>
                <c:pt idx="2202">
                  <c:v>20555</c:v>
                </c:pt>
                <c:pt idx="2203">
                  <c:v>19055</c:v>
                </c:pt>
                <c:pt idx="2204">
                  <c:v>440000</c:v>
                </c:pt>
                <c:pt idx="2205">
                  <c:v>440000</c:v>
                </c:pt>
                <c:pt idx="2206">
                  <c:v>33065</c:v>
                </c:pt>
                <c:pt idx="2207">
                  <c:v>36065</c:v>
                </c:pt>
                <c:pt idx="2208">
                  <c:v>36065</c:v>
                </c:pt>
                <c:pt idx="2209">
                  <c:v>33065</c:v>
                </c:pt>
                <c:pt idx="2210">
                  <c:v>37065</c:v>
                </c:pt>
                <c:pt idx="2211">
                  <c:v>2066</c:v>
                </c:pt>
                <c:pt idx="2212">
                  <c:v>2103</c:v>
                </c:pt>
                <c:pt idx="2213">
                  <c:v>2241</c:v>
                </c:pt>
                <c:pt idx="2214">
                  <c:v>31305</c:v>
                </c:pt>
                <c:pt idx="2215">
                  <c:v>14230</c:v>
                </c:pt>
                <c:pt idx="2216">
                  <c:v>14030</c:v>
                </c:pt>
                <c:pt idx="2217">
                  <c:v>15730</c:v>
                </c:pt>
                <c:pt idx="2218">
                  <c:v>17030</c:v>
                </c:pt>
                <c:pt idx="2219">
                  <c:v>16830</c:v>
                </c:pt>
                <c:pt idx="2220">
                  <c:v>15530</c:v>
                </c:pt>
                <c:pt idx="2221">
                  <c:v>17410</c:v>
                </c:pt>
                <c:pt idx="2222">
                  <c:v>16105</c:v>
                </c:pt>
                <c:pt idx="2223">
                  <c:v>14435</c:v>
                </c:pt>
                <c:pt idx="2224">
                  <c:v>15905</c:v>
                </c:pt>
                <c:pt idx="2225">
                  <c:v>14235</c:v>
                </c:pt>
                <c:pt idx="2226">
                  <c:v>17610</c:v>
                </c:pt>
                <c:pt idx="2227">
                  <c:v>10135</c:v>
                </c:pt>
                <c:pt idx="2228">
                  <c:v>16290</c:v>
                </c:pt>
                <c:pt idx="2229">
                  <c:v>14610</c:v>
                </c:pt>
                <c:pt idx="2230">
                  <c:v>16090</c:v>
                </c:pt>
                <c:pt idx="2231">
                  <c:v>17510</c:v>
                </c:pt>
                <c:pt idx="2232">
                  <c:v>17710</c:v>
                </c:pt>
                <c:pt idx="2233">
                  <c:v>14410</c:v>
                </c:pt>
                <c:pt idx="2234">
                  <c:v>10325</c:v>
                </c:pt>
                <c:pt idx="2235">
                  <c:v>74100</c:v>
                </c:pt>
                <c:pt idx="2236">
                  <c:v>113600</c:v>
                </c:pt>
                <c:pt idx="2237">
                  <c:v>61700</c:v>
                </c:pt>
                <c:pt idx="2238">
                  <c:v>95500</c:v>
                </c:pt>
                <c:pt idx="2239">
                  <c:v>74800</c:v>
                </c:pt>
                <c:pt idx="2240">
                  <c:v>114700</c:v>
                </c:pt>
                <c:pt idx="2241">
                  <c:v>58300</c:v>
                </c:pt>
                <c:pt idx="2242">
                  <c:v>157300</c:v>
                </c:pt>
                <c:pt idx="2243">
                  <c:v>62300</c:v>
                </c:pt>
                <c:pt idx="2244">
                  <c:v>116500</c:v>
                </c:pt>
                <c:pt idx="2245">
                  <c:v>59600</c:v>
                </c:pt>
                <c:pt idx="2246">
                  <c:v>97200</c:v>
                </c:pt>
                <c:pt idx="2247">
                  <c:v>159600</c:v>
                </c:pt>
                <c:pt idx="2248">
                  <c:v>76200</c:v>
                </c:pt>
                <c:pt idx="2249">
                  <c:v>58900</c:v>
                </c:pt>
                <c:pt idx="2250">
                  <c:v>52600</c:v>
                </c:pt>
                <c:pt idx="2251">
                  <c:v>63800</c:v>
                </c:pt>
                <c:pt idx="2252">
                  <c:v>63800</c:v>
                </c:pt>
                <c:pt idx="2253">
                  <c:v>75200</c:v>
                </c:pt>
                <c:pt idx="2254">
                  <c:v>52600</c:v>
                </c:pt>
                <c:pt idx="2255">
                  <c:v>64100</c:v>
                </c:pt>
                <c:pt idx="2256">
                  <c:v>75200</c:v>
                </c:pt>
                <c:pt idx="2257">
                  <c:v>52600</c:v>
                </c:pt>
                <c:pt idx="2258">
                  <c:v>34275</c:v>
                </c:pt>
                <c:pt idx="2259">
                  <c:v>34095</c:v>
                </c:pt>
                <c:pt idx="2260">
                  <c:v>32995</c:v>
                </c:pt>
                <c:pt idx="2261">
                  <c:v>43575</c:v>
                </c:pt>
                <c:pt idx="2262">
                  <c:v>38085</c:v>
                </c:pt>
                <c:pt idx="2263">
                  <c:v>35375</c:v>
                </c:pt>
                <c:pt idx="2264">
                  <c:v>32670</c:v>
                </c:pt>
                <c:pt idx="2265">
                  <c:v>34655</c:v>
                </c:pt>
                <c:pt idx="2266">
                  <c:v>35755</c:v>
                </c:pt>
                <c:pt idx="2267">
                  <c:v>37820</c:v>
                </c:pt>
                <c:pt idx="2268">
                  <c:v>44355</c:v>
                </c:pt>
                <c:pt idx="2269">
                  <c:v>34475</c:v>
                </c:pt>
                <c:pt idx="2270">
                  <c:v>31570</c:v>
                </c:pt>
                <c:pt idx="2271">
                  <c:v>37820</c:v>
                </c:pt>
                <c:pt idx="2272">
                  <c:v>34475</c:v>
                </c:pt>
                <c:pt idx="2273">
                  <c:v>2000</c:v>
                </c:pt>
                <c:pt idx="2274">
                  <c:v>2000</c:v>
                </c:pt>
                <c:pt idx="2275">
                  <c:v>18140</c:v>
                </c:pt>
                <c:pt idx="2276">
                  <c:v>22005</c:v>
                </c:pt>
                <c:pt idx="2277">
                  <c:v>22705</c:v>
                </c:pt>
                <c:pt idx="2278">
                  <c:v>17340</c:v>
                </c:pt>
                <c:pt idx="2279">
                  <c:v>19535</c:v>
                </c:pt>
                <c:pt idx="2280">
                  <c:v>22935</c:v>
                </c:pt>
                <c:pt idx="2281">
                  <c:v>24810</c:v>
                </c:pt>
                <c:pt idx="2282">
                  <c:v>22235</c:v>
                </c:pt>
                <c:pt idx="2283">
                  <c:v>18370</c:v>
                </c:pt>
                <c:pt idx="2284">
                  <c:v>17570</c:v>
                </c:pt>
                <c:pt idx="2285">
                  <c:v>20335</c:v>
                </c:pt>
                <c:pt idx="2286">
                  <c:v>24110</c:v>
                </c:pt>
                <c:pt idx="2287">
                  <c:v>17670</c:v>
                </c:pt>
                <c:pt idx="2288">
                  <c:v>22335</c:v>
                </c:pt>
                <c:pt idx="2289">
                  <c:v>23035</c:v>
                </c:pt>
                <c:pt idx="2290">
                  <c:v>18470</c:v>
                </c:pt>
                <c:pt idx="2291">
                  <c:v>21235</c:v>
                </c:pt>
                <c:pt idx="2292">
                  <c:v>21815</c:v>
                </c:pt>
                <c:pt idx="2293">
                  <c:v>22040</c:v>
                </c:pt>
                <c:pt idx="2294">
                  <c:v>31995</c:v>
                </c:pt>
                <c:pt idx="2295">
                  <c:v>42595</c:v>
                </c:pt>
                <c:pt idx="2296">
                  <c:v>35795</c:v>
                </c:pt>
                <c:pt idx="2297">
                  <c:v>37995</c:v>
                </c:pt>
                <c:pt idx="2298">
                  <c:v>29995</c:v>
                </c:pt>
                <c:pt idx="2299">
                  <c:v>38795</c:v>
                </c:pt>
                <c:pt idx="2300">
                  <c:v>58295</c:v>
                </c:pt>
                <c:pt idx="2301">
                  <c:v>45695</c:v>
                </c:pt>
                <c:pt idx="2302">
                  <c:v>34995</c:v>
                </c:pt>
                <c:pt idx="2303">
                  <c:v>26995</c:v>
                </c:pt>
                <c:pt idx="2304">
                  <c:v>31995</c:v>
                </c:pt>
                <c:pt idx="2305">
                  <c:v>49195</c:v>
                </c:pt>
                <c:pt idx="2306">
                  <c:v>29995</c:v>
                </c:pt>
                <c:pt idx="2307">
                  <c:v>37995</c:v>
                </c:pt>
                <c:pt idx="2308">
                  <c:v>34995</c:v>
                </c:pt>
                <c:pt idx="2309">
                  <c:v>38995</c:v>
                </c:pt>
                <c:pt idx="2310">
                  <c:v>26995</c:v>
                </c:pt>
                <c:pt idx="2311">
                  <c:v>65945</c:v>
                </c:pt>
                <c:pt idx="2312">
                  <c:v>42795</c:v>
                </c:pt>
                <c:pt idx="2313">
                  <c:v>35995</c:v>
                </c:pt>
                <c:pt idx="2314">
                  <c:v>35890</c:v>
                </c:pt>
                <c:pt idx="2315">
                  <c:v>37995</c:v>
                </c:pt>
                <c:pt idx="2316">
                  <c:v>49195</c:v>
                </c:pt>
                <c:pt idx="2317">
                  <c:v>36890</c:v>
                </c:pt>
                <c:pt idx="2318">
                  <c:v>62495</c:v>
                </c:pt>
                <c:pt idx="2319">
                  <c:v>32890</c:v>
                </c:pt>
                <c:pt idx="2320">
                  <c:v>26995</c:v>
                </c:pt>
                <c:pt idx="2321">
                  <c:v>39890</c:v>
                </c:pt>
                <c:pt idx="2322">
                  <c:v>42795</c:v>
                </c:pt>
                <c:pt idx="2323">
                  <c:v>29995</c:v>
                </c:pt>
                <c:pt idx="2324">
                  <c:v>43995</c:v>
                </c:pt>
                <c:pt idx="2325">
                  <c:v>37390</c:v>
                </c:pt>
                <c:pt idx="2326">
                  <c:v>40140</c:v>
                </c:pt>
                <c:pt idx="2327">
                  <c:v>47995</c:v>
                </c:pt>
                <c:pt idx="2328">
                  <c:v>39995</c:v>
                </c:pt>
                <c:pt idx="2329">
                  <c:v>62295</c:v>
                </c:pt>
                <c:pt idx="2330">
                  <c:v>33595</c:v>
                </c:pt>
                <c:pt idx="2331">
                  <c:v>27995</c:v>
                </c:pt>
                <c:pt idx="2332">
                  <c:v>36595</c:v>
                </c:pt>
                <c:pt idx="2333">
                  <c:v>32995</c:v>
                </c:pt>
                <c:pt idx="2334">
                  <c:v>30995</c:v>
                </c:pt>
                <c:pt idx="2335">
                  <c:v>29995</c:v>
                </c:pt>
                <c:pt idx="2336">
                  <c:v>27995</c:v>
                </c:pt>
                <c:pt idx="2337">
                  <c:v>65945</c:v>
                </c:pt>
                <c:pt idx="2338">
                  <c:v>29995</c:v>
                </c:pt>
                <c:pt idx="2339">
                  <c:v>39995</c:v>
                </c:pt>
                <c:pt idx="2340">
                  <c:v>50995</c:v>
                </c:pt>
                <c:pt idx="2341">
                  <c:v>36895</c:v>
                </c:pt>
                <c:pt idx="2342">
                  <c:v>31995</c:v>
                </c:pt>
                <c:pt idx="2343">
                  <c:v>33895</c:v>
                </c:pt>
                <c:pt idx="2344">
                  <c:v>30245</c:v>
                </c:pt>
                <c:pt idx="2345">
                  <c:v>27995</c:v>
                </c:pt>
                <c:pt idx="2346">
                  <c:v>34790</c:v>
                </c:pt>
                <c:pt idx="2347">
                  <c:v>51145</c:v>
                </c:pt>
                <c:pt idx="2348">
                  <c:v>65945</c:v>
                </c:pt>
                <c:pt idx="2349">
                  <c:v>30245</c:v>
                </c:pt>
                <c:pt idx="2350">
                  <c:v>29995</c:v>
                </c:pt>
                <c:pt idx="2351">
                  <c:v>39890</c:v>
                </c:pt>
                <c:pt idx="2352">
                  <c:v>44995</c:v>
                </c:pt>
                <c:pt idx="2353">
                  <c:v>31995</c:v>
                </c:pt>
                <c:pt idx="2354">
                  <c:v>39995</c:v>
                </c:pt>
                <c:pt idx="2355">
                  <c:v>2000</c:v>
                </c:pt>
                <c:pt idx="2356">
                  <c:v>2000</c:v>
                </c:pt>
                <c:pt idx="2357">
                  <c:v>2000</c:v>
                </c:pt>
                <c:pt idx="2358">
                  <c:v>2000</c:v>
                </c:pt>
                <c:pt idx="2359">
                  <c:v>2050</c:v>
                </c:pt>
                <c:pt idx="2360">
                  <c:v>2052</c:v>
                </c:pt>
                <c:pt idx="2361">
                  <c:v>2116</c:v>
                </c:pt>
                <c:pt idx="2362">
                  <c:v>2000</c:v>
                </c:pt>
                <c:pt idx="2363">
                  <c:v>2000</c:v>
                </c:pt>
                <c:pt idx="2364">
                  <c:v>2000</c:v>
                </c:pt>
                <c:pt idx="2365">
                  <c:v>2107</c:v>
                </c:pt>
                <c:pt idx="2366">
                  <c:v>2202</c:v>
                </c:pt>
                <c:pt idx="2367">
                  <c:v>2373</c:v>
                </c:pt>
                <c:pt idx="2368">
                  <c:v>23515</c:v>
                </c:pt>
                <c:pt idx="2369">
                  <c:v>21955</c:v>
                </c:pt>
                <c:pt idx="2370">
                  <c:v>23515</c:v>
                </c:pt>
                <c:pt idx="2371">
                  <c:v>21955</c:v>
                </c:pt>
                <c:pt idx="2372">
                  <c:v>22405</c:v>
                </c:pt>
                <c:pt idx="2373">
                  <c:v>23515</c:v>
                </c:pt>
                <c:pt idx="2374">
                  <c:v>2000</c:v>
                </c:pt>
                <c:pt idx="2375">
                  <c:v>2000</c:v>
                </c:pt>
                <c:pt idx="2376">
                  <c:v>2000</c:v>
                </c:pt>
                <c:pt idx="2377">
                  <c:v>2000</c:v>
                </c:pt>
                <c:pt idx="2378">
                  <c:v>2000</c:v>
                </c:pt>
                <c:pt idx="2379">
                  <c:v>2000</c:v>
                </c:pt>
                <c:pt idx="2380">
                  <c:v>2000</c:v>
                </c:pt>
                <c:pt idx="2381">
                  <c:v>2000</c:v>
                </c:pt>
                <c:pt idx="2382">
                  <c:v>2033</c:v>
                </c:pt>
                <c:pt idx="2383">
                  <c:v>2000</c:v>
                </c:pt>
                <c:pt idx="2384">
                  <c:v>2213</c:v>
                </c:pt>
                <c:pt idx="2385">
                  <c:v>2108</c:v>
                </c:pt>
                <c:pt idx="2386">
                  <c:v>2410</c:v>
                </c:pt>
                <c:pt idx="2387">
                  <c:v>2142</c:v>
                </c:pt>
                <c:pt idx="2388">
                  <c:v>2322</c:v>
                </c:pt>
                <c:pt idx="2389">
                  <c:v>24340</c:v>
                </c:pt>
                <c:pt idx="2390">
                  <c:v>20040</c:v>
                </c:pt>
                <c:pt idx="2391">
                  <c:v>19990</c:v>
                </c:pt>
                <c:pt idx="2392">
                  <c:v>24590</c:v>
                </c:pt>
                <c:pt idx="2393">
                  <c:v>27435</c:v>
                </c:pt>
                <c:pt idx="2394">
                  <c:v>23090</c:v>
                </c:pt>
                <c:pt idx="2395">
                  <c:v>20390</c:v>
                </c:pt>
                <c:pt idx="2396">
                  <c:v>22890</c:v>
                </c:pt>
                <c:pt idx="2397">
                  <c:v>21190</c:v>
                </c:pt>
                <c:pt idx="2398">
                  <c:v>25935</c:v>
                </c:pt>
                <c:pt idx="2399">
                  <c:v>24390</c:v>
                </c:pt>
                <c:pt idx="2400">
                  <c:v>22840</c:v>
                </c:pt>
                <c:pt idx="2401">
                  <c:v>23290</c:v>
                </c:pt>
                <c:pt idx="2402">
                  <c:v>26740</c:v>
                </c:pt>
                <c:pt idx="2403">
                  <c:v>26235</c:v>
                </c:pt>
                <c:pt idx="2404">
                  <c:v>24735</c:v>
                </c:pt>
                <c:pt idx="2405">
                  <c:v>19290</c:v>
                </c:pt>
                <c:pt idx="2406">
                  <c:v>21190</c:v>
                </c:pt>
                <c:pt idx="2407">
                  <c:v>24140</c:v>
                </c:pt>
                <c:pt idx="2408">
                  <c:v>18290</c:v>
                </c:pt>
                <c:pt idx="2409">
                  <c:v>18490</c:v>
                </c:pt>
                <c:pt idx="2410">
                  <c:v>24590</c:v>
                </c:pt>
                <c:pt idx="2411">
                  <c:v>29390</c:v>
                </c:pt>
                <c:pt idx="2412">
                  <c:v>22640</c:v>
                </c:pt>
                <c:pt idx="2413">
                  <c:v>23090</c:v>
                </c:pt>
                <c:pt idx="2414">
                  <c:v>19090</c:v>
                </c:pt>
                <c:pt idx="2415">
                  <c:v>26125</c:v>
                </c:pt>
                <c:pt idx="2416">
                  <c:v>23425</c:v>
                </c:pt>
                <c:pt idx="2417">
                  <c:v>26500</c:v>
                </c:pt>
                <c:pt idx="2418">
                  <c:v>22300</c:v>
                </c:pt>
                <c:pt idx="2419">
                  <c:v>18640</c:v>
                </c:pt>
                <c:pt idx="2420">
                  <c:v>22040</c:v>
                </c:pt>
                <c:pt idx="2421">
                  <c:v>22200</c:v>
                </c:pt>
                <c:pt idx="2422">
                  <c:v>21040</c:v>
                </c:pt>
                <c:pt idx="2423">
                  <c:v>20850</c:v>
                </c:pt>
                <c:pt idx="2424">
                  <c:v>24700</c:v>
                </c:pt>
                <c:pt idx="2425">
                  <c:v>19050</c:v>
                </c:pt>
                <c:pt idx="2426">
                  <c:v>19440</c:v>
                </c:pt>
                <c:pt idx="2427">
                  <c:v>23700</c:v>
                </c:pt>
                <c:pt idx="2428">
                  <c:v>23200</c:v>
                </c:pt>
                <c:pt idx="2429">
                  <c:v>20440</c:v>
                </c:pt>
                <c:pt idx="2430">
                  <c:v>19850</c:v>
                </c:pt>
                <c:pt idx="2431">
                  <c:v>19700</c:v>
                </c:pt>
                <c:pt idx="2432">
                  <c:v>21300</c:v>
                </c:pt>
                <c:pt idx="2433">
                  <c:v>25300</c:v>
                </c:pt>
                <c:pt idx="2434">
                  <c:v>22800</c:v>
                </c:pt>
                <c:pt idx="2435">
                  <c:v>20500</c:v>
                </c:pt>
                <c:pt idx="2436">
                  <c:v>22100</c:v>
                </c:pt>
                <c:pt idx="2437">
                  <c:v>26600</c:v>
                </c:pt>
                <c:pt idx="2438">
                  <c:v>26225</c:v>
                </c:pt>
                <c:pt idx="2439">
                  <c:v>22300</c:v>
                </c:pt>
                <c:pt idx="2440">
                  <c:v>23525</c:v>
                </c:pt>
                <c:pt idx="2441">
                  <c:v>23800</c:v>
                </c:pt>
                <c:pt idx="2442">
                  <c:v>21500</c:v>
                </c:pt>
                <c:pt idx="2443">
                  <c:v>20540</c:v>
                </c:pt>
                <c:pt idx="2444">
                  <c:v>18740</c:v>
                </c:pt>
                <c:pt idx="2445">
                  <c:v>20950</c:v>
                </c:pt>
                <c:pt idx="2446">
                  <c:v>22400</c:v>
                </c:pt>
                <c:pt idx="2447">
                  <c:v>23300</c:v>
                </c:pt>
                <c:pt idx="2448">
                  <c:v>24800</c:v>
                </c:pt>
                <c:pt idx="2449">
                  <c:v>19540</c:v>
                </c:pt>
                <c:pt idx="2450">
                  <c:v>21140</c:v>
                </c:pt>
                <c:pt idx="2451">
                  <c:v>19150</c:v>
                </c:pt>
                <c:pt idx="2452">
                  <c:v>22140</c:v>
                </c:pt>
                <c:pt idx="2453">
                  <c:v>19950</c:v>
                </c:pt>
                <c:pt idx="2454">
                  <c:v>21600</c:v>
                </c:pt>
                <c:pt idx="2455">
                  <c:v>2949</c:v>
                </c:pt>
                <c:pt idx="2456">
                  <c:v>2992</c:v>
                </c:pt>
                <c:pt idx="2457">
                  <c:v>2529</c:v>
                </c:pt>
                <c:pt idx="2458">
                  <c:v>2580</c:v>
                </c:pt>
                <c:pt idx="2459">
                  <c:v>2668</c:v>
                </c:pt>
                <c:pt idx="2460">
                  <c:v>2583</c:v>
                </c:pt>
                <c:pt idx="2461">
                  <c:v>2637</c:v>
                </c:pt>
                <c:pt idx="2462">
                  <c:v>2517</c:v>
                </c:pt>
                <c:pt idx="2463">
                  <c:v>3046</c:v>
                </c:pt>
                <c:pt idx="2464">
                  <c:v>2265</c:v>
                </c:pt>
                <c:pt idx="2465">
                  <c:v>3046</c:v>
                </c:pt>
                <c:pt idx="2466">
                  <c:v>2896</c:v>
                </c:pt>
                <c:pt idx="2467">
                  <c:v>2891</c:v>
                </c:pt>
                <c:pt idx="2468">
                  <c:v>2713</c:v>
                </c:pt>
                <c:pt idx="2469">
                  <c:v>3120</c:v>
                </c:pt>
                <c:pt idx="2470">
                  <c:v>2653</c:v>
                </c:pt>
                <c:pt idx="2471">
                  <c:v>2541</c:v>
                </c:pt>
                <c:pt idx="2472">
                  <c:v>2486</c:v>
                </c:pt>
                <c:pt idx="2473">
                  <c:v>2268</c:v>
                </c:pt>
                <c:pt idx="2474">
                  <c:v>2207</c:v>
                </c:pt>
                <c:pt idx="2475">
                  <c:v>2925</c:v>
                </c:pt>
                <c:pt idx="2476">
                  <c:v>2242</c:v>
                </c:pt>
                <c:pt idx="2477">
                  <c:v>2554</c:v>
                </c:pt>
                <c:pt idx="2478">
                  <c:v>3088</c:v>
                </c:pt>
                <c:pt idx="2479">
                  <c:v>2749</c:v>
                </c:pt>
                <c:pt idx="2480">
                  <c:v>3220</c:v>
                </c:pt>
                <c:pt idx="2481">
                  <c:v>2996</c:v>
                </c:pt>
                <c:pt idx="2482">
                  <c:v>2366</c:v>
                </c:pt>
                <c:pt idx="2483">
                  <c:v>3265</c:v>
                </c:pt>
                <c:pt idx="2484">
                  <c:v>3676</c:v>
                </c:pt>
                <c:pt idx="2485">
                  <c:v>3427</c:v>
                </c:pt>
                <c:pt idx="2486">
                  <c:v>3470</c:v>
                </c:pt>
                <c:pt idx="2487">
                  <c:v>2898</c:v>
                </c:pt>
                <c:pt idx="2488">
                  <c:v>2920</c:v>
                </c:pt>
                <c:pt idx="2489">
                  <c:v>2580</c:v>
                </c:pt>
                <c:pt idx="2490">
                  <c:v>3357</c:v>
                </c:pt>
                <c:pt idx="2491">
                  <c:v>2996</c:v>
                </c:pt>
                <c:pt idx="2492">
                  <c:v>2883</c:v>
                </c:pt>
                <c:pt idx="2493">
                  <c:v>3094</c:v>
                </c:pt>
                <c:pt idx="2494">
                  <c:v>2885</c:v>
                </c:pt>
                <c:pt idx="2495">
                  <c:v>3419</c:v>
                </c:pt>
                <c:pt idx="2496">
                  <c:v>2668</c:v>
                </c:pt>
                <c:pt idx="2497">
                  <c:v>2789</c:v>
                </c:pt>
                <c:pt idx="2498">
                  <c:v>3321</c:v>
                </c:pt>
                <c:pt idx="2499">
                  <c:v>3342</c:v>
                </c:pt>
                <c:pt idx="2500">
                  <c:v>3025</c:v>
                </c:pt>
                <c:pt idx="2501">
                  <c:v>2653</c:v>
                </c:pt>
                <c:pt idx="2502">
                  <c:v>2740</c:v>
                </c:pt>
                <c:pt idx="2503">
                  <c:v>2639</c:v>
                </c:pt>
                <c:pt idx="2504">
                  <c:v>3067</c:v>
                </c:pt>
                <c:pt idx="2505">
                  <c:v>2817</c:v>
                </c:pt>
                <c:pt idx="2506">
                  <c:v>3350</c:v>
                </c:pt>
                <c:pt idx="2507">
                  <c:v>3282</c:v>
                </c:pt>
                <c:pt idx="2508">
                  <c:v>2430</c:v>
                </c:pt>
                <c:pt idx="2509">
                  <c:v>3696</c:v>
                </c:pt>
                <c:pt idx="2510">
                  <c:v>4098</c:v>
                </c:pt>
                <c:pt idx="2511">
                  <c:v>2949</c:v>
                </c:pt>
                <c:pt idx="2512">
                  <c:v>3345</c:v>
                </c:pt>
                <c:pt idx="2513">
                  <c:v>3034</c:v>
                </c:pt>
                <c:pt idx="2514">
                  <c:v>2697</c:v>
                </c:pt>
                <c:pt idx="2515">
                  <c:v>3360</c:v>
                </c:pt>
                <c:pt idx="2516">
                  <c:v>3068</c:v>
                </c:pt>
                <c:pt idx="2517">
                  <c:v>3090</c:v>
                </c:pt>
                <c:pt idx="2518">
                  <c:v>2847</c:v>
                </c:pt>
                <c:pt idx="2519">
                  <c:v>211000</c:v>
                </c:pt>
                <c:pt idx="2520">
                  <c:v>158700</c:v>
                </c:pt>
                <c:pt idx="2521">
                  <c:v>114100</c:v>
                </c:pt>
                <c:pt idx="2522">
                  <c:v>151500</c:v>
                </c:pt>
                <c:pt idx="2523">
                  <c:v>213200</c:v>
                </c:pt>
                <c:pt idx="2524">
                  <c:v>153000</c:v>
                </c:pt>
                <c:pt idx="2525">
                  <c:v>115300</c:v>
                </c:pt>
                <c:pt idx="2526">
                  <c:v>160300</c:v>
                </c:pt>
                <c:pt idx="2527">
                  <c:v>215500</c:v>
                </c:pt>
                <c:pt idx="2528">
                  <c:v>116600</c:v>
                </c:pt>
                <c:pt idx="2529">
                  <c:v>162000</c:v>
                </c:pt>
                <c:pt idx="2530">
                  <c:v>154600</c:v>
                </c:pt>
                <c:pt idx="2531">
                  <c:v>31500</c:v>
                </c:pt>
                <c:pt idx="2532">
                  <c:v>33500</c:v>
                </c:pt>
                <c:pt idx="2533">
                  <c:v>48500</c:v>
                </c:pt>
                <c:pt idx="2534">
                  <c:v>32050</c:v>
                </c:pt>
                <c:pt idx="2535">
                  <c:v>49500</c:v>
                </c:pt>
                <c:pt idx="2536">
                  <c:v>34050</c:v>
                </c:pt>
                <c:pt idx="2537">
                  <c:v>32400</c:v>
                </c:pt>
                <c:pt idx="2538">
                  <c:v>34400</c:v>
                </c:pt>
                <c:pt idx="2539">
                  <c:v>49950</c:v>
                </c:pt>
                <c:pt idx="2540">
                  <c:v>29980</c:v>
                </c:pt>
                <c:pt idx="2541">
                  <c:v>27980</c:v>
                </c:pt>
                <c:pt idx="2542">
                  <c:v>28030</c:v>
                </c:pt>
                <c:pt idx="2543">
                  <c:v>30030</c:v>
                </c:pt>
                <c:pt idx="2544">
                  <c:v>32700</c:v>
                </c:pt>
                <c:pt idx="2545">
                  <c:v>30550</c:v>
                </c:pt>
                <c:pt idx="2546">
                  <c:v>30350</c:v>
                </c:pt>
                <c:pt idx="2547">
                  <c:v>28200</c:v>
                </c:pt>
                <c:pt idx="2548">
                  <c:v>30550</c:v>
                </c:pt>
                <c:pt idx="2549">
                  <c:v>19505</c:v>
                </c:pt>
                <c:pt idx="2550">
                  <c:v>19690</c:v>
                </c:pt>
                <c:pt idx="2551">
                  <c:v>54200</c:v>
                </c:pt>
                <c:pt idx="2552">
                  <c:v>89200</c:v>
                </c:pt>
                <c:pt idx="2553">
                  <c:v>46200</c:v>
                </c:pt>
                <c:pt idx="2554">
                  <c:v>62900</c:v>
                </c:pt>
                <c:pt idx="2555">
                  <c:v>54900</c:v>
                </c:pt>
                <c:pt idx="2556">
                  <c:v>46450</c:v>
                </c:pt>
                <c:pt idx="2557">
                  <c:v>55150</c:v>
                </c:pt>
                <c:pt idx="2558">
                  <c:v>135000</c:v>
                </c:pt>
                <c:pt idx="2559">
                  <c:v>63200</c:v>
                </c:pt>
                <c:pt idx="2560">
                  <c:v>89500</c:v>
                </c:pt>
                <c:pt idx="2561">
                  <c:v>54500</c:v>
                </c:pt>
                <c:pt idx="2562">
                  <c:v>56100</c:v>
                </c:pt>
                <c:pt idx="2563">
                  <c:v>64800</c:v>
                </c:pt>
                <c:pt idx="2564">
                  <c:v>56800</c:v>
                </c:pt>
                <c:pt idx="2565">
                  <c:v>48100</c:v>
                </c:pt>
                <c:pt idx="2566">
                  <c:v>73200</c:v>
                </c:pt>
                <c:pt idx="2567">
                  <c:v>106550</c:v>
                </c:pt>
                <c:pt idx="2568">
                  <c:v>65990</c:v>
                </c:pt>
                <c:pt idx="2569">
                  <c:v>68490</c:v>
                </c:pt>
                <c:pt idx="2570">
                  <c:v>75700</c:v>
                </c:pt>
                <c:pt idx="2571">
                  <c:v>66900</c:v>
                </c:pt>
                <c:pt idx="2572">
                  <c:v>69400</c:v>
                </c:pt>
                <c:pt idx="2573">
                  <c:v>107800</c:v>
                </c:pt>
                <c:pt idx="2574">
                  <c:v>76600</c:v>
                </c:pt>
                <c:pt idx="2575">
                  <c:v>74100</c:v>
                </c:pt>
                <c:pt idx="2576">
                  <c:v>74850</c:v>
                </c:pt>
                <c:pt idx="2577">
                  <c:v>77350</c:v>
                </c:pt>
                <c:pt idx="2578">
                  <c:v>108900</c:v>
                </c:pt>
                <c:pt idx="2579">
                  <c:v>14410</c:v>
                </c:pt>
                <c:pt idx="2580">
                  <c:v>15120</c:v>
                </c:pt>
                <c:pt idx="2581">
                  <c:v>22335</c:v>
                </c:pt>
                <c:pt idx="2582">
                  <c:v>14410</c:v>
                </c:pt>
                <c:pt idx="2583">
                  <c:v>19695</c:v>
                </c:pt>
                <c:pt idx="2584">
                  <c:v>15120</c:v>
                </c:pt>
                <c:pt idx="2585">
                  <c:v>19695</c:v>
                </c:pt>
                <c:pt idx="2586">
                  <c:v>16460</c:v>
                </c:pt>
                <c:pt idx="2587">
                  <c:v>15660</c:v>
                </c:pt>
                <c:pt idx="2588">
                  <c:v>23425</c:v>
                </c:pt>
                <c:pt idx="2589">
                  <c:v>15660</c:v>
                </c:pt>
                <c:pt idx="2590">
                  <c:v>23425</c:v>
                </c:pt>
                <c:pt idx="2591">
                  <c:v>14990</c:v>
                </c:pt>
                <c:pt idx="2592">
                  <c:v>14990</c:v>
                </c:pt>
                <c:pt idx="2593">
                  <c:v>16460</c:v>
                </c:pt>
                <c:pt idx="2594">
                  <c:v>15670</c:v>
                </c:pt>
                <c:pt idx="2595">
                  <c:v>24535</c:v>
                </c:pt>
                <c:pt idx="2596">
                  <c:v>14990</c:v>
                </c:pt>
                <c:pt idx="2597">
                  <c:v>16470</c:v>
                </c:pt>
                <c:pt idx="2598">
                  <c:v>14990</c:v>
                </c:pt>
                <c:pt idx="2599">
                  <c:v>16470</c:v>
                </c:pt>
                <c:pt idx="2600">
                  <c:v>15670</c:v>
                </c:pt>
                <c:pt idx="2601">
                  <c:v>28340</c:v>
                </c:pt>
                <c:pt idx="2602">
                  <c:v>29480</c:v>
                </c:pt>
                <c:pt idx="2603">
                  <c:v>23030</c:v>
                </c:pt>
                <c:pt idx="2604">
                  <c:v>20980</c:v>
                </c:pt>
                <c:pt idx="2605">
                  <c:v>30320</c:v>
                </c:pt>
                <c:pt idx="2606">
                  <c:v>26160</c:v>
                </c:pt>
                <c:pt idx="2607">
                  <c:v>27490</c:v>
                </c:pt>
                <c:pt idx="2608">
                  <c:v>22955</c:v>
                </c:pt>
                <c:pt idx="2609">
                  <c:v>19730</c:v>
                </c:pt>
                <c:pt idx="2610">
                  <c:v>24440</c:v>
                </c:pt>
                <c:pt idx="2611">
                  <c:v>17475</c:v>
                </c:pt>
                <c:pt idx="2612">
                  <c:v>24285</c:v>
                </c:pt>
                <c:pt idx="2613">
                  <c:v>26620</c:v>
                </c:pt>
                <c:pt idx="2614">
                  <c:v>20370</c:v>
                </c:pt>
                <c:pt idx="2615">
                  <c:v>27010</c:v>
                </c:pt>
                <c:pt idx="2616">
                  <c:v>28460</c:v>
                </c:pt>
                <c:pt idx="2617">
                  <c:v>29220</c:v>
                </c:pt>
                <c:pt idx="2618">
                  <c:v>29550</c:v>
                </c:pt>
                <c:pt idx="2619">
                  <c:v>25850</c:v>
                </c:pt>
                <c:pt idx="2620">
                  <c:v>28630</c:v>
                </c:pt>
                <c:pt idx="2621">
                  <c:v>27110</c:v>
                </c:pt>
                <c:pt idx="2622">
                  <c:v>24330</c:v>
                </c:pt>
                <c:pt idx="2623">
                  <c:v>26885</c:v>
                </c:pt>
                <c:pt idx="2624">
                  <c:v>30005</c:v>
                </c:pt>
                <c:pt idx="2625">
                  <c:v>34415</c:v>
                </c:pt>
                <c:pt idx="2626">
                  <c:v>21775</c:v>
                </c:pt>
                <c:pt idx="2627">
                  <c:v>32085</c:v>
                </c:pt>
                <c:pt idx="2628">
                  <c:v>30785</c:v>
                </c:pt>
                <c:pt idx="2629">
                  <c:v>32385</c:v>
                </c:pt>
                <c:pt idx="2630">
                  <c:v>34115</c:v>
                </c:pt>
                <c:pt idx="2631">
                  <c:v>25170</c:v>
                </c:pt>
                <c:pt idx="2632">
                  <c:v>20120</c:v>
                </c:pt>
                <c:pt idx="2633">
                  <c:v>27630</c:v>
                </c:pt>
                <c:pt idx="2634">
                  <c:v>29705</c:v>
                </c:pt>
                <c:pt idx="2635">
                  <c:v>31555</c:v>
                </c:pt>
                <c:pt idx="2636">
                  <c:v>30665</c:v>
                </c:pt>
                <c:pt idx="2637">
                  <c:v>32895</c:v>
                </c:pt>
                <c:pt idx="2638">
                  <c:v>35000</c:v>
                </c:pt>
                <c:pt idx="2639">
                  <c:v>30365</c:v>
                </c:pt>
                <c:pt idx="2640">
                  <c:v>28515</c:v>
                </c:pt>
                <c:pt idx="2641">
                  <c:v>33195</c:v>
                </c:pt>
                <c:pt idx="2642">
                  <c:v>30030</c:v>
                </c:pt>
                <c:pt idx="2643">
                  <c:v>20100</c:v>
                </c:pt>
                <c:pt idx="2644">
                  <c:v>32440</c:v>
                </c:pt>
                <c:pt idx="2645">
                  <c:v>31670</c:v>
                </c:pt>
                <c:pt idx="2646">
                  <c:v>26510</c:v>
                </c:pt>
                <c:pt idx="2647">
                  <c:v>30435</c:v>
                </c:pt>
                <c:pt idx="2648">
                  <c:v>27545</c:v>
                </c:pt>
                <c:pt idx="2649">
                  <c:v>24990</c:v>
                </c:pt>
                <c:pt idx="2650">
                  <c:v>35300</c:v>
                </c:pt>
                <c:pt idx="2651">
                  <c:v>27920</c:v>
                </c:pt>
                <c:pt idx="2652">
                  <c:v>22435</c:v>
                </c:pt>
                <c:pt idx="2653">
                  <c:v>25980</c:v>
                </c:pt>
                <c:pt idx="2654">
                  <c:v>29440</c:v>
                </c:pt>
                <c:pt idx="2655">
                  <c:v>2000</c:v>
                </c:pt>
                <c:pt idx="2656">
                  <c:v>2000</c:v>
                </c:pt>
                <c:pt idx="2657">
                  <c:v>2000</c:v>
                </c:pt>
                <c:pt idx="2658">
                  <c:v>2000</c:v>
                </c:pt>
                <c:pt idx="2659">
                  <c:v>2000</c:v>
                </c:pt>
                <c:pt idx="2660">
                  <c:v>2000</c:v>
                </c:pt>
                <c:pt idx="2661">
                  <c:v>2000</c:v>
                </c:pt>
                <c:pt idx="2662">
                  <c:v>2000</c:v>
                </c:pt>
                <c:pt idx="2663">
                  <c:v>2000</c:v>
                </c:pt>
                <c:pt idx="2664">
                  <c:v>2000</c:v>
                </c:pt>
                <c:pt idx="2665">
                  <c:v>2000</c:v>
                </c:pt>
                <c:pt idx="2666">
                  <c:v>2000</c:v>
                </c:pt>
                <c:pt idx="2667">
                  <c:v>2000</c:v>
                </c:pt>
                <c:pt idx="2668">
                  <c:v>2000</c:v>
                </c:pt>
                <c:pt idx="2669">
                  <c:v>2000</c:v>
                </c:pt>
                <c:pt idx="2670">
                  <c:v>2000</c:v>
                </c:pt>
                <c:pt idx="2671">
                  <c:v>2000</c:v>
                </c:pt>
                <c:pt idx="2672">
                  <c:v>2000</c:v>
                </c:pt>
                <c:pt idx="2673">
                  <c:v>2000</c:v>
                </c:pt>
                <c:pt idx="2674">
                  <c:v>2000</c:v>
                </c:pt>
                <c:pt idx="2675">
                  <c:v>2000</c:v>
                </c:pt>
                <c:pt idx="2676">
                  <c:v>2000</c:v>
                </c:pt>
                <c:pt idx="2677">
                  <c:v>25520</c:v>
                </c:pt>
                <c:pt idx="2678">
                  <c:v>22790</c:v>
                </c:pt>
                <c:pt idx="2679">
                  <c:v>28415</c:v>
                </c:pt>
                <c:pt idx="2680">
                  <c:v>23180</c:v>
                </c:pt>
                <c:pt idx="2681">
                  <c:v>25910</c:v>
                </c:pt>
                <c:pt idx="2682">
                  <c:v>28805</c:v>
                </c:pt>
                <c:pt idx="2683">
                  <c:v>23480</c:v>
                </c:pt>
                <c:pt idx="2684">
                  <c:v>26210</c:v>
                </c:pt>
                <c:pt idx="2685">
                  <c:v>29105</c:v>
                </c:pt>
                <c:pt idx="2686">
                  <c:v>206600</c:v>
                </c:pt>
                <c:pt idx="2687">
                  <c:v>209600</c:v>
                </c:pt>
                <c:pt idx="2688">
                  <c:v>209600</c:v>
                </c:pt>
                <c:pt idx="2689">
                  <c:v>181200</c:v>
                </c:pt>
                <c:pt idx="2690">
                  <c:v>184200</c:v>
                </c:pt>
                <c:pt idx="2691">
                  <c:v>184200</c:v>
                </c:pt>
                <c:pt idx="2692">
                  <c:v>238700</c:v>
                </c:pt>
                <c:pt idx="2693">
                  <c:v>207700</c:v>
                </c:pt>
                <c:pt idx="2694">
                  <c:v>217000</c:v>
                </c:pt>
                <c:pt idx="2695">
                  <c:v>337000</c:v>
                </c:pt>
                <c:pt idx="2696">
                  <c:v>177500</c:v>
                </c:pt>
                <c:pt idx="2697">
                  <c:v>196500</c:v>
                </c:pt>
                <c:pt idx="2698">
                  <c:v>198600</c:v>
                </c:pt>
                <c:pt idx="2699">
                  <c:v>250100</c:v>
                </c:pt>
                <c:pt idx="2700">
                  <c:v>227600</c:v>
                </c:pt>
                <c:pt idx="2701">
                  <c:v>203500</c:v>
                </c:pt>
                <c:pt idx="2702">
                  <c:v>219400</c:v>
                </c:pt>
                <c:pt idx="2703">
                  <c:v>206300</c:v>
                </c:pt>
                <c:pt idx="2704">
                  <c:v>187900</c:v>
                </c:pt>
                <c:pt idx="2705">
                  <c:v>223600</c:v>
                </c:pt>
                <c:pt idx="2706">
                  <c:v>199700</c:v>
                </c:pt>
                <c:pt idx="2707">
                  <c:v>231800</c:v>
                </c:pt>
                <c:pt idx="2708">
                  <c:v>198500</c:v>
                </c:pt>
                <c:pt idx="2709">
                  <c:v>218400</c:v>
                </c:pt>
                <c:pt idx="2710">
                  <c:v>239400</c:v>
                </c:pt>
                <c:pt idx="2711">
                  <c:v>236100</c:v>
                </c:pt>
                <c:pt idx="2712">
                  <c:v>214600</c:v>
                </c:pt>
                <c:pt idx="2713">
                  <c:v>210700</c:v>
                </c:pt>
                <c:pt idx="2714">
                  <c:v>263400</c:v>
                </c:pt>
                <c:pt idx="2715">
                  <c:v>231400</c:v>
                </c:pt>
                <c:pt idx="2716">
                  <c:v>236100</c:v>
                </c:pt>
                <c:pt idx="2717">
                  <c:v>212800</c:v>
                </c:pt>
                <c:pt idx="2718">
                  <c:v>212800</c:v>
                </c:pt>
                <c:pt idx="2719">
                  <c:v>191400</c:v>
                </c:pt>
                <c:pt idx="2720">
                  <c:v>195200</c:v>
                </c:pt>
                <c:pt idx="2721">
                  <c:v>218500</c:v>
                </c:pt>
                <c:pt idx="2722">
                  <c:v>216200</c:v>
                </c:pt>
                <c:pt idx="2723">
                  <c:v>280400</c:v>
                </c:pt>
                <c:pt idx="2724">
                  <c:v>280400</c:v>
                </c:pt>
                <c:pt idx="2725">
                  <c:v>267000</c:v>
                </c:pt>
                <c:pt idx="2726">
                  <c:v>267000</c:v>
                </c:pt>
                <c:pt idx="2727">
                  <c:v>267000</c:v>
                </c:pt>
                <c:pt idx="2728">
                  <c:v>299900</c:v>
                </c:pt>
                <c:pt idx="2729">
                  <c:v>279900</c:v>
                </c:pt>
                <c:pt idx="2730">
                  <c:v>309900</c:v>
                </c:pt>
                <c:pt idx="2731">
                  <c:v>319900</c:v>
                </c:pt>
                <c:pt idx="2732">
                  <c:v>328990</c:v>
                </c:pt>
                <c:pt idx="2733">
                  <c:v>318990</c:v>
                </c:pt>
                <c:pt idx="2734">
                  <c:v>39660</c:v>
                </c:pt>
                <c:pt idx="2735">
                  <c:v>39895</c:v>
                </c:pt>
                <c:pt idx="2736">
                  <c:v>38185</c:v>
                </c:pt>
                <c:pt idx="2737">
                  <c:v>38790</c:v>
                </c:pt>
                <c:pt idx="2738">
                  <c:v>39775</c:v>
                </c:pt>
                <c:pt idx="2739">
                  <c:v>44560</c:v>
                </c:pt>
                <c:pt idx="2740">
                  <c:v>46560</c:v>
                </c:pt>
                <c:pt idx="2741">
                  <c:v>49515</c:v>
                </c:pt>
                <c:pt idx="2742">
                  <c:v>55915</c:v>
                </c:pt>
                <c:pt idx="2743">
                  <c:v>62915</c:v>
                </c:pt>
                <c:pt idx="2744">
                  <c:v>53915</c:v>
                </c:pt>
                <c:pt idx="2745">
                  <c:v>64915</c:v>
                </c:pt>
                <c:pt idx="2746">
                  <c:v>47515</c:v>
                </c:pt>
                <c:pt idx="2747">
                  <c:v>2655</c:v>
                </c:pt>
                <c:pt idx="2748">
                  <c:v>2702</c:v>
                </c:pt>
                <c:pt idx="2749">
                  <c:v>2937</c:v>
                </c:pt>
                <c:pt idx="2750">
                  <c:v>2000</c:v>
                </c:pt>
                <c:pt idx="2751">
                  <c:v>2000</c:v>
                </c:pt>
                <c:pt idx="2752">
                  <c:v>2000</c:v>
                </c:pt>
                <c:pt idx="2753">
                  <c:v>2079</c:v>
                </c:pt>
                <c:pt idx="2754">
                  <c:v>359990</c:v>
                </c:pt>
                <c:pt idx="2755">
                  <c:v>18750</c:v>
                </c:pt>
                <c:pt idx="2756">
                  <c:v>19490</c:v>
                </c:pt>
                <c:pt idx="2757">
                  <c:v>18965</c:v>
                </c:pt>
                <c:pt idx="2758">
                  <c:v>18965</c:v>
                </c:pt>
                <c:pt idx="2759">
                  <c:v>19665</c:v>
                </c:pt>
                <c:pt idx="2760">
                  <c:v>19895</c:v>
                </c:pt>
                <c:pt idx="2761">
                  <c:v>17550</c:v>
                </c:pt>
                <c:pt idx="2762">
                  <c:v>16950</c:v>
                </c:pt>
                <c:pt idx="2763">
                  <c:v>21495</c:v>
                </c:pt>
                <c:pt idx="2764">
                  <c:v>22025</c:v>
                </c:pt>
                <c:pt idx="2765">
                  <c:v>22955</c:v>
                </c:pt>
                <c:pt idx="2766">
                  <c:v>19195</c:v>
                </c:pt>
                <c:pt idx="2767">
                  <c:v>22725</c:v>
                </c:pt>
                <c:pt idx="2768">
                  <c:v>18565</c:v>
                </c:pt>
                <c:pt idx="2769">
                  <c:v>19135</c:v>
                </c:pt>
                <c:pt idx="2770">
                  <c:v>19135</c:v>
                </c:pt>
                <c:pt idx="2771">
                  <c:v>20065</c:v>
                </c:pt>
                <c:pt idx="2772">
                  <c:v>17300</c:v>
                </c:pt>
                <c:pt idx="2773">
                  <c:v>23125</c:v>
                </c:pt>
                <c:pt idx="2774">
                  <c:v>21665</c:v>
                </c:pt>
                <c:pt idx="2775">
                  <c:v>22195</c:v>
                </c:pt>
                <c:pt idx="2776">
                  <c:v>19835</c:v>
                </c:pt>
                <c:pt idx="2777">
                  <c:v>20635</c:v>
                </c:pt>
                <c:pt idx="2778">
                  <c:v>22895</c:v>
                </c:pt>
                <c:pt idx="2779">
                  <c:v>17900</c:v>
                </c:pt>
                <c:pt idx="2780">
                  <c:v>18735</c:v>
                </c:pt>
                <c:pt idx="2781">
                  <c:v>19365</c:v>
                </c:pt>
                <c:pt idx="2782">
                  <c:v>22680</c:v>
                </c:pt>
                <c:pt idx="2783">
                  <c:v>21300</c:v>
                </c:pt>
                <c:pt idx="2784">
                  <c:v>18500</c:v>
                </c:pt>
                <c:pt idx="2785">
                  <c:v>21665</c:v>
                </c:pt>
                <c:pt idx="2786">
                  <c:v>19335</c:v>
                </c:pt>
                <c:pt idx="2787">
                  <c:v>21900</c:v>
                </c:pt>
                <c:pt idx="2788">
                  <c:v>21825</c:v>
                </c:pt>
                <c:pt idx="2789">
                  <c:v>18935</c:v>
                </c:pt>
                <c:pt idx="2790">
                  <c:v>20445</c:v>
                </c:pt>
                <c:pt idx="2791">
                  <c:v>2000</c:v>
                </c:pt>
                <c:pt idx="2792">
                  <c:v>2000</c:v>
                </c:pt>
                <c:pt idx="2793">
                  <c:v>2000</c:v>
                </c:pt>
                <c:pt idx="2794">
                  <c:v>2000</c:v>
                </c:pt>
                <c:pt idx="2795">
                  <c:v>2000</c:v>
                </c:pt>
                <c:pt idx="2796">
                  <c:v>2000</c:v>
                </c:pt>
                <c:pt idx="2797">
                  <c:v>53000</c:v>
                </c:pt>
                <c:pt idx="2798">
                  <c:v>57000</c:v>
                </c:pt>
                <c:pt idx="2799">
                  <c:v>62000</c:v>
                </c:pt>
                <c:pt idx="2800">
                  <c:v>58000</c:v>
                </c:pt>
                <c:pt idx="2801">
                  <c:v>68160</c:v>
                </c:pt>
                <c:pt idx="2802">
                  <c:v>64160</c:v>
                </c:pt>
                <c:pt idx="2803">
                  <c:v>83000</c:v>
                </c:pt>
                <c:pt idx="2804">
                  <c:v>63160</c:v>
                </c:pt>
                <c:pt idx="2805">
                  <c:v>64000</c:v>
                </c:pt>
                <c:pt idx="2806">
                  <c:v>55000</c:v>
                </c:pt>
                <c:pt idx="2807">
                  <c:v>87650</c:v>
                </c:pt>
                <c:pt idx="2808">
                  <c:v>73450</c:v>
                </c:pt>
                <c:pt idx="2809">
                  <c:v>64450</c:v>
                </c:pt>
                <c:pt idx="2810">
                  <c:v>69450</c:v>
                </c:pt>
                <c:pt idx="2811">
                  <c:v>60000</c:v>
                </c:pt>
                <c:pt idx="2812">
                  <c:v>59000</c:v>
                </c:pt>
                <c:pt idx="2813">
                  <c:v>82270</c:v>
                </c:pt>
                <c:pt idx="2814">
                  <c:v>86270</c:v>
                </c:pt>
                <c:pt idx="2815">
                  <c:v>91650</c:v>
                </c:pt>
                <c:pt idx="2816">
                  <c:v>79000</c:v>
                </c:pt>
                <c:pt idx="2817">
                  <c:v>68450</c:v>
                </c:pt>
                <c:pt idx="2818">
                  <c:v>59160</c:v>
                </c:pt>
                <c:pt idx="2819">
                  <c:v>88345</c:v>
                </c:pt>
                <c:pt idx="2820">
                  <c:v>79400</c:v>
                </c:pt>
                <c:pt idx="2821">
                  <c:v>70145</c:v>
                </c:pt>
                <c:pt idx="2822">
                  <c:v>65145</c:v>
                </c:pt>
                <c:pt idx="2823">
                  <c:v>83400</c:v>
                </c:pt>
                <c:pt idx="2824">
                  <c:v>82965</c:v>
                </c:pt>
                <c:pt idx="2825">
                  <c:v>68855</c:v>
                </c:pt>
                <c:pt idx="2826">
                  <c:v>59855</c:v>
                </c:pt>
                <c:pt idx="2827">
                  <c:v>64400</c:v>
                </c:pt>
                <c:pt idx="2828">
                  <c:v>74145</c:v>
                </c:pt>
                <c:pt idx="2829">
                  <c:v>63855</c:v>
                </c:pt>
                <c:pt idx="2830">
                  <c:v>86965</c:v>
                </c:pt>
                <c:pt idx="2831">
                  <c:v>59400</c:v>
                </c:pt>
                <c:pt idx="2832">
                  <c:v>92345</c:v>
                </c:pt>
                <c:pt idx="2833">
                  <c:v>60400</c:v>
                </c:pt>
                <c:pt idx="2834">
                  <c:v>64855</c:v>
                </c:pt>
                <c:pt idx="2835">
                  <c:v>69145</c:v>
                </c:pt>
                <c:pt idx="2836">
                  <c:v>55400</c:v>
                </c:pt>
                <c:pt idx="2837">
                  <c:v>87015</c:v>
                </c:pt>
                <c:pt idx="2838">
                  <c:v>59905</c:v>
                </c:pt>
                <c:pt idx="2839">
                  <c:v>74195</c:v>
                </c:pt>
                <c:pt idx="2840">
                  <c:v>65195</c:v>
                </c:pt>
                <c:pt idx="2841">
                  <c:v>88395</c:v>
                </c:pt>
                <c:pt idx="2842">
                  <c:v>59450</c:v>
                </c:pt>
                <c:pt idx="2843">
                  <c:v>55450</c:v>
                </c:pt>
                <c:pt idx="2844">
                  <c:v>70195</c:v>
                </c:pt>
                <c:pt idx="2845">
                  <c:v>68905</c:v>
                </c:pt>
                <c:pt idx="2846">
                  <c:v>65450</c:v>
                </c:pt>
                <c:pt idx="2847">
                  <c:v>79450</c:v>
                </c:pt>
                <c:pt idx="2848">
                  <c:v>69905</c:v>
                </c:pt>
                <c:pt idx="2849">
                  <c:v>69195</c:v>
                </c:pt>
                <c:pt idx="2850">
                  <c:v>63905</c:v>
                </c:pt>
                <c:pt idx="2851">
                  <c:v>69450</c:v>
                </c:pt>
                <c:pt idx="2852">
                  <c:v>60450</c:v>
                </c:pt>
                <c:pt idx="2853">
                  <c:v>79195</c:v>
                </c:pt>
                <c:pt idx="2854">
                  <c:v>92395</c:v>
                </c:pt>
                <c:pt idx="2855">
                  <c:v>83450</c:v>
                </c:pt>
                <c:pt idx="2856">
                  <c:v>83015</c:v>
                </c:pt>
                <c:pt idx="2857">
                  <c:v>73905</c:v>
                </c:pt>
                <c:pt idx="2858">
                  <c:v>64450</c:v>
                </c:pt>
                <c:pt idx="2859">
                  <c:v>64905</c:v>
                </c:pt>
                <c:pt idx="2860">
                  <c:v>75195</c:v>
                </c:pt>
                <c:pt idx="2861">
                  <c:v>2000</c:v>
                </c:pt>
                <c:pt idx="2862">
                  <c:v>2000</c:v>
                </c:pt>
                <c:pt idx="2863">
                  <c:v>81013</c:v>
                </c:pt>
                <c:pt idx="2864">
                  <c:v>85174</c:v>
                </c:pt>
                <c:pt idx="2865">
                  <c:v>86877</c:v>
                </c:pt>
                <c:pt idx="2866">
                  <c:v>82633</c:v>
                </c:pt>
                <c:pt idx="2867">
                  <c:v>87577</c:v>
                </c:pt>
                <c:pt idx="2868">
                  <c:v>79900</c:v>
                </c:pt>
                <c:pt idx="2869">
                  <c:v>2000</c:v>
                </c:pt>
                <c:pt idx="2870">
                  <c:v>26470</c:v>
                </c:pt>
                <c:pt idx="2871">
                  <c:v>23120</c:v>
                </c:pt>
                <c:pt idx="2872">
                  <c:v>30620</c:v>
                </c:pt>
                <c:pt idx="2873">
                  <c:v>29370</c:v>
                </c:pt>
                <c:pt idx="2874">
                  <c:v>24370</c:v>
                </c:pt>
                <c:pt idx="2875">
                  <c:v>29120</c:v>
                </c:pt>
                <c:pt idx="2876">
                  <c:v>29820</c:v>
                </c:pt>
                <c:pt idx="2877">
                  <c:v>28570</c:v>
                </c:pt>
                <c:pt idx="2878">
                  <c:v>25220</c:v>
                </c:pt>
                <c:pt idx="2879">
                  <c:v>27870</c:v>
                </c:pt>
                <c:pt idx="2880">
                  <c:v>32895</c:v>
                </c:pt>
                <c:pt idx="2881">
                  <c:v>23445</c:v>
                </c:pt>
                <c:pt idx="2882">
                  <c:v>30895</c:v>
                </c:pt>
                <c:pt idx="2883">
                  <c:v>25545</c:v>
                </c:pt>
                <c:pt idx="2884">
                  <c:v>29395</c:v>
                </c:pt>
                <c:pt idx="2885">
                  <c:v>24695</c:v>
                </c:pt>
                <c:pt idx="2886">
                  <c:v>26795</c:v>
                </c:pt>
                <c:pt idx="2887">
                  <c:v>28145</c:v>
                </c:pt>
                <c:pt idx="2888">
                  <c:v>31645</c:v>
                </c:pt>
                <c:pt idx="2889">
                  <c:v>29645</c:v>
                </c:pt>
                <c:pt idx="2890">
                  <c:v>27295</c:v>
                </c:pt>
                <c:pt idx="2891">
                  <c:v>31245</c:v>
                </c:pt>
                <c:pt idx="2892">
                  <c:v>32095</c:v>
                </c:pt>
                <c:pt idx="2893">
                  <c:v>25845</c:v>
                </c:pt>
                <c:pt idx="2894">
                  <c:v>28445</c:v>
                </c:pt>
                <c:pt idx="2895">
                  <c:v>29945</c:v>
                </c:pt>
                <c:pt idx="2896">
                  <c:v>25045</c:v>
                </c:pt>
                <c:pt idx="2897">
                  <c:v>24545</c:v>
                </c:pt>
                <c:pt idx="2898">
                  <c:v>25995</c:v>
                </c:pt>
                <c:pt idx="2899">
                  <c:v>33395</c:v>
                </c:pt>
                <c:pt idx="2900">
                  <c:v>23745</c:v>
                </c:pt>
                <c:pt idx="2901">
                  <c:v>29745</c:v>
                </c:pt>
                <c:pt idx="2902">
                  <c:v>20645</c:v>
                </c:pt>
                <c:pt idx="2903">
                  <c:v>19995</c:v>
                </c:pt>
                <c:pt idx="2904">
                  <c:v>23340</c:v>
                </c:pt>
                <c:pt idx="2905">
                  <c:v>21840</c:v>
                </c:pt>
                <c:pt idx="2906">
                  <c:v>22490</c:v>
                </c:pt>
                <c:pt idx="2907">
                  <c:v>23990</c:v>
                </c:pt>
                <c:pt idx="2908">
                  <c:v>21990</c:v>
                </c:pt>
                <c:pt idx="2909">
                  <c:v>24140</c:v>
                </c:pt>
                <c:pt idx="2910">
                  <c:v>23490</c:v>
                </c:pt>
                <c:pt idx="2911">
                  <c:v>20145</c:v>
                </c:pt>
                <c:pt idx="2912">
                  <c:v>20795</c:v>
                </c:pt>
                <c:pt idx="2913">
                  <c:v>22640</c:v>
                </c:pt>
                <c:pt idx="2914">
                  <c:v>22140</c:v>
                </c:pt>
                <c:pt idx="2915">
                  <c:v>24440</c:v>
                </c:pt>
                <c:pt idx="2916">
                  <c:v>22790</c:v>
                </c:pt>
                <c:pt idx="2917">
                  <c:v>20295</c:v>
                </c:pt>
                <c:pt idx="2918">
                  <c:v>25090</c:v>
                </c:pt>
                <c:pt idx="2919">
                  <c:v>20945</c:v>
                </c:pt>
                <c:pt idx="2920">
                  <c:v>2000</c:v>
                </c:pt>
                <c:pt idx="2921">
                  <c:v>2000</c:v>
                </c:pt>
                <c:pt idx="2922">
                  <c:v>2000</c:v>
                </c:pt>
                <c:pt idx="2923">
                  <c:v>29145</c:v>
                </c:pt>
                <c:pt idx="2924">
                  <c:v>38545</c:v>
                </c:pt>
                <c:pt idx="2925">
                  <c:v>49470</c:v>
                </c:pt>
                <c:pt idx="2926">
                  <c:v>34195</c:v>
                </c:pt>
                <c:pt idx="2927">
                  <c:v>45170</c:v>
                </c:pt>
                <c:pt idx="2928">
                  <c:v>34185</c:v>
                </c:pt>
                <c:pt idx="2929">
                  <c:v>38955</c:v>
                </c:pt>
                <c:pt idx="2930">
                  <c:v>34595</c:v>
                </c:pt>
                <c:pt idx="2931">
                  <c:v>29510</c:v>
                </c:pt>
                <c:pt idx="2932">
                  <c:v>34560</c:v>
                </c:pt>
                <c:pt idx="2933">
                  <c:v>39130</c:v>
                </c:pt>
                <c:pt idx="2934">
                  <c:v>34735</c:v>
                </c:pt>
                <c:pt idx="2935">
                  <c:v>33540</c:v>
                </c:pt>
                <c:pt idx="2936">
                  <c:v>37090</c:v>
                </c:pt>
                <c:pt idx="2937">
                  <c:v>30890</c:v>
                </c:pt>
                <c:pt idx="2938">
                  <c:v>33015</c:v>
                </c:pt>
                <c:pt idx="2939">
                  <c:v>35640</c:v>
                </c:pt>
                <c:pt idx="2940">
                  <c:v>27230</c:v>
                </c:pt>
                <c:pt idx="2941">
                  <c:v>34990</c:v>
                </c:pt>
                <c:pt idx="2942">
                  <c:v>30915</c:v>
                </c:pt>
                <c:pt idx="2943">
                  <c:v>33690</c:v>
                </c:pt>
                <c:pt idx="2944">
                  <c:v>33165</c:v>
                </c:pt>
                <c:pt idx="2945">
                  <c:v>31065</c:v>
                </c:pt>
                <c:pt idx="2946">
                  <c:v>27380</c:v>
                </c:pt>
                <c:pt idx="2947">
                  <c:v>35790</c:v>
                </c:pt>
                <c:pt idx="2948">
                  <c:v>35140</c:v>
                </c:pt>
                <c:pt idx="2949">
                  <c:v>37240</c:v>
                </c:pt>
                <c:pt idx="2950">
                  <c:v>31040</c:v>
                </c:pt>
                <c:pt idx="2951">
                  <c:v>33315</c:v>
                </c:pt>
                <c:pt idx="2952">
                  <c:v>37390</c:v>
                </c:pt>
                <c:pt idx="2953">
                  <c:v>35940</c:v>
                </c:pt>
                <c:pt idx="2954">
                  <c:v>31190</c:v>
                </c:pt>
                <c:pt idx="2955">
                  <c:v>31215</c:v>
                </c:pt>
                <c:pt idx="2956">
                  <c:v>35290</c:v>
                </c:pt>
                <c:pt idx="2957">
                  <c:v>27530</c:v>
                </c:pt>
                <c:pt idx="2958">
                  <c:v>33840</c:v>
                </c:pt>
                <c:pt idx="2959">
                  <c:v>26395</c:v>
                </c:pt>
                <c:pt idx="2960">
                  <c:v>22395</c:v>
                </c:pt>
                <c:pt idx="2961">
                  <c:v>25095</c:v>
                </c:pt>
                <c:pt idx="2962">
                  <c:v>23395</c:v>
                </c:pt>
                <c:pt idx="2963">
                  <c:v>21595</c:v>
                </c:pt>
                <c:pt idx="2964">
                  <c:v>29995</c:v>
                </c:pt>
                <c:pt idx="2965">
                  <c:v>22495</c:v>
                </c:pt>
                <c:pt idx="2966">
                  <c:v>23495</c:v>
                </c:pt>
                <c:pt idx="2967">
                  <c:v>25195</c:v>
                </c:pt>
                <c:pt idx="2968">
                  <c:v>21695</c:v>
                </c:pt>
                <c:pt idx="2969">
                  <c:v>29205</c:v>
                </c:pt>
                <c:pt idx="2970">
                  <c:v>29905</c:v>
                </c:pt>
                <c:pt idx="2971">
                  <c:v>29905</c:v>
                </c:pt>
                <c:pt idx="2972">
                  <c:v>20195</c:v>
                </c:pt>
                <c:pt idx="2973">
                  <c:v>17845</c:v>
                </c:pt>
                <c:pt idx="2974">
                  <c:v>24370</c:v>
                </c:pt>
                <c:pt idx="2975">
                  <c:v>23370</c:v>
                </c:pt>
                <c:pt idx="2976">
                  <c:v>19165</c:v>
                </c:pt>
                <c:pt idx="2977">
                  <c:v>21470</c:v>
                </c:pt>
                <c:pt idx="2978">
                  <c:v>16120</c:v>
                </c:pt>
                <c:pt idx="2979">
                  <c:v>20195</c:v>
                </c:pt>
                <c:pt idx="2980">
                  <c:v>18970</c:v>
                </c:pt>
                <c:pt idx="2981">
                  <c:v>16170</c:v>
                </c:pt>
                <c:pt idx="2982">
                  <c:v>23270</c:v>
                </c:pt>
                <c:pt idx="2983">
                  <c:v>20095</c:v>
                </c:pt>
                <c:pt idx="2984">
                  <c:v>17745</c:v>
                </c:pt>
                <c:pt idx="2985">
                  <c:v>20095</c:v>
                </c:pt>
                <c:pt idx="2986">
                  <c:v>24270</c:v>
                </c:pt>
                <c:pt idx="2987">
                  <c:v>18870</c:v>
                </c:pt>
                <c:pt idx="2988">
                  <c:v>19065</c:v>
                </c:pt>
                <c:pt idx="2989">
                  <c:v>21370</c:v>
                </c:pt>
                <c:pt idx="2990">
                  <c:v>25660</c:v>
                </c:pt>
                <c:pt idx="2991">
                  <c:v>19120</c:v>
                </c:pt>
                <c:pt idx="2992">
                  <c:v>18120</c:v>
                </c:pt>
                <c:pt idx="2993">
                  <c:v>16620</c:v>
                </c:pt>
                <c:pt idx="2994">
                  <c:v>21120</c:v>
                </c:pt>
                <c:pt idx="2995">
                  <c:v>19820</c:v>
                </c:pt>
                <c:pt idx="2996">
                  <c:v>23120</c:v>
                </c:pt>
                <c:pt idx="2997">
                  <c:v>21920</c:v>
                </c:pt>
                <c:pt idx="2998">
                  <c:v>21240</c:v>
                </c:pt>
                <c:pt idx="2999">
                  <c:v>21450</c:v>
                </c:pt>
                <c:pt idx="3000">
                  <c:v>16975</c:v>
                </c:pt>
                <c:pt idx="3001">
                  <c:v>18525</c:v>
                </c:pt>
                <c:pt idx="3002">
                  <c:v>23475</c:v>
                </c:pt>
                <c:pt idx="3003">
                  <c:v>20150</c:v>
                </c:pt>
                <c:pt idx="3004">
                  <c:v>19525</c:v>
                </c:pt>
                <c:pt idx="3005">
                  <c:v>23945</c:v>
                </c:pt>
                <c:pt idx="3006">
                  <c:v>32200</c:v>
                </c:pt>
                <c:pt idx="3007">
                  <c:v>31250</c:v>
                </c:pt>
                <c:pt idx="3008">
                  <c:v>31250</c:v>
                </c:pt>
                <c:pt idx="3009">
                  <c:v>58395</c:v>
                </c:pt>
                <c:pt idx="3010">
                  <c:v>67570</c:v>
                </c:pt>
                <c:pt idx="3011">
                  <c:v>60395</c:v>
                </c:pt>
                <c:pt idx="3012">
                  <c:v>55495</c:v>
                </c:pt>
                <c:pt idx="3013">
                  <c:v>63570</c:v>
                </c:pt>
                <c:pt idx="3014">
                  <c:v>53495</c:v>
                </c:pt>
                <c:pt idx="3015">
                  <c:v>87465</c:v>
                </c:pt>
                <c:pt idx="3016">
                  <c:v>83465</c:v>
                </c:pt>
                <c:pt idx="3017">
                  <c:v>64395</c:v>
                </c:pt>
                <c:pt idx="3018">
                  <c:v>64395</c:v>
                </c:pt>
                <c:pt idx="3019">
                  <c:v>63595</c:v>
                </c:pt>
                <c:pt idx="3020">
                  <c:v>87495</c:v>
                </c:pt>
                <c:pt idx="3021">
                  <c:v>53495</c:v>
                </c:pt>
                <c:pt idx="3022">
                  <c:v>60395</c:v>
                </c:pt>
                <c:pt idx="3023">
                  <c:v>58395</c:v>
                </c:pt>
                <c:pt idx="3024">
                  <c:v>67595</c:v>
                </c:pt>
                <c:pt idx="3025">
                  <c:v>83495</c:v>
                </c:pt>
                <c:pt idx="3026">
                  <c:v>55495</c:v>
                </c:pt>
                <c:pt idx="3027">
                  <c:v>40615</c:v>
                </c:pt>
                <c:pt idx="3028">
                  <c:v>48150</c:v>
                </c:pt>
                <c:pt idx="3029">
                  <c:v>38715</c:v>
                </c:pt>
                <c:pt idx="3030">
                  <c:v>43950</c:v>
                </c:pt>
                <c:pt idx="3031">
                  <c:v>45850</c:v>
                </c:pt>
                <c:pt idx="3032">
                  <c:v>50050</c:v>
                </c:pt>
                <c:pt idx="3033">
                  <c:v>40805</c:v>
                </c:pt>
                <c:pt idx="3034">
                  <c:v>43950</c:v>
                </c:pt>
                <c:pt idx="3035">
                  <c:v>50050</c:v>
                </c:pt>
                <c:pt idx="3036">
                  <c:v>45850</c:v>
                </c:pt>
                <c:pt idx="3037">
                  <c:v>38905</c:v>
                </c:pt>
                <c:pt idx="3038">
                  <c:v>48150</c:v>
                </c:pt>
                <c:pt idx="3039">
                  <c:v>39495</c:v>
                </c:pt>
                <c:pt idx="3040">
                  <c:v>49995</c:v>
                </c:pt>
                <c:pt idx="3041">
                  <c:v>47995</c:v>
                </c:pt>
                <c:pt idx="3042">
                  <c:v>45795</c:v>
                </c:pt>
                <c:pt idx="3043">
                  <c:v>41495</c:v>
                </c:pt>
                <c:pt idx="3044">
                  <c:v>43795</c:v>
                </c:pt>
                <c:pt idx="3045">
                  <c:v>63215</c:v>
                </c:pt>
                <c:pt idx="3046">
                  <c:v>63600</c:v>
                </c:pt>
                <c:pt idx="3047">
                  <c:v>69900</c:v>
                </c:pt>
                <c:pt idx="3048">
                  <c:v>63215</c:v>
                </c:pt>
                <c:pt idx="3049">
                  <c:v>63215</c:v>
                </c:pt>
                <c:pt idx="3050">
                  <c:v>63600</c:v>
                </c:pt>
                <c:pt idx="3051">
                  <c:v>63600</c:v>
                </c:pt>
                <c:pt idx="3052">
                  <c:v>83995</c:v>
                </c:pt>
                <c:pt idx="3053">
                  <c:v>85995</c:v>
                </c:pt>
                <c:pt idx="3054">
                  <c:v>39015</c:v>
                </c:pt>
                <c:pt idx="3055">
                  <c:v>44190</c:v>
                </c:pt>
                <c:pt idx="3056">
                  <c:v>40915</c:v>
                </c:pt>
                <c:pt idx="3057">
                  <c:v>44050</c:v>
                </c:pt>
                <c:pt idx="3058">
                  <c:v>51650</c:v>
                </c:pt>
                <c:pt idx="3059">
                  <c:v>42150</c:v>
                </c:pt>
                <c:pt idx="3060">
                  <c:v>49750</c:v>
                </c:pt>
                <c:pt idx="3061">
                  <c:v>46090</c:v>
                </c:pt>
                <c:pt idx="3062">
                  <c:v>44190</c:v>
                </c:pt>
                <c:pt idx="3063">
                  <c:v>42150</c:v>
                </c:pt>
                <c:pt idx="3064">
                  <c:v>41105</c:v>
                </c:pt>
                <c:pt idx="3065">
                  <c:v>49750</c:v>
                </c:pt>
                <c:pt idx="3066">
                  <c:v>46090</c:v>
                </c:pt>
                <c:pt idx="3067">
                  <c:v>39205</c:v>
                </c:pt>
                <c:pt idx="3068">
                  <c:v>51650</c:v>
                </c:pt>
                <c:pt idx="3069">
                  <c:v>44050</c:v>
                </c:pt>
                <c:pt idx="3070">
                  <c:v>49795</c:v>
                </c:pt>
                <c:pt idx="3071">
                  <c:v>44095</c:v>
                </c:pt>
                <c:pt idx="3072">
                  <c:v>42195</c:v>
                </c:pt>
                <c:pt idx="3073">
                  <c:v>46095</c:v>
                </c:pt>
                <c:pt idx="3074">
                  <c:v>44195</c:v>
                </c:pt>
                <c:pt idx="3075">
                  <c:v>51695</c:v>
                </c:pt>
                <c:pt idx="3076">
                  <c:v>54970</c:v>
                </c:pt>
                <c:pt idx="3077">
                  <c:v>51270</c:v>
                </c:pt>
                <c:pt idx="3078">
                  <c:v>53270</c:v>
                </c:pt>
                <c:pt idx="3079">
                  <c:v>62070</c:v>
                </c:pt>
                <c:pt idx="3080">
                  <c:v>63770</c:v>
                </c:pt>
                <c:pt idx="3081">
                  <c:v>61770</c:v>
                </c:pt>
                <c:pt idx="3082">
                  <c:v>69340</c:v>
                </c:pt>
                <c:pt idx="3083">
                  <c:v>47345</c:v>
                </c:pt>
                <c:pt idx="3084">
                  <c:v>59370</c:v>
                </c:pt>
                <c:pt idx="3085">
                  <c:v>45345</c:v>
                </c:pt>
                <c:pt idx="3086">
                  <c:v>55670</c:v>
                </c:pt>
                <c:pt idx="3087">
                  <c:v>57670</c:v>
                </c:pt>
                <c:pt idx="3088">
                  <c:v>60070</c:v>
                </c:pt>
                <c:pt idx="3089">
                  <c:v>52970</c:v>
                </c:pt>
                <c:pt idx="3090">
                  <c:v>57370</c:v>
                </c:pt>
                <c:pt idx="3091">
                  <c:v>59340</c:v>
                </c:pt>
                <c:pt idx="3092">
                  <c:v>58285</c:v>
                </c:pt>
                <c:pt idx="3093">
                  <c:v>45560</c:v>
                </c:pt>
                <c:pt idx="3094">
                  <c:v>60685</c:v>
                </c:pt>
                <c:pt idx="3095">
                  <c:v>59955</c:v>
                </c:pt>
                <c:pt idx="3096">
                  <c:v>51285</c:v>
                </c:pt>
                <c:pt idx="3097">
                  <c:v>69955</c:v>
                </c:pt>
                <c:pt idx="3098">
                  <c:v>53285</c:v>
                </c:pt>
                <c:pt idx="3099">
                  <c:v>60285</c:v>
                </c:pt>
                <c:pt idx="3100">
                  <c:v>53285</c:v>
                </c:pt>
                <c:pt idx="3101">
                  <c:v>62685</c:v>
                </c:pt>
                <c:pt idx="3102">
                  <c:v>58285</c:v>
                </c:pt>
                <c:pt idx="3103">
                  <c:v>64685</c:v>
                </c:pt>
                <c:pt idx="3104">
                  <c:v>62685</c:v>
                </c:pt>
                <c:pt idx="3105">
                  <c:v>56285</c:v>
                </c:pt>
                <c:pt idx="3106">
                  <c:v>55285</c:v>
                </c:pt>
                <c:pt idx="3107">
                  <c:v>47560</c:v>
                </c:pt>
                <c:pt idx="3108">
                  <c:v>61195</c:v>
                </c:pt>
                <c:pt idx="3109">
                  <c:v>51695</c:v>
                </c:pt>
                <c:pt idx="3110">
                  <c:v>70795</c:v>
                </c:pt>
                <c:pt idx="3111">
                  <c:v>47995</c:v>
                </c:pt>
                <c:pt idx="3112">
                  <c:v>55695</c:v>
                </c:pt>
                <c:pt idx="3113">
                  <c:v>59195</c:v>
                </c:pt>
                <c:pt idx="3114">
                  <c:v>53695</c:v>
                </c:pt>
                <c:pt idx="3115">
                  <c:v>53695</c:v>
                </c:pt>
                <c:pt idx="3116">
                  <c:v>60695</c:v>
                </c:pt>
                <c:pt idx="3117">
                  <c:v>45995</c:v>
                </c:pt>
                <c:pt idx="3118">
                  <c:v>14980</c:v>
                </c:pt>
                <c:pt idx="3119">
                  <c:v>18680</c:v>
                </c:pt>
                <c:pt idx="3120">
                  <c:v>16580</c:v>
                </c:pt>
                <c:pt idx="3121">
                  <c:v>17580</c:v>
                </c:pt>
                <c:pt idx="3122">
                  <c:v>16760</c:v>
                </c:pt>
                <c:pt idx="3123">
                  <c:v>18860</c:v>
                </c:pt>
                <c:pt idx="3124">
                  <c:v>17760</c:v>
                </c:pt>
                <c:pt idx="3125">
                  <c:v>19000</c:v>
                </c:pt>
                <c:pt idx="3126">
                  <c:v>16900</c:v>
                </c:pt>
                <c:pt idx="3127">
                  <c:v>17900</c:v>
                </c:pt>
                <c:pt idx="3128">
                  <c:v>2000</c:v>
                </c:pt>
                <c:pt idx="3129">
                  <c:v>2000</c:v>
                </c:pt>
                <c:pt idx="3130">
                  <c:v>2000</c:v>
                </c:pt>
                <c:pt idx="3131">
                  <c:v>2000</c:v>
                </c:pt>
                <c:pt idx="3132">
                  <c:v>2000</c:v>
                </c:pt>
                <c:pt idx="3133">
                  <c:v>2000</c:v>
                </c:pt>
                <c:pt idx="3134">
                  <c:v>2000</c:v>
                </c:pt>
                <c:pt idx="3135">
                  <c:v>2000</c:v>
                </c:pt>
                <c:pt idx="3136">
                  <c:v>2000</c:v>
                </c:pt>
                <c:pt idx="3137">
                  <c:v>2000</c:v>
                </c:pt>
                <c:pt idx="3138">
                  <c:v>2000</c:v>
                </c:pt>
                <c:pt idx="3139">
                  <c:v>2000</c:v>
                </c:pt>
                <c:pt idx="3140">
                  <c:v>2000</c:v>
                </c:pt>
                <c:pt idx="3141">
                  <c:v>2000</c:v>
                </c:pt>
                <c:pt idx="3142">
                  <c:v>2000</c:v>
                </c:pt>
                <c:pt idx="3143">
                  <c:v>2000</c:v>
                </c:pt>
                <c:pt idx="3144">
                  <c:v>2000</c:v>
                </c:pt>
                <c:pt idx="3145">
                  <c:v>2000</c:v>
                </c:pt>
                <c:pt idx="3146">
                  <c:v>2000</c:v>
                </c:pt>
                <c:pt idx="3147">
                  <c:v>2000</c:v>
                </c:pt>
                <c:pt idx="3148">
                  <c:v>2000</c:v>
                </c:pt>
                <c:pt idx="3149">
                  <c:v>2000</c:v>
                </c:pt>
                <c:pt idx="3150">
                  <c:v>2000</c:v>
                </c:pt>
                <c:pt idx="3151">
                  <c:v>2000</c:v>
                </c:pt>
                <c:pt idx="3152">
                  <c:v>2000</c:v>
                </c:pt>
                <c:pt idx="3153">
                  <c:v>2000</c:v>
                </c:pt>
                <c:pt idx="3154">
                  <c:v>2000</c:v>
                </c:pt>
                <c:pt idx="3155">
                  <c:v>2000</c:v>
                </c:pt>
                <c:pt idx="3156">
                  <c:v>2000</c:v>
                </c:pt>
                <c:pt idx="3157">
                  <c:v>2000</c:v>
                </c:pt>
                <c:pt idx="3158">
                  <c:v>2000</c:v>
                </c:pt>
                <c:pt idx="3159">
                  <c:v>2000</c:v>
                </c:pt>
                <c:pt idx="3160">
                  <c:v>2000</c:v>
                </c:pt>
                <c:pt idx="3161">
                  <c:v>2000</c:v>
                </c:pt>
                <c:pt idx="3162">
                  <c:v>2000</c:v>
                </c:pt>
                <c:pt idx="3163">
                  <c:v>2079</c:v>
                </c:pt>
                <c:pt idx="3164">
                  <c:v>2045</c:v>
                </c:pt>
                <c:pt idx="3165">
                  <c:v>2148</c:v>
                </c:pt>
                <c:pt idx="3166">
                  <c:v>19960</c:v>
                </c:pt>
                <c:pt idx="3167">
                  <c:v>21960</c:v>
                </c:pt>
                <c:pt idx="3168">
                  <c:v>26240</c:v>
                </c:pt>
                <c:pt idx="3169">
                  <c:v>23210</c:v>
                </c:pt>
                <c:pt idx="3170">
                  <c:v>21210</c:v>
                </c:pt>
                <c:pt idx="3171">
                  <c:v>24990</c:v>
                </c:pt>
                <c:pt idx="3172">
                  <c:v>24990</c:v>
                </c:pt>
                <c:pt idx="3173">
                  <c:v>19960</c:v>
                </c:pt>
                <c:pt idx="3174">
                  <c:v>21960</c:v>
                </c:pt>
                <c:pt idx="3175">
                  <c:v>23210</c:v>
                </c:pt>
                <c:pt idx="3176">
                  <c:v>26240</c:v>
                </c:pt>
                <c:pt idx="3177">
                  <c:v>21210</c:v>
                </c:pt>
                <c:pt idx="3178">
                  <c:v>22795</c:v>
                </c:pt>
                <c:pt idx="3179">
                  <c:v>24045</c:v>
                </c:pt>
                <c:pt idx="3180">
                  <c:v>24815</c:v>
                </c:pt>
                <c:pt idx="3181">
                  <c:v>26065</c:v>
                </c:pt>
                <c:pt idx="3182">
                  <c:v>29070</c:v>
                </c:pt>
                <c:pt idx="3183">
                  <c:v>21395</c:v>
                </c:pt>
                <c:pt idx="3184">
                  <c:v>27820</c:v>
                </c:pt>
                <c:pt idx="3185">
                  <c:v>27970</c:v>
                </c:pt>
                <c:pt idx="3186">
                  <c:v>29220</c:v>
                </c:pt>
                <c:pt idx="3187">
                  <c:v>26215</c:v>
                </c:pt>
                <c:pt idx="3188">
                  <c:v>21545</c:v>
                </c:pt>
                <c:pt idx="3189">
                  <c:v>24965</c:v>
                </c:pt>
                <c:pt idx="3190">
                  <c:v>22945</c:v>
                </c:pt>
                <c:pt idx="3191">
                  <c:v>24195</c:v>
                </c:pt>
                <c:pt idx="3192">
                  <c:v>24395</c:v>
                </c:pt>
                <c:pt idx="3193">
                  <c:v>21795</c:v>
                </c:pt>
                <c:pt idx="3194">
                  <c:v>26465</c:v>
                </c:pt>
                <c:pt idx="3195">
                  <c:v>24445</c:v>
                </c:pt>
                <c:pt idx="3196">
                  <c:v>23195</c:v>
                </c:pt>
                <c:pt idx="3197">
                  <c:v>24895</c:v>
                </c:pt>
                <c:pt idx="3198">
                  <c:v>29870</c:v>
                </c:pt>
                <c:pt idx="3199">
                  <c:v>28570</c:v>
                </c:pt>
                <c:pt idx="3200">
                  <c:v>29470</c:v>
                </c:pt>
                <c:pt idx="3201">
                  <c:v>25215</c:v>
                </c:pt>
                <c:pt idx="3202">
                  <c:v>23595</c:v>
                </c:pt>
                <c:pt idx="3203">
                  <c:v>28220</c:v>
                </c:pt>
                <c:pt idx="3204">
                  <c:v>26515</c:v>
                </c:pt>
                <c:pt idx="3205">
                  <c:v>25950</c:v>
                </c:pt>
                <c:pt idx="3206">
                  <c:v>27650</c:v>
                </c:pt>
                <c:pt idx="3207">
                  <c:v>31335</c:v>
                </c:pt>
                <c:pt idx="3208">
                  <c:v>33035</c:v>
                </c:pt>
                <c:pt idx="3209">
                  <c:v>21700</c:v>
                </c:pt>
                <c:pt idx="3210">
                  <c:v>22490</c:v>
                </c:pt>
                <c:pt idx="3211">
                  <c:v>33340</c:v>
                </c:pt>
                <c:pt idx="3212">
                  <c:v>31640</c:v>
                </c:pt>
                <c:pt idx="3213">
                  <c:v>21990</c:v>
                </c:pt>
                <c:pt idx="3214">
                  <c:v>27955</c:v>
                </c:pt>
                <c:pt idx="3215">
                  <c:v>22795</c:v>
                </c:pt>
                <c:pt idx="3216">
                  <c:v>26390</c:v>
                </c:pt>
                <c:pt idx="3217">
                  <c:v>26255</c:v>
                </c:pt>
                <c:pt idx="3218">
                  <c:v>26455</c:v>
                </c:pt>
                <c:pt idx="3219">
                  <c:v>31840</c:v>
                </c:pt>
                <c:pt idx="3220">
                  <c:v>26590</c:v>
                </c:pt>
                <c:pt idx="3221">
                  <c:v>22995</c:v>
                </c:pt>
                <c:pt idx="3222">
                  <c:v>28155</c:v>
                </c:pt>
                <c:pt idx="3223">
                  <c:v>33540</c:v>
                </c:pt>
                <c:pt idx="3224">
                  <c:v>22190</c:v>
                </c:pt>
                <c:pt idx="3225">
                  <c:v>31575</c:v>
                </c:pt>
                <c:pt idx="3226">
                  <c:v>29985</c:v>
                </c:pt>
                <c:pt idx="3227">
                  <c:v>32480</c:v>
                </c:pt>
                <c:pt idx="3228">
                  <c:v>36625</c:v>
                </c:pt>
                <c:pt idx="3229">
                  <c:v>35035</c:v>
                </c:pt>
                <c:pt idx="3230">
                  <c:v>34070</c:v>
                </c:pt>
                <c:pt idx="3231">
                  <c:v>35035</c:v>
                </c:pt>
                <c:pt idx="3232">
                  <c:v>36625</c:v>
                </c:pt>
                <c:pt idx="3233">
                  <c:v>31575</c:v>
                </c:pt>
                <c:pt idx="3234">
                  <c:v>34070</c:v>
                </c:pt>
                <c:pt idx="3235">
                  <c:v>32480</c:v>
                </c:pt>
                <c:pt idx="3236">
                  <c:v>29985</c:v>
                </c:pt>
                <c:pt idx="3237">
                  <c:v>35970</c:v>
                </c:pt>
                <c:pt idx="3238">
                  <c:v>33320</c:v>
                </c:pt>
                <c:pt idx="3239">
                  <c:v>41970</c:v>
                </c:pt>
                <c:pt idx="3240">
                  <c:v>40170</c:v>
                </c:pt>
                <c:pt idx="3241">
                  <c:v>31520</c:v>
                </c:pt>
                <c:pt idx="3242">
                  <c:v>44015</c:v>
                </c:pt>
                <c:pt idx="3243">
                  <c:v>37770</c:v>
                </c:pt>
                <c:pt idx="3244">
                  <c:v>26170</c:v>
                </c:pt>
                <c:pt idx="3245">
                  <c:v>27780</c:v>
                </c:pt>
                <c:pt idx="3246">
                  <c:v>22030</c:v>
                </c:pt>
                <c:pt idx="3247">
                  <c:v>27625</c:v>
                </c:pt>
                <c:pt idx="3248">
                  <c:v>25245</c:v>
                </c:pt>
                <c:pt idx="3249">
                  <c:v>26280</c:v>
                </c:pt>
                <c:pt idx="3250">
                  <c:v>24720</c:v>
                </c:pt>
                <c:pt idx="3251">
                  <c:v>30155</c:v>
                </c:pt>
                <c:pt idx="3252">
                  <c:v>30780</c:v>
                </c:pt>
                <c:pt idx="3253">
                  <c:v>23640</c:v>
                </c:pt>
                <c:pt idx="3254">
                  <c:v>25395</c:v>
                </c:pt>
                <c:pt idx="3255">
                  <c:v>28580</c:v>
                </c:pt>
                <c:pt idx="3256">
                  <c:v>26590</c:v>
                </c:pt>
                <c:pt idx="3257">
                  <c:v>24010</c:v>
                </c:pt>
                <c:pt idx="3258">
                  <c:v>30510</c:v>
                </c:pt>
                <c:pt idx="3259">
                  <c:v>26120</c:v>
                </c:pt>
                <c:pt idx="3260">
                  <c:v>26920</c:v>
                </c:pt>
                <c:pt idx="3261">
                  <c:v>26540</c:v>
                </c:pt>
                <c:pt idx="3262">
                  <c:v>32135</c:v>
                </c:pt>
                <c:pt idx="3263">
                  <c:v>27935</c:v>
                </c:pt>
                <c:pt idx="3264">
                  <c:v>22505</c:v>
                </c:pt>
                <c:pt idx="3265">
                  <c:v>24985</c:v>
                </c:pt>
                <c:pt idx="3266">
                  <c:v>26935</c:v>
                </c:pt>
                <c:pt idx="3267">
                  <c:v>30760</c:v>
                </c:pt>
                <c:pt idx="3268">
                  <c:v>28520</c:v>
                </c:pt>
                <c:pt idx="3269">
                  <c:v>29095</c:v>
                </c:pt>
                <c:pt idx="3270">
                  <c:v>20470</c:v>
                </c:pt>
                <c:pt idx="3271">
                  <c:v>20995</c:v>
                </c:pt>
                <c:pt idx="3272">
                  <c:v>28630</c:v>
                </c:pt>
                <c:pt idx="3273">
                  <c:v>31630</c:v>
                </c:pt>
                <c:pt idx="3274">
                  <c:v>23710</c:v>
                </c:pt>
                <c:pt idx="3275">
                  <c:v>25260</c:v>
                </c:pt>
                <c:pt idx="3276">
                  <c:v>29355</c:v>
                </c:pt>
                <c:pt idx="3277">
                  <c:v>31045</c:v>
                </c:pt>
                <c:pt idx="3278">
                  <c:v>27960</c:v>
                </c:pt>
                <c:pt idx="3279">
                  <c:v>30155</c:v>
                </c:pt>
                <c:pt idx="3280">
                  <c:v>28210</c:v>
                </c:pt>
                <c:pt idx="3281">
                  <c:v>26405</c:v>
                </c:pt>
                <c:pt idx="3282">
                  <c:v>29985</c:v>
                </c:pt>
                <c:pt idx="3283">
                  <c:v>26810</c:v>
                </c:pt>
                <c:pt idx="3284">
                  <c:v>27315</c:v>
                </c:pt>
                <c:pt idx="3285">
                  <c:v>22560</c:v>
                </c:pt>
                <c:pt idx="3286">
                  <c:v>26325</c:v>
                </c:pt>
                <c:pt idx="3287">
                  <c:v>27880</c:v>
                </c:pt>
                <c:pt idx="3288">
                  <c:v>25305</c:v>
                </c:pt>
                <c:pt idx="3289">
                  <c:v>28255</c:v>
                </c:pt>
                <c:pt idx="3290">
                  <c:v>23630</c:v>
                </c:pt>
                <c:pt idx="3291">
                  <c:v>27005</c:v>
                </c:pt>
                <c:pt idx="3292">
                  <c:v>29275</c:v>
                </c:pt>
                <c:pt idx="3293">
                  <c:v>22755</c:v>
                </c:pt>
                <c:pt idx="3294">
                  <c:v>33180</c:v>
                </c:pt>
                <c:pt idx="3295">
                  <c:v>31365</c:v>
                </c:pt>
                <c:pt idx="3296">
                  <c:v>30180</c:v>
                </c:pt>
                <c:pt idx="3297">
                  <c:v>16495</c:v>
                </c:pt>
                <c:pt idx="3298">
                  <c:v>18595</c:v>
                </c:pt>
                <c:pt idx="3299">
                  <c:v>22995</c:v>
                </c:pt>
                <c:pt idx="3300">
                  <c:v>19995</c:v>
                </c:pt>
                <c:pt idx="3301">
                  <c:v>20995</c:v>
                </c:pt>
                <c:pt idx="3302">
                  <c:v>21645</c:v>
                </c:pt>
                <c:pt idx="3303">
                  <c:v>19000</c:v>
                </c:pt>
                <c:pt idx="3304">
                  <c:v>20495</c:v>
                </c:pt>
                <c:pt idx="3305">
                  <c:v>23795</c:v>
                </c:pt>
                <c:pt idx="3306">
                  <c:v>16495</c:v>
                </c:pt>
                <c:pt idx="3307">
                  <c:v>19495</c:v>
                </c:pt>
                <c:pt idx="3308">
                  <c:v>18995</c:v>
                </c:pt>
                <c:pt idx="3309">
                  <c:v>19395</c:v>
                </c:pt>
                <c:pt idx="3310">
                  <c:v>17995</c:v>
                </c:pt>
                <c:pt idx="3311">
                  <c:v>24395</c:v>
                </c:pt>
                <c:pt idx="3312">
                  <c:v>19595</c:v>
                </c:pt>
                <c:pt idx="3313">
                  <c:v>16995</c:v>
                </c:pt>
                <c:pt idx="3314">
                  <c:v>21095</c:v>
                </c:pt>
                <c:pt idx="3315">
                  <c:v>22095</c:v>
                </c:pt>
                <c:pt idx="3316">
                  <c:v>20995</c:v>
                </c:pt>
                <c:pt idx="3317">
                  <c:v>21595</c:v>
                </c:pt>
                <c:pt idx="3318">
                  <c:v>335000</c:v>
                </c:pt>
                <c:pt idx="3319">
                  <c:v>2000</c:v>
                </c:pt>
                <c:pt idx="3320">
                  <c:v>2000</c:v>
                </c:pt>
                <c:pt idx="3321">
                  <c:v>2000</c:v>
                </c:pt>
                <c:pt idx="3322">
                  <c:v>2000</c:v>
                </c:pt>
                <c:pt idx="3323">
                  <c:v>2000</c:v>
                </c:pt>
                <c:pt idx="3324">
                  <c:v>2000</c:v>
                </c:pt>
                <c:pt idx="3325">
                  <c:v>2000</c:v>
                </c:pt>
                <c:pt idx="3326">
                  <c:v>2000</c:v>
                </c:pt>
                <c:pt idx="3327">
                  <c:v>2000</c:v>
                </c:pt>
                <c:pt idx="3328">
                  <c:v>2000</c:v>
                </c:pt>
                <c:pt idx="3329">
                  <c:v>156300</c:v>
                </c:pt>
                <c:pt idx="3330">
                  <c:v>151800</c:v>
                </c:pt>
                <c:pt idx="3331">
                  <c:v>156300</c:v>
                </c:pt>
                <c:pt idx="3332">
                  <c:v>141800</c:v>
                </c:pt>
                <c:pt idx="3333">
                  <c:v>235307</c:v>
                </c:pt>
                <c:pt idx="3334">
                  <c:v>213250</c:v>
                </c:pt>
                <c:pt idx="3335">
                  <c:v>198250</c:v>
                </c:pt>
                <c:pt idx="3336">
                  <c:v>198700</c:v>
                </c:pt>
                <c:pt idx="3337">
                  <c:v>183700</c:v>
                </c:pt>
                <c:pt idx="3338">
                  <c:v>200800</c:v>
                </c:pt>
                <c:pt idx="3339">
                  <c:v>185800</c:v>
                </c:pt>
                <c:pt idx="3340">
                  <c:v>198295</c:v>
                </c:pt>
                <c:pt idx="3341">
                  <c:v>188295</c:v>
                </c:pt>
                <c:pt idx="3342">
                  <c:v>203295</c:v>
                </c:pt>
                <c:pt idx="3343">
                  <c:v>213295</c:v>
                </c:pt>
                <c:pt idx="3344">
                  <c:v>283900</c:v>
                </c:pt>
                <c:pt idx="3345">
                  <c:v>279500</c:v>
                </c:pt>
                <c:pt idx="3346">
                  <c:v>270400</c:v>
                </c:pt>
                <c:pt idx="3347">
                  <c:v>266000</c:v>
                </c:pt>
                <c:pt idx="3348">
                  <c:v>282295</c:v>
                </c:pt>
                <c:pt idx="3349">
                  <c:v>268660</c:v>
                </c:pt>
                <c:pt idx="3350">
                  <c:v>273104</c:v>
                </c:pt>
                <c:pt idx="3351">
                  <c:v>286739</c:v>
                </c:pt>
                <c:pt idx="3352">
                  <c:v>295987</c:v>
                </c:pt>
                <c:pt idx="3353">
                  <c:v>275861</c:v>
                </c:pt>
                <c:pt idx="3354">
                  <c:v>284576</c:v>
                </c:pt>
                <c:pt idx="3355">
                  <c:v>296387</c:v>
                </c:pt>
                <c:pt idx="3356">
                  <c:v>290461</c:v>
                </c:pt>
                <c:pt idx="3357">
                  <c:v>284976</c:v>
                </c:pt>
                <c:pt idx="3358">
                  <c:v>290861</c:v>
                </c:pt>
                <c:pt idx="3359">
                  <c:v>275461</c:v>
                </c:pt>
                <c:pt idx="3360">
                  <c:v>27736</c:v>
                </c:pt>
                <c:pt idx="3361">
                  <c:v>30709</c:v>
                </c:pt>
                <c:pt idx="3362">
                  <c:v>36931</c:v>
                </c:pt>
                <c:pt idx="3363">
                  <c:v>39669</c:v>
                </c:pt>
                <c:pt idx="3364">
                  <c:v>49150</c:v>
                </c:pt>
                <c:pt idx="3365">
                  <c:v>49150</c:v>
                </c:pt>
                <c:pt idx="3366">
                  <c:v>44400</c:v>
                </c:pt>
                <c:pt idx="3367">
                  <c:v>50750</c:v>
                </c:pt>
                <c:pt idx="3368">
                  <c:v>50750</c:v>
                </c:pt>
                <c:pt idx="3369">
                  <c:v>45600</c:v>
                </c:pt>
                <c:pt idx="3370">
                  <c:v>51600</c:v>
                </c:pt>
                <c:pt idx="3371">
                  <c:v>46430</c:v>
                </c:pt>
                <c:pt idx="3372">
                  <c:v>46045</c:v>
                </c:pt>
                <c:pt idx="3373">
                  <c:v>51600</c:v>
                </c:pt>
                <c:pt idx="3374">
                  <c:v>294900</c:v>
                </c:pt>
                <c:pt idx="3375">
                  <c:v>28447</c:v>
                </c:pt>
                <c:pt idx="3376">
                  <c:v>26997</c:v>
                </c:pt>
                <c:pt idx="3377">
                  <c:v>25687</c:v>
                </c:pt>
                <c:pt idx="3378">
                  <c:v>25997</c:v>
                </c:pt>
                <c:pt idx="3379">
                  <c:v>28447</c:v>
                </c:pt>
                <c:pt idx="3380">
                  <c:v>27097</c:v>
                </c:pt>
                <c:pt idx="3381">
                  <c:v>24999</c:v>
                </c:pt>
                <c:pt idx="3382">
                  <c:v>26819</c:v>
                </c:pt>
                <c:pt idx="3383">
                  <c:v>27619</c:v>
                </c:pt>
                <c:pt idx="3384">
                  <c:v>2561</c:v>
                </c:pt>
                <c:pt idx="3385">
                  <c:v>36350</c:v>
                </c:pt>
                <c:pt idx="3386">
                  <c:v>33350</c:v>
                </c:pt>
                <c:pt idx="3387">
                  <c:v>34350</c:v>
                </c:pt>
                <c:pt idx="3388">
                  <c:v>33350</c:v>
                </c:pt>
                <c:pt idx="3389">
                  <c:v>37150</c:v>
                </c:pt>
                <c:pt idx="3390">
                  <c:v>37070</c:v>
                </c:pt>
                <c:pt idx="3391">
                  <c:v>45570</c:v>
                </c:pt>
                <c:pt idx="3392">
                  <c:v>41570</c:v>
                </c:pt>
                <c:pt idx="3393">
                  <c:v>41955</c:v>
                </c:pt>
                <c:pt idx="3394">
                  <c:v>45955</c:v>
                </c:pt>
                <c:pt idx="3395">
                  <c:v>37455</c:v>
                </c:pt>
                <c:pt idx="3396">
                  <c:v>46595</c:v>
                </c:pt>
                <c:pt idx="3397">
                  <c:v>42195</c:v>
                </c:pt>
                <c:pt idx="3398">
                  <c:v>37695</c:v>
                </c:pt>
                <c:pt idx="3399">
                  <c:v>34350</c:v>
                </c:pt>
                <c:pt idx="3400">
                  <c:v>40350</c:v>
                </c:pt>
                <c:pt idx="3401">
                  <c:v>38350</c:v>
                </c:pt>
                <c:pt idx="3402">
                  <c:v>38685</c:v>
                </c:pt>
                <c:pt idx="3403">
                  <c:v>40685</c:v>
                </c:pt>
                <c:pt idx="3404">
                  <c:v>34330</c:v>
                </c:pt>
                <c:pt idx="3405">
                  <c:v>51460</c:v>
                </c:pt>
                <c:pt idx="3406">
                  <c:v>46280</c:v>
                </c:pt>
                <c:pt idx="3407">
                  <c:v>49730</c:v>
                </c:pt>
                <c:pt idx="3408">
                  <c:v>54230</c:v>
                </c:pt>
                <c:pt idx="3409">
                  <c:v>49230</c:v>
                </c:pt>
                <c:pt idx="3410">
                  <c:v>47625</c:v>
                </c:pt>
                <c:pt idx="3411">
                  <c:v>46280</c:v>
                </c:pt>
                <c:pt idx="3412">
                  <c:v>51525</c:v>
                </c:pt>
                <c:pt idx="3413">
                  <c:v>54425</c:v>
                </c:pt>
                <c:pt idx="3414">
                  <c:v>59475</c:v>
                </c:pt>
                <c:pt idx="3415">
                  <c:v>59875</c:v>
                </c:pt>
                <c:pt idx="3416">
                  <c:v>51925</c:v>
                </c:pt>
                <c:pt idx="3417">
                  <c:v>54825</c:v>
                </c:pt>
                <c:pt idx="3418">
                  <c:v>46680</c:v>
                </c:pt>
                <c:pt idx="3419">
                  <c:v>36895</c:v>
                </c:pt>
                <c:pt idx="3420">
                  <c:v>42495</c:v>
                </c:pt>
                <c:pt idx="3421">
                  <c:v>39495</c:v>
                </c:pt>
                <c:pt idx="3422">
                  <c:v>40995</c:v>
                </c:pt>
                <c:pt idx="3423">
                  <c:v>33095</c:v>
                </c:pt>
                <c:pt idx="3424">
                  <c:v>43595</c:v>
                </c:pt>
                <c:pt idx="3425">
                  <c:v>39995</c:v>
                </c:pt>
                <c:pt idx="3426">
                  <c:v>30495</c:v>
                </c:pt>
                <c:pt idx="3427">
                  <c:v>41995</c:v>
                </c:pt>
                <c:pt idx="3428">
                  <c:v>39595</c:v>
                </c:pt>
                <c:pt idx="3429">
                  <c:v>30495</c:v>
                </c:pt>
                <c:pt idx="3430">
                  <c:v>43895</c:v>
                </c:pt>
                <c:pt idx="3431">
                  <c:v>33095</c:v>
                </c:pt>
                <c:pt idx="3432">
                  <c:v>44595</c:v>
                </c:pt>
                <c:pt idx="3433">
                  <c:v>42390</c:v>
                </c:pt>
                <c:pt idx="3434">
                  <c:v>36995</c:v>
                </c:pt>
                <c:pt idx="3435">
                  <c:v>41295</c:v>
                </c:pt>
                <c:pt idx="3436">
                  <c:v>44990</c:v>
                </c:pt>
                <c:pt idx="3437">
                  <c:v>37495</c:v>
                </c:pt>
                <c:pt idx="3438">
                  <c:v>42490</c:v>
                </c:pt>
                <c:pt idx="3439">
                  <c:v>40095</c:v>
                </c:pt>
                <c:pt idx="3440">
                  <c:v>42095</c:v>
                </c:pt>
                <c:pt idx="3441">
                  <c:v>29995</c:v>
                </c:pt>
                <c:pt idx="3442">
                  <c:v>44695</c:v>
                </c:pt>
                <c:pt idx="3443">
                  <c:v>41395</c:v>
                </c:pt>
                <c:pt idx="3444">
                  <c:v>43995</c:v>
                </c:pt>
                <c:pt idx="3445">
                  <c:v>45090</c:v>
                </c:pt>
                <c:pt idx="3446">
                  <c:v>32595</c:v>
                </c:pt>
                <c:pt idx="3447">
                  <c:v>2000</c:v>
                </c:pt>
                <c:pt idx="3448">
                  <c:v>2000</c:v>
                </c:pt>
                <c:pt idx="3449">
                  <c:v>2000</c:v>
                </c:pt>
                <c:pt idx="3450">
                  <c:v>2000</c:v>
                </c:pt>
                <c:pt idx="3451">
                  <c:v>2000</c:v>
                </c:pt>
                <c:pt idx="3452">
                  <c:v>2000</c:v>
                </c:pt>
                <c:pt idx="3453">
                  <c:v>2000</c:v>
                </c:pt>
                <c:pt idx="3454">
                  <c:v>2000</c:v>
                </c:pt>
                <c:pt idx="3455">
                  <c:v>2000</c:v>
                </c:pt>
                <c:pt idx="3456">
                  <c:v>2000</c:v>
                </c:pt>
                <c:pt idx="3457">
                  <c:v>2123</c:v>
                </c:pt>
                <c:pt idx="3458">
                  <c:v>2074</c:v>
                </c:pt>
                <c:pt idx="3459">
                  <c:v>2000</c:v>
                </c:pt>
                <c:pt idx="3460">
                  <c:v>2301</c:v>
                </c:pt>
                <c:pt idx="3461">
                  <c:v>2079</c:v>
                </c:pt>
                <c:pt idx="3462">
                  <c:v>2256</c:v>
                </c:pt>
                <c:pt idx="3463">
                  <c:v>2169</c:v>
                </c:pt>
                <c:pt idx="3464">
                  <c:v>2000</c:v>
                </c:pt>
                <c:pt idx="3465">
                  <c:v>2000</c:v>
                </c:pt>
                <c:pt idx="3466">
                  <c:v>2000</c:v>
                </c:pt>
                <c:pt idx="3467">
                  <c:v>2000</c:v>
                </c:pt>
                <c:pt idx="3468">
                  <c:v>2080</c:v>
                </c:pt>
                <c:pt idx="3469">
                  <c:v>2107</c:v>
                </c:pt>
                <c:pt idx="3470">
                  <c:v>55850</c:v>
                </c:pt>
                <c:pt idx="3471">
                  <c:v>93600</c:v>
                </c:pt>
                <c:pt idx="3472">
                  <c:v>53350</c:v>
                </c:pt>
                <c:pt idx="3473">
                  <c:v>57100</c:v>
                </c:pt>
                <c:pt idx="3474">
                  <c:v>54800</c:v>
                </c:pt>
                <c:pt idx="3475">
                  <c:v>59000</c:v>
                </c:pt>
                <c:pt idx="3476">
                  <c:v>54300</c:v>
                </c:pt>
                <c:pt idx="3477">
                  <c:v>67750</c:v>
                </c:pt>
                <c:pt idx="3478">
                  <c:v>52300</c:v>
                </c:pt>
                <c:pt idx="3479">
                  <c:v>100600</c:v>
                </c:pt>
                <c:pt idx="3480">
                  <c:v>103200</c:v>
                </c:pt>
                <c:pt idx="3481">
                  <c:v>64850</c:v>
                </c:pt>
                <c:pt idx="3482">
                  <c:v>59400</c:v>
                </c:pt>
                <c:pt idx="3483">
                  <c:v>61350</c:v>
                </c:pt>
                <c:pt idx="3484">
                  <c:v>51800</c:v>
                </c:pt>
                <c:pt idx="3485">
                  <c:v>62350</c:v>
                </c:pt>
                <c:pt idx="3486">
                  <c:v>63100</c:v>
                </c:pt>
                <c:pt idx="3487">
                  <c:v>59900</c:v>
                </c:pt>
                <c:pt idx="3488">
                  <c:v>55150</c:v>
                </c:pt>
                <c:pt idx="3489">
                  <c:v>53100</c:v>
                </c:pt>
                <c:pt idx="3490">
                  <c:v>65600</c:v>
                </c:pt>
                <c:pt idx="3491">
                  <c:v>101700</c:v>
                </c:pt>
                <c:pt idx="3492">
                  <c:v>55600</c:v>
                </c:pt>
                <c:pt idx="3493">
                  <c:v>54200</c:v>
                </c:pt>
                <c:pt idx="3494">
                  <c:v>60300</c:v>
                </c:pt>
                <c:pt idx="3495">
                  <c:v>62250</c:v>
                </c:pt>
                <c:pt idx="3496">
                  <c:v>68700</c:v>
                </c:pt>
                <c:pt idx="3497">
                  <c:v>104300</c:v>
                </c:pt>
                <c:pt idx="3498">
                  <c:v>52650</c:v>
                </c:pt>
                <c:pt idx="3499">
                  <c:v>56700</c:v>
                </c:pt>
                <c:pt idx="3500">
                  <c:v>62600</c:v>
                </c:pt>
                <c:pt idx="3501">
                  <c:v>54650</c:v>
                </c:pt>
                <c:pt idx="3502">
                  <c:v>57050</c:v>
                </c:pt>
                <c:pt idx="3503">
                  <c:v>52150</c:v>
                </c:pt>
                <c:pt idx="3504">
                  <c:v>54550</c:v>
                </c:pt>
                <c:pt idx="3505">
                  <c:v>60650</c:v>
                </c:pt>
                <c:pt idx="3506">
                  <c:v>69100</c:v>
                </c:pt>
                <c:pt idx="3507">
                  <c:v>33450</c:v>
                </c:pt>
                <c:pt idx="3508">
                  <c:v>35445</c:v>
                </c:pt>
                <c:pt idx="3509">
                  <c:v>28995</c:v>
                </c:pt>
                <c:pt idx="3510">
                  <c:v>35595</c:v>
                </c:pt>
                <c:pt idx="3511">
                  <c:v>31460</c:v>
                </c:pt>
                <c:pt idx="3512">
                  <c:v>26630</c:v>
                </c:pt>
                <c:pt idx="3513">
                  <c:v>27630</c:v>
                </c:pt>
                <c:pt idx="3514">
                  <c:v>28985</c:v>
                </c:pt>
                <c:pt idx="3515">
                  <c:v>27840</c:v>
                </c:pt>
                <c:pt idx="3516">
                  <c:v>30560</c:v>
                </c:pt>
                <c:pt idx="3517">
                  <c:v>27325</c:v>
                </c:pt>
                <c:pt idx="3518">
                  <c:v>31485</c:v>
                </c:pt>
                <c:pt idx="3519">
                  <c:v>30145</c:v>
                </c:pt>
                <c:pt idx="3520">
                  <c:v>28785</c:v>
                </c:pt>
                <c:pt idx="3521">
                  <c:v>28540</c:v>
                </c:pt>
                <c:pt idx="3522">
                  <c:v>32385</c:v>
                </c:pt>
                <c:pt idx="3523">
                  <c:v>28600</c:v>
                </c:pt>
                <c:pt idx="3524">
                  <c:v>32760</c:v>
                </c:pt>
                <c:pt idx="3525">
                  <c:v>30060</c:v>
                </c:pt>
                <c:pt idx="3526">
                  <c:v>31420</c:v>
                </c:pt>
                <c:pt idx="3527">
                  <c:v>33660</c:v>
                </c:pt>
                <c:pt idx="3528">
                  <c:v>29815</c:v>
                </c:pt>
                <c:pt idx="3529">
                  <c:v>28760</c:v>
                </c:pt>
                <c:pt idx="3530">
                  <c:v>34320</c:v>
                </c:pt>
                <c:pt idx="3531">
                  <c:v>35620</c:v>
                </c:pt>
                <c:pt idx="3532">
                  <c:v>34160</c:v>
                </c:pt>
                <c:pt idx="3533">
                  <c:v>31200</c:v>
                </c:pt>
                <c:pt idx="3534">
                  <c:v>31855</c:v>
                </c:pt>
                <c:pt idx="3535">
                  <c:v>35245</c:v>
                </c:pt>
                <c:pt idx="3536">
                  <c:v>36545</c:v>
                </c:pt>
                <c:pt idx="3537">
                  <c:v>32785</c:v>
                </c:pt>
                <c:pt idx="3538">
                  <c:v>35085</c:v>
                </c:pt>
                <c:pt idx="3539">
                  <c:v>29455</c:v>
                </c:pt>
                <c:pt idx="3540">
                  <c:v>31900</c:v>
                </c:pt>
                <c:pt idx="3541">
                  <c:v>32675</c:v>
                </c:pt>
                <c:pt idx="3542">
                  <c:v>37320</c:v>
                </c:pt>
                <c:pt idx="3543">
                  <c:v>36020</c:v>
                </c:pt>
                <c:pt idx="3544">
                  <c:v>35860</c:v>
                </c:pt>
                <c:pt idx="3545">
                  <c:v>33560</c:v>
                </c:pt>
                <c:pt idx="3546">
                  <c:v>30230</c:v>
                </c:pt>
                <c:pt idx="3547">
                  <c:v>5878</c:v>
                </c:pt>
                <c:pt idx="3548">
                  <c:v>6120</c:v>
                </c:pt>
                <c:pt idx="3549">
                  <c:v>10775</c:v>
                </c:pt>
                <c:pt idx="3550">
                  <c:v>11575</c:v>
                </c:pt>
                <c:pt idx="3551">
                  <c:v>10245</c:v>
                </c:pt>
                <c:pt idx="3552">
                  <c:v>11045</c:v>
                </c:pt>
                <c:pt idx="3553">
                  <c:v>10885</c:v>
                </c:pt>
                <c:pt idx="3554">
                  <c:v>11685</c:v>
                </c:pt>
                <c:pt idx="3555">
                  <c:v>11155</c:v>
                </c:pt>
                <c:pt idx="3556">
                  <c:v>10355</c:v>
                </c:pt>
                <c:pt idx="3557">
                  <c:v>10985</c:v>
                </c:pt>
                <c:pt idx="3558">
                  <c:v>11255</c:v>
                </c:pt>
                <c:pt idx="3559">
                  <c:v>11785</c:v>
                </c:pt>
                <c:pt idx="3560">
                  <c:v>10455</c:v>
                </c:pt>
                <c:pt idx="3561">
                  <c:v>27799</c:v>
                </c:pt>
                <c:pt idx="3562">
                  <c:v>32599</c:v>
                </c:pt>
                <c:pt idx="3563">
                  <c:v>32599</c:v>
                </c:pt>
                <c:pt idx="3564">
                  <c:v>27999</c:v>
                </c:pt>
                <c:pt idx="3565">
                  <c:v>28299</c:v>
                </c:pt>
                <c:pt idx="3566">
                  <c:v>32599</c:v>
                </c:pt>
                <c:pt idx="3567">
                  <c:v>27999</c:v>
                </c:pt>
                <c:pt idx="3568">
                  <c:v>24699</c:v>
                </c:pt>
                <c:pt idx="3569">
                  <c:v>20699</c:v>
                </c:pt>
                <c:pt idx="3570">
                  <c:v>29089</c:v>
                </c:pt>
                <c:pt idx="3571">
                  <c:v>21699</c:v>
                </c:pt>
                <c:pt idx="3572">
                  <c:v>28089</c:v>
                </c:pt>
                <c:pt idx="3573">
                  <c:v>24699</c:v>
                </c:pt>
                <c:pt idx="3574">
                  <c:v>19999</c:v>
                </c:pt>
                <c:pt idx="3575">
                  <c:v>18999</c:v>
                </c:pt>
                <c:pt idx="3576">
                  <c:v>29089</c:v>
                </c:pt>
                <c:pt idx="3577">
                  <c:v>19499</c:v>
                </c:pt>
                <c:pt idx="3578">
                  <c:v>20499</c:v>
                </c:pt>
                <c:pt idx="3579">
                  <c:v>24699</c:v>
                </c:pt>
                <c:pt idx="3580">
                  <c:v>29089</c:v>
                </c:pt>
                <c:pt idx="3581">
                  <c:v>30095</c:v>
                </c:pt>
                <c:pt idx="3582">
                  <c:v>33495</c:v>
                </c:pt>
                <c:pt idx="3583">
                  <c:v>28100</c:v>
                </c:pt>
                <c:pt idx="3584">
                  <c:v>31500</c:v>
                </c:pt>
                <c:pt idx="3585">
                  <c:v>40095</c:v>
                </c:pt>
                <c:pt idx="3586">
                  <c:v>38100</c:v>
                </c:pt>
                <c:pt idx="3587">
                  <c:v>37595</c:v>
                </c:pt>
                <c:pt idx="3588">
                  <c:v>35600</c:v>
                </c:pt>
                <c:pt idx="3589">
                  <c:v>28700</c:v>
                </c:pt>
                <c:pt idx="3590">
                  <c:v>30695</c:v>
                </c:pt>
                <c:pt idx="3591">
                  <c:v>31790</c:v>
                </c:pt>
                <c:pt idx="3592">
                  <c:v>37595</c:v>
                </c:pt>
                <c:pt idx="3593">
                  <c:v>40900</c:v>
                </c:pt>
                <c:pt idx="3594">
                  <c:v>33785</c:v>
                </c:pt>
                <c:pt idx="3595">
                  <c:v>35600</c:v>
                </c:pt>
                <c:pt idx="3596">
                  <c:v>28950</c:v>
                </c:pt>
                <c:pt idx="3597">
                  <c:v>37595</c:v>
                </c:pt>
                <c:pt idx="3598">
                  <c:v>40900</c:v>
                </c:pt>
                <c:pt idx="3599">
                  <c:v>30945</c:v>
                </c:pt>
                <c:pt idx="3600">
                  <c:v>33785</c:v>
                </c:pt>
                <c:pt idx="3601">
                  <c:v>31790</c:v>
                </c:pt>
                <c:pt idx="3602">
                  <c:v>35600</c:v>
                </c:pt>
                <c:pt idx="3603">
                  <c:v>2000</c:v>
                </c:pt>
                <c:pt idx="3604">
                  <c:v>2000</c:v>
                </c:pt>
                <c:pt idx="3605">
                  <c:v>2000</c:v>
                </c:pt>
                <c:pt idx="3606">
                  <c:v>2000</c:v>
                </c:pt>
                <c:pt idx="3607">
                  <c:v>2000</c:v>
                </c:pt>
                <c:pt idx="3608">
                  <c:v>2000</c:v>
                </c:pt>
                <c:pt idx="3609">
                  <c:v>2098</c:v>
                </c:pt>
                <c:pt idx="3610">
                  <c:v>2210</c:v>
                </c:pt>
                <c:pt idx="3611">
                  <c:v>2107</c:v>
                </c:pt>
                <c:pt idx="3612">
                  <c:v>2320</c:v>
                </c:pt>
                <c:pt idx="3613">
                  <c:v>18595</c:v>
                </c:pt>
                <c:pt idx="3614">
                  <c:v>18595</c:v>
                </c:pt>
                <c:pt idx="3615">
                  <c:v>19895</c:v>
                </c:pt>
                <c:pt idx="3616">
                  <c:v>20895</c:v>
                </c:pt>
                <c:pt idx="3617">
                  <c:v>20895</c:v>
                </c:pt>
                <c:pt idx="3618">
                  <c:v>17595</c:v>
                </c:pt>
                <c:pt idx="3619">
                  <c:v>19600</c:v>
                </c:pt>
                <c:pt idx="3620">
                  <c:v>19600</c:v>
                </c:pt>
                <c:pt idx="3621">
                  <c:v>19800</c:v>
                </c:pt>
                <c:pt idx="3622">
                  <c:v>18800</c:v>
                </c:pt>
                <c:pt idx="3623">
                  <c:v>18800</c:v>
                </c:pt>
                <c:pt idx="3624">
                  <c:v>19800</c:v>
                </c:pt>
                <c:pt idx="3625">
                  <c:v>18800</c:v>
                </c:pt>
                <c:pt idx="3626">
                  <c:v>19800</c:v>
                </c:pt>
                <c:pt idx="3627">
                  <c:v>17195</c:v>
                </c:pt>
                <c:pt idx="3628">
                  <c:v>19795</c:v>
                </c:pt>
                <c:pt idx="3629">
                  <c:v>15995</c:v>
                </c:pt>
                <c:pt idx="3630">
                  <c:v>18995</c:v>
                </c:pt>
                <c:pt idx="3631">
                  <c:v>15995</c:v>
                </c:pt>
                <c:pt idx="3632">
                  <c:v>19495</c:v>
                </c:pt>
                <c:pt idx="3633">
                  <c:v>17195</c:v>
                </c:pt>
                <c:pt idx="3634">
                  <c:v>20295</c:v>
                </c:pt>
                <c:pt idx="3635">
                  <c:v>17195</c:v>
                </c:pt>
                <c:pt idx="3636">
                  <c:v>15995</c:v>
                </c:pt>
                <c:pt idx="3637">
                  <c:v>19495</c:v>
                </c:pt>
                <c:pt idx="3638">
                  <c:v>20295</c:v>
                </c:pt>
                <c:pt idx="3639">
                  <c:v>22600</c:v>
                </c:pt>
                <c:pt idx="3640">
                  <c:v>21700</c:v>
                </c:pt>
                <c:pt idx="3641">
                  <c:v>18250</c:v>
                </c:pt>
                <c:pt idx="3642">
                  <c:v>17250</c:v>
                </c:pt>
                <c:pt idx="3643">
                  <c:v>22600</c:v>
                </c:pt>
                <c:pt idx="3644">
                  <c:v>21600</c:v>
                </c:pt>
                <c:pt idx="3645">
                  <c:v>21250</c:v>
                </c:pt>
                <c:pt idx="3646">
                  <c:v>18250</c:v>
                </c:pt>
                <c:pt idx="3647">
                  <c:v>21250</c:v>
                </c:pt>
                <c:pt idx="3648">
                  <c:v>21700</c:v>
                </c:pt>
                <c:pt idx="3649">
                  <c:v>20250</c:v>
                </c:pt>
                <c:pt idx="3650">
                  <c:v>17250</c:v>
                </c:pt>
                <c:pt idx="3651">
                  <c:v>19700</c:v>
                </c:pt>
                <c:pt idx="3652">
                  <c:v>18150</c:v>
                </c:pt>
                <c:pt idx="3653">
                  <c:v>22350</c:v>
                </c:pt>
                <c:pt idx="3654">
                  <c:v>20650</c:v>
                </c:pt>
                <c:pt idx="3655">
                  <c:v>17150</c:v>
                </c:pt>
                <c:pt idx="3656">
                  <c:v>22750</c:v>
                </c:pt>
                <c:pt idx="3657">
                  <c:v>21650</c:v>
                </c:pt>
                <c:pt idx="3658">
                  <c:v>20250</c:v>
                </c:pt>
                <c:pt idx="3659">
                  <c:v>2905</c:v>
                </c:pt>
                <c:pt idx="3660">
                  <c:v>3257</c:v>
                </c:pt>
                <c:pt idx="3661">
                  <c:v>44011</c:v>
                </c:pt>
                <c:pt idx="3662">
                  <c:v>40436</c:v>
                </c:pt>
                <c:pt idx="3663">
                  <c:v>47660</c:v>
                </c:pt>
                <c:pt idx="3664">
                  <c:v>45265</c:v>
                </c:pt>
                <c:pt idx="3665">
                  <c:v>42130</c:v>
                </c:pt>
                <c:pt idx="3666">
                  <c:v>2000</c:v>
                </c:pt>
                <c:pt idx="3667">
                  <c:v>22785</c:v>
                </c:pt>
                <c:pt idx="3668">
                  <c:v>25770</c:v>
                </c:pt>
                <c:pt idx="3669">
                  <c:v>23270</c:v>
                </c:pt>
                <c:pt idx="3670">
                  <c:v>23585</c:v>
                </c:pt>
                <c:pt idx="3671">
                  <c:v>20275</c:v>
                </c:pt>
                <c:pt idx="3672">
                  <c:v>24085</c:v>
                </c:pt>
                <c:pt idx="3673">
                  <c:v>25285</c:v>
                </c:pt>
                <c:pt idx="3674">
                  <c:v>21475</c:v>
                </c:pt>
                <c:pt idx="3675">
                  <c:v>24070</c:v>
                </c:pt>
                <c:pt idx="3676">
                  <c:v>22385</c:v>
                </c:pt>
                <c:pt idx="3677">
                  <c:v>23885</c:v>
                </c:pt>
                <c:pt idx="3678">
                  <c:v>22635</c:v>
                </c:pt>
                <c:pt idx="3679">
                  <c:v>24335</c:v>
                </c:pt>
                <c:pt idx="3680">
                  <c:v>25585</c:v>
                </c:pt>
                <c:pt idx="3681">
                  <c:v>20525</c:v>
                </c:pt>
                <c:pt idx="3682">
                  <c:v>21775</c:v>
                </c:pt>
                <c:pt idx="3683">
                  <c:v>24320</c:v>
                </c:pt>
                <c:pt idx="3684">
                  <c:v>24185</c:v>
                </c:pt>
                <c:pt idx="3685">
                  <c:v>22075</c:v>
                </c:pt>
                <c:pt idx="3686">
                  <c:v>20825</c:v>
                </c:pt>
                <c:pt idx="3687">
                  <c:v>22935</c:v>
                </c:pt>
                <c:pt idx="3688">
                  <c:v>43995</c:v>
                </c:pt>
                <c:pt idx="3689">
                  <c:v>54990</c:v>
                </c:pt>
                <c:pt idx="3690">
                  <c:v>47250</c:v>
                </c:pt>
                <c:pt idx="3691">
                  <c:v>47250</c:v>
                </c:pt>
                <c:pt idx="3692">
                  <c:v>54990</c:v>
                </c:pt>
                <c:pt idx="3693">
                  <c:v>51845</c:v>
                </c:pt>
                <c:pt idx="3694">
                  <c:v>54990</c:v>
                </c:pt>
                <c:pt idx="3695">
                  <c:v>57950</c:v>
                </c:pt>
                <c:pt idx="3696">
                  <c:v>49305</c:v>
                </c:pt>
                <c:pt idx="3697">
                  <c:v>39050</c:v>
                </c:pt>
                <c:pt idx="3698">
                  <c:v>43450</c:v>
                </c:pt>
                <c:pt idx="3699">
                  <c:v>45450</c:v>
                </c:pt>
                <c:pt idx="3700">
                  <c:v>47305</c:v>
                </c:pt>
                <c:pt idx="3701">
                  <c:v>43660</c:v>
                </c:pt>
                <c:pt idx="3702">
                  <c:v>49515</c:v>
                </c:pt>
                <c:pt idx="3703">
                  <c:v>39065</c:v>
                </c:pt>
                <c:pt idx="3704">
                  <c:v>47515</c:v>
                </c:pt>
                <c:pt idx="3705">
                  <c:v>45660</c:v>
                </c:pt>
                <c:pt idx="3706">
                  <c:v>39065</c:v>
                </c:pt>
                <c:pt idx="3707">
                  <c:v>45765</c:v>
                </c:pt>
                <c:pt idx="3708">
                  <c:v>47625</c:v>
                </c:pt>
                <c:pt idx="3709">
                  <c:v>43765</c:v>
                </c:pt>
                <c:pt idx="3710">
                  <c:v>49625</c:v>
                </c:pt>
                <c:pt idx="3711">
                  <c:v>29450</c:v>
                </c:pt>
                <c:pt idx="3712">
                  <c:v>27655</c:v>
                </c:pt>
                <c:pt idx="3713">
                  <c:v>25565</c:v>
                </c:pt>
                <c:pt idx="3714">
                  <c:v>29435</c:v>
                </c:pt>
                <c:pt idx="3715">
                  <c:v>27950</c:v>
                </c:pt>
                <c:pt idx="3716">
                  <c:v>24065</c:v>
                </c:pt>
                <c:pt idx="3717">
                  <c:v>26155</c:v>
                </c:pt>
                <c:pt idx="3718">
                  <c:v>30935</c:v>
                </c:pt>
                <c:pt idx="3719">
                  <c:v>31285</c:v>
                </c:pt>
                <c:pt idx="3720">
                  <c:v>25565</c:v>
                </c:pt>
                <c:pt idx="3721">
                  <c:v>28300</c:v>
                </c:pt>
                <c:pt idx="3722">
                  <c:v>29785</c:v>
                </c:pt>
                <c:pt idx="3723">
                  <c:v>28850</c:v>
                </c:pt>
                <c:pt idx="3724">
                  <c:v>24065</c:v>
                </c:pt>
                <c:pt idx="3725">
                  <c:v>27350</c:v>
                </c:pt>
                <c:pt idx="3726">
                  <c:v>29800</c:v>
                </c:pt>
                <c:pt idx="3727">
                  <c:v>26355</c:v>
                </c:pt>
                <c:pt idx="3728">
                  <c:v>27855</c:v>
                </c:pt>
                <c:pt idx="3729">
                  <c:v>31965</c:v>
                </c:pt>
                <c:pt idx="3730">
                  <c:v>26865</c:v>
                </c:pt>
                <c:pt idx="3731">
                  <c:v>30565</c:v>
                </c:pt>
                <c:pt idx="3732">
                  <c:v>25565</c:v>
                </c:pt>
                <c:pt idx="3733">
                  <c:v>27065</c:v>
                </c:pt>
                <c:pt idx="3734">
                  <c:v>28365</c:v>
                </c:pt>
                <c:pt idx="3735">
                  <c:v>30465</c:v>
                </c:pt>
                <c:pt idx="3736">
                  <c:v>24365</c:v>
                </c:pt>
                <c:pt idx="3737">
                  <c:v>25865</c:v>
                </c:pt>
                <c:pt idx="3738">
                  <c:v>29065</c:v>
                </c:pt>
                <c:pt idx="3739">
                  <c:v>29099</c:v>
                </c:pt>
                <c:pt idx="3740">
                  <c:v>27599</c:v>
                </c:pt>
                <c:pt idx="3741">
                  <c:v>29999</c:v>
                </c:pt>
                <c:pt idx="3742">
                  <c:v>31499</c:v>
                </c:pt>
                <c:pt idx="3743">
                  <c:v>27999</c:v>
                </c:pt>
                <c:pt idx="3744">
                  <c:v>28299</c:v>
                </c:pt>
                <c:pt idx="3745">
                  <c:v>32099</c:v>
                </c:pt>
                <c:pt idx="3746">
                  <c:v>33599</c:v>
                </c:pt>
                <c:pt idx="3747">
                  <c:v>26395</c:v>
                </c:pt>
                <c:pt idx="3748">
                  <c:v>28895</c:v>
                </c:pt>
                <c:pt idx="3749">
                  <c:v>23895</c:v>
                </c:pt>
                <c:pt idx="3750">
                  <c:v>29895</c:v>
                </c:pt>
                <c:pt idx="3751">
                  <c:v>23995</c:v>
                </c:pt>
                <c:pt idx="3752">
                  <c:v>42070</c:v>
                </c:pt>
                <c:pt idx="3753">
                  <c:v>44710</c:v>
                </c:pt>
                <c:pt idx="3754">
                  <c:v>39570</c:v>
                </c:pt>
                <c:pt idx="3755">
                  <c:v>44960</c:v>
                </c:pt>
                <c:pt idx="3756">
                  <c:v>35870</c:v>
                </c:pt>
                <c:pt idx="3757">
                  <c:v>42320</c:v>
                </c:pt>
                <c:pt idx="3758">
                  <c:v>37720</c:v>
                </c:pt>
                <c:pt idx="3759">
                  <c:v>37720</c:v>
                </c:pt>
                <c:pt idx="3760">
                  <c:v>33570</c:v>
                </c:pt>
                <c:pt idx="3761">
                  <c:v>38120</c:v>
                </c:pt>
                <c:pt idx="3762">
                  <c:v>31320</c:v>
                </c:pt>
                <c:pt idx="3763">
                  <c:v>35870</c:v>
                </c:pt>
                <c:pt idx="3764">
                  <c:v>33810</c:v>
                </c:pt>
                <c:pt idx="3765">
                  <c:v>36060</c:v>
                </c:pt>
                <c:pt idx="3766">
                  <c:v>38160</c:v>
                </c:pt>
                <c:pt idx="3767">
                  <c:v>31945</c:v>
                </c:pt>
                <c:pt idx="3768">
                  <c:v>40235</c:v>
                </c:pt>
                <c:pt idx="3769">
                  <c:v>29695</c:v>
                </c:pt>
                <c:pt idx="3770">
                  <c:v>33160</c:v>
                </c:pt>
                <c:pt idx="3771">
                  <c:v>37600</c:v>
                </c:pt>
                <c:pt idx="3772">
                  <c:v>29630</c:v>
                </c:pt>
                <c:pt idx="3773">
                  <c:v>30910</c:v>
                </c:pt>
                <c:pt idx="3774">
                  <c:v>35350</c:v>
                </c:pt>
                <c:pt idx="3775">
                  <c:v>27380</c:v>
                </c:pt>
                <c:pt idx="3776">
                  <c:v>36115</c:v>
                </c:pt>
                <c:pt idx="3777">
                  <c:v>29780</c:v>
                </c:pt>
                <c:pt idx="3778">
                  <c:v>33865</c:v>
                </c:pt>
                <c:pt idx="3779">
                  <c:v>32030</c:v>
                </c:pt>
                <c:pt idx="3780">
                  <c:v>32960</c:v>
                </c:pt>
                <c:pt idx="3781">
                  <c:v>26760</c:v>
                </c:pt>
                <c:pt idx="3782">
                  <c:v>30770</c:v>
                </c:pt>
                <c:pt idx="3783">
                  <c:v>34990</c:v>
                </c:pt>
                <c:pt idx="3784">
                  <c:v>28950</c:v>
                </c:pt>
                <c:pt idx="3785">
                  <c:v>37190</c:v>
                </c:pt>
                <c:pt idx="3786">
                  <c:v>34020</c:v>
                </c:pt>
                <c:pt idx="3787">
                  <c:v>27980</c:v>
                </c:pt>
                <c:pt idx="3788">
                  <c:v>37105</c:v>
                </c:pt>
                <c:pt idx="3789">
                  <c:v>34970</c:v>
                </c:pt>
                <c:pt idx="3790">
                  <c:v>30115</c:v>
                </c:pt>
                <c:pt idx="3791">
                  <c:v>31885</c:v>
                </c:pt>
                <c:pt idx="3792">
                  <c:v>35615</c:v>
                </c:pt>
                <c:pt idx="3793">
                  <c:v>36535</c:v>
                </c:pt>
                <c:pt idx="3794">
                  <c:v>30625</c:v>
                </c:pt>
                <c:pt idx="3795">
                  <c:v>32760</c:v>
                </c:pt>
                <c:pt idx="3796">
                  <c:v>38670</c:v>
                </c:pt>
                <c:pt idx="3797">
                  <c:v>33480</c:v>
                </c:pt>
                <c:pt idx="3798">
                  <c:v>643330</c:v>
                </c:pt>
                <c:pt idx="3799">
                  <c:v>38325</c:v>
                </c:pt>
                <c:pt idx="3800">
                  <c:v>42095</c:v>
                </c:pt>
                <c:pt idx="3801">
                  <c:v>35595</c:v>
                </c:pt>
                <c:pt idx="3802">
                  <c:v>39545</c:v>
                </c:pt>
                <c:pt idx="3803">
                  <c:v>42745</c:v>
                </c:pt>
                <c:pt idx="3804">
                  <c:v>36145</c:v>
                </c:pt>
                <c:pt idx="3805">
                  <c:v>31995</c:v>
                </c:pt>
                <c:pt idx="3806">
                  <c:v>22075</c:v>
                </c:pt>
                <c:pt idx="3807">
                  <c:v>25645</c:v>
                </c:pt>
                <c:pt idx="3808">
                  <c:v>24775</c:v>
                </c:pt>
                <c:pt idx="3809">
                  <c:v>28850</c:v>
                </c:pt>
                <c:pt idx="3810">
                  <c:v>30900</c:v>
                </c:pt>
                <c:pt idx="3811">
                  <c:v>17520</c:v>
                </c:pt>
                <c:pt idx="3812">
                  <c:v>25125</c:v>
                </c:pt>
                <c:pt idx="3813">
                  <c:v>23245</c:v>
                </c:pt>
                <c:pt idx="3814">
                  <c:v>27825</c:v>
                </c:pt>
                <c:pt idx="3815">
                  <c:v>18825</c:v>
                </c:pt>
                <c:pt idx="3816">
                  <c:v>25979</c:v>
                </c:pt>
                <c:pt idx="3817">
                  <c:v>25279</c:v>
                </c:pt>
                <c:pt idx="3818">
                  <c:v>28279</c:v>
                </c:pt>
                <c:pt idx="3819">
                  <c:v>17595</c:v>
                </c:pt>
                <c:pt idx="3820">
                  <c:v>29150</c:v>
                </c:pt>
                <c:pt idx="3821">
                  <c:v>22479</c:v>
                </c:pt>
                <c:pt idx="3822">
                  <c:v>19299</c:v>
                </c:pt>
                <c:pt idx="3823">
                  <c:v>17899</c:v>
                </c:pt>
                <c:pt idx="3824">
                  <c:v>28699</c:v>
                </c:pt>
                <c:pt idx="3825">
                  <c:v>25699</c:v>
                </c:pt>
                <c:pt idx="3826">
                  <c:v>22799</c:v>
                </c:pt>
                <c:pt idx="3827">
                  <c:v>29550</c:v>
                </c:pt>
                <c:pt idx="3828">
                  <c:v>26299</c:v>
                </c:pt>
                <c:pt idx="3829">
                  <c:v>26270</c:v>
                </c:pt>
                <c:pt idx="3830">
                  <c:v>26170</c:v>
                </c:pt>
                <c:pt idx="3831">
                  <c:v>27920</c:v>
                </c:pt>
                <c:pt idx="3832">
                  <c:v>28170</c:v>
                </c:pt>
                <c:pt idx="3833">
                  <c:v>31920</c:v>
                </c:pt>
                <c:pt idx="3834">
                  <c:v>33670</c:v>
                </c:pt>
                <c:pt idx="3835">
                  <c:v>24520</c:v>
                </c:pt>
                <c:pt idx="3836">
                  <c:v>22120</c:v>
                </c:pt>
                <c:pt idx="3837">
                  <c:v>29920</c:v>
                </c:pt>
                <c:pt idx="3838">
                  <c:v>22600</c:v>
                </c:pt>
                <c:pt idx="3839">
                  <c:v>31490</c:v>
                </c:pt>
                <c:pt idx="3840">
                  <c:v>29740</c:v>
                </c:pt>
                <c:pt idx="3841">
                  <c:v>26960</c:v>
                </c:pt>
                <c:pt idx="3842">
                  <c:v>28200</c:v>
                </c:pt>
                <c:pt idx="3843">
                  <c:v>25210</c:v>
                </c:pt>
                <c:pt idx="3844">
                  <c:v>26450</c:v>
                </c:pt>
                <c:pt idx="3845">
                  <c:v>25510</c:v>
                </c:pt>
                <c:pt idx="3846">
                  <c:v>27260</c:v>
                </c:pt>
                <c:pt idx="3847">
                  <c:v>26750</c:v>
                </c:pt>
                <c:pt idx="3848">
                  <c:v>23100</c:v>
                </c:pt>
                <c:pt idx="3849">
                  <c:v>31790</c:v>
                </c:pt>
                <c:pt idx="3850">
                  <c:v>30040</c:v>
                </c:pt>
                <c:pt idx="3851">
                  <c:v>28500</c:v>
                </c:pt>
                <c:pt idx="3852">
                  <c:v>61250</c:v>
                </c:pt>
                <c:pt idx="3853">
                  <c:v>68500</c:v>
                </c:pt>
                <c:pt idx="3854">
                  <c:v>61500</c:v>
                </c:pt>
                <c:pt idx="3855">
                  <c:v>68750</c:v>
                </c:pt>
                <c:pt idx="3856">
                  <c:v>68750</c:v>
                </c:pt>
                <c:pt idx="3857">
                  <c:v>61500</c:v>
                </c:pt>
                <c:pt idx="3858">
                  <c:v>2000</c:v>
                </c:pt>
                <c:pt idx="3859">
                  <c:v>2000</c:v>
                </c:pt>
                <c:pt idx="3860">
                  <c:v>40580</c:v>
                </c:pt>
                <c:pt idx="3861">
                  <c:v>41020</c:v>
                </c:pt>
                <c:pt idx="3862">
                  <c:v>41820</c:v>
                </c:pt>
                <c:pt idx="3863">
                  <c:v>31505</c:v>
                </c:pt>
                <c:pt idx="3864">
                  <c:v>31505</c:v>
                </c:pt>
                <c:pt idx="3865">
                  <c:v>31725</c:v>
                </c:pt>
                <c:pt idx="3866">
                  <c:v>31725</c:v>
                </c:pt>
                <c:pt idx="3867">
                  <c:v>32175</c:v>
                </c:pt>
                <c:pt idx="3868">
                  <c:v>32300</c:v>
                </c:pt>
                <c:pt idx="3869">
                  <c:v>37700</c:v>
                </c:pt>
                <c:pt idx="3870">
                  <c:v>40440</c:v>
                </c:pt>
                <c:pt idx="3871">
                  <c:v>38100</c:v>
                </c:pt>
                <c:pt idx="3872">
                  <c:v>38900</c:v>
                </c:pt>
                <c:pt idx="3873">
                  <c:v>85795</c:v>
                </c:pt>
                <c:pt idx="3874">
                  <c:v>83195</c:v>
                </c:pt>
                <c:pt idx="3875">
                  <c:v>78695</c:v>
                </c:pt>
                <c:pt idx="3876">
                  <c:v>87070</c:v>
                </c:pt>
                <c:pt idx="3877">
                  <c:v>77295</c:v>
                </c:pt>
                <c:pt idx="3878">
                  <c:v>74695</c:v>
                </c:pt>
                <c:pt idx="3879">
                  <c:v>82570</c:v>
                </c:pt>
                <c:pt idx="3880">
                  <c:v>92275</c:v>
                </c:pt>
                <c:pt idx="3881">
                  <c:v>75970</c:v>
                </c:pt>
                <c:pt idx="3882">
                  <c:v>81295</c:v>
                </c:pt>
                <c:pt idx="3883">
                  <c:v>84470</c:v>
                </c:pt>
                <c:pt idx="3884">
                  <c:v>78570</c:v>
                </c:pt>
                <c:pt idx="3885">
                  <c:v>94875</c:v>
                </c:pt>
                <c:pt idx="3886">
                  <c:v>79970</c:v>
                </c:pt>
                <c:pt idx="3887">
                  <c:v>80045</c:v>
                </c:pt>
                <c:pt idx="3888">
                  <c:v>82645</c:v>
                </c:pt>
                <c:pt idx="3889">
                  <c:v>87145</c:v>
                </c:pt>
                <c:pt idx="3890">
                  <c:v>75970</c:v>
                </c:pt>
                <c:pt idx="3891">
                  <c:v>78570</c:v>
                </c:pt>
                <c:pt idx="3892">
                  <c:v>84545</c:v>
                </c:pt>
                <c:pt idx="3893">
                  <c:v>92350</c:v>
                </c:pt>
                <c:pt idx="3894">
                  <c:v>94950</c:v>
                </c:pt>
                <c:pt idx="3895">
                  <c:v>83995</c:v>
                </c:pt>
                <c:pt idx="3896">
                  <c:v>95195</c:v>
                </c:pt>
                <c:pt idx="3897">
                  <c:v>81395</c:v>
                </c:pt>
                <c:pt idx="3898">
                  <c:v>88495</c:v>
                </c:pt>
                <c:pt idx="3899">
                  <c:v>78995</c:v>
                </c:pt>
                <c:pt idx="3900">
                  <c:v>76395</c:v>
                </c:pt>
                <c:pt idx="3901">
                  <c:v>97795</c:v>
                </c:pt>
                <c:pt idx="3902">
                  <c:v>85895</c:v>
                </c:pt>
                <c:pt idx="3903">
                  <c:v>67350</c:v>
                </c:pt>
                <c:pt idx="3904">
                  <c:v>69740</c:v>
                </c:pt>
                <c:pt idx="3905">
                  <c:v>62160</c:v>
                </c:pt>
                <c:pt idx="3906">
                  <c:v>69640</c:v>
                </c:pt>
                <c:pt idx="3907">
                  <c:v>63060</c:v>
                </c:pt>
                <c:pt idx="3908">
                  <c:v>67250</c:v>
                </c:pt>
                <c:pt idx="3909">
                  <c:v>69640</c:v>
                </c:pt>
                <c:pt idx="3910">
                  <c:v>63060</c:v>
                </c:pt>
                <c:pt idx="3911">
                  <c:v>67250</c:v>
                </c:pt>
                <c:pt idx="3912">
                  <c:v>88435</c:v>
                </c:pt>
                <c:pt idx="3913">
                  <c:v>76685</c:v>
                </c:pt>
                <c:pt idx="3914">
                  <c:v>85935</c:v>
                </c:pt>
                <c:pt idx="3915">
                  <c:v>74135</c:v>
                </c:pt>
                <c:pt idx="3916">
                  <c:v>76400</c:v>
                </c:pt>
                <c:pt idx="3917">
                  <c:v>83295</c:v>
                </c:pt>
                <c:pt idx="3918">
                  <c:v>85845</c:v>
                </c:pt>
                <c:pt idx="3919">
                  <c:v>73850</c:v>
                </c:pt>
                <c:pt idx="3920">
                  <c:v>74425</c:v>
                </c:pt>
                <c:pt idx="3921">
                  <c:v>83870</c:v>
                </c:pt>
                <c:pt idx="3922">
                  <c:v>76975</c:v>
                </c:pt>
                <c:pt idx="3923">
                  <c:v>86420</c:v>
                </c:pt>
                <c:pt idx="3924">
                  <c:v>80195</c:v>
                </c:pt>
                <c:pt idx="3925">
                  <c:v>84070</c:v>
                </c:pt>
                <c:pt idx="3926">
                  <c:v>91875</c:v>
                </c:pt>
                <c:pt idx="3927">
                  <c:v>76970</c:v>
                </c:pt>
                <c:pt idx="3928">
                  <c:v>71695</c:v>
                </c:pt>
                <c:pt idx="3929">
                  <c:v>72970</c:v>
                </c:pt>
                <c:pt idx="3930">
                  <c:v>75570</c:v>
                </c:pt>
                <c:pt idx="3931">
                  <c:v>81470</c:v>
                </c:pt>
                <c:pt idx="3932">
                  <c:v>82795</c:v>
                </c:pt>
                <c:pt idx="3933">
                  <c:v>78295</c:v>
                </c:pt>
                <c:pt idx="3934">
                  <c:v>75695</c:v>
                </c:pt>
                <c:pt idx="3935">
                  <c:v>79570</c:v>
                </c:pt>
                <c:pt idx="3936">
                  <c:v>74295</c:v>
                </c:pt>
                <c:pt idx="3937">
                  <c:v>89275</c:v>
                </c:pt>
                <c:pt idx="3938">
                  <c:v>81545</c:v>
                </c:pt>
                <c:pt idx="3939">
                  <c:v>89350</c:v>
                </c:pt>
                <c:pt idx="3940">
                  <c:v>79645</c:v>
                </c:pt>
                <c:pt idx="3941">
                  <c:v>84145</c:v>
                </c:pt>
                <c:pt idx="3942">
                  <c:v>91950</c:v>
                </c:pt>
                <c:pt idx="3943">
                  <c:v>77045</c:v>
                </c:pt>
                <c:pt idx="3944">
                  <c:v>75570</c:v>
                </c:pt>
                <c:pt idx="3945">
                  <c:v>72970</c:v>
                </c:pt>
                <c:pt idx="3946">
                  <c:v>92195</c:v>
                </c:pt>
                <c:pt idx="3947">
                  <c:v>80995</c:v>
                </c:pt>
                <c:pt idx="3948">
                  <c:v>82895</c:v>
                </c:pt>
                <c:pt idx="3949">
                  <c:v>85495</c:v>
                </c:pt>
                <c:pt idx="3950">
                  <c:v>94795</c:v>
                </c:pt>
                <c:pt idx="3951">
                  <c:v>75995</c:v>
                </c:pt>
                <c:pt idx="3952">
                  <c:v>73395</c:v>
                </c:pt>
                <c:pt idx="3953">
                  <c:v>78395</c:v>
                </c:pt>
                <c:pt idx="3954">
                  <c:v>31975</c:v>
                </c:pt>
                <c:pt idx="3955">
                  <c:v>33725</c:v>
                </c:pt>
                <c:pt idx="3956">
                  <c:v>29645</c:v>
                </c:pt>
                <c:pt idx="3957">
                  <c:v>31395</c:v>
                </c:pt>
                <c:pt idx="3958">
                  <c:v>34120</c:v>
                </c:pt>
                <c:pt idx="3959">
                  <c:v>32370</c:v>
                </c:pt>
                <c:pt idx="3960">
                  <c:v>31610</c:v>
                </c:pt>
                <c:pt idx="3961">
                  <c:v>29860</c:v>
                </c:pt>
                <c:pt idx="3962">
                  <c:v>30570</c:v>
                </c:pt>
                <c:pt idx="3963">
                  <c:v>34830</c:v>
                </c:pt>
                <c:pt idx="3964">
                  <c:v>32320</c:v>
                </c:pt>
                <c:pt idx="3965">
                  <c:v>33080</c:v>
                </c:pt>
                <c:pt idx="3966">
                  <c:v>29735</c:v>
                </c:pt>
                <c:pt idx="3967">
                  <c:v>25650</c:v>
                </c:pt>
                <c:pt idx="3968">
                  <c:v>27400</c:v>
                </c:pt>
                <c:pt idx="3969">
                  <c:v>23450</c:v>
                </c:pt>
                <c:pt idx="3970">
                  <c:v>31485</c:v>
                </c:pt>
                <c:pt idx="3971">
                  <c:v>27540</c:v>
                </c:pt>
                <c:pt idx="3972">
                  <c:v>25790</c:v>
                </c:pt>
                <c:pt idx="3973">
                  <c:v>29995</c:v>
                </c:pt>
                <c:pt idx="3974">
                  <c:v>23590</c:v>
                </c:pt>
                <c:pt idx="3975">
                  <c:v>31745</c:v>
                </c:pt>
                <c:pt idx="3976">
                  <c:v>23600</c:v>
                </c:pt>
                <c:pt idx="3977">
                  <c:v>29100</c:v>
                </c:pt>
                <c:pt idx="3978">
                  <c:v>30850</c:v>
                </c:pt>
                <c:pt idx="3979">
                  <c:v>26850</c:v>
                </c:pt>
                <c:pt idx="3980">
                  <c:v>25100</c:v>
                </c:pt>
                <c:pt idx="3981">
                  <c:v>12340</c:v>
                </c:pt>
                <c:pt idx="3982">
                  <c:v>14315</c:v>
                </c:pt>
                <c:pt idx="3983">
                  <c:v>12815</c:v>
                </c:pt>
                <c:pt idx="3984">
                  <c:v>15015</c:v>
                </c:pt>
                <c:pt idx="3985">
                  <c:v>13860</c:v>
                </c:pt>
                <c:pt idx="3986">
                  <c:v>14090</c:v>
                </c:pt>
                <c:pt idx="3987">
                  <c:v>13205</c:v>
                </c:pt>
                <c:pt idx="3988">
                  <c:v>14355</c:v>
                </c:pt>
                <c:pt idx="3989">
                  <c:v>14810</c:v>
                </c:pt>
                <c:pt idx="3990">
                  <c:v>89825</c:v>
                </c:pt>
                <c:pt idx="3991">
                  <c:v>90825</c:v>
                </c:pt>
                <c:pt idx="3992">
                  <c:v>93225</c:v>
                </c:pt>
                <c:pt idx="3993">
                  <c:v>2000</c:v>
                </c:pt>
                <c:pt idx="3994">
                  <c:v>2000</c:v>
                </c:pt>
                <c:pt idx="3995">
                  <c:v>2000</c:v>
                </c:pt>
                <c:pt idx="3996">
                  <c:v>2000</c:v>
                </c:pt>
                <c:pt idx="3997">
                  <c:v>14199</c:v>
                </c:pt>
                <c:pt idx="3998">
                  <c:v>16499</c:v>
                </c:pt>
                <c:pt idx="3999">
                  <c:v>15499</c:v>
                </c:pt>
                <c:pt idx="4000">
                  <c:v>14999</c:v>
                </c:pt>
                <c:pt idx="4001">
                  <c:v>16699</c:v>
                </c:pt>
                <c:pt idx="4002">
                  <c:v>15699</c:v>
                </c:pt>
                <c:pt idx="4003">
                  <c:v>13699</c:v>
                </c:pt>
                <c:pt idx="4004">
                  <c:v>15799</c:v>
                </c:pt>
                <c:pt idx="4005">
                  <c:v>13199</c:v>
                </c:pt>
                <c:pt idx="4006">
                  <c:v>14699</c:v>
                </c:pt>
                <c:pt idx="4007">
                  <c:v>15899</c:v>
                </c:pt>
                <c:pt idx="4008">
                  <c:v>14199</c:v>
                </c:pt>
                <c:pt idx="4009">
                  <c:v>14899</c:v>
                </c:pt>
                <c:pt idx="4010">
                  <c:v>14699</c:v>
                </c:pt>
                <c:pt idx="4011">
                  <c:v>13999</c:v>
                </c:pt>
                <c:pt idx="4012">
                  <c:v>14499</c:v>
                </c:pt>
                <c:pt idx="4013">
                  <c:v>15199</c:v>
                </c:pt>
                <c:pt idx="4014">
                  <c:v>13299</c:v>
                </c:pt>
                <c:pt idx="4015">
                  <c:v>16799</c:v>
                </c:pt>
                <c:pt idx="4016">
                  <c:v>14799</c:v>
                </c:pt>
                <c:pt idx="4017">
                  <c:v>14299</c:v>
                </c:pt>
                <c:pt idx="4018">
                  <c:v>13799</c:v>
                </c:pt>
                <c:pt idx="4019">
                  <c:v>14799</c:v>
                </c:pt>
                <c:pt idx="4020">
                  <c:v>16599</c:v>
                </c:pt>
                <c:pt idx="4021">
                  <c:v>15299</c:v>
                </c:pt>
                <c:pt idx="4022">
                  <c:v>14299</c:v>
                </c:pt>
                <c:pt idx="4023">
                  <c:v>15799</c:v>
                </c:pt>
                <c:pt idx="4024">
                  <c:v>27700</c:v>
                </c:pt>
                <c:pt idx="4025">
                  <c:v>26200</c:v>
                </c:pt>
                <c:pt idx="4026">
                  <c:v>26200</c:v>
                </c:pt>
                <c:pt idx="4027">
                  <c:v>27700</c:v>
                </c:pt>
                <c:pt idx="4028">
                  <c:v>26200</c:v>
                </c:pt>
                <c:pt idx="4029">
                  <c:v>27700</c:v>
                </c:pt>
                <c:pt idx="4030">
                  <c:v>91900</c:v>
                </c:pt>
                <c:pt idx="4031">
                  <c:v>64000</c:v>
                </c:pt>
                <c:pt idx="4032">
                  <c:v>65500</c:v>
                </c:pt>
                <c:pt idx="4033">
                  <c:v>66800</c:v>
                </c:pt>
                <c:pt idx="4034">
                  <c:v>77100</c:v>
                </c:pt>
                <c:pt idx="4035">
                  <c:v>78600</c:v>
                </c:pt>
                <c:pt idx="4036">
                  <c:v>68300</c:v>
                </c:pt>
                <c:pt idx="4037">
                  <c:v>78750</c:v>
                </c:pt>
                <c:pt idx="4038">
                  <c:v>68750</c:v>
                </c:pt>
                <c:pt idx="4039">
                  <c:v>79980</c:v>
                </c:pt>
                <c:pt idx="4040">
                  <c:v>69980</c:v>
                </c:pt>
                <c:pt idx="4041">
                  <c:v>31900</c:v>
                </c:pt>
                <c:pt idx="4042">
                  <c:v>36850</c:v>
                </c:pt>
                <c:pt idx="4043">
                  <c:v>33300</c:v>
                </c:pt>
                <c:pt idx="4044">
                  <c:v>35450</c:v>
                </c:pt>
                <c:pt idx="4045">
                  <c:v>35200</c:v>
                </c:pt>
                <c:pt idx="4046">
                  <c:v>37400</c:v>
                </c:pt>
                <c:pt idx="4047">
                  <c:v>36000</c:v>
                </c:pt>
                <c:pt idx="4048">
                  <c:v>33800</c:v>
                </c:pt>
                <c:pt idx="4049">
                  <c:v>33800</c:v>
                </c:pt>
                <c:pt idx="4050">
                  <c:v>37400</c:v>
                </c:pt>
                <c:pt idx="4051">
                  <c:v>35200</c:v>
                </c:pt>
                <c:pt idx="4052">
                  <c:v>36000</c:v>
                </c:pt>
                <c:pt idx="4053">
                  <c:v>2000</c:v>
                </c:pt>
                <c:pt idx="4054">
                  <c:v>2000</c:v>
                </c:pt>
                <c:pt idx="4055">
                  <c:v>2000</c:v>
                </c:pt>
                <c:pt idx="4056">
                  <c:v>2000</c:v>
                </c:pt>
                <c:pt idx="4057">
                  <c:v>2000</c:v>
                </c:pt>
                <c:pt idx="4058">
                  <c:v>2000</c:v>
                </c:pt>
                <c:pt idx="4059">
                  <c:v>2000</c:v>
                </c:pt>
                <c:pt idx="4060">
                  <c:v>2000</c:v>
                </c:pt>
                <c:pt idx="4061">
                  <c:v>2000</c:v>
                </c:pt>
                <c:pt idx="4062">
                  <c:v>2000</c:v>
                </c:pt>
                <c:pt idx="4063">
                  <c:v>74995</c:v>
                </c:pt>
                <c:pt idx="4064">
                  <c:v>65690</c:v>
                </c:pt>
                <c:pt idx="4065">
                  <c:v>65690</c:v>
                </c:pt>
                <c:pt idx="4066">
                  <c:v>65690</c:v>
                </c:pt>
                <c:pt idx="4067">
                  <c:v>70750</c:v>
                </c:pt>
                <c:pt idx="4068">
                  <c:v>74950</c:v>
                </c:pt>
                <c:pt idx="4069">
                  <c:v>35200</c:v>
                </c:pt>
                <c:pt idx="4070">
                  <c:v>36600</c:v>
                </c:pt>
                <c:pt idx="4071">
                  <c:v>37400</c:v>
                </c:pt>
                <c:pt idx="4072">
                  <c:v>38800</c:v>
                </c:pt>
                <c:pt idx="4073">
                  <c:v>38100</c:v>
                </c:pt>
                <c:pt idx="4074">
                  <c:v>37200</c:v>
                </c:pt>
                <c:pt idx="4075">
                  <c:v>35800</c:v>
                </c:pt>
                <c:pt idx="4076">
                  <c:v>39500</c:v>
                </c:pt>
                <c:pt idx="4077">
                  <c:v>36900</c:v>
                </c:pt>
                <c:pt idx="4078">
                  <c:v>38300</c:v>
                </c:pt>
                <c:pt idx="4079">
                  <c:v>39250</c:v>
                </c:pt>
                <c:pt idx="4080">
                  <c:v>40650</c:v>
                </c:pt>
                <c:pt idx="4081">
                  <c:v>58185</c:v>
                </c:pt>
                <c:pt idx="4082">
                  <c:v>62025</c:v>
                </c:pt>
                <c:pt idx="4083">
                  <c:v>62985</c:v>
                </c:pt>
                <c:pt idx="4084">
                  <c:v>59375</c:v>
                </c:pt>
                <c:pt idx="4085">
                  <c:v>66025</c:v>
                </c:pt>
                <c:pt idx="4086">
                  <c:v>57795</c:v>
                </c:pt>
                <c:pt idx="4087">
                  <c:v>60835</c:v>
                </c:pt>
                <c:pt idx="4088">
                  <c:v>64945</c:v>
                </c:pt>
                <c:pt idx="4089">
                  <c:v>45435</c:v>
                </c:pt>
                <c:pt idx="4090">
                  <c:v>63375</c:v>
                </c:pt>
                <c:pt idx="4091">
                  <c:v>48360</c:v>
                </c:pt>
                <c:pt idx="4092">
                  <c:v>60335</c:v>
                </c:pt>
                <c:pt idx="4093">
                  <c:v>48145</c:v>
                </c:pt>
                <c:pt idx="4094">
                  <c:v>62295</c:v>
                </c:pt>
                <c:pt idx="4095">
                  <c:v>55145</c:v>
                </c:pt>
                <c:pt idx="4096">
                  <c:v>51070</c:v>
                </c:pt>
                <c:pt idx="4097">
                  <c:v>41135</c:v>
                </c:pt>
                <c:pt idx="4098">
                  <c:v>47330</c:v>
                </c:pt>
                <c:pt idx="4099">
                  <c:v>44055</c:v>
                </c:pt>
                <c:pt idx="4100">
                  <c:v>44410</c:v>
                </c:pt>
                <c:pt idx="4101">
                  <c:v>58021</c:v>
                </c:pt>
                <c:pt idx="4102">
                  <c:v>49150</c:v>
                </c:pt>
                <c:pt idx="4103">
                  <c:v>62590</c:v>
                </c:pt>
                <c:pt idx="4104">
                  <c:v>63307</c:v>
                </c:pt>
                <c:pt idx="4105">
                  <c:v>65957</c:v>
                </c:pt>
                <c:pt idx="4106">
                  <c:v>58410</c:v>
                </c:pt>
                <c:pt idx="4107">
                  <c:v>46225</c:v>
                </c:pt>
                <c:pt idx="4108">
                  <c:v>59940</c:v>
                </c:pt>
                <c:pt idx="4109">
                  <c:v>51861</c:v>
                </c:pt>
                <c:pt idx="4110">
                  <c:v>61061</c:v>
                </c:pt>
                <c:pt idx="4111">
                  <c:v>65510</c:v>
                </c:pt>
                <c:pt idx="4112">
                  <c:v>66347</c:v>
                </c:pt>
                <c:pt idx="4113">
                  <c:v>62860</c:v>
                </c:pt>
                <c:pt idx="4114">
                  <c:v>48936</c:v>
                </c:pt>
                <c:pt idx="4115">
                  <c:v>55370</c:v>
                </c:pt>
                <c:pt idx="4116">
                  <c:v>68996</c:v>
                </c:pt>
                <c:pt idx="4117">
                  <c:v>31320</c:v>
                </c:pt>
                <c:pt idx="4118">
                  <c:v>31320</c:v>
                </c:pt>
                <c:pt idx="4119">
                  <c:v>30015</c:v>
                </c:pt>
                <c:pt idx="4120">
                  <c:v>27925</c:v>
                </c:pt>
                <c:pt idx="4121">
                  <c:v>25400</c:v>
                </c:pt>
                <c:pt idx="4122">
                  <c:v>28800</c:v>
                </c:pt>
                <c:pt idx="4123">
                  <c:v>30015</c:v>
                </c:pt>
                <c:pt idx="4124">
                  <c:v>26710</c:v>
                </c:pt>
                <c:pt idx="4125">
                  <c:v>27490</c:v>
                </c:pt>
                <c:pt idx="4126">
                  <c:v>29235</c:v>
                </c:pt>
                <c:pt idx="4127">
                  <c:v>31145</c:v>
                </c:pt>
                <c:pt idx="4128">
                  <c:v>29835</c:v>
                </c:pt>
                <c:pt idx="4129">
                  <c:v>28510</c:v>
                </c:pt>
                <c:pt idx="4130">
                  <c:v>33670</c:v>
                </c:pt>
                <c:pt idx="4131">
                  <c:v>33670</c:v>
                </c:pt>
                <c:pt idx="4132">
                  <c:v>29820</c:v>
                </c:pt>
                <c:pt idx="4133">
                  <c:v>31145</c:v>
                </c:pt>
                <c:pt idx="4134">
                  <c:v>27295</c:v>
                </c:pt>
                <c:pt idx="4135">
                  <c:v>32360</c:v>
                </c:pt>
                <c:pt idx="4136">
                  <c:v>25985</c:v>
                </c:pt>
                <c:pt idx="4137">
                  <c:v>32360</c:v>
                </c:pt>
                <c:pt idx="4138">
                  <c:v>33065</c:v>
                </c:pt>
                <c:pt idx="4139">
                  <c:v>35590</c:v>
                </c:pt>
                <c:pt idx="4140">
                  <c:v>28210</c:v>
                </c:pt>
                <c:pt idx="4141">
                  <c:v>35590</c:v>
                </c:pt>
                <c:pt idx="4142">
                  <c:v>30735</c:v>
                </c:pt>
                <c:pt idx="4143">
                  <c:v>24055</c:v>
                </c:pt>
                <c:pt idx="4144">
                  <c:v>21035</c:v>
                </c:pt>
                <c:pt idx="4145">
                  <c:v>24615</c:v>
                </c:pt>
                <c:pt idx="4146">
                  <c:v>24240</c:v>
                </c:pt>
                <c:pt idx="4147">
                  <c:v>21220</c:v>
                </c:pt>
                <c:pt idx="4148">
                  <c:v>26075</c:v>
                </c:pt>
                <c:pt idx="4149">
                  <c:v>22265</c:v>
                </c:pt>
                <c:pt idx="4150">
                  <c:v>23055</c:v>
                </c:pt>
                <c:pt idx="4151">
                  <c:v>27780</c:v>
                </c:pt>
                <c:pt idx="4152">
                  <c:v>25285</c:v>
                </c:pt>
                <c:pt idx="4153">
                  <c:v>23835</c:v>
                </c:pt>
                <c:pt idx="4154">
                  <c:v>25565</c:v>
                </c:pt>
                <c:pt idx="4155">
                  <c:v>22545</c:v>
                </c:pt>
                <c:pt idx="4156">
                  <c:v>25595</c:v>
                </c:pt>
                <c:pt idx="4157">
                  <c:v>28760</c:v>
                </c:pt>
                <c:pt idx="4158">
                  <c:v>24890</c:v>
                </c:pt>
                <c:pt idx="4159">
                  <c:v>26915</c:v>
                </c:pt>
                <c:pt idx="4160">
                  <c:v>21870</c:v>
                </c:pt>
                <c:pt idx="4161">
                  <c:v>33000</c:v>
                </c:pt>
                <c:pt idx="4162">
                  <c:v>40200</c:v>
                </c:pt>
                <c:pt idx="4163">
                  <c:v>38200</c:v>
                </c:pt>
                <c:pt idx="4164">
                  <c:v>32700</c:v>
                </c:pt>
                <c:pt idx="4165">
                  <c:v>30700</c:v>
                </c:pt>
                <c:pt idx="4166">
                  <c:v>43100</c:v>
                </c:pt>
                <c:pt idx="4167">
                  <c:v>35000</c:v>
                </c:pt>
                <c:pt idx="4168">
                  <c:v>35400</c:v>
                </c:pt>
                <c:pt idx="4169">
                  <c:v>41300</c:v>
                </c:pt>
                <c:pt idx="4170">
                  <c:v>52970</c:v>
                </c:pt>
                <c:pt idx="4171">
                  <c:v>43500</c:v>
                </c:pt>
                <c:pt idx="4172">
                  <c:v>31050</c:v>
                </c:pt>
                <c:pt idx="4173">
                  <c:v>33050</c:v>
                </c:pt>
                <c:pt idx="4174">
                  <c:v>43300</c:v>
                </c:pt>
                <c:pt idx="4175">
                  <c:v>33400</c:v>
                </c:pt>
                <c:pt idx="4176">
                  <c:v>53235</c:v>
                </c:pt>
                <c:pt idx="4177">
                  <c:v>33310</c:v>
                </c:pt>
                <c:pt idx="4178">
                  <c:v>41525</c:v>
                </c:pt>
                <c:pt idx="4179">
                  <c:v>33625</c:v>
                </c:pt>
                <c:pt idx="4180">
                  <c:v>31160</c:v>
                </c:pt>
                <c:pt idx="4181">
                  <c:v>45205</c:v>
                </c:pt>
                <c:pt idx="4182">
                  <c:v>35775</c:v>
                </c:pt>
                <c:pt idx="4183">
                  <c:v>43675</c:v>
                </c:pt>
                <c:pt idx="4184">
                  <c:v>2000</c:v>
                </c:pt>
                <c:pt idx="4185">
                  <c:v>2000</c:v>
                </c:pt>
                <c:pt idx="4186">
                  <c:v>2000</c:v>
                </c:pt>
                <c:pt idx="4187">
                  <c:v>2000</c:v>
                </c:pt>
                <c:pt idx="4188">
                  <c:v>2000</c:v>
                </c:pt>
                <c:pt idx="4189">
                  <c:v>2000</c:v>
                </c:pt>
                <c:pt idx="4190">
                  <c:v>2000</c:v>
                </c:pt>
                <c:pt idx="4191">
                  <c:v>2000</c:v>
                </c:pt>
                <c:pt idx="4192">
                  <c:v>2000</c:v>
                </c:pt>
                <c:pt idx="4193">
                  <c:v>2000</c:v>
                </c:pt>
                <c:pt idx="4194">
                  <c:v>2000</c:v>
                </c:pt>
                <c:pt idx="4195">
                  <c:v>2000</c:v>
                </c:pt>
                <c:pt idx="4196">
                  <c:v>32760</c:v>
                </c:pt>
                <c:pt idx="4197">
                  <c:v>27710</c:v>
                </c:pt>
                <c:pt idx="4198">
                  <c:v>34525</c:v>
                </c:pt>
                <c:pt idx="4199">
                  <c:v>34160</c:v>
                </c:pt>
                <c:pt idx="4200">
                  <c:v>30970</c:v>
                </c:pt>
                <c:pt idx="4201">
                  <c:v>36030</c:v>
                </c:pt>
                <c:pt idx="4202">
                  <c:v>31865</c:v>
                </c:pt>
                <c:pt idx="4203">
                  <c:v>32190</c:v>
                </c:pt>
                <c:pt idx="4204">
                  <c:v>34485</c:v>
                </c:pt>
                <c:pt idx="4205">
                  <c:v>35915</c:v>
                </c:pt>
                <c:pt idx="4206">
                  <c:v>36700</c:v>
                </c:pt>
                <c:pt idx="4207">
                  <c:v>36355</c:v>
                </c:pt>
                <c:pt idx="4208">
                  <c:v>34015</c:v>
                </c:pt>
                <c:pt idx="4209">
                  <c:v>37500</c:v>
                </c:pt>
                <c:pt idx="4210">
                  <c:v>32990</c:v>
                </c:pt>
                <c:pt idx="4211">
                  <c:v>35285</c:v>
                </c:pt>
                <c:pt idx="4212">
                  <c:v>36715</c:v>
                </c:pt>
                <c:pt idx="4213">
                  <c:v>34815</c:v>
                </c:pt>
                <c:pt idx="4214">
                  <c:v>37155</c:v>
                </c:pt>
                <c:pt idx="4215">
                  <c:v>22295</c:v>
                </c:pt>
                <c:pt idx="4216">
                  <c:v>26160</c:v>
                </c:pt>
                <c:pt idx="4217">
                  <c:v>23830</c:v>
                </c:pt>
                <c:pt idx="4218">
                  <c:v>22315</c:v>
                </c:pt>
                <c:pt idx="4219">
                  <c:v>25730</c:v>
                </c:pt>
                <c:pt idx="4220">
                  <c:v>20490</c:v>
                </c:pt>
                <c:pt idx="4221">
                  <c:v>25160</c:v>
                </c:pt>
                <c:pt idx="4222">
                  <c:v>26460</c:v>
                </c:pt>
                <c:pt idx="4223">
                  <c:v>22615</c:v>
                </c:pt>
                <c:pt idx="4224">
                  <c:v>23160</c:v>
                </c:pt>
                <c:pt idx="4225">
                  <c:v>26575</c:v>
                </c:pt>
                <c:pt idx="4226">
                  <c:v>19910</c:v>
                </c:pt>
                <c:pt idx="4227">
                  <c:v>26030</c:v>
                </c:pt>
                <c:pt idx="4228">
                  <c:v>19610</c:v>
                </c:pt>
                <c:pt idx="4229">
                  <c:v>22595</c:v>
                </c:pt>
                <c:pt idx="4230">
                  <c:v>25460</c:v>
                </c:pt>
                <c:pt idx="4231">
                  <c:v>28975</c:v>
                </c:pt>
                <c:pt idx="4232">
                  <c:v>23285</c:v>
                </c:pt>
                <c:pt idx="4233">
                  <c:v>29275</c:v>
                </c:pt>
                <c:pt idx="4234">
                  <c:v>22985</c:v>
                </c:pt>
                <c:pt idx="4235">
                  <c:v>4508</c:v>
                </c:pt>
                <c:pt idx="4236">
                  <c:v>5691</c:v>
                </c:pt>
                <c:pt idx="4237">
                  <c:v>5860</c:v>
                </c:pt>
                <c:pt idx="4238">
                  <c:v>45090</c:v>
                </c:pt>
                <c:pt idx="4239">
                  <c:v>34205</c:v>
                </c:pt>
                <c:pt idx="4240">
                  <c:v>35310</c:v>
                </c:pt>
                <c:pt idx="4241">
                  <c:v>36555</c:v>
                </c:pt>
                <c:pt idx="4242">
                  <c:v>55305</c:v>
                </c:pt>
                <c:pt idx="4243">
                  <c:v>43785</c:v>
                </c:pt>
                <c:pt idx="4244">
                  <c:v>39310</c:v>
                </c:pt>
                <c:pt idx="4245">
                  <c:v>30975</c:v>
                </c:pt>
                <c:pt idx="4246">
                  <c:v>39485</c:v>
                </c:pt>
                <c:pt idx="4247">
                  <c:v>31320</c:v>
                </c:pt>
                <c:pt idx="4248">
                  <c:v>33515</c:v>
                </c:pt>
                <c:pt idx="4249">
                  <c:v>52545</c:v>
                </c:pt>
                <c:pt idx="4250">
                  <c:v>35360</c:v>
                </c:pt>
                <c:pt idx="4251">
                  <c:v>37665</c:v>
                </c:pt>
                <c:pt idx="4252">
                  <c:v>39610</c:v>
                </c:pt>
                <c:pt idx="4253">
                  <c:v>36055</c:v>
                </c:pt>
                <c:pt idx="4254">
                  <c:v>26030</c:v>
                </c:pt>
                <c:pt idx="4255">
                  <c:v>51585</c:v>
                </c:pt>
                <c:pt idx="4256">
                  <c:v>49120</c:v>
                </c:pt>
                <c:pt idx="4257">
                  <c:v>31625</c:v>
                </c:pt>
                <c:pt idx="4258">
                  <c:v>46140</c:v>
                </c:pt>
                <c:pt idx="4259">
                  <c:v>33655</c:v>
                </c:pt>
                <c:pt idx="4260">
                  <c:v>49420</c:v>
                </c:pt>
                <c:pt idx="4261">
                  <c:v>37630</c:v>
                </c:pt>
                <c:pt idx="4262">
                  <c:v>41970</c:v>
                </c:pt>
                <c:pt idx="4263">
                  <c:v>34745</c:v>
                </c:pt>
                <c:pt idx="4264">
                  <c:v>51885</c:v>
                </c:pt>
                <c:pt idx="4265">
                  <c:v>30675</c:v>
                </c:pt>
                <c:pt idx="4266">
                  <c:v>41670</c:v>
                </c:pt>
                <c:pt idx="4267">
                  <c:v>52845</c:v>
                </c:pt>
                <c:pt idx="4268">
                  <c:v>41840</c:v>
                </c:pt>
                <c:pt idx="4269">
                  <c:v>26330</c:v>
                </c:pt>
                <c:pt idx="4270">
                  <c:v>30090</c:v>
                </c:pt>
                <c:pt idx="4271">
                  <c:v>31200</c:v>
                </c:pt>
                <c:pt idx="4272">
                  <c:v>32545</c:v>
                </c:pt>
                <c:pt idx="4273">
                  <c:v>55010</c:v>
                </c:pt>
                <c:pt idx="4274">
                  <c:v>42735</c:v>
                </c:pt>
                <c:pt idx="4275">
                  <c:v>35045</c:v>
                </c:pt>
                <c:pt idx="4276">
                  <c:v>37815</c:v>
                </c:pt>
                <c:pt idx="4277">
                  <c:v>40050</c:v>
                </c:pt>
                <c:pt idx="4278">
                  <c:v>31185</c:v>
                </c:pt>
                <c:pt idx="4279">
                  <c:v>53775</c:v>
                </c:pt>
                <c:pt idx="4280">
                  <c:v>37140</c:v>
                </c:pt>
                <c:pt idx="4281">
                  <c:v>26540</c:v>
                </c:pt>
                <c:pt idx="4282">
                  <c:v>30600</c:v>
                </c:pt>
                <c:pt idx="4283">
                  <c:v>52815</c:v>
                </c:pt>
                <c:pt idx="4284">
                  <c:v>53475</c:v>
                </c:pt>
                <c:pt idx="4285">
                  <c:v>56235</c:v>
                </c:pt>
                <c:pt idx="4286">
                  <c:v>40070</c:v>
                </c:pt>
                <c:pt idx="4287">
                  <c:v>50050</c:v>
                </c:pt>
                <c:pt idx="4288">
                  <c:v>31905</c:v>
                </c:pt>
                <c:pt idx="4289">
                  <c:v>35330</c:v>
                </c:pt>
                <c:pt idx="4290">
                  <c:v>26840</c:v>
                </c:pt>
                <c:pt idx="4291">
                  <c:v>34165</c:v>
                </c:pt>
                <c:pt idx="4292">
                  <c:v>58885</c:v>
                </c:pt>
                <c:pt idx="4293">
                  <c:v>35895</c:v>
                </c:pt>
                <c:pt idx="4294">
                  <c:v>35870</c:v>
                </c:pt>
                <c:pt idx="4295">
                  <c:v>62310</c:v>
                </c:pt>
                <c:pt idx="4296">
                  <c:v>34790</c:v>
                </c:pt>
                <c:pt idx="4297">
                  <c:v>43490</c:v>
                </c:pt>
                <c:pt idx="4298">
                  <c:v>32210</c:v>
                </c:pt>
                <c:pt idx="4299">
                  <c:v>36565</c:v>
                </c:pt>
                <c:pt idx="4300">
                  <c:v>31485</c:v>
                </c:pt>
                <c:pt idx="4301">
                  <c:v>40365</c:v>
                </c:pt>
                <c:pt idx="4302">
                  <c:v>33055</c:v>
                </c:pt>
                <c:pt idx="4303">
                  <c:v>38215</c:v>
                </c:pt>
                <c:pt idx="4304">
                  <c:v>40065</c:v>
                </c:pt>
                <c:pt idx="4305">
                  <c:v>42725</c:v>
                </c:pt>
                <c:pt idx="4306">
                  <c:v>31710</c:v>
                </c:pt>
                <c:pt idx="4307">
                  <c:v>45845</c:v>
                </c:pt>
                <c:pt idx="4308">
                  <c:v>38325</c:v>
                </c:pt>
                <c:pt idx="4309">
                  <c:v>50350</c:v>
                </c:pt>
                <c:pt idx="4310">
                  <c:v>42425</c:v>
                </c:pt>
                <c:pt idx="4311">
                  <c:v>55940</c:v>
                </c:pt>
                <c:pt idx="4312">
                  <c:v>42425</c:v>
                </c:pt>
                <c:pt idx="4313">
                  <c:v>34025</c:v>
                </c:pt>
                <c:pt idx="4314">
                  <c:v>40635</c:v>
                </c:pt>
                <c:pt idx="4315">
                  <c:v>38250</c:v>
                </c:pt>
                <c:pt idx="4316">
                  <c:v>35630</c:v>
                </c:pt>
                <c:pt idx="4317">
                  <c:v>52515</c:v>
                </c:pt>
                <c:pt idx="4318">
                  <c:v>44540</c:v>
                </c:pt>
                <c:pt idx="4319">
                  <c:v>46895</c:v>
                </c:pt>
                <c:pt idx="4320">
                  <c:v>31710</c:v>
                </c:pt>
                <c:pt idx="4321">
                  <c:v>51310</c:v>
                </c:pt>
                <c:pt idx="4322">
                  <c:v>56260</c:v>
                </c:pt>
                <c:pt idx="4323">
                  <c:v>40070</c:v>
                </c:pt>
                <c:pt idx="4324">
                  <c:v>59600</c:v>
                </c:pt>
                <c:pt idx="4325">
                  <c:v>48325</c:v>
                </c:pt>
                <c:pt idx="4326">
                  <c:v>40365</c:v>
                </c:pt>
                <c:pt idx="4327">
                  <c:v>46895</c:v>
                </c:pt>
                <c:pt idx="4328">
                  <c:v>26540</c:v>
                </c:pt>
                <c:pt idx="4329">
                  <c:v>36565</c:v>
                </c:pt>
                <c:pt idx="4330">
                  <c:v>31905</c:v>
                </c:pt>
                <c:pt idx="4331">
                  <c:v>44540</c:v>
                </c:pt>
                <c:pt idx="4332">
                  <c:v>45845</c:v>
                </c:pt>
                <c:pt idx="4333">
                  <c:v>38325</c:v>
                </c:pt>
                <c:pt idx="4334">
                  <c:v>31185</c:v>
                </c:pt>
                <c:pt idx="4335">
                  <c:v>40065</c:v>
                </c:pt>
                <c:pt idx="4336">
                  <c:v>53704</c:v>
                </c:pt>
                <c:pt idx="4337">
                  <c:v>54004</c:v>
                </c:pt>
                <c:pt idx="4338">
                  <c:v>35055</c:v>
                </c:pt>
                <c:pt idx="4339">
                  <c:v>52835</c:v>
                </c:pt>
                <c:pt idx="4340">
                  <c:v>42425</c:v>
                </c:pt>
                <c:pt idx="4341">
                  <c:v>56555</c:v>
                </c:pt>
                <c:pt idx="4342">
                  <c:v>35630</c:v>
                </c:pt>
                <c:pt idx="4343">
                  <c:v>34165</c:v>
                </c:pt>
                <c:pt idx="4344">
                  <c:v>31485</c:v>
                </c:pt>
                <c:pt idx="4345">
                  <c:v>35895</c:v>
                </c:pt>
                <c:pt idx="4346">
                  <c:v>50280</c:v>
                </c:pt>
                <c:pt idx="4347">
                  <c:v>38215</c:v>
                </c:pt>
                <c:pt idx="4348">
                  <c:v>35870</c:v>
                </c:pt>
                <c:pt idx="4349">
                  <c:v>42425</c:v>
                </c:pt>
                <c:pt idx="4350">
                  <c:v>26840</c:v>
                </c:pt>
                <c:pt idx="4351">
                  <c:v>35330</c:v>
                </c:pt>
                <c:pt idx="4352">
                  <c:v>43490</c:v>
                </c:pt>
                <c:pt idx="4353">
                  <c:v>32210</c:v>
                </c:pt>
                <c:pt idx="4354">
                  <c:v>42725</c:v>
                </c:pt>
                <c:pt idx="4355">
                  <c:v>50580</c:v>
                </c:pt>
                <c:pt idx="4356">
                  <c:v>37140</c:v>
                </c:pt>
                <c:pt idx="4357">
                  <c:v>34790</c:v>
                </c:pt>
                <c:pt idx="4358">
                  <c:v>30600</c:v>
                </c:pt>
                <c:pt idx="4359">
                  <c:v>34025</c:v>
                </c:pt>
                <c:pt idx="4360">
                  <c:v>63025</c:v>
                </c:pt>
                <c:pt idx="4361">
                  <c:v>38250</c:v>
                </c:pt>
                <c:pt idx="4362">
                  <c:v>40635</c:v>
                </c:pt>
                <c:pt idx="4363">
                  <c:v>53135</c:v>
                </c:pt>
                <c:pt idx="4364">
                  <c:v>3104</c:v>
                </c:pt>
                <c:pt idx="4365">
                  <c:v>2862</c:v>
                </c:pt>
                <c:pt idx="4366">
                  <c:v>3433</c:v>
                </c:pt>
                <c:pt idx="4367">
                  <c:v>3215</c:v>
                </c:pt>
                <c:pt idx="4368">
                  <c:v>3059</c:v>
                </c:pt>
                <c:pt idx="4369">
                  <c:v>3214</c:v>
                </c:pt>
                <c:pt idx="4370">
                  <c:v>3241</c:v>
                </c:pt>
                <c:pt idx="4371">
                  <c:v>2956</c:v>
                </c:pt>
                <c:pt idx="4372">
                  <c:v>3394</c:v>
                </c:pt>
                <c:pt idx="4373">
                  <c:v>2836</c:v>
                </c:pt>
                <c:pt idx="4374">
                  <c:v>2529</c:v>
                </c:pt>
                <c:pt idx="4375">
                  <c:v>2577</c:v>
                </c:pt>
                <c:pt idx="4376">
                  <c:v>2787</c:v>
                </c:pt>
                <c:pt idx="4377">
                  <c:v>3008</c:v>
                </c:pt>
                <c:pt idx="4378">
                  <c:v>3156</c:v>
                </c:pt>
                <c:pt idx="4379">
                  <c:v>3431</c:v>
                </c:pt>
                <c:pt idx="4380">
                  <c:v>3338</c:v>
                </c:pt>
                <c:pt idx="4381">
                  <c:v>3138</c:v>
                </c:pt>
                <c:pt idx="4382">
                  <c:v>3096</c:v>
                </c:pt>
                <c:pt idx="4383">
                  <c:v>3535</c:v>
                </c:pt>
                <c:pt idx="4384">
                  <c:v>3733</c:v>
                </c:pt>
                <c:pt idx="4385">
                  <c:v>3487</c:v>
                </c:pt>
                <c:pt idx="4386">
                  <c:v>3269</c:v>
                </c:pt>
                <c:pt idx="4387">
                  <c:v>2843</c:v>
                </c:pt>
                <c:pt idx="4388">
                  <c:v>3395</c:v>
                </c:pt>
                <c:pt idx="4389">
                  <c:v>3099</c:v>
                </c:pt>
                <c:pt idx="4390">
                  <c:v>3471</c:v>
                </c:pt>
                <c:pt idx="4391">
                  <c:v>3199</c:v>
                </c:pt>
                <c:pt idx="4392">
                  <c:v>2817</c:v>
                </c:pt>
                <c:pt idx="4393">
                  <c:v>3223</c:v>
                </c:pt>
                <c:pt idx="4394">
                  <c:v>3764</c:v>
                </c:pt>
                <c:pt idx="4395">
                  <c:v>3822</c:v>
                </c:pt>
                <c:pt idx="4396">
                  <c:v>3251</c:v>
                </c:pt>
                <c:pt idx="4397">
                  <c:v>3550</c:v>
                </c:pt>
                <c:pt idx="4398">
                  <c:v>3269</c:v>
                </c:pt>
                <c:pt idx="4399">
                  <c:v>4078</c:v>
                </c:pt>
                <c:pt idx="4400">
                  <c:v>3241</c:v>
                </c:pt>
                <c:pt idx="4401">
                  <c:v>3583</c:v>
                </c:pt>
                <c:pt idx="4402">
                  <c:v>3542</c:v>
                </c:pt>
                <c:pt idx="4403">
                  <c:v>3560</c:v>
                </c:pt>
                <c:pt idx="4404">
                  <c:v>2922</c:v>
                </c:pt>
                <c:pt idx="4405">
                  <c:v>3188</c:v>
                </c:pt>
                <c:pt idx="4406">
                  <c:v>3192</c:v>
                </c:pt>
                <c:pt idx="4407">
                  <c:v>3878</c:v>
                </c:pt>
                <c:pt idx="4408">
                  <c:v>3752</c:v>
                </c:pt>
                <c:pt idx="4409">
                  <c:v>3572</c:v>
                </c:pt>
                <c:pt idx="4410">
                  <c:v>3908</c:v>
                </c:pt>
                <c:pt idx="4411">
                  <c:v>2923</c:v>
                </c:pt>
                <c:pt idx="4412">
                  <c:v>315888</c:v>
                </c:pt>
                <c:pt idx="4413">
                  <c:v>315888</c:v>
                </c:pt>
                <c:pt idx="4414">
                  <c:v>319995</c:v>
                </c:pt>
                <c:pt idx="4415">
                  <c:v>173079</c:v>
                </c:pt>
                <c:pt idx="4416">
                  <c:v>211525</c:v>
                </c:pt>
                <c:pt idx="4417">
                  <c:v>234945</c:v>
                </c:pt>
                <c:pt idx="4418">
                  <c:v>184309</c:v>
                </c:pt>
                <c:pt idx="4419">
                  <c:v>201213</c:v>
                </c:pt>
                <c:pt idx="4420">
                  <c:v>199054</c:v>
                </c:pt>
                <c:pt idx="4421">
                  <c:v>217310</c:v>
                </c:pt>
                <c:pt idx="4422">
                  <c:v>228447</c:v>
                </c:pt>
                <c:pt idx="4423">
                  <c:v>186925</c:v>
                </c:pt>
                <c:pt idx="4424">
                  <c:v>200054</c:v>
                </c:pt>
                <c:pt idx="4425">
                  <c:v>218310</c:v>
                </c:pt>
                <c:pt idx="4426">
                  <c:v>187925</c:v>
                </c:pt>
                <c:pt idx="4427">
                  <c:v>229447</c:v>
                </c:pt>
                <c:pt idx="4428">
                  <c:v>2000</c:v>
                </c:pt>
                <c:pt idx="4429">
                  <c:v>2000</c:v>
                </c:pt>
                <c:pt idx="4430">
                  <c:v>2000</c:v>
                </c:pt>
                <c:pt idx="4431">
                  <c:v>295000</c:v>
                </c:pt>
                <c:pt idx="4432">
                  <c:v>295000</c:v>
                </c:pt>
                <c:pt idx="4433">
                  <c:v>295000</c:v>
                </c:pt>
                <c:pt idx="4434">
                  <c:v>18405</c:v>
                </c:pt>
                <c:pt idx="4435">
                  <c:v>21435</c:v>
                </c:pt>
                <c:pt idx="4436">
                  <c:v>15685</c:v>
                </c:pt>
                <c:pt idx="4437">
                  <c:v>16085</c:v>
                </c:pt>
                <c:pt idx="4438">
                  <c:v>14455</c:v>
                </c:pt>
                <c:pt idx="4439">
                  <c:v>14855</c:v>
                </c:pt>
                <c:pt idx="4440">
                  <c:v>18805</c:v>
                </c:pt>
                <c:pt idx="4441">
                  <c:v>14880</c:v>
                </c:pt>
                <c:pt idx="4442">
                  <c:v>16110</c:v>
                </c:pt>
                <c:pt idx="4443">
                  <c:v>18830</c:v>
                </c:pt>
                <c:pt idx="4444">
                  <c:v>15810</c:v>
                </c:pt>
                <c:pt idx="4445">
                  <c:v>14580</c:v>
                </c:pt>
                <c:pt idx="4446">
                  <c:v>18530</c:v>
                </c:pt>
                <c:pt idx="4447">
                  <c:v>21460</c:v>
                </c:pt>
                <c:pt idx="4448">
                  <c:v>15660</c:v>
                </c:pt>
                <c:pt idx="4449">
                  <c:v>19420</c:v>
                </c:pt>
                <c:pt idx="4450">
                  <c:v>21610</c:v>
                </c:pt>
                <c:pt idx="4451">
                  <c:v>14430</c:v>
                </c:pt>
                <c:pt idx="4452">
                  <c:v>14130</c:v>
                </c:pt>
                <c:pt idx="4453">
                  <c:v>15360</c:v>
                </c:pt>
                <c:pt idx="4454">
                  <c:v>19120</c:v>
                </c:pt>
                <c:pt idx="4455">
                  <c:v>4677</c:v>
                </c:pt>
                <c:pt idx="4456">
                  <c:v>6175</c:v>
                </c:pt>
                <c:pt idx="4457">
                  <c:v>8548</c:v>
                </c:pt>
                <c:pt idx="4458">
                  <c:v>9567</c:v>
                </c:pt>
                <c:pt idx="4459">
                  <c:v>5844</c:v>
                </c:pt>
                <c:pt idx="4460">
                  <c:v>24035</c:v>
                </c:pt>
                <c:pt idx="4461">
                  <c:v>25475</c:v>
                </c:pt>
                <c:pt idx="4462">
                  <c:v>31215</c:v>
                </c:pt>
                <c:pt idx="4463">
                  <c:v>18855</c:v>
                </c:pt>
                <c:pt idx="4464">
                  <c:v>27145</c:v>
                </c:pt>
                <c:pt idx="4465">
                  <c:v>32095</c:v>
                </c:pt>
                <c:pt idx="4466">
                  <c:v>25995</c:v>
                </c:pt>
                <c:pt idx="4467">
                  <c:v>28025</c:v>
                </c:pt>
                <c:pt idx="4468">
                  <c:v>20050</c:v>
                </c:pt>
                <c:pt idx="4469">
                  <c:v>26965</c:v>
                </c:pt>
                <c:pt idx="4470">
                  <c:v>36625</c:v>
                </c:pt>
                <c:pt idx="4471">
                  <c:v>36625</c:v>
                </c:pt>
                <c:pt idx="4472">
                  <c:v>15650</c:v>
                </c:pt>
                <c:pt idx="4473">
                  <c:v>17560</c:v>
                </c:pt>
                <c:pt idx="4474">
                  <c:v>19925</c:v>
                </c:pt>
                <c:pt idx="4475">
                  <c:v>20925</c:v>
                </c:pt>
                <c:pt idx="4476">
                  <c:v>16450</c:v>
                </c:pt>
                <c:pt idx="4477">
                  <c:v>18360</c:v>
                </c:pt>
                <c:pt idx="4478">
                  <c:v>21165</c:v>
                </c:pt>
                <c:pt idx="4479">
                  <c:v>20165</c:v>
                </c:pt>
                <c:pt idx="4480">
                  <c:v>16690</c:v>
                </c:pt>
                <c:pt idx="4481">
                  <c:v>18600</c:v>
                </c:pt>
                <c:pt idx="4482">
                  <c:v>17800</c:v>
                </c:pt>
                <c:pt idx="4483">
                  <c:v>15890</c:v>
                </c:pt>
                <c:pt idx="4484">
                  <c:v>20265</c:v>
                </c:pt>
                <c:pt idx="4485">
                  <c:v>16790</c:v>
                </c:pt>
                <c:pt idx="4486">
                  <c:v>21265</c:v>
                </c:pt>
                <c:pt idx="4487">
                  <c:v>17900</c:v>
                </c:pt>
                <c:pt idx="4488">
                  <c:v>15990</c:v>
                </c:pt>
                <c:pt idx="4489">
                  <c:v>18700</c:v>
                </c:pt>
                <c:pt idx="4490">
                  <c:v>24165</c:v>
                </c:pt>
                <c:pt idx="4491">
                  <c:v>23965</c:v>
                </c:pt>
                <c:pt idx="4492">
                  <c:v>26290</c:v>
                </c:pt>
                <c:pt idx="4493">
                  <c:v>22165</c:v>
                </c:pt>
                <c:pt idx="4494">
                  <c:v>28090</c:v>
                </c:pt>
                <c:pt idx="4495">
                  <c:v>25965</c:v>
                </c:pt>
                <c:pt idx="4496">
                  <c:v>24230</c:v>
                </c:pt>
                <c:pt idx="4497">
                  <c:v>22230</c:v>
                </c:pt>
                <c:pt idx="4498">
                  <c:v>28230</c:v>
                </c:pt>
                <c:pt idx="4499">
                  <c:v>24080</c:v>
                </c:pt>
                <c:pt idx="4500">
                  <c:v>26380</c:v>
                </c:pt>
                <c:pt idx="4501">
                  <c:v>26080</c:v>
                </c:pt>
                <c:pt idx="4502">
                  <c:v>28460</c:v>
                </c:pt>
                <c:pt idx="4503">
                  <c:v>24885</c:v>
                </c:pt>
                <c:pt idx="4504">
                  <c:v>23035</c:v>
                </c:pt>
                <c:pt idx="4505">
                  <c:v>26610</c:v>
                </c:pt>
                <c:pt idx="4506">
                  <c:v>27705</c:v>
                </c:pt>
                <c:pt idx="4507">
                  <c:v>27295</c:v>
                </c:pt>
                <c:pt idx="4508">
                  <c:v>26115</c:v>
                </c:pt>
                <c:pt idx="4509">
                  <c:v>27030</c:v>
                </c:pt>
                <c:pt idx="4510">
                  <c:v>28620</c:v>
                </c:pt>
                <c:pt idx="4511">
                  <c:v>28210</c:v>
                </c:pt>
                <c:pt idx="4512">
                  <c:v>29270</c:v>
                </c:pt>
                <c:pt idx="4513">
                  <c:v>27680</c:v>
                </c:pt>
                <c:pt idx="4514">
                  <c:v>28860</c:v>
                </c:pt>
                <c:pt idx="4515">
                  <c:v>2000</c:v>
                </c:pt>
                <c:pt idx="4516">
                  <c:v>2000</c:v>
                </c:pt>
                <c:pt idx="4517">
                  <c:v>2158</c:v>
                </c:pt>
                <c:pt idx="4518">
                  <c:v>32100</c:v>
                </c:pt>
                <c:pt idx="4519">
                  <c:v>29100</c:v>
                </c:pt>
                <c:pt idx="4520">
                  <c:v>37700</c:v>
                </c:pt>
                <c:pt idx="4521">
                  <c:v>39650</c:v>
                </c:pt>
                <c:pt idx="4522">
                  <c:v>34050</c:v>
                </c:pt>
                <c:pt idx="4523">
                  <c:v>42400</c:v>
                </c:pt>
                <c:pt idx="4524">
                  <c:v>42600</c:v>
                </c:pt>
                <c:pt idx="4525">
                  <c:v>32300</c:v>
                </c:pt>
                <c:pt idx="4526">
                  <c:v>29600</c:v>
                </c:pt>
                <c:pt idx="4527">
                  <c:v>34250</c:v>
                </c:pt>
                <c:pt idx="4528">
                  <c:v>39750</c:v>
                </c:pt>
                <c:pt idx="4529">
                  <c:v>37800</c:v>
                </c:pt>
                <c:pt idx="4530">
                  <c:v>43030</c:v>
                </c:pt>
                <c:pt idx="4531">
                  <c:v>40180</c:v>
                </c:pt>
                <c:pt idx="4532">
                  <c:v>32730</c:v>
                </c:pt>
                <c:pt idx="4533">
                  <c:v>38230</c:v>
                </c:pt>
                <c:pt idx="4534">
                  <c:v>30025</c:v>
                </c:pt>
                <c:pt idx="4535">
                  <c:v>34680</c:v>
                </c:pt>
                <c:pt idx="4536">
                  <c:v>200500</c:v>
                </c:pt>
                <c:pt idx="4537">
                  <c:v>215800</c:v>
                </c:pt>
                <c:pt idx="4538">
                  <c:v>195100</c:v>
                </c:pt>
                <c:pt idx="4539">
                  <c:v>201000</c:v>
                </c:pt>
                <c:pt idx="4540">
                  <c:v>222300</c:v>
                </c:pt>
                <c:pt idx="4541">
                  <c:v>36120</c:v>
                </c:pt>
                <c:pt idx="4542">
                  <c:v>24370</c:v>
                </c:pt>
                <c:pt idx="4543">
                  <c:v>24425</c:v>
                </c:pt>
                <c:pt idx="4544">
                  <c:v>24775</c:v>
                </c:pt>
                <c:pt idx="4545">
                  <c:v>18460</c:v>
                </c:pt>
                <c:pt idx="4546">
                  <c:v>18960</c:v>
                </c:pt>
                <c:pt idx="4547">
                  <c:v>23170</c:v>
                </c:pt>
                <c:pt idx="4548">
                  <c:v>17170</c:v>
                </c:pt>
                <c:pt idx="4549">
                  <c:v>23670</c:v>
                </c:pt>
                <c:pt idx="4550">
                  <c:v>29170</c:v>
                </c:pt>
                <c:pt idx="4551">
                  <c:v>18515</c:v>
                </c:pt>
                <c:pt idx="4552">
                  <c:v>23725</c:v>
                </c:pt>
                <c:pt idx="4553">
                  <c:v>23225</c:v>
                </c:pt>
                <c:pt idx="4554">
                  <c:v>29170</c:v>
                </c:pt>
                <c:pt idx="4555">
                  <c:v>19015</c:v>
                </c:pt>
                <c:pt idx="4556">
                  <c:v>17225</c:v>
                </c:pt>
                <c:pt idx="4557">
                  <c:v>21675</c:v>
                </c:pt>
                <c:pt idx="4558">
                  <c:v>18175</c:v>
                </c:pt>
                <c:pt idx="4559">
                  <c:v>16775</c:v>
                </c:pt>
                <c:pt idx="4560">
                  <c:v>24075</c:v>
                </c:pt>
                <c:pt idx="4561">
                  <c:v>23575</c:v>
                </c:pt>
                <c:pt idx="4562">
                  <c:v>21175</c:v>
                </c:pt>
                <c:pt idx="4563">
                  <c:v>29120</c:v>
                </c:pt>
                <c:pt idx="4564">
                  <c:v>19765</c:v>
                </c:pt>
                <c:pt idx="4565">
                  <c:v>16699</c:v>
                </c:pt>
                <c:pt idx="4566">
                  <c:v>13799</c:v>
                </c:pt>
                <c:pt idx="4567">
                  <c:v>14499</c:v>
                </c:pt>
                <c:pt idx="4568">
                  <c:v>15099</c:v>
                </c:pt>
                <c:pt idx="4569">
                  <c:v>15999</c:v>
                </c:pt>
                <c:pt idx="4570">
                  <c:v>15399</c:v>
                </c:pt>
                <c:pt idx="4571">
                  <c:v>14699</c:v>
                </c:pt>
                <c:pt idx="4572">
                  <c:v>15799</c:v>
                </c:pt>
                <c:pt idx="4573">
                  <c:v>16349</c:v>
                </c:pt>
                <c:pt idx="4574">
                  <c:v>14899</c:v>
                </c:pt>
                <c:pt idx="4575">
                  <c:v>15399</c:v>
                </c:pt>
                <c:pt idx="4576">
                  <c:v>15099</c:v>
                </c:pt>
                <c:pt idx="4577">
                  <c:v>16499</c:v>
                </c:pt>
                <c:pt idx="4578">
                  <c:v>15449</c:v>
                </c:pt>
                <c:pt idx="4579">
                  <c:v>13999</c:v>
                </c:pt>
                <c:pt idx="4580">
                  <c:v>14349</c:v>
                </c:pt>
                <c:pt idx="4581">
                  <c:v>16049</c:v>
                </c:pt>
                <c:pt idx="4582">
                  <c:v>14499</c:v>
                </c:pt>
                <c:pt idx="4583">
                  <c:v>14949</c:v>
                </c:pt>
                <c:pt idx="4584">
                  <c:v>15999</c:v>
                </c:pt>
                <c:pt idx="4585">
                  <c:v>16949</c:v>
                </c:pt>
                <c:pt idx="4586">
                  <c:v>15249</c:v>
                </c:pt>
                <c:pt idx="4587">
                  <c:v>15849</c:v>
                </c:pt>
                <c:pt idx="4588">
                  <c:v>15599</c:v>
                </c:pt>
                <c:pt idx="4589">
                  <c:v>15589</c:v>
                </c:pt>
                <c:pt idx="4590">
                  <c:v>16489</c:v>
                </c:pt>
                <c:pt idx="4591">
                  <c:v>17689</c:v>
                </c:pt>
                <c:pt idx="4592">
                  <c:v>16989</c:v>
                </c:pt>
                <c:pt idx="4593">
                  <c:v>16089</c:v>
                </c:pt>
                <c:pt idx="4594">
                  <c:v>16789</c:v>
                </c:pt>
                <c:pt idx="4595">
                  <c:v>14489</c:v>
                </c:pt>
                <c:pt idx="4596">
                  <c:v>15889</c:v>
                </c:pt>
                <c:pt idx="4597">
                  <c:v>14989</c:v>
                </c:pt>
                <c:pt idx="4598">
                  <c:v>15389</c:v>
                </c:pt>
                <c:pt idx="4599">
                  <c:v>33095</c:v>
                </c:pt>
                <c:pt idx="4600">
                  <c:v>25095</c:v>
                </c:pt>
                <c:pt idx="4601">
                  <c:v>24595</c:v>
                </c:pt>
                <c:pt idx="4602">
                  <c:v>28095</c:v>
                </c:pt>
                <c:pt idx="4603">
                  <c:v>30095</c:v>
                </c:pt>
                <c:pt idx="4604">
                  <c:v>22195</c:v>
                </c:pt>
                <c:pt idx="4605">
                  <c:v>28495</c:v>
                </c:pt>
                <c:pt idx="4606">
                  <c:v>23195</c:v>
                </c:pt>
                <c:pt idx="4607">
                  <c:v>28795</c:v>
                </c:pt>
                <c:pt idx="4608">
                  <c:v>25295</c:v>
                </c:pt>
                <c:pt idx="4609">
                  <c:v>23395</c:v>
                </c:pt>
                <c:pt idx="4610">
                  <c:v>29195</c:v>
                </c:pt>
                <c:pt idx="4611">
                  <c:v>22395</c:v>
                </c:pt>
                <c:pt idx="4612">
                  <c:v>33795</c:v>
                </c:pt>
                <c:pt idx="4613">
                  <c:v>25795</c:v>
                </c:pt>
                <c:pt idx="4614">
                  <c:v>30795</c:v>
                </c:pt>
                <c:pt idx="4615">
                  <c:v>34295</c:v>
                </c:pt>
                <c:pt idx="4616">
                  <c:v>25995</c:v>
                </c:pt>
                <c:pt idx="4617">
                  <c:v>29295</c:v>
                </c:pt>
                <c:pt idx="4618">
                  <c:v>25495</c:v>
                </c:pt>
                <c:pt idx="4619">
                  <c:v>29195</c:v>
                </c:pt>
                <c:pt idx="4620">
                  <c:v>31295</c:v>
                </c:pt>
                <c:pt idx="4621">
                  <c:v>23595</c:v>
                </c:pt>
                <c:pt idx="4622">
                  <c:v>22595</c:v>
                </c:pt>
                <c:pt idx="4623">
                  <c:v>19590</c:v>
                </c:pt>
                <c:pt idx="4624">
                  <c:v>19390</c:v>
                </c:pt>
                <c:pt idx="4625">
                  <c:v>18590</c:v>
                </c:pt>
                <c:pt idx="4626">
                  <c:v>20890</c:v>
                </c:pt>
                <c:pt idx="4627">
                  <c:v>21890</c:v>
                </c:pt>
                <c:pt idx="4628">
                  <c:v>17490</c:v>
                </c:pt>
                <c:pt idx="4629">
                  <c:v>15890</c:v>
                </c:pt>
                <c:pt idx="4630">
                  <c:v>19690</c:v>
                </c:pt>
                <c:pt idx="4631">
                  <c:v>20590</c:v>
                </c:pt>
                <c:pt idx="4632">
                  <c:v>21590</c:v>
                </c:pt>
                <c:pt idx="4633">
                  <c:v>20690</c:v>
                </c:pt>
                <c:pt idx="4634">
                  <c:v>15990</c:v>
                </c:pt>
                <c:pt idx="4635">
                  <c:v>21990</c:v>
                </c:pt>
                <c:pt idx="4636">
                  <c:v>21690</c:v>
                </c:pt>
                <c:pt idx="4637">
                  <c:v>18090</c:v>
                </c:pt>
                <c:pt idx="4638">
                  <c:v>20390</c:v>
                </c:pt>
                <c:pt idx="4639">
                  <c:v>19890</c:v>
                </c:pt>
                <c:pt idx="4640">
                  <c:v>17700</c:v>
                </c:pt>
                <c:pt idx="4641">
                  <c:v>20990</c:v>
                </c:pt>
                <c:pt idx="4642">
                  <c:v>19990</c:v>
                </c:pt>
                <c:pt idx="4643">
                  <c:v>17500</c:v>
                </c:pt>
                <c:pt idx="4644">
                  <c:v>19200</c:v>
                </c:pt>
                <c:pt idx="4645">
                  <c:v>21200</c:v>
                </c:pt>
                <c:pt idx="4646">
                  <c:v>16490</c:v>
                </c:pt>
                <c:pt idx="4647">
                  <c:v>18090</c:v>
                </c:pt>
                <c:pt idx="4648">
                  <c:v>25890</c:v>
                </c:pt>
                <c:pt idx="4649">
                  <c:v>23690</c:v>
                </c:pt>
                <c:pt idx="4650">
                  <c:v>21990</c:v>
                </c:pt>
                <c:pt idx="4651">
                  <c:v>2000</c:v>
                </c:pt>
                <c:pt idx="4652">
                  <c:v>2000</c:v>
                </c:pt>
                <c:pt idx="4653">
                  <c:v>2000</c:v>
                </c:pt>
                <c:pt idx="4654">
                  <c:v>2000</c:v>
                </c:pt>
                <c:pt idx="4655">
                  <c:v>2000</c:v>
                </c:pt>
                <c:pt idx="4656">
                  <c:v>2000</c:v>
                </c:pt>
                <c:pt idx="4657">
                  <c:v>24700</c:v>
                </c:pt>
                <c:pt idx="4658">
                  <c:v>28500</c:v>
                </c:pt>
                <c:pt idx="4659">
                  <c:v>27400</c:v>
                </c:pt>
                <c:pt idx="4660">
                  <c:v>25800</c:v>
                </c:pt>
                <c:pt idx="4661">
                  <c:v>31090</c:v>
                </c:pt>
                <c:pt idx="4662">
                  <c:v>26000</c:v>
                </c:pt>
                <c:pt idx="4663">
                  <c:v>24900</c:v>
                </c:pt>
                <c:pt idx="4664">
                  <c:v>29990</c:v>
                </c:pt>
                <c:pt idx="4665">
                  <c:v>25305</c:v>
                </c:pt>
                <c:pt idx="4666">
                  <c:v>30610</c:v>
                </c:pt>
                <c:pt idx="4667">
                  <c:v>29510</c:v>
                </c:pt>
                <c:pt idx="4668">
                  <c:v>26405</c:v>
                </c:pt>
                <c:pt idx="4669">
                  <c:v>24975</c:v>
                </c:pt>
                <c:pt idx="4670">
                  <c:v>26370</c:v>
                </c:pt>
                <c:pt idx="4671">
                  <c:v>31575</c:v>
                </c:pt>
                <c:pt idx="4672">
                  <c:v>27775</c:v>
                </c:pt>
                <c:pt idx="4673">
                  <c:v>26330</c:v>
                </c:pt>
                <c:pt idx="4674">
                  <c:v>28330</c:v>
                </c:pt>
                <c:pt idx="4675">
                  <c:v>25330</c:v>
                </c:pt>
                <c:pt idx="4676">
                  <c:v>26830</c:v>
                </c:pt>
                <c:pt idx="4677">
                  <c:v>26830</c:v>
                </c:pt>
                <c:pt idx="4678">
                  <c:v>28030</c:v>
                </c:pt>
                <c:pt idx="4679">
                  <c:v>23930</c:v>
                </c:pt>
                <c:pt idx="4680">
                  <c:v>21630</c:v>
                </c:pt>
                <c:pt idx="4681">
                  <c:v>26530</c:v>
                </c:pt>
                <c:pt idx="4682">
                  <c:v>29030</c:v>
                </c:pt>
                <c:pt idx="4683">
                  <c:v>32755</c:v>
                </c:pt>
                <c:pt idx="4684">
                  <c:v>19650</c:v>
                </c:pt>
                <c:pt idx="4685">
                  <c:v>29575</c:v>
                </c:pt>
                <c:pt idx="4686">
                  <c:v>23655</c:v>
                </c:pt>
                <c:pt idx="4687">
                  <c:v>26615</c:v>
                </c:pt>
                <c:pt idx="4688">
                  <c:v>26665</c:v>
                </c:pt>
                <c:pt idx="4689">
                  <c:v>23705</c:v>
                </c:pt>
                <c:pt idx="4690">
                  <c:v>29575</c:v>
                </c:pt>
                <c:pt idx="4691">
                  <c:v>19700</c:v>
                </c:pt>
                <c:pt idx="4692">
                  <c:v>28440</c:v>
                </c:pt>
                <c:pt idx="4693">
                  <c:v>30440</c:v>
                </c:pt>
                <c:pt idx="4694">
                  <c:v>25040</c:v>
                </c:pt>
                <c:pt idx="4695">
                  <c:v>26840</c:v>
                </c:pt>
                <c:pt idx="4696">
                  <c:v>26440</c:v>
                </c:pt>
                <c:pt idx="4697">
                  <c:v>28240</c:v>
                </c:pt>
                <c:pt idx="4698">
                  <c:v>28355</c:v>
                </c:pt>
                <c:pt idx="4699">
                  <c:v>26505</c:v>
                </c:pt>
                <c:pt idx="4700">
                  <c:v>25105</c:v>
                </c:pt>
                <c:pt idx="4701">
                  <c:v>30580</c:v>
                </c:pt>
                <c:pt idx="4702">
                  <c:v>26955</c:v>
                </c:pt>
                <c:pt idx="4703">
                  <c:v>28530</c:v>
                </c:pt>
                <c:pt idx="4704">
                  <c:v>27770</c:v>
                </c:pt>
                <c:pt idx="4705">
                  <c:v>29205</c:v>
                </c:pt>
                <c:pt idx="4706">
                  <c:v>31055</c:v>
                </c:pt>
                <c:pt idx="4707">
                  <c:v>25920</c:v>
                </c:pt>
                <c:pt idx="4708">
                  <c:v>32560</c:v>
                </c:pt>
                <c:pt idx="4709">
                  <c:v>20660</c:v>
                </c:pt>
                <c:pt idx="4710">
                  <c:v>25510</c:v>
                </c:pt>
                <c:pt idx="4711">
                  <c:v>34010</c:v>
                </c:pt>
                <c:pt idx="4712">
                  <c:v>31510</c:v>
                </c:pt>
                <c:pt idx="4713">
                  <c:v>32560</c:v>
                </c:pt>
                <c:pt idx="4714">
                  <c:v>25860</c:v>
                </c:pt>
                <c:pt idx="4715">
                  <c:v>26450</c:v>
                </c:pt>
                <c:pt idx="4716">
                  <c:v>23020</c:v>
                </c:pt>
                <c:pt idx="4717">
                  <c:v>27240</c:v>
                </c:pt>
                <c:pt idx="4718">
                  <c:v>17990</c:v>
                </c:pt>
                <c:pt idx="4719">
                  <c:v>30550</c:v>
                </c:pt>
                <c:pt idx="4720">
                  <c:v>24190</c:v>
                </c:pt>
                <c:pt idx="4721">
                  <c:v>23750</c:v>
                </c:pt>
                <c:pt idx="4722">
                  <c:v>28050</c:v>
                </c:pt>
                <c:pt idx="4723">
                  <c:v>21970</c:v>
                </c:pt>
                <c:pt idx="4724">
                  <c:v>31360</c:v>
                </c:pt>
                <c:pt idx="4725">
                  <c:v>24540</c:v>
                </c:pt>
                <c:pt idx="4726">
                  <c:v>25400</c:v>
                </c:pt>
                <c:pt idx="4727">
                  <c:v>25350</c:v>
                </c:pt>
                <c:pt idx="4728">
                  <c:v>23610</c:v>
                </c:pt>
                <c:pt idx="4729">
                  <c:v>28560</c:v>
                </c:pt>
                <c:pt idx="4730">
                  <c:v>26310</c:v>
                </c:pt>
                <c:pt idx="4731">
                  <c:v>22700</c:v>
                </c:pt>
                <c:pt idx="4732">
                  <c:v>35260</c:v>
                </c:pt>
                <c:pt idx="4733">
                  <c:v>24630</c:v>
                </c:pt>
                <c:pt idx="4734">
                  <c:v>27630</c:v>
                </c:pt>
                <c:pt idx="4735">
                  <c:v>31750</c:v>
                </c:pt>
                <c:pt idx="4736">
                  <c:v>26750</c:v>
                </c:pt>
                <c:pt idx="4737">
                  <c:v>25840</c:v>
                </c:pt>
                <c:pt idx="4738">
                  <c:v>32890</c:v>
                </c:pt>
                <c:pt idx="4739">
                  <c:v>24050</c:v>
                </c:pt>
                <c:pt idx="4740">
                  <c:v>31840</c:v>
                </c:pt>
                <c:pt idx="4741">
                  <c:v>24960</c:v>
                </c:pt>
                <c:pt idx="4742">
                  <c:v>26640</c:v>
                </c:pt>
                <c:pt idx="4743">
                  <c:v>35590</c:v>
                </c:pt>
                <c:pt idx="4744">
                  <c:v>23000</c:v>
                </c:pt>
                <c:pt idx="4745">
                  <c:v>32080</c:v>
                </c:pt>
                <c:pt idx="4746">
                  <c:v>34360</c:v>
                </c:pt>
                <c:pt idx="4747">
                  <c:v>28380</c:v>
                </c:pt>
                <c:pt idx="4748">
                  <c:v>25680</c:v>
                </c:pt>
                <c:pt idx="4749">
                  <c:v>23940</c:v>
                </c:pt>
                <c:pt idx="4750">
                  <c:v>24520</c:v>
                </c:pt>
                <c:pt idx="4751">
                  <c:v>31690</c:v>
                </c:pt>
                <c:pt idx="4752">
                  <c:v>28910</c:v>
                </c:pt>
                <c:pt idx="4753">
                  <c:v>35610</c:v>
                </c:pt>
                <c:pt idx="4754">
                  <c:v>18290</c:v>
                </c:pt>
                <c:pt idx="4755">
                  <c:v>23230</c:v>
                </c:pt>
                <c:pt idx="4756">
                  <c:v>34340</c:v>
                </c:pt>
                <c:pt idx="4757">
                  <c:v>28890</c:v>
                </c:pt>
                <c:pt idx="4758">
                  <c:v>31710</c:v>
                </c:pt>
                <c:pt idx="4759">
                  <c:v>27960</c:v>
                </c:pt>
                <c:pt idx="4760">
                  <c:v>20960</c:v>
                </c:pt>
                <c:pt idx="4761">
                  <c:v>22180</c:v>
                </c:pt>
                <c:pt idx="4762">
                  <c:v>25750</c:v>
                </c:pt>
                <c:pt idx="4763">
                  <c:v>32340</c:v>
                </c:pt>
                <c:pt idx="4764">
                  <c:v>27320</c:v>
                </c:pt>
                <c:pt idx="4765">
                  <c:v>26470</c:v>
                </c:pt>
                <c:pt idx="4766">
                  <c:v>27650</c:v>
                </c:pt>
                <c:pt idx="4767">
                  <c:v>29170</c:v>
                </c:pt>
                <c:pt idx="4768">
                  <c:v>18390</c:v>
                </c:pt>
                <c:pt idx="4769">
                  <c:v>22160</c:v>
                </c:pt>
                <c:pt idx="4770">
                  <c:v>24950</c:v>
                </c:pt>
                <c:pt idx="4771">
                  <c:v>26630</c:v>
                </c:pt>
                <c:pt idx="4772">
                  <c:v>33390</c:v>
                </c:pt>
                <c:pt idx="4773">
                  <c:v>35160</c:v>
                </c:pt>
                <c:pt idx="4774">
                  <c:v>28750</c:v>
                </c:pt>
                <c:pt idx="4775">
                  <c:v>23910</c:v>
                </c:pt>
                <c:pt idx="4776">
                  <c:v>32580</c:v>
                </c:pt>
                <c:pt idx="4777">
                  <c:v>29700</c:v>
                </c:pt>
                <c:pt idx="4778">
                  <c:v>36410</c:v>
                </c:pt>
                <c:pt idx="4779">
                  <c:v>25200</c:v>
                </c:pt>
                <c:pt idx="4780">
                  <c:v>23900</c:v>
                </c:pt>
                <c:pt idx="4781">
                  <c:v>24620</c:v>
                </c:pt>
                <c:pt idx="4782">
                  <c:v>32510</c:v>
                </c:pt>
                <c:pt idx="4783">
                  <c:v>22860</c:v>
                </c:pt>
                <c:pt idx="4784">
                  <c:v>27380</c:v>
                </c:pt>
                <c:pt idx="4785">
                  <c:v>26575</c:v>
                </c:pt>
                <c:pt idx="4786">
                  <c:v>32330</c:v>
                </c:pt>
                <c:pt idx="4787">
                  <c:v>31430</c:v>
                </c:pt>
                <c:pt idx="4788">
                  <c:v>26480</c:v>
                </c:pt>
                <c:pt idx="4789">
                  <c:v>25675</c:v>
                </c:pt>
                <c:pt idx="4790">
                  <c:v>37020</c:v>
                </c:pt>
                <c:pt idx="4791">
                  <c:v>31010</c:v>
                </c:pt>
                <c:pt idx="4792">
                  <c:v>25675</c:v>
                </c:pt>
                <c:pt idx="4793">
                  <c:v>26480</c:v>
                </c:pt>
                <c:pt idx="4794">
                  <c:v>27830</c:v>
                </c:pt>
                <c:pt idx="4795">
                  <c:v>32780</c:v>
                </c:pt>
                <c:pt idx="4796">
                  <c:v>24035</c:v>
                </c:pt>
                <c:pt idx="4797">
                  <c:v>30780</c:v>
                </c:pt>
                <c:pt idx="4798">
                  <c:v>22500</c:v>
                </c:pt>
                <c:pt idx="4799">
                  <c:v>31270</c:v>
                </c:pt>
                <c:pt idx="4800">
                  <c:v>22750</c:v>
                </c:pt>
                <c:pt idx="4801">
                  <c:v>24320</c:v>
                </c:pt>
                <c:pt idx="4802">
                  <c:v>33270</c:v>
                </c:pt>
                <c:pt idx="4803">
                  <c:v>28115</c:v>
                </c:pt>
                <c:pt idx="4804">
                  <c:v>30610</c:v>
                </c:pt>
                <c:pt idx="4805">
                  <c:v>27405</c:v>
                </c:pt>
                <c:pt idx="4806">
                  <c:v>32610</c:v>
                </c:pt>
                <c:pt idx="4807">
                  <c:v>22610</c:v>
                </c:pt>
                <c:pt idx="4808">
                  <c:v>23610</c:v>
                </c:pt>
                <c:pt idx="4809">
                  <c:v>36620</c:v>
                </c:pt>
                <c:pt idx="4810">
                  <c:v>38620</c:v>
                </c:pt>
                <c:pt idx="4811">
                  <c:v>39550</c:v>
                </c:pt>
                <c:pt idx="4812">
                  <c:v>38050</c:v>
                </c:pt>
                <c:pt idx="4813">
                  <c:v>42150</c:v>
                </c:pt>
                <c:pt idx="4814">
                  <c:v>43600</c:v>
                </c:pt>
                <c:pt idx="4815">
                  <c:v>42850</c:v>
                </c:pt>
                <c:pt idx="4816">
                  <c:v>44300</c:v>
                </c:pt>
                <c:pt idx="4817">
                  <c:v>49750</c:v>
                </c:pt>
                <c:pt idx="4818">
                  <c:v>49850</c:v>
                </c:pt>
                <c:pt idx="4819">
                  <c:v>50100</c:v>
                </c:pt>
                <c:pt idx="4820">
                  <c:v>58400</c:v>
                </c:pt>
                <c:pt idx="4821">
                  <c:v>59000</c:v>
                </c:pt>
                <c:pt idx="4822">
                  <c:v>44050</c:v>
                </c:pt>
                <c:pt idx="4823">
                  <c:v>42600</c:v>
                </c:pt>
                <c:pt idx="4824">
                  <c:v>57600</c:v>
                </c:pt>
                <c:pt idx="4825">
                  <c:v>43700</c:v>
                </c:pt>
                <c:pt idx="4826">
                  <c:v>59800</c:v>
                </c:pt>
                <c:pt idx="4827">
                  <c:v>52000</c:v>
                </c:pt>
                <c:pt idx="4828">
                  <c:v>45150</c:v>
                </c:pt>
                <c:pt idx="4829">
                  <c:v>53400</c:v>
                </c:pt>
                <c:pt idx="4830">
                  <c:v>44950</c:v>
                </c:pt>
                <c:pt idx="4831">
                  <c:v>61500</c:v>
                </c:pt>
                <c:pt idx="4832">
                  <c:v>46400</c:v>
                </c:pt>
                <c:pt idx="4833">
                  <c:v>115400</c:v>
                </c:pt>
                <c:pt idx="4834">
                  <c:v>137100</c:v>
                </c:pt>
                <c:pt idx="4835">
                  <c:v>119900</c:v>
                </c:pt>
                <c:pt idx="4836">
                  <c:v>139900</c:v>
                </c:pt>
                <c:pt idx="4837">
                  <c:v>217900</c:v>
                </c:pt>
                <c:pt idx="4838">
                  <c:v>50200</c:v>
                </c:pt>
                <c:pt idx="4839">
                  <c:v>45750</c:v>
                </c:pt>
                <c:pt idx="4840">
                  <c:v>58000</c:v>
                </c:pt>
                <c:pt idx="4841">
                  <c:v>51300</c:v>
                </c:pt>
                <c:pt idx="4842">
                  <c:v>46650</c:v>
                </c:pt>
                <c:pt idx="4843">
                  <c:v>61450</c:v>
                </c:pt>
                <c:pt idx="4844">
                  <c:v>47900</c:v>
                </c:pt>
                <c:pt idx="4845">
                  <c:v>52750</c:v>
                </c:pt>
                <c:pt idx="4846">
                  <c:v>38600</c:v>
                </c:pt>
                <c:pt idx="4847">
                  <c:v>43350</c:v>
                </c:pt>
                <c:pt idx="4848">
                  <c:v>48900</c:v>
                </c:pt>
                <c:pt idx="4849">
                  <c:v>40250</c:v>
                </c:pt>
                <c:pt idx="4850">
                  <c:v>50800</c:v>
                </c:pt>
                <c:pt idx="4851">
                  <c:v>37150</c:v>
                </c:pt>
                <c:pt idx="4852">
                  <c:v>51700</c:v>
                </c:pt>
                <c:pt idx="4853">
                  <c:v>37800</c:v>
                </c:pt>
                <c:pt idx="4854">
                  <c:v>49800</c:v>
                </c:pt>
                <c:pt idx="4855">
                  <c:v>40900</c:v>
                </c:pt>
                <c:pt idx="4856">
                  <c:v>39250</c:v>
                </c:pt>
                <c:pt idx="4857">
                  <c:v>44200</c:v>
                </c:pt>
                <c:pt idx="4858">
                  <c:v>45500</c:v>
                </c:pt>
                <c:pt idx="4859">
                  <c:v>42050</c:v>
                </c:pt>
                <c:pt idx="4860">
                  <c:v>40400</c:v>
                </c:pt>
                <c:pt idx="4861">
                  <c:v>53100</c:v>
                </c:pt>
                <c:pt idx="4862">
                  <c:v>51200</c:v>
                </c:pt>
                <c:pt idx="4863">
                  <c:v>41550</c:v>
                </c:pt>
                <c:pt idx="4864">
                  <c:v>44150</c:v>
                </c:pt>
                <c:pt idx="4865">
                  <c:v>39950</c:v>
                </c:pt>
                <c:pt idx="4866">
                  <c:v>35800</c:v>
                </c:pt>
                <c:pt idx="4867">
                  <c:v>37400</c:v>
                </c:pt>
                <c:pt idx="4868">
                  <c:v>32000</c:v>
                </c:pt>
                <c:pt idx="4869">
                  <c:v>40200</c:v>
                </c:pt>
                <c:pt idx="4870">
                  <c:v>35000</c:v>
                </c:pt>
                <c:pt idx="4871">
                  <c:v>33400</c:v>
                </c:pt>
                <c:pt idx="4872">
                  <c:v>44750</c:v>
                </c:pt>
                <c:pt idx="4873">
                  <c:v>41500</c:v>
                </c:pt>
                <c:pt idx="4874">
                  <c:v>36900</c:v>
                </c:pt>
                <c:pt idx="4875">
                  <c:v>33100</c:v>
                </c:pt>
                <c:pt idx="4876">
                  <c:v>38500</c:v>
                </c:pt>
                <c:pt idx="4877">
                  <c:v>41850</c:v>
                </c:pt>
                <c:pt idx="4878">
                  <c:v>46050</c:v>
                </c:pt>
                <c:pt idx="4879">
                  <c:v>45450</c:v>
                </c:pt>
                <c:pt idx="4880">
                  <c:v>36100</c:v>
                </c:pt>
                <c:pt idx="4881">
                  <c:v>40250</c:v>
                </c:pt>
                <c:pt idx="4882">
                  <c:v>34500</c:v>
                </c:pt>
                <c:pt idx="4883">
                  <c:v>37150</c:v>
                </c:pt>
                <c:pt idx="4884">
                  <c:v>34550</c:v>
                </c:pt>
                <c:pt idx="4885">
                  <c:v>32950</c:v>
                </c:pt>
                <c:pt idx="4886">
                  <c:v>2251</c:v>
                </c:pt>
                <c:pt idx="4887">
                  <c:v>2449</c:v>
                </c:pt>
                <c:pt idx="4888">
                  <c:v>22195</c:v>
                </c:pt>
                <c:pt idx="4889">
                  <c:v>21395</c:v>
                </c:pt>
                <c:pt idx="4890">
                  <c:v>24895</c:v>
                </c:pt>
                <c:pt idx="4891">
                  <c:v>24095</c:v>
                </c:pt>
                <c:pt idx="4892">
                  <c:v>22195</c:v>
                </c:pt>
                <c:pt idx="4893">
                  <c:v>21395</c:v>
                </c:pt>
                <c:pt idx="4894">
                  <c:v>33250</c:v>
                </c:pt>
                <c:pt idx="4895">
                  <c:v>33800</c:v>
                </c:pt>
                <c:pt idx="4896">
                  <c:v>33200</c:v>
                </c:pt>
                <c:pt idx="4897">
                  <c:v>31450</c:v>
                </c:pt>
                <c:pt idx="4898">
                  <c:v>31200</c:v>
                </c:pt>
                <c:pt idx="4899">
                  <c:v>33450</c:v>
                </c:pt>
                <c:pt idx="4900">
                  <c:v>33450</c:v>
                </c:pt>
                <c:pt idx="4901">
                  <c:v>33950</c:v>
                </c:pt>
                <c:pt idx="4902">
                  <c:v>34050</c:v>
                </c:pt>
                <c:pt idx="4903">
                  <c:v>31900</c:v>
                </c:pt>
                <c:pt idx="4904">
                  <c:v>31450</c:v>
                </c:pt>
                <c:pt idx="4905">
                  <c:v>32250</c:v>
                </c:pt>
                <c:pt idx="4906">
                  <c:v>32250</c:v>
                </c:pt>
                <c:pt idx="4907">
                  <c:v>34750</c:v>
                </c:pt>
                <c:pt idx="4908">
                  <c:v>32700</c:v>
                </c:pt>
                <c:pt idx="4909">
                  <c:v>33050</c:v>
                </c:pt>
                <c:pt idx="4910">
                  <c:v>46950</c:v>
                </c:pt>
                <c:pt idx="4911">
                  <c:v>54900</c:v>
                </c:pt>
                <c:pt idx="4912">
                  <c:v>44350</c:v>
                </c:pt>
                <c:pt idx="4913">
                  <c:v>37500</c:v>
                </c:pt>
                <c:pt idx="4914">
                  <c:v>36050</c:v>
                </c:pt>
                <c:pt idx="4915">
                  <c:v>39150</c:v>
                </c:pt>
                <c:pt idx="4916">
                  <c:v>50550</c:v>
                </c:pt>
                <c:pt idx="4917">
                  <c:v>40400</c:v>
                </c:pt>
                <c:pt idx="4918">
                  <c:v>43350</c:v>
                </c:pt>
                <c:pt idx="4919">
                  <c:v>33250</c:v>
                </c:pt>
                <c:pt idx="4920">
                  <c:v>36050</c:v>
                </c:pt>
                <c:pt idx="4921">
                  <c:v>43550</c:v>
                </c:pt>
                <c:pt idx="4922">
                  <c:v>37000</c:v>
                </c:pt>
                <c:pt idx="4923">
                  <c:v>34450</c:v>
                </c:pt>
                <c:pt idx="4924">
                  <c:v>35650</c:v>
                </c:pt>
                <c:pt idx="4925">
                  <c:v>36200</c:v>
                </c:pt>
                <c:pt idx="4926">
                  <c:v>34900</c:v>
                </c:pt>
                <c:pt idx="4927">
                  <c:v>33700</c:v>
                </c:pt>
                <c:pt idx="4928">
                  <c:v>33250</c:v>
                </c:pt>
                <c:pt idx="4929">
                  <c:v>34250</c:v>
                </c:pt>
                <c:pt idx="4930">
                  <c:v>43850</c:v>
                </c:pt>
                <c:pt idx="4931">
                  <c:v>35750</c:v>
                </c:pt>
                <c:pt idx="4932">
                  <c:v>38700</c:v>
                </c:pt>
                <c:pt idx="4933">
                  <c:v>37000</c:v>
                </c:pt>
                <c:pt idx="4934">
                  <c:v>35900</c:v>
                </c:pt>
                <c:pt idx="4935">
                  <c:v>43900</c:v>
                </c:pt>
                <c:pt idx="4936">
                  <c:v>36650</c:v>
                </c:pt>
                <c:pt idx="4937">
                  <c:v>14335</c:v>
                </c:pt>
                <c:pt idx="4938">
                  <c:v>14775</c:v>
                </c:pt>
                <c:pt idx="4939">
                  <c:v>18425</c:v>
                </c:pt>
                <c:pt idx="4940">
                  <c:v>19850</c:v>
                </c:pt>
                <c:pt idx="4941">
                  <c:v>15675</c:v>
                </c:pt>
                <c:pt idx="4942">
                  <c:v>16980</c:v>
                </c:pt>
                <c:pt idx="4943">
                  <c:v>20280</c:v>
                </c:pt>
                <c:pt idx="4944">
                  <c:v>30210</c:v>
                </c:pt>
                <c:pt idx="4945">
                  <c:v>26755</c:v>
                </c:pt>
                <c:pt idx="4946">
                  <c:v>23100</c:v>
                </c:pt>
                <c:pt idx="4947">
                  <c:v>26960</c:v>
                </c:pt>
                <c:pt idx="4948">
                  <c:v>18765</c:v>
                </c:pt>
                <c:pt idx="4949">
                  <c:v>20290</c:v>
                </c:pt>
                <c:pt idx="4950">
                  <c:v>23100</c:v>
                </c:pt>
                <c:pt idx="4951">
                  <c:v>28580</c:v>
                </c:pt>
                <c:pt idx="4952">
                  <c:v>19275</c:v>
                </c:pt>
                <c:pt idx="4953">
                  <c:v>24180</c:v>
                </c:pt>
                <c:pt idx="4954">
                  <c:v>28960</c:v>
                </c:pt>
                <c:pt idx="4955">
                  <c:v>24710</c:v>
                </c:pt>
                <c:pt idx="4956">
                  <c:v>22220</c:v>
                </c:pt>
                <c:pt idx="4957">
                  <c:v>32300</c:v>
                </c:pt>
                <c:pt idx="4958">
                  <c:v>20490</c:v>
                </c:pt>
                <c:pt idx="4959">
                  <c:v>21165</c:v>
                </c:pt>
                <c:pt idx="4960">
                  <c:v>29060</c:v>
                </c:pt>
                <c:pt idx="4961">
                  <c:v>24080</c:v>
                </c:pt>
                <c:pt idx="4962">
                  <c:v>28480</c:v>
                </c:pt>
                <c:pt idx="4963">
                  <c:v>24610</c:v>
                </c:pt>
                <c:pt idx="4964">
                  <c:v>31870</c:v>
                </c:pt>
                <c:pt idx="4965">
                  <c:v>21275</c:v>
                </c:pt>
                <c:pt idx="4966">
                  <c:v>41400</c:v>
                </c:pt>
                <c:pt idx="4967">
                  <c:v>54550</c:v>
                </c:pt>
                <c:pt idx="4968">
                  <c:v>43900</c:v>
                </c:pt>
                <c:pt idx="4969">
                  <c:v>29310</c:v>
                </c:pt>
                <c:pt idx="4970">
                  <c:v>26910</c:v>
                </c:pt>
                <c:pt idx="4971">
                  <c:v>31755</c:v>
                </c:pt>
                <c:pt idx="4972">
                  <c:v>28250</c:v>
                </c:pt>
                <c:pt idx="4973">
                  <c:v>37610</c:v>
                </c:pt>
                <c:pt idx="4974">
                  <c:v>21599</c:v>
                </c:pt>
                <c:pt idx="4975">
                  <c:v>23999</c:v>
                </c:pt>
                <c:pt idx="4976">
                  <c:v>21599</c:v>
                </c:pt>
                <c:pt idx="4977">
                  <c:v>23999</c:v>
                </c:pt>
                <c:pt idx="4978">
                  <c:v>21899</c:v>
                </c:pt>
                <c:pt idx="4979">
                  <c:v>24299</c:v>
                </c:pt>
                <c:pt idx="4980">
                  <c:v>248000</c:v>
                </c:pt>
                <c:pt idx="4981">
                  <c:v>225400</c:v>
                </c:pt>
                <c:pt idx="4982">
                  <c:v>187900</c:v>
                </c:pt>
                <c:pt idx="4983">
                  <c:v>237600</c:v>
                </c:pt>
                <c:pt idx="4984">
                  <c:v>191900</c:v>
                </c:pt>
                <c:pt idx="4985">
                  <c:v>202000</c:v>
                </c:pt>
                <c:pt idx="4986">
                  <c:v>202000</c:v>
                </c:pt>
                <c:pt idx="4987">
                  <c:v>225400</c:v>
                </c:pt>
                <c:pt idx="4988">
                  <c:v>248000</c:v>
                </c:pt>
                <c:pt idx="4989">
                  <c:v>191900</c:v>
                </c:pt>
                <c:pt idx="4990">
                  <c:v>237600</c:v>
                </c:pt>
                <c:pt idx="4991">
                  <c:v>209500</c:v>
                </c:pt>
                <c:pt idx="4992">
                  <c:v>209500</c:v>
                </c:pt>
                <c:pt idx="4993">
                  <c:v>191900</c:v>
                </c:pt>
                <c:pt idx="4994">
                  <c:v>251600</c:v>
                </c:pt>
                <c:pt idx="4995">
                  <c:v>191900</c:v>
                </c:pt>
                <c:pt idx="4996">
                  <c:v>198900</c:v>
                </c:pt>
                <c:pt idx="4997">
                  <c:v>256300</c:v>
                </c:pt>
                <c:pt idx="4998">
                  <c:v>202000</c:v>
                </c:pt>
                <c:pt idx="4999">
                  <c:v>241200</c:v>
                </c:pt>
                <c:pt idx="5000">
                  <c:v>251600</c:v>
                </c:pt>
                <c:pt idx="5001">
                  <c:v>241200</c:v>
                </c:pt>
                <c:pt idx="5002">
                  <c:v>202000</c:v>
                </c:pt>
                <c:pt idx="5003">
                  <c:v>225400</c:v>
                </c:pt>
                <c:pt idx="5004">
                  <c:v>225400</c:v>
                </c:pt>
                <c:pt idx="5005">
                  <c:v>29350</c:v>
                </c:pt>
                <c:pt idx="5006">
                  <c:v>32150</c:v>
                </c:pt>
                <c:pt idx="5007">
                  <c:v>26350</c:v>
                </c:pt>
                <c:pt idx="5008">
                  <c:v>34600</c:v>
                </c:pt>
                <c:pt idx="5009">
                  <c:v>29300</c:v>
                </c:pt>
                <c:pt idx="5010">
                  <c:v>33400</c:v>
                </c:pt>
                <c:pt idx="5011">
                  <c:v>27200</c:v>
                </c:pt>
                <c:pt idx="5012">
                  <c:v>27950</c:v>
                </c:pt>
                <c:pt idx="5013">
                  <c:v>26750</c:v>
                </c:pt>
                <c:pt idx="5014">
                  <c:v>34600</c:v>
                </c:pt>
                <c:pt idx="5015">
                  <c:v>33400</c:v>
                </c:pt>
                <c:pt idx="5016">
                  <c:v>29500</c:v>
                </c:pt>
                <c:pt idx="5017">
                  <c:v>26950</c:v>
                </c:pt>
                <c:pt idx="5018">
                  <c:v>34950</c:v>
                </c:pt>
                <c:pt idx="5019">
                  <c:v>28150</c:v>
                </c:pt>
                <c:pt idx="5020">
                  <c:v>29900</c:v>
                </c:pt>
                <c:pt idx="5021">
                  <c:v>33750</c:v>
                </c:pt>
                <c:pt idx="5022">
                  <c:v>35200</c:v>
                </c:pt>
                <c:pt idx="5023">
                  <c:v>47400</c:v>
                </c:pt>
                <c:pt idx="5024">
                  <c:v>51500</c:v>
                </c:pt>
                <c:pt idx="5025">
                  <c:v>38000</c:v>
                </c:pt>
                <c:pt idx="5026">
                  <c:v>40500</c:v>
                </c:pt>
                <c:pt idx="5027">
                  <c:v>41250</c:v>
                </c:pt>
                <c:pt idx="5028">
                  <c:v>38750</c:v>
                </c:pt>
                <c:pt idx="5029">
                  <c:v>53850</c:v>
                </c:pt>
                <c:pt idx="5030">
                  <c:v>77900</c:v>
                </c:pt>
                <c:pt idx="5031">
                  <c:v>69800</c:v>
                </c:pt>
                <c:pt idx="5032">
                  <c:v>76050</c:v>
                </c:pt>
                <c:pt idx="5033">
                  <c:v>70600</c:v>
                </c:pt>
                <c:pt idx="5034">
                  <c:v>78550</c:v>
                </c:pt>
                <c:pt idx="5035">
                  <c:v>77200</c:v>
                </c:pt>
                <c:pt idx="5036">
                  <c:v>79700</c:v>
                </c:pt>
                <c:pt idx="5037">
                  <c:v>71600</c:v>
                </c:pt>
                <c:pt idx="5038">
                  <c:v>286750</c:v>
                </c:pt>
                <c:pt idx="5039">
                  <c:v>319400</c:v>
                </c:pt>
                <c:pt idx="5040">
                  <c:v>295850</c:v>
                </c:pt>
                <c:pt idx="5041">
                  <c:v>329325</c:v>
                </c:pt>
                <c:pt idx="5042">
                  <c:v>250000</c:v>
                </c:pt>
                <c:pt idx="5043">
                  <c:v>290000</c:v>
                </c:pt>
                <c:pt idx="5044">
                  <c:v>296000</c:v>
                </c:pt>
                <c:pt idx="5045">
                  <c:v>256650</c:v>
                </c:pt>
                <c:pt idx="5046">
                  <c:v>263200</c:v>
                </c:pt>
                <c:pt idx="5047">
                  <c:v>303300</c:v>
                </c:pt>
                <c:pt idx="5048">
                  <c:v>63000</c:v>
                </c:pt>
                <c:pt idx="5049">
                  <c:v>64550</c:v>
                </c:pt>
                <c:pt idx="5050">
                  <c:v>88600</c:v>
                </c:pt>
                <c:pt idx="5051">
                  <c:v>118160</c:v>
                </c:pt>
                <c:pt idx="5052">
                  <c:v>119450</c:v>
                </c:pt>
                <c:pt idx="5053">
                  <c:v>89950</c:v>
                </c:pt>
                <c:pt idx="5054">
                  <c:v>65200</c:v>
                </c:pt>
                <c:pt idx="5055">
                  <c:v>63600</c:v>
                </c:pt>
                <c:pt idx="5056">
                  <c:v>89950</c:v>
                </c:pt>
                <c:pt idx="5057">
                  <c:v>63600</c:v>
                </c:pt>
                <c:pt idx="5058">
                  <c:v>65200</c:v>
                </c:pt>
                <c:pt idx="5059">
                  <c:v>119450</c:v>
                </c:pt>
                <c:pt idx="5060">
                  <c:v>31300</c:v>
                </c:pt>
                <c:pt idx="5061">
                  <c:v>33300</c:v>
                </c:pt>
                <c:pt idx="5062">
                  <c:v>48300</c:v>
                </c:pt>
                <c:pt idx="5063">
                  <c:v>49580</c:v>
                </c:pt>
                <c:pt idx="5064">
                  <c:v>32500</c:v>
                </c:pt>
                <c:pt idx="5065">
                  <c:v>34500</c:v>
                </c:pt>
                <c:pt idx="5066">
                  <c:v>49900</c:v>
                </c:pt>
                <c:pt idx="5067">
                  <c:v>32850</c:v>
                </c:pt>
                <c:pt idx="5068">
                  <c:v>34850</c:v>
                </c:pt>
                <c:pt idx="5069">
                  <c:v>38950</c:v>
                </c:pt>
                <c:pt idx="5070">
                  <c:v>40950</c:v>
                </c:pt>
                <c:pt idx="5071">
                  <c:v>39150</c:v>
                </c:pt>
                <c:pt idx="5072">
                  <c:v>41150</c:v>
                </c:pt>
                <c:pt idx="5073">
                  <c:v>65100</c:v>
                </c:pt>
                <c:pt idx="5074">
                  <c:v>109300</c:v>
                </c:pt>
                <c:pt idx="5075">
                  <c:v>69650</c:v>
                </c:pt>
                <c:pt idx="5076">
                  <c:v>110650</c:v>
                </c:pt>
                <c:pt idx="5077">
                  <c:v>64600</c:v>
                </c:pt>
                <c:pt idx="5078">
                  <c:v>99950</c:v>
                </c:pt>
                <c:pt idx="5079">
                  <c:v>51100</c:v>
                </c:pt>
                <c:pt idx="5080">
                  <c:v>107100</c:v>
                </c:pt>
                <c:pt idx="5081">
                  <c:v>52500</c:v>
                </c:pt>
                <c:pt idx="5082">
                  <c:v>53600</c:v>
                </c:pt>
                <c:pt idx="5083">
                  <c:v>108840</c:v>
                </c:pt>
                <c:pt idx="5084">
                  <c:v>101690</c:v>
                </c:pt>
                <c:pt idx="5085">
                  <c:v>65650</c:v>
                </c:pt>
                <c:pt idx="5086">
                  <c:v>52000</c:v>
                </c:pt>
                <c:pt idx="5087">
                  <c:v>54500</c:v>
                </c:pt>
                <c:pt idx="5088">
                  <c:v>25375</c:v>
                </c:pt>
                <c:pt idx="5089">
                  <c:v>24300</c:v>
                </c:pt>
                <c:pt idx="5090">
                  <c:v>24770</c:v>
                </c:pt>
                <c:pt idx="5091">
                  <c:v>25870</c:v>
                </c:pt>
                <c:pt idx="5092">
                  <c:v>26895</c:v>
                </c:pt>
                <c:pt idx="5093">
                  <c:v>25795</c:v>
                </c:pt>
                <c:pt idx="5094">
                  <c:v>26695</c:v>
                </c:pt>
                <c:pt idx="5095">
                  <c:v>24845</c:v>
                </c:pt>
                <c:pt idx="5096">
                  <c:v>27795</c:v>
                </c:pt>
                <c:pt idx="5097">
                  <c:v>23745</c:v>
                </c:pt>
                <c:pt idx="5098">
                  <c:v>37090</c:v>
                </c:pt>
                <c:pt idx="5099">
                  <c:v>39090</c:v>
                </c:pt>
                <c:pt idx="5100">
                  <c:v>38590</c:v>
                </c:pt>
                <c:pt idx="5101">
                  <c:v>38980</c:v>
                </c:pt>
                <c:pt idx="5102">
                  <c:v>39480</c:v>
                </c:pt>
                <c:pt idx="5103">
                  <c:v>37480</c:v>
                </c:pt>
                <c:pt idx="5104">
                  <c:v>37900</c:v>
                </c:pt>
                <c:pt idx="5105">
                  <c:v>39900</c:v>
                </c:pt>
                <c:pt idx="5106">
                  <c:v>39400</c:v>
                </c:pt>
                <c:pt idx="5107">
                  <c:v>124100</c:v>
                </c:pt>
                <c:pt idx="5108">
                  <c:v>93850</c:v>
                </c:pt>
                <c:pt idx="5109">
                  <c:v>68700</c:v>
                </c:pt>
                <c:pt idx="5110">
                  <c:v>26950</c:v>
                </c:pt>
                <c:pt idx="5111">
                  <c:v>32890</c:v>
                </c:pt>
                <c:pt idx="5112">
                  <c:v>30530</c:v>
                </c:pt>
                <c:pt idx="5113">
                  <c:v>25850</c:v>
                </c:pt>
                <c:pt idx="5114">
                  <c:v>29430</c:v>
                </c:pt>
                <c:pt idx="5115">
                  <c:v>29280</c:v>
                </c:pt>
                <c:pt idx="5116">
                  <c:v>32640</c:v>
                </c:pt>
                <c:pt idx="5117">
                  <c:v>24785</c:v>
                </c:pt>
                <c:pt idx="5118">
                  <c:v>28885</c:v>
                </c:pt>
                <c:pt idx="5119">
                  <c:v>26280</c:v>
                </c:pt>
                <c:pt idx="5120">
                  <c:v>25885</c:v>
                </c:pt>
                <c:pt idx="5121">
                  <c:v>30380</c:v>
                </c:pt>
                <c:pt idx="5122">
                  <c:v>29880</c:v>
                </c:pt>
                <c:pt idx="5123">
                  <c:v>27380</c:v>
                </c:pt>
                <c:pt idx="5124">
                  <c:v>30980</c:v>
                </c:pt>
                <c:pt idx="5125">
                  <c:v>27980</c:v>
                </c:pt>
                <c:pt idx="5126">
                  <c:v>29485</c:v>
                </c:pt>
                <c:pt idx="5127">
                  <c:v>31540</c:v>
                </c:pt>
                <c:pt idx="5128">
                  <c:v>25385</c:v>
                </c:pt>
                <c:pt idx="5129">
                  <c:v>30045</c:v>
                </c:pt>
                <c:pt idx="5130">
                  <c:v>26880</c:v>
                </c:pt>
                <c:pt idx="5131">
                  <c:v>31145</c:v>
                </c:pt>
                <c:pt idx="5132">
                  <c:v>27785</c:v>
                </c:pt>
                <c:pt idx="5133">
                  <c:v>26485</c:v>
                </c:pt>
                <c:pt idx="5134">
                  <c:v>28385</c:v>
                </c:pt>
                <c:pt idx="5135">
                  <c:v>30620</c:v>
                </c:pt>
                <c:pt idx="5136">
                  <c:v>26095</c:v>
                </c:pt>
                <c:pt idx="5137">
                  <c:v>25595</c:v>
                </c:pt>
                <c:pt idx="5138">
                  <c:v>29125</c:v>
                </c:pt>
                <c:pt idx="5139">
                  <c:v>31220</c:v>
                </c:pt>
                <c:pt idx="5140">
                  <c:v>27090</c:v>
                </c:pt>
                <c:pt idx="5141">
                  <c:v>27590</c:v>
                </c:pt>
                <c:pt idx="5142">
                  <c:v>31630</c:v>
                </c:pt>
                <c:pt idx="5143">
                  <c:v>24995</c:v>
                </c:pt>
                <c:pt idx="5144">
                  <c:v>30135</c:v>
                </c:pt>
                <c:pt idx="5145">
                  <c:v>31235</c:v>
                </c:pt>
                <c:pt idx="5146">
                  <c:v>32730</c:v>
                </c:pt>
                <c:pt idx="5147">
                  <c:v>29725</c:v>
                </c:pt>
                <c:pt idx="5148">
                  <c:v>28025</c:v>
                </c:pt>
                <c:pt idx="5149">
                  <c:v>26490</c:v>
                </c:pt>
                <c:pt idx="5150">
                  <c:v>30120</c:v>
                </c:pt>
                <c:pt idx="5151">
                  <c:v>28625</c:v>
                </c:pt>
                <c:pt idx="5152">
                  <c:v>26695</c:v>
                </c:pt>
                <c:pt idx="5153">
                  <c:v>29520</c:v>
                </c:pt>
                <c:pt idx="5154">
                  <c:v>28190</c:v>
                </c:pt>
                <c:pt idx="5155">
                  <c:v>35195</c:v>
                </c:pt>
                <c:pt idx="5156">
                  <c:v>25595</c:v>
                </c:pt>
                <c:pt idx="5157">
                  <c:v>27995</c:v>
                </c:pt>
                <c:pt idx="5158">
                  <c:v>34095</c:v>
                </c:pt>
                <c:pt idx="5159">
                  <c:v>26095</c:v>
                </c:pt>
                <c:pt idx="5160">
                  <c:v>26695</c:v>
                </c:pt>
                <c:pt idx="5161">
                  <c:v>31990</c:v>
                </c:pt>
                <c:pt idx="5162">
                  <c:v>30890</c:v>
                </c:pt>
                <c:pt idx="5163">
                  <c:v>24995</c:v>
                </c:pt>
                <c:pt idx="5164">
                  <c:v>29095</c:v>
                </c:pt>
                <c:pt idx="5165">
                  <c:v>39090</c:v>
                </c:pt>
                <c:pt idx="5166">
                  <c:v>36595</c:v>
                </c:pt>
                <c:pt idx="5167">
                  <c:v>36750</c:v>
                </c:pt>
                <c:pt idx="5168">
                  <c:v>38995</c:v>
                </c:pt>
                <c:pt idx="5169">
                  <c:v>35650</c:v>
                </c:pt>
                <c:pt idx="5170">
                  <c:v>37895</c:v>
                </c:pt>
                <c:pt idx="5171">
                  <c:v>36755</c:v>
                </c:pt>
                <c:pt idx="5172">
                  <c:v>35655</c:v>
                </c:pt>
                <c:pt idx="5173">
                  <c:v>39375</c:v>
                </c:pt>
                <c:pt idx="5174">
                  <c:v>40475</c:v>
                </c:pt>
                <c:pt idx="5175">
                  <c:v>31445</c:v>
                </c:pt>
                <c:pt idx="5176">
                  <c:v>22495</c:v>
                </c:pt>
                <c:pt idx="5177">
                  <c:v>27995</c:v>
                </c:pt>
                <c:pt idx="5178">
                  <c:v>21395</c:v>
                </c:pt>
                <c:pt idx="5179">
                  <c:v>29345</c:v>
                </c:pt>
                <c:pt idx="5180">
                  <c:v>26995</c:v>
                </c:pt>
                <c:pt idx="5181">
                  <c:v>30345</c:v>
                </c:pt>
                <c:pt idx="5182">
                  <c:v>24595</c:v>
                </c:pt>
                <c:pt idx="5183">
                  <c:v>25695</c:v>
                </c:pt>
                <c:pt idx="5184">
                  <c:v>29095</c:v>
                </c:pt>
                <c:pt idx="5185">
                  <c:v>24995</c:v>
                </c:pt>
                <c:pt idx="5186">
                  <c:v>27025</c:v>
                </c:pt>
                <c:pt idx="5187">
                  <c:v>29385</c:v>
                </c:pt>
                <c:pt idx="5188">
                  <c:v>22725</c:v>
                </c:pt>
                <c:pt idx="5189">
                  <c:v>21625</c:v>
                </c:pt>
                <c:pt idx="5190">
                  <c:v>22680</c:v>
                </c:pt>
                <c:pt idx="5191">
                  <c:v>27030</c:v>
                </c:pt>
                <c:pt idx="5192">
                  <c:v>21580</c:v>
                </c:pt>
                <c:pt idx="5193">
                  <c:v>29970</c:v>
                </c:pt>
                <c:pt idx="5194">
                  <c:v>26995</c:v>
                </c:pt>
                <c:pt idx="5195">
                  <c:v>19295</c:v>
                </c:pt>
                <c:pt idx="5196">
                  <c:v>23445</c:v>
                </c:pt>
                <c:pt idx="5197">
                  <c:v>21295</c:v>
                </c:pt>
                <c:pt idx="5198">
                  <c:v>17995</c:v>
                </c:pt>
                <c:pt idx="5199">
                  <c:v>28395</c:v>
                </c:pt>
                <c:pt idx="5200">
                  <c:v>24895</c:v>
                </c:pt>
                <c:pt idx="5201">
                  <c:v>20995</c:v>
                </c:pt>
                <c:pt idx="5202">
                  <c:v>29495</c:v>
                </c:pt>
                <c:pt idx="5203">
                  <c:v>27395</c:v>
                </c:pt>
                <c:pt idx="5204">
                  <c:v>22345</c:v>
                </c:pt>
                <c:pt idx="5205">
                  <c:v>25895</c:v>
                </c:pt>
                <c:pt idx="5206">
                  <c:v>22395</c:v>
                </c:pt>
                <c:pt idx="5207">
                  <c:v>20395</c:v>
                </c:pt>
                <c:pt idx="5208">
                  <c:v>20675</c:v>
                </c:pt>
                <c:pt idx="5209">
                  <c:v>27425</c:v>
                </c:pt>
                <c:pt idx="5210">
                  <c:v>19595</c:v>
                </c:pt>
                <c:pt idx="5211">
                  <c:v>22625</c:v>
                </c:pt>
                <c:pt idx="5212">
                  <c:v>18495</c:v>
                </c:pt>
                <c:pt idx="5213">
                  <c:v>25225</c:v>
                </c:pt>
                <c:pt idx="5214">
                  <c:v>20175</c:v>
                </c:pt>
                <c:pt idx="5215">
                  <c:v>19575</c:v>
                </c:pt>
                <c:pt idx="5216">
                  <c:v>21275</c:v>
                </c:pt>
                <c:pt idx="5217">
                  <c:v>20995</c:v>
                </c:pt>
                <c:pt idx="5218">
                  <c:v>22695</c:v>
                </c:pt>
                <c:pt idx="5219">
                  <c:v>21595</c:v>
                </c:pt>
                <c:pt idx="5220">
                  <c:v>19895</c:v>
                </c:pt>
                <c:pt idx="5221">
                  <c:v>22940</c:v>
                </c:pt>
                <c:pt idx="5222">
                  <c:v>21690</c:v>
                </c:pt>
                <c:pt idx="5223">
                  <c:v>17070</c:v>
                </c:pt>
                <c:pt idx="5224">
                  <c:v>21240</c:v>
                </c:pt>
                <c:pt idx="5225">
                  <c:v>22940</c:v>
                </c:pt>
                <c:pt idx="5226">
                  <c:v>21690</c:v>
                </c:pt>
                <c:pt idx="5227">
                  <c:v>18890</c:v>
                </c:pt>
                <c:pt idx="5228">
                  <c:v>17070</c:v>
                </c:pt>
                <c:pt idx="5229">
                  <c:v>23530</c:v>
                </c:pt>
                <c:pt idx="5230">
                  <c:v>22280</c:v>
                </c:pt>
                <c:pt idx="5231">
                  <c:v>23530</c:v>
                </c:pt>
                <c:pt idx="5232">
                  <c:v>21830</c:v>
                </c:pt>
                <c:pt idx="5233">
                  <c:v>19555</c:v>
                </c:pt>
                <c:pt idx="5234">
                  <c:v>22280</c:v>
                </c:pt>
                <c:pt idx="5235">
                  <c:v>23750</c:v>
                </c:pt>
                <c:pt idx="5236">
                  <c:v>22500</c:v>
                </c:pt>
                <c:pt idx="5237">
                  <c:v>20090</c:v>
                </c:pt>
                <c:pt idx="5238">
                  <c:v>30995</c:v>
                </c:pt>
                <c:pt idx="5239">
                  <c:v>27395</c:v>
                </c:pt>
                <c:pt idx="5240">
                  <c:v>21795</c:v>
                </c:pt>
                <c:pt idx="5241">
                  <c:v>24245</c:v>
                </c:pt>
                <c:pt idx="5242">
                  <c:v>28395</c:v>
                </c:pt>
                <c:pt idx="5243">
                  <c:v>25245</c:v>
                </c:pt>
                <c:pt idx="5244">
                  <c:v>25095</c:v>
                </c:pt>
                <c:pt idx="5245">
                  <c:v>22595</c:v>
                </c:pt>
                <c:pt idx="5246">
                  <c:v>28295</c:v>
                </c:pt>
                <c:pt idx="5247">
                  <c:v>31495</c:v>
                </c:pt>
                <c:pt idx="5248">
                  <c:v>26195</c:v>
                </c:pt>
                <c:pt idx="5249">
                  <c:v>29395</c:v>
                </c:pt>
                <c:pt idx="5250">
                  <c:v>29395</c:v>
                </c:pt>
                <c:pt idx="5251">
                  <c:v>26695</c:v>
                </c:pt>
                <c:pt idx="5252">
                  <c:v>32395</c:v>
                </c:pt>
                <c:pt idx="5253">
                  <c:v>23995</c:v>
                </c:pt>
                <c:pt idx="5254">
                  <c:v>24330</c:v>
                </c:pt>
                <c:pt idx="5255">
                  <c:v>27330</c:v>
                </c:pt>
                <c:pt idx="5256">
                  <c:v>21330</c:v>
                </c:pt>
                <c:pt idx="5257">
                  <c:v>28815</c:v>
                </c:pt>
                <c:pt idx="5258">
                  <c:v>24735</c:v>
                </c:pt>
                <c:pt idx="5259">
                  <c:v>21815</c:v>
                </c:pt>
                <c:pt idx="5260">
                  <c:v>22210</c:v>
                </c:pt>
                <c:pt idx="5261">
                  <c:v>29325</c:v>
                </c:pt>
                <c:pt idx="5262">
                  <c:v>23449</c:v>
                </c:pt>
                <c:pt idx="5263">
                  <c:v>24949</c:v>
                </c:pt>
                <c:pt idx="5264">
                  <c:v>19299</c:v>
                </c:pt>
                <c:pt idx="5265">
                  <c:v>22549</c:v>
                </c:pt>
                <c:pt idx="5266">
                  <c:v>22899</c:v>
                </c:pt>
                <c:pt idx="5267">
                  <c:v>21099</c:v>
                </c:pt>
                <c:pt idx="5268">
                  <c:v>23949</c:v>
                </c:pt>
                <c:pt idx="5269">
                  <c:v>21399</c:v>
                </c:pt>
                <c:pt idx="5270">
                  <c:v>25249</c:v>
                </c:pt>
                <c:pt idx="5271">
                  <c:v>22299</c:v>
                </c:pt>
                <c:pt idx="5272">
                  <c:v>19499</c:v>
                </c:pt>
                <c:pt idx="5273">
                  <c:v>22849</c:v>
                </c:pt>
                <c:pt idx="5274">
                  <c:v>23749</c:v>
                </c:pt>
                <c:pt idx="5275">
                  <c:v>23799</c:v>
                </c:pt>
                <c:pt idx="5276">
                  <c:v>25949</c:v>
                </c:pt>
                <c:pt idx="5277">
                  <c:v>22349</c:v>
                </c:pt>
                <c:pt idx="5278">
                  <c:v>19949</c:v>
                </c:pt>
                <c:pt idx="5279">
                  <c:v>24449</c:v>
                </c:pt>
                <c:pt idx="5280">
                  <c:v>2169</c:v>
                </c:pt>
                <c:pt idx="5281">
                  <c:v>2266</c:v>
                </c:pt>
                <c:pt idx="5282">
                  <c:v>2000</c:v>
                </c:pt>
                <c:pt idx="5283">
                  <c:v>2048</c:v>
                </c:pt>
                <c:pt idx="5284">
                  <c:v>2000</c:v>
                </c:pt>
                <c:pt idx="5285">
                  <c:v>2055</c:v>
                </c:pt>
                <c:pt idx="5286">
                  <c:v>2152</c:v>
                </c:pt>
                <c:pt idx="5287">
                  <c:v>2234</c:v>
                </c:pt>
                <c:pt idx="5288">
                  <c:v>2331</c:v>
                </c:pt>
                <c:pt idx="5289">
                  <c:v>2267</c:v>
                </c:pt>
                <c:pt idx="5290">
                  <c:v>98172</c:v>
                </c:pt>
                <c:pt idx="5291">
                  <c:v>98872</c:v>
                </c:pt>
                <c:pt idx="5292">
                  <c:v>104122</c:v>
                </c:pt>
                <c:pt idx="5293">
                  <c:v>99900</c:v>
                </c:pt>
                <c:pt idx="5294">
                  <c:v>143300</c:v>
                </c:pt>
                <c:pt idx="5295">
                  <c:v>153400</c:v>
                </c:pt>
                <c:pt idx="5296">
                  <c:v>138800</c:v>
                </c:pt>
                <c:pt idx="5297">
                  <c:v>161070</c:v>
                </c:pt>
                <c:pt idx="5298">
                  <c:v>182009</c:v>
                </c:pt>
                <c:pt idx="5299">
                  <c:v>150465</c:v>
                </c:pt>
                <c:pt idx="5300">
                  <c:v>145740</c:v>
                </c:pt>
                <c:pt idx="5301">
                  <c:v>161070</c:v>
                </c:pt>
                <c:pt idx="5302">
                  <c:v>150465</c:v>
                </c:pt>
                <c:pt idx="5303">
                  <c:v>145740</c:v>
                </c:pt>
                <c:pt idx="5304">
                  <c:v>182009</c:v>
                </c:pt>
                <c:pt idx="5305">
                  <c:v>143400</c:v>
                </c:pt>
                <c:pt idx="5306">
                  <c:v>126500</c:v>
                </c:pt>
                <c:pt idx="5307">
                  <c:v>132825</c:v>
                </c:pt>
                <c:pt idx="5308">
                  <c:v>165627</c:v>
                </c:pt>
                <c:pt idx="5309">
                  <c:v>150570</c:v>
                </c:pt>
                <c:pt idx="5310">
                  <c:v>150570</c:v>
                </c:pt>
                <c:pt idx="5311">
                  <c:v>132825</c:v>
                </c:pt>
                <c:pt idx="5312">
                  <c:v>165627</c:v>
                </c:pt>
                <c:pt idx="5313">
                  <c:v>53285</c:v>
                </c:pt>
                <c:pt idx="5314">
                  <c:v>45615</c:v>
                </c:pt>
                <c:pt idx="5315">
                  <c:v>46310</c:v>
                </c:pt>
                <c:pt idx="5316">
                  <c:v>53980</c:v>
                </c:pt>
                <c:pt idx="5317">
                  <c:v>38875</c:v>
                </c:pt>
                <c:pt idx="5318">
                  <c:v>38875</c:v>
                </c:pt>
                <c:pt idx="5319">
                  <c:v>43150</c:v>
                </c:pt>
                <c:pt idx="5320">
                  <c:v>45100</c:v>
                </c:pt>
                <c:pt idx="5321">
                  <c:v>55070</c:v>
                </c:pt>
                <c:pt idx="5322">
                  <c:v>48600</c:v>
                </c:pt>
                <c:pt idx="5323">
                  <c:v>57330</c:v>
                </c:pt>
                <c:pt idx="5324">
                  <c:v>50850</c:v>
                </c:pt>
                <c:pt idx="5325">
                  <c:v>50000</c:v>
                </c:pt>
                <c:pt idx="5326">
                  <c:v>54115</c:v>
                </c:pt>
                <c:pt idx="5327">
                  <c:v>50470</c:v>
                </c:pt>
                <c:pt idx="5328">
                  <c:v>50695</c:v>
                </c:pt>
                <c:pt idx="5329">
                  <c:v>54810</c:v>
                </c:pt>
                <c:pt idx="5330">
                  <c:v>50365</c:v>
                </c:pt>
                <c:pt idx="5331">
                  <c:v>56555</c:v>
                </c:pt>
                <c:pt idx="5332">
                  <c:v>3542</c:v>
                </c:pt>
                <c:pt idx="5333">
                  <c:v>3741</c:v>
                </c:pt>
                <c:pt idx="5334">
                  <c:v>3965</c:v>
                </c:pt>
                <c:pt idx="5335">
                  <c:v>47975</c:v>
                </c:pt>
                <c:pt idx="5336">
                  <c:v>51375</c:v>
                </c:pt>
                <c:pt idx="5337">
                  <c:v>52375</c:v>
                </c:pt>
                <c:pt idx="5338">
                  <c:v>60430</c:v>
                </c:pt>
                <c:pt idx="5339">
                  <c:v>61330</c:v>
                </c:pt>
                <c:pt idx="5340">
                  <c:v>63080</c:v>
                </c:pt>
                <c:pt idx="5341">
                  <c:v>53470</c:v>
                </c:pt>
                <c:pt idx="5342">
                  <c:v>54070</c:v>
                </c:pt>
                <c:pt idx="5343">
                  <c:v>55370</c:v>
                </c:pt>
                <c:pt idx="5344">
                  <c:v>84440</c:v>
                </c:pt>
                <c:pt idx="5345">
                  <c:v>111510</c:v>
                </c:pt>
                <c:pt idx="5346">
                  <c:v>115710</c:v>
                </c:pt>
                <c:pt idx="5347">
                  <c:v>101770</c:v>
                </c:pt>
                <c:pt idx="5348">
                  <c:v>149990</c:v>
                </c:pt>
                <c:pt idx="5349">
                  <c:v>111510</c:v>
                </c:pt>
                <c:pt idx="5350">
                  <c:v>149990</c:v>
                </c:pt>
                <c:pt idx="5351">
                  <c:v>101770</c:v>
                </c:pt>
                <c:pt idx="5352">
                  <c:v>109990</c:v>
                </c:pt>
                <c:pt idx="5353">
                  <c:v>149995</c:v>
                </c:pt>
                <c:pt idx="5354">
                  <c:v>149995</c:v>
                </c:pt>
                <c:pt idx="5355">
                  <c:v>26275</c:v>
                </c:pt>
                <c:pt idx="5356">
                  <c:v>31695</c:v>
                </c:pt>
                <c:pt idx="5357">
                  <c:v>24595</c:v>
                </c:pt>
                <c:pt idx="5358">
                  <c:v>25095</c:v>
                </c:pt>
                <c:pt idx="5359">
                  <c:v>27375</c:v>
                </c:pt>
                <c:pt idx="5360">
                  <c:v>29995</c:v>
                </c:pt>
                <c:pt idx="5361">
                  <c:v>29545</c:v>
                </c:pt>
                <c:pt idx="5362">
                  <c:v>27845</c:v>
                </c:pt>
                <c:pt idx="5363">
                  <c:v>31095</c:v>
                </c:pt>
                <c:pt idx="5364">
                  <c:v>28445</c:v>
                </c:pt>
                <c:pt idx="5365">
                  <c:v>28945</c:v>
                </c:pt>
                <c:pt idx="5366">
                  <c:v>23995</c:v>
                </c:pt>
                <c:pt idx="5367">
                  <c:v>25695</c:v>
                </c:pt>
                <c:pt idx="5368">
                  <c:v>26875</c:v>
                </c:pt>
                <c:pt idx="5369">
                  <c:v>30595</c:v>
                </c:pt>
                <c:pt idx="5370">
                  <c:v>27975</c:v>
                </c:pt>
                <c:pt idx="5371">
                  <c:v>29895</c:v>
                </c:pt>
                <c:pt idx="5372">
                  <c:v>29695</c:v>
                </c:pt>
                <c:pt idx="5373">
                  <c:v>30795</c:v>
                </c:pt>
                <c:pt idx="5374">
                  <c:v>25300</c:v>
                </c:pt>
                <c:pt idx="5375">
                  <c:v>24200</c:v>
                </c:pt>
                <c:pt idx="5376">
                  <c:v>25895</c:v>
                </c:pt>
                <c:pt idx="5377">
                  <c:v>30995</c:v>
                </c:pt>
                <c:pt idx="5378">
                  <c:v>30395</c:v>
                </c:pt>
                <c:pt idx="5379">
                  <c:v>28795</c:v>
                </c:pt>
                <c:pt idx="5380">
                  <c:v>25095</c:v>
                </c:pt>
                <c:pt idx="5381">
                  <c:v>28395</c:v>
                </c:pt>
                <c:pt idx="5382">
                  <c:v>27295</c:v>
                </c:pt>
                <c:pt idx="5383">
                  <c:v>28195</c:v>
                </c:pt>
                <c:pt idx="5384">
                  <c:v>31495</c:v>
                </c:pt>
                <c:pt idx="5385">
                  <c:v>24795</c:v>
                </c:pt>
                <c:pt idx="5386">
                  <c:v>26195</c:v>
                </c:pt>
                <c:pt idx="5387">
                  <c:v>32095</c:v>
                </c:pt>
                <c:pt idx="5388">
                  <c:v>27895</c:v>
                </c:pt>
                <c:pt idx="5389">
                  <c:v>29295</c:v>
                </c:pt>
                <c:pt idx="5390">
                  <c:v>26795</c:v>
                </c:pt>
                <c:pt idx="5391">
                  <c:v>26195</c:v>
                </c:pt>
                <c:pt idx="5392">
                  <c:v>29695</c:v>
                </c:pt>
                <c:pt idx="5393">
                  <c:v>25095</c:v>
                </c:pt>
                <c:pt idx="5394">
                  <c:v>30795</c:v>
                </c:pt>
                <c:pt idx="5395">
                  <c:v>31795</c:v>
                </c:pt>
                <c:pt idx="5396">
                  <c:v>32295</c:v>
                </c:pt>
                <c:pt idx="5397">
                  <c:v>31290</c:v>
                </c:pt>
                <c:pt idx="5398">
                  <c:v>49485</c:v>
                </c:pt>
                <c:pt idx="5399">
                  <c:v>61115</c:v>
                </c:pt>
                <c:pt idx="5400">
                  <c:v>50780</c:v>
                </c:pt>
                <c:pt idx="5401">
                  <c:v>62155</c:v>
                </c:pt>
                <c:pt idx="5402">
                  <c:v>51280</c:v>
                </c:pt>
                <c:pt idx="5403">
                  <c:v>62980</c:v>
                </c:pt>
                <c:pt idx="5404">
                  <c:v>46635</c:v>
                </c:pt>
                <c:pt idx="5405">
                  <c:v>47315</c:v>
                </c:pt>
                <c:pt idx="5406">
                  <c:v>47615</c:v>
                </c:pt>
                <c:pt idx="5407">
                  <c:v>39290</c:v>
                </c:pt>
                <c:pt idx="5408">
                  <c:v>30995</c:v>
                </c:pt>
                <c:pt idx="5409">
                  <c:v>39560</c:v>
                </c:pt>
                <c:pt idx="5410">
                  <c:v>33390</c:v>
                </c:pt>
                <c:pt idx="5411">
                  <c:v>43130</c:v>
                </c:pt>
                <c:pt idx="5412">
                  <c:v>41705</c:v>
                </c:pt>
                <c:pt idx="5413">
                  <c:v>41705</c:v>
                </c:pt>
                <c:pt idx="5414">
                  <c:v>33390</c:v>
                </c:pt>
                <c:pt idx="5415">
                  <c:v>38365</c:v>
                </c:pt>
                <c:pt idx="5416">
                  <c:v>35960</c:v>
                </c:pt>
                <c:pt idx="5417">
                  <c:v>30750</c:v>
                </c:pt>
                <c:pt idx="5418">
                  <c:v>36015</c:v>
                </c:pt>
                <c:pt idx="5419">
                  <c:v>39205</c:v>
                </c:pt>
                <c:pt idx="5420">
                  <c:v>30915</c:v>
                </c:pt>
                <c:pt idx="5421">
                  <c:v>36355</c:v>
                </c:pt>
                <c:pt idx="5422">
                  <c:v>35680</c:v>
                </c:pt>
                <c:pt idx="5423">
                  <c:v>33485</c:v>
                </c:pt>
                <c:pt idx="5424">
                  <c:v>20720</c:v>
                </c:pt>
                <c:pt idx="5425">
                  <c:v>25135</c:v>
                </c:pt>
                <c:pt idx="5426">
                  <c:v>18720</c:v>
                </c:pt>
                <c:pt idx="5427">
                  <c:v>24815</c:v>
                </c:pt>
                <c:pt idx="5428">
                  <c:v>19030</c:v>
                </c:pt>
                <c:pt idx="5429">
                  <c:v>21030</c:v>
                </c:pt>
                <c:pt idx="5430">
                  <c:v>20030</c:v>
                </c:pt>
                <c:pt idx="5431">
                  <c:v>18720</c:v>
                </c:pt>
                <c:pt idx="5432">
                  <c:v>26255</c:v>
                </c:pt>
                <c:pt idx="5433">
                  <c:v>19720</c:v>
                </c:pt>
                <c:pt idx="5434">
                  <c:v>19030</c:v>
                </c:pt>
                <c:pt idx="5435">
                  <c:v>18720</c:v>
                </c:pt>
                <c:pt idx="5436">
                  <c:v>19030</c:v>
                </c:pt>
                <c:pt idx="5437">
                  <c:v>19720</c:v>
                </c:pt>
                <c:pt idx="5438">
                  <c:v>47300</c:v>
                </c:pt>
                <c:pt idx="5439">
                  <c:v>49790</c:v>
                </c:pt>
                <c:pt idx="5440">
                  <c:v>47850</c:v>
                </c:pt>
                <c:pt idx="5441">
                  <c:v>50340</c:v>
                </c:pt>
                <c:pt idx="5442">
                  <c:v>50485</c:v>
                </c:pt>
                <c:pt idx="5443">
                  <c:v>47870</c:v>
                </c:pt>
                <c:pt idx="5444">
                  <c:v>34750</c:v>
                </c:pt>
                <c:pt idx="5445">
                  <c:v>31070</c:v>
                </c:pt>
                <c:pt idx="5446">
                  <c:v>44140</c:v>
                </c:pt>
                <c:pt idx="5447">
                  <c:v>38050</c:v>
                </c:pt>
                <c:pt idx="5448">
                  <c:v>41650</c:v>
                </c:pt>
                <c:pt idx="5449">
                  <c:v>42680</c:v>
                </c:pt>
                <c:pt idx="5450">
                  <c:v>32530</c:v>
                </c:pt>
                <c:pt idx="5451">
                  <c:v>29765</c:v>
                </c:pt>
                <c:pt idx="5452">
                  <c:v>33290</c:v>
                </c:pt>
                <c:pt idx="5453">
                  <c:v>36590</c:v>
                </c:pt>
                <c:pt idx="5454">
                  <c:v>40190</c:v>
                </c:pt>
                <c:pt idx="5455">
                  <c:v>34395</c:v>
                </c:pt>
                <c:pt idx="5456">
                  <c:v>38775</c:v>
                </c:pt>
                <c:pt idx="5457">
                  <c:v>30490</c:v>
                </c:pt>
                <c:pt idx="5458">
                  <c:v>42375</c:v>
                </c:pt>
                <c:pt idx="5459">
                  <c:v>44990</c:v>
                </c:pt>
                <c:pt idx="5460">
                  <c:v>33475</c:v>
                </c:pt>
                <c:pt idx="5461">
                  <c:v>43530</c:v>
                </c:pt>
                <c:pt idx="5462">
                  <c:v>32015</c:v>
                </c:pt>
                <c:pt idx="5463">
                  <c:v>40915</c:v>
                </c:pt>
                <c:pt idx="5464">
                  <c:v>35855</c:v>
                </c:pt>
                <c:pt idx="5465">
                  <c:v>37315</c:v>
                </c:pt>
                <c:pt idx="5466">
                  <c:v>2000</c:v>
                </c:pt>
                <c:pt idx="5467">
                  <c:v>22065</c:v>
                </c:pt>
                <c:pt idx="5468">
                  <c:v>23365</c:v>
                </c:pt>
                <c:pt idx="5469">
                  <c:v>20015</c:v>
                </c:pt>
                <c:pt idx="5470">
                  <c:v>25990</c:v>
                </c:pt>
                <c:pt idx="5471">
                  <c:v>21315</c:v>
                </c:pt>
                <c:pt idx="5472">
                  <c:v>24690</c:v>
                </c:pt>
                <c:pt idx="5473">
                  <c:v>19215</c:v>
                </c:pt>
                <c:pt idx="5474">
                  <c:v>21265</c:v>
                </c:pt>
                <c:pt idx="5475">
                  <c:v>22215</c:v>
                </c:pt>
                <c:pt idx="5476">
                  <c:v>23515</c:v>
                </c:pt>
                <c:pt idx="5477">
                  <c:v>20165</c:v>
                </c:pt>
                <c:pt idx="5478">
                  <c:v>26140</c:v>
                </c:pt>
                <c:pt idx="5479">
                  <c:v>24840</c:v>
                </c:pt>
                <c:pt idx="5480">
                  <c:v>19365</c:v>
                </c:pt>
                <c:pt idx="5481">
                  <c:v>21465</c:v>
                </c:pt>
                <c:pt idx="5482">
                  <c:v>21415</c:v>
                </c:pt>
                <c:pt idx="5483">
                  <c:v>34650</c:v>
                </c:pt>
                <c:pt idx="5484">
                  <c:v>37420</c:v>
                </c:pt>
                <c:pt idx="5485">
                  <c:v>39100</c:v>
                </c:pt>
                <c:pt idx="5486">
                  <c:v>36330</c:v>
                </c:pt>
                <c:pt idx="5487">
                  <c:v>39800</c:v>
                </c:pt>
                <c:pt idx="5488">
                  <c:v>37030</c:v>
                </c:pt>
                <c:pt idx="5489">
                  <c:v>237250</c:v>
                </c:pt>
                <c:pt idx="5490">
                  <c:v>238500</c:v>
                </c:pt>
                <c:pt idx="5491">
                  <c:v>262350</c:v>
                </c:pt>
                <c:pt idx="5492">
                  <c:v>199800</c:v>
                </c:pt>
                <c:pt idx="5493">
                  <c:v>22995</c:v>
                </c:pt>
                <c:pt idx="5494">
                  <c:v>22995</c:v>
                </c:pt>
                <c:pt idx="5495">
                  <c:v>22995</c:v>
                </c:pt>
                <c:pt idx="5496">
                  <c:v>2288</c:v>
                </c:pt>
                <c:pt idx="5497">
                  <c:v>2433</c:v>
                </c:pt>
                <c:pt idx="5498">
                  <c:v>2648</c:v>
                </c:pt>
                <c:pt idx="5499">
                  <c:v>2552</c:v>
                </c:pt>
                <c:pt idx="5500">
                  <c:v>31790</c:v>
                </c:pt>
                <c:pt idx="5501">
                  <c:v>29715</c:v>
                </c:pt>
                <c:pt idx="5502">
                  <c:v>28750</c:v>
                </c:pt>
                <c:pt idx="5503">
                  <c:v>29100</c:v>
                </c:pt>
                <c:pt idx="5504">
                  <c:v>30600</c:v>
                </c:pt>
                <c:pt idx="5505">
                  <c:v>42400</c:v>
                </c:pt>
                <c:pt idx="5506">
                  <c:v>42400</c:v>
                </c:pt>
                <c:pt idx="5507">
                  <c:v>42400</c:v>
                </c:pt>
                <c:pt idx="5508">
                  <c:v>43600</c:v>
                </c:pt>
                <c:pt idx="5509">
                  <c:v>16800</c:v>
                </c:pt>
                <c:pt idx="5510">
                  <c:v>15700</c:v>
                </c:pt>
                <c:pt idx="5511">
                  <c:v>28900</c:v>
                </c:pt>
                <c:pt idx="5512">
                  <c:v>34600</c:v>
                </c:pt>
                <c:pt idx="5513">
                  <c:v>29350</c:v>
                </c:pt>
                <c:pt idx="5514">
                  <c:v>31750</c:v>
                </c:pt>
                <c:pt idx="5515">
                  <c:v>29350</c:v>
                </c:pt>
                <c:pt idx="5516">
                  <c:v>27050</c:v>
                </c:pt>
                <c:pt idx="5517">
                  <c:v>34890</c:v>
                </c:pt>
                <c:pt idx="5518">
                  <c:v>29900</c:v>
                </c:pt>
                <c:pt idx="5519">
                  <c:v>29200</c:v>
                </c:pt>
                <c:pt idx="5520">
                  <c:v>31890</c:v>
                </c:pt>
                <c:pt idx="5521">
                  <c:v>32900</c:v>
                </c:pt>
                <c:pt idx="5522">
                  <c:v>27900</c:v>
                </c:pt>
                <c:pt idx="5523">
                  <c:v>32990</c:v>
                </c:pt>
                <c:pt idx="5524">
                  <c:v>29290</c:v>
                </c:pt>
                <c:pt idx="5525">
                  <c:v>31980</c:v>
                </c:pt>
                <c:pt idx="5526">
                  <c:v>34980</c:v>
                </c:pt>
                <c:pt idx="5527">
                  <c:v>27990</c:v>
                </c:pt>
                <c:pt idx="5528">
                  <c:v>29990</c:v>
                </c:pt>
                <c:pt idx="5529">
                  <c:v>26840</c:v>
                </c:pt>
                <c:pt idx="5530">
                  <c:v>25830</c:v>
                </c:pt>
                <c:pt idx="5531">
                  <c:v>30535</c:v>
                </c:pt>
                <c:pt idx="5532">
                  <c:v>26840</c:v>
                </c:pt>
                <c:pt idx="5533">
                  <c:v>25830</c:v>
                </c:pt>
                <c:pt idx="5534">
                  <c:v>30535</c:v>
                </c:pt>
                <c:pt idx="5535">
                  <c:v>26840</c:v>
                </c:pt>
                <c:pt idx="5536">
                  <c:v>30535</c:v>
                </c:pt>
                <c:pt idx="5537">
                  <c:v>25830</c:v>
                </c:pt>
                <c:pt idx="5538">
                  <c:v>34465</c:v>
                </c:pt>
                <c:pt idx="5539">
                  <c:v>27060</c:v>
                </c:pt>
                <c:pt idx="5540">
                  <c:v>40660</c:v>
                </c:pt>
                <c:pt idx="5541">
                  <c:v>35440</c:v>
                </c:pt>
                <c:pt idx="5542">
                  <c:v>30285</c:v>
                </c:pt>
                <c:pt idx="5543">
                  <c:v>29310</c:v>
                </c:pt>
                <c:pt idx="5544">
                  <c:v>37535</c:v>
                </c:pt>
                <c:pt idx="5545">
                  <c:v>40810</c:v>
                </c:pt>
                <c:pt idx="5546">
                  <c:v>35540</c:v>
                </c:pt>
                <c:pt idx="5547">
                  <c:v>37570</c:v>
                </c:pt>
                <c:pt idx="5548">
                  <c:v>30435</c:v>
                </c:pt>
                <c:pt idx="5549">
                  <c:v>27095</c:v>
                </c:pt>
                <c:pt idx="5550">
                  <c:v>29460</c:v>
                </c:pt>
                <c:pt idx="5551">
                  <c:v>35645</c:v>
                </c:pt>
                <c:pt idx="5552">
                  <c:v>37675</c:v>
                </c:pt>
                <c:pt idx="5553">
                  <c:v>40915</c:v>
                </c:pt>
                <c:pt idx="5554">
                  <c:v>2000</c:v>
                </c:pt>
                <c:pt idx="5555">
                  <c:v>2000</c:v>
                </c:pt>
                <c:pt idx="5556">
                  <c:v>2000</c:v>
                </c:pt>
                <c:pt idx="5557">
                  <c:v>28295</c:v>
                </c:pt>
                <c:pt idx="5558">
                  <c:v>29295</c:v>
                </c:pt>
                <c:pt idx="5559">
                  <c:v>36295</c:v>
                </c:pt>
                <c:pt idx="5560">
                  <c:v>37645</c:v>
                </c:pt>
                <c:pt idx="5561">
                  <c:v>34295</c:v>
                </c:pt>
                <c:pt idx="5562">
                  <c:v>25795</c:v>
                </c:pt>
                <c:pt idx="5563">
                  <c:v>29295</c:v>
                </c:pt>
                <c:pt idx="5564">
                  <c:v>28295</c:v>
                </c:pt>
                <c:pt idx="5565">
                  <c:v>25795</c:v>
                </c:pt>
                <c:pt idx="5566">
                  <c:v>28495</c:v>
                </c:pt>
                <c:pt idx="5567">
                  <c:v>29495</c:v>
                </c:pt>
                <c:pt idx="5568">
                  <c:v>34495</c:v>
                </c:pt>
                <c:pt idx="5569">
                  <c:v>25995</c:v>
                </c:pt>
                <c:pt idx="5570">
                  <c:v>36495</c:v>
                </c:pt>
                <c:pt idx="5571">
                  <c:v>25995</c:v>
                </c:pt>
                <c:pt idx="5572">
                  <c:v>37845</c:v>
                </c:pt>
                <c:pt idx="5573">
                  <c:v>28495</c:v>
                </c:pt>
                <c:pt idx="5574">
                  <c:v>29495</c:v>
                </c:pt>
                <c:pt idx="5575">
                  <c:v>21495</c:v>
                </c:pt>
                <c:pt idx="5576">
                  <c:v>23295</c:v>
                </c:pt>
                <c:pt idx="5577">
                  <c:v>20995</c:v>
                </c:pt>
                <c:pt idx="5578">
                  <c:v>20995</c:v>
                </c:pt>
                <c:pt idx="5579">
                  <c:v>22795</c:v>
                </c:pt>
                <c:pt idx="5580">
                  <c:v>19695</c:v>
                </c:pt>
                <c:pt idx="5581">
                  <c:v>18695</c:v>
                </c:pt>
                <c:pt idx="5582">
                  <c:v>18195</c:v>
                </c:pt>
                <c:pt idx="5583">
                  <c:v>22295</c:v>
                </c:pt>
                <c:pt idx="5584">
                  <c:v>21995</c:v>
                </c:pt>
                <c:pt idx="5585">
                  <c:v>19195</c:v>
                </c:pt>
                <c:pt idx="5586">
                  <c:v>18295</c:v>
                </c:pt>
                <c:pt idx="5587">
                  <c:v>21095</c:v>
                </c:pt>
                <c:pt idx="5588">
                  <c:v>22095</c:v>
                </c:pt>
                <c:pt idx="5589">
                  <c:v>21095</c:v>
                </c:pt>
                <c:pt idx="5590">
                  <c:v>21595</c:v>
                </c:pt>
                <c:pt idx="5591">
                  <c:v>19795</c:v>
                </c:pt>
                <c:pt idx="5592">
                  <c:v>23595</c:v>
                </c:pt>
                <c:pt idx="5593">
                  <c:v>19295</c:v>
                </c:pt>
                <c:pt idx="5594">
                  <c:v>18795</c:v>
                </c:pt>
                <c:pt idx="5595">
                  <c:v>22595</c:v>
                </c:pt>
                <c:pt idx="5596">
                  <c:v>23095</c:v>
                </c:pt>
                <c:pt idx="5597">
                  <c:v>18395</c:v>
                </c:pt>
                <c:pt idx="5598">
                  <c:v>18895</c:v>
                </c:pt>
                <c:pt idx="5599">
                  <c:v>21695</c:v>
                </c:pt>
                <c:pt idx="5600">
                  <c:v>21195</c:v>
                </c:pt>
                <c:pt idx="5601">
                  <c:v>24595</c:v>
                </c:pt>
                <c:pt idx="5602">
                  <c:v>24095</c:v>
                </c:pt>
                <c:pt idx="5603">
                  <c:v>22795</c:v>
                </c:pt>
                <c:pt idx="5604">
                  <c:v>21995</c:v>
                </c:pt>
                <c:pt idx="5605">
                  <c:v>19895</c:v>
                </c:pt>
                <c:pt idx="5606">
                  <c:v>23295</c:v>
                </c:pt>
                <c:pt idx="5607">
                  <c:v>19395</c:v>
                </c:pt>
                <c:pt idx="5608">
                  <c:v>22495</c:v>
                </c:pt>
                <c:pt idx="5609">
                  <c:v>18460</c:v>
                </c:pt>
                <c:pt idx="5610">
                  <c:v>19200</c:v>
                </c:pt>
                <c:pt idx="5611">
                  <c:v>23690</c:v>
                </c:pt>
                <c:pt idx="5612">
                  <c:v>18500</c:v>
                </c:pt>
                <c:pt idx="5613">
                  <c:v>20275</c:v>
                </c:pt>
                <c:pt idx="5614">
                  <c:v>21965</c:v>
                </c:pt>
                <c:pt idx="5615">
                  <c:v>22065</c:v>
                </c:pt>
                <c:pt idx="5616">
                  <c:v>20375</c:v>
                </c:pt>
                <c:pt idx="5617">
                  <c:v>23790</c:v>
                </c:pt>
                <c:pt idx="5618">
                  <c:v>18600</c:v>
                </c:pt>
                <c:pt idx="5619">
                  <c:v>22190</c:v>
                </c:pt>
                <c:pt idx="5620">
                  <c:v>23915</c:v>
                </c:pt>
                <c:pt idx="5621">
                  <c:v>18725</c:v>
                </c:pt>
                <c:pt idx="5622">
                  <c:v>20500</c:v>
                </c:pt>
                <c:pt idx="5623">
                  <c:v>2827</c:v>
                </c:pt>
                <c:pt idx="5624">
                  <c:v>3000</c:v>
                </c:pt>
                <c:pt idx="5625">
                  <c:v>2912</c:v>
                </c:pt>
                <c:pt idx="5626">
                  <c:v>3381</c:v>
                </c:pt>
                <c:pt idx="5627">
                  <c:v>3355</c:v>
                </c:pt>
                <c:pt idx="5628">
                  <c:v>2799</c:v>
                </c:pt>
                <c:pt idx="5629">
                  <c:v>3130</c:v>
                </c:pt>
                <c:pt idx="5630">
                  <c:v>3012</c:v>
                </c:pt>
                <c:pt idx="5631">
                  <c:v>3622</c:v>
                </c:pt>
                <c:pt idx="5632">
                  <c:v>3652</c:v>
                </c:pt>
                <c:pt idx="5633">
                  <c:v>3222</c:v>
                </c:pt>
                <c:pt idx="5634">
                  <c:v>7398</c:v>
                </c:pt>
                <c:pt idx="5635">
                  <c:v>3086</c:v>
                </c:pt>
                <c:pt idx="5636">
                  <c:v>22600</c:v>
                </c:pt>
                <c:pt idx="5637">
                  <c:v>21050</c:v>
                </c:pt>
                <c:pt idx="5638">
                  <c:v>19400</c:v>
                </c:pt>
                <c:pt idx="5639">
                  <c:v>20200</c:v>
                </c:pt>
                <c:pt idx="5640">
                  <c:v>21600</c:v>
                </c:pt>
                <c:pt idx="5641">
                  <c:v>21850</c:v>
                </c:pt>
                <c:pt idx="5642">
                  <c:v>21000</c:v>
                </c:pt>
                <c:pt idx="5643">
                  <c:v>22400</c:v>
                </c:pt>
                <c:pt idx="5644">
                  <c:v>24450</c:v>
                </c:pt>
                <c:pt idx="5645">
                  <c:v>20200</c:v>
                </c:pt>
                <c:pt idx="5646">
                  <c:v>22300</c:v>
                </c:pt>
                <c:pt idx="5647">
                  <c:v>27055</c:v>
                </c:pt>
                <c:pt idx="5648">
                  <c:v>20810</c:v>
                </c:pt>
                <c:pt idx="5649">
                  <c:v>22970</c:v>
                </c:pt>
                <c:pt idx="5650">
                  <c:v>24875</c:v>
                </c:pt>
                <c:pt idx="5651">
                  <c:v>21155</c:v>
                </c:pt>
                <c:pt idx="5652">
                  <c:v>25415</c:v>
                </c:pt>
                <c:pt idx="5653">
                  <c:v>25105</c:v>
                </c:pt>
                <c:pt idx="5654">
                  <c:v>21385</c:v>
                </c:pt>
                <c:pt idx="5655">
                  <c:v>2233</c:v>
                </c:pt>
                <c:pt idx="5656">
                  <c:v>2484</c:v>
                </c:pt>
                <c:pt idx="5657">
                  <c:v>2290</c:v>
                </c:pt>
                <c:pt idx="5658">
                  <c:v>22515</c:v>
                </c:pt>
                <c:pt idx="5659">
                  <c:v>26635</c:v>
                </c:pt>
                <c:pt idx="5660">
                  <c:v>24270</c:v>
                </c:pt>
                <c:pt idx="5661">
                  <c:v>28070</c:v>
                </c:pt>
                <c:pt idx="5662">
                  <c:v>24580</c:v>
                </c:pt>
                <c:pt idx="5663">
                  <c:v>23160</c:v>
                </c:pt>
                <c:pt idx="5664">
                  <c:v>15495</c:v>
                </c:pt>
                <c:pt idx="5665">
                  <c:v>17850</c:v>
                </c:pt>
                <c:pt idx="5666">
                  <c:v>15665</c:v>
                </c:pt>
                <c:pt idx="5667">
                  <c:v>15665</c:v>
                </c:pt>
                <c:pt idx="5668">
                  <c:v>37325</c:v>
                </c:pt>
                <c:pt idx="5669">
                  <c:v>37825</c:v>
                </c:pt>
                <c:pt idx="5670">
                  <c:v>42610</c:v>
                </c:pt>
                <c:pt idx="5671">
                  <c:v>42860</c:v>
                </c:pt>
                <c:pt idx="5672">
                  <c:v>43360</c:v>
                </c:pt>
                <c:pt idx="5673">
                  <c:v>35065</c:v>
                </c:pt>
                <c:pt idx="5674">
                  <c:v>37525</c:v>
                </c:pt>
                <c:pt idx="5675">
                  <c:v>36100</c:v>
                </c:pt>
                <c:pt idx="5676">
                  <c:v>38635</c:v>
                </c:pt>
                <c:pt idx="5677">
                  <c:v>36550</c:v>
                </c:pt>
                <c:pt idx="5678">
                  <c:v>41440</c:v>
                </c:pt>
                <c:pt idx="5679">
                  <c:v>39085</c:v>
                </c:pt>
                <c:pt idx="5680">
                  <c:v>43690</c:v>
                </c:pt>
                <c:pt idx="5681">
                  <c:v>31105</c:v>
                </c:pt>
                <c:pt idx="5682">
                  <c:v>31105</c:v>
                </c:pt>
                <c:pt idx="5683">
                  <c:v>29735</c:v>
                </c:pt>
                <c:pt idx="5684">
                  <c:v>39700</c:v>
                </c:pt>
                <c:pt idx="5685">
                  <c:v>40200</c:v>
                </c:pt>
                <c:pt idx="5686">
                  <c:v>46890</c:v>
                </c:pt>
                <c:pt idx="5687">
                  <c:v>47140</c:v>
                </c:pt>
                <c:pt idx="5688">
                  <c:v>47640</c:v>
                </c:pt>
                <c:pt idx="5689">
                  <c:v>39615</c:v>
                </c:pt>
                <c:pt idx="5690">
                  <c:v>41850</c:v>
                </c:pt>
                <c:pt idx="5691">
                  <c:v>40065</c:v>
                </c:pt>
                <c:pt idx="5692">
                  <c:v>42300</c:v>
                </c:pt>
                <c:pt idx="5693">
                  <c:v>43035</c:v>
                </c:pt>
                <c:pt idx="5694">
                  <c:v>40870</c:v>
                </c:pt>
                <c:pt idx="5695">
                  <c:v>61300</c:v>
                </c:pt>
                <c:pt idx="5696">
                  <c:v>61750</c:v>
                </c:pt>
                <c:pt idx="5697">
                  <c:v>63600</c:v>
                </c:pt>
                <c:pt idx="5698">
                  <c:v>2000</c:v>
                </c:pt>
                <c:pt idx="5699">
                  <c:v>2000</c:v>
                </c:pt>
                <c:pt idx="5700">
                  <c:v>2081</c:v>
                </c:pt>
                <c:pt idx="5701">
                  <c:v>2032</c:v>
                </c:pt>
                <c:pt idx="5702">
                  <c:v>2000</c:v>
                </c:pt>
                <c:pt idx="5703">
                  <c:v>25270</c:v>
                </c:pt>
                <c:pt idx="5704">
                  <c:v>26195</c:v>
                </c:pt>
                <c:pt idx="5705">
                  <c:v>24170</c:v>
                </c:pt>
                <c:pt idx="5706">
                  <c:v>29525</c:v>
                </c:pt>
                <c:pt idx="5707">
                  <c:v>27295</c:v>
                </c:pt>
                <c:pt idx="5708">
                  <c:v>28200</c:v>
                </c:pt>
                <c:pt idx="5709">
                  <c:v>26420</c:v>
                </c:pt>
                <c:pt idx="5710">
                  <c:v>27520</c:v>
                </c:pt>
                <c:pt idx="5711">
                  <c:v>29300</c:v>
                </c:pt>
                <c:pt idx="5712">
                  <c:v>25045</c:v>
                </c:pt>
                <c:pt idx="5713">
                  <c:v>28425</c:v>
                </c:pt>
                <c:pt idx="5714">
                  <c:v>23945</c:v>
                </c:pt>
                <c:pt idx="5715">
                  <c:v>24535</c:v>
                </c:pt>
                <c:pt idx="5716">
                  <c:v>30875</c:v>
                </c:pt>
                <c:pt idx="5717">
                  <c:v>28555</c:v>
                </c:pt>
                <c:pt idx="5718">
                  <c:v>29775</c:v>
                </c:pt>
                <c:pt idx="5719">
                  <c:v>28855</c:v>
                </c:pt>
                <c:pt idx="5720">
                  <c:v>27925</c:v>
                </c:pt>
                <c:pt idx="5721">
                  <c:v>27455</c:v>
                </c:pt>
                <c:pt idx="5722">
                  <c:v>25635</c:v>
                </c:pt>
                <c:pt idx="5723">
                  <c:v>26825</c:v>
                </c:pt>
                <c:pt idx="5724">
                  <c:v>29955</c:v>
                </c:pt>
                <c:pt idx="5725">
                  <c:v>26990</c:v>
                </c:pt>
                <c:pt idx="5726">
                  <c:v>24995</c:v>
                </c:pt>
                <c:pt idx="5727">
                  <c:v>29325</c:v>
                </c:pt>
                <c:pt idx="5728">
                  <c:v>31180</c:v>
                </c:pt>
                <c:pt idx="5729">
                  <c:v>31895</c:v>
                </c:pt>
                <c:pt idx="5730">
                  <c:v>25560</c:v>
                </c:pt>
                <c:pt idx="5731">
                  <c:v>27645</c:v>
                </c:pt>
                <c:pt idx="5732">
                  <c:v>30245</c:v>
                </c:pt>
                <c:pt idx="5733">
                  <c:v>24210</c:v>
                </c:pt>
                <c:pt idx="5734">
                  <c:v>21295</c:v>
                </c:pt>
                <c:pt idx="5735">
                  <c:v>28120</c:v>
                </c:pt>
                <c:pt idx="5736">
                  <c:v>20195</c:v>
                </c:pt>
                <c:pt idx="5737">
                  <c:v>28390</c:v>
                </c:pt>
                <c:pt idx="5738">
                  <c:v>29220</c:v>
                </c:pt>
                <c:pt idx="5739">
                  <c:v>25960</c:v>
                </c:pt>
                <c:pt idx="5740">
                  <c:v>26640</c:v>
                </c:pt>
                <c:pt idx="5741">
                  <c:v>25540</c:v>
                </c:pt>
                <c:pt idx="5742">
                  <c:v>27290</c:v>
                </c:pt>
                <c:pt idx="5743">
                  <c:v>21695</c:v>
                </c:pt>
                <c:pt idx="5744">
                  <c:v>29495</c:v>
                </c:pt>
                <c:pt idx="5745">
                  <c:v>20595</c:v>
                </c:pt>
                <c:pt idx="5746">
                  <c:v>28395</c:v>
                </c:pt>
                <c:pt idx="5747">
                  <c:v>26895</c:v>
                </c:pt>
                <c:pt idx="5748">
                  <c:v>28695</c:v>
                </c:pt>
                <c:pt idx="5749">
                  <c:v>24395</c:v>
                </c:pt>
                <c:pt idx="5750">
                  <c:v>26195</c:v>
                </c:pt>
                <c:pt idx="5751">
                  <c:v>27595</c:v>
                </c:pt>
                <c:pt idx="5752">
                  <c:v>25795</c:v>
                </c:pt>
                <c:pt idx="5753">
                  <c:v>20995</c:v>
                </c:pt>
                <c:pt idx="5754">
                  <c:v>27665</c:v>
                </c:pt>
                <c:pt idx="5755">
                  <c:v>30265</c:v>
                </c:pt>
                <c:pt idx="5756">
                  <c:v>29165</c:v>
                </c:pt>
                <c:pt idx="5757">
                  <c:v>26685</c:v>
                </c:pt>
                <c:pt idx="5758">
                  <c:v>24885</c:v>
                </c:pt>
                <c:pt idx="5759">
                  <c:v>22095</c:v>
                </c:pt>
                <c:pt idx="5760">
                  <c:v>26565</c:v>
                </c:pt>
                <c:pt idx="5761">
                  <c:v>29465</c:v>
                </c:pt>
                <c:pt idx="5762">
                  <c:v>28365</c:v>
                </c:pt>
                <c:pt idx="5763">
                  <c:v>22325</c:v>
                </c:pt>
                <c:pt idx="5764">
                  <c:v>29280</c:v>
                </c:pt>
                <c:pt idx="5765">
                  <c:v>23650</c:v>
                </c:pt>
                <c:pt idx="5766">
                  <c:v>25380</c:v>
                </c:pt>
                <c:pt idx="5767">
                  <c:v>25175</c:v>
                </c:pt>
                <c:pt idx="5768">
                  <c:v>26920</c:v>
                </c:pt>
                <c:pt idx="5769">
                  <c:v>20895</c:v>
                </c:pt>
                <c:pt idx="5770">
                  <c:v>21640</c:v>
                </c:pt>
                <c:pt idx="5771">
                  <c:v>28020</c:v>
                </c:pt>
                <c:pt idx="5772">
                  <c:v>22740</c:v>
                </c:pt>
                <c:pt idx="5773">
                  <c:v>30380</c:v>
                </c:pt>
                <c:pt idx="5774">
                  <c:v>24075</c:v>
                </c:pt>
                <c:pt idx="5775">
                  <c:v>16215</c:v>
                </c:pt>
                <c:pt idx="5776">
                  <c:v>17325</c:v>
                </c:pt>
                <c:pt idx="5777">
                  <c:v>20095</c:v>
                </c:pt>
                <c:pt idx="5778">
                  <c:v>18995</c:v>
                </c:pt>
                <c:pt idx="5779">
                  <c:v>26410</c:v>
                </c:pt>
                <c:pt idx="5780">
                  <c:v>31670</c:v>
                </c:pt>
                <c:pt idx="5781">
                  <c:v>18425</c:v>
                </c:pt>
                <c:pt idx="5782">
                  <c:v>27510</c:v>
                </c:pt>
                <c:pt idx="5783">
                  <c:v>19420</c:v>
                </c:pt>
                <c:pt idx="5784">
                  <c:v>18320</c:v>
                </c:pt>
                <c:pt idx="5785">
                  <c:v>21995</c:v>
                </c:pt>
                <c:pt idx="5786">
                  <c:v>22325</c:v>
                </c:pt>
                <c:pt idx="5787">
                  <c:v>23650</c:v>
                </c:pt>
                <c:pt idx="5788">
                  <c:v>29280</c:v>
                </c:pt>
                <c:pt idx="5789">
                  <c:v>19775</c:v>
                </c:pt>
                <c:pt idx="5790">
                  <c:v>25380</c:v>
                </c:pt>
                <c:pt idx="5791">
                  <c:v>28020</c:v>
                </c:pt>
                <c:pt idx="5792">
                  <c:v>26920</c:v>
                </c:pt>
                <c:pt idx="5793">
                  <c:v>18675</c:v>
                </c:pt>
                <c:pt idx="5794">
                  <c:v>21995</c:v>
                </c:pt>
                <c:pt idx="5795">
                  <c:v>18995</c:v>
                </c:pt>
                <c:pt idx="5796">
                  <c:v>20095</c:v>
                </c:pt>
                <c:pt idx="5797">
                  <c:v>20895</c:v>
                </c:pt>
                <c:pt idx="5798">
                  <c:v>31120</c:v>
                </c:pt>
                <c:pt idx="5799">
                  <c:v>17680</c:v>
                </c:pt>
                <c:pt idx="5800">
                  <c:v>18780</c:v>
                </c:pt>
                <c:pt idx="5801">
                  <c:v>30380</c:v>
                </c:pt>
                <c:pt idx="5802">
                  <c:v>28995</c:v>
                </c:pt>
                <c:pt idx="5803">
                  <c:v>21995</c:v>
                </c:pt>
                <c:pt idx="5804">
                  <c:v>20895</c:v>
                </c:pt>
                <c:pt idx="5805">
                  <c:v>18995</c:v>
                </c:pt>
                <c:pt idx="5806">
                  <c:v>17895</c:v>
                </c:pt>
                <c:pt idx="5807">
                  <c:v>24995</c:v>
                </c:pt>
                <c:pt idx="5808">
                  <c:v>27895</c:v>
                </c:pt>
                <c:pt idx="5809">
                  <c:v>2347</c:v>
                </c:pt>
                <c:pt idx="5810">
                  <c:v>2554</c:v>
                </c:pt>
                <c:pt idx="5811">
                  <c:v>2590</c:v>
                </c:pt>
                <c:pt idx="5812">
                  <c:v>2182</c:v>
                </c:pt>
                <c:pt idx="5813">
                  <c:v>2691</c:v>
                </c:pt>
                <c:pt idx="5814">
                  <c:v>2317</c:v>
                </c:pt>
                <c:pt idx="5815">
                  <c:v>2368</c:v>
                </c:pt>
                <c:pt idx="5816">
                  <c:v>2377</c:v>
                </c:pt>
                <c:pt idx="5817">
                  <c:v>2251</c:v>
                </c:pt>
                <c:pt idx="5818">
                  <c:v>2038</c:v>
                </c:pt>
                <c:pt idx="5819">
                  <c:v>2407</c:v>
                </c:pt>
                <c:pt idx="5820">
                  <c:v>2463</c:v>
                </c:pt>
                <c:pt idx="5821">
                  <c:v>2773</c:v>
                </c:pt>
                <c:pt idx="5822">
                  <c:v>2756</c:v>
                </c:pt>
                <c:pt idx="5823">
                  <c:v>2590</c:v>
                </c:pt>
                <c:pt idx="5824">
                  <c:v>2916</c:v>
                </c:pt>
                <c:pt idx="5825">
                  <c:v>2322</c:v>
                </c:pt>
                <c:pt idx="5826">
                  <c:v>2623</c:v>
                </c:pt>
                <c:pt idx="5827">
                  <c:v>2655</c:v>
                </c:pt>
                <c:pt idx="5828">
                  <c:v>2578</c:v>
                </c:pt>
                <c:pt idx="5829">
                  <c:v>26770</c:v>
                </c:pt>
                <c:pt idx="5830">
                  <c:v>22270</c:v>
                </c:pt>
                <c:pt idx="5831">
                  <c:v>25170</c:v>
                </c:pt>
                <c:pt idx="5832">
                  <c:v>31925</c:v>
                </c:pt>
                <c:pt idx="5833">
                  <c:v>19270</c:v>
                </c:pt>
                <c:pt idx="5834">
                  <c:v>22170</c:v>
                </c:pt>
                <c:pt idx="5835">
                  <c:v>30225</c:v>
                </c:pt>
                <c:pt idx="5836">
                  <c:v>28225</c:v>
                </c:pt>
                <c:pt idx="5837">
                  <c:v>33920</c:v>
                </c:pt>
                <c:pt idx="5838">
                  <c:v>28770</c:v>
                </c:pt>
                <c:pt idx="5839">
                  <c:v>29925</c:v>
                </c:pt>
                <c:pt idx="5840">
                  <c:v>33295</c:v>
                </c:pt>
                <c:pt idx="5841">
                  <c:v>27395</c:v>
                </c:pt>
                <c:pt idx="5842">
                  <c:v>28695</c:v>
                </c:pt>
                <c:pt idx="5843">
                  <c:v>26595</c:v>
                </c:pt>
                <c:pt idx="5844">
                  <c:v>23495</c:v>
                </c:pt>
                <c:pt idx="5845">
                  <c:v>29995</c:v>
                </c:pt>
                <c:pt idx="5846">
                  <c:v>25195</c:v>
                </c:pt>
                <c:pt idx="5847">
                  <c:v>20695</c:v>
                </c:pt>
                <c:pt idx="5848">
                  <c:v>31395</c:v>
                </c:pt>
                <c:pt idx="5849">
                  <c:v>27395</c:v>
                </c:pt>
                <c:pt idx="5850">
                  <c:v>26295</c:v>
                </c:pt>
                <c:pt idx="5851">
                  <c:v>26595</c:v>
                </c:pt>
                <c:pt idx="5852">
                  <c:v>33695</c:v>
                </c:pt>
                <c:pt idx="5853">
                  <c:v>28395</c:v>
                </c:pt>
                <c:pt idx="5854">
                  <c:v>31795</c:v>
                </c:pt>
                <c:pt idx="5855">
                  <c:v>30895</c:v>
                </c:pt>
                <c:pt idx="5856">
                  <c:v>20995</c:v>
                </c:pt>
                <c:pt idx="5857">
                  <c:v>24895</c:v>
                </c:pt>
                <c:pt idx="5858">
                  <c:v>29795</c:v>
                </c:pt>
                <c:pt idx="5859">
                  <c:v>20995</c:v>
                </c:pt>
                <c:pt idx="5860">
                  <c:v>33695</c:v>
                </c:pt>
                <c:pt idx="5861">
                  <c:v>26295</c:v>
                </c:pt>
                <c:pt idx="5862">
                  <c:v>29795</c:v>
                </c:pt>
                <c:pt idx="5863">
                  <c:v>31795</c:v>
                </c:pt>
                <c:pt idx="5864">
                  <c:v>30995</c:v>
                </c:pt>
                <c:pt idx="5865">
                  <c:v>26595</c:v>
                </c:pt>
                <c:pt idx="5866">
                  <c:v>27495</c:v>
                </c:pt>
                <c:pt idx="5867">
                  <c:v>28395</c:v>
                </c:pt>
                <c:pt idx="5868">
                  <c:v>24895</c:v>
                </c:pt>
                <c:pt idx="5869">
                  <c:v>25240</c:v>
                </c:pt>
                <c:pt idx="5870">
                  <c:v>28020</c:v>
                </c:pt>
                <c:pt idx="5871">
                  <c:v>30020</c:v>
                </c:pt>
                <c:pt idx="5872">
                  <c:v>26940</c:v>
                </c:pt>
                <c:pt idx="5873">
                  <c:v>20250</c:v>
                </c:pt>
                <c:pt idx="5874">
                  <c:v>22300</c:v>
                </c:pt>
                <c:pt idx="5875">
                  <c:v>24150</c:v>
                </c:pt>
                <c:pt idx="5876">
                  <c:v>22100</c:v>
                </c:pt>
                <c:pt idx="5877">
                  <c:v>27230</c:v>
                </c:pt>
                <c:pt idx="5878">
                  <c:v>24830</c:v>
                </c:pt>
                <c:pt idx="5879">
                  <c:v>24830</c:v>
                </c:pt>
                <c:pt idx="5880">
                  <c:v>22100</c:v>
                </c:pt>
                <c:pt idx="5881">
                  <c:v>28020</c:v>
                </c:pt>
                <c:pt idx="5882">
                  <c:v>22300</c:v>
                </c:pt>
                <c:pt idx="5883">
                  <c:v>24150</c:v>
                </c:pt>
                <c:pt idx="5884">
                  <c:v>26940</c:v>
                </c:pt>
                <c:pt idx="5885">
                  <c:v>30020</c:v>
                </c:pt>
                <c:pt idx="5886">
                  <c:v>20250</c:v>
                </c:pt>
                <c:pt idx="5887">
                  <c:v>27230</c:v>
                </c:pt>
                <c:pt idx="5888">
                  <c:v>25240</c:v>
                </c:pt>
                <c:pt idx="5889">
                  <c:v>28020</c:v>
                </c:pt>
                <c:pt idx="5890">
                  <c:v>24830</c:v>
                </c:pt>
                <c:pt idx="5891">
                  <c:v>30020</c:v>
                </c:pt>
                <c:pt idx="5892">
                  <c:v>27230</c:v>
                </c:pt>
                <c:pt idx="5893">
                  <c:v>26940</c:v>
                </c:pt>
                <c:pt idx="5894">
                  <c:v>24400</c:v>
                </c:pt>
                <c:pt idx="5895">
                  <c:v>22100</c:v>
                </c:pt>
                <c:pt idx="5896">
                  <c:v>20250</c:v>
                </c:pt>
                <c:pt idx="5897">
                  <c:v>22550</c:v>
                </c:pt>
                <c:pt idx="5898">
                  <c:v>25240</c:v>
                </c:pt>
                <c:pt idx="5899">
                  <c:v>2000</c:v>
                </c:pt>
                <c:pt idx="5900">
                  <c:v>2000</c:v>
                </c:pt>
                <c:pt idx="5901">
                  <c:v>2000</c:v>
                </c:pt>
                <c:pt idx="5902">
                  <c:v>2000</c:v>
                </c:pt>
                <c:pt idx="5903">
                  <c:v>2000</c:v>
                </c:pt>
                <c:pt idx="5904">
                  <c:v>2000</c:v>
                </c:pt>
                <c:pt idx="5905">
                  <c:v>2000</c:v>
                </c:pt>
                <c:pt idx="5906">
                  <c:v>2000</c:v>
                </c:pt>
                <c:pt idx="5907">
                  <c:v>2000</c:v>
                </c:pt>
                <c:pt idx="5908">
                  <c:v>2000</c:v>
                </c:pt>
                <c:pt idx="5909">
                  <c:v>41250</c:v>
                </c:pt>
                <c:pt idx="5910">
                  <c:v>42650</c:v>
                </c:pt>
                <c:pt idx="5911">
                  <c:v>59900</c:v>
                </c:pt>
                <c:pt idx="5912">
                  <c:v>54500</c:v>
                </c:pt>
                <c:pt idx="5913">
                  <c:v>49000</c:v>
                </c:pt>
                <c:pt idx="5914">
                  <c:v>61900</c:v>
                </c:pt>
                <c:pt idx="5915">
                  <c:v>54900</c:v>
                </c:pt>
                <c:pt idx="5916">
                  <c:v>21049</c:v>
                </c:pt>
                <c:pt idx="5917">
                  <c:v>22049</c:v>
                </c:pt>
                <c:pt idx="5918">
                  <c:v>24149</c:v>
                </c:pt>
                <c:pt idx="5919">
                  <c:v>27299</c:v>
                </c:pt>
                <c:pt idx="5920">
                  <c:v>23399</c:v>
                </c:pt>
                <c:pt idx="5921">
                  <c:v>24849</c:v>
                </c:pt>
                <c:pt idx="5922">
                  <c:v>23049</c:v>
                </c:pt>
                <c:pt idx="5923">
                  <c:v>25949</c:v>
                </c:pt>
                <c:pt idx="5924">
                  <c:v>22099</c:v>
                </c:pt>
                <c:pt idx="5925">
                  <c:v>25499</c:v>
                </c:pt>
                <c:pt idx="5926">
                  <c:v>18999</c:v>
                </c:pt>
                <c:pt idx="5927">
                  <c:v>23899</c:v>
                </c:pt>
                <c:pt idx="5928">
                  <c:v>25249</c:v>
                </c:pt>
                <c:pt idx="5929">
                  <c:v>27549</c:v>
                </c:pt>
                <c:pt idx="5930">
                  <c:v>22299</c:v>
                </c:pt>
                <c:pt idx="5931">
                  <c:v>23649</c:v>
                </c:pt>
                <c:pt idx="5932">
                  <c:v>25749</c:v>
                </c:pt>
                <c:pt idx="5933">
                  <c:v>24399</c:v>
                </c:pt>
                <c:pt idx="5934">
                  <c:v>18999</c:v>
                </c:pt>
                <c:pt idx="5935">
                  <c:v>26199</c:v>
                </c:pt>
                <c:pt idx="5936">
                  <c:v>25099</c:v>
                </c:pt>
                <c:pt idx="5937">
                  <c:v>20999</c:v>
                </c:pt>
                <c:pt idx="5938">
                  <c:v>22249</c:v>
                </c:pt>
                <c:pt idx="5939">
                  <c:v>22349</c:v>
                </c:pt>
                <c:pt idx="5940">
                  <c:v>25799</c:v>
                </c:pt>
                <c:pt idx="5941">
                  <c:v>21749</c:v>
                </c:pt>
                <c:pt idx="5942">
                  <c:v>23249</c:v>
                </c:pt>
                <c:pt idx="5943">
                  <c:v>28999</c:v>
                </c:pt>
                <c:pt idx="5944">
                  <c:v>19999</c:v>
                </c:pt>
                <c:pt idx="5945">
                  <c:v>27199</c:v>
                </c:pt>
                <c:pt idx="5946">
                  <c:v>35725</c:v>
                </c:pt>
                <c:pt idx="5947">
                  <c:v>31065</c:v>
                </c:pt>
                <c:pt idx="5948">
                  <c:v>40500</c:v>
                </c:pt>
                <c:pt idx="5949">
                  <c:v>39970</c:v>
                </c:pt>
                <c:pt idx="5950">
                  <c:v>33635</c:v>
                </c:pt>
                <c:pt idx="5951">
                  <c:v>38025</c:v>
                </c:pt>
                <c:pt idx="5952">
                  <c:v>38730</c:v>
                </c:pt>
                <c:pt idx="5953">
                  <c:v>34065</c:v>
                </c:pt>
                <c:pt idx="5954">
                  <c:v>40145</c:v>
                </c:pt>
                <c:pt idx="5955">
                  <c:v>38905</c:v>
                </c:pt>
                <c:pt idx="5956">
                  <c:v>35900</c:v>
                </c:pt>
                <c:pt idx="5957">
                  <c:v>33810</c:v>
                </c:pt>
                <c:pt idx="5958">
                  <c:v>40675</c:v>
                </c:pt>
                <c:pt idx="5959">
                  <c:v>38200</c:v>
                </c:pt>
                <c:pt idx="5960">
                  <c:v>31065</c:v>
                </c:pt>
                <c:pt idx="5961">
                  <c:v>36065</c:v>
                </c:pt>
                <c:pt idx="5962">
                  <c:v>38665</c:v>
                </c:pt>
                <c:pt idx="5963">
                  <c:v>43265</c:v>
                </c:pt>
                <c:pt idx="5964">
                  <c:v>32065</c:v>
                </c:pt>
                <c:pt idx="5965">
                  <c:v>41065</c:v>
                </c:pt>
                <c:pt idx="5966">
                  <c:v>37895</c:v>
                </c:pt>
                <c:pt idx="5967">
                  <c:v>34695</c:v>
                </c:pt>
                <c:pt idx="5968">
                  <c:v>38195</c:v>
                </c:pt>
                <c:pt idx="5969">
                  <c:v>34995</c:v>
                </c:pt>
                <c:pt idx="5970">
                  <c:v>37995</c:v>
                </c:pt>
                <c:pt idx="5971">
                  <c:v>34495</c:v>
                </c:pt>
                <c:pt idx="5972">
                  <c:v>38995</c:v>
                </c:pt>
                <c:pt idx="5973">
                  <c:v>21345</c:v>
                </c:pt>
                <c:pt idx="5974">
                  <c:v>18395</c:v>
                </c:pt>
                <c:pt idx="5975">
                  <c:v>18495</c:v>
                </c:pt>
                <c:pt idx="5976">
                  <c:v>21495</c:v>
                </c:pt>
                <c:pt idx="5977">
                  <c:v>21945</c:v>
                </c:pt>
                <c:pt idx="5978">
                  <c:v>18595</c:v>
                </c:pt>
                <c:pt idx="5979">
                  <c:v>17395</c:v>
                </c:pt>
                <c:pt idx="5980">
                  <c:v>29495</c:v>
                </c:pt>
                <c:pt idx="5981">
                  <c:v>20595</c:v>
                </c:pt>
                <c:pt idx="5982">
                  <c:v>21595</c:v>
                </c:pt>
                <c:pt idx="5983">
                  <c:v>20995</c:v>
                </c:pt>
                <c:pt idx="5984">
                  <c:v>18295</c:v>
                </c:pt>
                <c:pt idx="5985">
                  <c:v>18595</c:v>
                </c:pt>
                <c:pt idx="5986">
                  <c:v>20995</c:v>
                </c:pt>
                <c:pt idx="5987">
                  <c:v>17595</c:v>
                </c:pt>
                <c:pt idx="5988">
                  <c:v>23495</c:v>
                </c:pt>
                <c:pt idx="5989">
                  <c:v>22495</c:v>
                </c:pt>
                <c:pt idx="5990">
                  <c:v>19995</c:v>
                </c:pt>
                <c:pt idx="5991">
                  <c:v>21995</c:v>
                </c:pt>
                <c:pt idx="5992">
                  <c:v>20295</c:v>
                </c:pt>
                <c:pt idx="5993">
                  <c:v>21095</c:v>
                </c:pt>
                <c:pt idx="5994">
                  <c:v>18795</c:v>
                </c:pt>
                <c:pt idx="5995">
                  <c:v>17795</c:v>
                </c:pt>
                <c:pt idx="5996">
                  <c:v>22095</c:v>
                </c:pt>
                <c:pt idx="5997">
                  <c:v>80155</c:v>
                </c:pt>
                <c:pt idx="5998">
                  <c:v>83825</c:v>
                </c:pt>
                <c:pt idx="5999">
                  <c:v>84325</c:v>
                </c:pt>
                <c:pt idx="6000">
                  <c:v>1380000</c:v>
                </c:pt>
                <c:pt idx="6001">
                  <c:v>1382750</c:v>
                </c:pt>
                <c:pt idx="6002">
                  <c:v>2000</c:v>
                </c:pt>
                <c:pt idx="6003">
                  <c:v>2000</c:v>
                </c:pt>
                <c:pt idx="6004">
                  <c:v>2000</c:v>
                </c:pt>
                <c:pt idx="6005">
                  <c:v>2000</c:v>
                </c:pt>
                <c:pt idx="6006">
                  <c:v>2000</c:v>
                </c:pt>
                <c:pt idx="6007">
                  <c:v>2000</c:v>
                </c:pt>
                <c:pt idx="6008">
                  <c:v>2000</c:v>
                </c:pt>
                <c:pt idx="6009">
                  <c:v>2000</c:v>
                </c:pt>
                <c:pt idx="6010">
                  <c:v>2000</c:v>
                </c:pt>
                <c:pt idx="6011">
                  <c:v>2000</c:v>
                </c:pt>
                <c:pt idx="6012">
                  <c:v>2000</c:v>
                </c:pt>
                <c:pt idx="6013">
                  <c:v>2000</c:v>
                </c:pt>
                <c:pt idx="6014">
                  <c:v>2000</c:v>
                </c:pt>
                <c:pt idx="6015">
                  <c:v>2000</c:v>
                </c:pt>
                <c:pt idx="6016">
                  <c:v>2000</c:v>
                </c:pt>
                <c:pt idx="6017">
                  <c:v>2000</c:v>
                </c:pt>
                <c:pt idx="6018">
                  <c:v>2000</c:v>
                </c:pt>
                <c:pt idx="6019">
                  <c:v>2000</c:v>
                </c:pt>
                <c:pt idx="6020">
                  <c:v>2000</c:v>
                </c:pt>
                <c:pt idx="6021">
                  <c:v>2000</c:v>
                </c:pt>
                <c:pt idx="6022">
                  <c:v>2000</c:v>
                </c:pt>
                <c:pt idx="6023">
                  <c:v>2000</c:v>
                </c:pt>
                <c:pt idx="6024">
                  <c:v>2000</c:v>
                </c:pt>
                <c:pt idx="6025">
                  <c:v>2000</c:v>
                </c:pt>
                <c:pt idx="6026">
                  <c:v>2000</c:v>
                </c:pt>
                <c:pt idx="6027">
                  <c:v>2000</c:v>
                </c:pt>
                <c:pt idx="6028">
                  <c:v>2000</c:v>
                </c:pt>
                <c:pt idx="6029">
                  <c:v>2000</c:v>
                </c:pt>
                <c:pt idx="6030">
                  <c:v>2000</c:v>
                </c:pt>
                <c:pt idx="6031">
                  <c:v>2000</c:v>
                </c:pt>
                <c:pt idx="6032">
                  <c:v>2000</c:v>
                </c:pt>
                <c:pt idx="6033">
                  <c:v>2000</c:v>
                </c:pt>
                <c:pt idx="6034">
                  <c:v>2000</c:v>
                </c:pt>
                <c:pt idx="6035">
                  <c:v>35020</c:v>
                </c:pt>
                <c:pt idx="6036">
                  <c:v>32000</c:v>
                </c:pt>
                <c:pt idx="6037">
                  <c:v>28980</c:v>
                </c:pt>
                <c:pt idx="6038">
                  <c:v>32100</c:v>
                </c:pt>
                <c:pt idx="6039">
                  <c:v>35120</c:v>
                </c:pt>
                <c:pt idx="6040">
                  <c:v>29010</c:v>
                </c:pt>
                <c:pt idx="6041">
                  <c:v>32000</c:v>
                </c:pt>
                <c:pt idx="6042">
                  <c:v>29010</c:v>
                </c:pt>
                <c:pt idx="6043">
                  <c:v>34200</c:v>
                </c:pt>
                <c:pt idx="6044">
                  <c:v>36790</c:v>
                </c:pt>
                <c:pt idx="6045">
                  <c:v>26495</c:v>
                </c:pt>
                <c:pt idx="6046">
                  <c:v>29595</c:v>
                </c:pt>
                <c:pt idx="6047">
                  <c:v>26795</c:v>
                </c:pt>
                <c:pt idx="6048">
                  <c:v>23495</c:v>
                </c:pt>
                <c:pt idx="6049">
                  <c:v>21995</c:v>
                </c:pt>
                <c:pt idx="6050">
                  <c:v>23795</c:v>
                </c:pt>
                <c:pt idx="6051">
                  <c:v>21695</c:v>
                </c:pt>
                <c:pt idx="6052">
                  <c:v>21745</c:v>
                </c:pt>
                <c:pt idx="6053">
                  <c:v>26845</c:v>
                </c:pt>
                <c:pt idx="6054">
                  <c:v>29945</c:v>
                </c:pt>
                <c:pt idx="6055">
                  <c:v>23845</c:v>
                </c:pt>
                <c:pt idx="6056">
                  <c:v>22045</c:v>
                </c:pt>
                <c:pt idx="6057">
                  <c:v>27145</c:v>
                </c:pt>
                <c:pt idx="6058">
                  <c:v>24145</c:v>
                </c:pt>
                <c:pt idx="6059">
                  <c:v>31640</c:v>
                </c:pt>
                <c:pt idx="6060">
                  <c:v>23995</c:v>
                </c:pt>
                <c:pt idx="6061">
                  <c:v>21995</c:v>
                </c:pt>
                <c:pt idx="6062">
                  <c:v>25995</c:v>
                </c:pt>
                <c:pt idx="6063">
                  <c:v>28840</c:v>
                </c:pt>
                <c:pt idx="6064">
                  <c:v>2000</c:v>
                </c:pt>
                <c:pt idx="6065">
                  <c:v>2060</c:v>
                </c:pt>
                <c:pt idx="6066">
                  <c:v>2042</c:v>
                </c:pt>
                <c:pt idx="6067">
                  <c:v>2000</c:v>
                </c:pt>
                <c:pt idx="6068">
                  <c:v>2000</c:v>
                </c:pt>
                <c:pt idx="6069">
                  <c:v>2181</c:v>
                </c:pt>
                <c:pt idx="6070">
                  <c:v>2028</c:v>
                </c:pt>
                <c:pt idx="6071">
                  <c:v>2063</c:v>
                </c:pt>
                <c:pt idx="6072">
                  <c:v>2066</c:v>
                </c:pt>
                <c:pt idx="6073">
                  <c:v>2384</c:v>
                </c:pt>
                <c:pt idx="6074">
                  <c:v>2356</c:v>
                </c:pt>
                <c:pt idx="6075">
                  <c:v>2506</c:v>
                </c:pt>
                <c:pt idx="6076">
                  <c:v>2265</c:v>
                </c:pt>
                <c:pt idx="6077">
                  <c:v>2144</c:v>
                </c:pt>
                <c:pt idx="6078">
                  <c:v>2135</c:v>
                </c:pt>
                <c:pt idx="6079">
                  <c:v>2066</c:v>
                </c:pt>
                <c:pt idx="6080">
                  <c:v>25645</c:v>
                </c:pt>
                <c:pt idx="6081">
                  <c:v>31420</c:v>
                </c:pt>
                <c:pt idx="6082">
                  <c:v>26040</c:v>
                </c:pt>
                <c:pt idx="6083">
                  <c:v>32085</c:v>
                </c:pt>
                <c:pt idx="6084">
                  <c:v>26725</c:v>
                </c:pt>
                <c:pt idx="6085">
                  <c:v>32385</c:v>
                </c:pt>
                <c:pt idx="6086">
                  <c:v>83000</c:v>
                </c:pt>
                <c:pt idx="6087">
                  <c:v>72000</c:v>
                </c:pt>
                <c:pt idx="6088">
                  <c:v>375000</c:v>
                </c:pt>
                <c:pt idx="6089">
                  <c:v>2000</c:v>
                </c:pt>
                <c:pt idx="6090">
                  <c:v>2087</c:v>
                </c:pt>
                <c:pt idx="6091">
                  <c:v>28680</c:v>
                </c:pt>
                <c:pt idx="6092">
                  <c:v>2000</c:v>
                </c:pt>
                <c:pt idx="6093">
                  <c:v>2000</c:v>
                </c:pt>
                <c:pt idx="6094">
                  <c:v>2000</c:v>
                </c:pt>
                <c:pt idx="6095">
                  <c:v>2000</c:v>
                </c:pt>
                <c:pt idx="6096">
                  <c:v>2000</c:v>
                </c:pt>
                <c:pt idx="6097">
                  <c:v>2000</c:v>
                </c:pt>
                <c:pt idx="6098">
                  <c:v>2000</c:v>
                </c:pt>
                <c:pt idx="6099">
                  <c:v>2000</c:v>
                </c:pt>
                <c:pt idx="6100">
                  <c:v>2000</c:v>
                </c:pt>
                <c:pt idx="6101">
                  <c:v>36400</c:v>
                </c:pt>
                <c:pt idx="6102">
                  <c:v>41500</c:v>
                </c:pt>
                <c:pt idx="6103">
                  <c:v>38900</c:v>
                </c:pt>
                <c:pt idx="6104">
                  <c:v>36600</c:v>
                </c:pt>
                <c:pt idx="6105">
                  <c:v>39100</c:v>
                </c:pt>
                <c:pt idx="6106">
                  <c:v>41700</c:v>
                </c:pt>
                <c:pt idx="6107">
                  <c:v>36600</c:v>
                </c:pt>
                <c:pt idx="6108">
                  <c:v>39100</c:v>
                </c:pt>
                <c:pt idx="6109">
                  <c:v>41700</c:v>
                </c:pt>
                <c:pt idx="6110">
                  <c:v>48525</c:v>
                </c:pt>
                <c:pt idx="6111">
                  <c:v>54025</c:v>
                </c:pt>
                <c:pt idx="6112">
                  <c:v>45975</c:v>
                </c:pt>
                <c:pt idx="6113">
                  <c:v>49700</c:v>
                </c:pt>
                <c:pt idx="6114">
                  <c:v>59900</c:v>
                </c:pt>
                <c:pt idx="6115">
                  <c:v>54600</c:v>
                </c:pt>
                <c:pt idx="6116">
                  <c:v>69279</c:v>
                </c:pt>
                <c:pt idx="6117">
                  <c:v>60600</c:v>
                </c:pt>
                <c:pt idx="6118">
                  <c:v>50400</c:v>
                </c:pt>
                <c:pt idx="6119">
                  <c:v>55300</c:v>
                </c:pt>
                <c:pt idx="6120">
                  <c:v>50400</c:v>
                </c:pt>
                <c:pt idx="6121">
                  <c:v>55300</c:v>
                </c:pt>
                <c:pt idx="6122">
                  <c:v>60600</c:v>
                </c:pt>
                <c:pt idx="6123">
                  <c:v>4207</c:v>
                </c:pt>
                <c:pt idx="6124">
                  <c:v>4556</c:v>
                </c:pt>
                <c:pt idx="6125">
                  <c:v>5035</c:v>
                </c:pt>
                <c:pt idx="6126">
                  <c:v>55375</c:v>
                </c:pt>
                <c:pt idx="6127">
                  <c:v>56225</c:v>
                </c:pt>
                <c:pt idx="6128">
                  <c:v>56525</c:v>
                </c:pt>
                <c:pt idx="6129">
                  <c:v>82305</c:v>
                </c:pt>
                <c:pt idx="6130">
                  <c:v>84500</c:v>
                </c:pt>
                <c:pt idx="6131">
                  <c:v>78820</c:v>
                </c:pt>
                <c:pt idx="6132">
                  <c:v>72520</c:v>
                </c:pt>
                <c:pt idx="6133">
                  <c:v>75465</c:v>
                </c:pt>
                <c:pt idx="6134">
                  <c:v>87500</c:v>
                </c:pt>
                <c:pt idx="6135">
                  <c:v>75465</c:v>
                </c:pt>
                <c:pt idx="6136">
                  <c:v>78820</c:v>
                </c:pt>
                <c:pt idx="6137">
                  <c:v>72520</c:v>
                </c:pt>
                <c:pt idx="6138">
                  <c:v>82305</c:v>
                </c:pt>
                <c:pt idx="6139">
                  <c:v>82305</c:v>
                </c:pt>
                <c:pt idx="6140">
                  <c:v>72520</c:v>
                </c:pt>
                <c:pt idx="6141">
                  <c:v>78820</c:v>
                </c:pt>
                <c:pt idx="6142">
                  <c:v>75465</c:v>
                </c:pt>
                <c:pt idx="6143">
                  <c:v>120060</c:v>
                </c:pt>
                <c:pt idx="6144">
                  <c:v>120440</c:v>
                </c:pt>
                <c:pt idx="6145">
                  <c:v>120440</c:v>
                </c:pt>
                <c:pt idx="6146">
                  <c:v>36770</c:v>
                </c:pt>
                <c:pt idx="6147">
                  <c:v>43370</c:v>
                </c:pt>
                <c:pt idx="6148">
                  <c:v>36140</c:v>
                </c:pt>
                <c:pt idx="6149">
                  <c:v>39970</c:v>
                </c:pt>
                <c:pt idx="6150">
                  <c:v>32370</c:v>
                </c:pt>
                <c:pt idx="6151">
                  <c:v>43590</c:v>
                </c:pt>
                <c:pt idx="6152">
                  <c:v>32640</c:v>
                </c:pt>
                <c:pt idx="6153">
                  <c:v>36360</c:v>
                </c:pt>
                <c:pt idx="6154">
                  <c:v>36990</c:v>
                </c:pt>
                <c:pt idx="6155">
                  <c:v>40190</c:v>
                </c:pt>
                <c:pt idx="6156">
                  <c:v>39285</c:v>
                </c:pt>
                <c:pt idx="6157">
                  <c:v>2136</c:v>
                </c:pt>
                <c:pt idx="6158">
                  <c:v>2080</c:v>
                </c:pt>
                <c:pt idx="6159">
                  <c:v>2283</c:v>
                </c:pt>
                <c:pt idx="6160">
                  <c:v>2444</c:v>
                </c:pt>
                <c:pt idx="6161">
                  <c:v>2681</c:v>
                </c:pt>
                <c:pt idx="6162">
                  <c:v>2356</c:v>
                </c:pt>
                <c:pt idx="6163">
                  <c:v>2000</c:v>
                </c:pt>
                <c:pt idx="6164">
                  <c:v>2000</c:v>
                </c:pt>
                <c:pt idx="6165">
                  <c:v>2000</c:v>
                </c:pt>
                <c:pt idx="6166">
                  <c:v>2000</c:v>
                </c:pt>
                <c:pt idx="6167">
                  <c:v>40205</c:v>
                </c:pt>
                <c:pt idx="6168">
                  <c:v>32520</c:v>
                </c:pt>
                <c:pt idx="6169">
                  <c:v>29265</c:v>
                </c:pt>
                <c:pt idx="6170">
                  <c:v>35770</c:v>
                </c:pt>
                <c:pt idx="6171">
                  <c:v>33120</c:v>
                </c:pt>
                <c:pt idx="6172">
                  <c:v>35270</c:v>
                </c:pt>
                <c:pt idx="6173">
                  <c:v>30770</c:v>
                </c:pt>
                <c:pt idx="6174">
                  <c:v>34670</c:v>
                </c:pt>
                <c:pt idx="6175">
                  <c:v>35730</c:v>
                </c:pt>
                <c:pt idx="6176">
                  <c:v>30930</c:v>
                </c:pt>
                <c:pt idx="6177">
                  <c:v>34830</c:v>
                </c:pt>
                <c:pt idx="6178">
                  <c:v>33230</c:v>
                </c:pt>
                <c:pt idx="6179">
                  <c:v>32730</c:v>
                </c:pt>
                <c:pt idx="6180">
                  <c:v>42515</c:v>
                </c:pt>
                <c:pt idx="6181">
                  <c:v>29230</c:v>
                </c:pt>
                <c:pt idx="6182">
                  <c:v>35625</c:v>
                </c:pt>
                <c:pt idx="6183">
                  <c:v>36230</c:v>
                </c:pt>
                <c:pt idx="6184">
                  <c:v>29730</c:v>
                </c:pt>
                <c:pt idx="6185">
                  <c:v>35675</c:v>
                </c:pt>
                <c:pt idx="6186">
                  <c:v>33130</c:v>
                </c:pt>
                <c:pt idx="6187">
                  <c:v>44460</c:v>
                </c:pt>
                <c:pt idx="6188">
                  <c:v>2000</c:v>
                </c:pt>
                <c:pt idx="6189">
                  <c:v>2000</c:v>
                </c:pt>
                <c:pt idx="6190">
                  <c:v>2000</c:v>
                </c:pt>
                <c:pt idx="6191">
                  <c:v>2000</c:v>
                </c:pt>
                <c:pt idx="6192">
                  <c:v>2000</c:v>
                </c:pt>
                <c:pt idx="6193">
                  <c:v>2000</c:v>
                </c:pt>
                <c:pt idx="6194">
                  <c:v>2000</c:v>
                </c:pt>
                <c:pt idx="6195">
                  <c:v>2044</c:v>
                </c:pt>
                <c:pt idx="6196">
                  <c:v>2100</c:v>
                </c:pt>
                <c:pt idx="6197">
                  <c:v>18890</c:v>
                </c:pt>
                <c:pt idx="6198">
                  <c:v>3667</c:v>
                </c:pt>
                <c:pt idx="6199">
                  <c:v>4282</c:v>
                </c:pt>
                <c:pt idx="6200">
                  <c:v>65225</c:v>
                </c:pt>
                <c:pt idx="6201">
                  <c:v>67395</c:v>
                </c:pt>
                <c:pt idx="6202">
                  <c:v>67395</c:v>
                </c:pt>
                <c:pt idx="6203">
                  <c:v>83180</c:v>
                </c:pt>
                <c:pt idx="6204">
                  <c:v>88880</c:v>
                </c:pt>
                <c:pt idx="6205">
                  <c:v>89380</c:v>
                </c:pt>
                <c:pt idx="6206">
                  <c:v>51270</c:v>
                </c:pt>
                <c:pt idx="6207">
                  <c:v>96100</c:v>
                </c:pt>
                <c:pt idx="6208">
                  <c:v>58800</c:v>
                </c:pt>
                <c:pt idx="6209">
                  <c:v>49770</c:v>
                </c:pt>
                <c:pt idx="6210">
                  <c:v>47270</c:v>
                </c:pt>
                <c:pt idx="6211">
                  <c:v>97250</c:v>
                </c:pt>
                <c:pt idx="6212">
                  <c:v>51790</c:v>
                </c:pt>
                <c:pt idx="6213">
                  <c:v>50290</c:v>
                </c:pt>
                <c:pt idx="6214">
                  <c:v>59450</c:v>
                </c:pt>
                <c:pt idx="6215">
                  <c:v>47790</c:v>
                </c:pt>
                <c:pt idx="6216">
                  <c:v>62900</c:v>
                </c:pt>
                <c:pt idx="6217">
                  <c:v>48300</c:v>
                </c:pt>
                <c:pt idx="6218">
                  <c:v>49800</c:v>
                </c:pt>
                <c:pt idx="6219">
                  <c:v>98400</c:v>
                </c:pt>
                <c:pt idx="6220">
                  <c:v>50800</c:v>
                </c:pt>
                <c:pt idx="6221">
                  <c:v>51700</c:v>
                </c:pt>
                <c:pt idx="6222">
                  <c:v>51700</c:v>
                </c:pt>
                <c:pt idx="6223">
                  <c:v>2000</c:v>
                </c:pt>
                <c:pt idx="6224">
                  <c:v>2000</c:v>
                </c:pt>
                <c:pt idx="6225">
                  <c:v>2000</c:v>
                </c:pt>
                <c:pt idx="6226">
                  <c:v>2000</c:v>
                </c:pt>
                <c:pt idx="6227">
                  <c:v>2000</c:v>
                </c:pt>
                <c:pt idx="6228">
                  <c:v>43900</c:v>
                </c:pt>
                <c:pt idx="6229">
                  <c:v>45650</c:v>
                </c:pt>
                <c:pt idx="6230">
                  <c:v>45800</c:v>
                </c:pt>
                <c:pt idx="6231">
                  <c:v>47950</c:v>
                </c:pt>
                <c:pt idx="6232">
                  <c:v>45800</c:v>
                </c:pt>
                <c:pt idx="6233">
                  <c:v>47950</c:v>
                </c:pt>
                <c:pt idx="6234">
                  <c:v>49200</c:v>
                </c:pt>
                <c:pt idx="6235">
                  <c:v>47050</c:v>
                </c:pt>
                <c:pt idx="6236">
                  <c:v>62000</c:v>
                </c:pt>
                <c:pt idx="6237">
                  <c:v>63500</c:v>
                </c:pt>
                <c:pt idx="6238">
                  <c:v>64000</c:v>
                </c:pt>
                <c:pt idx="6239">
                  <c:v>133205</c:v>
                </c:pt>
                <c:pt idx="6240">
                  <c:v>50250</c:v>
                </c:pt>
                <c:pt idx="6241">
                  <c:v>52750</c:v>
                </c:pt>
                <c:pt idx="6242">
                  <c:v>52150</c:v>
                </c:pt>
                <c:pt idx="6243">
                  <c:v>54650</c:v>
                </c:pt>
                <c:pt idx="6244">
                  <c:v>54650</c:v>
                </c:pt>
                <c:pt idx="6245">
                  <c:v>52150</c:v>
                </c:pt>
                <c:pt idx="6246">
                  <c:v>64200</c:v>
                </c:pt>
                <c:pt idx="6247">
                  <c:v>72500</c:v>
                </c:pt>
                <c:pt idx="6248">
                  <c:v>74200</c:v>
                </c:pt>
                <c:pt idx="6249">
                  <c:v>65700</c:v>
                </c:pt>
                <c:pt idx="6250">
                  <c:v>74700</c:v>
                </c:pt>
                <c:pt idx="6251">
                  <c:v>66200</c:v>
                </c:pt>
                <c:pt idx="6252">
                  <c:v>60950</c:v>
                </c:pt>
                <c:pt idx="6253">
                  <c:v>58450</c:v>
                </c:pt>
                <c:pt idx="6254">
                  <c:v>92900</c:v>
                </c:pt>
                <c:pt idx="6255">
                  <c:v>93600</c:v>
                </c:pt>
                <c:pt idx="6256">
                  <c:v>94100</c:v>
                </c:pt>
                <c:pt idx="6257">
                  <c:v>115700</c:v>
                </c:pt>
                <c:pt idx="6258">
                  <c:v>117200</c:v>
                </c:pt>
                <c:pt idx="6259">
                  <c:v>117500</c:v>
                </c:pt>
                <c:pt idx="6260">
                  <c:v>118200</c:v>
                </c:pt>
                <c:pt idx="6261">
                  <c:v>111900</c:v>
                </c:pt>
                <c:pt idx="6262">
                  <c:v>119700</c:v>
                </c:pt>
                <c:pt idx="6263">
                  <c:v>113400</c:v>
                </c:pt>
                <c:pt idx="6264">
                  <c:v>113700</c:v>
                </c:pt>
                <c:pt idx="6265">
                  <c:v>120000</c:v>
                </c:pt>
                <c:pt idx="6266">
                  <c:v>72300</c:v>
                </c:pt>
                <c:pt idx="6267">
                  <c:v>49900</c:v>
                </c:pt>
                <c:pt idx="6268">
                  <c:v>52600</c:v>
                </c:pt>
                <c:pt idx="6269">
                  <c:v>73900</c:v>
                </c:pt>
                <c:pt idx="6270">
                  <c:v>67200</c:v>
                </c:pt>
                <c:pt idx="6271">
                  <c:v>54400</c:v>
                </c:pt>
                <c:pt idx="6272">
                  <c:v>76000</c:v>
                </c:pt>
                <c:pt idx="6273">
                  <c:v>47500</c:v>
                </c:pt>
                <c:pt idx="6274">
                  <c:v>32855</c:v>
                </c:pt>
                <c:pt idx="6275">
                  <c:v>30855</c:v>
                </c:pt>
                <c:pt idx="6276">
                  <c:v>22680</c:v>
                </c:pt>
                <c:pt idx="6277">
                  <c:v>29100</c:v>
                </c:pt>
                <c:pt idx="6278">
                  <c:v>37320</c:v>
                </c:pt>
                <c:pt idx="6279">
                  <c:v>29860</c:v>
                </c:pt>
                <c:pt idx="6280">
                  <c:v>23370</c:v>
                </c:pt>
                <c:pt idx="6281">
                  <c:v>31515</c:v>
                </c:pt>
                <c:pt idx="6282">
                  <c:v>33615</c:v>
                </c:pt>
                <c:pt idx="6283">
                  <c:v>37795</c:v>
                </c:pt>
                <c:pt idx="6284">
                  <c:v>38105</c:v>
                </c:pt>
                <c:pt idx="6285">
                  <c:v>33880</c:v>
                </c:pt>
                <c:pt idx="6286">
                  <c:v>27225</c:v>
                </c:pt>
                <c:pt idx="6287">
                  <c:v>29855</c:v>
                </c:pt>
                <c:pt idx="6288">
                  <c:v>31780</c:v>
                </c:pt>
                <c:pt idx="6289">
                  <c:v>23420</c:v>
                </c:pt>
                <c:pt idx="6290">
                  <c:v>20320</c:v>
                </c:pt>
                <c:pt idx="6291">
                  <c:v>17935</c:v>
                </c:pt>
                <c:pt idx="6292">
                  <c:v>19695</c:v>
                </c:pt>
                <c:pt idx="6293">
                  <c:v>23640</c:v>
                </c:pt>
                <c:pt idx="6294">
                  <c:v>25555</c:v>
                </c:pt>
                <c:pt idx="6295">
                  <c:v>25925</c:v>
                </c:pt>
                <c:pt idx="6296">
                  <c:v>23835</c:v>
                </c:pt>
                <c:pt idx="6297">
                  <c:v>22565</c:v>
                </c:pt>
                <c:pt idx="6298">
                  <c:v>28420</c:v>
                </c:pt>
                <c:pt idx="6299">
                  <c:v>24610</c:v>
                </c:pt>
                <c:pt idx="6300">
                  <c:v>21465</c:v>
                </c:pt>
                <c:pt idx="6301">
                  <c:v>20965</c:v>
                </c:pt>
                <c:pt idx="6302">
                  <c:v>23465</c:v>
                </c:pt>
                <c:pt idx="6303">
                  <c:v>20165</c:v>
                </c:pt>
                <c:pt idx="6304">
                  <c:v>23265</c:v>
                </c:pt>
                <c:pt idx="6305">
                  <c:v>19565</c:v>
                </c:pt>
                <c:pt idx="6306">
                  <c:v>20575</c:v>
                </c:pt>
                <c:pt idx="6307">
                  <c:v>19795</c:v>
                </c:pt>
                <c:pt idx="6308">
                  <c:v>23710</c:v>
                </c:pt>
                <c:pt idx="6309">
                  <c:v>23915</c:v>
                </c:pt>
                <c:pt idx="6310">
                  <c:v>28195</c:v>
                </c:pt>
                <c:pt idx="6311">
                  <c:v>25470</c:v>
                </c:pt>
                <c:pt idx="6312">
                  <c:v>30355</c:v>
                </c:pt>
                <c:pt idx="6313">
                  <c:v>22340</c:v>
                </c:pt>
                <c:pt idx="6314">
                  <c:v>27005</c:v>
                </c:pt>
                <c:pt idx="6315">
                  <c:v>23610</c:v>
                </c:pt>
                <c:pt idx="6316">
                  <c:v>21625</c:v>
                </c:pt>
                <c:pt idx="6317">
                  <c:v>28620</c:v>
                </c:pt>
                <c:pt idx="6318">
                  <c:v>27770</c:v>
                </c:pt>
                <c:pt idx="6319">
                  <c:v>30920</c:v>
                </c:pt>
                <c:pt idx="6320">
                  <c:v>23120</c:v>
                </c:pt>
                <c:pt idx="6321">
                  <c:v>25020</c:v>
                </c:pt>
                <c:pt idx="6322">
                  <c:v>25125</c:v>
                </c:pt>
                <c:pt idx="6323">
                  <c:v>27875</c:v>
                </c:pt>
                <c:pt idx="6324">
                  <c:v>21680</c:v>
                </c:pt>
                <c:pt idx="6325">
                  <c:v>30975</c:v>
                </c:pt>
                <c:pt idx="6326">
                  <c:v>23225</c:v>
                </c:pt>
                <c:pt idx="6327">
                  <c:v>38680</c:v>
                </c:pt>
                <c:pt idx="6328">
                  <c:v>42235</c:v>
                </c:pt>
                <c:pt idx="6329">
                  <c:v>41225</c:v>
                </c:pt>
                <c:pt idx="6330">
                  <c:v>41525</c:v>
                </c:pt>
                <c:pt idx="6331">
                  <c:v>38425</c:v>
                </c:pt>
                <c:pt idx="6332">
                  <c:v>38125</c:v>
                </c:pt>
                <c:pt idx="6333">
                  <c:v>38915</c:v>
                </c:pt>
                <c:pt idx="6334">
                  <c:v>42015</c:v>
                </c:pt>
                <c:pt idx="6335">
                  <c:v>41715</c:v>
                </c:pt>
                <c:pt idx="6336">
                  <c:v>38615</c:v>
                </c:pt>
                <c:pt idx="6337">
                  <c:v>2000</c:v>
                </c:pt>
                <c:pt idx="6338">
                  <c:v>2263</c:v>
                </c:pt>
                <c:pt idx="6339">
                  <c:v>2209</c:v>
                </c:pt>
                <c:pt idx="6340">
                  <c:v>2411</c:v>
                </c:pt>
                <c:pt idx="6341">
                  <c:v>2459</c:v>
                </c:pt>
                <c:pt idx="6342">
                  <c:v>2000</c:v>
                </c:pt>
                <c:pt idx="6343">
                  <c:v>2000</c:v>
                </c:pt>
                <c:pt idx="6344">
                  <c:v>2000</c:v>
                </c:pt>
                <c:pt idx="6345">
                  <c:v>19685</c:v>
                </c:pt>
                <c:pt idx="6346">
                  <c:v>20755</c:v>
                </c:pt>
                <c:pt idx="6347">
                  <c:v>19565</c:v>
                </c:pt>
                <c:pt idx="6348">
                  <c:v>21715</c:v>
                </c:pt>
                <c:pt idx="6349">
                  <c:v>18845</c:v>
                </c:pt>
                <c:pt idx="6350">
                  <c:v>21715</c:v>
                </c:pt>
                <c:pt idx="6351">
                  <c:v>18845</c:v>
                </c:pt>
                <c:pt idx="6352">
                  <c:v>20755</c:v>
                </c:pt>
                <c:pt idx="6353">
                  <c:v>19685</c:v>
                </c:pt>
                <c:pt idx="6354">
                  <c:v>19565</c:v>
                </c:pt>
                <c:pt idx="6355">
                  <c:v>20115</c:v>
                </c:pt>
                <c:pt idx="6356">
                  <c:v>22415</c:v>
                </c:pt>
                <c:pt idx="6357">
                  <c:v>20265</c:v>
                </c:pt>
                <c:pt idx="6358">
                  <c:v>21455</c:v>
                </c:pt>
                <c:pt idx="6359">
                  <c:v>19275</c:v>
                </c:pt>
                <c:pt idx="6360">
                  <c:v>34380</c:v>
                </c:pt>
                <c:pt idx="6361">
                  <c:v>31290</c:v>
                </c:pt>
                <c:pt idx="6362">
                  <c:v>36990</c:v>
                </c:pt>
                <c:pt idx="6363">
                  <c:v>34490</c:v>
                </c:pt>
                <c:pt idx="6364">
                  <c:v>32510</c:v>
                </c:pt>
                <c:pt idx="6365">
                  <c:v>39960</c:v>
                </c:pt>
                <c:pt idx="6366">
                  <c:v>37770</c:v>
                </c:pt>
                <c:pt idx="6367">
                  <c:v>34590</c:v>
                </c:pt>
                <c:pt idx="6368">
                  <c:v>37090</c:v>
                </c:pt>
                <c:pt idx="6369">
                  <c:v>40040</c:v>
                </c:pt>
                <c:pt idx="6370">
                  <c:v>32610</c:v>
                </c:pt>
                <c:pt idx="6371">
                  <c:v>37870</c:v>
                </c:pt>
                <c:pt idx="6372">
                  <c:v>189350</c:v>
                </c:pt>
                <c:pt idx="6373">
                  <c:v>191300</c:v>
                </c:pt>
                <c:pt idx="6374">
                  <c:v>23700</c:v>
                </c:pt>
                <c:pt idx="6375">
                  <c:v>24000</c:v>
                </c:pt>
                <c:pt idx="6376">
                  <c:v>24200</c:v>
                </c:pt>
                <c:pt idx="6377">
                  <c:v>27995</c:v>
                </c:pt>
                <c:pt idx="6378">
                  <c:v>29925</c:v>
                </c:pt>
                <c:pt idx="6379">
                  <c:v>29925</c:v>
                </c:pt>
                <c:pt idx="6380">
                  <c:v>27995</c:v>
                </c:pt>
                <c:pt idx="6381">
                  <c:v>25730</c:v>
                </c:pt>
                <c:pt idx="6382">
                  <c:v>25780</c:v>
                </c:pt>
                <c:pt idx="6383">
                  <c:v>26580</c:v>
                </c:pt>
                <c:pt idx="6384">
                  <c:v>20480</c:v>
                </c:pt>
                <c:pt idx="6385">
                  <c:v>19980</c:v>
                </c:pt>
                <c:pt idx="6386">
                  <c:v>44990</c:v>
                </c:pt>
                <c:pt idx="6387">
                  <c:v>45990</c:v>
                </c:pt>
                <c:pt idx="6388">
                  <c:v>44990</c:v>
                </c:pt>
                <c:pt idx="6389">
                  <c:v>49300</c:v>
                </c:pt>
                <c:pt idx="6390">
                  <c:v>51300</c:v>
                </c:pt>
                <c:pt idx="6391">
                  <c:v>44565</c:v>
                </c:pt>
                <c:pt idx="6392">
                  <c:v>48840</c:v>
                </c:pt>
                <c:pt idx="6393">
                  <c:v>50840</c:v>
                </c:pt>
                <c:pt idx="6394">
                  <c:v>42565</c:v>
                </c:pt>
                <c:pt idx="6395">
                  <c:v>48840</c:v>
                </c:pt>
                <c:pt idx="6396">
                  <c:v>46840</c:v>
                </c:pt>
                <c:pt idx="6397">
                  <c:v>56780</c:v>
                </c:pt>
                <c:pt idx="6398">
                  <c:v>54780</c:v>
                </c:pt>
                <c:pt idx="6399">
                  <c:v>43015</c:v>
                </c:pt>
                <c:pt idx="6400">
                  <c:v>49440</c:v>
                </c:pt>
                <c:pt idx="6401">
                  <c:v>46515</c:v>
                </c:pt>
                <c:pt idx="6402">
                  <c:v>44515</c:v>
                </c:pt>
                <c:pt idx="6403">
                  <c:v>55230</c:v>
                </c:pt>
                <c:pt idx="6404">
                  <c:v>45015</c:v>
                </c:pt>
                <c:pt idx="6405">
                  <c:v>53230</c:v>
                </c:pt>
                <c:pt idx="6406">
                  <c:v>52640</c:v>
                </c:pt>
                <c:pt idx="6407">
                  <c:v>51440</c:v>
                </c:pt>
                <c:pt idx="6408">
                  <c:v>50640</c:v>
                </c:pt>
                <c:pt idx="6409">
                  <c:v>55230</c:v>
                </c:pt>
                <c:pt idx="6410">
                  <c:v>49440</c:v>
                </c:pt>
                <c:pt idx="6411">
                  <c:v>47440</c:v>
                </c:pt>
                <c:pt idx="6412">
                  <c:v>48640</c:v>
                </c:pt>
                <c:pt idx="6413">
                  <c:v>50640</c:v>
                </c:pt>
                <c:pt idx="6414">
                  <c:v>57230</c:v>
                </c:pt>
                <c:pt idx="6415">
                  <c:v>56400</c:v>
                </c:pt>
                <c:pt idx="6416">
                  <c:v>48360</c:v>
                </c:pt>
                <c:pt idx="6417">
                  <c:v>50360</c:v>
                </c:pt>
                <c:pt idx="6418">
                  <c:v>52360</c:v>
                </c:pt>
                <c:pt idx="6419">
                  <c:v>58400</c:v>
                </c:pt>
                <c:pt idx="6420">
                  <c:v>56400</c:v>
                </c:pt>
                <c:pt idx="6421">
                  <c:v>43950</c:v>
                </c:pt>
                <c:pt idx="6422">
                  <c:v>50360</c:v>
                </c:pt>
                <c:pt idx="6423">
                  <c:v>45950</c:v>
                </c:pt>
                <c:pt idx="6424">
                  <c:v>54400</c:v>
                </c:pt>
                <c:pt idx="6425">
                  <c:v>32500</c:v>
                </c:pt>
                <c:pt idx="6426">
                  <c:v>28950</c:v>
                </c:pt>
                <c:pt idx="6427">
                  <c:v>2000</c:v>
                </c:pt>
                <c:pt idx="6428">
                  <c:v>2000</c:v>
                </c:pt>
                <c:pt idx="6429">
                  <c:v>2000</c:v>
                </c:pt>
                <c:pt idx="6430">
                  <c:v>2000</c:v>
                </c:pt>
                <c:pt idx="6431">
                  <c:v>2000</c:v>
                </c:pt>
                <c:pt idx="6432">
                  <c:v>2000</c:v>
                </c:pt>
                <c:pt idx="6433">
                  <c:v>12515</c:v>
                </c:pt>
                <c:pt idx="6434">
                  <c:v>2000</c:v>
                </c:pt>
                <c:pt idx="6435">
                  <c:v>2000</c:v>
                </c:pt>
                <c:pt idx="6436">
                  <c:v>2000</c:v>
                </c:pt>
                <c:pt idx="6437">
                  <c:v>2000</c:v>
                </c:pt>
                <c:pt idx="6438">
                  <c:v>2000</c:v>
                </c:pt>
                <c:pt idx="6439">
                  <c:v>2381</c:v>
                </c:pt>
                <c:pt idx="6440">
                  <c:v>2337</c:v>
                </c:pt>
                <c:pt idx="6441">
                  <c:v>2138</c:v>
                </c:pt>
                <c:pt idx="6442">
                  <c:v>31025</c:v>
                </c:pt>
                <c:pt idx="6443">
                  <c:v>28025</c:v>
                </c:pt>
                <c:pt idx="6444">
                  <c:v>28075</c:v>
                </c:pt>
                <c:pt idx="6445">
                  <c:v>31075</c:v>
                </c:pt>
                <c:pt idx="6446">
                  <c:v>31675</c:v>
                </c:pt>
                <c:pt idx="6447">
                  <c:v>28875</c:v>
                </c:pt>
                <c:pt idx="6448">
                  <c:v>49850</c:v>
                </c:pt>
                <c:pt idx="6449">
                  <c:v>47700</c:v>
                </c:pt>
                <c:pt idx="6450">
                  <c:v>53700</c:v>
                </c:pt>
                <c:pt idx="6451">
                  <c:v>59200</c:v>
                </c:pt>
                <c:pt idx="6452">
                  <c:v>61700</c:v>
                </c:pt>
                <c:pt idx="6453">
                  <c:v>61200</c:v>
                </c:pt>
                <c:pt idx="6454">
                  <c:v>54750</c:v>
                </c:pt>
                <c:pt idx="6455">
                  <c:v>48700</c:v>
                </c:pt>
                <c:pt idx="6456">
                  <c:v>63700</c:v>
                </c:pt>
                <c:pt idx="6457">
                  <c:v>50850</c:v>
                </c:pt>
                <c:pt idx="6458">
                  <c:v>13995</c:v>
                </c:pt>
                <c:pt idx="6459">
                  <c:v>16995</c:v>
                </c:pt>
                <c:pt idx="6460">
                  <c:v>15195</c:v>
                </c:pt>
                <c:pt idx="6461">
                  <c:v>12995</c:v>
                </c:pt>
                <c:pt idx="6462">
                  <c:v>15195</c:v>
                </c:pt>
                <c:pt idx="6463">
                  <c:v>14195</c:v>
                </c:pt>
                <c:pt idx="6464">
                  <c:v>13995</c:v>
                </c:pt>
                <c:pt idx="6465">
                  <c:v>12995</c:v>
                </c:pt>
                <c:pt idx="6466">
                  <c:v>14295</c:v>
                </c:pt>
                <c:pt idx="6467">
                  <c:v>15395</c:v>
                </c:pt>
                <c:pt idx="6468">
                  <c:v>14095</c:v>
                </c:pt>
                <c:pt idx="6469">
                  <c:v>14945</c:v>
                </c:pt>
                <c:pt idx="6470">
                  <c:v>14795</c:v>
                </c:pt>
                <c:pt idx="6471">
                  <c:v>12995</c:v>
                </c:pt>
                <c:pt idx="6472">
                  <c:v>14195</c:v>
                </c:pt>
                <c:pt idx="6473">
                  <c:v>15995</c:v>
                </c:pt>
                <c:pt idx="6474">
                  <c:v>16495</c:v>
                </c:pt>
                <c:pt idx="6475">
                  <c:v>46030</c:v>
                </c:pt>
                <c:pt idx="6476">
                  <c:v>35595</c:v>
                </c:pt>
                <c:pt idx="6477">
                  <c:v>33100</c:v>
                </c:pt>
                <c:pt idx="6478">
                  <c:v>48525</c:v>
                </c:pt>
                <c:pt idx="6479">
                  <c:v>46455</c:v>
                </c:pt>
                <c:pt idx="6480">
                  <c:v>42955</c:v>
                </c:pt>
                <c:pt idx="6481">
                  <c:v>48950</c:v>
                </c:pt>
                <c:pt idx="6482">
                  <c:v>40460</c:v>
                </c:pt>
                <c:pt idx="6483">
                  <c:v>33260</c:v>
                </c:pt>
                <c:pt idx="6484">
                  <c:v>39585</c:v>
                </c:pt>
                <c:pt idx="6485">
                  <c:v>37090</c:v>
                </c:pt>
                <c:pt idx="6486">
                  <c:v>35755</c:v>
                </c:pt>
                <c:pt idx="6487">
                  <c:v>41895</c:v>
                </c:pt>
                <c:pt idx="6488">
                  <c:v>35720</c:v>
                </c:pt>
                <c:pt idx="6489">
                  <c:v>35130</c:v>
                </c:pt>
                <c:pt idx="6490">
                  <c:v>32720</c:v>
                </c:pt>
                <c:pt idx="6491">
                  <c:v>39485</c:v>
                </c:pt>
                <c:pt idx="6492">
                  <c:v>38125</c:v>
                </c:pt>
                <c:pt idx="6493">
                  <c:v>45475</c:v>
                </c:pt>
                <c:pt idx="6494">
                  <c:v>47880</c:v>
                </c:pt>
                <c:pt idx="6495">
                  <c:v>38850</c:v>
                </c:pt>
                <c:pt idx="6496">
                  <c:v>40845</c:v>
                </c:pt>
                <c:pt idx="6497">
                  <c:v>45840</c:v>
                </c:pt>
                <c:pt idx="6498">
                  <c:v>45840</c:v>
                </c:pt>
                <c:pt idx="6499">
                  <c:v>38850</c:v>
                </c:pt>
                <c:pt idx="6500">
                  <c:v>40845</c:v>
                </c:pt>
                <c:pt idx="6501">
                  <c:v>41005</c:v>
                </c:pt>
                <c:pt idx="6502">
                  <c:v>39010</c:v>
                </c:pt>
                <c:pt idx="6503">
                  <c:v>46000</c:v>
                </c:pt>
                <c:pt idx="6504">
                  <c:v>45205</c:v>
                </c:pt>
                <c:pt idx="6505">
                  <c:v>43210</c:v>
                </c:pt>
                <c:pt idx="6506">
                  <c:v>43370</c:v>
                </c:pt>
                <c:pt idx="6507">
                  <c:v>45365</c:v>
                </c:pt>
                <c:pt idx="6508">
                  <c:v>43530</c:v>
                </c:pt>
                <c:pt idx="6509">
                  <c:v>49025</c:v>
                </c:pt>
                <c:pt idx="6510">
                  <c:v>40850</c:v>
                </c:pt>
                <c:pt idx="6511">
                  <c:v>38900</c:v>
                </c:pt>
                <c:pt idx="6512">
                  <c:v>44045</c:v>
                </c:pt>
                <c:pt idx="6513">
                  <c:v>47810</c:v>
                </c:pt>
                <c:pt idx="6514">
                  <c:v>53475</c:v>
                </c:pt>
                <c:pt idx="6515">
                  <c:v>38260</c:v>
                </c:pt>
                <c:pt idx="6516">
                  <c:v>55970</c:v>
                </c:pt>
                <c:pt idx="6517">
                  <c:v>45315</c:v>
                </c:pt>
                <c:pt idx="6518">
                  <c:v>40755</c:v>
                </c:pt>
                <c:pt idx="6519">
                  <c:v>41550</c:v>
                </c:pt>
                <c:pt idx="6520">
                  <c:v>38260</c:v>
                </c:pt>
                <c:pt idx="6521">
                  <c:v>44045</c:v>
                </c:pt>
                <c:pt idx="6522">
                  <c:v>48055</c:v>
                </c:pt>
                <c:pt idx="6523">
                  <c:v>45560</c:v>
                </c:pt>
                <c:pt idx="6524">
                  <c:v>53475</c:v>
                </c:pt>
                <c:pt idx="6525">
                  <c:v>40755</c:v>
                </c:pt>
                <c:pt idx="6526">
                  <c:v>41550</c:v>
                </c:pt>
                <c:pt idx="6527">
                  <c:v>55970</c:v>
                </c:pt>
                <c:pt idx="6528">
                  <c:v>34645</c:v>
                </c:pt>
                <c:pt idx="6529">
                  <c:v>45555</c:v>
                </c:pt>
                <c:pt idx="6530">
                  <c:v>35190</c:v>
                </c:pt>
                <c:pt idx="6531">
                  <c:v>35190</c:v>
                </c:pt>
                <c:pt idx="6532">
                  <c:v>37080</c:v>
                </c:pt>
                <c:pt idx="6533">
                  <c:v>45555</c:v>
                </c:pt>
                <c:pt idx="6534">
                  <c:v>47445</c:v>
                </c:pt>
                <c:pt idx="6535">
                  <c:v>37080</c:v>
                </c:pt>
                <c:pt idx="6536">
                  <c:v>45605</c:v>
                </c:pt>
                <c:pt idx="6537">
                  <c:v>45605</c:v>
                </c:pt>
                <c:pt idx="6538">
                  <c:v>47495</c:v>
                </c:pt>
                <c:pt idx="6539">
                  <c:v>35190</c:v>
                </c:pt>
                <c:pt idx="6540">
                  <c:v>35190</c:v>
                </c:pt>
                <c:pt idx="6541">
                  <c:v>35010</c:v>
                </c:pt>
                <c:pt idx="6542">
                  <c:v>36900</c:v>
                </c:pt>
                <c:pt idx="6543">
                  <c:v>39510</c:v>
                </c:pt>
                <c:pt idx="6544">
                  <c:v>39510</c:v>
                </c:pt>
                <c:pt idx="6545">
                  <c:v>49560</c:v>
                </c:pt>
                <c:pt idx="6546">
                  <c:v>35010</c:v>
                </c:pt>
                <c:pt idx="6547">
                  <c:v>41400</c:v>
                </c:pt>
                <c:pt idx="6548">
                  <c:v>47670</c:v>
                </c:pt>
                <c:pt idx="6549">
                  <c:v>36760</c:v>
                </c:pt>
                <c:pt idx="6550">
                  <c:v>36760</c:v>
                </c:pt>
                <c:pt idx="6551">
                  <c:v>47670</c:v>
                </c:pt>
                <c:pt idx="6552">
                  <c:v>38650</c:v>
                </c:pt>
                <c:pt idx="6553">
                  <c:v>5650</c:v>
                </c:pt>
                <c:pt idx="6554">
                  <c:v>79900</c:v>
                </c:pt>
                <c:pt idx="6555">
                  <c:v>69900</c:v>
                </c:pt>
                <c:pt idx="6556">
                  <c:v>104500</c:v>
                </c:pt>
                <c:pt idx="6557">
                  <c:v>93400</c:v>
                </c:pt>
                <c:pt idx="6558">
                  <c:v>69900</c:v>
                </c:pt>
                <c:pt idx="6559">
                  <c:v>75000</c:v>
                </c:pt>
                <c:pt idx="6560">
                  <c:v>85000</c:v>
                </c:pt>
                <c:pt idx="6561">
                  <c:v>105000</c:v>
                </c:pt>
                <c:pt idx="6562">
                  <c:v>80000</c:v>
                </c:pt>
                <c:pt idx="6563">
                  <c:v>79500</c:v>
                </c:pt>
                <c:pt idx="6564">
                  <c:v>66000</c:v>
                </c:pt>
                <c:pt idx="6565">
                  <c:v>134500</c:v>
                </c:pt>
                <c:pt idx="6566">
                  <c:v>74500</c:v>
                </c:pt>
                <c:pt idx="6567">
                  <c:v>71000</c:v>
                </c:pt>
                <c:pt idx="6568">
                  <c:v>75000</c:v>
                </c:pt>
                <c:pt idx="6569">
                  <c:v>89500</c:v>
                </c:pt>
                <c:pt idx="6570">
                  <c:v>112000</c:v>
                </c:pt>
                <c:pt idx="6571">
                  <c:v>70000</c:v>
                </c:pt>
                <c:pt idx="6572">
                  <c:v>2000</c:v>
                </c:pt>
                <c:pt idx="6573">
                  <c:v>2000</c:v>
                </c:pt>
                <c:pt idx="6574">
                  <c:v>2000</c:v>
                </c:pt>
                <c:pt idx="6575">
                  <c:v>24250</c:v>
                </c:pt>
                <c:pt idx="6576">
                  <c:v>27750</c:v>
                </c:pt>
                <c:pt idx="6577">
                  <c:v>26140</c:v>
                </c:pt>
                <c:pt idx="6578">
                  <c:v>33790</c:v>
                </c:pt>
                <c:pt idx="6579">
                  <c:v>25815</c:v>
                </c:pt>
                <c:pt idx="6580">
                  <c:v>30540</c:v>
                </c:pt>
                <c:pt idx="6581">
                  <c:v>27590</c:v>
                </c:pt>
                <c:pt idx="6582">
                  <c:v>24165</c:v>
                </c:pt>
                <c:pt idx="6583">
                  <c:v>29740</c:v>
                </c:pt>
                <c:pt idx="6584">
                  <c:v>23335</c:v>
                </c:pt>
                <c:pt idx="6585">
                  <c:v>31035</c:v>
                </c:pt>
                <c:pt idx="6586">
                  <c:v>25885</c:v>
                </c:pt>
                <c:pt idx="6587">
                  <c:v>30235</c:v>
                </c:pt>
                <c:pt idx="6588">
                  <c:v>30210</c:v>
                </c:pt>
                <c:pt idx="6589">
                  <c:v>26040</c:v>
                </c:pt>
                <c:pt idx="6590">
                  <c:v>24520</c:v>
                </c:pt>
                <c:pt idx="6591">
                  <c:v>27890</c:v>
                </c:pt>
                <c:pt idx="6592">
                  <c:v>30420</c:v>
                </c:pt>
                <c:pt idx="6593">
                  <c:v>27700</c:v>
                </c:pt>
                <c:pt idx="6594">
                  <c:v>22280</c:v>
                </c:pt>
                <c:pt idx="6595">
                  <c:v>24690</c:v>
                </c:pt>
                <c:pt idx="6596">
                  <c:v>28355</c:v>
                </c:pt>
                <c:pt idx="6597">
                  <c:v>24930</c:v>
                </c:pt>
                <c:pt idx="6598">
                  <c:v>20830</c:v>
                </c:pt>
                <c:pt idx="6599">
                  <c:v>26330</c:v>
                </c:pt>
                <c:pt idx="6600">
                  <c:v>20330</c:v>
                </c:pt>
                <c:pt idx="6601">
                  <c:v>23430</c:v>
                </c:pt>
                <c:pt idx="6602">
                  <c:v>27740</c:v>
                </c:pt>
                <c:pt idx="6603">
                  <c:v>22625</c:v>
                </c:pt>
                <c:pt idx="6604">
                  <c:v>21015</c:v>
                </c:pt>
                <c:pt idx="6605">
                  <c:v>27607</c:v>
                </c:pt>
                <c:pt idx="6606">
                  <c:v>27777</c:v>
                </c:pt>
                <c:pt idx="6607">
                  <c:v>29627</c:v>
                </c:pt>
                <c:pt idx="6608">
                  <c:v>22777</c:v>
                </c:pt>
                <c:pt idx="6609">
                  <c:v>32887</c:v>
                </c:pt>
                <c:pt idx="6610">
                  <c:v>31317</c:v>
                </c:pt>
                <c:pt idx="6611">
                  <c:v>25087</c:v>
                </c:pt>
                <c:pt idx="6612">
                  <c:v>25637</c:v>
                </c:pt>
                <c:pt idx="6613">
                  <c:v>27777</c:v>
                </c:pt>
                <c:pt idx="6614">
                  <c:v>25217</c:v>
                </c:pt>
                <c:pt idx="6615">
                  <c:v>27607</c:v>
                </c:pt>
                <c:pt idx="6616">
                  <c:v>22907</c:v>
                </c:pt>
                <c:pt idx="6617">
                  <c:v>32887</c:v>
                </c:pt>
                <c:pt idx="6618">
                  <c:v>29627</c:v>
                </c:pt>
                <c:pt idx="6619">
                  <c:v>25637</c:v>
                </c:pt>
                <c:pt idx="6620">
                  <c:v>31317</c:v>
                </c:pt>
                <c:pt idx="6621">
                  <c:v>26199</c:v>
                </c:pt>
                <c:pt idx="6622">
                  <c:v>25999</c:v>
                </c:pt>
                <c:pt idx="6623">
                  <c:v>28199</c:v>
                </c:pt>
                <c:pt idx="6624">
                  <c:v>23999</c:v>
                </c:pt>
                <c:pt idx="6625">
                  <c:v>34999</c:v>
                </c:pt>
                <c:pt idx="6626">
                  <c:v>35799</c:v>
                </c:pt>
                <c:pt idx="6627">
                  <c:v>36159</c:v>
                </c:pt>
                <c:pt idx="6628">
                  <c:v>229000</c:v>
                </c:pt>
                <c:pt idx="6629">
                  <c:v>239400</c:v>
                </c:pt>
                <c:pt idx="6630">
                  <c:v>28460</c:v>
                </c:pt>
                <c:pt idx="6631">
                  <c:v>23490</c:v>
                </c:pt>
                <c:pt idx="6632">
                  <c:v>28515</c:v>
                </c:pt>
                <c:pt idx="6633">
                  <c:v>22115</c:v>
                </c:pt>
                <c:pt idx="6634">
                  <c:v>22950</c:v>
                </c:pt>
                <c:pt idx="6635">
                  <c:v>28515</c:v>
                </c:pt>
                <c:pt idx="6636">
                  <c:v>22950</c:v>
                </c:pt>
                <c:pt idx="6637">
                  <c:v>22115</c:v>
                </c:pt>
                <c:pt idx="6638">
                  <c:v>25645</c:v>
                </c:pt>
                <c:pt idx="6639">
                  <c:v>24645</c:v>
                </c:pt>
                <c:pt idx="6640">
                  <c:v>25895</c:v>
                </c:pt>
                <c:pt idx="6641">
                  <c:v>24895</c:v>
                </c:pt>
                <c:pt idx="6642">
                  <c:v>26145</c:v>
                </c:pt>
                <c:pt idx="6643">
                  <c:v>25145</c:v>
                </c:pt>
                <c:pt idx="6644">
                  <c:v>2000</c:v>
                </c:pt>
                <c:pt idx="6645">
                  <c:v>2078</c:v>
                </c:pt>
                <c:pt idx="6646">
                  <c:v>2254</c:v>
                </c:pt>
                <c:pt idx="6647">
                  <c:v>2000</c:v>
                </c:pt>
                <c:pt idx="6648">
                  <c:v>2038</c:v>
                </c:pt>
                <c:pt idx="6649">
                  <c:v>2462</c:v>
                </c:pt>
                <c:pt idx="6650">
                  <c:v>298900</c:v>
                </c:pt>
                <c:pt idx="6651">
                  <c:v>303700</c:v>
                </c:pt>
                <c:pt idx="6652">
                  <c:v>303700</c:v>
                </c:pt>
                <c:pt idx="6653">
                  <c:v>335600</c:v>
                </c:pt>
                <c:pt idx="6654">
                  <c:v>44540</c:v>
                </c:pt>
                <c:pt idx="6655">
                  <c:v>44540</c:v>
                </c:pt>
                <c:pt idx="6656">
                  <c:v>41995</c:v>
                </c:pt>
                <c:pt idx="6657">
                  <c:v>39000</c:v>
                </c:pt>
                <c:pt idx="6658">
                  <c:v>38550</c:v>
                </c:pt>
                <c:pt idx="6659">
                  <c:v>40600</c:v>
                </c:pt>
                <c:pt idx="6660">
                  <c:v>36950</c:v>
                </c:pt>
                <c:pt idx="6661">
                  <c:v>34220</c:v>
                </c:pt>
                <c:pt idx="6662">
                  <c:v>29560</c:v>
                </c:pt>
                <c:pt idx="6663">
                  <c:v>32620</c:v>
                </c:pt>
                <c:pt idx="6664">
                  <c:v>31160</c:v>
                </c:pt>
                <c:pt idx="6665">
                  <c:v>34400</c:v>
                </c:pt>
                <c:pt idx="6666">
                  <c:v>39180</c:v>
                </c:pt>
                <c:pt idx="6667">
                  <c:v>41730</c:v>
                </c:pt>
                <c:pt idx="6668">
                  <c:v>32800</c:v>
                </c:pt>
                <c:pt idx="6669">
                  <c:v>38730</c:v>
                </c:pt>
                <c:pt idx="6670">
                  <c:v>29740</c:v>
                </c:pt>
                <c:pt idx="6671">
                  <c:v>40780</c:v>
                </c:pt>
                <c:pt idx="6672">
                  <c:v>31340</c:v>
                </c:pt>
                <c:pt idx="6673">
                  <c:v>42180</c:v>
                </c:pt>
                <c:pt idx="6674">
                  <c:v>37130</c:v>
                </c:pt>
                <c:pt idx="6675">
                  <c:v>40130</c:v>
                </c:pt>
                <c:pt idx="6676">
                  <c:v>43780</c:v>
                </c:pt>
                <c:pt idx="6677">
                  <c:v>29740</c:v>
                </c:pt>
                <c:pt idx="6678">
                  <c:v>31340</c:v>
                </c:pt>
                <c:pt idx="6679">
                  <c:v>37130</c:v>
                </c:pt>
                <c:pt idx="6680">
                  <c:v>38730</c:v>
                </c:pt>
                <c:pt idx="6681">
                  <c:v>34400</c:v>
                </c:pt>
                <c:pt idx="6682">
                  <c:v>32800</c:v>
                </c:pt>
                <c:pt idx="6683">
                  <c:v>40780</c:v>
                </c:pt>
                <c:pt idx="6684">
                  <c:v>39180</c:v>
                </c:pt>
                <c:pt idx="6685">
                  <c:v>336400</c:v>
                </c:pt>
                <c:pt idx="6686">
                  <c:v>369200</c:v>
                </c:pt>
                <c:pt idx="6687">
                  <c:v>345400</c:v>
                </c:pt>
                <c:pt idx="6688">
                  <c:v>378200</c:v>
                </c:pt>
                <c:pt idx="6689">
                  <c:v>382400</c:v>
                </c:pt>
                <c:pt idx="6690">
                  <c:v>354000</c:v>
                </c:pt>
                <c:pt idx="6691">
                  <c:v>364000</c:v>
                </c:pt>
                <c:pt idx="6692">
                  <c:v>392400</c:v>
                </c:pt>
                <c:pt idx="6693">
                  <c:v>450000</c:v>
                </c:pt>
                <c:pt idx="6694">
                  <c:v>3550</c:v>
                </c:pt>
                <c:pt idx="6695">
                  <c:v>3206</c:v>
                </c:pt>
                <c:pt idx="6696">
                  <c:v>3654</c:v>
                </c:pt>
                <c:pt idx="6697">
                  <c:v>4059</c:v>
                </c:pt>
                <c:pt idx="6698">
                  <c:v>4584</c:v>
                </c:pt>
                <c:pt idx="6699">
                  <c:v>5193</c:v>
                </c:pt>
                <c:pt idx="6700">
                  <c:v>41800</c:v>
                </c:pt>
                <c:pt idx="6701">
                  <c:v>29300</c:v>
                </c:pt>
                <c:pt idx="6702">
                  <c:v>34800</c:v>
                </c:pt>
                <c:pt idx="6703">
                  <c:v>25300</c:v>
                </c:pt>
                <c:pt idx="6704">
                  <c:v>46170</c:v>
                </c:pt>
                <c:pt idx="6705">
                  <c:v>32300</c:v>
                </c:pt>
                <c:pt idx="6706">
                  <c:v>23800</c:v>
                </c:pt>
                <c:pt idx="6707">
                  <c:v>29300</c:v>
                </c:pt>
                <c:pt idx="6708">
                  <c:v>36300</c:v>
                </c:pt>
                <c:pt idx="6709">
                  <c:v>36395</c:v>
                </c:pt>
                <c:pt idx="6710">
                  <c:v>32395</c:v>
                </c:pt>
                <c:pt idx="6711">
                  <c:v>24145</c:v>
                </c:pt>
                <c:pt idx="6712">
                  <c:v>35145</c:v>
                </c:pt>
                <c:pt idx="6713">
                  <c:v>29645</c:v>
                </c:pt>
                <c:pt idx="6714">
                  <c:v>41895</c:v>
                </c:pt>
                <c:pt idx="6715">
                  <c:v>29645</c:v>
                </c:pt>
                <c:pt idx="6716">
                  <c:v>25645</c:v>
                </c:pt>
                <c:pt idx="6717">
                  <c:v>25645</c:v>
                </c:pt>
                <c:pt idx="6718">
                  <c:v>24645</c:v>
                </c:pt>
                <c:pt idx="6719">
                  <c:v>29645</c:v>
                </c:pt>
                <c:pt idx="6720">
                  <c:v>42145</c:v>
                </c:pt>
                <c:pt idx="6721">
                  <c:v>36645</c:v>
                </c:pt>
                <c:pt idx="6722">
                  <c:v>35145</c:v>
                </c:pt>
                <c:pt idx="6723">
                  <c:v>32645</c:v>
                </c:pt>
                <c:pt idx="6724">
                  <c:v>2000</c:v>
                </c:pt>
                <c:pt idx="6725">
                  <c:v>2000</c:v>
                </c:pt>
                <c:pt idx="6726">
                  <c:v>2000</c:v>
                </c:pt>
                <c:pt idx="6727">
                  <c:v>2000</c:v>
                </c:pt>
                <c:pt idx="6728">
                  <c:v>2000</c:v>
                </c:pt>
                <c:pt idx="6729">
                  <c:v>27505</c:v>
                </c:pt>
                <c:pt idx="6730">
                  <c:v>30550</c:v>
                </c:pt>
                <c:pt idx="6731">
                  <c:v>29265</c:v>
                </c:pt>
                <c:pt idx="6732">
                  <c:v>26905</c:v>
                </c:pt>
                <c:pt idx="6733">
                  <c:v>28665</c:v>
                </c:pt>
                <c:pt idx="6734">
                  <c:v>25980</c:v>
                </c:pt>
                <c:pt idx="6735">
                  <c:v>27550</c:v>
                </c:pt>
                <c:pt idx="6736">
                  <c:v>23720</c:v>
                </c:pt>
                <c:pt idx="6737">
                  <c:v>28650</c:v>
                </c:pt>
                <c:pt idx="6738">
                  <c:v>29450</c:v>
                </c:pt>
                <c:pt idx="6739">
                  <c:v>28650</c:v>
                </c:pt>
                <c:pt idx="6740">
                  <c:v>27550</c:v>
                </c:pt>
                <c:pt idx="6741">
                  <c:v>29265</c:v>
                </c:pt>
                <c:pt idx="6742">
                  <c:v>23970</c:v>
                </c:pt>
                <c:pt idx="6743">
                  <c:v>29450</c:v>
                </c:pt>
                <c:pt idx="6744">
                  <c:v>30550</c:v>
                </c:pt>
                <c:pt idx="6745">
                  <c:v>27505</c:v>
                </c:pt>
                <c:pt idx="6746">
                  <c:v>26905</c:v>
                </c:pt>
                <c:pt idx="6747">
                  <c:v>26230</c:v>
                </c:pt>
                <c:pt idx="6748">
                  <c:v>32205</c:v>
                </c:pt>
                <c:pt idx="6749">
                  <c:v>32655</c:v>
                </c:pt>
                <c:pt idx="6750">
                  <c:v>28665</c:v>
                </c:pt>
                <c:pt idx="6751">
                  <c:v>28600</c:v>
                </c:pt>
                <c:pt idx="6752">
                  <c:v>26395</c:v>
                </c:pt>
                <c:pt idx="6753">
                  <c:v>29330</c:v>
                </c:pt>
                <c:pt idx="6754">
                  <c:v>31270</c:v>
                </c:pt>
                <c:pt idx="6755">
                  <c:v>30065</c:v>
                </c:pt>
                <c:pt idx="6756">
                  <c:v>24915</c:v>
                </c:pt>
                <c:pt idx="6757">
                  <c:v>2000</c:v>
                </c:pt>
                <c:pt idx="6758">
                  <c:v>2000</c:v>
                </c:pt>
                <c:pt idx="6759">
                  <c:v>2000</c:v>
                </c:pt>
                <c:pt idx="6760">
                  <c:v>2000</c:v>
                </c:pt>
                <c:pt idx="6761">
                  <c:v>2000</c:v>
                </c:pt>
                <c:pt idx="6762">
                  <c:v>2000</c:v>
                </c:pt>
                <c:pt idx="6763">
                  <c:v>2000</c:v>
                </c:pt>
                <c:pt idx="6764">
                  <c:v>2000</c:v>
                </c:pt>
                <c:pt idx="6765">
                  <c:v>2000</c:v>
                </c:pt>
                <c:pt idx="6766">
                  <c:v>2000</c:v>
                </c:pt>
                <c:pt idx="6767">
                  <c:v>2000</c:v>
                </c:pt>
                <c:pt idx="6768">
                  <c:v>2000</c:v>
                </c:pt>
                <c:pt idx="6769">
                  <c:v>65055</c:v>
                </c:pt>
                <c:pt idx="6770">
                  <c:v>67220</c:v>
                </c:pt>
                <c:pt idx="6771">
                  <c:v>61480</c:v>
                </c:pt>
                <c:pt idx="6772">
                  <c:v>63645</c:v>
                </c:pt>
                <c:pt idx="6773">
                  <c:v>63195</c:v>
                </c:pt>
                <c:pt idx="6774">
                  <c:v>76650</c:v>
                </c:pt>
                <c:pt idx="6775">
                  <c:v>69135</c:v>
                </c:pt>
                <c:pt idx="6776">
                  <c:v>65560</c:v>
                </c:pt>
                <c:pt idx="6777">
                  <c:v>73645</c:v>
                </c:pt>
                <c:pt idx="6778">
                  <c:v>74260</c:v>
                </c:pt>
                <c:pt idx="6779">
                  <c:v>66770</c:v>
                </c:pt>
                <c:pt idx="6780">
                  <c:v>71260</c:v>
                </c:pt>
                <c:pt idx="6781">
                  <c:v>65560</c:v>
                </c:pt>
                <c:pt idx="6782">
                  <c:v>71260</c:v>
                </c:pt>
                <c:pt idx="6783">
                  <c:v>66770</c:v>
                </c:pt>
                <c:pt idx="6784">
                  <c:v>63195</c:v>
                </c:pt>
                <c:pt idx="6785">
                  <c:v>69135</c:v>
                </c:pt>
                <c:pt idx="6786">
                  <c:v>76645</c:v>
                </c:pt>
                <c:pt idx="6787">
                  <c:v>73650</c:v>
                </c:pt>
                <c:pt idx="6788">
                  <c:v>74260</c:v>
                </c:pt>
                <c:pt idx="6789">
                  <c:v>19450</c:v>
                </c:pt>
                <c:pt idx="6790">
                  <c:v>13030</c:v>
                </c:pt>
                <c:pt idx="6791">
                  <c:v>17085</c:v>
                </c:pt>
                <c:pt idx="6792">
                  <c:v>15340</c:v>
                </c:pt>
                <c:pt idx="6793">
                  <c:v>14315</c:v>
                </c:pt>
                <c:pt idx="6794">
                  <c:v>17640</c:v>
                </c:pt>
                <c:pt idx="6795">
                  <c:v>15800</c:v>
                </c:pt>
                <c:pt idx="6796">
                  <c:v>20450</c:v>
                </c:pt>
                <c:pt idx="6797">
                  <c:v>13490</c:v>
                </c:pt>
                <c:pt idx="6798">
                  <c:v>16625</c:v>
                </c:pt>
                <c:pt idx="6799">
                  <c:v>16110</c:v>
                </c:pt>
                <c:pt idx="6800">
                  <c:v>13800</c:v>
                </c:pt>
                <c:pt idx="6801">
                  <c:v>20700</c:v>
                </c:pt>
                <c:pt idx="6802">
                  <c:v>2000</c:v>
                </c:pt>
                <c:pt idx="6803">
                  <c:v>2000</c:v>
                </c:pt>
                <c:pt idx="6804">
                  <c:v>2000</c:v>
                </c:pt>
                <c:pt idx="6805">
                  <c:v>2000</c:v>
                </c:pt>
                <c:pt idx="6806">
                  <c:v>2000</c:v>
                </c:pt>
                <c:pt idx="6807">
                  <c:v>2044</c:v>
                </c:pt>
                <c:pt idx="6808">
                  <c:v>12715</c:v>
                </c:pt>
                <c:pt idx="6809">
                  <c:v>20990</c:v>
                </c:pt>
                <c:pt idx="6810">
                  <c:v>20525</c:v>
                </c:pt>
                <c:pt idx="6811">
                  <c:v>24315</c:v>
                </c:pt>
                <c:pt idx="6812">
                  <c:v>17475</c:v>
                </c:pt>
                <c:pt idx="6813">
                  <c:v>18550</c:v>
                </c:pt>
                <c:pt idx="6814">
                  <c:v>23240</c:v>
                </c:pt>
                <c:pt idx="6815">
                  <c:v>25740</c:v>
                </c:pt>
                <c:pt idx="6816">
                  <c:v>25990</c:v>
                </c:pt>
                <c:pt idx="6817">
                  <c:v>18290</c:v>
                </c:pt>
                <c:pt idx="6818">
                  <c:v>26990</c:v>
                </c:pt>
                <c:pt idx="6819">
                  <c:v>19390</c:v>
                </c:pt>
                <c:pt idx="6820">
                  <c:v>18690</c:v>
                </c:pt>
                <c:pt idx="6821">
                  <c:v>27390</c:v>
                </c:pt>
                <c:pt idx="6822">
                  <c:v>20390</c:v>
                </c:pt>
                <c:pt idx="6823">
                  <c:v>19790</c:v>
                </c:pt>
                <c:pt idx="6824">
                  <c:v>26390</c:v>
                </c:pt>
                <c:pt idx="6825">
                  <c:v>2000</c:v>
                </c:pt>
                <c:pt idx="6826">
                  <c:v>2000</c:v>
                </c:pt>
                <c:pt idx="6827">
                  <c:v>2000</c:v>
                </c:pt>
                <c:pt idx="6828">
                  <c:v>2000</c:v>
                </c:pt>
                <c:pt idx="6829">
                  <c:v>2000</c:v>
                </c:pt>
                <c:pt idx="6830">
                  <c:v>2000</c:v>
                </c:pt>
                <c:pt idx="6831">
                  <c:v>2000</c:v>
                </c:pt>
                <c:pt idx="6832">
                  <c:v>2000</c:v>
                </c:pt>
                <c:pt idx="6833">
                  <c:v>26220</c:v>
                </c:pt>
                <c:pt idx="6834">
                  <c:v>24560</c:v>
                </c:pt>
                <c:pt idx="6835">
                  <c:v>22240</c:v>
                </c:pt>
                <c:pt idx="6836">
                  <c:v>23900</c:v>
                </c:pt>
                <c:pt idx="6837">
                  <c:v>23250</c:v>
                </c:pt>
                <c:pt idx="6838">
                  <c:v>25750</c:v>
                </c:pt>
                <c:pt idx="6839">
                  <c:v>23235</c:v>
                </c:pt>
                <c:pt idx="6840">
                  <c:v>26750</c:v>
                </c:pt>
                <c:pt idx="6841">
                  <c:v>21590</c:v>
                </c:pt>
                <c:pt idx="6842">
                  <c:v>27410</c:v>
                </c:pt>
                <c:pt idx="6843">
                  <c:v>28410</c:v>
                </c:pt>
                <c:pt idx="6844">
                  <c:v>24895</c:v>
                </c:pt>
                <c:pt idx="6845">
                  <c:v>28995</c:v>
                </c:pt>
                <c:pt idx="6846">
                  <c:v>27245</c:v>
                </c:pt>
                <c:pt idx="6847">
                  <c:v>27995</c:v>
                </c:pt>
                <c:pt idx="6848">
                  <c:v>23995</c:v>
                </c:pt>
                <c:pt idx="6849">
                  <c:v>21590</c:v>
                </c:pt>
                <c:pt idx="6850">
                  <c:v>26245</c:v>
                </c:pt>
                <c:pt idx="6851">
                  <c:v>23235</c:v>
                </c:pt>
                <c:pt idx="6852">
                  <c:v>22245</c:v>
                </c:pt>
                <c:pt idx="6853">
                  <c:v>24985</c:v>
                </c:pt>
                <c:pt idx="6854">
                  <c:v>23340</c:v>
                </c:pt>
                <c:pt idx="6855">
                  <c:v>89000</c:v>
                </c:pt>
                <c:pt idx="6856">
                  <c:v>89000</c:v>
                </c:pt>
                <c:pt idx="6857">
                  <c:v>89000</c:v>
                </c:pt>
                <c:pt idx="6858">
                  <c:v>89000</c:v>
                </c:pt>
                <c:pt idx="6859">
                  <c:v>156000</c:v>
                </c:pt>
                <c:pt idx="6860">
                  <c:v>21710</c:v>
                </c:pt>
                <c:pt idx="6861">
                  <c:v>20720</c:v>
                </c:pt>
                <c:pt idx="6862">
                  <c:v>21760</c:v>
                </c:pt>
                <c:pt idx="6863">
                  <c:v>20870</c:v>
                </c:pt>
                <c:pt idx="6864">
                  <c:v>22230</c:v>
                </c:pt>
                <c:pt idx="6865">
                  <c:v>21330</c:v>
                </c:pt>
                <c:pt idx="6866">
                  <c:v>35880</c:v>
                </c:pt>
                <c:pt idx="6867">
                  <c:v>36580</c:v>
                </c:pt>
                <c:pt idx="6868">
                  <c:v>37980</c:v>
                </c:pt>
                <c:pt idx="6869">
                  <c:v>34480</c:v>
                </c:pt>
                <c:pt idx="6870">
                  <c:v>34965</c:v>
                </c:pt>
                <c:pt idx="6871">
                  <c:v>37065</c:v>
                </c:pt>
                <c:pt idx="6872">
                  <c:v>36365</c:v>
                </c:pt>
                <c:pt idx="6873">
                  <c:v>38465</c:v>
                </c:pt>
                <c:pt idx="6874">
                  <c:v>38585</c:v>
                </c:pt>
                <c:pt idx="6875">
                  <c:v>36485</c:v>
                </c:pt>
                <c:pt idx="6876">
                  <c:v>37185</c:v>
                </c:pt>
                <c:pt idx="6877">
                  <c:v>35085</c:v>
                </c:pt>
                <c:pt idx="6878">
                  <c:v>39720</c:v>
                </c:pt>
                <c:pt idx="6879">
                  <c:v>41310</c:v>
                </c:pt>
                <c:pt idx="6880">
                  <c:v>41310</c:v>
                </c:pt>
                <c:pt idx="6881">
                  <c:v>39720</c:v>
                </c:pt>
                <c:pt idx="6882">
                  <c:v>39720</c:v>
                </c:pt>
                <c:pt idx="6883">
                  <c:v>2000</c:v>
                </c:pt>
                <c:pt idx="6884">
                  <c:v>2000</c:v>
                </c:pt>
                <c:pt idx="6885">
                  <c:v>2000</c:v>
                </c:pt>
                <c:pt idx="6886">
                  <c:v>2000</c:v>
                </c:pt>
                <c:pt idx="6887">
                  <c:v>2000</c:v>
                </c:pt>
                <c:pt idx="6888">
                  <c:v>2000</c:v>
                </c:pt>
                <c:pt idx="6889">
                  <c:v>37775</c:v>
                </c:pt>
                <c:pt idx="6890">
                  <c:v>35775</c:v>
                </c:pt>
                <c:pt idx="6891">
                  <c:v>28975</c:v>
                </c:pt>
                <c:pt idx="6892">
                  <c:v>37375</c:v>
                </c:pt>
                <c:pt idx="6893">
                  <c:v>42030</c:v>
                </c:pt>
                <c:pt idx="6894">
                  <c:v>44600</c:v>
                </c:pt>
                <c:pt idx="6895">
                  <c:v>32275</c:v>
                </c:pt>
                <c:pt idx="6896">
                  <c:v>37650</c:v>
                </c:pt>
                <c:pt idx="6897">
                  <c:v>32550</c:v>
                </c:pt>
                <c:pt idx="6898">
                  <c:v>36050</c:v>
                </c:pt>
                <c:pt idx="6899">
                  <c:v>42305</c:v>
                </c:pt>
                <c:pt idx="6900">
                  <c:v>44875</c:v>
                </c:pt>
                <c:pt idx="6901">
                  <c:v>29400</c:v>
                </c:pt>
                <c:pt idx="6902">
                  <c:v>38050</c:v>
                </c:pt>
                <c:pt idx="6903">
                  <c:v>33500</c:v>
                </c:pt>
                <c:pt idx="6904">
                  <c:v>2000</c:v>
                </c:pt>
                <c:pt idx="6905">
                  <c:v>32150</c:v>
                </c:pt>
                <c:pt idx="6906">
                  <c:v>25990</c:v>
                </c:pt>
                <c:pt idx="6907">
                  <c:v>32195</c:v>
                </c:pt>
                <c:pt idx="6908">
                  <c:v>25995</c:v>
                </c:pt>
                <c:pt idx="6909">
                  <c:v>25995</c:v>
                </c:pt>
                <c:pt idx="6910">
                  <c:v>30990</c:v>
                </c:pt>
                <c:pt idx="6911">
                  <c:v>25995</c:v>
                </c:pt>
                <c:pt idx="6912">
                  <c:v>27500</c:v>
                </c:pt>
                <c:pt idx="6913">
                  <c:v>25500</c:v>
                </c:pt>
                <c:pt idx="6914">
                  <c:v>21500</c:v>
                </c:pt>
                <c:pt idx="6915">
                  <c:v>31995</c:v>
                </c:pt>
                <c:pt idx="6916">
                  <c:v>35300</c:v>
                </c:pt>
                <c:pt idx="6917">
                  <c:v>23950</c:v>
                </c:pt>
                <c:pt idx="6918">
                  <c:v>25790</c:v>
                </c:pt>
                <c:pt idx="6919">
                  <c:v>21840</c:v>
                </c:pt>
                <c:pt idx="6920">
                  <c:v>27700</c:v>
                </c:pt>
                <c:pt idx="6921">
                  <c:v>35500</c:v>
                </c:pt>
                <c:pt idx="6922">
                  <c:v>24340</c:v>
                </c:pt>
                <c:pt idx="6923">
                  <c:v>29940</c:v>
                </c:pt>
                <c:pt idx="6924">
                  <c:v>24140</c:v>
                </c:pt>
                <c:pt idx="6925">
                  <c:v>25140</c:v>
                </c:pt>
                <c:pt idx="6926">
                  <c:v>22140</c:v>
                </c:pt>
                <c:pt idx="6927">
                  <c:v>36040</c:v>
                </c:pt>
                <c:pt idx="6928">
                  <c:v>30295</c:v>
                </c:pt>
                <c:pt idx="6929">
                  <c:v>24895</c:v>
                </c:pt>
                <c:pt idx="6930">
                  <c:v>25195</c:v>
                </c:pt>
                <c:pt idx="6931">
                  <c:v>29995</c:v>
                </c:pt>
                <c:pt idx="6932">
                  <c:v>32995</c:v>
                </c:pt>
                <c:pt idx="6933">
                  <c:v>26995</c:v>
                </c:pt>
                <c:pt idx="6934">
                  <c:v>27295</c:v>
                </c:pt>
                <c:pt idx="6935">
                  <c:v>30695</c:v>
                </c:pt>
                <c:pt idx="6936">
                  <c:v>33395</c:v>
                </c:pt>
                <c:pt idx="6937">
                  <c:v>25295</c:v>
                </c:pt>
                <c:pt idx="6938">
                  <c:v>27695</c:v>
                </c:pt>
                <c:pt idx="6939">
                  <c:v>27395</c:v>
                </c:pt>
                <c:pt idx="6940">
                  <c:v>24995</c:v>
                </c:pt>
                <c:pt idx="6941">
                  <c:v>30395</c:v>
                </c:pt>
                <c:pt idx="6942">
                  <c:v>35995</c:v>
                </c:pt>
                <c:pt idx="6943">
                  <c:v>25645</c:v>
                </c:pt>
                <c:pt idx="6944">
                  <c:v>34995</c:v>
                </c:pt>
                <c:pt idx="6945">
                  <c:v>27695</c:v>
                </c:pt>
                <c:pt idx="6946">
                  <c:v>38195</c:v>
                </c:pt>
                <c:pt idx="6947">
                  <c:v>32390</c:v>
                </c:pt>
                <c:pt idx="6948">
                  <c:v>22195</c:v>
                </c:pt>
                <c:pt idx="6949">
                  <c:v>21295</c:v>
                </c:pt>
                <c:pt idx="6950">
                  <c:v>22695</c:v>
                </c:pt>
                <c:pt idx="6951">
                  <c:v>24995</c:v>
                </c:pt>
                <c:pt idx="6952">
                  <c:v>22795</c:v>
                </c:pt>
                <c:pt idx="6953">
                  <c:v>24195</c:v>
                </c:pt>
                <c:pt idx="6954">
                  <c:v>19595</c:v>
                </c:pt>
                <c:pt idx="6955">
                  <c:v>20795</c:v>
                </c:pt>
                <c:pt idx="6956">
                  <c:v>23595</c:v>
                </c:pt>
                <c:pt idx="6957">
                  <c:v>23995</c:v>
                </c:pt>
                <c:pt idx="6958">
                  <c:v>22195</c:v>
                </c:pt>
                <c:pt idx="6959">
                  <c:v>22695</c:v>
                </c:pt>
                <c:pt idx="6960">
                  <c:v>25395</c:v>
                </c:pt>
                <c:pt idx="6961">
                  <c:v>23895</c:v>
                </c:pt>
                <c:pt idx="6962">
                  <c:v>22495</c:v>
                </c:pt>
                <c:pt idx="6963">
                  <c:v>21295</c:v>
                </c:pt>
                <c:pt idx="6964">
                  <c:v>20795</c:v>
                </c:pt>
                <c:pt idx="6965">
                  <c:v>19595</c:v>
                </c:pt>
                <c:pt idx="6966">
                  <c:v>27395</c:v>
                </c:pt>
                <c:pt idx="6967">
                  <c:v>25995</c:v>
                </c:pt>
                <c:pt idx="6968">
                  <c:v>24195</c:v>
                </c:pt>
                <c:pt idx="6969">
                  <c:v>22495</c:v>
                </c:pt>
                <c:pt idx="6970">
                  <c:v>25695</c:v>
                </c:pt>
                <c:pt idx="6971">
                  <c:v>20995</c:v>
                </c:pt>
                <c:pt idx="6972">
                  <c:v>27695</c:v>
                </c:pt>
                <c:pt idx="6973">
                  <c:v>24195</c:v>
                </c:pt>
                <c:pt idx="6974">
                  <c:v>22695</c:v>
                </c:pt>
                <c:pt idx="6975">
                  <c:v>19795</c:v>
                </c:pt>
                <c:pt idx="6976">
                  <c:v>26195</c:v>
                </c:pt>
                <c:pt idx="6977">
                  <c:v>24195</c:v>
                </c:pt>
                <c:pt idx="6978">
                  <c:v>28195</c:v>
                </c:pt>
                <c:pt idx="6979">
                  <c:v>23195</c:v>
                </c:pt>
                <c:pt idx="6980">
                  <c:v>30995</c:v>
                </c:pt>
                <c:pt idx="6981">
                  <c:v>24995</c:v>
                </c:pt>
                <c:pt idx="6982">
                  <c:v>26995</c:v>
                </c:pt>
                <c:pt idx="6983">
                  <c:v>22995</c:v>
                </c:pt>
                <c:pt idx="6984">
                  <c:v>23995</c:v>
                </c:pt>
                <c:pt idx="6985">
                  <c:v>25995</c:v>
                </c:pt>
                <c:pt idx="6986">
                  <c:v>24995</c:v>
                </c:pt>
                <c:pt idx="6987">
                  <c:v>31695</c:v>
                </c:pt>
                <c:pt idx="6988">
                  <c:v>24495</c:v>
                </c:pt>
                <c:pt idx="6989">
                  <c:v>24995</c:v>
                </c:pt>
                <c:pt idx="6990">
                  <c:v>27495</c:v>
                </c:pt>
                <c:pt idx="6991">
                  <c:v>25495</c:v>
                </c:pt>
                <c:pt idx="6992">
                  <c:v>26495</c:v>
                </c:pt>
                <c:pt idx="6993">
                  <c:v>23495</c:v>
                </c:pt>
                <c:pt idx="6994">
                  <c:v>24460</c:v>
                </c:pt>
                <c:pt idx="6995">
                  <c:v>33775</c:v>
                </c:pt>
                <c:pt idx="6996">
                  <c:v>27600</c:v>
                </c:pt>
                <c:pt idx="6997">
                  <c:v>27550</c:v>
                </c:pt>
                <c:pt idx="6998">
                  <c:v>35825</c:v>
                </c:pt>
                <c:pt idx="6999">
                  <c:v>30250</c:v>
                </c:pt>
                <c:pt idx="7000">
                  <c:v>30310</c:v>
                </c:pt>
                <c:pt idx="7001">
                  <c:v>27225</c:v>
                </c:pt>
                <c:pt idx="7002">
                  <c:v>34150</c:v>
                </c:pt>
                <c:pt idx="7003">
                  <c:v>36195</c:v>
                </c:pt>
                <c:pt idx="7004">
                  <c:v>28265</c:v>
                </c:pt>
                <c:pt idx="7005">
                  <c:v>24635</c:v>
                </c:pt>
                <c:pt idx="7006">
                  <c:v>42495</c:v>
                </c:pt>
                <c:pt idx="7007">
                  <c:v>30495</c:v>
                </c:pt>
                <c:pt idx="7008">
                  <c:v>28595</c:v>
                </c:pt>
                <c:pt idx="7009">
                  <c:v>37895</c:v>
                </c:pt>
                <c:pt idx="7010">
                  <c:v>34495</c:v>
                </c:pt>
                <c:pt idx="7011">
                  <c:v>200500</c:v>
                </c:pt>
                <c:pt idx="7012">
                  <c:v>82800</c:v>
                </c:pt>
                <c:pt idx="7013">
                  <c:v>125600</c:v>
                </c:pt>
                <c:pt idx="7014">
                  <c:v>93200</c:v>
                </c:pt>
                <c:pt idx="7015">
                  <c:v>98300</c:v>
                </c:pt>
                <c:pt idx="7016">
                  <c:v>161100</c:v>
                </c:pt>
                <c:pt idx="7017">
                  <c:v>141300</c:v>
                </c:pt>
                <c:pt idx="7018">
                  <c:v>180300</c:v>
                </c:pt>
                <c:pt idx="7019">
                  <c:v>113400</c:v>
                </c:pt>
                <c:pt idx="7020">
                  <c:v>78100</c:v>
                </c:pt>
                <c:pt idx="7021">
                  <c:v>161100</c:v>
                </c:pt>
                <c:pt idx="7022">
                  <c:v>82800</c:v>
                </c:pt>
                <c:pt idx="7023">
                  <c:v>141300</c:v>
                </c:pt>
                <c:pt idx="7024">
                  <c:v>200500</c:v>
                </c:pt>
                <c:pt idx="7025">
                  <c:v>78100</c:v>
                </c:pt>
                <c:pt idx="7026">
                  <c:v>180300</c:v>
                </c:pt>
                <c:pt idx="7027">
                  <c:v>80000</c:v>
                </c:pt>
                <c:pt idx="7028">
                  <c:v>113400</c:v>
                </c:pt>
                <c:pt idx="7029">
                  <c:v>84300</c:v>
                </c:pt>
                <c:pt idx="7030">
                  <c:v>93200</c:v>
                </c:pt>
                <c:pt idx="7031">
                  <c:v>125600</c:v>
                </c:pt>
                <c:pt idx="7032">
                  <c:v>98300</c:v>
                </c:pt>
                <c:pt idx="7033">
                  <c:v>39725</c:v>
                </c:pt>
                <c:pt idx="7034">
                  <c:v>34600</c:v>
                </c:pt>
                <c:pt idx="7035">
                  <c:v>40425</c:v>
                </c:pt>
                <c:pt idx="7036">
                  <c:v>35250</c:v>
                </c:pt>
                <c:pt idx="7037">
                  <c:v>40730</c:v>
                </c:pt>
                <c:pt idx="7038">
                  <c:v>35555</c:v>
                </c:pt>
                <c:pt idx="7039">
                  <c:v>259900</c:v>
                </c:pt>
                <c:pt idx="7040">
                  <c:v>262990</c:v>
                </c:pt>
                <c:pt idx="7041">
                  <c:v>2000</c:v>
                </c:pt>
                <c:pt idx="7042">
                  <c:v>2000</c:v>
                </c:pt>
                <c:pt idx="7043">
                  <c:v>2000</c:v>
                </c:pt>
                <c:pt idx="7044">
                  <c:v>2178</c:v>
                </c:pt>
                <c:pt idx="7045">
                  <c:v>26280</c:v>
                </c:pt>
                <c:pt idx="7046">
                  <c:v>29125</c:v>
                </c:pt>
                <c:pt idx="7047">
                  <c:v>22440</c:v>
                </c:pt>
                <c:pt idx="7048">
                  <c:v>23995</c:v>
                </c:pt>
                <c:pt idx="7049">
                  <c:v>30850</c:v>
                </c:pt>
                <c:pt idx="7050">
                  <c:v>31790</c:v>
                </c:pt>
                <c:pt idx="7051">
                  <c:v>24375</c:v>
                </c:pt>
                <c:pt idx="7052">
                  <c:v>21340</c:v>
                </c:pt>
                <c:pt idx="7053">
                  <c:v>33925</c:v>
                </c:pt>
                <c:pt idx="7054">
                  <c:v>28105</c:v>
                </c:pt>
                <c:pt idx="7055">
                  <c:v>26915</c:v>
                </c:pt>
                <c:pt idx="7056">
                  <c:v>27095</c:v>
                </c:pt>
                <c:pt idx="7057">
                  <c:v>28115</c:v>
                </c:pt>
                <c:pt idx="7058">
                  <c:v>35995</c:v>
                </c:pt>
                <c:pt idx="7059">
                  <c:v>26280</c:v>
                </c:pt>
                <c:pt idx="7060">
                  <c:v>34270</c:v>
                </c:pt>
                <c:pt idx="7061">
                  <c:v>30495</c:v>
                </c:pt>
                <c:pt idx="7062">
                  <c:v>24750</c:v>
                </c:pt>
                <c:pt idx="7063">
                  <c:v>28410</c:v>
                </c:pt>
                <c:pt idx="7064">
                  <c:v>23975</c:v>
                </c:pt>
                <c:pt idx="7065">
                  <c:v>36835</c:v>
                </c:pt>
                <c:pt idx="7066">
                  <c:v>22440</c:v>
                </c:pt>
                <c:pt idx="7067">
                  <c:v>29295</c:v>
                </c:pt>
                <c:pt idx="7068">
                  <c:v>27995</c:v>
                </c:pt>
                <c:pt idx="7069">
                  <c:v>22440</c:v>
                </c:pt>
                <c:pt idx="7070">
                  <c:v>23975</c:v>
                </c:pt>
                <c:pt idx="7071">
                  <c:v>30995</c:v>
                </c:pt>
                <c:pt idx="7072">
                  <c:v>25495</c:v>
                </c:pt>
                <c:pt idx="7073">
                  <c:v>33995</c:v>
                </c:pt>
                <c:pt idx="7074">
                  <c:v>2452</c:v>
                </c:pt>
                <c:pt idx="7075">
                  <c:v>2879</c:v>
                </c:pt>
                <c:pt idx="7076">
                  <c:v>2715</c:v>
                </c:pt>
                <c:pt idx="7077">
                  <c:v>2668</c:v>
                </c:pt>
                <c:pt idx="7078">
                  <c:v>30500</c:v>
                </c:pt>
                <c:pt idx="7079">
                  <c:v>27300</c:v>
                </c:pt>
                <c:pt idx="7080">
                  <c:v>23000</c:v>
                </c:pt>
                <c:pt idx="7081">
                  <c:v>24150</c:v>
                </c:pt>
                <c:pt idx="7082">
                  <c:v>28050</c:v>
                </c:pt>
                <c:pt idx="7083">
                  <c:v>26800</c:v>
                </c:pt>
                <c:pt idx="7084">
                  <c:v>29250</c:v>
                </c:pt>
                <c:pt idx="7085">
                  <c:v>26150</c:v>
                </c:pt>
                <c:pt idx="7086">
                  <c:v>30900</c:v>
                </c:pt>
                <c:pt idx="7087">
                  <c:v>26450</c:v>
                </c:pt>
                <c:pt idx="7088">
                  <c:v>24450</c:v>
                </c:pt>
                <c:pt idx="7089">
                  <c:v>28450</c:v>
                </c:pt>
                <c:pt idx="7090">
                  <c:v>23300</c:v>
                </c:pt>
                <c:pt idx="7091">
                  <c:v>29550</c:v>
                </c:pt>
                <c:pt idx="7092">
                  <c:v>27600</c:v>
                </c:pt>
                <c:pt idx="7093">
                  <c:v>27100</c:v>
                </c:pt>
                <c:pt idx="7094">
                  <c:v>29510</c:v>
                </c:pt>
                <c:pt idx="7095">
                  <c:v>29780</c:v>
                </c:pt>
                <c:pt idx="7096">
                  <c:v>37900</c:v>
                </c:pt>
                <c:pt idx="7097">
                  <c:v>41560</c:v>
                </c:pt>
                <c:pt idx="7098">
                  <c:v>34830</c:v>
                </c:pt>
                <c:pt idx="7099">
                  <c:v>31200</c:v>
                </c:pt>
                <c:pt idx="7100">
                  <c:v>34500</c:v>
                </c:pt>
                <c:pt idx="7101">
                  <c:v>32810</c:v>
                </c:pt>
                <c:pt idx="7102">
                  <c:v>36210</c:v>
                </c:pt>
                <c:pt idx="7103">
                  <c:v>33140</c:v>
                </c:pt>
                <c:pt idx="7104">
                  <c:v>43250</c:v>
                </c:pt>
                <c:pt idx="7105">
                  <c:v>31470</c:v>
                </c:pt>
                <c:pt idx="7106">
                  <c:v>33150</c:v>
                </c:pt>
                <c:pt idx="7107">
                  <c:v>38100</c:v>
                </c:pt>
                <c:pt idx="7108">
                  <c:v>41610</c:v>
                </c:pt>
                <c:pt idx="7109">
                  <c:v>43300</c:v>
                </c:pt>
                <c:pt idx="7110">
                  <c:v>29830</c:v>
                </c:pt>
                <c:pt idx="7111">
                  <c:v>36410</c:v>
                </c:pt>
                <c:pt idx="7112">
                  <c:v>34840</c:v>
                </c:pt>
                <c:pt idx="7113">
                  <c:v>31520</c:v>
                </c:pt>
                <c:pt idx="7114">
                  <c:v>37790</c:v>
                </c:pt>
                <c:pt idx="7115">
                  <c:v>32980</c:v>
                </c:pt>
                <c:pt idx="7116">
                  <c:v>36100</c:v>
                </c:pt>
                <c:pt idx="7117">
                  <c:v>30290</c:v>
                </c:pt>
                <c:pt idx="7118">
                  <c:v>42070</c:v>
                </c:pt>
                <c:pt idx="7119">
                  <c:v>34670</c:v>
                </c:pt>
                <c:pt idx="7120">
                  <c:v>43760</c:v>
                </c:pt>
                <c:pt idx="7121">
                  <c:v>31980</c:v>
                </c:pt>
                <c:pt idx="7122">
                  <c:v>64600</c:v>
                </c:pt>
                <c:pt idx="7123">
                  <c:v>94600</c:v>
                </c:pt>
                <c:pt idx="7124">
                  <c:v>79900</c:v>
                </c:pt>
                <c:pt idx="7125">
                  <c:v>66950</c:v>
                </c:pt>
                <c:pt idx="7126">
                  <c:v>96100</c:v>
                </c:pt>
                <c:pt idx="7127">
                  <c:v>74600</c:v>
                </c:pt>
                <c:pt idx="7128">
                  <c:v>100800</c:v>
                </c:pt>
                <c:pt idx="7129">
                  <c:v>101300</c:v>
                </c:pt>
                <c:pt idx="7130">
                  <c:v>96600</c:v>
                </c:pt>
                <c:pt idx="7131">
                  <c:v>66700</c:v>
                </c:pt>
                <c:pt idx="7132">
                  <c:v>74350</c:v>
                </c:pt>
                <c:pt idx="7133">
                  <c:v>433550</c:v>
                </c:pt>
                <c:pt idx="7134">
                  <c:v>438325</c:v>
                </c:pt>
                <c:pt idx="7135">
                  <c:v>449525</c:v>
                </c:pt>
                <c:pt idx="7136">
                  <c:v>474600</c:v>
                </c:pt>
                <c:pt idx="7137">
                  <c:v>479775</c:v>
                </c:pt>
                <c:pt idx="7138">
                  <c:v>492000</c:v>
                </c:pt>
                <c:pt idx="7139">
                  <c:v>402940</c:v>
                </c:pt>
                <c:pt idx="7140">
                  <c:v>474990</c:v>
                </c:pt>
                <c:pt idx="7141">
                  <c:v>407400</c:v>
                </c:pt>
                <c:pt idx="7142">
                  <c:v>480175</c:v>
                </c:pt>
                <c:pt idx="7143">
                  <c:v>417825</c:v>
                </c:pt>
                <c:pt idx="7144">
                  <c:v>492425</c:v>
                </c:pt>
                <c:pt idx="7145">
                  <c:v>2047</c:v>
                </c:pt>
                <c:pt idx="7146">
                  <c:v>2550</c:v>
                </c:pt>
                <c:pt idx="7147">
                  <c:v>2221</c:v>
                </c:pt>
                <c:pt idx="7148">
                  <c:v>2000</c:v>
                </c:pt>
                <c:pt idx="7149">
                  <c:v>2142</c:v>
                </c:pt>
                <c:pt idx="7150">
                  <c:v>2013</c:v>
                </c:pt>
                <c:pt idx="7151">
                  <c:v>2293</c:v>
                </c:pt>
                <c:pt idx="7152">
                  <c:v>2281</c:v>
                </c:pt>
                <c:pt idx="7153">
                  <c:v>2000</c:v>
                </c:pt>
                <c:pt idx="7154">
                  <c:v>2115</c:v>
                </c:pt>
                <c:pt idx="7155">
                  <c:v>2000</c:v>
                </c:pt>
                <c:pt idx="7156">
                  <c:v>2040</c:v>
                </c:pt>
                <c:pt idx="7157">
                  <c:v>2423</c:v>
                </c:pt>
                <c:pt idx="7158">
                  <c:v>2188</c:v>
                </c:pt>
                <c:pt idx="7159">
                  <c:v>2699</c:v>
                </c:pt>
                <c:pt idx="7160">
                  <c:v>2311</c:v>
                </c:pt>
                <c:pt idx="7161">
                  <c:v>2691</c:v>
                </c:pt>
                <c:pt idx="7162">
                  <c:v>2197</c:v>
                </c:pt>
                <c:pt idx="7163">
                  <c:v>2553</c:v>
                </c:pt>
                <c:pt idx="7164">
                  <c:v>2409</c:v>
                </c:pt>
                <c:pt idx="7165">
                  <c:v>2912</c:v>
                </c:pt>
                <c:pt idx="7166">
                  <c:v>2000</c:v>
                </c:pt>
                <c:pt idx="7167">
                  <c:v>2498</c:v>
                </c:pt>
                <c:pt idx="7168">
                  <c:v>2539</c:v>
                </c:pt>
                <c:pt idx="7169">
                  <c:v>33720</c:v>
                </c:pt>
                <c:pt idx="7170">
                  <c:v>40020</c:v>
                </c:pt>
                <c:pt idx="7171">
                  <c:v>36970</c:v>
                </c:pt>
                <c:pt idx="7172">
                  <c:v>33120</c:v>
                </c:pt>
                <c:pt idx="7173">
                  <c:v>41620</c:v>
                </c:pt>
                <c:pt idx="7174">
                  <c:v>38970</c:v>
                </c:pt>
                <c:pt idx="7175">
                  <c:v>31470</c:v>
                </c:pt>
                <c:pt idx="7176">
                  <c:v>34720</c:v>
                </c:pt>
                <c:pt idx="7177">
                  <c:v>36970</c:v>
                </c:pt>
                <c:pt idx="7178">
                  <c:v>35370</c:v>
                </c:pt>
                <c:pt idx="7179">
                  <c:v>29870</c:v>
                </c:pt>
                <c:pt idx="7180">
                  <c:v>32120</c:v>
                </c:pt>
                <c:pt idx="7181">
                  <c:v>37370</c:v>
                </c:pt>
                <c:pt idx="7182">
                  <c:v>38570</c:v>
                </c:pt>
                <c:pt idx="7183">
                  <c:v>39455</c:v>
                </c:pt>
                <c:pt idx="7184">
                  <c:v>46570</c:v>
                </c:pt>
                <c:pt idx="7185">
                  <c:v>38855</c:v>
                </c:pt>
                <c:pt idx="7186">
                  <c:v>37855</c:v>
                </c:pt>
                <c:pt idx="7187">
                  <c:v>33580</c:v>
                </c:pt>
                <c:pt idx="7188">
                  <c:v>36055</c:v>
                </c:pt>
                <c:pt idx="7189">
                  <c:v>31945</c:v>
                </c:pt>
                <c:pt idx="7190">
                  <c:v>37055</c:v>
                </c:pt>
                <c:pt idx="7191">
                  <c:v>30145</c:v>
                </c:pt>
                <c:pt idx="7192">
                  <c:v>34380</c:v>
                </c:pt>
                <c:pt idx="7193">
                  <c:v>32580</c:v>
                </c:pt>
                <c:pt idx="7194">
                  <c:v>35380</c:v>
                </c:pt>
                <c:pt idx="7195">
                  <c:v>41170</c:v>
                </c:pt>
                <c:pt idx="7196">
                  <c:v>42970</c:v>
                </c:pt>
                <c:pt idx="7197">
                  <c:v>37655</c:v>
                </c:pt>
                <c:pt idx="7198">
                  <c:v>39255</c:v>
                </c:pt>
                <c:pt idx="7199">
                  <c:v>36455</c:v>
                </c:pt>
                <c:pt idx="7200">
                  <c:v>39855</c:v>
                </c:pt>
                <c:pt idx="7201">
                  <c:v>38055</c:v>
                </c:pt>
                <c:pt idx="7202">
                  <c:v>47070</c:v>
                </c:pt>
                <c:pt idx="7203">
                  <c:v>33030</c:v>
                </c:pt>
                <c:pt idx="7204">
                  <c:v>37455</c:v>
                </c:pt>
                <c:pt idx="7205">
                  <c:v>38255</c:v>
                </c:pt>
                <c:pt idx="7206">
                  <c:v>34830</c:v>
                </c:pt>
                <c:pt idx="7207">
                  <c:v>32395</c:v>
                </c:pt>
                <c:pt idx="7208">
                  <c:v>41670</c:v>
                </c:pt>
                <c:pt idx="7209">
                  <c:v>35830</c:v>
                </c:pt>
                <c:pt idx="7210">
                  <c:v>43470</c:v>
                </c:pt>
                <c:pt idx="7211">
                  <c:v>34030</c:v>
                </c:pt>
                <c:pt idx="7212">
                  <c:v>30595</c:v>
                </c:pt>
                <c:pt idx="7213">
                  <c:v>2000</c:v>
                </c:pt>
                <c:pt idx="7214">
                  <c:v>3065</c:v>
                </c:pt>
                <c:pt idx="7215">
                  <c:v>3367</c:v>
                </c:pt>
                <c:pt idx="7216">
                  <c:v>3843</c:v>
                </c:pt>
                <c:pt idx="7217">
                  <c:v>3407</c:v>
                </c:pt>
                <c:pt idx="7218">
                  <c:v>26100</c:v>
                </c:pt>
                <c:pt idx="7219">
                  <c:v>23600</c:v>
                </c:pt>
                <c:pt idx="7220">
                  <c:v>24600</c:v>
                </c:pt>
                <c:pt idx="7221">
                  <c:v>2000</c:v>
                </c:pt>
                <c:pt idx="7222">
                  <c:v>2000</c:v>
                </c:pt>
                <c:pt idx="7223">
                  <c:v>2194</c:v>
                </c:pt>
                <c:pt idx="7224">
                  <c:v>2000</c:v>
                </c:pt>
                <c:pt idx="7225">
                  <c:v>2088</c:v>
                </c:pt>
                <c:pt idx="7226">
                  <c:v>2000</c:v>
                </c:pt>
                <c:pt idx="7227">
                  <c:v>2064</c:v>
                </c:pt>
                <c:pt idx="7228">
                  <c:v>2304</c:v>
                </c:pt>
                <c:pt idx="7229">
                  <c:v>2419</c:v>
                </c:pt>
                <c:pt idx="7230">
                  <c:v>2196</c:v>
                </c:pt>
                <c:pt idx="7231">
                  <c:v>2388</c:v>
                </c:pt>
                <c:pt idx="7232">
                  <c:v>2242</c:v>
                </c:pt>
                <c:pt idx="7233">
                  <c:v>2728</c:v>
                </c:pt>
                <c:pt idx="7234">
                  <c:v>2580</c:v>
                </c:pt>
                <c:pt idx="7235">
                  <c:v>20030</c:v>
                </c:pt>
                <c:pt idx="7236">
                  <c:v>19080</c:v>
                </c:pt>
                <c:pt idx="7237">
                  <c:v>21765</c:v>
                </c:pt>
                <c:pt idx="7238">
                  <c:v>23360</c:v>
                </c:pt>
                <c:pt idx="7239">
                  <c:v>20340</c:v>
                </c:pt>
                <c:pt idx="7240">
                  <c:v>21765</c:v>
                </c:pt>
                <c:pt idx="7241">
                  <c:v>19540</c:v>
                </c:pt>
                <c:pt idx="7242">
                  <c:v>24475</c:v>
                </c:pt>
                <c:pt idx="7243">
                  <c:v>20360</c:v>
                </c:pt>
                <c:pt idx="7244">
                  <c:v>19560</c:v>
                </c:pt>
                <c:pt idx="7245">
                  <c:v>24495</c:v>
                </c:pt>
                <c:pt idx="7246">
                  <c:v>21785</c:v>
                </c:pt>
                <c:pt idx="7247">
                  <c:v>21355</c:v>
                </c:pt>
                <c:pt idx="7248">
                  <c:v>27100</c:v>
                </c:pt>
                <c:pt idx="7249">
                  <c:v>33100</c:v>
                </c:pt>
                <c:pt idx="7250">
                  <c:v>28800</c:v>
                </c:pt>
                <c:pt idx="7251">
                  <c:v>26675</c:v>
                </c:pt>
                <c:pt idx="7252">
                  <c:v>28060</c:v>
                </c:pt>
                <c:pt idx="7253">
                  <c:v>30935</c:v>
                </c:pt>
                <c:pt idx="7254">
                  <c:v>29695</c:v>
                </c:pt>
                <c:pt idx="7255">
                  <c:v>26675</c:v>
                </c:pt>
                <c:pt idx="7256">
                  <c:v>28060</c:v>
                </c:pt>
                <c:pt idx="7257">
                  <c:v>30935</c:v>
                </c:pt>
                <c:pt idx="7258">
                  <c:v>29695</c:v>
                </c:pt>
                <c:pt idx="7259">
                  <c:v>26675</c:v>
                </c:pt>
                <c:pt idx="7260">
                  <c:v>29695</c:v>
                </c:pt>
                <c:pt idx="7261">
                  <c:v>28060</c:v>
                </c:pt>
                <c:pt idx="7262">
                  <c:v>30935</c:v>
                </c:pt>
                <c:pt idx="7263">
                  <c:v>25765</c:v>
                </c:pt>
                <c:pt idx="7264">
                  <c:v>30005</c:v>
                </c:pt>
                <c:pt idx="7265">
                  <c:v>24200</c:v>
                </c:pt>
                <c:pt idx="7266">
                  <c:v>28435</c:v>
                </c:pt>
                <c:pt idx="7267">
                  <c:v>26985</c:v>
                </c:pt>
                <c:pt idx="7268">
                  <c:v>23215</c:v>
                </c:pt>
                <c:pt idx="7269">
                  <c:v>24200</c:v>
                </c:pt>
                <c:pt idx="7270">
                  <c:v>26250</c:v>
                </c:pt>
                <c:pt idx="7271">
                  <c:v>28650</c:v>
                </c:pt>
                <c:pt idx="7272">
                  <c:v>30000</c:v>
                </c:pt>
                <c:pt idx="7273">
                  <c:v>24700</c:v>
                </c:pt>
                <c:pt idx="7274">
                  <c:v>28100</c:v>
                </c:pt>
                <c:pt idx="7275">
                  <c:v>28115</c:v>
                </c:pt>
                <c:pt idx="7276">
                  <c:v>30015</c:v>
                </c:pt>
                <c:pt idx="7277">
                  <c:v>29135</c:v>
                </c:pt>
                <c:pt idx="7278">
                  <c:v>26735</c:v>
                </c:pt>
                <c:pt idx="7279">
                  <c:v>24685</c:v>
                </c:pt>
                <c:pt idx="7280">
                  <c:v>25165</c:v>
                </c:pt>
                <c:pt idx="7281">
                  <c:v>2130</c:v>
                </c:pt>
                <c:pt idx="7282">
                  <c:v>2003</c:v>
                </c:pt>
                <c:pt idx="7283">
                  <c:v>14155</c:v>
                </c:pt>
                <c:pt idx="7284">
                  <c:v>16220</c:v>
                </c:pt>
                <c:pt idx="7285">
                  <c:v>14330</c:v>
                </c:pt>
                <c:pt idx="7286">
                  <c:v>16395</c:v>
                </c:pt>
                <c:pt idx="7287">
                  <c:v>2000</c:v>
                </c:pt>
                <c:pt idx="7288">
                  <c:v>2000</c:v>
                </c:pt>
                <c:pt idx="7289">
                  <c:v>2000</c:v>
                </c:pt>
                <c:pt idx="7290">
                  <c:v>2000</c:v>
                </c:pt>
                <c:pt idx="7291">
                  <c:v>2000</c:v>
                </c:pt>
                <c:pt idx="7292">
                  <c:v>2000</c:v>
                </c:pt>
                <c:pt idx="7293">
                  <c:v>16455</c:v>
                </c:pt>
                <c:pt idx="7294">
                  <c:v>16895</c:v>
                </c:pt>
                <c:pt idx="7295">
                  <c:v>13885</c:v>
                </c:pt>
                <c:pt idx="7296">
                  <c:v>12765</c:v>
                </c:pt>
                <c:pt idx="7297">
                  <c:v>13485</c:v>
                </c:pt>
                <c:pt idx="7298">
                  <c:v>18020</c:v>
                </c:pt>
                <c:pt idx="7299">
                  <c:v>15535</c:v>
                </c:pt>
                <c:pt idx="7300">
                  <c:v>15700</c:v>
                </c:pt>
                <c:pt idx="7301">
                  <c:v>14975</c:v>
                </c:pt>
                <c:pt idx="7302">
                  <c:v>13075</c:v>
                </c:pt>
                <c:pt idx="7303">
                  <c:v>16140</c:v>
                </c:pt>
                <c:pt idx="7304">
                  <c:v>15415</c:v>
                </c:pt>
                <c:pt idx="7305">
                  <c:v>13680</c:v>
                </c:pt>
                <c:pt idx="7306">
                  <c:v>44625</c:v>
                </c:pt>
                <c:pt idx="7307">
                  <c:v>44625</c:v>
                </c:pt>
                <c:pt idx="7308">
                  <c:v>20105</c:v>
                </c:pt>
                <c:pt idx="7309">
                  <c:v>20901</c:v>
                </c:pt>
                <c:pt idx="7310">
                  <c:v>44625</c:v>
                </c:pt>
                <c:pt idx="7311">
                  <c:v>19785</c:v>
                </c:pt>
                <c:pt idx="7312">
                  <c:v>23515</c:v>
                </c:pt>
                <c:pt idx="7313">
                  <c:v>18430</c:v>
                </c:pt>
                <c:pt idx="7314">
                  <c:v>15970</c:v>
                </c:pt>
                <c:pt idx="7315">
                  <c:v>18000</c:v>
                </c:pt>
                <c:pt idx="7316">
                  <c:v>20780</c:v>
                </c:pt>
                <c:pt idx="7317">
                  <c:v>24510</c:v>
                </c:pt>
                <c:pt idx="7318">
                  <c:v>18275</c:v>
                </c:pt>
                <c:pt idx="7319">
                  <c:v>2000</c:v>
                </c:pt>
                <c:pt idx="7320">
                  <c:v>32500</c:v>
                </c:pt>
                <c:pt idx="7321">
                  <c:v>36400</c:v>
                </c:pt>
                <c:pt idx="7322">
                  <c:v>38500</c:v>
                </c:pt>
                <c:pt idx="7323">
                  <c:v>34600</c:v>
                </c:pt>
                <c:pt idx="7324">
                  <c:v>38600</c:v>
                </c:pt>
                <c:pt idx="7325">
                  <c:v>40700</c:v>
                </c:pt>
                <c:pt idx="7326">
                  <c:v>33700</c:v>
                </c:pt>
                <c:pt idx="7327">
                  <c:v>35800</c:v>
                </c:pt>
                <c:pt idx="7328">
                  <c:v>34500</c:v>
                </c:pt>
                <c:pt idx="7329">
                  <c:v>41300</c:v>
                </c:pt>
                <c:pt idx="7330">
                  <c:v>36600</c:v>
                </c:pt>
                <c:pt idx="7331">
                  <c:v>33900</c:v>
                </c:pt>
                <c:pt idx="7332">
                  <c:v>31800</c:v>
                </c:pt>
                <c:pt idx="7333">
                  <c:v>39200</c:v>
                </c:pt>
                <c:pt idx="7334">
                  <c:v>33950</c:v>
                </c:pt>
                <c:pt idx="7335">
                  <c:v>35550</c:v>
                </c:pt>
                <c:pt idx="7336">
                  <c:v>61600</c:v>
                </c:pt>
                <c:pt idx="7337">
                  <c:v>52400</c:v>
                </c:pt>
                <c:pt idx="7338">
                  <c:v>56400</c:v>
                </c:pt>
                <c:pt idx="7339">
                  <c:v>58100</c:v>
                </c:pt>
                <c:pt idx="7340">
                  <c:v>38950</c:v>
                </c:pt>
                <c:pt idx="7341">
                  <c:v>46200</c:v>
                </c:pt>
                <c:pt idx="7342">
                  <c:v>37150</c:v>
                </c:pt>
                <c:pt idx="7343">
                  <c:v>45450</c:v>
                </c:pt>
                <c:pt idx="7344">
                  <c:v>43650</c:v>
                </c:pt>
                <c:pt idx="7345">
                  <c:v>41800</c:v>
                </c:pt>
                <c:pt idx="7346">
                  <c:v>48600</c:v>
                </c:pt>
                <c:pt idx="7347">
                  <c:v>44400</c:v>
                </c:pt>
                <c:pt idx="7348">
                  <c:v>46800</c:v>
                </c:pt>
                <c:pt idx="7349">
                  <c:v>40000</c:v>
                </c:pt>
                <c:pt idx="7350">
                  <c:v>33950</c:v>
                </c:pt>
                <c:pt idx="7351">
                  <c:v>49950</c:v>
                </c:pt>
                <c:pt idx="7352">
                  <c:v>47950</c:v>
                </c:pt>
                <c:pt idx="7353">
                  <c:v>41900</c:v>
                </c:pt>
                <c:pt idx="7354">
                  <c:v>45900</c:v>
                </c:pt>
                <c:pt idx="7355">
                  <c:v>49050</c:v>
                </c:pt>
                <c:pt idx="7356">
                  <c:v>43900</c:v>
                </c:pt>
                <c:pt idx="7357">
                  <c:v>39650</c:v>
                </c:pt>
                <c:pt idx="7358">
                  <c:v>47050</c:v>
                </c:pt>
                <c:pt idx="7359">
                  <c:v>39900</c:v>
                </c:pt>
                <c:pt idx="7360">
                  <c:v>37650</c:v>
                </c:pt>
                <c:pt idx="7361">
                  <c:v>35950</c:v>
                </c:pt>
                <c:pt idx="7362">
                  <c:v>33950</c:v>
                </c:pt>
                <c:pt idx="7363">
                  <c:v>44650</c:v>
                </c:pt>
                <c:pt idx="7364">
                  <c:v>50700</c:v>
                </c:pt>
                <c:pt idx="7365">
                  <c:v>44300</c:v>
                </c:pt>
                <c:pt idx="7366">
                  <c:v>48700</c:v>
                </c:pt>
                <c:pt idx="7367">
                  <c:v>49800</c:v>
                </c:pt>
                <c:pt idx="7368">
                  <c:v>38400</c:v>
                </c:pt>
                <c:pt idx="7369">
                  <c:v>40650</c:v>
                </c:pt>
                <c:pt idx="7370">
                  <c:v>42650</c:v>
                </c:pt>
                <c:pt idx="7371">
                  <c:v>40400</c:v>
                </c:pt>
                <c:pt idx="7372">
                  <c:v>35950</c:v>
                </c:pt>
                <c:pt idx="7373">
                  <c:v>42300</c:v>
                </c:pt>
                <c:pt idx="7374">
                  <c:v>46650</c:v>
                </c:pt>
                <c:pt idx="7375">
                  <c:v>47800</c:v>
                </c:pt>
                <c:pt idx="7376">
                  <c:v>52900</c:v>
                </c:pt>
                <c:pt idx="7377">
                  <c:v>47500</c:v>
                </c:pt>
                <c:pt idx="7378">
                  <c:v>51900</c:v>
                </c:pt>
                <c:pt idx="7379">
                  <c:v>42200</c:v>
                </c:pt>
                <c:pt idx="7380">
                  <c:v>39300</c:v>
                </c:pt>
                <c:pt idx="7381">
                  <c:v>55000</c:v>
                </c:pt>
                <c:pt idx="7382">
                  <c:v>45400</c:v>
                </c:pt>
                <c:pt idx="7383">
                  <c:v>53500</c:v>
                </c:pt>
                <c:pt idx="7384">
                  <c:v>40900</c:v>
                </c:pt>
                <c:pt idx="7385">
                  <c:v>42750</c:v>
                </c:pt>
                <c:pt idx="7386">
                  <c:v>52500</c:v>
                </c:pt>
                <c:pt idx="7387">
                  <c:v>46000</c:v>
                </c:pt>
                <c:pt idx="7388">
                  <c:v>48100</c:v>
                </c:pt>
                <c:pt idx="7389">
                  <c:v>57700</c:v>
                </c:pt>
                <c:pt idx="7390">
                  <c:v>50200</c:v>
                </c:pt>
                <c:pt idx="7391">
                  <c:v>55600</c:v>
                </c:pt>
                <c:pt idx="7392">
                  <c:v>53200</c:v>
                </c:pt>
                <c:pt idx="7393">
                  <c:v>40900</c:v>
                </c:pt>
                <c:pt idx="7394">
                  <c:v>46400</c:v>
                </c:pt>
                <c:pt idx="7395">
                  <c:v>43150</c:v>
                </c:pt>
                <c:pt idx="7396">
                  <c:v>53400</c:v>
                </c:pt>
                <c:pt idx="7397">
                  <c:v>48550</c:v>
                </c:pt>
                <c:pt idx="7398">
                  <c:v>62100</c:v>
                </c:pt>
                <c:pt idx="7399">
                  <c:v>62100</c:v>
                </c:pt>
                <c:pt idx="7400">
                  <c:v>53400</c:v>
                </c:pt>
                <c:pt idx="7401">
                  <c:v>48550</c:v>
                </c:pt>
                <c:pt idx="7402">
                  <c:v>51750</c:v>
                </c:pt>
                <c:pt idx="7403">
                  <c:v>40950</c:v>
                </c:pt>
                <c:pt idx="7404">
                  <c:v>42600</c:v>
                </c:pt>
                <c:pt idx="7405">
                  <c:v>46050</c:v>
                </c:pt>
                <c:pt idx="7406">
                  <c:v>53650</c:v>
                </c:pt>
                <c:pt idx="7407">
                  <c:v>40950</c:v>
                </c:pt>
                <c:pt idx="7408">
                  <c:v>46050</c:v>
                </c:pt>
                <c:pt idx="7409">
                  <c:v>49650</c:v>
                </c:pt>
                <c:pt idx="7410">
                  <c:v>42600</c:v>
                </c:pt>
                <c:pt idx="7411">
                  <c:v>47700</c:v>
                </c:pt>
                <c:pt idx="7412">
                  <c:v>53300</c:v>
                </c:pt>
                <c:pt idx="7413">
                  <c:v>46300</c:v>
                </c:pt>
                <c:pt idx="7414">
                  <c:v>44300</c:v>
                </c:pt>
                <c:pt idx="7415">
                  <c:v>38950</c:v>
                </c:pt>
                <c:pt idx="7416">
                  <c:v>51300</c:v>
                </c:pt>
                <c:pt idx="7417">
                  <c:v>40950</c:v>
                </c:pt>
                <c:pt idx="7418">
                  <c:v>43300</c:v>
                </c:pt>
                <c:pt idx="7419">
                  <c:v>41300</c:v>
                </c:pt>
                <c:pt idx="7420">
                  <c:v>51750</c:v>
                </c:pt>
                <c:pt idx="7421">
                  <c:v>49600</c:v>
                </c:pt>
                <c:pt idx="7422">
                  <c:v>55650</c:v>
                </c:pt>
                <c:pt idx="7423">
                  <c:v>64600</c:v>
                </c:pt>
                <c:pt idx="7424">
                  <c:v>62100</c:v>
                </c:pt>
                <c:pt idx="7425">
                  <c:v>51350</c:v>
                </c:pt>
                <c:pt idx="7426">
                  <c:v>49850</c:v>
                </c:pt>
                <c:pt idx="7427">
                  <c:v>52000</c:v>
                </c:pt>
                <c:pt idx="7428">
                  <c:v>67050</c:v>
                </c:pt>
                <c:pt idx="7429">
                  <c:v>62850</c:v>
                </c:pt>
                <c:pt idx="7430">
                  <c:v>65350</c:v>
                </c:pt>
                <c:pt idx="7431">
                  <c:v>55900</c:v>
                </c:pt>
                <c:pt idx="7432">
                  <c:v>64550</c:v>
                </c:pt>
                <c:pt idx="7433">
                  <c:v>53500</c:v>
                </c:pt>
                <c:pt idx="7434">
                  <c:v>67050</c:v>
                </c:pt>
                <c:pt idx="7435">
                  <c:v>52000</c:v>
                </c:pt>
                <c:pt idx="7436">
                  <c:v>62850</c:v>
                </c:pt>
                <c:pt idx="7437">
                  <c:v>55900</c:v>
                </c:pt>
                <c:pt idx="7438">
                  <c:v>65350</c:v>
                </c:pt>
                <c:pt idx="7439">
                  <c:v>64550</c:v>
                </c:pt>
                <c:pt idx="7440">
                  <c:v>51350</c:v>
                </c:pt>
                <c:pt idx="7441">
                  <c:v>53500</c:v>
                </c:pt>
                <c:pt idx="7442">
                  <c:v>49850</c:v>
                </c:pt>
                <c:pt idx="7443">
                  <c:v>64900</c:v>
                </c:pt>
                <c:pt idx="7444">
                  <c:v>52900</c:v>
                </c:pt>
                <c:pt idx="7445">
                  <c:v>60900</c:v>
                </c:pt>
                <c:pt idx="7446">
                  <c:v>47700</c:v>
                </c:pt>
                <c:pt idx="7447">
                  <c:v>53700</c:v>
                </c:pt>
                <c:pt idx="7448">
                  <c:v>58900</c:v>
                </c:pt>
                <c:pt idx="7449">
                  <c:v>61900</c:v>
                </c:pt>
                <c:pt idx="7450">
                  <c:v>53400</c:v>
                </c:pt>
                <c:pt idx="7451">
                  <c:v>59900</c:v>
                </c:pt>
                <c:pt idx="7452">
                  <c:v>54800</c:v>
                </c:pt>
                <c:pt idx="7453">
                  <c:v>48300</c:v>
                </c:pt>
                <c:pt idx="7454">
                  <c:v>65400</c:v>
                </c:pt>
                <c:pt idx="7455">
                  <c:v>58800</c:v>
                </c:pt>
                <c:pt idx="7456">
                  <c:v>64300</c:v>
                </c:pt>
                <c:pt idx="7457">
                  <c:v>54800</c:v>
                </c:pt>
                <c:pt idx="7458">
                  <c:v>106900</c:v>
                </c:pt>
                <c:pt idx="7459">
                  <c:v>140500</c:v>
                </c:pt>
                <c:pt idx="7460">
                  <c:v>107900</c:v>
                </c:pt>
                <c:pt idx="7461">
                  <c:v>99900</c:v>
                </c:pt>
                <c:pt idx="7462">
                  <c:v>141500</c:v>
                </c:pt>
                <c:pt idx="7463">
                  <c:v>116000</c:v>
                </c:pt>
                <c:pt idx="7464">
                  <c:v>109500</c:v>
                </c:pt>
                <c:pt idx="7465">
                  <c:v>145500</c:v>
                </c:pt>
                <c:pt idx="7466">
                  <c:v>109900</c:v>
                </c:pt>
                <c:pt idx="7467">
                  <c:v>103400</c:v>
                </c:pt>
                <c:pt idx="7468">
                  <c:v>33750</c:v>
                </c:pt>
                <c:pt idx="7469">
                  <c:v>42870</c:v>
                </c:pt>
                <c:pt idx="7470">
                  <c:v>26220</c:v>
                </c:pt>
                <c:pt idx="7471">
                  <c:v>29970</c:v>
                </c:pt>
                <c:pt idx="7472">
                  <c:v>30280</c:v>
                </c:pt>
                <c:pt idx="7473">
                  <c:v>34060</c:v>
                </c:pt>
                <c:pt idx="7474">
                  <c:v>43180</c:v>
                </c:pt>
                <c:pt idx="7475">
                  <c:v>26530</c:v>
                </c:pt>
                <c:pt idx="7476">
                  <c:v>26580</c:v>
                </c:pt>
                <c:pt idx="7477">
                  <c:v>34110</c:v>
                </c:pt>
                <c:pt idx="7478">
                  <c:v>30540</c:v>
                </c:pt>
                <c:pt idx="7479">
                  <c:v>43230</c:v>
                </c:pt>
                <c:pt idx="7480">
                  <c:v>34150</c:v>
                </c:pt>
                <c:pt idx="7481">
                  <c:v>35550</c:v>
                </c:pt>
                <c:pt idx="7482">
                  <c:v>35550</c:v>
                </c:pt>
                <c:pt idx="7483">
                  <c:v>34150</c:v>
                </c:pt>
                <c:pt idx="7484">
                  <c:v>34750</c:v>
                </c:pt>
                <c:pt idx="7485">
                  <c:v>36150</c:v>
                </c:pt>
                <c:pt idx="7486">
                  <c:v>36400</c:v>
                </c:pt>
                <c:pt idx="7487">
                  <c:v>37200</c:v>
                </c:pt>
                <c:pt idx="7488">
                  <c:v>35000</c:v>
                </c:pt>
                <c:pt idx="7489">
                  <c:v>38600</c:v>
                </c:pt>
                <c:pt idx="7490">
                  <c:v>34450</c:v>
                </c:pt>
                <c:pt idx="7491">
                  <c:v>35850</c:v>
                </c:pt>
                <c:pt idx="7492">
                  <c:v>36250</c:v>
                </c:pt>
                <c:pt idx="7493">
                  <c:v>34450</c:v>
                </c:pt>
                <c:pt idx="7494">
                  <c:v>58150</c:v>
                </c:pt>
                <c:pt idx="7495">
                  <c:v>55050</c:v>
                </c:pt>
                <c:pt idx="7496">
                  <c:v>56050</c:v>
                </c:pt>
                <c:pt idx="7497">
                  <c:v>59150</c:v>
                </c:pt>
                <c:pt idx="7498">
                  <c:v>61800</c:v>
                </c:pt>
                <c:pt idx="7499">
                  <c:v>58700</c:v>
                </c:pt>
                <c:pt idx="7500">
                  <c:v>45400</c:v>
                </c:pt>
                <c:pt idx="7501">
                  <c:v>42400</c:v>
                </c:pt>
                <c:pt idx="7502">
                  <c:v>46800</c:v>
                </c:pt>
                <c:pt idx="7503">
                  <c:v>43800</c:v>
                </c:pt>
                <c:pt idx="7504">
                  <c:v>42600</c:v>
                </c:pt>
                <c:pt idx="7505">
                  <c:v>53450</c:v>
                </c:pt>
                <c:pt idx="7506">
                  <c:v>52050</c:v>
                </c:pt>
                <c:pt idx="7507">
                  <c:v>44400</c:v>
                </c:pt>
                <c:pt idx="7508">
                  <c:v>44900</c:v>
                </c:pt>
                <c:pt idx="7509">
                  <c:v>43100</c:v>
                </c:pt>
                <c:pt idx="7510">
                  <c:v>45850</c:v>
                </c:pt>
                <c:pt idx="7511">
                  <c:v>47300</c:v>
                </c:pt>
                <c:pt idx="7512">
                  <c:v>45850</c:v>
                </c:pt>
                <c:pt idx="7513">
                  <c:v>47300</c:v>
                </c:pt>
                <c:pt idx="7514">
                  <c:v>45850</c:v>
                </c:pt>
                <c:pt idx="7515">
                  <c:v>47650</c:v>
                </c:pt>
                <c:pt idx="7516">
                  <c:v>62700</c:v>
                </c:pt>
                <c:pt idx="7517">
                  <c:v>65800</c:v>
                </c:pt>
                <c:pt idx="7518">
                  <c:v>63250</c:v>
                </c:pt>
                <c:pt idx="7519">
                  <c:v>66350</c:v>
                </c:pt>
                <c:pt idx="7520">
                  <c:v>66350</c:v>
                </c:pt>
                <c:pt idx="7521">
                  <c:v>63250</c:v>
                </c:pt>
                <c:pt idx="7522">
                  <c:v>88850</c:v>
                </c:pt>
                <c:pt idx="7523">
                  <c:v>60000</c:v>
                </c:pt>
                <c:pt idx="7524">
                  <c:v>63100</c:v>
                </c:pt>
                <c:pt idx="7525">
                  <c:v>64450</c:v>
                </c:pt>
                <c:pt idx="7526">
                  <c:v>61350</c:v>
                </c:pt>
                <c:pt idx="7527">
                  <c:v>49300</c:v>
                </c:pt>
                <c:pt idx="7528">
                  <c:v>50800</c:v>
                </c:pt>
                <c:pt idx="7529">
                  <c:v>50240</c:v>
                </c:pt>
                <c:pt idx="7530">
                  <c:v>51740</c:v>
                </c:pt>
                <c:pt idx="7531">
                  <c:v>52690</c:v>
                </c:pt>
                <c:pt idx="7532">
                  <c:v>53840</c:v>
                </c:pt>
                <c:pt idx="7533">
                  <c:v>29100</c:v>
                </c:pt>
                <c:pt idx="7534">
                  <c:v>32990</c:v>
                </c:pt>
                <c:pt idx="7535">
                  <c:v>164700</c:v>
                </c:pt>
                <c:pt idx="7536">
                  <c:v>128400</c:v>
                </c:pt>
                <c:pt idx="7537">
                  <c:v>179645</c:v>
                </c:pt>
                <c:pt idx="7538">
                  <c:v>173800</c:v>
                </c:pt>
                <c:pt idx="7539">
                  <c:v>137500</c:v>
                </c:pt>
                <c:pt idx="7540">
                  <c:v>151200</c:v>
                </c:pt>
                <c:pt idx="7541">
                  <c:v>124000</c:v>
                </c:pt>
                <c:pt idx="7542">
                  <c:v>114900</c:v>
                </c:pt>
                <c:pt idx="7543">
                  <c:v>160300</c:v>
                </c:pt>
                <c:pt idx="7544">
                  <c:v>170545</c:v>
                </c:pt>
                <c:pt idx="7545">
                  <c:v>199600</c:v>
                </c:pt>
                <c:pt idx="7546">
                  <c:v>138400</c:v>
                </c:pt>
                <c:pt idx="7547">
                  <c:v>124900</c:v>
                </c:pt>
                <c:pt idx="7548">
                  <c:v>166100</c:v>
                </c:pt>
                <c:pt idx="7549">
                  <c:v>199900</c:v>
                </c:pt>
                <c:pt idx="7550">
                  <c:v>182500</c:v>
                </c:pt>
                <c:pt idx="7551">
                  <c:v>162900</c:v>
                </c:pt>
                <c:pt idx="7552">
                  <c:v>115900</c:v>
                </c:pt>
                <c:pt idx="7553">
                  <c:v>129400</c:v>
                </c:pt>
                <c:pt idx="7554">
                  <c:v>190600</c:v>
                </c:pt>
                <c:pt idx="7555">
                  <c:v>153900</c:v>
                </c:pt>
                <c:pt idx="7556">
                  <c:v>175100</c:v>
                </c:pt>
                <c:pt idx="7557">
                  <c:v>173500</c:v>
                </c:pt>
                <c:pt idx="7558">
                  <c:v>162900</c:v>
                </c:pt>
                <c:pt idx="7559">
                  <c:v>189900</c:v>
                </c:pt>
                <c:pt idx="7560">
                  <c:v>17110</c:v>
                </c:pt>
                <c:pt idx="7561">
                  <c:v>18185</c:v>
                </c:pt>
                <c:pt idx="7562">
                  <c:v>14990</c:v>
                </c:pt>
                <c:pt idx="7563">
                  <c:v>16065</c:v>
                </c:pt>
                <c:pt idx="7564">
                  <c:v>17575</c:v>
                </c:pt>
                <c:pt idx="7565">
                  <c:v>16675</c:v>
                </c:pt>
                <c:pt idx="7566">
                  <c:v>18650</c:v>
                </c:pt>
                <c:pt idx="7567">
                  <c:v>15600</c:v>
                </c:pt>
                <c:pt idx="7568">
                  <c:v>19340</c:v>
                </c:pt>
                <c:pt idx="7569">
                  <c:v>16300</c:v>
                </c:pt>
                <c:pt idx="7570">
                  <c:v>17400</c:v>
                </c:pt>
                <c:pt idx="7571">
                  <c:v>24005</c:v>
                </c:pt>
                <c:pt idx="7572">
                  <c:v>24005</c:v>
                </c:pt>
                <c:pt idx="7573">
                  <c:v>23020</c:v>
                </c:pt>
                <c:pt idx="7574">
                  <c:v>26750</c:v>
                </c:pt>
                <c:pt idx="7575">
                  <c:v>19890</c:v>
                </c:pt>
                <c:pt idx="7576">
                  <c:v>26855</c:v>
                </c:pt>
                <c:pt idx="7577">
                  <c:v>28445</c:v>
                </c:pt>
                <c:pt idx="7578">
                  <c:v>20490</c:v>
                </c:pt>
                <c:pt idx="7579">
                  <c:v>28780</c:v>
                </c:pt>
                <c:pt idx="7580">
                  <c:v>25650</c:v>
                </c:pt>
                <c:pt idx="7581">
                  <c:v>23590</c:v>
                </c:pt>
                <c:pt idx="7582">
                  <c:v>24235</c:v>
                </c:pt>
                <c:pt idx="7583">
                  <c:v>26295</c:v>
                </c:pt>
                <c:pt idx="7584">
                  <c:v>29425</c:v>
                </c:pt>
                <c:pt idx="7585">
                  <c:v>21135</c:v>
                </c:pt>
                <c:pt idx="7586">
                  <c:v>35610</c:v>
                </c:pt>
                <c:pt idx="7587">
                  <c:v>33785</c:v>
                </c:pt>
                <c:pt idx="7588">
                  <c:v>32580</c:v>
                </c:pt>
                <c:pt idx="7589">
                  <c:v>30580</c:v>
                </c:pt>
                <c:pt idx="7590">
                  <c:v>33570</c:v>
                </c:pt>
                <c:pt idx="7591">
                  <c:v>31550</c:v>
                </c:pt>
                <c:pt idx="7592">
                  <c:v>2000</c:v>
                </c:pt>
                <c:pt idx="7593">
                  <c:v>2000</c:v>
                </c:pt>
                <c:pt idx="7594">
                  <c:v>2000</c:v>
                </c:pt>
                <c:pt idx="7595">
                  <c:v>2000</c:v>
                </c:pt>
                <c:pt idx="7596">
                  <c:v>2000</c:v>
                </c:pt>
                <c:pt idx="7597">
                  <c:v>2000</c:v>
                </c:pt>
                <c:pt idx="7598">
                  <c:v>2000</c:v>
                </c:pt>
                <c:pt idx="7599">
                  <c:v>2000</c:v>
                </c:pt>
                <c:pt idx="7600">
                  <c:v>2000</c:v>
                </c:pt>
                <c:pt idx="7601">
                  <c:v>2000</c:v>
                </c:pt>
                <c:pt idx="7602">
                  <c:v>2000</c:v>
                </c:pt>
                <c:pt idx="7603">
                  <c:v>2000</c:v>
                </c:pt>
                <c:pt idx="7604">
                  <c:v>2000</c:v>
                </c:pt>
                <c:pt idx="7605">
                  <c:v>2000</c:v>
                </c:pt>
                <c:pt idx="7606">
                  <c:v>2008</c:v>
                </c:pt>
                <c:pt idx="7607">
                  <c:v>2083</c:v>
                </c:pt>
                <c:pt idx="7608">
                  <c:v>2000</c:v>
                </c:pt>
                <c:pt idx="7609">
                  <c:v>2000</c:v>
                </c:pt>
                <c:pt idx="7610">
                  <c:v>2000</c:v>
                </c:pt>
                <c:pt idx="7611">
                  <c:v>2000</c:v>
                </c:pt>
                <c:pt idx="7612">
                  <c:v>2000</c:v>
                </c:pt>
                <c:pt idx="7613">
                  <c:v>2000</c:v>
                </c:pt>
                <c:pt idx="7614">
                  <c:v>2000</c:v>
                </c:pt>
                <c:pt idx="7615">
                  <c:v>2000</c:v>
                </c:pt>
                <c:pt idx="7616">
                  <c:v>2093</c:v>
                </c:pt>
                <c:pt idx="7617">
                  <c:v>2073</c:v>
                </c:pt>
                <c:pt idx="7618">
                  <c:v>2220</c:v>
                </c:pt>
                <c:pt idx="7619">
                  <c:v>2000</c:v>
                </c:pt>
                <c:pt idx="7620">
                  <c:v>2122</c:v>
                </c:pt>
                <c:pt idx="7621">
                  <c:v>2046</c:v>
                </c:pt>
                <c:pt idx="7622">
                  <c:v>2000</c:v>
                </c:pt>
                <c:pt idx="7623">
                  <c:v>2000</c:v>
                </c:pt>
                <c:pt idx="7624">
                  <c:v>2000</c:v>
                </c:pt>
                <c:pt idx="7625">
                  <c:v>2000</c:v>
                </c:pt>
                <c:pt idx="7626">
                  <c:v>2000</c:v>
                </c:pt>
                <c:pt idx="7627">
                  <c:v>2000</c:v>
                </c:pt>
                <c:pt idx="7628">
                  <c:v>2000</c:v>
                </c:pt>
                <c:pt idx="7629">
                  <c:v>2000</c:v>
                </c:pt>
                <c:pt idx="7630">
                  <c:v>2000</c:v>
                </c:pt>
                <c:pt idx="7631">
                  <c:v>2000</c:v>
                </c:pt>
                <c:pt idx="7632">
                  <c:v>2000</c:v>
                </c:pt>
                <c:pt idx="7633">
                  <c:v>20240</c:v>
                </c:pt>
                <c:pt idx="7634">
                  <c:v>18740</c:v>
                </c:pt>
                <c:pt idx="7635">
                  <c:v>18695</c:v>
                </c:pt>
                <c:pt idx="7636">
                  <c:v>22305</c:v>
                </c:pt>
                <c:pt idx="7637">
                  <c:v>20850</c:v>
                </c:pt>
                <c:pt idx="7638">
                  <c:v>22885</c:v>
                </c:pt>
                <c:pt idx="7639">
                  <c:v>21430</c:v>
                </c:pt>
                <c:pt idx="7640">
                  <c:v>19275</c:v>
                </c:pt>
                <c:pt idx="7641">
                  <c:v>20820</c:v>
                </c:pt>
                <c:pt idx="7642">
                  <c:v>19320</c:v>
                </c:pt>
                <c:pt idx="7643">
                  <c:v>22190</c:v>
                </c:pt>
                <c:pt idx="7644">
                  <c:v>20035</c:v>
                </c:pt>
                <c:pt idx="7645">
                  <c:v>20080</c:v>
                </c:pt>
                <c:pt idx="7646">
                  <c:v>23645</c:v>
                </c:pt>
                <c:pt idx="7647">
                  <c:v>21580</c:v>
                </c:pt>
                <c:pt idx="7648">
                  <c:v>22150</c:v>
                </c:pt>
                <c:pt idx="7649">
                  <c:v>38100</c:v>
                </c:pt>
                <c:pt idx="7650">
                  <c:v>29395</c:v>
                </c:pt>
                <c:pt idx="7651">
                  <c:v>28755</c:v>
                </c:pt>
                <c:pt idx="7652">
                  <c:v>36230</c:v>
                </c:pt>
                <c:pt idx="7653">
                  <c:v>26705</c:v>
                </c:pt>
                <c:pt idx="7654">
                  <c:v>30775</c:v>
                </c:pt>
                <c:pt idx="7655">
                  <c:v>25435</c:v>
                </c:pt>
                <c:pt idx="7656">
                  <c:v>34865</c:v>
                </c:pt>
                <c:pt idx="7657">
                  <c:v>30655</c:v>
                </c:pt>
                <c:pt idx="7658">
                  <c:v>26320</c:v>
                </c:pt>
                <c:pt idx="7659">
                  <c:v>33730</c:v>
                </c:pt>
                <c:pt idx="7660">
                  <c:v>27045</c:v>
                </c:pt>
                <c:pt idx="7661">
                  <c:v>32155</c:v>
                </c:pt>
                <c:pt idx="7662">
                  <c:v>41350</c:v>
                </c:pt>
                <c:pt idx="7663">
                  <c:v>25720</c:v>
                </c:pt>
                <c:pt idx="7664">
                  <c:v>36980</c:v>
                </c:pt>
                <c:pt idx="7665">
                  <c:v>39780</c:v>
                </c:pt>
                <c:pt idx="7666">
                  <c:v>22435</c:v>
                </c:pt>
                <c:pt idx="7667">
                  <c:v>34275</c:v>
                </c:pt>
                <c:pt idx="7668">
                  <c:v>29055</c:v>
                </c:pt>
                <c:pt idx="7669">
                  <c:v>31445</c:v>
                </c:pt>
                <c:pt idx="7670">
                  <c:v>43490</c:v>
                </c:pt>
                <c:pt idx="7671">
                  <c:v>31880</c:v>
                </c:pt>
                <c:pt idx="7672">
                  <c:v>38120</c:v>
                </c:pt>
                <c:pt idx="7673">
                  <c:v>32750</c:v>
                </c:pt>
                <c:pt idx="7674">
                  <c:v>26275</c:v>
                </c:pt>
                <c:pt idx="7675">
                  <c:v>29985</c:v>
                </c:pt>
                <c:pt idx="7676">
                  <c:v>25575</c:v>
                </c:pt>
                <c:pt idx="7677">
                  <c:v>29285</c:v>
                </c:pt>
                <c:pt idx="7678">
                  <c:v>29530</c:v>
                </c:pt>
                <c:pt idx="7679">
                  <c:v>35100</c:v>
                </c:pt>
                <c:pt idx="7680">
                  <c:v>26015</c:v>
                </c:pt>
                <c:pt idx="7681">
                  <c:v>29585</c:v>
                </c:pt>
                <c:pt idx="7682">
                  <c:v>29725</c:v>
                </c:pt>
                <c:pt idx="7683">
                  <c:v>40270</c:v>
                </c:pt>
                <c:pt idx="7684">
                  <c:v>21820</c:v>
                </c:pt>
                <c:pt idx="7685">
                  <c:v>21520</c:v>
                </c:pt>
                <c:pt idx="7686">
                  <c:v>25975</c:v>
                </c:pt>
                <c:pt idx="7687">
                  <c:v>25715</c:v>
                </c:pt>
                <c:pt idx="7688">
                  <c:v>32945</c:v>
                </c:pt>
                <c:pt idx="7689">
                  <c:v>41340</c:v>
                </c:pt>
                <c:pt idx="7690">
                  <c:v>31730</c:v>
                </c:pt>
                <c:pt idx="7691">
                  <c:v>25065</c:v>
                </c:pt>
                <c:pt idx="7692">
                  <c:v>28725</c:v>
                </c:pt>
                <c:pt idx="7693">
                  <c:v>24665</c:v>
                </c:pt>
                <c:pt idx="7694">
                  <c:v>25155</c:v>
                </c:pt>
                <c:pt idx="7695">
                  <c:v>24855</c:v>
                </c:pt>
                <c:pt idx="7696">
                  <c:v>28865</c:v>
                </c:pt>
                <c:pt idx="7697">
                  <c:v>20610</c:v>
                </c:pt>
                <c:pt idx="7698">
                  <c:v>28510</c:v>
                </c:pt>
                <c:pt idx="7699">
                  <c:v>25365</c:v>
                </c:pt>
                <c:pt idx="7700">
                  <c:v>36880</c:v>
                </c:pt>
                <c:pt idx="7701">
                  <c:v>20910</c:v>
                </c:pt>
                <c:pt idx="7702">
                  <c:v>39035</c:v>
                </c:pt>
                <c:pt idx="7703">
                  <c:v>28425</c:v>
                </c:pt>
                <c:pt idx="7704">
                  <c:v>40495</c:v>
                </c:pt>
                <c:pt idx="7705">
                  <c:v>31020</c:v>
                </c:pt>
                <c:pt idx="7706">
                  <c:v>34240</c:v>
                </c:pt>
                <c:pt idx="7707">
                  <c:v>32085</c:v>
                </c:pt>
                <c:pt idx="7708">
                  <c:v>42650</c:v>
                </c:pt>
                <c:pt idx="7709">
                  <c:v>29075</c:v>
                </c:pt>
                <c:pt idx="7710">
                  <c:v>2245</c:v>
                </c:pt>
                <c:pt idx="7711">
                  <c:v>2034</c:v>
                </c:pt>
                <c:pt idx="7712">
                  <c:v>2239</c:v>
                </c:pt>
                <c:pt idx="7713">
                  <c:v>2000</c:v>
                </c:pt>
                <c:pt idx="7714">
                  <c:v>2316</c:v>
                </c:pt>
                <c:pt idx="7715">
                  <c:v>2118</c:v>
                </c:pt>
                <c:pt idx="7716">
                  <c:v>2041</c:v>
                </c:pt>
                <c:pt idx="7717">
                  <c:v>2237</c:v>
                </c:pt>
                <c:pt idx="7718">
                  <c:v>2348</c:v>
                </c:pt>
                <c:pt idx="7719">
                  <c:v>2320</c:v>
                </c:pt>
                <c:pt idx="7720">
                  <c:v>2422</c:v>
                </c:pt>
                <c:pt idx="7721">
                  <c:v>2087</c:v>
                </c:pt>
                <c:pt idx="7722">
                  <c:v>2326</c:v>
                </c:pt>
                <c:pt idx="7723">
                  <c:v>2332</c:v>
                </c:pt>
                <c:pt idx="7724">
                  <c:v>23360</c:v>
                </c:pt>
                <c:pt idx="7725">
                  <c:v>21345</c:v>
                </c:pt>
                <c:pt idx="7726">
                  <c:v>21345</c:v>
                </c:pt>
                <c:pt idx="7727">
                  <c:v>2000</c:v>
                </c:pt>
                <c:pt idx="7728">
                  <c:v>2000</c:v>
                </c:pt>
                <c:pt idx="7729">
                  <c:v>2000</c:v>
                </c:pt>
                <c:pt idx="7730">
                  <c:v>2000</c:v>
                </c:pt>
                <c:pt idx="7731">
                  <c:v>2000</c:v>
                </c:pt>
                <c:pt idx="7732">
                  <c:v>2000</c:v>
                </c:pt>
                <c:pt idx="7733">
                  <c:v>60000</c:v>
                </c:pt>
                <c:pt idx="7734">
                  <c:v>57600</c:v>
                </c:pt>
                <c:pt idx="7735">
                  <c:v>48300</c:v>
                </c:pt>
                <c:pt idx="7736">
                  <c:v>41100</c:v>
                </c:pt>
                <c:pt idx="7737">
                  <c:v>45100</c:v>
                </c:pt>
                <c:pt idx="7738">
                  <c:v>44100</c:v>
                </c:pt>
                <c:pt idx="7739">
                  <c:v>49900</c:v>
                </c:pt>
                <c:pt idx="7740">
                  <c:v>56600</c:v>
                </c:pt>
                <c:pt idx="7741">
                  <c:v>55700</c:v>
                </c:pt>
                <c:pt idx="7742">
                  <c:v>48900</c:v>
                </c:pt>
                <c:pt idx="7743">
                  <c:v>50475</c:v>
                </c:pt>
                <c:pt idx="7744">
                  <c:v>53775</c:v>
                </c:pt>
                <c:pt idx="7745">
                  <c:v>46675</c:v>
                </c:pt>
                <c:pt idx="7746">
                  <c:v>53775</c:v>
                </c:pt>
                <c:pt idx="7747">
                  <c:v>41475</c:v>
                </c:pt>
                <c:pt idx="7748">
                  <c:v>60775</c:v>
                </c:pt>
                <c:pt idx="7749">
                  <c:v>45675</c:v>
                </c:pt>
                <c:pt idx="7750">
                  <c:v>51000</c:v>
                </c:pt>
                <c:pt idx="7751">
                  <c:v>45700</c:v>
                </c:pt>
                <c:pt idx="7752">
                  <c:v>45800</c:v>
                </c:pt>
                <c:pt idx="7753">
                  <c:v>57700</c:v>
                </c:pt>
                <c:pt idx="7754">
                  <c:v>62500</c:v>
                </c:pt>
                <c:pt idx="7755">
                  <c:v>51100</c:v>
                </c:pt>
                <c:pt idx="7756">
                  <c:v>41800</c:v>
                </c:pt>
                <c:pt idx="7757">
                  <c:v>54200</c:v>
                </c:pt>
                <c:pt idx="7758">
                  <c:v>79100</c:v>
                </c:pt>
                <c:pt idx="7759">
                  <c:v>67600</c:v>
                </c:pt>
                <c:pt idx="7760">
                  <c:v>62600</c:v>
                </c:pt>
                <c:pt idx="7761">
                  <c:v>92400</c:v>
                </c:pt>
                <c:pt idx="7762">
                  <c:v>92400</c:v>
                </c:pt>
                <c:pt idx="7763">
                  <c:v>79100</c:v>
                </c:pt>
                <c:pt idx="7764">
                  <c:v>67600</c:v>
                </c:pt>
                <c:pt idx="7765">
                  <c:v>62600</c:v>
                </c:pt>
                <c:pt idx="7766">
                  <c:v>63350</c:v>
                </c:pt>
                <c:pt idx="7767">
                  <c:v>68295</c:v>
                </c:pt>
                <c:pt idx="7768">
                  <c:v>79995</c:v>
                </c:pt>
                <c:pt idx="7769">
                  <c:v>110475</c:v>
                </c:pt>
                <c:pt idx="7770">
                  <c:v>92495</c:v>
                </c:pt>
                <c:pt idx="7771">
                  <c:v>76875</c:v>
                </c:pt>
                <c:pt idx="7772">
                  <c:v>93075</c:v>
                </c:pt>
                <c:pt idx="7773">
                  <c:v>79950</c:v>
                </c:pt>
                <c:pt idx="7774">
                  <c:v>93295</c:v>
                </c:pt>
                <c:pt idx="7775">
                  <c:v>111350</c:v>
                </c:pt>
                <c:pt idx="7776">
                  <c:v>64950</c:v>
                </c:pt>
                <c:pt idx="7777">
                  <c:v>66450</c:v>
                </c:pt>
                <c:pt idx="7778">
                  <c:v>69950</c:v>
                </c:pt>
                <c:pt idx="7779">
                  <c:v>71450</c:v>
                </c:pt>
                <c:pt idx="7780">
                  <c:v>82695</c:v>
                </c:pt>
                <c:pt idx="7781">
                  <c:v>142100</c:v>
                </c:pt>
                <c:pt idx="7782">
                  <c:v>105300</c:v>
                </c:pt>
                <c:pt idx="7783">
                  <c:v>184105</c:v>
                </c:pt>
                <c:pt idx="7784">
                  <c:v>83300</c:v>
                </c:pt>
                <c:pt idx="7785">
                  <c:v>136750</c:v>
                </c:pt>
                <c:pt idx="7786">
                  <c:v>105300</c:v>
                </c:pt>
                <c:pt idx="7787">
                  <c:v>100100</c:v>
                </c:pt>
                <c:pt idx="7788">
                  <c:v>83300</c:v>
                </c:pt>
                <c:pt idx="7789">
                  <c:v>100100</c:v>
                </c:pt>
                <c:pt idx="7790">
                  <c:v>184105</c:v>
                </c:pt>
                <c:pt idx="7791">
                  <c:v>136750</c:v>
                </c:pt>
                <c:pt idx="7792">
                  <c:v>88300</c:v>
                </c:pt>
                <c:pt idx="7793">
                  <c:v>118605</c:v>
                </c:pt>
                <c:pt idx="7794">
                  <c:v>142100</c:v>
                </c:pt>
                <c:pt idx="7795">
                  <c:v>88300</c:v>
                </c:pt>
                <c:pt idx="7796">
                  <c:v>83495</c:v>
                </c:pt>
                <c:pt idx="7797">
                  <c:v>101995</c:v>
                </c:pt>
                <c:pt idx="7798">
                  <c:v>106995</c:v>
                </c:pt>
                <c:pt idx="7799">
                  <c:v>118845</c:v>
                </c:pt>
                <c:pt idx="7800">
                  <c:v>186495</c:v>
                </c:pt>
                <c:pt idx="7801">
                  <c:v>98995</c:v>
                </c:pt>
                <c:pt idx="7802">
                  <c:v>89995</c:v>
                </c:pt>
                <c:pt idx="7803">
                  <c:v>95195</c:v>
                </c:pt>
                <c:pt idx="7804">
                  <c:v>137995</c:v>
                </c:pt>
                <c:pt idx="7805">
                  <c:v>142995</c:v>
                </c:pt>
                <c:pt idx="7806">
                  <c:v>123845</c:v>
                </c:pt>
                <c:pt idx="7807">
                  <c:v>86450</c:v>
                </c:pt>
                <c:pt idx="7808">
                  <c:v>139995</c:v>
                </c:pt>
                <c:pt idx="7809">
                  <c:v>103195</c:v>
                </c:pt>
                <c:pt idx="7810">
                  <c:v>144995</c:v>
                </c:pt>
                <c:pt idx="7811">
                  <c:v>84950</c:v>
                </c:pt>
                <c:pt idx="7812">
                  <c:v>199495</c:v>
                </c:pt>
                <c:pt idx="7813">
                  <c:v>108195</c:v>
                </c:pt>
                <c:pt idx="7814">
                  <c:v>91950</c:v>
                </c:pt>
                <c:pt idx="7815">
                  <c:v>93450</c:v>
                </c:pt>
                <c:pt idx="7816">
                  <c:v>17990</c:v>
                </c:pt>
                <c:pt idx="7817">
                  <c:v>17680</c:v>
                </c:pt>
                <c:pt idx="7818">
                  <c:v>21050</c:v>
                </c:pt>
                <c:pt idx="7819">
                  <c:v>22305</c:v>
                </c:pt>
                <c:pt idx="7820">
                  <c:v>24255</c:v>
                </c:pt>
                <c:pt idx="7821">
                  <c:v>16395</c:v>
                </c:pt>
                <c:pt idx="7822">
                  <c:v>24535</c:v>
                </c:pt>
                <c:pt idx="7823">
                  <c:v>18805</c:v>
                </c:pt>
                <c:pt idx="7824">
                  <c:v>23575</c:v>
                </c:pt>
                <c:pt idx="7825">
                  <c:v>22985</c:v>
                </c:pt>
                <c:pt idx="7826">
                  <c:v>25805</c:v>
                </c:pt>
                <c:pt idx="7827">
                  <c:v>17665</c:v>
                </c:pt>
                <c:pt idx="7828">
                  <c:v>21675</c:v>
                </c:pt>
                <c:pt idx="7829">
                  <c:v>21810</c:v>
                </c:pt>
                <c:pt idx="7830">
                  <c:v>17890</c:v>
                </c:pt>
                <c:pt idx="7831">
                  <c:v>20405</c:v>
                </c:pt>
                <c:pt idx="7832">
                  <c:v>19080</c:v>
                </c:pt>
                <c:pt idx="7833">
                  <c:v>20580</c:v>
                </c:pt>
                <c:pt idx="7834">
                  <c:v>23220</c:v>
                </c:pt>
                <c:pt idx="7835">
                  <c:v>22485</c:v>
                </c:pt>
                <c:pt idx="7836">
                  <c:v>22155</c:v>
                </c:pt>
                <c:pt idx="7837">
                  <c:v>25800</c:v>
                </c:pt>
                <c:pt idx="7838">
                  <c:v>19515</c:v>
                </c:pt>
                <c:pt idx="7839">
                  <c:v>17820</c:v>
                </c:pt>
                <c:pt idx="7840">
                  <c:v>24905</c:v>
                </c:pt>
                <c:pt idx="7841">
                  <c:v>18960</c:v>
                </c:pt>
                <c:pt idx="7842">
                  <c:v>19105</c:v>
                </c:pt>
                <c:pt idx="7843">
                  <c:v>23570</c:v>
                </c:pt>
                <c:pt idx="7844">
                  <c:v>18160</c:v>
                </c:pt>
                <c:pt idx="7845">
                  <c:v>23495</c:v>
                </c:pt>
                <c:pt idx="7846">
                  <c:v>22640</c:v>
                </c:pt>
                <c:pt idx="7847">
                  <c:v>20740</c:v>
                </c:pt>
                <c:pt idx="7848">
                  <c:v>26070</c:v>
                </c:pt>
                <c:pt idx="7849">
                  <c:v>19855</c:v>
                </c:pt>
                <c:pt idx="7850">
                  <c:v>25060</c:v>
                </c:pt>
                <c:pt idx="7851">
                  <c:v>22425</c:v>
                </c:pt>
                <c:pt idx="7852">
                  <c:v>19120</c:v>
                </c:pt>
                <c:pt idx="7853">
                  <c:v>198250</c:v>
                </c:pt>
                <c:pt idx="7854">
                  <c:v>203995</c:v>
                </c:pt>
                <c:pt idx="7855">
                  <c:v>206000</c:v>
                </c:pt>
                <c:pt idx="7856">
                  <c:v>197850</c:v>
                </c:pt>
                <c:pt idx="7857">
                  <c:v>207895</c:v>
                </c:pt>
                <c:pt idx="7858">
                  <c:v>226850</c:v>
                </c:pt>
                <c:pt idx="7859">
                  <c:v>207895</c:v>
                </c:pt>
                <c:pt idx="7860">
                  <c:v>49800</c:v>
                </c:pt>
                <c:pt idx="7861">
                  <c:v>49800</c:v>
                </c:pt>
                <c:pt idx="7862">
                  <c:v>49800</c:v>
                </c:pt>
                <c:pt idx="7863">
                  <c:v>28370</c:v>
                </c:pt>
                <c:pt idx="7864">
                  <c:v>33610</c:v>
                </c:pt>
                <c:pt idx="7865">
                  <c:v>34030</c:v>
                </c:pt>
                <c:pt idx="7866">
                  <c:v>29030</c:v>
                </c:pt>
                <c:pt idx="7867">
                  <c:v>32185</c:v>
                </c:pt>
                <c:pt idx="7868">
                  <c:v>25240</c:v>
                </c:pt>
                <c:pt idx="7869">
                  <c:v>29850</c:v>
                </c:pt>
                <c:pt idx="7870">
                  <c:v>28450</c:v>
                </c:pt>
                <c:pt idx="7871">
                  <c:v>26640</c:v>
                </c:pt>
                <c:pt idx="7872">
                  <c:v>23680</c:v>
                </c:pt>
                <c:pt idx="7873">
                  <c:v>25080</c:v>
                </c:pt>
                <c:pt idx="7874">
                  <c:v>29265</c:v>
                </c:pt>
                <c:pt idx="7875">
                  <c:v>25750</c:v>
                </c:pt>
                <c:pt idx="7876">
                  <c:v>26270</c:v>
                </c:pt>
                <c:pt idx="7877">
                  <c:v>24350</c:v>
                </c:pt>
                <c:pt idx="7878">
                  <c:v>30665</c:v>
                </c:pt>
                <c:pt idx="7879">
                  <c:v>31510</c:v>
                </c:pt>
                <c:pt idx="7880">
                  <c:v>32910</c:v>
                </c:pt>
                <c:pt idx="7881">
                  <c:v>27670</c:v>
                </c:pt>
                <c:pt idx="7882">
                  <c:v>31830</c:v>
                </c:pt>
                <c:pt idx="7883">
                  <c:v>28230</c:v>
                </c:pt>
                <c:pt idx="7884">
                  <c:v>26310</c:v>
                </c:pt>
                <c:pt idx="7885">
                  <c:v>24910</c:v>
                </c:pt>
                <c:pt idx="7886">
                  <c:v>36150</c:v>
                </c:pt>
                <c:pt idx="7887">
                  <c:v>33230</c:v>
                </c:pt>
                <c:pt idx="7888">
                  <c:v>34750</c:v>
                </c:pt>
                <c:pt idx="7889">
                  <c:v>26830</c:v>
                </c:pt>
                <c:pt idx="7890">
                  <c:v>29985</c:v>
                </c:pt>
                <c:pt idx="7891">
                  <c:v>31385</c:v>
                </c:pt>
                <c:pt idx="7892">
                  <c:v>39995</c:v>
                </c:pt>
                <c:pt idx="7893">
                  <c:v>40155</c:v>
                </c:pt>
                <c:pt idx="7894">
                  <c:v>42610</c:v>
                </c:pt>
                <c:pt idx="7895">
                  <c:v>42770</c:v>
                </c:pt>
                <c:pt idx="7896">
                  <c:v>42790</c:v>
                </c:pt>
                <c:pt idx="7897">
                  <c:v>45025</c:v>
                </c:pt>
                <c:pt idx="7898">
                  <c:v>45015</c:v>
                </c:pt>
                <c:pt idx="7899">
                  <c:v>42780</c:v>
                </c:pt>
                <c:pt idx="7900">
                  <c:v>45175</c:v>
                </c:pt>
                <c:pt idx="7901">
                  <c:v>43010</c:v>
                </c:pt>
                <c:pt idx="7902">
                  <c:v>62400</c:v>
                </c:pt>
                <c:pt idx="7903">
                  <c:v>62805</c:v>
                </c:pt>
                <c:pt idx="7904">
                  <c:v>64165</c:v>
                </c:pt>
                <c:pt idx="7905">
                  <c:v>36495</c:v>
                </c:pt>
                <c:pt idx="7906">
                  <c:v>40195</c:v>
                </c:pt>
                <c:pt idx="7907">
                  <c:v>38795</c:v>
                </c:pt>
                <c:pt idx="7908">
                  <c:v>35095</c:v>
                </c:pt>
                <c:pt idx="7909">
                  <c:v>36670</c:v>
                </c:pt>
                <c:pt idx="7910">
                  <c:v>36870</c:v>
                </c:pt>
                <c:pt idx="7911">
                  <c:v>41870</c:v>
                </c:pt>
                <c:pt idx="7912">
                  <c:v>39070</c:v>
                </c:pt>
                <c:pt idx="7913">
                  <c:v>35370</c:v>
                </c:pt>
                <c:pt idx="7914">
                  <c:v>38170</c:v>
                </c:pt>
                <c:pt idx="7915">
                  <c:v>40370</c:v>
                </c:pt>
                <c:pt idx="7916">
                  <c:v>42020</c:v>
                </c:pt>
                <c:pt idx="7917">
                  <c:v>40570</c:v>
                </c:pt>
                <c:pt idx="7918">
                  <c:v>43520</c:v>
                </c:pt>
                <c:pt idx="7919">
                  <c:v>38370</c:v>
                </c:pt>
                <c:pt idx="7920">
                  <c:v>39270</c:v>
                </c:pt>
                <c:pt idx="7921">
                  <c:v>42220</c:v>
                </c:pt>
                <c:pt idx="7922">
                  <c:v>42070</c:v>
                </c:pt>
                <c:pt idx="7923">
                  <c:v>36870</c:v>
                </c:pt>
                <c:pt idx="7924">
                  <c:v>37070</c:v>
                </c:pt>
                <c:pt idx="7925">
                  <c:v>43720</c:v>
                </c:pt>
                <c:pt idx="7926">
                  <c:v>40770</c:v>
                </c:pt>
                <c:pt idx="7927">
                  <c:v>40570</c:v>
                </c:pt>
                <c:pt idx="7928">
                  <c:v>35570</c:v>
                </c:pt>
                <c:pt idx="7929">
                  <c:v>2000</c:v>
                </c:pt>
                <c:pt idx="7930">
                  <c:v>2000</c:v>
                </c:pt>
                <c:pt idx="7931">
                  <c:v>2000</c:v>
                </c:pt>
                <c:pt idx="7932">
                  <c:v>2000</c:v>
                </c:pt>
                <c:pt idx="7933">
                  <c:v>28565</c:v>
                </c:pt>
                <c:pt idx="7934">
                  <c:v>34065</c:v>
                </c:pt>
                <c:pt idx="7935">
                  <c:v>31565</c:v>
                </c:pt>
                <c:pt idx="7936">
                  <c:v>28990</c:v>
                </c:pt>
                <c:pt idx="7937">
                  <c:v>36490</c:v>
                </c:pt>
                <c:pt idx="7938">
                  <c:v>31415</c:v>
                </c:pt>
                <c:pt idx="7939">
                  <c:v>33990</c:v>
                </c:pt>
                <c:pt idx="7940">
                  <c:v>27065</c:v>
                </c:pt>
                <c:pt idx="7941">
                  <c:v>34325</c:v>
                </c:pt>
                <c:pt idx="7942">
                  <c:v>31900</c:v>
                </c:pt>
                <c:pt idx="7943">
                  <c:v>31615</c:v>
                </c:pt>
                <c:pt idx="7944">
                  <c:v>36540</c:v>
                </c:pt>
                <c:pt idx="7945">
                  <c:v>34115</c:v>
                </c:pt>
                <c:pt idx="7946">
                  <c:v>34040</c:v>
                </c:pt>
                <c:pt idx="7947">
                  <c:v>28615</c:v>
                </c:pt>
                <c:pt idx="7948">
                  <c:v>27065</c:v>
                </c:pt>
                <c:pt idx="7949">
                  <c:v>31465</c:v>
                </c:pt>
                <c:pt idx="7950">
                  <c:v>2000</c:v>
                </c:pt>
                <c:pt idx="7951">
                  <c:v>2084</c:v>
                </c:pt>
                <c:pt idx="7952">
                  <c:v>29970</c:v>
                </c:pt>
                <c:pt idx="7953">
                  <c:v>26780</c:v>
                </c:pt>
                <c:pt idx="7954">
                  <c:v>24280</c:v>
                </c:pt>
                <c:pt idx="7955">
                  <c:v>27780</c:v>
                </c:pt>
                <c:pt idx="7956">
                  <c:v>28765</c:v>
                </c:pt>
                <c:pt idx="7957">
                  <c:v>25190</c:v>
                </c:pt>
                <c:pt idx="7958">
                  <c:v>15399</c:v>
                </c:pt>
                <c:pt idx="7959">
                  <c:v>16299</c:v>
                </c:pt>
                <c:pt idx="7960">
                  <c:v>14249</c:v>
                </c:pt>
                <c:pt idx="7961">
                  <c:v>13299</c:v>
                </c:pt>
                <c:pt idx="7962">
                  <c:v>15149</c:v>
                </c:pt>
                <c:pt idx="7963">
                  <c:v>14199</c:v>
                </c:pt>
                <c:pt idx="7964">
                  <c:v>14699</c:v>
                </c:pt>
                <c:pt idx="7965">
                  <c:v>15049</c:v>
                </c:pt>
                <c:pt idx="7966">
                  <c:v>15199</c:v>
                </c:pt>
                <c:pt idx="7967">
                  <c:v>13599</c:v>
                </c:pt>
                <c:pt idx="7968">
                  <c:v>14099</c:v>
                </c:pt>
                <c:pt idx="7969">
                  <c:v>13839</c:v>
                </c:pt>
                <c:pt idx="7970">
                  <c:v>14339</c:v>
                </c:pt>
                <c:pt idx="7971">
                  <c:v>15349</c:v>
                </c:pt>
                <c:pt idx="7972">
                  <c:v>14939</c:v>
                </c:pt>
                <c:pt idx="7973">
                  <c:v>1500000</c:v>
                </c:pt>
                <c:pt idx="7974">
                  <c:v>37380</c:v>
                </c:pt>
                <c:pt idx="7975">
                  <c:v>30195</c:v>
                </c:pt>
                <c:pt idx="7976">
                  <c:v>32155</c:v>
                </c:pt>
                <c:pt idx="7977">
                  <c:v>35030</c:v>
                </c:pt>
                <c:pt idx="7978">
                  <c:v>29450</c:v>
                </c:pt>
                <c:pt idx="7979">
                  <c:v>37505</c:v>
                </c:pt>
                <c:pt idx="7980">
                  <c:v>30720</c:v>
                </c:pt>
                <c:pt idx="7981">
                  <c:v>35155</c:v>
                </c:pt>
                <c:pt idx="7982">
                  <c:v>29575</c:v>
                </c:pt>
                <c:pt idx="7983">
                  <c:v>32380</c:v>
                </c:pt>
                <c:pt idx="7984">
                  <c:v>37730</c:v>
                </c:pt>
                <c:pt idx="7985">
                  <c:v>42870</c:v>
                </c:pt>
                <c:pt idx="7986">
                  <c:v>33315</c:v>
                </c:pt>
                <c:pt idx="7987">
                  <c:v>35930</c:v>
                </c:pt>
                <c:pt idx="7988">
                  <c:v>33015</c:v>
                </c:pt>
                <c:pt idx="7989">
                  <c:v>31515</c:v>
                </c:pt>
                <c:pt idx="7990">
                  <c:v>33780</c:v>
                </c:pt>
                <c:pt idx="7991">
                  <c:v>29475</c:v>
                </c:pt>
                <c:pt idx="7992">
                  <c:v>35580</c:v>
                </c:pt>
                <c:pt idx="7993">
                  <c:v>31275</c:v>
                </c:pt>
                <c:pt idx="7994">
                  <c:v>41370</c:v>
                </c:pt>
                <c:pt idx="7995">
                  <c:v>34815</c:v>
                </c:pt>
                <c:pt idx="7996">
                  <c:v>15190</c:v>
                </c:pt>
                <c:pt idx="7997">
                  <c:v>18290</c:v>
                </c:pt>
                <c:pt idx="7998">
                  <c:v>13990</c:v>
                </c:pt>
                <c:pt idx="7999">
                  <c:v>18090</c:v>
                </c:pt>
                <c:pt idx="8000">
                  <c:v>17190</c:v>
                </c:pt>
                <c:pt idx="8001">
                  <c:v>16990</c:v>
                </c:pt>
                <c:pt idx="8002">
                  <c:v>15290</c:v>
                </c:pt>
                <c:pt idx="8003">
                  <c:v>13990</c:v>
                </c:pt>
                <c:pt idx="8004">
                  <c:v>20755</c:v>
                </c:pt>
                <c:pt idx="8005">
                  <c:v>15395</c:v>
                </c:pt>
                <c:pt idx="8006">
                  <c:v>14165</c:v>
                </c:pt>
                <c:pt idx="8007">
                  <c:v>17755</c:v>
                </c:pt>
                <c:pt idx="8008">
                  <c:v>17905</c:v>
                </c:pt>
                <c:pt idx="8009">
                  <c:v>15495</c:v>
                </c:pt>
                <c:pt idx="8010">
                  <c:v>20905</c:v>
                </c:pt>
                <c:pt idx="8011">
                  <c:v>17755</c:v>
                </c:pt>
                <c:pt idx="8012">
                  <c:v>15495</c:v>
                </c:pt>
                <c:pt idx="8013">
                  <c:v>17905</c:v>
                </c:pt>
                <c:pt idx="8014">
                  <c:v>14165</c:v>
                </c:pt>
                <c:pt idx="8015">
                  <c:v>20905</c:v>
                </c:pt>
                <c:pt idx="8016">
                  <c:v>15395</c:v>
                </c:pt>
                <c:pt idx="8017">
                  <c:v>2000</c:v>
                </c:pt>
                <c:pt idx="8018">
                  <c:v>2000</c:v>
                </c:pt>
                <c:pt idx="8019">
                  <c:v>2155</c:v>
                </c:pt>
                <c:pt idx="8020">
                  <c:v>2379</c:v>
                </c:pt>
                <c:pt idx="8021">
                  <c:v>54250</c:v>
                </c:pt>
                <c:pt idx="8022">
                  <c:v>50450</c:v>
                </c:pt>
                <c:pt idx="8023">
                  <c:v>46830</c:v>
                </c:pt>
                <c:pt idx="8024">
                  <c:v>51350</c:v>
                </c:pt>
                <c:pt idx="8025">
                  <c:v>55150</c:v>
                </c:pt>
                <c:pt idx="8026">
                  <c:v>47200</c:v>
                </c:pt>
                <c:pt idx="8027">
                  <c:v>48200</c:v>
                </c:pt>
                <c:pt idx="8028">
                  <c:v>52350</c:v>
                </c:pt>
                <c:pt idx="8029">
                  <c:v>56150</c:v>
                </c:pt>
                <c:pt idx="8030">
                  <c:v>50950</c:v>
                </c:pt>
                <c:pt idx="8031">
                  <c:v>60450</c:v>
                </c:pt>
                <c:pt idx="8032">
                  <c:v>48450</c:v>
                </c:pt>
                <c:pt idx="8033">
                  <c:v>54450</c:v>
                </c:pt>
                <c:pt idx="8034">
                  <c:v>56950</c:v>
                </c:pt>
                <c:pt idx="8035">
                  <c:v>54450</c:v>
                </c:pt>
                <c:pt idx="8036">
                  <c:v>59950</c:v>
                </c:pt>
                <c:pt idx="8037">
                  <c:v>60450</c:v>
                </c:pt>
                <c:pt idx="8038">
                  <c:v>65950</c:v>
                </c:pt>
                <c:pt idx="8039">
                  <c:v>50950</c:v>
                </c:pt>
                <c:pt idx="8040">
                  <c:v>54450</c:v>
                </c:pt>
                <c:pt idx="8041">
                  <c:v>60450</c:v>
                </c:pt>
                <c:pt idx="8042">
                  <c:v>2000</c:v>
                </c:pt>
                <c:pt idx="8043">
                  <c:v>2000</c:v>
                </c:pt>
                <c:pt idx="8044">
                  <c:v>2000</c:v>
                </c:pt>
                <c:pt idx="8045">
                  <c:v>2000</c:v>
                </c:pt>
                <c:pt idx="8046">
                  <c:v>2190</c:v>
                </c:pt>
                <c:pt idx="8047">
                  <c:v>2000</c:v>
                </c:pt>
                <c:pt idx="8048">
                  <c:v>2212</c:v>
                </c:pt>
                <c:pt idx="8049">
                  <c:v>20150</c:v>
                </c:pt>
                <c:pt idx="8050">
                  <c:v>21500</c:v>
                </c:pt>
                <c:pt idx="8051">
                  <c:v>21500</c:v>
                </c:pt>
                <c:pt idx="8052">
                  <c:v>20150</c:v>
                </c:pt>
                <c:pt idx="8053">
                  <c:v>24140</c:v>
                </c:pt>
                <c:pt idx="8054">
                  <c:v>29630</c:v>
                </c:pt>
                <c:pt idx="8055">
                  <c:v>24390</c:v>
                </c:pt>
                <c:pt idx="8056">
                  <c:v>28280</c:v>
                </c:pt>
                <c:pt idx="8057">
                  <c:v>24490</c:v>
                </c:pt>
                <c:pt idx="8058">
                  <c:v>22790</c:v>
                </c:pt>
                <c:pt idx="8059">
                  <c:v>25840</c:v>
                </c:pt>
                <c:pt idx="8060">
                  <c:v>23040</c:v>
                </c:pt>
                <c:pt idx="8061">
                  <c:v>30080</c:v>
                </c:pt>
                <c:pt idx="8062">
                  <c:v>24680</c:v>
                </c:pt>
                <c:pt idx="8063">
                  <c:v>26130</c:v>
                </c:pt>
                <c:pt idx="8064">
                  <c:v>28730</c:v>
                </c:pt>
                <c:pt idx="8065">
                  <c:v>24780</c:v>
                </c:pt>
                <c:pt idx="8066">
                  <c:v>23330</c:v>
                </c:pt>
                <c:pt idx="8067">
                  <c:v>23820</c:v>
                </c:pt>
                <c:pt idx="8068">
                  <c:v>26590</c:v>
                </c:pt>
                <c:pt idx="8069">
                  <c:v>25240</c:v>
                </c:pt>
                <c:pt idx="8070">
                  <c:v>25170</c:v>
                </c:pt>
                <c:pt idx="8071">
                  <c:v>31310</c:v>
                </c:pt>
                <c:pt idx="8072">
                  <c:v>29960</c:v>
                </c:pt>
                <c:pt idx="8073">
                  <c:v>19195</c:v>
                </c:pt>
                <c:pt idx="8074">
                  <c:v>20195</c:v>
                </c:pt>
                <c:pt idx="8075">
                  <c:v>16395</c:v>
                </c:pt>
                <c:pt idx="8076">
                  <c:v>18895</c:v>
                </c:pt>
                <c:pt idx="8077">
                  <c:v>17895</c:v>
                </c:pt>
                <c:pt idx="8078">
                  <c:v>16395</c:v>
                </c:pt>
                <c:pt idx="8079">
                  <c:v>18895</c:v>
                </c:pt>
                <c:pt idx="8080">
                  <c:v>19195</c:v>
                </c:pt>
                <c:pt idx="8081">
                  <c:v>20195</c:v>
                </c:pt>
                <c:pt idx="8082">
                  <c:v>17895</c:v>
                </c:pt>
                <c:pt idx="8083">
                  <c:v>19495</c:v>
                </c:pt>
                <c:pt idx="8084">
                  <c:v>21295</c:v>
                </c:pt>
                <c:pt idx="8085">
                  <c:v>22295</c:v>
                </c:pt>
                <c:pt idx="8086">
                  <c:v>18495</c:v>
                </c:pt>
                <c:pt idx="8087">
                  <c:v>17495</c:v>
                </c:pt>
                <c:pt idx="8088">
                  <c:v>33600</c:v>
                </c:pt>
                <c:pt idx="8089">
                  <c:v>42500</c:v>
                </c:pt>
                <c:pt idx="8090">
                  <c:v>38600</c:v>
                </c:pt>
                <c:pt idx="8091">
                  <c:v>25900</c:v>
                </c:pt>
                <c:pt idx="8092">
                  <c:v>30600</c:v>
                </c:pt>
                <c:pt idx="8093">
                  <c:v>32600</c:v>
                </c:pt>
                <c:pt idx="8094">
                  <c:v>36600</c:v>
                </c:pt>
                <c:pt idx="8095">
                  <c:v>43240</c:v>
                </c:pt>
                <c:pt idx="8096">
                  <c:v>34750</c:v>
                </c:pt>
                <c:pt idx="8097">
                  <c:v>37390</c:v>
                </c:pt>
                <c:pt idx="8098">
                  <c:v>33790</c:v>
                </c:pt>
                <c:pt idx="8099">
                  <c:v>26930</c:v>
                </c:pt>
                <c:pt idx="8100">
                  <c:v>39390</c:v>
                </c:pt>
                <c:pt idx="8101">
                  <c:v>31770</c:v>
                </c:pt>
                <c:pt idx="8102">
                  <c:v>34490</c:v>
                </c:pt>
                <c:pt idx="8103">
                  <c:v>39890</c:v>
                </c:pt>
                <c:pt idx="8104">
                  <c:v>32010</c:v>
                </c:pt>
                <c:pt idx="8105">
                  <c:v>33490</c:v>
                </c:pt>
                <c:pt idx="8106">
                  <c:v>37890</c:v>
                </c:pt>
                <c:pt idx="8107">
                  <c:v>44280</c:v>
                </c:pt>
                <c:pt idx="8108">
                  <c:v>27020</c:v>
                </c:pt>
                <c:pt idx="8109">
                  <c:v>66000</c:v>
                </c:pt>
                <c:pt idx="8110">
                  <c:v>81900</c:v>
                </c:pt>
                <c:pt idx="8111">
                  <c:v>66910</c:v>
                </c:pt>
                <c:pt idx="8112">
                  <c:v>77900</c:v>
                </c:pt>
                <c:pt idx="8113">
                  <c:v>68900</c:v>
                </c:pt>
                <c:pt idx="8114">
                  <c:v>69600</c:v>
                </c:pt>
                <c:pt idx="8115">
                  <c:v>77900</c:v>
                </c:pt>
                <c:pt idx="8116">
                  <c:v>79200</c:v>
                </c:pt>
                <c:pt idx="8117">
                  <c:v>70900</c:v>
                </c:pt>
                <c:pt idx="8118">
                  <c:v>82700</c:v>
                </c:pt>
                <c:pt idx="8119">
                  <c:v>106500</c:v>
                </c:pt>
                <c:pt idx="8120">
                  <c:v>108900</c:v>
                </c:pt>
                <c:pt idx="8121">
                  <c:v>110700</c:v>
                </c:pt>
                <c:pt idx="8122">
                  <c:v>21100</c:v>
                </c:pt>
                <c:pt idx="8123">
                  <c:v>20025</c:v>
                </c:pt>
                <c:pt idx="8124">
                  <c:v>22000</c:v>
                </c:pt>
                <c:pt idx="8125">
                  <c:v>20925</c:v>
                </c:pt>
                <c:pt idx="8126">
                  <c:v>23320</c:v>
                </c:pt>
                <c:pt idx="8127">
                  <c:v>20275</c:v>
                </c:pt>
                <c:pt idx="8128">
                  <c:v>22250</c:v>
                </c:pt>
                <c:pt idx="8129">
                  <c:v>21175</c:v>
                </c:pt>
                <c:pt idx="8130">
                  <c:v>21350</c:v>
                </c:pt>
                <c:pt idx="8131">
                  <c:v>23670</c:v>
                </c:pt>
                <c:pt idx="8132">
                  <c:v>20325</c:v>
                </c:pt>
                <c:pt idx="8133">
                  <c:v>21475</c:v>
                </c:pt>
                <c:pt idx="8134">
                  <c:v>23845</c:v>
                </c:pt>
                <c:pt idx="8135">
                  <c:v>21225</c:v>
                </c:pt>
                <c:pt idx="8136">
                  <c:v>22375</c:v>
                </c:pt>
                <c:pt idx="8137">
                  <c:v>33955</c:v>
                </c:pt>
                <c:pt idx="8138">
                  <c:v>35705</c:v>
                </c:pt>
                <c:pt idx="8139">
                  <c:v>35705</c:v>
                </c:pt>
                <c:pt idx="8140">
                  <c:v>33955</c:v>
                </c:pt>
                <c:pt idx="8141">
                  <c:v>36925</c:v>
                </c:pt>
                <c:pt idx="8142">
                  <c:v>35125</c:v>
                </c:pt>
                <c:pt idx="8143">
                  <c:v>35275</c:v>
                </c:pt>
                <c:pt idx="8144">
                  <c:v>36675</c:v>
                </c:pt>
                <c:pt idx="8145">
                  <c:v>36025</c:v>
                </c:pt>
                <c:pt idx="8146">
                  <c:v>37425</c:v>
                </c:pt>
                <c:pt idx="8147">
                  <c:v>36370</c:v>
                </c:pt>
                <c:pt idx="8148">
                  <c:v>37770</c:v>
                </c:pt>
                <c:pt idx="8149">
                  <c:v>40970</c:v>
                </c:pt>
                <c:pt idx="8150">
                  <c:v>50220</c:v>
                </c:pt>
                <c:pt idx="8151">
                  <c:v>48710</c:v>
                </c:pt>
                <c:pt idx="8152">
                  <c:v>42370</c:v>
                </c:pt>
                <c:pt idx="8153">
                  <c:v>49125</c:v>
                </c:pt>
                <c:pt idx="8154">
                  <c:v>41900</c:v>
                </c:pt>
                <c:pt idx="8155">
                  <c:v>43300</c:v>
                </c:pt>
                <c:pt idx="8156">
                  <c:v>50320</c:v>
                </c:pt>
                <c:pt idx="8157">
                  <c:v>48920</c:v>
                </c:pt>
                <c:pt idx="8158">
                  <c:v>43020</c:v>
                </c:pt>
                <c:pt idx="8159">
                  <c:v>44420</c:v>
                </c:pt>
                <c:pt idx="8160">
                  <c:v>46060</c:v>
                </c:pt>
                <c:pt idx="8161">
                  <c:v>44660</c:v>
                </c:pt>
                <c:pt idx="8162">
                  <c:v>41180</c:v>
                </c:pt>
                <c:pt idx="8163">
                  <c:v>42580</c:v>
                </c:pt>
                <c:pt idx="8164">
                  <c:v>42080</c:v>
                </c:pt>
                <c:pt idx="8165">
                  <c:v>43480</c:v>
                </c:pt>
                <c:pt idx="8166">
                  <c:v>47620</c:v>
                </c:pt>
                <c:pt idx="8167">
                  <c:v>49020</c:v>
                </c:pt>
                <c:pt idx="8168">
                  <c:v>57045</c:v>
                </c:pt>
                <c:pt idx="8169">
                  <c:v>53635</c:v>
                </c:pt>
                <c:pt idx="8170">
                  <c:v>52235</c:v>
                </c:pt>
                <c:pt idx="8171">
                  <c:v>53035</c:v>
                </c:pt>
                <c:pt idx="8172">
                  <c:v>56495</c:v>
                </c:pt>
                <c:pt idx="8173">
                  <c:v>7523</c:v>
                </c:pt>
                <c:pt idx="8174">
                  <c:v>8147</c:v>
                </c:pt>
                <c:pt idx="8175">
                  <c:v>8839</c:v>
                </c:pt>
                <c:pt idx="8176">
                  <c:v>31930</c:v>
                </c:pt>
                <c:pt idx="8177">
                  <c:v>26435</c:v>
                </c:pt>
                <c:pt idx="8178">
                  <c:v>27860</c:v>
                </c:pt>
                <c:pt idx="8179">
                  <c:v>31000</c:v>
                </c:pt>
                <c:pt idx="8180">
                  <c:v>26435</c:v>
                </c:pt>
                <c:pt idx="8181">
                  <c:v>31700</c:v>
                </c:pt>
                <c:pt idx="8182">
                  <c:v>28560</c:v>
                </c:pt>
                <c:pt idx="8183">
                  <c:v>32140</c:v>
                </c:pt>
                <c:pt idx="8184">
                  <c:v>26645</c:v>
                </c:pt>
                <c:pt idx="8185">
                  <c:v>32810</c:v>
                </c:pt>
                <c:pt idx="8186">
                  <c:v>26645</c:v>
                </c:pt>
                <c:pt idx="8187">
                  <c:v>32110</c:v>
                </c:pt>
                <c:pt idx="8188">
                  <c:v>32960</c:v>
                </c:pt>
                <c:pt idx="8189">
                  <c:v>32260</c:v>
                </c:pt>
                <c:pt idx="8190">
                  <c:v>32290</c:v>
                </c:pt>
                <c:pt idx="8191">
                  <c:v>26795</c:v>
                </c:pt>
                <c:pt idx="8192">
                  <c:v>26795</c:v>
                </c:pt>
                <c:pt idx="8193">
                  <c:v>2000</c:v>
                </c:pt>
                <c:pt idx="8194">
                  <c:v>2000</c:v>
                </c:pt>
                <c:pt idx="8195">
                  <c:v>2000</c:v>
                </c:pt>
                <c:pt idx="8196">
                  <c:v>2000</c:v>
                </c:pt>
                <c:pt idx="8197">
                  <c:v>2000</c:v>
                </c:pt>
                <c:pt idx="8198">
                  <c:v>2000</c:v>
                </c:pt>
                <c:pt idx="8199">
                  <c:v>2000</c:v>
                </c:pt>
                <c:pt idx="8200">
                  <c:v>2000</c:v>
                </c:pt>
                <c:pt idx="8201">
                  <c:v>2000</c:v>
                </c:pt>
                <c:pt idx="8202">
                  <c:v>2000</c:v>
                </c:pt>
                <c:pt idx="8203">
                  <c:v>2000</c:v>
                </c:pt>
                <c:pt idx="8204">
                  <c:v>2000</c:v>
                </c:pt>
                <c:pt idx="8205">
                  <c:v>20984</c:v>
                </c:pt>
                <c:pt idx="8206">
                  <c:v>15406</c:v>
                </c:pt>
                <c:pt idx="8207">
                  <c:v>21474</c:v>
                </c:pt>
                <c:pt idx="8208">
                  <c:v>19757</c:v>
                </c:pt>
                <c:pt idx="8209">
                  <c:v>23539</c:v>
                </c:pt>
                <c:pt idx="8210">
                  <c:v>15943</c:v>
                </c:pt>
                <c:pt idx="8211">
                  <c:v>17284</c:v>
                </c:pt>
                <c:pt idx="8212">
                  <c:v>18169</c:v>
                </c:pt>
                <c:pt idx="8213">
                  <c:v>19434</c:v>
                </c:pt>
                <c:pt idx="8214">
                  <c:v>13961</c:v>
                </c:pt>
                <c:pt idx="8215">
                  <c:v>24063</c:v>
                </c:pt>
                <c:pt idx="8216">
                  <c:v>18519</c:v>
                </c:pt>
                <c:pt idx="8217">
                  <c:v>24462</c:v>
                </c:pt>
                <c:pt idx="8218">
                  <c:v>25990</c:v>
                </c:pt>
                <c:pt idx="8219">
                  <c:v>17169</c:v>
                </c:pt>
                <c:pt idx="8220">
                  <c:v>20209</c:v>
                </c:pt>
                <c:pt idx="8221">
                  <c:v>19209</c:v>
                </c:pt>
                <c:pt idx="8222">
                  <c:v>21499</c:v>
                </c:pt>
                <c:pt idx="8223">
                  <c:v>14961</c:v>
                </c:pt>
                <c:pt idx="8224">
                  <c:v>18944</c:v>
                </c:pt>
                <c:pt idx="8225">
                  <c:v>20780</c:v>
                </c:pt>
                <c:pt idx="8226">
                  <c:v>20270</c:v>
                </c:pt>
                <c:pt idx="8227">
                  <c:v>16905</c:v>
                </c:pt>
                <c:pt idx="8228">
                  <c:v>18780</c:v>
                </c:pt>
                <c:pt idx="8229">
                  <c:v>24370</c:v>
                </c:pt>
                <c:pt idx="8230">
                  <c:v>17570</c:v>
                </c:pt>
                <c:pt idx="8231">
                  <c:v>16570</c:v>
                </c:pt>
                <c:pt idx="8232">
                  <c:v>23985</c:v>
                </c:pt>
                <c:pt idx="8233">
                  <c:v>16220</c:v>
                </c:pt>
                <c:pt idx="8234">
                  <c:v>18905</c:v>
                </c:pt>
                <c:pt idx="8235">
                  <c:v>16120</c:v>
                </c:pt>
                <c:pt idx="8236">
                  <c:v>21820</c:v>
                </c:pt>
                <c:pt idx="8237">
                  <c:v>14770</c:v>
                </c:pt>
                <c:pt idx="8238">
                  <c:v>18120</c:v>
                </c:pt>
                <c:pt idx="8239">
                  <c:v>24660</c:v>
                </c:pt>
                <c:pt idx="8240">
                  <c:v>2000</c:v>
                </c:pt>
                <c:pt idx="8241">
                  <c:v>2000</c:v>
                </c:pt>
                <c:pt idx="8242">
                  <c:v>2000</c:v>
                </c:pt>
                <c:pt idx="8243">
                  <c:v>2000</c:v>
                </c:pt>
                <c:pt idx="8244">
                  <c:v>2000</c:v>
                </c:pt>
                <c:pt idx="8245">
                  <c:v>2000</c:v>
                </c:pt>
                <c:pt idx="8246">
                  <c:v>2000</c:v>
                </c:pt>
                <c:pt idx="8247">
                  <c:v>2000</c:v>
                </c:pt>
                <c:pt idx="8248">
                  <c:v>2000</c:v>
                </c:pt>
                <c:pt idx="8249">
                  <c:v>2000</c:v>
                </c:pt>
                <c:pt idx="8250">
                  <c:v>94400</c:v>
                </c:pt>
                <c:pt idx="8251">
                  <c:v>141450</c:v>
                </c:pt>
                <c:pt idx="8252">
                  <c:v>97400</c:v>
                </c:pt>
                <c:pt idx="8253">
                  <c:v>160900</c:v>
                </c:pt>
                <c:pt idx="8254">
                  <c:v>222000</c:v>
                </c:pt>
                <c:pt idx="8255">
                  <c:v>230900</c:v>
                </c:pt>
                <c:pt idx="8256">
                  <c:v>166900</c:v>
                </c:pt>
                <c:pt idx="8257">
                  <c:v>119900</c:v>
                </c:pt>
                <c:pt idx="8258">
                  <c:v>234050</c:v>
                </c:pt>
                <c:pt idx="8259">
                  <c:v>121550</c:v>
                </c:pt>
                <c:pt idx="8260">
                  <c:v>143250</c:v>
                </c:pt>
                <c:pt idx="8261">
                  <c:v>95650</c:v>
                </c:pt>
                <c:pt idx="8262">
                  <c:v>169050</c:v>
                </c:pt>
                <c:pt idx="8263">
                  <c:v>98650</c:v>
                </c:pt>
                <c:pt idx="8264">
                  <c:v>163150</c:v>
                </c:pt>
                <c:pt idx="8265">
                  <c:v>224650</c:v>
                </c:pt>
                <c:pt idx="8266">
                  <c:v>144700</c:v>
                </c:pt>
                <c:pt idx="8267">
                  <c:v>99600</c:v>
                </c:pt>
                <c:pt idx="8268">
                  <c:v>131400</c:v>
                </c:pt>
                <c:pt idx="8269">
                  <c:v>170750</c:v>
                </c:pt>
                <c:pt idx="8270">
                  <c:v>176400</c:v>
                </c:pt>
                <c:pt idx="8271">
                  <c:v>226900</c:v>
                </c:pt>
                <c:pt idx="8272">
                  <c:v>247900</c:v>
                </c:pt>
                <c:pt idx="8273">
                  <c:v>96600</c:v>
                </c:pt>
                <c:pt idx="8274">
                  <c:v>34250</c:v>
                </c:pt>
                <c:pt idx="8275">
                  <c:v>37300</c:v>
                </c:pt>
                <c:pt idx="8276">
                  <c:v>36300</c:v>
                </c:pt>
                <c:pt idx="8277">
                  <c:v>34300</c:v>
                </c:pt>
                <c:pt idx="8278">
                  <c:v>36995</c:v>
                </c:pt>
                <c:pt idx="8279">
                  <c:v>34995</c:v>
                </c:pt>
                <c:pt idx="8280">
                  <c:v>37995</c:v>
                </c:pt>
                <c:pt idx="8281">
                  <c:v>41100</c:v>
                </c:pt>
                <c:pt idx="8282">
                  <c:v>47000</c:v>
                </c:pt>
                <c:pt idx="8283">
                  <c:v>42500</c:v>
                </c:pt>
                <c:pt idx="8284">
                  <c:v>48650</c:v>
                </c:pt>
                <c:pt idx="8285">
                  <c:v>48400</c:v>
                </c:pt>
                <c:pt idx="8286">
                  <c:v>42900</c:v>
                </c:pt>
                <c:pt idx="8287">
                  <c:v>33800</c:v>
                </c:pt>
                <c:pt idx="8288">
                  <c:v>32350</c:v>
                </c:pt>
                <c:pt idx="8289">
                  <c:v>28550</c:v>
                </c:pt>
                <c:pt idx="8290">
                  <c:v>31350</c:v>
                </c:pt>
                <c:pt idx="8291">
                  <c:v>26200</c:v>
                </c:pt>
                <c:pt idx="8292">
                  <c:v>31150</c:v>
                </c:pt>
                <c:pt idx="8293">
                  <c:v>27750</c:v>
                </c:pt>
                <c:pt idx="8294">
                  <c:v>31150</c:v>
                </c:pt>
                <c:pt idx="8295">
                  <c:v>49500</c:v>
                </c:pt>
                <c:pt idx="8296">
                  <c:v>54000</c:v>
                </c:pt>
                <c:pt idx="8297">
                  <c:v>48100</c:v>
                </c:pt>
                <c:pt idx="8298">
                  <c:v>55400</c:v>
                </c:pt>
                <c:pt idx="8299">
                  <c:v>48400</c:v>
                </c:pt>
                <c:pt idx="8300">
                  <c:v>54300</c:v>
                </c:pt>
                <c:pt idx="8301">
                  <c:v>55700</c:v>
                </c:pt>
                <c:pt idx="8302">
                  <c:v>49800</c:v>
                </c:pt>
                <c:pt idx="8303">
                  <c:v>56100</c:v>
                </c:pt>
                <c:pt idx="8304">
                  <c:v>55100</c:v>
                </c:pt>
                <c:pt idx="8305">
                  <c:v>50200</c:v>
                </c:pt>
                <c:pt idx="8306">
                  <c:v>49200</c:v>
                </c:pt>
                <c:pt idx="8307">
                  <c:v>67350</c:v>
                </c:pt>
                <c:pt idx="8308">
                  <c:v>59350</c:v>
                </c:pt>
                <c:pt idx="8309">
                  <c:v>61100</c:v>
                </c:pt>
                <c:pt idx="8310">
                  <c:v>54100</c:v>
                </c:pt>
                <c:pt idx="8311">
                  <c:v>60350</c:v>
                </c:pt>
                <c:pt idx="8312">
                  <c:v>53100</c:v>
                </c:pt>
                <c:pt idx="8313">
                  <c:v>53100</c:v>
                </c:pt>
                <c:pt idx="8314">
                  <c:v>61100</c:v>
                </c:pt>
                <c:pt idx="8315">
                  <c:v>54100</c:v>
                </c:pt>
                <c:pt idx="8316">
                  <c:v>44200</c:v>
                </c:pt>
                <c:pt idx="8317">
                  <c:v>35450</c:v>
                </c:pt>
                <c:pt idx="8318">
                  <c:v>39250</c:v>
                </c:pt>
                <c:pt idx="8319">
                  <c:v>34800</c:v>
                </c:pt>
                <c:pt idx="8320">
                  <c:v>43800</c:v>
                </c:pt>
                <c:pt idx="8321">
                  <c:v>42700</c:v>
                </c:pt>
                <c:pt idx="8322">
                  <c:v>33950</c:v>
                </c:pt>
                <c:pt idx="8323">
                  <c:v>33300</c:v>
                </c:pt>
                <c:pt idx="8324">
                  <c:v>38150</c:v>
                </c:pt>
                <c:pt idx="8325">
                  <c:v>38900</c:v>
                </c:pt>
                <c:pt idx="8326">
                  <c:v>39450</c:v>
                </c:pt>
                <c:pt idx="8327">
                  <c:v>59700</c:v>
                </c:pt>
                <c:pt idx="8328">
                  <c:v>44400</c:v>
                </c:pt>
                <c:pt idx="8329">
                  <c:v>35650</c:v>
                </c:pt>
                <c:pt idx="8330">
                  <c:v>40400</c:v>
                </c:pt>
                <c:pt idx="8331">
                  <c:v>47900</c:v>
                </c:pt>
                <c:pt idx="8332">
                  <c:v>34150</c:v>
                </c:pt>
                <c:pt idx="8333">
                  <c:v>38300</c:v>
                </c:pt>
                <c:pt idx="8334">
                  <c:v>36800</c:v>
                </c:pt>
                <c:pt idx="8335">
                  <c:v>43700</c:v>
                </c:pt>
                <c:pt idx="8336">
                  <c:v>43300</c:v>
                </c:pt>
                <c:pt idx="8337">
                  <c:v>43400</c:v>
                </c:pt>
                <c:pt idx="8338">
                  <c:v>41900</c:v>
                </c:pt>
                <c:pt idx="8339">
                  <c:v>44200</c:v>
                </c:pt>
                <c:pt idx="8340">
                  <c:v>47700</c:v>
                </c:pt>
                <c:pt idx="8341">
                  <c:v>33950</c:v>
                </c:pt>
                <c:pt idx="8342">
                  <c:v>40800</c:v>
                </c:pt>
                <c:pt idx="8343">
                  <c:v>36800</c:v>
                </c:pt>
                <c:pt idx="8344">
                  <c:v>47400</c:v>
                </c:pt>
                <c:pt idx="8345">
                  <c:v>75500</c:v>
                </c:pt>
                <c:pt idx="8346">
                  <c:v>70900</c:v>
                </c:pt>
                <c:pt idx="8347">
                  <c:v>75300</c:v>
                </c:pt>
                <c:pt idx="8348">
                  <c:v>74100</c:v>
                </c:pt>
                <c:pt idx="8349">
                  <c:v>70900</c:v>
                </c:pt>
                <c:pt idx="8350">
                  <c:v>2000</c:v>
                </c:pt>
                <c:pt idx="8351">
                  <c:v>2112</c:v>
                </c:pt>
                <c:pt idx="8352">
                  <c:v>2232</c:v>
                </c:pt>
                <c:pt idx="8353">
                  <c:v>2172</c:v>
                </c:pt>
                <c:pt idx="8354">
                  <c:v>2286</c:v>
                </c:pt>
                <c:pt idx="8355">
                  <c:v>2382</c:v>
                </c:pt>
                <c:pt idx="8356">
                  <c:v>2384</c:v>
                </c:pt>
                <c:pt idx="8357">
                  <c:v>2430</c:v>
                </c:pt>
                <c:pt idx="8358">
                  <c:v>2637</c:v>
                </c:pt>
                <c:pt idx="8359">
                  <c:v>2305</c:v>
                </c:pt>
                <c:pt idx="8360">
                  <c:v>2500</c:v>
                </c:pt>
                <c:pt idx="8361">
                  <c:v>2403</c:v>
                </c:pt>
                <c:pt idx="8362">
                  <c:v>2608</c:v>
                </c:pt>
                <c:pt idx="8363">
                  <c:v>82500</c:v>
                </c:pt>
                <c:pt idx="8364">
                  <c:v>82900</c:v>
                </c:pt>
                <c:pt idx="8365">
                  <c:v>82900</c:v>
                </c:pt>
                <c:pt idx="8366">
                  <c:v>79900</c:v>
                </c:pt>
                <c:pt idx="8367">
                  <c:v>39900</c:v>
                </c:pt>
                <c:pt idx="8368">
                  <c:v>43950</c:v>
                </c:pt>
                <c:pt idx="8369">
                  <c:v>45100</c:v>
                </c:pt>
                <c:pt idx="8370">
                  <c:v>43950</c:v>
                </c:pt>
                <c:pt idx="8371">
                  <c:v>41700</c:v>
                </c:pt>
                <c:pt idx="8372">
                  <c:v>40500</c:v>
                </c:pt>
                <c:pt idx="8373">
                  <c:v>48375</c:v>
                </c:pt>
                <c:pt idx="8374">
                  <c:v>43450</c:v>
                </c:pt>
                <c:pt idx="8375">
                  <c:v>114900</c:v>
                </c:pt>
                <c:pt idx="8376">
                  <c:v>114900</c:v>
                </c:pt>
                <c:pt idx="8377">
                  <c:v>114900</c:v>
                </c:pt>
                <c:pt idx="8378">
                  <c:v>115900</c:v>
                </c:pt>
                <c:pt idx="8379">
                  <c:v>2269</c:v>
                </c:pt>
                <c:pt idx="8380">
                  <c:v>46950</c:v>
                </c:pt>
                <c:pt idx="8381">
                  <c:v>52950</c:v>
                </c:pt>
                <c:pt idx="8382">
                  <c:v>50450</c:v>
                </c:pt>
                <c:pt idx="8383">
                  <c:v>56250</c:v>
                </c:pt>
                <c:pt idx="8384">
                  <c:v>24450</c:v>
                </c:pt>
                <c:pt idx="8385">
                  <c:v>22050</c:v>
                </c:pt>
                <c:pt idx="8386">
                  <c:v>22695</c:v>
                </c:pt>
                <c:pt idx="8387">
                  <c:v>25195</c:v>
                </c:pt>
                <c:pt idx="8388">
                  <c:v>22930</c:v>
                </c:pt>
                <c:pt idx="8389">
                  <c:v>25430</c:v>
                </c:pt>
                <c:pt idx="8390">
                  <c:v>23690</c:v>
                </c:pt>
                <c:pt idx="8391">
                  <c:v>25690</c:v>
                </c:pt>
                <c:pt idx="8392">
                  <c:v>24195</c:v>
                </c:pt>
                <c:pt idx="8393">
                  <c:v>26195</c:v>
                </c:pt>
                <c:pt idx="8394">
                  <c:v>24430</c:v>
                </c:pt>
                <c:pt idx="8395">
                  <c:v>26430</c:v>
                </c:pt>
                <c:pt idx="8396">
                  <c:v>2000</c:v>
                </c:pt>
                <c:pt idx="8397">
                  <c:v>2000</c:v>
                </c:pt>
                <c:pt idx="8398">
                  <c:v>2000</c:v>
                </c:pt>
                <c:pt idx="8399">
                  <c:v>2000</c:v>
                </c:pt>
                <c:pt idx="8400">
                  <c:v>33000</c:v>
                </c:pt>
                <c:pt idx="8401">
                  <c:v>31250</c:v>
                </c:pt>
                <c:pt idx="8402">
                  <c:v>24950</c:v>
                </c:pt>
                <c:pt idx="8403">
                  <c:v>26700</c:v>
                </c:pt>
                <c:pt idx="8404">
                  <c:v>33000</c:v>
                </c:pt>
                <c:pt idx="8405">
                  <c:v>24950</c:v>
                </c:pt>
                <c:pt idx="8406">
                  <c:v>26700</c:v>
                </c:pt>
                <c:pt idx="8407">
                  <c:v>31250</c:v>
                </c:pt>
                <c:pt idx="8408">
                  <c:v>33450</c:v>
                </c:pt>
                <c:pt idx="8409">
                  <c:v>31700</c:v>
                </c:pt>
                <c:pt idx="8410">
                  <c:v>38250</c:v>
                </c:pt>
                <c:pt idx="8411">
                  <c:v>25350</c:v>
                </c:pt>
                <c:pt idx="8412">
                  <c:v>27100</c:v>
                </c:pt>
                <c:pt idx="8413">
                  <c:v>36500</c:v>
                </c:pt>
                <c:pt idx="8414">
                  <c:v>30150</c:v>
                </c:pt>
                <c:pt idx="8415">
                  <c:v>36000</c:v>
                </c:pt>
                <c:pt idx="8416">
                  <c:v>31900</c:v>
                </c:pt>
                <c:pt idx="8417">
                  <c:v>34250</c:v>
                </c:pt>
                <c:pt idx="8418">
                  <c:v>32150</c:v>
                </c:pt>
                <c:pt idx="8419">
                  <c:v>30400</c:v>
                </c:pt>
                <c:pt idx="8420">
                  <c:v>36250</c:v>
                </c:pt>
                <c:pt idx="8421">
                  <c:v>34500</c:v>
                </c:pt>
                <c:pt idx="8422">
                  <c:v>36700</c:v>
                </c:pt>
                <c:pt idx="8423">
                  <c:v>38700</c:v>
                </c:pt>
                <c:pt idx="8424">
                  <c:v>40450</c:v>
                </c:pt>
                <c:pt idx="8425">
                  <c:v>34950</c:v>
                </c:pt>
                <c:pt idx="8426">
                  <c:v>41150</c:v>
                </c:pt>
                <c:pt idx="8427">
                  <c:v>30800</c:v>
                </c:pt>
                <c:pt idx="8428">
                  <c:v>32550</c:v>
                </c:pt>
                <c:pt idx="8429">
                  <c:v>39400</c:v>
                </c:pt>
                <c:pt idx="8430">
                  <c:v>29215</c:v>
                </c:pt>
                <c:pt idx="8431">
                  <c:v>32760</c:v>
                </c:pt>
                <c:pt idx="8432">
                  <c:v>33420</c:v>
                </c:pt>
                <c:pt idx="8433">
                  <c:v>27710</c:v>
                </c:pt>
                <c:pt idx="8434">
                  <c:v>32535</c:v>
                </c:pt>
                <c:pt idx="8435">
                  <c:v>31075</c:v>
                </c:pt>
                <c:pt idx="8436">
                  <c:v>32875</c:v>
                </c:pt>
                <c:pt idx="8437">
                  <c:v>31415</c:v>
                </c:pt>
                <c:pt idx="8438">
                  <c:v>29555</c:v>
                </c:pt>
                <c:pt idx="8439">
                  <c:v>33760</c:v>
                </c:pt>
                <c:pt idx="8440">
                  <c:v>32455</c:v>
                </c:pt>
                <c:pt idx="8441">
                  <c:v>33915</c:v>
                </c:pt>
                <c:pt idx="8442">
                  <c:v>34800</c:v>
                </c:pt>
                <c:pt idx="8443">
                  <c:v>30595</c:v>
                </c:pt>
                <c:pt idx="8444">
                  <c:v>30970</c:v>
                </c:pt>
                <c:pt idx="8445">
                  <c:v>36030</c:v>
                </c:pt>
                <c:pt idx="8446">
                  <c:v>31865</c:v>
                </c:pt>
                <c:pt idx="8447">
                  <c:v>34525</c:v>
                </c:pt>
                <c:pt idx="8448">
                  <c:v>34160</c:v>
                </c:pt>
                <c:pt idx="8449">
                  <c:v>36355</c:v>
                </c:pt>
                <c:pt idx="8450">
                  <c:v>34015</c:v>
                </c:pt>
                <c:pt idx="8451">
                  <c:v>35915</c:v>
                </c:pt>
                <c:pt idx="8452">
                  <c:v>36700</c:v>
                </c:pt>
                <c:pt idx="8453">
                  <c:v>32190</c:v>
                </c:pt>
                <c:pt idx="8454">
                  <c:v>34485</c:v>
                </c:pt>
                <c:pt idx="8455">
                  <c:v>32990</c:v>
                </c:pt>
                <c:pt idx="8456">
                  <c:v>37155</c:v>
                </c:pt>
                <c:pt idx="8457">
                  <c:v>37500</c:v>
                </c:pt>
                <c:pt idx="8458">
                  <c:v>35285</c:v>
                </c:pt>
                <c:pt idx="8459">
                  <c:v>36715</c:v>
                </c:pt>
                <c:pt idx="8460">
                  <c:v>34815</c:v>
                </c:pt>
                <c:pt idx="8461">
                  <c:v>3211</c:v>
                </c:pt>
                <c:pt idx="8462">
                  <c:v>3665</c:v>
                </c:pt>
                <c:pt idx="8463">
                  <c:v>4024</c:v>
                </c:pt>
                <c:pt idx="8464">
                  <c:v>3442</c:v>
                </c:pt>
                <c:pt idx="8465">
                  <c:v>4031</c:v>
                </c:pt>
                <c:pt idx="8466">
                  <c:v>4404</c:v>
                </c:pt>
                <c:pt idx="8467">
                  <c:v>66355</c:v>
                </c:pt>
                <c:pt idx="8468">
                  <c:v>66805</c:v>
                </c:pt>
                <c:pt idx="8469">
                  <c:v>68405</c:v>
                </c:pt>
                <c:pt idx="8470">
                  <c:v>2000</c:v>
                </c:pt>
                <c:pt idx="8471">
                  <c:v>2000</c:v>
                </c:pt>
                <c:pt idx="8472">
                  <c:v>2000</c:v>
                </c:pt>
                <c:pt idx="8473">
                  <c:v>2000</c:v>
                </c:pt>
                <c:pt idx="8474">
                  <c:v>2000</c:v>
                </c:pt>
                <c:pt idx="8475">
                  <c:v>2000</c:v>
                </c:pt>
                <c:pt idx="8476">
                  <c:v>32715</c:v>
                </c:pt>
                <c:pt idx="8477">
                  <c:v>26600</c:v>
                </c:pt>
                <c:pt idx="8478">
                  <c:v>24415</c:v>
                </c:pt>
                <c:pt idx="8479">
                  <c:v>20865</c:v>
                </c:pt>
                <c:pt idx="8480">
                  <c:v>19840</c:v>
                </c:pt>
                <c:pt idx="8481">
                  <c:v>28415</c:v>
                </c:pt>
                <c:pt idx="8482">
                  <c:v>29275</c:v>
                </c:pt>
                <c:pt idx="8483">
                  <c:v>25920</c:v>
                </c:pt>
                <c:pt idx="8484">
                  <c:v>20915</c:v>
                </c:pt>
                <c:pt idx="8485">
                  <c:v>30270</c:v>
                </c:pt>
                <c:pt idx="8486">
                  <c:v>35125</c:v>
                </c:pt>
                <c:pt idx="8487">
                  <c:v>20515</c:v>
                </c:pt>
                <c:pt idx="8488">
                  <c:v>27790</c:v>
                </c:pt>
                <c:pt idx="8489">
                  <c:v>21810</c:v>
                </c:pt>
                <c:pt idx="8490">
                  <c:v>23040</c:v>
                </c:pt>
                <c:pt idx="8491">
                  <c:v>32710</c:v>
                </c:pt>
                <c:pt idx="8492">
                  <c:v>22115</c:v>
                </c:pt>
                <c:pt idx="8493">
                  <c:v>29210</c:v>
                </c:pt>
                <c:pt idx="8494">
                  <c:v>27850</c:v>
                </c:pt>
                <c:pt idx="8495">
                  <c:v>20120</c:v>
                </c:pt>
                <c:pt idx="8496">
                  <c:v>36300</c:v>
                </c:pt>
                <c:pt idx="8497">
                  <c:v>26100</c:v>
                </c:pt>
                <c:pt idx="8498">
                  <c:v>32300</c:v>
                </c:pt>
                <c:pt idx="8499">
                  <c:v>39700</c:v>
                </c:pt>
                <c:pt idx="8500">
                  <c:v>28300</c:v>
                </c:pt>
                <c:pt idx="8501">
                  <c:v>28500</c:v>
                </c:pt>
                <c:pt idx="8502">
                  <c:v>26400</c:v>
                </c:pt>
                <c:pt idx="8503">
                  <c:v>39900</c:v>
                </c:pt>
                <c:pt idx="8504">
                  <c:v>32700</c:v>
                </c:pt>
                <c:pt idx="8505">
                  <c:v>36400</c:v>
                </c:pt>
                <c:pt idx="8506">
                  <c:v>41900</c:v>
                </c:pt>
                <c:pt idx="8507">
                  <c:v>28850</c:v>
                </c:pt>
                <c:pt idx="8508">
                  <c:v>33600</c:v>
                </c:pt>
                <c:pt idx="8509">
                  <c:v>36900</c:v>
                </c:pt>
                <c:pt idx="8510">
                  <c:v>26800</c:v>
                </c:pt>
                <c:pt idx="8511">
                  <c:v>20720</c:v>
                </c:pt>
                <c:pt idx="8512">
                  <c:v>17780</c:v>
                </c:pt>
                <c:pt idx="8513">
                  <c:v>18350</c:v>
                </c:pt>
                <c:pt idx="8514">
                  <c:v>16530</c:v>
                </c:pt>
                <c:pt idx="8515">
                  <c:v>17380</c:v>
                </c:pt>
                <c:pt idx="8516">
                  <c:v>19960</c:v>
                </c:pt>
                <c:pt idx="8517">
                  <c:v>22170</c:v>
                </c:pt>
                <c:pt idx="8518">
                  <c:v>20410</c:v>
                </c:pt>
                <c:pt idx="8519">
                  <c:v>16780</c:v>
                </c:pt>
                <c:pt idx="8520">
                  <c:v>18550</c:v>
                </c:pt>
                <c:pt idx="8521">
                  <c:v>18160</c:v>
                </c:pt>
                <c:pt idx="8522">
                  <c:v>17760</c:v>
                </c:pt>
                <c:pt idx="8523">
                  <c:v>21500</c:v>
                </c:pt>
                <c:pt idx="8524">
                  <c:v>21990</c:v>
                </c:pt>
                <c:pt idx="8525">
                  <c:v>18790</c:v>
                </c:pt>
                <c:pt idx="8526">
                  <c:v>16990</c:v>
                </c:pt>
                <c:pt idx="8527">
                  <c:v>19990</c:v>
                </c:pt>
                <c:pt idx="8528">
                  <c:v>17990</c:v>
                </c:pt>
                <c:pt idx="8529">
                  <c:v>21990</c:v>
                </c:pt>
                <c:pt idx="8530">
                  <c:v>2000</c:v>
                </c:pt>
                <c:pt idx="8531">
                  <c:v>2000</c:v>
                </c:pt>
                <c:pt idx="8532">
                  <c:v>10845</c:v>
                </c:pt>
                <c:pt idx="8533">
                  <c:v>12445</c:v>
                </c:pt>
                <c:pt idx="8534">
                  <c:v>11820</c:v>
                </c:pt>
                <c:pt idx="8535">
                  <c:v>13420</c:v>
                </c:pt>
                <c:pt idx="8536">
                  <c:v>64320</c:v>
                </c:pt>
                <c:pt idx="8537">
                  <c:v>47620</c:v>
                </c:pt>
                <c:pt idx="8538">
                  <c:v>56580</c:v>
                </c:pt>
                <c:pt idx="8539">
                  <c:v>61095</c:v>
                </c:pt>
                <c:pt idx="8540">
                  <c:v>47620</c:v>
                </c:pt>
                <c:pt idx="8541">
                  <c:v>53355</c:v>
                </c:pt>
                <c:pt idx="8542">
                  <c:v>56580</c:v>
                </c:pt>
                <c:pt idx="8543">
                  <c:v>64320</c:v>
                </c:pt>
                <c:pt idx="8544">
                  <c:v>44395</c:v>
                </c:pt>
                <c:pt idx="8545">
                  <c:v>61855</c:v>
                </c:pt>
                <c:pt idx="8546">
                  <c:v>57340</c:v>
                </c:pt>
                <c:pt idx="8547">
                  <c:v>45325</c:v>
                </c:pt>
                <c:pt idx="8548">
                  <c:v>65080</c:v>
                </c:pt>
                <c:pt idx="8549">
                  <c:v>65080</c:v>
                </c:pt>
                <c:pt idx="8550">
                  <c:v>57340</c:v>
                </c:pt>
                <c:pt idx="8551">
                  <c:v>48550</c:v>
                </c:pt>
                <c:pt idx="8552">
                  <c:v>54115</c:v>
                </c:pt>
                <c:pt idx="8553">
                  <c:v>48550</c:v>
                </c:pt>
                <c:pt idx="8554">
                  <c:v>48685</c:v>
                </c:pt>
                <c:pt idx="8555">
                  <c:v>65215</c:v>
                </c:pt>
                <c:pt idx="8556">
                  <c:v>45460</c:v>
                </c:pt>
                <c:pt idx="8557">
                  <c:v>57475</c:v>
                </c:pt>
                <c:pt idx="8558">
                  <c:v>57475</c:v>
                </c:pt>
                <c:pt idx="8559">
                  <c:v>54250</c:v>
                </c:pt>
                <c:pt idx="8560">
                  <c:v>48685</c:v>
                </c:pt>
                <c:pt idx="8561">
                  <c:v>65215</c:v>
                </c:pt>
                <c:pt idx="8562">
                  <c:v>61990</c:v>
                </c:pt>
                <c:pt idx="8563">
                  <c:v>44399</c:v>
                </c:pt>
                <c:pt idx="8564">
                  <c:v>49705</c:v>
                </c:pt>
                <c:pt idx="8565">
                  <c:v>51650</c:v>
                </c:pt>
                <c:pt idx="8566">
                  <c:v>45535</c:v>
                </c:pt>
                <c:pt idx="8567">
                  <c:v>45975</c:v>
                </c:pt>
                <c:pt idx="8568">
                  <c:v>2000</c:v>
                </c:pt>
                <c:pt idx="8569">
                  <c:v>2000</c:v>
                </c:pt>
                <c:pt idx="8570">
                  <c:v>2000</c:v>
                </c:pt>
                <c:pt idx="8571">
                  <c:v>2000</c:v>
                </c:pt>
                <c:pt idx="8572">
                  <c:v>2000</c:v>
                </c:pt>
                <c:pt idx="8573">
                  <c:v>2000</c:v>
                </c:pt>
                <c:pt idx="8574">
                  <c:v>2000</c:v>
                </c:pt>
                <c:pt idx="8575">
                  <c:v>2000</c:v>
                </c:pt>
                <c:pt idx="8576">
                  <c:v>2000</c:v>
                </c:pt>
                <c:pt idx="8577">
                  <c:v>2000</c:v>
                </c:pt>
                <c:pt idx="8578">
                  <c:v>2000</c:v>
                </c:pt>
                <c:pt idx="8579">
                  <c:v>2000</c:v>
                </c:pt>
                <c:pt idx="8580">
                  <c:v>2000</c:v>
                </c:pt>
                <c:pt idx="8581">
                  <c:v>2000</c:v>
                </c:pt>
                <c:pt idx="8582">
                  <c:v>2000</c:v>
                </c:pt>
                <c:pt idx="8583">
                  <c:v>2000</c:v>
                </c:pt>
                <c:pt idx="8584">
                  <c:v>2000</c:v>
                </c:pt>
                <c:pt idx="8585">
                  <c:v>61295</c:v>
                </c:pt>
                <c:pt idx="8586">
                  <c:v>47795</c:v>
                </c:pt>
                <c:pt idx="8587">
                  <c:v>61295</c:v>
                </c:pt>
                <c:pt idx="8588">
                  <c:v>47795</c:v>
                </c:pt>
                <c:pt idx="8589">
                  <c:v>61795</c:v>
                </c:pt>
                <c:pt idx="8590">
                  <c:v>54295</c:v>
                </c:pt>
                <c:pt idx="8591">
                  <c:v>48810</c:v>
                </c:pt>
                <c:pt idx="8592">
                  <c:v>59200</c:v>
                </c:pt>
                <c:pt idx="8593">
                  <c:v>54200</c:v>
                </c:pt>
                <c:pt idx="8594">
                  <c:v>55110</c:v>
                </c:pt>
                <c:pt idx="8595">
                  <c:v>60110</c:v>
                </c:pt>
                <c:pt idx="8596">
                  <c:v>2000</c:v>
                </c:pt>
                <c:pt idx="8597">
                  <c:v>2000</c:v>
                </c:pt>
                <c:pt idx="8598">
                  <c:v>2000</c:v>
                </c:pt>
                <c:pt idx="8599">
                  <c:v>2000</c:v>
                </c:pt>
                <c:pt idx="8600">
                  <c:v>2000</c:v>
                </c:pt>
                <c:pt idx="8601">
                  <c:v>2000</c:v>
                </c:pt>
                <c:pt idx="8602">
                  <c:v>2000</c:v>
                </c:pt>
                <c:pt idx="8603">
                  <c:v>2000</c:v>
                </c:pt>
                <c:pt idx="8604">
                  <c:v>2002</c:v>
                </c:pt>
                <c:pt idx="8605">
                  <c:v>2000</c:v>
                </c:pt>
                <c:pt idx="8606">
                  <c:v>2000</c:v>
                </c:pt>
                <c:pt idx="8607">
                  <c:v>2000</c:v>
                </c:pt>
                <c:pt idx="8608">
                  <c:v>2000</c:v>
                </c:pt>
                <c:pt idx="8609">
                  <c:v>2000</c:v>
                </c:pt>
                <c:pt idx="8610">
                  <c:v>2107</c:v>
                </c:pt>
                <c:pt idx="8611">
                  <c:v>2125</c:v>
                </c:pt>
                <c:pt idx="8612">
                  <c:v>2078</c:v>
                </c:pt>
                <c:pt idx="8613">
                  <c:v>2019</c:v>
                </c:pt>
                <c:pt idx="8614">
                  <c:v>2000</c:v>
                </c:pt>
                <c:pt idx="8615">
                  <c:v>2027</c:v>
                </c:pt>
                <c:pt idx="8616">
                  <c:v>2153</c:v>
                </c:pt>
                <c:pt idx="8617">
                  <c:v>42880</c:v>
                </c:pt>
                <c:pt idx="8618">
                  <c:v>37400</c:v>
                </c:pt>
                <c:pt idx="8619">
                  <c:v>40655</c:v>
                </c:pt>
                <c:pt idx="8620">
                  <c:v>37445</c:v>
                </c:pt>
                <c:pt idx="8621">
                  <c:v>35200</c:v>
                </c:pt>
                <c:pt idx="8622">
                  <c:v>41035</c:v>
                </c:pt>
                <c:pt idx="8623">
                  <c:v>35000</c:v>
                </c:pt>
                <c:pt idx="8624">
                  <c:v>33960</c:v>
                </c:pt>
                <c:pt idx="8625">
                  <c:v>46250</c:v>
                </c:pt>
                <c:pt idx="8626">
                  <c:v>41750</c:v>
                </c:pt>
                <c:pt idx="8627">
                  <c:v>28700</c:v>
                </c:pt>
                <c:pt idx="8628">
                  <c:v>45120</c:v>
                </c:pt>
                <c:pt idx="8629">
                  <c:v>31630</c:v>
                </c:pt>
                <c:pt idx="8630">
                  <c:v>31430</c:v>
                </c:pt>
                <c:pt idx="8631">
                  <c:v>38455</c:v>
                </c:pt>
                <c:pt idx="8632">
                  <c:v>39780</c:v>
                </c:pt>
                <c:pt idx="8633">
                  <c:v>26595</c:v>
                </c:pt>
                <c:pt idx="8634">
                  <c:v>34180</c:v>
                </c:pt>
                <c:pt idx="8635">
                  <c:v>38605</c:v>
                </c:pt>
                <c:pt idx="8636">
                  <c:v>35410</c:v>
                </c:pt>
                <c:pt idx="8637">
                  <c:v>31840</c:v>
                </c:pt>
                <c:pt idx="8638">
                  <c:v>37620</c:v>
                </c:pt>
                <c:pt idx="8639">
                  <c:v>31640</c:v>
                </c:pt>
                <c:pt idx="8640">
                  <c:v>41245</c:v>
                </c:pt>
                <c:pt idx="8641">
                  <c:v>40815</c:v>
                </c:pt>
                <c:pt idx="8642">
                  <c:v>28850</c:v>
                </c:pt>
                <c:pt idx="8643">
                  <c:v>41900</c:v>
                </c:pt>
                <c:pt idx="8644">
                  <c:v>43040</c:v>
                </c:pt>
                <c:pt idx="8645">
                  <c:v>39930</c:v>
                </c:pt>
                <c:pt idx="8646">
                  <c:v>46410</c:v>
                </c:pt>
                <c:pt idx="8647">
                  <c:v>37655</c:v>
                </c:pt>
                <c:pt idx="8648">
                  <c:v>35210</c:v>
                </c:pt>
                <c:pt idx="8649">
                  <c:v>45270</c:v>
                </c:pt>
                <c:pt idx="8650">
                  <c:v>26745</c:v>
                </c:pt>
                <c:pt idx="8651">
                  <c:v>29750</c:v>
                </c:pt>
                <c:pt idx="8652">
                  <c:v>32740</c:v>
                </c:pt>
                <c:pt idx="8653">
                  <c:v>35080</c:v>
                </c:pt>
                <c:pt idx="8654">
                  <c:v>43940</c:v>
                </c:pt>
                <c:pt idx="8655">
                  <c:v>42800</c:v>
                </c:pt>
                <c:pt idx="8656">
                  <c:v>41715</c:v>
                </c:pt>
                <c:pt idx="8657">
                  <c:v>38555</c:v>
                </c:pt>
                <c:pt idx="8658">
                  <c:v>32540</c:v>
                </c:pt>
                <c:pt idx="8659">
                  <c:v>42145</c:v>
                </c:pt>
                <c:pt idx="8660">
                  <c:v>39505</c:v>
                </c:pt>
                <c:pt idx="8661">
                  <c:v>36310</c:v>
                </c:pt>
                <c:pt idx="8662">
                  <c:v>36110</c:v>
                </c:pt>
                <c:pt idx="8663">
                  <c:v>40830</c:v>
                </c:pt>
                <c:pt idx="8664">
                  <c:v>27645</c:v>
                </c:pt>
                <c:pt idx="8665">
                  <c:v>38520</c:v>
                </c:pt>
                <c:pt idx="8666">
                  <c:v>46170</c:v>
                </c:pt>
                <c:pt idx="8667">
                  <c:v>47310</c:v>
                </c:pt>
                <c:pt idx="8668">
                  <c:v>30930</c:v>
                </c:pt>
                <c:pt idx="8669">
                  <c:v>24515</c:v>
                </c:pt>
                <c:pt idx="8670">
                  <c:v>30550</c:v>
                </c:pt>
                <c:pt idx="8671">
                  <c:v>33935</c:v>
                </c:pt>
                <c:pt idx="8672">
                  <c:v>32025</c:v>
                </c:pt>
                <c:pt idx="8673">
                  <c:v>31735</c:v>
                </c:pt>
                <c:pt idx="8674">
                  <c:v>20310</c:v>
                </c:pt>
                <c:pt idx="8675">
                  <c:v>23850</c:v>
                </c:pt>
                <c:pt idx="8676">
                  <c:v>29355</c:v>
                </c:pt>
                <c:pt idx="8677">
                  <c:v>20960</c:v>
                </c:pt>
                <c:pt idx="8678">
                  <c:v>31965</c:v>
                </c:pt>
                <c:pt idx="8679">
                  <c:v>27730</c:v>
                </c:pt>
                <c:pt idx="8680">
                  <c:v>25215</c:v>
                </c:pt>
                <c:pt idx="8681">
                  <c:v>15840</c:v>
                </c:pt>
                <c:pt idx="8682">
                  <c:v>27060</c:v>
                </c:pt>
                <c:pt idx="8683">
                  <c:v>32690</c:v>
                </c:pt>
                <c:pt idx="8684">
                  <c:v>29380</c:v>
                </c:pt>
                <c:pt idx="8685">
                  <c:v>26820</c:v>
                </c:pt>
                <c:pt idx="8686">
                  <c:v>30825</c:v>
                </c:pt>
                <c:pt idx="8687">
                  <c:v>21465</c:v>
                </c:pt>
                <c:pt idx="8688">
                  <c:v>28790</c:v>
                </c:pt>
                <c:pt idx="8689">
                  <c:v>26555</c:v>
                </c:pt>
                <c:pt idx="8690">
                  <c:v>28915</c:v>
                </c:pt>
                <c:pt idx="8691">
                  <c:v>30675</c:v>
                </c:pt>
                <c:pt idx="8692">
                  <c:v>16115</c:v>
                </c:pt>
                <c:pt idx="8693">
                  <c:v>27850</c:v>
                </c:pt>
                <c:pt idx="8694">
                  <c:v>29065</c:v>
                </c:pt>
                <c:pt idx="8695">
                  <c:v>35520</c:v>
                </c:pt>
                <c:pt idx="8696">
                  <c:v>24140</c:v>
                </c:pt>
                <c:pt idx="8697">
                  <c:v>25325</c:v>
                </c:pt>
                <c:pt idx="8698">
                  <c:v>30255</c:v>
                </c:pt>
                <c:pt idx="8699">
                  <c:v>29015</c:v>
                </c:pt>
                <c:pt idx="8700">
                  <c:v>33755</c:v>
                </c:pt>
                <c:pt idx="8701">
                  <c:v>20715</c:v>
                </c:pt>
                <c:pt idx="8702">
                  <c:v>33495</c:v>
                </c:pt>
                <c:pt idx="8703">
                  <c:v>27580</c:v>
                </c:pt>
                <c:pt idx="8704">
                  <c:v>20750</c:v>
                </c:pt>
                <c:pt idx="8705">
                  <c:v>25845</c:v>
                </c:pt>
                <c:pt idx="8706">
                  <c:v>28845</c:v>
                </c:pt>
                <c:pt idx="8707">
                  <c:v>27430</c:v>
                </c:pt>
                <c:pt idx="8708">
                  <c:v>31115</c:v>
                </c:pt>
                <c:pt idx="8709">
                  <c:v>33785</c:v>
                </c:pt>
                <c:pt idx="8710">
                  <c:v>26245</c:v>
                </c:pt>
                <c:pt idx="8711">
                  <c:v>30340</c:v>
                </c:pt>
                <c:pt idx="8712">
                  <c:v>27560</c:v>
                </c:pt>
                <c:pt idx="8713">
                  <c:v>26295</c:v>
                </c:pt>
                <c:pt idx="8714">
                  <c:v>25850</c:v>
                </c:pt>
                <c:pt idx="8715">
                  <c:v>39125</c:v>
                </c:pt>
                <c:pt idx="8716">
                  <c:v>32170</c:v>
                </c:pt>
                <c:pt idx="8717">
                  <c:v>45425</c:v>
                </c:pt>
                <c:pt idx="8718">
                  <c:v>48575</c:v>
                </c:pt>
                <c:pt idx="8719">
                  <c:v>39095</c:v>
                </c:pt>
                <c:pt idx="8720">
                  <c:v>42245</c:v>
                </c:pt>
                <c:pt idx="8721">
                  <c:v>46790</c:v>
                </c:pt>
                <c:pt idx="8722">
                  <c:v>40010</c:v>
                </c:pt>
                <c:pt idx="8723">
                  <c:v>43210</c:v>
                </c:pt>
                <c:pt idx="8724">
                  <c:v>49990</c:v>
                </c:pt>
                <c:pt idx="8725">
                  <c:v>51935</c:v>
                </c:pt>
                <c:pt idx="8726">
                  <c:v>48335</c:v>
                </c:pt>
                <c:pt idx="8727">
                  <c:v>41555</c:v>
                </c:pt>
                <c:pt idx="8728">
                  <c:v>45155</c:v>
                </c:pt>
                <c:pt idx="8729">
                  <c:v>43360</c:v>
                </c:pt>
                <c:pt idx="8730">
                  <c:v>38540</c:v>
                </c:pt>
                <c:pt idx="8731">
                  <c:v>49965</c:v>
                </c:pt>
                <c:pt idx="8732">
                  <c:v>36200</c:v>
                </c:pt>
                <c:pt idx="8733">
                  <c:v>38840</c:v>
                </c:pt>
                <c:pt idx="8734">
                  <c:v>42635</c:v>
                </c:pt>
                <c:pt idx="8735">
                  <c:v>43660</c:v>
                </c:pt>
                <c:pt idx="8736">
                  <c:v>30610</c:v>
                </c:pt>
                <c:pt idx="8737">
                  <c:v>35390</c:v>
                </c:pt>
                <c:pt idx="8738">
                  <c:v>46510</c:v>
                </c:pt>
                <c:pt idx="8739">
                  <c:v>53115</c:v>
                </c:pt>
                <c:pt idx="8740">
                  <c:v>40045</c:v>
                </c:pt>
                <c:pt idx="8741">
                  <c:v>27060</c:v>
                </c:pt>
                <c:pt idx="8742">
                  <c:v>26670</c:v>
                </c:pt>
                <c:pt idx="8743">
                  <c:v>38665</c:v>
                </c:pt>
                <c:pt idx="8744">
                  <c:v>30695</c:v>
                </c:pt>
                <c:pt idx="8745">
                  <c:v>38965</c:v>
                </c:pt>
                <c:pt idx="8746">
                  <c:v>37800</c:v>
                </c:pt>
                <c:pt idx="8747">
                  <c:v>42935</c:v>
                </c:pt>
                <c:pt idx="8748">
                  <c:v>33595</c:v>
                </c:pt>
                <c:pt idx="8749">
                  <c:v>34675</c:v>
                </c:pt>
                <c:pt idx="8750">
                  <c:v>40900</c:v>
                </c:pt>
                <c:pt idx="8751">
                  <c:v>44150</c:v>
                </c:pt>
                <c:pt idx="8752">
                  <c:v>35690</c:v>
                </c:pt>
                <c:pt idx="8753">
                  <c:v>46810</c:v>
                </c:pt>
                <c:pt idx="8754">
                  <c:v>30910</c:v>
                </c:pt>
                <c:pt idx="8755">
                  <c:v>37500</c:v>
                </c:pt>
                <c:pt idx="8756">
                  <c:v>52815</c:v>
                </c:pt>
                <c:pt idx="8757">
                  <c:v>49665</c:v>
                </c:pt>
                <c:pt idx="8758">
                  <c:v>33720</c:v>
                </c:pt>
                <c:pt idx="8759">
                  <c:v>54240</c:v>
                </c:pt>
                <c:pt idx="8760">
                  <c:v>36230</c:v>
                </c:pt>
                <c:pt idx="8761">
                  <c:v>47570</c:v>
                </c:pt>
                <c:pt idx="8762">
                  <c:v>34590</c:v>
                </c:pt>
                <c:pt idx="8763">
                  <c:v>51390</c:v>
                </c:pt>
                <c:pt idx="8764">
                  <c:v>44910</c:v>
                </c:pt>
                <c:pt idx="8765">
                  <c:v>34465</c:v>
                </c:pt>
                <c:pt idx="8766">
                  <c:v>27715</c:v>
                </c:pt>
                <c:pt idx="8767">
                  <c:v>43505</c:v>
                </c:pt>
                <c:pt idx="8768">
                  <c:v>47270</c:v>
                </c:pt>
                <c:pt idx="8769">
                  <c:v>41660</c:v>
                </c:pt>
                <c:pt idx="8770">
                  <c:v>39380</c:v>
                </c:pt>
                <c:pt idx="8771">
                  <c:v>31955</c:v>
                </c:pt>
                <c:pt idx="8772">
                  <c:v>44900</c:v>
                </c:pt>
                <c:pt idx="8773">
                  <c:v>39535</c:v>
                </c:pt>
                <c:pt idx="8774">
                  <c:v>28105</c:v>
                </c:pt>
                <c:pt idx="8775">
                  <c:v>37070</c:v>
                </c:pt>
                <c:pt idx="8776">
                  <c:v>40930</c:v>
                </c:pt>
                <c:pt idx="8777">
                  <c:v>54540</c:v>
                </c:pt>
                <c:pt idx="8778">
                  <c:v>44420</c:v>
                </c:pt>
                <c:pt idx="8779">
                  <c:v>31390</c:v>
                </c:pt>
                <c:pt idx="8780">
                  <c:v>40915</c:v>
                </c:pt>
                <c:pt idx="8781">
                  <c:v>40775</c:v>
                </c:pt>
                <c:pt idx="8782">
                  <c:v>31655</c:v>
                </c:pt>
                <c:pt idx="8783">
                  <c:v>51090</c:v>
                </c:pt>
                <c:pt idx="8784">
                  <c:v>38370</c:v>
                </c:pt>
                <c:pt idx="8785">
                  <c:v>38670</c:v>
                </c:pt>
                <c:pt idx="8786">
                  <c:v>35370</c:v>
                </c:pt>
                <c:pt idx="8787">
                  <c:v>37625</c:v>
                </c:pt>
                <c:pt idx="8788">
                  <c:v>44120</c:v>
                </c:pt>
                <c:pt idx="8789">
                  <c:v>44840</c:v>
                </c:pt>
                <c:pt idx="8790">
                  <c:v>52155</c:v>
                </c:pt>
                <c:pt idx="8791">
                  <c:v>45330</c:v>
                </c:pt>
                <c:pt idx="8792">
                  <c:v>32230</c:v>
                </c:pt>
                <c:pt idx="8793">
                  <c:v>28205</c:v>
                </c:pt>
                <c:pt idx="8794">
                  <c:v>45390</c:v>
                </c:pt>
                <c:pt idx="8795">
                  <c:v>39160</c:v>
                </c:pt>
                <c:pt idx="8796">
                  <c:v>41420</c:v>
                </c:pt>
                <c:pt idx="8797">
                  <c:v>41405</c:v>
                </c:pt>
                <c:pt idx="8798">
                  <c:v>44540</c:v>
                </c:pt>
                <c:pt idx="8799">
                  <c:v>38115</c:v>
                </c:pt>
                <c:pt idx="8800">
                  <c:v>32145</c:v>
                </c:pt>
                <c:pt idx="8801">
                  <c:v>43995</c:v>
                </c:pt>
                <c:pt idx="8802">
                  <c:v>52455</c:v>
                </c:pt>
                <c:pt idx="8803">
                  <c:v>37560</c:v>
                </c:pt>
                <c:pt idx="8804">
                  <c:v>47690</c:v>
                </c:pt>
                <c:pt idx="8805">
                  <c:v>28595</c:v>
                </c:pt>
                <c:pt idx="8806">
                  <c:v>55605</c:v>
                </c:pt>
                <c:pt idx="8807">
                  <c:v>36210</c:v>
                </c:pt>
                <c:pt idx="8808">
                  <c:v>34955</c:v>
                </c:pt>
                <c:pt idx="8809">
                  <c:v>36720</c:v>
                </c:pt>
                <c:pt idx="8810">
                  <c:v>40025</c:v>
                </c:pt>
                <c:pt idx="8811">
                  <c:v>38860</c:v>
                </c:pt>
                <c:pt idx="8812">
                  <c:v>41265</c:v>
                </c:pt>
                <c:pt idx="8813">
                  <c:v>55305</c:v>
                </c:pt>
                <c:pt idx="8814">
                  <c:v>47990</c:v>
                </c:pt>
                <c:pt idx="8815">
                  <c:v>32445</c:v>
                </c:pt>
                <c:pt idx="8816">
                  <c:v>42080</c:v>
                </c:pt>
                <c:pt idx="8817">
                  <c:v>39870</c:v>
                </c:pt>
                <c:pt idx="8818">
                  <c:v>35080</c:v>
                </c:pt>
                <c:pt idx="8819">
                  <c:v>34640</c:v>
                </c:pt>
                <c:pt idx="8820">
                  <c:v>31405</c:v>
                </c:pt>
                <c:pt idx="8821">
                  <c:v>33330</c:v>
                </c:pt>
                <c:pt idx="8822">
                  <c:v>36525</c:v>
                </c:pt>
                <c:pt idx="8823">
                  <c:v>33115</c:v>
                </c:pt>
                <c:pt idx="8824">
                  <c:v>29745</c:v>
                </c:pt>
                <c:pt idx="8825">
                  <c:v>38370</c:v>
                </c:pt>
                <c:pt idx="8826">
                  <c:v>4439</c:v>
                </c:pt>
                <c:pt idx="8827">
                  <c:v>4827</c:v>
                </c:pt>
                <c:pt idx="8828">
                  <c:v>4715</c:v>
                </c:pt>
                <c:pt idx="8829">
                  <c:v>4287</c:v>
                </c:pt>
                <c:pt idx="8830">
                  <c:v>2000</c:v>
                </c:pt>
                <c:pt idx="8831">
                  <c:v>35970</c:v>
                </c:pt>
                <c:pt idx="8832">
                  <c:v>26995</c:v>
                </c:pt>
                <c:pt idx="8833">
                  <c:v>33925</c:v>
                </c:pt>
                <c:pt idx="8834">
                  <c:v>31355</c:v>
                </c:pt>
                <c:pt idx="8835">
                  <c:v>33400</c:v>
                </c:pt>
                <c:pt idx="8836">
                  <c:v>33740</c:v>
                </c:pt>
                <c:pt idx="8837">
                  <c:v>28040</c:v>
                </c:pt>
                <c:pt idx="8838">
                  <c:v>36340</c:v>
                </c:pt>
                <c:pt idx="8839">
                  <c:v>31690</c:v>
                </c:pt>
                <c:pt idx="8840">
                  <c:v>34290</c:v>
                </c:pt>
                <c:pt idx="8841">
                  <c:v>36795</c:v>
                </c:pt>
                <c:pt idx="8842">
                  <c:v>34740</c:v>
                </c:pt>
                <c:pt idx="8843">
                  <c:v>32125</c:v>
                </c:pt>
                <c:pt idx="8844">
                  <c:v>34185</c:v>
                </c:pt>
                <c:pt idx="8845">
                  <c:v>28465</c:v>
                </c:pt>
                <c:pt idx="8846">
                  <c:v>219900</c:v>
                </c:pt>
                <c:pt idx="8847">
                  <c:v>229990</c:v>
                </c:pt>
                <c:pt idx="8848">
                  <c:v>26685</c:v>
                </c:pt>
                <c:pt idx="8849">
                  <c:v>23350</c:v>
                </c:pt>
                <c:pt idx="8850">
                  <c:v>26930</c:v>
                </c:pt>
                <c:pt idx="8851">
                  <c:v>27135</c:v>
                </c:pt>
                <c:pt idx="8852">
                  <c:v>25845</c:v>
                </c:pt>
                <c:pt idx="8853">
                  <c:v>31375</c:v>
                </c:pt>
                <c:pt idx="8854">
                  <c:v>24020</c:v>
                </c:pt>
                <c:pt idx="8855">
                  <c:v>28515</c:v>
                </c:pt>
                <c:pt idx="8856">
                  <c:v>31810</c:v>
                </c:pt>
                <c:pt idx="8857">
                  <c:v>29580</c:v>
                </c:pt>
                <c:pt idx="8858">
                  <c:v>31465</c:v>
                </c:pt>
                <c:pt idx="8859">
                  <c:v>20515</c:v>
                </c:pt>
                <c:pt idx="8860">
                  <c:v>19865</c:v>
                </c:pt>
                <c:pt idx="8861">
                  <c:v>29380</c:v>
                </c:pt>
                <c:pt idx="8862">
                  <c:v>26975</c:v>
                </c:pt>
                <c:pt idx="8863">
                  <c:v>23940</c:v>
                </c:pt>
                <c:pt idx="8864">
                  <c:v>25960</c:v>
                </c:pt>
                <c:pt idx="8865">
                  <c:v>30755</c:v>
                </c:pt>
                <c:pt idx="8866">
                  <c:v>26460</c:v>
                </c:pt>
                <c:pt idx="8867">
                  <c:v>20075</c:v>
                </c:pt>
                <c:pt idx="8868">
                  <c:v>32330</c:v>
                </c:pt>
                <c:pt idx="8869">
                  <c:v>24965</c:v>
                </c:pt>
                <c:pt idx="8870">
                  <c:v>27060</c:v>
                </c:pt>
                <c:pt idx="8871">
                  <c:v>24515</c:v>
                </c:pt>
                <c:pt idx="8872">
                  <c:v>23575</c:v>
                </c:pt>
                <c:pt idx="8873">
                  <c:v>33425</c:v>
                </c:pt>
                <c:pt idx="8874">
                  <c:v>33395</c:v>
                </c:pt>
                <c:pt idx="8875">
                  <c:v>15840</c:v>
                </c:pt>
                <c:pt idx="8876">
                  <c:v>33135</c:v>
                </c:pt>
                <c:pt idx="8877">
                  <c:v>28410</c:v>
                </c:pt>
                <c:pt idx="8878">
                  <c:v>28705</c:v>
                </c:pt>
                <c:pt idx="8879">
                  <c:v>23640</c:v>
                </c:pt>
                <c:pt idx="8880">
                  <c:v>16115</c:v>
                </c:pt>
                <c:pt idx="8881">
                  <c:v>28460</c:v>
                </c:pt>
                <c:pt idx="8882">
                  <c:v>30570</c:v>
                </c:pt>
                <c:pt idx="8883">
                  <c:v>25915</c:v>
                </c:pt>
                <c:pt idx="8884">
                  <c:v>28995</c:v>
                </c:pt>
                <c:pt idx="8885">
                  <c:v>30315</c:v>
                </c:pt>
                <c:pt idx="8886">
                  <c:v>30465</c:v>
                </c:pt>
                <c:pt idx="8887">
                  <c:v>33280</c:v>
                </c:pt>
                <c:pt idx="8888">
                  <c:v>21465</c:v>
                </c:pt>
                <c:pt idx="8889">
                  <c:v>31665</c:v>
                </c:pt>
                <c:pt idx="8890">
                  <c:v>29980</c:v>
                </c:pt>
                <c:pt idx="8891">
                  <c:v>19620</c:v>
                </c:pt>
                <c:pt idx="8892">
                  <c:v>33575</c:v>
                </c:pt>
                <c:pt idx="8893">
                  <c:v>27250</c:v>
                </c:pt>
                <c:pt idx="8894">
                  <c:v>28485</c:v>
                </c:pt>
                <c:pt idx="8895">
                  <c:v>35160</c:v>
                </c:pt>
                <c:pt idx="8896">
                  <c:v>28555</c:v>
                </c:pt>
                <c:pt idx="8897">
                  <c:v>48205</c:v>
                </c:pt>
                <c:pt idx="8898">
                  <c:v>45055</c:v>
                </c:pt>
                <c:pt idx="8899">
                  <c:v>38725</c:v>
                </c:pt>
                <c:pt idx="8900">
                  <c:v>41875</c:v>
                </c:pt>
                <c:pt idx="8901">
                  <c:v>42840</c:v>
                </c:pt>
                <c:pt idx="8902">
                  <c:v>49620</c:v>
                </c:pt>
                <c:pt idx="8903">
                  <c:v>39640</c:v>
                </c:pt>
                <c:pt idx="8904">
                  <c:v>46420</c:v>
                </c:pt>
                <c:pt idx="8905">
                  <c:v>51490</c:v>
                </c:pt>
                <c:pt idx="8906">
                  <c:v>47915</c:v>
                </c:pt>
                <c:pt idx="8907">
                  <c:v>41135</c:v>
                </c:pt>
                <c:pt idx="8908">
                  <c:v>44710</c:v>
                </c:pt>
                <c:pt idx="8909">
                  <c:v>46110</c:v>
                </c:pt>
                <c:pt idx="8910">
                  <c:v>35920</c:v>
                </c:pt>
                <c:pt idx="8911">
                  <c:v>28545</c:v>
                </c:pt>
                <c:pt idx="8912">
                  <c:v>43450</c:v>
                </c:pt>
                <c:pt idx="8913">
                  <c:v>37680</c:v>
                </c:pt>
                <c:pt idx="8914">
                  <c:v>35435</c:v>
                </c:pt>
                <c:pt idx="8915">
                  <c:v>33340</c:v>
                </c:pt>
                <c:pt idx="8916">
                  <c:v>42010</c:v>
                </c:pt>
                <c:pt idx="8917">
                  <c:v>42310</c:v>
                </c:pt>
                <c:pt idx="8918">
                  <c:v>47875</c:v>
                </c:pt>
                <c:pt idx="8919">
                  <c:v>42270</c:v>
                </c:pt>
                <c:pt idx="8920">
                  <c:v>51150</c:v>
                </c:pt>
                <c:pt idx="8921">
                  <c:v>34110</c:v>
                </c:pt>
                <c:pt idx="8922">
                  <c:v>35135</c:v>
                </c:pt>
                <c:pt idx="8923">
                  <c:v>30345</c:v>
                </c:pt>
                <c:pt idx="8924">
                  <c:v>32095</c:v>
                </c:pt>
                <c:pt idx="8925">
                  <c:v>30130</c:v>
                </c:pt>
                <c:pt idx="8926">
                  <c:v>41970</c:v>
                </c:pt>
                <c:pt idx="8927">
                  <c:v>34530</c:v>
                </c:pt>
                <c:pt idx="8928">
                  <c:v>45420</c:v>
                </c:pt>
                <c:pt idx="8929">
                  <c:v>42760</c:v>
                </c:pt>
                <c:pt idx="8930">
                  <c:v>40620</c:v>
                </c:pt>
                <c:pt idx="8931">
                  <c:v>36090</c:v>
                </c:pt>
                <c:pt idx="8932">
                  <c:v>26495</c:v>
                </c:pt>
                <c:pt idx="8933">
                  <c:v>40320</c:v>
                </c:pt>
                <c:pt idx="8934">
                  <c:v>31625</c:v>
                </c:pt>
                <c:pt idx="8935">
                  <c:v>30045</c:v>
                </c:pt>
                <c:pt idx="8936">
                  <c:v>37730</c:v>
                </c:pt>
                <c:pt idx="8937">
                  <c:v>34230</c:v>
                </c:pt>
                <c:pt idx="8938">
                  <c:v>45810</c:v>
                </c:pt>
                <c:pt idx="8939">
                  <c:v>38635</c:v>
                </c:pt>
                <c:pt idx="8940">
                  <c:v>50850</c:v>
                </c:pt>
                <c:pt idx="8941">
                  <c:v>39420</c:v>
                </c:pt>
                <c:pt idx="8942">
                  <c:v>37380</c:v>
                </c:pt>
                <c:pt idx="8943">
                  <c:v>40100</c:v>
                </c:pt>
                <c:pt idx="8944">
                  <c:v>42560</c:v>
                </c:pt>
                <c:pt idx="8945">
                  <c:v>42860</c:v>
                </c:pt>
                <c:pt idx="8946">
                  <c:v>45120</c:v>
                </c:pt>
                <c:pt idx="8947">
                  <c:v>47575</c:v>
                </c:pt>
                <c:pt idx="8948">
                  <c:v>31940</c:v>
                </c:pt>
                <c:pt idx="8949">
                  <c:v>38335</c:v>
                </c:pt>
                <c:pt idx="8950">
                  <c:v>35870</c:v>
                </c:pt>
                <c:pt idx="8951">
                  <c:v>28155</c:v>
                </c:pt>
                <c:pt idx="8952">
                  <c:v>36825</c:v>
                </c:pt>
                <c:pt idx="8953">
                  <c:v>26105</c:v>
                </c:pt>
                <c:pt idx="8954">
                  <c:v>37125</c:v>
                </c:pt>
                <c:pt idx="8955">
                  <c:v>33215</c:v>
                </c:pt>
                <c:pt idx="8956">
                  <c:v>39510</c:v>
                </c:pt>
                <c:pt idx="8957">
                  <c:v>36390</c:v>
                </c:pt>
                <c:pt idx="8958">
                  <c:v>36745</c:v>
                </c:pt>
                <c:pt idx="8959">
                  <c:v>34280</c:v>
                </c:pt>
                <c:pt idx="8960">
                  <c:v>32395</c:v>
                </c:pt>
                <c:pt idx="8961">
                  <c:v>31750</c:v>
                </c:pt>
                <c:pt idx="8962">
                  <c:v>37045</c:v>
                </c:pt>
                <c:pt idx="8963">
                  <c:v>39540</c:v>
                </c:pt>
                <c:pt idx="8964">
                  <c:v>39240</c:v>
                </c:pt>
                <c:pt idx="8965">
                  <c:v>35825</c:v>
                </c:pt>
                <c:pt idx="8966">
                  <c:v>39685</c:v>
                </c:pt>
                <c:pt idx="8967">
                  <c:v>31035</c:v>
                </c:pt>
                <c:pt idx="8968">
                  <c:v>32870</c:v>
                </c:pt>
                <c:pt idx="8969">
                  <c:v>43775</c:v>
                </c:pt>
                <c:pt idx="8970">
                  <c:v>35545</c:v>
                </c:pt>
                <c:pt idx="8971">
                  <c:v>36935</c:v>
                </c:pt>
                <c:pt idx="8972">
                  <c:v>38590</c:v>
                </c:pt>
                <c:pt idx="8973">
                  <c:v>41250</c:v>
                </c:pt>
                <c:pt idx="8974">
                  <c:v>31120</c:v>
                </c:pt>
                <c:pt idx="8975">
                  <c:v>47135</c:v>
                </c:pt>
                <c:pt idx="8976">
                  <c:v>48500</c:v>
                </c:pt>
                <c:pt idx="8977">
                  <c:v>44475</c:v>
                </c:pt>
                <c:pt idx="8978">
                  <c:v>33170</c:v>
                </c:pt>
                <c:pt idx="8979">
                  <c:v>46835</c:v>
                </c:pt>
                <c:pt idx="8980">
                  <c:v>33060</c:v>
                </c:pt>
                <c:pt idx="8981">
                  <c:v>53315</c:v>
                </c:pt>
                <c:pt idx="8982">
                  <c:v>38290</c:v>
                </c:pt>
                <c:pt idx="8983">
                  <c:v>31335</c:v>
                </c:pt>
                <c:pt idx="8984">
                  <c:v>33295</c:v>
                </c:pt>
                <c:pt idx="8985">
                  <c:v>38740</c:v>
                </c:pt>
                <c:pt idx="8986">
                  <c:v>41185</c:v>
                </c:pt>
                <c:pt idx="8987">
                  <c:v>43710</c:v>
                </c:pt>
                <c:pt idx="8988">
                  <c:v>27485</c:v>
                </c:pt>
                <c:pt idx="8989">
                  <c:v>36980</c:v>
                </c:pt>
                <c:pt idx="8990">
                  <c:v>44010</c:v>
                </c:pt>
                <c:pt idx="8991">
                  <c:v>33360</c:v>
                </c:pt>
                <c:pt idx="8992">
                  <c:v>45640</c:v>
                </c:pt>
                <c:pt idx="8993">
                  <c:v>45170</c:v>
                </c:pt>
                <c:pt idx="8994">
                  <c:v>35100</c:v>
                </c:pt>
                <c:pt idx="8995">
                  <c:v>39275</c:v>
                </c:pt>
                <c:pt idx="8996">
                  <c:v>49740</c:v>
                </c:pt>
                <c:pt idx="8997">
                  <c:v>50040</c:v>
                </c:pt>
                <c:pt idx="8998">
                  <c:v>29510</c:v>
                </c:pt>
                <c:pt idx="8999">
                  <c:v>36850</c:v>
                </c:pt>
                <c:pt idx="9000">
                  <c:v>48200</c:v>
                </c:pt>
                <c:pt idx="9001">
                  <c:v>38890</c:v>
                </c:pt>
                <c:pt idx="9002">
                  <c:v>38695</c:v>
                </c:pt>
                <c:pt idx="9003">
                  <c:v>40090</c:v>
                </c:pt>
                <c:pt idx="9004">
                  <c:v>41890</c:v>
                </c:pt>
                <c:pt idx="9005">
                  <c:v>43260</c:v>
                </c:pt>
                <c:pt idx="9006">
                  <c:v>41865</c:v>
                </c:pt>
                <c:pt idx="9007">
                  <c:v>53015</c:v>
                </c:pt>
                <c:pt idx="9008">
                  <c:v>36680</c:v>
                </c:pt>
                <c:pt idx="9009">
                  <c:v>36940</c:v>
                </c:pt>
                <c:pt idx="9010">
                  <c:v>32955</c:v>
                </c:pt>
                <c:pt idx="9011">
                  <c:v>29120</c:v>
                </c:pt>
                <c:pt idx="9012">
                  <c:v>37345</c:v>
                </c:pt>
                <c:pt idx="9013">
                  <c:v>27095</c:v>
                </c:pt>
                <c:pt idx="9014">
                  <c:v>40495</c:v>
                </c:pt>
                <c:pt idx="9015">
                  <c:v>36035</c:v>
                </c:pt>
                <c:pt idx="9016">
                  <c:v>37835</c:v>
                </c:pt>
                <c:pt idx="9017">
                  <c:v>39230</c:v>
                </c:pt>
                <c:pt idx="9018">
                  <c:v>38980</c:v>
                </c:pt>
                <c:pt idx="9019">
                  <c:v>36515</c:v>
                </c:pt>
                <c:pt idx="9020">
                  <c:v>43950</c:v>
                </c:pt>
                <c:pt idx="9021">
                  <c:v>31525</c:v>
                </c:pt>
                <c:pt idx="9022">
                  <c:v>33850</c:v>
                </c:pt>
                <c:pt idx="9023">
                  <c:v>44350</c:v>
                </c:pt>
                <c:pt idx="9024">
                  <c:v>47175</c:v>
                </c:pt>
                <c:pt idx="9025">
                  <c:v>44465</c:v>
                </c:pt>
                <c:pt idx="9026">
                  <c:v>42075</c:v>
                </c:pt>
                <c:pt idx="9027">
                  <c:v>47475</c:v>
                </c:pt>
                <c:pt idx="9028">
                  <c:v>46180</c:v>
                </c:pt>
                <c:pt idx="9029">
                  <c:v>33550</c:v>
                </c:pt>
                <c:pt idx="9030">
                  <c:v>39965</c:v>
                </c:pt>
                <c:pt idx="9031">
                  <c:v>35590</c:v>
                </c:pt>
                <c:pt idx="9032">
                  <c:v>27975</c:v>
                </c:pt>
                <c:pt idx="9033">
                  <c:v>41590</c:v>
                </c:pt>
                <c:pt idx="9034">
                  <c:v>44050</c:v>
                </c:pt>
                <c:pt idx="9035">
                  <c:v>37370</c:v>
                </c:pt>
                <c:pt idx="9036">
                  <c:v>54925</c:v>
                </c:pt>
                <c:pt idx="9037">
                  <c:v>27585</c:v>
                </c:pt>
                <c:pt idx="9038">
                  <c:v>33860</c:v>
                </c:pt>
                <c:pt idx="9039">
                  <c:v>33445</c:v>
                </c:pt>
                <c:pt idx="9040">
                  <c:v>48740</c:v>
                </c:pt>
                <c:pt idx="9041">
                  <c:v>45860</c:v>
                </c:pt>
                <c:pt idx="9042">
                  <c:v>40375</c:v>
                </c:pt>
                <c:pt idx="9043">
                  <c:v>54625</c:v>
                </c:pt>
                <c:pt idx="9044">
                  <c:v>42380</c:v>
                </c:pt>
                <c:pt idx="9045">
                  <c:v>29610</c:v>
                </c:pt>
                <c:pt idx="9046">
                  <c:v>51350</c:v>
                </c:pt>
                <c:pt idx="9047">
                  <c:v>30000</c:v>
                </c:pt>
                <c:pt idx="9048">
                  <c:v>37430</c:v>
                </c:pt>
                <c:pt idx="9049">
                  <c:v>40985</c:v>
                </c:pt>
                <c:pt idx="9050">
                  <c:v>39185</c:v>
                </c:pt>
                <c:pt idx="9051">
                  <c:v>37670</c:v>
                </c:pt>
                <c:pt idx="9052">
                  <c:v>44815</c:v>
                </c:pt>
                <c:pt idx="9053">
                  <c:v>31825</c:v>
                </c:pt>
                <c:pt idx="9054">
                  <c:v>37425</c:v>
                </c:pt>
                <c:pt idx="9055">
                  <c:v>51650</c:v>
                </c:pt>
                <c:pt idx="9056">
                  <c:v>49040</c:v>
                </c:pt>
                <c:pt idx="9057">
                  <c:v>37340</c:v>
                </c:pt>
                <c:pt idx="9058">
                  <c:v>39280</c:v>
                </c:pt>
                <c:pt idx="9059">
                  <c:v>33985</c:v>
                </c:pt>
                <c:pt idx="9060">
                  <c:v>40580</c:v>
                </c:pt>
                <c:pt idx="9061">
                  <c:v>31610</c:v>
                </c:pt>
                <c:pt idx="9062">
                  <c:v>39580</c:v>
                </c:pt>
                <c:pt idx="9063">
                  <c:v>42555</c:v>
                </c:pt>
                <c:pt idx="9064">
                  <c:v>33360</c:v>
                </c:pt>
                <c:pt idx="9065">
                  <c:v>2000</c:v>
                </c:pt>
                <c:pt idx="9066">
                  <c:v>2000</c:v>
                </c:pt>
                <c:pt idx="9067">
                  <c:v>2000</c:v>
                </c:pt>
                <c:pt idx="9068">
                  <c:v>2000</c:v>
                </c:pt>
                <c:pt idx="9069">
                  <c:v>2000</c:v>
                </c:pt>
                <c:pt idx="9070">
                  <c:v>2000</c:v>
                </c:pt>
                <c:pt idx="9071">
                  <c:v>2000</c:v>
                </c:pt>
                <c:pt idx="9072">
                  <c:v>2000</c:v>
                </c:pt>
                <c:pt idx="9073">
                  <c:v>84000</c:v>
                </c:pt>
                <c:pt idx="9074">
                  <c:v>106700</c:v>
                </c:pt>
                <c:pt idx="9075">
                  <c:v>214500</c:v>
                </c:pt>
                <c:pt idx="9076">
                  <c:v>147300</c:v>
                </c:pt>
                <c:pt idx="9077">
                  <c:v>108050</c:v>
                </c:pt>
                <c:pt idx="9078">
                  <c:v>85050</c:v>
                </c:pt>
                <c:pt idx="9079">
                  <c:v>217550</c:v>
                </c:pt>
                <c:pt idx="9080">
                  <c:v>149700</c:v>
                </c:pt>
                <c:pt idx="9081">
                  <c:v>110800</c:v>
                </c:pt>
                <c:pt idx="9082">
                  <c:v>151350</c:v>
                </c:pt>
                <c:pt idx="9083">
                  <c:v>219850</c:v>
                </c:pt>
                <c:pt idx="9084">
                  <c:v>86950</c:v>
                </c:pt>
                <c:pt idx="9085">
                  <c:v>60300</c:v>
                </c:pt>
                <c:pt idx="9086">
                  <c:v>47950</c:v>
                </c:pt>
                <c:pt idx="9087">
                  <c:v>56225</c:v>
                </c:pt>
                <c:pt idx="9088">
                  <c:v>68925</c:v>
                </c:pt>
                <c:pt idx="9089">
                  <c:v>43525</c:v>
                </c:pt>
                <c:pt idx="9090">
                  <c:v>43950</c:v>
                </c:pt>
                <c:pt idx="9091">
                  <c:v>57650</c:v>
                </c:pt>
                <c:pt idx="9092">
                  <c:v>70850</c:v>
                </c:pt>
                <c:pt idx="9093">
                  <c:v>59200</c:v>
                </c:pt>
                <c:pt idx="9094">
                  <c:v>47000</c:v>
                </c:pt>
                <c:pt idx="9095">
                  <c:v>72600</c:v>
                </c:pt>
                <c:pt idx="9096">
                  <c:v>480000</c:v>
                </c:pt>
                <c:pt idx="9097">
                  <c:v>495000</c:v>
                </c:pt>
                <c:pt idx="9098">
                  <c:v>495000</c:v>
                </c:pt>
                <c:pt idx="9099">
                  <c:v>221580</c:v>
                </c:pt>
                <c:pt idx="9100">
                  <c:v>228080</c:v>
                </c:pt>
                <c:pt idx="9101">
                  <c:v>199500</c:v>
                </c:pt>
                <c:pt idx="9102">
                  <c:v>206000</c:v>
                </c:pt>
                <c:pt idx="9103">
                  <c:v>275000</c:v>
                </c:pt>
                <c:pt idx="9104">
                  <c:v>201500</c:v>
                </c:pt>
                <c:pt idx="9105">
                  <c:v>208000</c:v>
                </c:pt>
                <c:pt idx="9106">
                  <c:v>183000</c:v>
                </c:pt>
                <c:pt idx="9107">
                  <c:v>189600</c:v>
                </c:pt>
                <c:pt idx="9108">
                  <c:v>196100</c:v>
                </c:pt>
                <c:pt idx="9109">
                  <c:v>2397</c:v>
                </c:pt>
                <c:pt idx="9110">
                  <c:v>2488</c:v>
                </c:pt>
                <c:pt idx="9111">
                  <c:v>2816</c:v>
                </c:pt>
                <c:pt idx="9112">
                  <c:v>2934</c:v>
                </c:pt>
                <c:pt idx="9113">
                  <c:v>21515</c:v>
                </c:pt>
                <c:pt idx="9114">
                  <c:v>26515</c:v>
                </c:pt>
                <c:pt idx="9115">
                  <c:v>22455</c:v>
                </c:pt>
                <c:pt idx="9116">
                  <c:v>28135</c:v>
                </c:pt>
                <c:pt idx="9117">
                  <c:v>31750</c:v>
                </c:pt>
                <c:pt idx="9118">
                  <c:v>28400</c:v>
                </c:pt>
                <c:pt idx="9119">
                  <c:v>24275</c:v>
                </c:pt>
                <c:pt idx="9120">
                  <c:v>30375</c:v>
                </c:pt>
                <c:pt idx="9121">
                  <c:v>29410</c:v>
                </c:pt>
                <c:pt idx="9122">
                  <c:v>26225</c:v>
                </c:pt>
                <c:pt idx="9123">
                  <c:v>29485</c:v>
                </c:pt>
                <c:pt idx="9124">
                  <c:v>26000</c:v>
                </c:pt>
                <c:pt idx="9125">
                  <c:v>29500</c:v>
                </c:pt>
                <c:pt idx="9126">
                  <c:v>26000</c:v>
                </c:pt>
                <c:pt idx="9127">
                  <c:v>30100</c:v>
                </c:pt>
                <c:pt idx="9128">
                  <c:v>26000</c:v>
                </c:pt>
                <c:pt idx="9129">
                  <c:v>30100</c:v>
                </c:pt>
                <c:pt idx="9130">
                  <c:v>23175</c:v>
                </c:pt>
                <c:pt idx="9131">
                  <c:v>26525</c:v>
                </c:pt>
                <c:pt idx="9132">
                  <c:v>28575</c:v>
                </c:pt>
                <c:pt idx="9133">
                  <c:v>33525</c:v>
                </c:pt>
                <c:pt idx="9134">
                  <c:v>21150</c:v>
                </c:pt>
                <c:pt idx="9135">
                  <c:v>23275</c:v>
                </c:pt>
                <c:pt idx="9136">
                  <c:v>28925</c:v>
                </c:pt>
                <c:pt idx="9137">
                  <c:v>27350</c:v>
                </c:pt>
                <c:pt idx="9138">
                  <c:v>21750</c:v>
                </c:pt>
                <c:pt idx="9139">
                  <c:v>23400</c:v>
                </c:pt>
                <c:pt idx="9140">
                  <c:v>34075</c:v>
                </c:pt>
                <c:pt idx="9141">
                  <c:v>23725</c:v>
                </c:pt>
                <c:pt idx="9142">
                  <c:v>21600</c:v>
                </c:pt>
                <c:pt idx="9143">
                  <c:v>27150</c:v>
                </c:pt>
                <c:pt idx="9144">
                  <c:v>23400</c:v>
                </c:pt>
                <c:pt idx="9145">
                  <c:v>26600</c:v>
                </c:pt>
                <c:pt idx="9146">
                  <c:v>23125</c:v>
                </c:pt>
                <c:pt idx="9147">
                  <c:v>21950</c:v>
                </c:pt>
                <c:pt idx="9148">
                  <c:v>34350</c:v>
                </c:pt>
                <c:pt idx="9149">
                  <c:v>15495</c:v>
                </c:pt>
                <c:pt idx="9150">
                  <c:v>21945</c:v>
                </c:pt>
                <c:pt idx="9151">
                  <c:v>16095</c:v>
                </c:pt>
                <c:pt idx="9152">
                  <c:v>18835</c:v>
                </c:pt>
                <c:pt idx="9153">
                  <c:v>21345</c:v>
                </c:pt>
                <c:pt idx="9154">
                  <c:v>14845</c:v>
                </c:pt>
                <c:pt idx="9155">
                  <c:v>18235</c:v>
                </c:pt>
                <c:pt idx="9156">
                  <c:v>17845</c:v>
                </c:pt>
                <c:pt idx="9157">
                  <c:v>17245</c:v>
                </c:pt>
                <c:pt idx="9158">
                  <c:v>19680</c:v>
                </c:pt>
                <c:pt idx="9159">
                  <c:v>20545</c:v>
                </c:pt>
                <c:pt idx="9160">
                  <c:v>14245</c:v>
                </c:pt>
                <c:pt idx="9161">
                  <c:v>20245</c:v>
                </c:pt>
                <c:pt idx="9162">
                  <c:v>19945</c:v>
                </c:pt>
                <c:pt idx="9163">
                  <c:v>16455</c:v>
                </c:pt>
                <c:pt idx="9164">
                  <c:v>15855</c:v>
                </c:pt>
                <c:pt idx="9165">
                  <c:v>16155</c:v>
                </c:pt>
                <c:pt idx="9166">
                  <c:v>20095</c:v>
                </c:pt>
                <c:pt idx="9167">
                  <c:v>18145</c:v>
                </c:pt>
                <c:pt idx="9168">
                  <c:v>15595</c:v>
                </c:pt>
                <c:pt idx="9169">
                  <c:v>20345</c:v>
                </c:pt>
                <c:pt idx="9170">
                  <c:v>16755</c:v>
                </c:pt>
                <c:pt idx="9171">
                  <c:v>19780</c:v>
                </c:pt>
                <c:pt idx="9172">
                  <c:v>20095</c:v>
                </c:pt>
                <c:pt idx="9173">
                  <c:v>21495</c:v>
                </c:pt>
                <c:pt idx="9174">
                  <c:v>14345</c:v>
                </c:pt>
                <c:pt idx="9175">
                  <c:v>17545</c:v>
                </c:pt>
                <c:pt idx="9176">
                  <c:v>14945</c:v>
                </c:pt>
                <c:pt idx="9177">
                  <c:v>16195</c:v>
                </c:pt>
                <c:pt idx="9178">
                  <c:v>21495</c:v>
                </c:pt>
                <c:pt idx="9179">
                  <c:v>18170</c:v>
                </c:pt>
                <c:pt idx="9180">
                  <c:v>21215</c:v>
                </c:pt>
                <c:pt idx="9181">
                  <c:v>17580</c:v>
                </c:pt>
                <c:pt idx="9182">
                  <c:v>18970</c:v>
                </c:pt>
                <c:pt idx="9183">
                  <c:v>16395</c:v>
                </c:pt>
                <c:pt idx="9184">
                  <c:v>20415</c:v>
                </c:pt>
                <c:pt idx="9185">
                  <c:v>19720</c:v>
                </c:pt>
                <c:pt idx="9186">
                  <c:v>17530</c:v>
                </c:pt>
                <c:pt idx="9187">
                  <c:v>19720</c:v>
                </c:pt>
                <c:pt idx="9188">
                  <c:v>15145</c:v>
                </c:pt>
                <c:pt idx="9189">
                  <c:v>16538</c:v>
                </c:pt>
                <c:pt idx="9190">
                  <c:v>13975</c:v>
                </c:pt>
                <c:pt idx="9191">
                  <c:v>20793</c:v>
                </c:pt>
                <c:pt idx="9192">
                  <c:v>17093</c:v>
                </c:pt>
                <c:pt idx="9193">
                  <c:v>15957</c:v>
                </c:pt>
                <c:pt idx="9194">
                  <c:v>24492</c:v>
                </c:pt>
                <c:pt idx="9195">
                  <c:v>15093</c:v>
                </c:pt>
                <c:pt idx="9196">
                  <c:v>15420</c:v>
                </c:pt>
                <c:pt idx="9197">
                  <c:v>19675</c:v>
                </c:pt>
                <c:pt idx="9198">
                  <c:v>14770</c:v>
                </c:pt>
                <c:pt idx="9199">
                  <c:v>16570</c:v>
                </c:pt>
                <c:pt idx="9200">
                  <c:v>24670</c:v>
                </c:pt>
                <c:pt idx="9201">
                  <c:v>21970</c:v>
                </c:pt>
                <c:pt idx="9202">
                  <c:v>16270</c:v>
                </c:pt>
                <c:pt idx="9203">
                  <c:v>16220</c:v>
                </c:pt>
                <c:pt idx="9204">
                  <c:v>20320</c:v>
                </c:pt>
                <c:pt idx="9205">
                  <c:v>17670</c:v>
                </c:pt>
                <c:pt idx="9206">
                  <c:v>18270</c:v>
                </c:pt>
                <c:pt idx="9207">
                  <c:v>38500</c:v>
                </c:pt>
                <c:pt idx="9208">
                  <c:v>24300</c:v>
                </c:pt>
                <c:pt idx="9209">
                  <c:v>26700</c:v>
                </c:pt>
                <c:pt idx="9210">
                  <c:v>36700</c:v>
                </c:pt>
                <c:pt idx="9211">
                  <c:v>41700</c:v>
                </c:pt>
                <c:pt idx="9212">
                  <c:v>31700</c:v>
                </c:pt>
                <c:pt idx="9213">
                  <c:v>33500</c:v>
                </c:pt>
                <c:pt idx="9214">
                  <c:v>26100</c:v>
                </c:pt>
                <c:pt idx="9215">
                  <c:v>39900</c:v>
                </c:pt>
                <c:pt idx="9216">
                  <c:v>28500</c:v>
                </c:pt>
                <c:pt idx="9217">
                  <c:v>38300</c:v>
                </c:pt>
                <c:pt idx="9218">
                  <c:v>28200</c:v>
                </c:pt>
                <c:pt idx="9219">
                  <c:v>33900</c:v>
                </c:pt>
                <c:pt idx="9220">
                  <c:v>28700</c:v>
                </c:pt>
                <c:pt idx="9221">
                  <c:v>40100</c:v>
                </c:pt>
                <c:pt idx="9222">
                  <c:v>32900</c:v>
                </c:pt>
                <c:pt idx="9223">
                  <c:v>25100</c:v>
                </c:pt>
                <c:pt idx="9224">
                  <c:v>43300</c:v>
                </c:pt>
                <c:pt idx="9225">
                  <c:v>32100</c:v>
                </c:pt>
                <c:pt idx="9226">
                  <c:v>26400</c:v>
                </c:pt>
                <c:pt idx="9227">
                  <c:v>41500</c:v>
                </c:pt>
                <c:pt idx="9228">
                  <c:v>31100</c:v>
                </c:pt>
                <c:pt idx="9229">
                  <c:v>30500</c:v>
                </c:pt>
                <c:pt idx="9230">
                  <c:v>39900</c:v>
                </c:pt>
                <c:pt idx="9231">
                  <c:v>41700</c:v>
                </c:pt>
                <c:pt idx="9232">
                  <c:v>28500</c:v>
                </c:pt>
                <c:pt idx="9233">
                  <c:v>28990</c:v>
                </c:pt>
                <c:pt idx="9234">
                  <c:v>33100</c:v>
                </c:pt>
                <c:pt idx="9235">
                  <c:v>40400</c:v>
                </c:pt>
                <c:pt idx="9236">
                  <c:v>31500</c:v>
                </c:pt>
                <c:pt idx="9237">
                  <c:v>38600</c:v>
                </c:pt>
                <c:pt idx="9238">
                  <c:v>45700</c:v>
                </c:pt>
                <c:pt idx="9239">
                  <c:v>43900</c:v>
                </c:pt>
                <c:pt idx="9240">
                  <c:v>30790</c:v>
                </c:pt>
                <c:pt idx="9241">
                  <c:v>25400</c:v>
                </c:pt>
                <c:pt idx="9242">
                  <c:v>34900</c:v>
                </c:pt>
                <c:pt idx="9243">
                  <c:v>26700</c:v>
                </c:pt>
                <c:pt idx="9244">
                  <c:v>33300</c:v>
                </c:pt>
                <c:pt idx="9245">
                  <c:v>35700</c:v>
                </c:pt>
                <c:pt idx="9246">
                  <c:v>33700</c:v>
                </c:pt>
                <c:pt idx="9247">
                  <c:v>33950</c:v>
                </c:pt>
                <c:pt idx="9248">
                  <c:v>31950</c:v>
                </c:pt>
                <c:pt idx="9249">
                  <c:v>35950</c:v>
                </c:pt>
                <c:pt idx="9250">
                  <c:v>16900</c:v>
                </c:pt>
                <c:pt idx="9251">
                  <c:v>20500</c:v>
                </c:pt>
                <c:pt idx="9252">
                  <c:v>18400</c:v>
                </c:pt>
                <c:pt idx="9253">
                  <c:v>14900</c:v>
                </c:pt>
                <c:pt idx="9254">
                  <c:v>15190</c:v>
                </c:pt>
                <c:pt idx="9255">
                  <c:v>17190</c:v>
                </c:pt>
                <c:pt idx="9256">
                  <c:v>20790</c:v>
                </c:pt>
                <c:pt idx="9257">
                  <c:v>18690</c:v>
                </c:pt>
                <c:pt idx="9258">
                  <c:v>17400</c:v>
                </c:pt>
                <c:pt idx="9259">
                  <c:v>15900</c:v>
                </c:pt>
                <c:pt idx="9260">
                  <c:v>21300</c:v>
                </c:pt>
                <c:pt idx="9261">
                  <c:v>19400</c:v>
                </c:pt>
                <c:pt idx="9262">
                  <c:v>26685</c:v>
                </c:pt>
                <c:pt idx="9263">
                  <c:v>27010</c:v>
                </c:pt>
                <c:pt idx="9264">
                  <c:v>25170</c:v>
                </c:pt>
                <c:pt idx="9265">
                  <c:v>25560</c:v>
                </c:pt>
                <c:pt idx="9266">
                  <c:v>25510</c:v>
                </c:pt>
                <c:pt idx="9267">
                  <c:v>25120</c:v>
                </c:pt>
                <c:pt idx="9268">
                  <c:v>14040</c:v>
                </c:pt>
                <c:pt idx="9269">
                  <c:v>15095</c:v>
                </c:pt>
                <c:pt idx="9270">
                  <c:v>15440</c:v>
                </c:pt>
                <c:pt idx="9271">
                  <c:v>12270</c:v>
                </c:pt>
                <c:pt idx="9272">
                  <c:v>13580</c:v>
                </c:pt>
                <c:pt idx="9273">
                  <c:v>16535</c:v>
                </c:pt>
                <c:pt idx="9274">
                  <c:v>14685</c:v>
                </c:pt>
                <c:pt idx="9275">
                  <c:v>17285</c:v>
                </c:pt>
                <c:pt idx="9276">
                  <c:v>15785</c:v>
                </c:pt>
                <c:pt idx="9277">
                  <c:v>13760</c:v>
                </c:pt>
                <c:pt idx="9278">
                  <c:v>12660</c:v>
                </c:pt>
                <c:pt idx="9279">
                  <c:v>16185</c:v>
                </c:pt>
                <c:pt idx="9280">
                  <c:v>16325</c:v>
                </c:pt>
                <c:pt idx="9281">
                  <c:v>13000</c:v>
                </c:pt>
                <c:pt idx="9282">
                  <c:v>14100</c:v>
                </c:pt>
                <c:pt idx="9283">
                  <c:v>15925</c:v>
                </c:pt>
                <c:pt idx="9284">
                  <c:v>14825</c:v>
                </c:pt>
                <c:pt idx="9285">
                  <c:v>17425</c:v>
                </c:pt>
                <c:pt idx="9286">
                  <c:v>12895</c:v>
                </c:pt>
                <c:pt idx="9287">
                  <c:v>15995</c:v>
                </c:pt>
                <c:pt idx="9288">
                  <c:v>15895</c:v>
                </c:pt>
                <c:pt idx="9289">
                  <c:v>15995</c:v>
                </c:pt>
                <c:pt idx="9290">
                  <c:v>14895</c:v>
                </c:pt>
                <c:pt idx="9291">
                  <c:v>16995</c:v>
                </c:pt>
                <c:pt idx="9292">
                  <c:v>16995</c:v>
                </c:pt>
                <c:pt idx="9293">
                  <c:v>15895</c:v>
                </c:pt>
                <c:pt idx="9294">
                  <c:v>16995</c:v>
                </c:pt>
                <c:pt idx="9295">
                  <c:v>15995</c:v>
                </c:pt>
                <c:pt idx="9296">
                  <c:v>14895</c:v>
                </c:pt>
                <c:pt idx="9297">
                  <c:v>15995</c:v>
                </c:pt>
                <c:pt idx="9298">
                  <c:v>16995</c:v>
                </c:pt>
                <c:pt idx="9299">
                  <c:v>13895</c:v>
                </c:pt>
                <c:pt idx="9300">
                  <c:v>12895</c:v>
                </c:pt>
                <c:pt idx="9301">
                  <c:v>13550</c:v>
                </c:pt>
                <c:pt idx="9302">
                  <c:v>15550</c:v>
                </c:pt>
                <c:pt idx="9303">
                  <c:v>17450</c:v>
                </c:pt>
                <c:pt idx="9304">
                  <c:v>16695</c:v>
                </c:pt>
                <c:pt idx="9305">
                  <c:v>16550</c:v>
                </c:pt>
                <c:pt idx="9306">
                  <c:v>16450</c:v>
                </c:pt>
                <c:pt idx="9307">
                  <c:v>17695</c:v>
                </c:pt>
                <c:pt idx="9308">
                  <c:v>14550</c:v>
                </c:pt>
                <c:pt idx="9309">
                  <c:v>2000</c:v>
                </c:pt>
                <c:pt idx="9310">
                  <c:v>2000</c:v>
                </c:pt>
                <c:pt idx="9311">
                  <c:v>2000</c:v>
                </c:pt>
                <c:pt idx="9312">
                  <c:v>2000</c:v>
                </c:pt>
                <c:pt idx="9313">
                  <c:v>21900</c:v>
                </c:pt>
                <c:pt idx="9314">
                  <c:v>28100</c:v>
                </c:pt>
                <c:pt idx="9315">
                  <c:v>25300</c:v>
                </c:pt>
                <c:pt idx="9316">
                  <c:v>26800</c:v>
                </c:pt>
                <c:pt idx="9317">
                  <c:v>29600</c:v>
                </c:pt>
                <c:pt idx="9318">
                  <c:v>23400</c:v>
                </c:pt>
                <c:pt idx="9319">
                  <c:v>23650</c:v>
                </c:pt>
                <c:pt idx="9320">
                  <c:v>22150</c:v>
                </c:pt>
                <c:pt idx="9321">
                  <c:v>31490</c:v>
                </c:pt>
                <c:pt idx="9322">
                  <c:v>25350</c:v>
                </c:pt>
                <c:pt idx="9323">
                  <c:v>29990</c:v>
                </c:pt>
                <c:pt idx="9324">
                  <c:v>26850</c:v>
                </c:pt>
                <c:pt idx="9325">
                  <c:v>27000</c:v>
                </c:pt>
                <c:pt idx="9326">
                  <c:v>32500</c:v>
                </c:pt>
                <c:pt idx="9327">
                  <c:v>22990</c:v>
                </c:pt>
                <c:pt idx="9328">
                  <c:v>34000</c:v>
                </c:pt>
                <c:pt idx="9329">
                  <c:v>25500</c:v>
                </c:pt>
                <c:pt idx="9330">
                  <c:v>24490</c:v>
                </c:pt>
                <c:pt idx="9331">
                  <c:v>2000</c:v>
                </c:pt>
                <c:pt idx="9332">
                  <c:v>2000</c:v>
                </c:pt>
                <c:pt idx="9333">
                  <c:v>2000</c:v>
                </c:pt>
                <c:pt idx="9334">
                  <c:v>2000</c:v>
                </c:pt>
                <c:pt idx="9335">
                  <c:v>85542</c:v>
                </c:pt>
                <c:pt idx="9336">
                  <c:v>89622</c:v>
                </c:pt>
                <c:pt idx="9337">
                  <c:v>89622</c:v>
                </c:pt>
                <c:pt idx="9338">
                  <c:v>85542</c:v>
                </c:pt>
                <c:pt idx="9339">
                  <c:v>87252</c:v>
                </c:pt>
                <c:pt idx="9340">
                  <c:v>91415</c:v>
                </c:pt>
                <c:pt idx="9341">
                  <c:v>52700</c:v>
                </c:pt>
                <c:pt idx="9342">
                  <c:v>60200</c:v>
                </c:pt>
                <c:pt idx="9343">
                  <c:v>53300</c:v>
                </c:pt>
                <c:pt idx="9344">
                  <c:v>60800</c:v>
                </c:pt>
                <c:pt idx="9345">
                  <c:v>60800</c:v>
                </c:pt>
                <c:pt idx="9346">
                  <c:v>53300</c:v>
                </c:pt>
                <c:pt idx="9347">
                  <c:v>97395</c:v>
                </c:pt>
                <c:pt idx="9348">
                  <c:v>120395</c:v>
                </c:pt>
                <c:pt idx="9349">
                  <c:v>107385</c:v>
                </c:pt>
                <c:pt idx="9350">
                  <c:v>84885</c:v>
                </c:pt>
                <c:pt idx="9351">
                  <c:v>48065</c:v>
                </c:pt>
                <c:pt idx="9352">
                  <c:v>50955</c:v>
                </c:pt>
                <c:pt idx="9353">
                  <c:v>42880</c:v>
                </c:pt>
                <c:pt idx="9354">
                  <c:v>48145</c:v>
                </c:pt>
                <c:pt idx="9355">
                  <c:v>37505</c:v>
                </c:pt>
                <c:pt idx="9356">
                  <c:v>45375</c:v>
                </c:pt>
                <c:pt idx="9357">
                  <c:v>45255</c:v>
                </c:pt>
                <c:pt idx="9358">
                  <c:v>48920</c:v>
                </c:pt>
                <c:pt idx="9359">
                  <c:v>48840</c:v>
                </c:pt>
                <c:pt idx="9360">
                  <c:v>46030</c:v>
                </c:pt>
                <c:pt idx="9361">
                  <c:v>51730</c:v>
                </c:pt>
                <c:pt idx="9362">
                  <c:v>43640</c:v>
                </c:pt>
                <c:pt idx="9363">
                  <c:v>46135</c:v>
                </c:pt>
                <c:pt idx="9364">
                  <c:v>37605</c:v>
                </c:pt>
                <c:pt idx="9365">
                  <c:v>37605</c:v>
                </c:pt>
                <c:pt idx="9366">
                  <c:v>48840</c:v>
                </c:pt>
                <c:pt idx="9367">
                  <c:v>51730</c:v>
                </c:pt>
                <c:pt idx="9368">
                  <c:v>48920</c:v>
                </c:pt>
                <c:pt idx="9369">
                  <c:v>46135</c:v>
                </c:pt>
                <c:pt idx="9370">
                  <c:v>43640</c:v>
                </c:pt>
                <c:pt idx="9371">
                  <c:v>46030</c:v>
                </c:pt>
                <c:pt idx="9372">
                  <c:v>43475</c:v>
                </c:pt>
                <c:pt idx="9373">
                  <c:v>45745</c:v>
                </c:pt>
                <c:pt idx="9374">
                  <c:v>46575</c:v>
                </c:pt>
                <c:pt idx="9375">
                  <c:v>41620</c:v>
                </c:pt>
                <c:pt idx="9376">
                  <c:v>42555</c:v>
                </c:pt>
                <c:pt idx="9377">
                  <c:v>39240</c:v>
                </c:pt>
                <c:pt idx="9378">
                  <c:v>2000</c:v>
                </c:pt>
                <c:pt idx="9379">
                  <c:v>2000</c:v>
                </c:pt>
                <c:pt idx="9380">
                  <c:v>2000</c:v>
                </c:pt>
                <c:pt idx="9381">
                  <c:v>2000</c:v>
                </c:pt>
                <c:pt idx="9382">
                  <c:v>2823</c:v>
                </c:pt>
                <c:pt idx="9383">
                  <c:v>2350</c:v>
                </c:pt>
                <c:pt idx="9384">
                  <c:v>2203</c:v>
                </c:pt>
                <c:pt idx="9385">
                  <c:v>2000</c:v>
                </c:pt>
                <c:pt idx="9386">
                  <c:v>2575</c:v>
                </c:pt>
                <c:pt idx="9387">
                  <c:v>3219</c:v>
                </c:pt>
                <c:pt idx="9388">
                  <c:v>2000</c:v>
                </c:pt>
                <c:pt idx="9389">
                  <c:v>3044</c:v>
                </c:pt>
                <c:pt idx="9390">
                  <c:v>2231</c:v>
                </c:pt>
                <c:pt idx="9391">
                  <c:v>3732</c:v>
                </c:pt>
                <c:pt idx="9392">
                  <c:v>21975</c:v>
                </c:pt>
                <c:pt idx="9393">
                  <c:v>21450</c:v>
                </c:pt>
                <c:pt idx="9394">
                  <c:v>22695</c:v>
                </c:pt>
                <c:pt idx="9395">
                  <c:v>23520</c:v>
                </c:pt>
                <c:pt idx="9396">
                  <c:v>19690</c:v>
                </c:pt>
                <c:pt idx="9397">
                  <c:v>19970</c:v>
                </c:pt>
                <c:pt idx="9398">
                  <c:v>20820</c:v>
                </c:pt>
                <c:pt idx="9399">
                  <c:v>22370</c:v>
                </c:pt>
                <c:pt idx="9400">
                  <c:v>19850</c:v>
                </c:pt>
                <c:pt idx="9401">
                  <c:v>20675</c:v>
                </c:pt>
                <c:pt idx="9402">
                  <c:v>21735</c:v>
                </c:pt>
                <c:pt idx="9403">
                  <c:v>23335</c:v>
                </c:pt>
                <c:pt idx="9404">
                  <c:v>22980</c:v>
                </c:pt>
                <c:pt idx="9405">
                  <c:v>20255</c:v>
                </c:pt>
                <c:pt idx="9406">
                  <c:v>20135</c:v>
                </c:pt>
                <c:pt idx="9407">
                  <c:v>23755</c:v>
                </c:pt>
                <c:pt idx="9408">
                  <c:v>20825</c:v>
                </c:pt>
                <c:pt idx="9409">
                  <c:v>75010</c:v>
                </c:pt>
                <c:pt idx="9410">
                  <c:v>78775</c:v>
                </c:pt>
                <c:pt idx="9411">
                  <c:v>81795</c:v>
                </c:pt>
                <c:pt idx="9412">
                  <c:v>56345</c:v>
                </c:pt>
                <c:pt idx="9413">
                  <c:v>46845</c:v>
                </c:pt>
                <c:pt idx="9414">
                  <c:v>55945</c:v>
                </c:pt>
                <c:pt idx="9415">
                  <c:v>68785</c:v>
                </c:pt>
                <c:pt idx="9416">
                  <c:v>50385</c:v>
                </c:pt>
                <c:pt idx="9417">
                  <c:v>46845</c:v>
                </c:pt>
                <c:pt idx="9418">
                  <c:v>56345</c:v>
                </c:pt>
                <c:pt idx="9419">
                  <c:v>47280</c:v>
                </c:pt>
                <c:pt idx="9420">
                  <c:v>50820</c:v>
                </c:pt>
                <c:pt idx="9421">
                  <c:v>56380</c:v>
                </c:pt>
                <c:pt idx="9422">
                  <c:v>54205</c:v>
                </c:pt>
                <c:pt idx="9423">
                  <c:v>63785</c:v>
                </c:pt>
                <c:pt idx="9424">
                  <c:v>57205</c:v>
                </c:pt>
                <c:pt idx="9425">
                  <c:v>66785</c:v>
                </c:pt>
                <c:pt idx="9426">
                  <c:v>52000</c:v>
                </c:pt>
                <c:pt idx="9427">
                  <c:v>49000</c:v>
                </c:pt>
                <c:pt idx="9428">
                  <c:v>54730</c:v>
                </c:pt>
                <c:pt idx="9429">
                  <c:v>57730</c:v>
                </c:pt>
                <c:pt idx="9430">
                  <c:v>64440</c:v>
                </c:pt>
                <c:pt idx="9431">
                  <c:v>52700</c:v>
                </c:pt>
                <c:pt idx="9432">
                  <c:v>49700</c:v>
                </c:pt>
                <c:pt idx="9433">
                  <c:v>67440</c:v>
                </c:pt>
                <c:pt idx="9434">
                  <c:v>58045</c:v>
                </c:pt>
                <c:pt idx="9435">
                  <c:v>49915</c:v>
                </c:pt>
                <c:pt idx="9436">
                  <c:v>67730</c:v>
                </c:pt>
                <c:pt idx="9437">
                  <c:v>52915</c:v>
                </c:pt>
                <c:pt idx="9438">
                  <c:v>55045</c:v>
                </c:pt>
                <c:pt idx="9439">
                  <c:v>64730</c:v>
                </c:pt>
                <c:pt idx="9440">
                  <c:v>2468</c:v>
                </c:pt>
                <c:pt idx="9441">
                  <c:v>2585</c:v>
                </c:pt>
                <c:pt idx="9442">
                  <c:v>2790</c:v>
                </c:pt>
                <c:pt idx="9443">
                  <c:v>3420</c:v>
                </c:pt>
                <c:pt idx="9444">
                  <c:v>3051</c:v>
                </c:pt>
                <c:pt idx="9445">
                  <c:v>3372</c:v>
                </c:pt>
                <c:pt idx="9446">
                  <c:v>2000</c:v>
                </c:pt>
                <c:pt idx="9447">
                  <c:v>2000</c:v>
                </c:pt>
                <c:pt idx="9448">
                  <c:v>2000</c:v>
                </c:pt>
                <c:pt idx="9449">
                  <c:v>2000</c:v>
                </c:pt>
                <c:pt idx="9450">
                  <c:v>2000</c:v>
                </c:pt>
                <c:pt idx="9451">
                  <c:v>2000</c:v>
                </c:pt>
                <c:pt idx="9452">
                  <c:v>2000</c:v>
                </c:pt>
                <c:pt idx="9453">
                  <c:v>2000</c:v>
                </c:pt>
                <c:pt idx="9454">
                  <c:v>2000</c:v>
                </c:pt>
                <c:pt idx="9455">
                  <c:v>2000</c:v>
                </c:pt>
                <c:pt idx="9456">
                  <c:v>2000</c:v>
                </c:pt>
                <c:pt idx="9457">
                  <c:v>2000</c:v>
                </c:pt>
                <c:pt idx="9458">
                  <c:v>2000</c:v>
                </c:pt>
                <c:pt idx="9459">
                  <c:v>2000</c:v>
                </c:pt>
                <c:pt idx="9460">
                  <c:v>2000</c:v>
                </c:pt>
                <c:pt idx="9461">
                  <c:v>2000</c:v>
                </c:pt>
                <c:pt idx="9462">
                  <c:v>2000</c:v>
                </c:pt>
                <c:pt idx="9463">
                  <c:v>2000</c:v>
                </c:pt>
                <c:pt idx="9464">
                  <c:v>2000</c:v>
                </c:pt>
                <c:pt idx="9465">
                  <c:v>2000</c:v>
                </c:pt>
                <c:pt idx="9466">
                  <c:v>2000</c:v>
                </c:pt>
                <c:pt idx="9467">
                  <c:v>2000</c:v>
                </c:pt>
                <c:pt idx="9468">
                  <c:v>2000</c:v>
                </c:pt>
                <c:pt idx="9469">
                  <c:v>2000</c:v>
                </c:pt>
                <c:pt idx="9470">
                  <c:v>14930</c:v>
                </c:pt>
                <c:pt idx="9471">
                  <c:v>10895</c:v>
                </c:pt>
                <c:pt idx="9472">
                  <c:v>14930</c:v>
                </c:pt>
                <c:pt idx="9473">
                  <c:v>15205</c:v>
                </c:pt>
                <c:pt idx="9474">
                  <c:v>10895</c:v>
                </c:pt>
                <c:pt idx="9475">
                  <c:v>281170</c:v>
                </c:pt>
                <c:pt idx="9476">
                  <c:v>294080</c:v>
                </c:pt>
                <c:pt idx="9477">
                  <c:v>291900</c:v>
                </c:pt>
                <c:pt idx="9478">
                  <c:v>18255</c:v>
                </c:pt>
                <c:pt idx="9479">
                  <c:v>14977</c:v>
                </c:pt>
                <c:pt idx="9480">
                  <c:v>22001</c:v>
                </c:pt>
                <c:pt idx="9481">
                  <c:v>17320</c:v>
                </c:pt>
                <c:pt idx="9482">
                  <c:v>20596</c:v>
                </c:pt>
                <c:pt idx="9483">
                  <c:v>25279</c:v>
                </c:pt>
                <c:pt idx="9484">
                  <c:v>2000</c:v>
                </c:pt>
                <c:pt idx="9485">
                  <c:v>2000</c:v>
                </c:pt>
                <c:pt idx="9486">
                  <c:v>2230</c:v>
                </c:pt>
                <c:pt idx="9487">
                  <c:v>2472</c:v>
                </c:pt>
                <c:pt idx="9488">
                  <c:v>2283</c:v>
                </c:pt>
                <c:pt idx="9489">
                  <c:v>2749</c:v>
                </c:pt>
                <c:pt idx="9490">
                  <c:v>2512</c:v>
                </c:pt>
                <c:pt idx="9491">
                  <c:v>2000</c:v>
                </c:pt>
                <c:pt idx="9492">
                  <c:v>2000</c:v>
                </c:pt>
                <c:pt idx="9493">
                  <c:v>9949</c:v>
                </c:pt>
                <c:pt idx="9494">
                  <c:v>10949</c:v>
                </c:pt>
                <c:pt idx="9495">
                  <c:v>9299</c:v>
                </c:pt>
                <c:pt idx="9496">
                  <c:v>10299</c:v>
                </c:pt>
                <c:pt idx="9497">
                  <c:v>16599</c:v>
                </c:pt>
                <c:pt idx="9498">
                  <c:v>19349</c:v>
                </c:pt>
                <c:pt idx="9499">
                  <c:v>17099</c:v>
                </c:pt>
                <c:pt idx="9500">
                  <c:v>16999</c:v>
                </c:pt>
                <c:pt idx="9501">
                  <c:v>17849</c:v>
                </c:pt>
                <c:pt idx="9502">
                  <c:v>16479</c:v>
                </c:pt>
                <c:pt idx="9503">
                  <c:v>18999</c:v>
                </c:pt>
                <c:pt idx="9504">
                  <c:v>18249</c:v>
                </c:pt>
                <c:pt idx="9505">
                  <c:v>13499</c:v>
                </c:pt>
                <c:pt idx="9506">
                  <c:v>17799</c:v>
                </c:pt>
                <c:pt idx="9507">
                  <c:v>15195</c:v>
                </c:pt>
                <c:pt idx="9508">
                  <c:v>18299</c:v>
                </c:pt>
                <c:pt idx="9509">
                  <c:v>17099</c:v>
                </c:pt>
                <c:pt idx="9510">
                  <c:v>18599</c:v>
                </c:pt>
                <c:pt idx="9511">
                  <c:v>16799</c:v>
                </c:pt>
                <c:pt idx="9512">
                  <c:v>18875</c:v>
                </c:pt>
                <c:pt idx="9513">
                  <c:v>19649</c:v>
                </c:pt>
                <c:pt idx="9514">
                  <c:v>17999</c:v>
                </c:pt>
                <c:pt idx="9515">
                  <c:v>18199</c:v>
                </c:pt>
                <c:pt idx="9516">
                  <c:v>17399</c:v>
                </c:pt>
                <c:pt idx="9517">
                  <c:v>13699</c:v>
                </c:pt>
                <c:pt idx="9518">
                  <c:v>18499</c:v>
                </c:pt>
                <c:pt idx="9519">
                  <c:v>15495</c:v>
                </c:pt>
                <c:pt idx="9520">
                  <c:v>18549</c:v>
                </c:pt>
                <c:pt idx="9521">
                  <c:v>16999</c:v>
                </c:pt>
                <c:pt idx="9522">
                  <c:v>19349</c:v>
                </c:pt>
                <c:pt idx="9523">
                  <c:v>16999</c:v>
                </c:pt>
                <c:pt idx="9524">
                  <c:v>19175</c:v>
                </c:pt>
                <c:pt idx="9525">
                  <c:v>17849</c:v>
                </c:pt>
                <c:pt idx="9526">
                  <c:v>18349</c:v>
                </c:pt>
                <c:pt idx="9527">
                  <c:v>18799</c:v>
                </c:pt>
                <c:pt idx="9528">
                  <c:v>20449</c:v>
                </c:pt>
                <c:pt idx="9529">
                  <c:v>15845</c:v>
                </c:pt>
                <c:pt idx="9530">
                  <c:v>5667</c:v>
                </c:pt>
                <c:pt idx="9531">
                  <c:v>2563</c:v>
                </c:pt>
                <c:pt idx="9532">
                  <c:v>2922</c:v>
                </c:pt>
                <c:pt idx="9533">
                  <c:v>2506</c:v>
                </c:pt>
                <c:pt idx="9534">
                  <c:v>2141</c:v>
                </c:pt>
                <c:pt idx="9535">
                  <c:v>2802</c:v>
                </c:pt>
                <c:pt idx="9536">
                  <c:v>3143</c:v>
                </c:pt>
                <c:pt idx="9537">
                  <c:v>2806</c:v>
                </c:pt>
                <c:pt idx="9538">
                  <c:v>2348</c:v>
                </c:pt>
                <c:pt idx="9539">
                  <c:v>3042</c:v>
                </c:pt>
                <c:pt idx="9540">
                  <c:v>2767</c:v>
                </c:pt>
                <c:pt idx="9541">
                  <c:v>2540</c:v>
                </c:pt>
                <c:pt idx="9542">
                  <c:v>3058</c:v>
                </c:pt>
                <c:pt idx="9543">
                  <c:v>3586</c:v>
                </c:pt>
                <c:pt idx="9544">
                  <c:v>3480</c:v>
                </c:pt>
                <c:pt idx="9545">
                  <c:v>3214</c:v>
                </c:pt>
                <c:pt idx="9546">
                  <c:v>27355</c:v>
                </c:pt>
                <c:pt idx="9547">
                  <c:v>23075</c:v>
                </c:pt>
                <c:pt idx="9548">
                  <c:v>27235</c:v>
                </c:pt>
                <c:pt idx="9549">
                  <c:v>24800</c:v>
                </c:pt>
                <c:pt idx="9550">
                  <c:v>21865</c:v>
                </c:pt>
                <c:pt idx="9551">
                  <c:v>35725</c:v>
                </c:pt>
                <c:pt idx="9552">
                  <c:v>20965</c:v>
                </c:pt>
                <c:pt idx="9553">
                  <c:v>23625</c:v>
                </c:pt>
                <c:pt idx="9554">
                  <c:v>37615</c:v>
                </c:pt>
                <c:pt idx="9555">
                  <c:v>25060</c:v>
                </c:pt>
                <c:pt idx="9556">
                  <c:v>23960</c:v>
                </c:pt>
                <c:pt idx="9557">
                  <c:v>26355</c:v>
                </c:pt>
                <c:pt idx="9558">
                  <c:v>36705</c:v>
                </c:pt>
                <c:pt idx="9559">
                  <c:v>36635</c:v>
                </c:pt>
                <c:pt idx="9560">
                  <c:v>28235</c:v>
                </c:pt>
                <c:pt idx="9561">
                  <c:v>28735</c:v>
                </c:pt>
                <c:pt idx="9562">
                  <c:v>22525</c:v>
                </c:pt>
                <c:pt idx="9563">
                  <c:v>25560</c:v>
                </c:pt>
                <c:pt idx="9564">
                  <c:v>25700</c:v>
                </c:pt>
                <c:pt idx="9565">
                  <c:v>25185</c:v>
                </c:pt>
                <c:pt idx="9566">
                  <c:v>29275</c:v>
                </c:pt>
                <c:pt idx="9567">
                  <c:v>23660</c:v>
                </c:pt>
                <c:pt idx="9568">
                  <c:v>34700</c:v>
                </c:pt>
                <c:pt idx="9569">
                  <c:v>31420</c:v>
                </c:pt>
                <c:pt idx="9570">
                  <c:v>34090</c:v>
                </c:pt>
                <c:pt idx="9571">
                  <c:v>30025</c:v>
                </c:pt>
                <c:pt idx="9572">
                  <c:v>33310</c:v>
                </c:pt>
                <c:pt idx="9573">
                  <c:v>26635</c:v>
                </c:pt>
                <c:pt idx="9574">
                  <c:v>31680</c:v>
                </c:pt>
                <c:pt idx="9575">
                  <c:v>32460</c:v>
                </c:pt>
                <c:pt idx="9576">
                  <c:v>27355</c:v>
                </c:pt>
                <c:pt idx="9577">
                  <c:v>35105</c:v>
                </c:pt>
                <c:pt idx="9578">
                  <c:v>31920</c:v>
                </c:pt>
                <c:pt idx="9579">
                  <c:v>38180</c:v>
                </c:pt>
                <c:pt idx="9580">
                  <c:v>28345</c:v>
                </c:pt>
                <c:pt idx="9581">
                  <c:v>31125</c:v>
                </c:pt>
                <c:pt idx="9582">
                  <c:v>26735</c:v>
                </c:pt>
                <c:pt idx="9583">
                  <c:v>31625</c:v>
                </c:pt>
                <c:pt idx="9584">
                  <c:v>28820</c:v>
                </c:pt>
                <c:pt idx="9585">
                  <c:v>32460</c:v>
                </c:pt>
                <c:pt idx="9586">
                  <c:v>28845</c:v>
                </c:pt>
                <c:pt idx="9587">
                  <c:v>30530</c:v>
                </c:pt>
                <c:pt idx="9588">
                  <c:v>25745</c:v>
                </c:pt>
                <c:pt idx="9589">
                  <c:v>24490</c:v>
                </c:pt>
                <c:pt idx="9590">
                  <c:v>35315</c:v>
                </c:pt>
                <c:pt idx="9591">
                  <c:v>33075</c:v>
                </c:pt>
                <c:pt idx="9592">
                  <c:v>40760</c:v>
                </c:pt>
                <c:pt idx="9593">
                  <c:v>25645</c:v>
                </c:pt>
                <c:pt idx="9594">
                  <c:v>35720</c:v>
                </c:pt>
                <c:pt idx="9595">
                  <c:v>33770</c:v>
                </c:pt>
                <c:pt idx="9596">
                  <c:v>32765</c:v>
                </c:pt>
                <c:pt idx="9597">
                  <c:v>34705</c:v>
                </c:pt>
                <c:pt idx="9598">
                  <c:v>27095</c:v>
                </c:pt>
                <c:pt idx="9599">
                  <c:v>42760</c:v>
                </c:pt>
                <c:pt idx="9600">
                  <c:v>24950</c:v>
                </c:pt>
                <c:pt idx="9601">
                  <c:v>29690</c:v>
                </c:pt>
                <c:pt idx="9602">
                  <c:v>25730</c:v>
                </c:pt>
                <c:pt idx="9603">
                  <c:v>26205</c:v>
                </c:pt>
                <c:pt idx="9604">
                  <c:v>31740</c:v>
                </c:pt>
                <c:pt idx="9605">
                  <c:v>29735</c:v>
                </c:pt>
                <c:pt idx="9606">
                  <c:v>29280</c:v>
                </c:pt>
                <c:pt idx="9607">
                  <c:v>30485</c:v>
                </c:pt>
                <c:pt idx="9608">
                  <c:v>28700</c:v>
                </c:pt>
                <c:pt idx="9609">
                  <c:v>24120</c:v>
                </c:pt>
                <c:pt idx="9610">
                  <c:v>32390</c:v>
                </c:pt>
                <c:pt idx="9611">
                  <c:v>27195</c:v>
                </c:pt>
                <c:pt idx="9612">
                  <c:v>33265</c:v>
                </c:pt>
                <c:pt idx="9613">
                  <c:v>38795</c:v>
                </c:pt>
                <c:pt idx="9614">
                  <c:v>31875</c:v>
                </c:pt>
                <c:pt idx="9615">
                  <c:v>32240</c:v>
                </c:pt>
                <c:pt idx="9616">
                  <c:v>30190</c:v>
                </c:pt>
                <c:pt idx="9617">
                  <c:v>51145</c:v>
                </c:pt>
                <c:pt idx="9618">
                  <c:v>53950</c:v>
                </c:pt>
                <c:pt idx="9619">
                  <c:v>54775</c:v>
                </c:pt>
                <c:pt idx="9620">
                  <c:v>51970</c:v>
                </c:pt>
                <c:pt idx="9621">
                  <c:v>56425</c:v>
                </c:pt>
                <c:pt idx="9622">
                  <c:v>53620</c:v>
                </c:pt>
                <c:pt idx="9623">
                  <c:v>3465</c:v>
                </c:pt>
                <c:pt idx="9624">
                  <c:v>3413</c:v>
                </c:pt>
                <c:pt idx="9625">
                  <c:v>54505</c:v>
                </c:pt>
                <c:pt idx="9626">
                  <c:v>61085</c:v>
                </c:pt>
                <c:pt idx="9627">
                  <c:v>49300</c:v>
                </c:pt>
                <c:pt idx="9628">
                  <c:v>46300</c:v>
                </c:pt>
                <c:pt idx="9629">
                  <c:v>51505</c:v>
                </c:pt>
                <c:pt idx="9630">
                  <c:v>64085</c:v>
                </c:pt>
                <c:pt idx="9631">
                  <c:v>64740</c:v>
                </c:pt>
                <c:pt idx="9632">
                  <c:v>47000</c:v>
                </c:pt>
                <c:pt idx="9633">
                  <c:v>55030</c:v>
                </c:pt>
                <c:pt idx="9634">
                  <c:v>52030</c:v>
                </c:pt>
                <c:pt idx="9635">
                  <c:v>50000</c:v>
                </c:pt>
                <c:pt idx="9636">
                  <c:v>61740</c:v>
                </c:pt>
                <c:pt idx="9637">
                  <c:v>50215</c:v>
                </c:pt>
                <c:pt idx="9638">
                  <c:v>55345</c:v>
                </c:pt>
                <c:pt idx="9639">
                  <c:v>47215</c:v>
                </c:pt>
                <c:pt idx="9640">
                  <c:v>62030</c:v>
                </c:pt>
                <c:pt idx="9641">
                  <c:v>52345</c:v>
                </c:pt>
                <c:pt idx="9642">
                  <c:v>65030</c:v>
                </c:pt>
                <c:pt idx="9643">
                  <c:v>31620</c:v>
                </c:pt>
                <c:pt idx="9644">
                  <c:v>28880</c:v>
                </c:pt>
                <c:pt idx="9645">
                  <c:v>29770</c:v>
                </c:pt>
                <c:pt idx="9646">
                  <c:v>27030</c:v>
                </c:pt>
                <c:pt idx="9647">
                  <c:v>32600</c:v>
                </c:pt>
                <c:pt idx="9648">
                  <c:v>30750</c:v>
                </c:pt>
                <c:pt idx="9649">
                  <c:v>32325</c:v>
                </c:pt>
                <c:pt idx="9650">
                  <c:v>33180</c:v>
                </c:pt>
                <c:pt idx="9651">
                  <c:v>34175</c:v>
                </c:pt>
                <c:pt idx="9652">
                  <c:v>31330</c:v>
                </c:pt>
                <c:pt idx="9653">
                  <c:v>30120</c:v>
                </c:pt>
                <c:pt idx="9654">
                  <c:v>28270</c:v>
                </c:pt>
                <c:pt idx="9655">
                  <c:v>29485</c:v>
                </c:pt>
                <c:pt idx="9656">
                  <c:v>27055</c:v>
                </c:pt>
                <c:pt idx="9657">
                  <c:v>40220</c:v>
                </c:pt>
                <c:pt idx="9658">
                  <c:v>31335</c:v>
                </c:pt>
                <c:pt idx="9659">
                  <c:v>36255</c:v>
                </c:pt>
                <c:pt idx="9660">
                  <c:v>34405</c:v>
                </c:pt>
                <c:pt idx="9661">
                  <c:v>29540</c:v>
                </c:pt>
                <c:pt idx="9662">
                  <c:v>34460</c:v>
                </c:pt>
                <c:pt idx="9663">
                  <c:v>27110</c:v>
                </c:pt>
                <c:pt idx="9664">
                  <c:v>31390</c:v>
                </c:pt>
                <c:pt idx="9665">
                  <c:v>40275</c:v>
                </c:pt>
                <c:pt idx="9666">
                  <c:v>36310</c:v>
                </c:pt>
                <c:pt idx="9667">
                  <c:v>36855</c:v>
                </c:pt>
                <c:pt idx="9668">
                  <c:v>29775</c:v>
                </c:pt>
                <c:pt idx="9669">
                  <c:v>42520</c:v>
                </c:pt>
                <c:pt idx="9670">
                  <c:v>31625</c:v>
                </c:pt>
                <c:pt idx="9671">
                  <c:v>38705</c:v>
                </c:pt>
                <c:pt idx="9672">
                  <c:v>27345</c:v>
                </c:pt>
                <c:pt idx="9673">
                  <c:v>2000</c:v>
                </c:pt>
                <c:pt idx="9674">
                  <c:v>2000</c:v>
                </c:pt>
                <c:pt idx="9675">
                  <c:v>2000</c:v>
                </c:pt>
                <c:pt idx="9676">
                  <c:v>21400</c:v>
                </c:pt>
                <c:pt idx="9677">
                  <c:v>21440</c:v>
                </c:pt>
                <c:pt idx="9678">
                  <c:v>22440</c:v>
                </c:pt>
                <c:pt idx="9679">
                  <c:v>22400</c:v>
                </c:pt>
                <c:pt idx="9680">
                  <c:v>20210</c:v>
                </c:pt>
                <c:pt idx="9681">
                  <c:v>19210</c:v>
                </c:pt>
                <c:pt idx="9682">
                  <c:v>19210</c:v>
                </c:pt>
                <c:pt idx="9683">
                  <c:v>20360</c:v>
                </c:pt>
                <c:pt idx="9684">
                  <c:v>24340</c:v>
                </c:pt>
                <c:pt idx="9685">
                  <c:v>23190</c:v>
                </c:pt>
                <c:pt idx="9686">
                  <c:v>19385</c:v>
                </c:pt>
                <c:pt idx="9687">
                  <c:v>23190</c:v>
                </c:pt>
                <c:pt idx="9688">
                  <c:v>24340</c:v>
                </c:pt>
                <c:pt idx="9689">
                  <c:v>20535</c:v>
                </c:pt>
                <c:pt idx="9690">
                  <c:v>2000</c:v>
                </c:pt>
                <c:pt idx="9691">
                  <c:v>2000</c:v>
                </c:pt>
                <c:pt idx="9692">
                  <c:v>2000</c:v>
                </c:pt>
                <c:pt idx="9693">
                  <c:v>2000</c:v>
                </c:pt>
                <c:pt idx="9694">
                  <c:v>2000</c:v>
                </c:pt>
                <c:pt idx="9695">
                  <c:v>2000</c:v>
                </c:pt>
                <c:pt idx="9696">
                  <c:v>2000</c:v>
                </c:pt>
                <c:pt idx="9697">
                  <c:v>2000</c:v>
                </c:pt>
                <c:pt idx="9698">
                  <c:v>2000</c:v>
                </c:pt>
                <c:pt idx="9699">
                  <c:v>2000</c:v>
                </c:pt>
                <c:pt idx="9700">
                  <c:v>2000</c:v>
                </c:pt>
                <c:pt idx="9701">
                  <c:v>2012</c:v>
                </c:pt>
                <c:pt idx="9702">
                  <c:v>2041</c:v>
                </c:pt>
                <c:pt idx="9703">
                  <c:v>2000</c:v>
                </c:pt>
                <c:pt idx="9704">
                  <c:v>2148</c:v>
                </c:pt>
                <c:pt idx="9705">
                  <c:v>24070</c:v>
                </c:pt>
                <c:pt idx="9706">
                  <c:v>37240</c:v>
                </c:pt>
                <c:pt idx="9707">
                  <c:v>33065</c:v>
                </c:pt>
                <c:pt idx="9708">
                  <c:v>29820</c:v>
                </c:pt>
                <c:pt idx="9709">
                  <c:v>28310</c:v>
                </c:pt>
                <c:pt idx="9710">
                  <c:v>26560</c:v>
                </c:pt>
                <c:pt idx="9711">
                  <c:v>34815</c:v>
                </c:pt>
                <c:pt idx="9712">
                  <c:v>35490</c:v>
                </c:pt>
                <c:pt idx="9713">
                  <c:v>29810</c:v>
                </c:pt>
                <c:pt idx="9714">
                  <c:v>28060</c:v>
                </c:pt>
                <c:pt idx="9715">
                  <c:v>31570</c:v>
                </c:pt>
                <c:pt idx="9716">
                  <c:v>28300</c:v>
                </c:pt>
                <c:pt idx="9717">
                  <c:v>33975</c:v>
                </c:pt>
                <c:pt idx="9718">
                  <c:v>23975</c:v>
                </c:pt>
                <c:pt idx="9719">
                  <c:v>28550</c:v>
                </c:pt>
                <c:pt idx="9720">
                  <c:v>30620</c:v>
                </c:pt>
                <c:pt idx="9721">
                  <c:v>35725</c:v>
                </c:pt>
                <c:pt idx="9722">
                  <c:v>26800</c:v>
                </c:pt>
                <c:pt idx="9723">
                  <c:v>32370</c:v>
                </c:pt>
                <c:pt idx="9724">
                  <c:v>30050</c:v>
                </c:pt>
                <c:pt idx="9725">
                  <c:v>29050</c:v>
                </c:pt>
                <c:pt idx="9726">
                  <c:v>28800</c:v>
                </c:pt>
                <c:pt idx="9727">
                  <c:v>36025</c:v>
                </c:pt>
                <c:pt idx="9728">
                  <c:v>34275</c:v>
                </c:pt>
                <c:pt idx="9729">
                  <c:v>27300</c:v>
                </c:pt>
                <c:pt idx="9730">
                  <c:v>30550</c:v>
                </c:pt>
                <c:pt idx="9731">
                  <c:v>30920</c:v>
                </c:pt>
                <c:pt idx="9732">
                  <c:v>24070</c:v>
                </c:pt>
                <c:pt idx="9733">
                  <c:v>32670</c:v>
                </c:pt>
                <c:pt idx="9734">
                  <c:v>30990</c:v>
                </c:pt>
                <c:pt idx="9735">
                  <c:v>31170</c:v>
                </c:pt>
                <c:pt idx="9736">
                  <c:v>28110</c:v>
                </c:pt>
                <c:pt idx="9737">
                  <c:v>33855</c:v>
                </c:pt>
                <c:pt idx="9738">
                  <c:v>33250</c:v>
                </c:pt>
                <c:pt idx="9739">
                  <c:v>27250</c:v>
                </c:pt>
                <c:pt idx="9740">
                  <c:v>29750</c:v>
                </c:pt>
                <c:pt idx="9741">
                  <c:v>30250</c:v>
                </c:pt>
                <c:pt idx="9742">
                  <c:v>30780</c:v>
                </c:pt>
                <c:pt idx="9743">
                  <c:v>28000</c:v>
                </c:pt>
                <c:pt idx="9744">
                  <c:v>26660</c:v>
                </c:pt>
                <c:pt idx="9745">
                  <c:v>40355</c:v>
                </c:pt>
                <c:pt idx="9746">
                  <c:v>36815</c:v>
                </c:pt>
                <c:pt idx="9747">
                  <c:v>37855</c:v>
                </c:pt>
                <c:pt idx="9748">
                  <c:v>39310</c:v>
                </c:pt>
                <c:pt idx="9749">
                  <c:v>37435</c:v>
                </c:pt>
                <c:pt idx="9750">
                  <c:v>38480</c:v>
                </c:pt>
                <c:pt idx="9751">
                  <c:v>38355</c:v>
                </c:pt>
                <c:pt idx="9752">
                  <c:v>39415</c:v>
                </c:pt>
                <c:pt idx="9753">
                  <c:v>17095</c:v>
                </c:pt>
                <c:pt idx="9754">
                  <c:v>18595</c:v>
                </c:pt>
                <c:pt idx="9755">
                  <c:v>20595</c:v>
                </c:pt>
                <c:pt idx="9756">
                  <c:v>16095</c:v>
                </c:pt>
                <c:pt idx="9757">
                  <c:v>21595</c:v>
                </c:pt>
                <c:pt idx="9758">
                  <c:v>19595</c:v>
                </c:pt>
                <c:pt idx="9759">
                  <c:v>21195</c:v>
                </c:pt>
                <c:pt idx="9760">
                  <c:v>22095</c:v>
                </c:pt>
                <c:pt idx="9761">
                  <c:v>19395</c:v>
                </c:pt>
                <c:pt idx="9762">
                  <c:v>17795</c:v>
                </c:pt>
                <c:pt idx="9763">
                  <c:v>21695</c:v>
                </c:pt>
                <c:pt idx="9764">
                  <c:v>22795</c:v>
                </c:pt>
                <c:pt idx="9765">
                  <c:v>16695</c:v>
                </c:pt>
                <c:pt idx="9766">
                  <c:v>20495</c:v>
                </c:pt>
                <c:pt idx="9767">
                  <c:v>18370</c:v>
                </c:pt>
                <c:pt idx="9768">
                  <c:v>21270</c:v>
                </c:pt>
                <c:pt idx="9769">
                  <c:v>22620</c:v>
                </c:pt>
                <c:pt idx="9770">
                  <c:v>20170</c:v>
                </c:pt>
                <c:pt idx="9771">
                  <c:v>17270</c:v>
                </c:pt>
                <c:pt idx="9772">
                  <c:v>22770</c:v>
                </c:pt>
                <c:pt idx="9773">
                  <c:v>30225</c:v>
                </c:pt>
                <c:pt idx="9774">
                  <c:v>28230</c:v>
                </c:pt>
                <c:pt idx="9775">
                  <c:v>33235</c:v>
                </c:pt>
                <c:pt idx="9776">
                  <c:v>37650</c:v>
                </c:pt>
                <c:pt idx="9777">
                  <c:v>39625</c:v>
                </c:pt>
                <c:pt idx="9778">
                  <c:v>26255</c:v>
                </c:pt>
                <c:pt idx="9779">
                  <c:v>35565</c:v>
                </c:pt>
                <c:pt idx="9780">
                  <c:v>33590</c:v>
                </c:pt>
                <c:pt idx="9781">
                  <c:v>31260</c:v>
                </c:pt>
                <c:pt idx="9782">
                  <c:v>28250</c:v>
                </c:pt>
                <c:pt idx="9783">
                  <c:v>24890</c:v>
                </c:pt>
                <c:pt idx="9784">
                  <c:v>36420</c:v>
                </c:pt>
                <c:pt idx="9785">
                  <c:v>33365</c:v>
                </c:pt>
                <c:pt idx="9786">
                  <c:v>28700</c:v>
                </c:pt>
                <c:pt idx="9787">
                  <c:v>26865</c:v>
                </c:pt>
                <c:pt idx="9788">
                  <c:v>31390</c:v>
                </c:pt>
                <c:pt idx="9789">
                  <c:v>34445</c:v>
                </c:pt>
                <c:pt idx="9790">
                  <c:v>30675</c:v>
                </c:pt>
                <c:pt idx="9791">
                  <c:v>30095</c:v>
                </c:pt>
                <c:pt idx="9792">
                  <c:v>32070</c:v>
                </c:pt>
                <c:pt idx="9793">
                  <c:v>26970</c:v>
                </c:pt>
                <c:pt idx="9794">
                  <c:v>34580</c:v>
                </c:pt>
                <c:pt idx="9795">
                  <c:v>24995</c:v>
                </c:pt>
                <c:pt idx="9796">
                  <c:v>36475</c:v>
                </c:pt>
                <c:pt idx="9797">
                  <c:v>34500</c:v>
                </c:pt>
                <c:pt idx="9798">
                  <c:v>32605</c:v>
                </c:pt>
                <c:pt idx="9799">
                  <c:v>39780</c:v>
                </c:pt>
                <c:pt idx="9800">
                  <c:v>34440</c:v>
                </c:pt>
                <c:pt idx="9801">
                  <c:v>37580</c:v>
                </c:pt>
                <c:pt idx="9802">
                  <c:v>31910</c:v>
                </c:pt>
                <c:pt idx="9803">
                  <c:v>34760</c:v>
                </c:pt>
                <c:pt idx="9804">
                  <c:v>29360</c:v>
                </c:pt>
                <c:pt idx="9805">
                  <c:v>33990</c:v>
                </c:pt>
                <c:pt idx="9806">
                  <c:v>37320</c:v>
                </c:pt>
                <c:pt idx="9807">
                  <c:v>43280</c:v>
                </c:pt>
                <c:pt idx="9808">
                  <c:v>34640</c:v>
                </c:pt>
                <c:pt idx="9809">
                  <c:v>40580</c:v>
                </c:pt>
                <c:pt idx="9810">
                  <c:v>32210</c:v>
                </c:pt>
                <c:pt idx="9811">
                  <c:v>31790</c:v>
                </c:pt>
                <c:pt idx="9812">
                  <c:v>36840</c:v>
                </c:pt>
                <c:pt idx="9813">
                  <c:v>41160</c:v>
                </c:pt>
                <c:pt idx="9814">
                  <c:v>32490</c:v>
                </c:pt>
                <c:pt idx="9815">
                  <c:v>32060</c:v>
                </c:pt>
                <c:pt idx="9816">
                  <c:v>34910</c:v>
                </c:pt>
                <c:pt idx="9817">
                  <c:v>31940</c:v>
                </c:pt>
                <c:pt idx="9818">
                  <c:v>38170</c:v>
                </c:pt>
                <c:pt idx="9819">
                  <c:v>34140</c:v>
                </c:pt>
                <c:pt idx="9820">
                  <c:v>34790</c:v>
                </c:pt>
                <c:pt idx="9821">
                  <c:v>40370</c:v>
                </c:pt>
                <c:pt idx="9822">
                  <c:v>43860</c:v>
                </c:pt>
                <c:pt idx="9823">
                  <c:v>29640</c:v>
                </c:pt>
                <c:pt idx="9824">
                  <c:v>36990</c:v>
                </c:pt>
                <c:pt idx="9825">
                  <c:v>37670</c:v>
                </c:pt>
                <c:pt idx="9826">
                  <c:v>40700</c:v>
                </c:pt>
                <c:pt idx="9827">
                  <c:v>37810</c:v>
                </c:pt>
                <c:pt idx="9828">
                  <c:v>45020</c:v>
                </c:pt>
                <c:pt idx="9829">
                  <c:v>49460</c:v>
                </c:pt>
                <c:pt idx="9830">
                  <c:v>55400</c:v>
                </c:pt>
                <c:pt idx="9831">
                  <c:v>46380</c:v>
                </c:pt>
                <c:pt idx="9832">
                  <c:v>52310</c:v>
                </c:pt>
                <c:pt idx="9833">
                  <c:v>34780</c:v>
                </c:pt>
                <c:pt idx="9834">
                  <c:v>42985</c:v>
                </c:pt>
                <c:pt idx="9835">
                  <c:v>41635</c:v>
                </c:pt>
                <c:pt idx="9836">
                  <c:v>39255</c:v>
                </c:pt>
                <c:pt idx="9837">
                  <c:v>45185</c:v>
                </c:pt>
                <c:pt idx="9838">
                  <c:v>35705</c:v>
                </c:pt>
                <c:pt idx="9839">
                  <c:v>42985</c:v>
                </c:pt>
                <c:pt idx="9840">
                  <c:v>39435</c:v>
                </c:pt>
                <c:pt idx="9841">
                  <c:v>39635</c:v>
                </c:pt>
                <c:pt idx="9842">
                  <c:v>45385</c:v>
                </c:pt>
                <c:pt idx="9843">
                  <c:v>39455</c:v>
                </c:pt>
                <c:pt idx="9844">
                  <c:v>43185</c:v>
                </c:pt>
                <c:pt idx="9845">
                  <c:v>41835</c:v>
                </c:pt>
                <c:pt idx="9846">
                  <c:v>43185</c:v>
                </c:pt>
                <c:pt idx="9847">
                  <c:v>35905</c:v>
                </c:pt>
                <c:pt idx="9848">
                  <c:v>37405</c:v>
                </c:pt>
                <c:pt idx="9849">
                  <c:v>37530</c:v>
                </c:pt>
                <c:pt idx="9850">
                  <c:v>36030</c:v>
                </c:pt>
                <c:pt idx="9851">
                  <c:v>43310</c:v>
                </c:pt>
                <c:pt idx="9852">
                  <c:v>39580</c:v>
                </c:pt>
                <c:pt idx="9853">
                  <c:v>39760</c:v>
                </c:pt>
                <c:pt idx="9854">
                  <c:v>45510</c:v>
                </c:pt>
                <c:pt idx="9855">
                  <c:v>43310</c:v>
                </c:pt>
                <c:pt idx="9856">
                  <c:v>41960</c:v>
                </c:pt>
                <c:pt idx="9857">
                  <c:v>41575</c:v>
                </c:pt>
                <c:pt idx="9858">
                  <c:v>35500</c:v>
                </c:pt>
                <c:pt idx="9859">
                  <c:v>42600</c:v>
                </c:pt>
                <c:pt idx="9860">
                  <c:v>39375</c:v>
                </c:pt>
                <c:pt idx="9861">
                  <c:v>44800</c:v>
                </c:pt>
                <c:pt idx="9862">
                  <c:v>31445</c:v>
                </c:pt>
                <c:pt idx="9863">
                  <c:v>35320</c:v>
                </c:pt>
                <c:pt idx="9864">
                  <c:v>41575</c:v>
                </c:pt>
                <c:pt idx="9865">
                  <c:v>35320</c:v>
                </c:pt>
                <c:pt idx="9866">
                  <c:v>42600</c:v>
                </c:pt>
                <c:pt idx="9867">
                  <c:v>35750</c:v>
                </c:pt>
                <c:pt idx="9868">
                  <c:v>44800</c:v>
                </c:pt>
                <c:pt idx="9869">
                  <c:v>39375</c:v>
                </c:pt>
                <c:pt idx="9870">
                  <c:v>31695</c:v>
                </c:pt>
                <c:pt idx="9871">
                  <c:v>42600</c:v>
                </c:pt>
                <c:pt idx="9872">
                  <c:v>35950</c:v>
                </c:pt>
                <c:pt idx="9873">
                  <c:v>44800</c:v>
                </c:pt>
                <c:pt idx="9874">
                  <c:v>31900</c:v>
                </c:pt>
                <c:pt idx="9875">
                  <c:v>41600</c:v>
                </c:pt>
                <c:pt idx="9876">
                  <c:v>39400</c:v>
                </c:pt>
                <c:pt idx="9877">
                  <c:v>35350</c:v>
                </c:pt>
                <c:pt idx="9878">
                  <c:v>2000</c:v>
                </c:pt>
                <c:pt idx="9879">
                  <c:v>2000</c:v>
                </c:pt>
                <c:pt idx="9880">
                  <c:v>2000</c:v>
                </c:pt>
                <c:pt idx="9881">
                  <c:v>23965</c:v>
                </c:pt>
                <c:pt idx="9882">
                  <c:v>22455</c:v>
                </c:pt>
                <c:pt idx="9883">
                  <c:v>29745</c:v>
                </c:pt>
                <c:pt idx="9884">
                  <c:v>25145</c:v>
                </c:pt>
                <c:pt idx="9885">
                  <c:v>23520</c:v>
                </c:pt>
                <c:pt idx="9886">
                  <c:v>28120</c:v>
                </c:pt>
                <c:pt idx="9887">
                  <c:v>24820</c:v>
                </c:pt>
                <c:pt idx="9888">
                  <c:v>26815</c:v>
                </c:pt>
                <c:pt idx="9889">
                  <c:v>31415</c:v>
                </c:pt>
                <c:pt idx="9890">
                  <c:v>29420</c:v>
                </c:pt>
                <c:pt idx="9891">
                  <c:v>48390</c:v>
                </c:pt>
                <c:pt idx="9892">
                  <c:v>39300</c:v>
                </c:pt>
                <c:pt idx="9893">
                  <c:v>68340</c:v>
                </c:pt>
                <c:pt idx="9894">
                  <c:v>42800</c:v>
                </c:pt>
                <c:pt idx="9895">
                  <c:v>39300</c:v>
                </c:pt>
                <c:pt idx="9896">
                  <c:v>48900</c:v>
                </c:pt>
                <c:pt idx="9897">
                  <c:v>62200</c:v>
                </c:pt>
                <c:pt idx="9898">
                  <c:v>56670</c:v>
                </c:pt>
                <c:pt idx="9899">
                  <c:v>53170</c:v>
                </c:pt>
                <c:pt idx="9900">
                  <c:v>48745</c:v>
                </c:pt>
                <c:pt idx="9901">
                  <c:v>44705</c:v>
                </c:pt>
                <c:pt idx="9902">
                  <c:v>58700</c:v>
                </c:pt>
                <c:pt idx="9903">
                  <c:v>66995</c:v>
                </c:pt>
                <c:pt idx="9904">
                  <c:v>52245</c:v>
                </c:pt>
                <c:pt idx="9905">
                  <c:v>51450</c:v>
                </c:pt>
                <c:pt idx="9906">
                  <c:v>46745</c:v>
                </c:pt>
                <c:pt idx="9907">
                  <c:v>54950</c:v>
                </c:pt>
                <c:pt idx="9908">
                  <c:v>42705</c:v>
                </c:pt>
                <c:pt idx="9909">
                  <c:v>63245</c:v>
                </c:pt>
                <c:pt idx="9910">
                  <c:v>59745</c:v>
                </c:pt>
                <c:pt idx="9911">
                  <c:v>50245</c:v>
                </c:pt>
                <c:pt idx="9912">
                  <c:v>49495</c:v>
                </c:pt>
                <c:pt idx="9913">
                  <c:v>52795</c:v>
                </c:pt>
                <c:pt idx="9914">
                  <c:v>60195</c:v>
                </c:pt>
                <c:pt idx="9915">
                  <c:v>32995</c:v>
                </c:pt>
                <c:pt idx="9916">
                  <c:v>30765</c:v>
                </c:pt>
                <c:pt idx="9917">
                  <c:v>41995</c:v>
                </c:pt>
                <c:pt idx="9918">
                  <c:v>34465</c:v>
                </c:pt>
                <c:pt idx="9919">
                  <c:v>29995</c:v>
                </c:pt>
                <c:pt idx="9920">
                  <c:v>37945</c:v>
                </c:pt>
                <c:pt idx="9921">
                  <c:v>35315</c:v>
                </c:pt>
                <c:pt idx="9922">
                  <c:v>33695</c:v>
                </c:pt>
                <c:pt idx="9923">
                  <c:v>40295</c:v>
                </c:pt>
                <c:pt idx="9924">
                  <c:v>31465</c:v>
                </c:pt>
                <c:pt idx="9925">
                  <c:v>35845</c:v>
                </c:pt>
                <c:pt idx="9926">
                  <c:v>34145</c:v>
                </c:pt>
                <c:pt idx="9927">
                  <c:v>40645</c:v>
                </c:pt>
                <c:pt idx="9928">
                  <c:v>29995</c:v>
                </c:pt>
                <c:pt idx="9929">
                  <c:v>38445</c:v>
                </c:pt>
                <c:pt idx="9930">
                  <c:v>37345</c:v>
                </c:pt>
                <c:pt idx="9931">
                  <c:v>31875</c:v>
                </c:pt>
                <c:pt idx="9932">
                  <c:v>52055</c:v>
                </c:pt>
                <c:pt idx="9933">
                  <c:v>46385</c:v>
                </c:pt>
                <c:pt idx="9934">
                  <c:v>52595</c:v>
                </c:pt>
                <c:pt idx="9935">
                  <c:v>46925</c:v>
                </c:pt>
                <c:pt idx="9936">
                  <c:v>47225</c:v>
                </c:pt>
                <c:pt idx="9937">
                  <c:v>47000</c:v>
                </c:pt>
                <c:pt idx="9938">
                  <c:v>52895</c:v>
                </c:pt>
                <c:pt idx="9939">
                  <c:v>52670</c:v>
                </c:pt>
                <c:pt idx="9940">
                  <c:v>19060</c:v>
                </c:pt>
                <c:pt idx="9941">
                  <c:v>16790</c:v>
                </c:pt>
                <c:pt idx="9942">
                  <c:v>17890</c:v>
                </c:pt>
                <c:pt idx="9943">
                  <c:v>21510</c:v>
                </c:pt>
                <c:pt idx="9944">
                  <c:v>17200</c:v>
                </c:pt>
                <c:pt idx="9945">
                  <c:v>21935</c:v>
                </c:pt>
                <c:pt idx="9946">
                  <c:v>16100</c:v>
                </c:pt>
                <c:pt idx="9947">
                  <c:v>20835</c:v>
                </c:pt>
                <c:pt idx="9948">
                  <c:v>22530</c:v>
                </c:pt>
                <c:pt idx="9949">
                  <c:v>21430</c:v>
                </c:pt>
                <c:pt idx="9950">
                  <c:v>17730</c:v>
                </c:pt>
                <c:pt idx="9951">
                  <c:v>16630</c:v>
                </c:pt>
                <c:pt idx="9952">
                  <c:v>17330</c:v>
                </c:pt>
                <c:pt idx="9953">
                  <c:v>18430</c:v>
                </c:pt>
                <c:pt idx="9954">
                  <c:v>22130</c:v>
                </c:pt>
                <c:pt idx="9955">
                  <c:v>19580</c:v>
                </c:pt>
                <c:pt idx="9956">
                  <c:v>22315</c:v>
                </c:pt>
                <c:pt idx="9957">
                  <c:v>22715</c:v>
                </c:pt>
                <c:pt idx="9958">
                  <c:v>21615</c:v>
                </c:pt>
                <c:pt idx="9959">
                  <c:v>19865</c:v>
                </c:pt>
                <c:pt idx="9960">
                  <c:v>20965</c:v>
                </c:pt>
                <c:pt idx="9961">
                  <c:v>32320</c:v>
                </c:pt>
                <c:pt idx="9962">
                  <c:v>34220</c:v>
                </c:pt>
                <c:pt idx="9963">
                  <c:v>30070</c:v>
                </c:pt>
                <c:pt idx="9964">
                  <c:v>31970</c:v>
                </c:pt>
                <c:pt idx="9965">
                  <c:v>32515</c:v>
                </c:pt>
                <c:pt idx="9966">
                  <c:v>30265</c:v>
                </c:pt>
                <c:pt idx="9967">
                  <c:v>30335</c:v>
                </c:pt>
                <c:pt idx="9968">
                  <c:v>28085</c:v>
                </c:pt>
                <c:pt idx="9969">
                  <c:v>27980</c:v>
                </c:pt>
                <c:pt idx="9970">
                  <c:v>30230</c:v>
                </c:pt>
                <c:pt idx="9971">
                  <c:v>28130</c:v>
                </c:pt>
                <c:pt idx="9972">
                  <c:v>25880</c:v>
                </c:pt>
                <c:pt idx="9973">
                  <c:v>25045</c:v>
                </c:pt>
                <c:pt idx="9974">
                  <c:v>34885</c:v>
                </c:pt>
                <c:pt idx="9975">
                  <c:v>33620</c:v>
                </c:pt>
                <c:pt idx="9976">
                  <c:v>27340</c:v>
                </c:pt>
                <c:pt idx="9977">
                  <c:v>37125</c:v>
                </c:pt>
                <c:pt idx="9978">
                  <c:v>31320</c:v>
                </c:pt>
                <c:pt idx="9979">
                  <c:v>27970</c:v>
                </c:pt>
                <c:pt idx="9980">
                  <c:v>30210</c:v>
                </c:pt>
                <c:pt idx="9981">
                  <c:v>26390</c:v>
                </c:pt>
                <c:pt idx="9982">
                  <c:v>28525</c:v>
                </c:pt>
                <c:pt idx="9983">
                  <c:v>29880</c:v>
                </c:pt>
                <c:pt idx="9984">
                  <c:v>29535</c:v>
                </c:pt>
                <c:pt idx="9985">
                  <c:v>27745</c:v>
                </c:pt>
                <c:pt idx="9986">
                  <c:v>31910</c:v>
                </c:pt>
                <c:pt idx="9987">
                  <c:v>32155</c:v>
                </c:pt>
                <c:pt idx="9988">
                  <c:v>31810</c:v>
                </c:pt>
                <c:pt idx="9989">
                  <c:v>34290</c:v>
                </c:pt>
                <c:pt idx="9990">
                  <c:v>37725</c:v>
                </c:pt>
                <c:pt idx="9991">
                  <c:v>27400</c:v>
                </c:pt>
                <c:pt idx="9992">
                  <c:v>35590</c:v>
                </c:pt>
                <c:pt idx="9993">
                  <c:v>33945</c:v>
                </c:pt>
                <c:pt idx="9994">
                  <c:v>29780</c:v>
                </c:pt>
                <c:pt idx="9995">
                  <c:v>35770</c:v>
                </c:pt>
                <c:pt idx="9996">
                  <c:v>31330</c:v>
                </c:pt>
                <c:pt idx="9997">
                  <c:v>39330</c:v>
                </c:pt>
                <c:pt idx="9998">
                  <c:v>31275</c:v>
                </c:pt>
                <c:pt idx="9999">
                  <c:v>33595</c:v>
                </c:pt>
                <c:pt idx="10000">
                  <c:v>37195</c:v>
                </c:pt>
                <c:pt idx="10001">
                  <c:v>33445</c:v>
                </c:pt>
                <c:pt idx="10002">
                  <c:v>29155</c:v>
                </c:pt>
                <c:pt idx="10003">
                  <c:v>2000</c:v>
                </c:pt>
                <c:pt idx="10004">
                  <c:v>2000</c:v>
                </c:pt>
                <c:pt idx="10005">
                  <c:v>2000</c:v>
                </c:pt>
                <c:pt idx="10006">
                  <c:v>2000</c:v>
                </c:pt>
                <c:pt idx="10007">
                  <c:v>2000</c:v>
                </c:pt>
                <c:pt idx="10008">
                  <c:v>2038</c:v>
                </c:pt>
                <c:pt idx="10009">
                  <c:v>2104</c:v>
                </c:pt>
                <c:pt idx="10010">
                  <c:v>26710</c:v>
                </c:pt>
                <c:pt idx="10011">
                  <c:v>23330</c:v>
                </c:pt>
                <c:pt idx="10012">
                  <c:v>25185</c:v>
                </c:pt>
                <c:pt idx="10013">
                  <c:v>22330</c:v>
                </c:pt>
                <c:pt idx="10014">
                  <c:v>24710</c:v>
                </c:pt>
                <c:pt idx="10015">
                  <c:v>23855</c:v>
                </c:pt>
                <c:pt idx="10016">
                  <c:v>24855</c:v>
                </c:pt>
                <c:pt idx="10017">
                  <c:v>29185</c:v>
                </c:pt>
                <c:pt idx="10018">
                  <c:v>22675</c:v>
                </c:pt>
                <c:pt idx="10019">
                  <c:v>25300</c:v>
                </c:pt>
                <c:pt idx="10020">
                  <c:v>24825</c:v>
                </c:pt>
                <c:pt idx="10021">
                  <c:v>26825</c:v>
                </c:pt>
                <c:pt idx="10022">
                  <c:v>24200</c:v>
                </c:pt>
                <c:pt idx="10023">
                  <c:v>29300</c:v>
                </c:pt>
                <c:pt idx="10024">
                  <c:v>23675</c:v>
                </c:pt>
                <c:pt idx="10025">
                  <c:v>25200</c:v>
                </c:pt>
                <c:pt idx="10026">
                  <c:v>23900</c:v>
                </c:pt>
                <c:pt idx="10027">
                  <c:v>25585</c:v>
                </c:pt>
                <c:pt idx="10028">
                  <c:v>27590</c:v>
                </c:pt>
                <c:pt idx="10029">
                  <c:v>24425</c:v>
                </c:pt>
                <c:pt idx="10030">
                  <c:v>30215</c:v>
                </c:pt>
                <c:pt idx="10031">
                  <c:v>25425</c:v>
                </c:pt>
                <c:pt idx="10032">
                  <c:v>28215</c:v>
                </c:pt>
                <c:pt idx="10033">
                  <c:v>25590</c:v>
                </c:pt>
                <c:pt idx="10034">
                  <c:v>22900</c:v>
                </c:pt>
                <c:pt idx="10035">
                  <c:v>35430</c:v>
                </c:pt>
                <c:pt idx="10036">
                  <c:v>40830</c:v>
                </c:pt>
                <c:pt idx="10037">
                  <c:v>36070</c:v>
                </c:pt>
                <c:pt idx="10038">
                  <c:v>33920</c:v>
                </c:pt>
                <c:pt idx="10039">
                  <c:v>39080</c:v>
                </c:pt>
                <c:pt idx="10040">
                  <c:v>33770</c:v>
                </c:pt>
                <c:pt idx="10041">
                  <c:v>43795</c:v>
                </c:pt>
                <c:pt idx="10042">
                  <c:v>42295</c:v>
                </c:pt>
                <c:pt idx="10043">
                  <c:v>32270</c:v>
                </c:pt>
                <c:pt idx="10044">
                  <c:v>37420</c:v>
                </c:pt>
                <c:pt idx="10045">
                  <c:v>37580</c:v>
                </c:pt>
                <c:pt idx="10046">
                  <c:v>37570</c:v>
                </c:pt>
                <c:pt idx="10047">
                  <c:v>33930</c:v>
                </c:pt>
                <c:pt idx="10048">
                  <c:v>32420</c:v>
                </c:pt>
                <c:pt idx="10049">
                  <c:v>35920</c:v>
                </c:pt>
                <c:pt idx="10050">
                  <c:v>39330</c:v>
                </c:pt>
                <c:pt idx="10051">
                  <c:v>36825</c:v>
                </c:pt>
                <c:pt idx="10052">
                  <c:v>39580</c:v>
                </c:pt>
                <c:pt idx="10053">
                  <c:v>34635</c:v>
                </c:pt>
                <c:pt idx="10054">
                  <c:v>39735</c:v>
                </c:pt>
                <c:pt idx="10055">
                  <c:v>36975</c:v>
                </c:pt>
                <c:pt idx="10056">
                  <c:v>34470</c:v>
                </c:pt>
                <c:pt idx="10057">
                  <c:v>41030</c:v>
                </c:pt>
                <c:pt idx="10058">
                  <c:v>34620</c:v>
                </c:pt>
                <c:pt idx="10059">
                  <c:v>38270</c:v>
                </c:pt>
                <c:pt idx="10060">
                  <c:v>33325</c:v>
                </c:pt>
                <c:pt idx="10061">
                  <c:v>38285</c:v>
                </c:pt>
                <c:pt idx="10062">
                  <c:v>33175</c:v>
                </c:pt>
                <c:pt idx="10063">
                  <c:v>43995</c:v>
                </c:pt>
                <c:pt idx="10064">
                  <c:v>35930</c:v>
                </c:pt>
                <c:pt idx="10065">
                  <c:v>38120</c:v>
                </c:pt>
                <c:pt idx="10066">
                  <c:v>42700</c:v>
                </c:pt>
                <c:pt idx="10067">
                  <c:v>34515</c:v>
                </c:pt>
                <c:pt idx="10068">
                  <c:v>38015</c:v>
                </c:pt>
                <c:pt idx="10069">
                  <c:v>34365</c:v>
                </c:pt>
                <c:pt idx="10070">
                  <c:v>35810</c:v>
                </c:pt>
                <c:pt idx="10071">
                  <c:v>39310</c:v>
                </c:pt>
                <c:pt idx="10072">
                  <c:v>40770</c:v>
                </c:pt>
                <c:pt idx="10073">
                  <c:v>42075</c:v>
                </c:pt>
                <c:pt idx="10074">
                  <c:v>43370</c:v>
                </c:pt>
                <c:pt idx="10075">
                  <c:v>37120</c:v>
                </c:pt>
                <c:pt idx="10076">
                  <c:v>39475</c:v>
                </c:pt>
                <c:pt idx="10077">
                  <c:v>35660</c:v>
                </c:pt>
                <c:pt idx="10078">
                  <c:v>35825</c:v>
                </c:pt>
                <c:pt idx="10079">
                  <c:v>42220</c:v>
                </c:pt>
                <c:pt idx="10080">
                  <c:v>39460</c:v>
                </c:pt>
                <c:pt idx="10081">
                  <c:v>38165</c:v>
                </c:pt>
                <c:pt idx="10082">
                  <c:v>40925</c:v>
                </c:pt>
                <c:pt idx="10083">
                  <c:v>43935</c:v>
                </c:pt>
                <c:pt idx="10084">
                  <c:v>30995</c:v>
                </c:pt>
                <c:pt idx="10085">
                  <c:v>38295</c:v>
                </c:pt>
                <c:pt idx="10086">
                  <c:v>32995</c:v>
                </c:pt>
                <c:pt idx="10087">
                  <c:v>33795</c:v>
                </c:pt>
                <c:pt idx="10088">
                  <c:v>35795</c:v>
                </c:pt>
                <c:pt idx="10089">
                  <c:v>36295</c:v>
                </c:pt>
                <c:pt idx="10090">
                  <c:v>41935</c:v>
                </c:pt>
                <c:pt idx="10091">
                  <c:v>44145</c:v>
                </c:pt>
                <c:pt idx="10092">
                  <c:v>34005</c:v>
                </c:pt>
                <c:pt idx="10093">
                  <c:v>42145</c:v>
                </c:pt>
                <c:pt idx="10094">
                  <c:v>28700</c:v>
                </c:pt>
                <c:pt idx="10095">
                  <c:v>36505</c:v>
                </c:pt>
                <c:pt idx="10096">
                  <c:v>38505</c:v>
                </c:pt>
                <c:pt idx="10097">
                  <c:v>31205</c:v>
                </c:pt>
                <c:pt idx="10098">
                  <c:v>36005</c:v>
                </c:pt>
                <c:pt idx="10099">
                  <c:v>33205</c:v>
                </c:pt>
                <c:pt idx="10100">
                  <c:v>38650</c:v>
                </c:pt>
                <c:pt idx="10101">
                  <c:v>28700</c:v>
                </c:pt>
                <c:pt idx="10102">
                  <c:v>34100</c:v>
                </c:pt>
                <c:pt idx="10103">
                  <c:v>31300</c:v>
                </c:pt>
                <c:pt idx="10104">
                  <c:v>44045</c:v>
                </c:pt>
                <c:pt idx="10105">
                  <c:v>33300</c:v>
                </c:pt>
                <c:pt idx="10106">
                  <c:v>36100</c:v>
                </c:pt>
                <c:pt idx="10107">
                  <c:v>36650</c:v>
                </c:pt>
                <c:pt idx="10108">
                  <c:v>42045</c:v>
                </c:pt>
                <c:pt idx="10109">
                  <c:v>25030</c:v>
                </c:pt>
                <c:pt idx="10110">
                  <c:v>26530</c:v>
                </c:pt>
                <c:pt idx="10111">
                  <c:v>23945</c:v>
                </c:pt>
                <c:pt idx="10112">
                  <c:v>20120</c:v>
                </c:pt>
                <c:pt idx="10113">
                  <c:v>21620</c:v>
                </c:pt>
                <c:pt idx="10114">
                  <c:v>22445</c:v>
                </c:pt>
                <c:pt idx="10115">
                  <c:v>20040</c:v>
                </c:pt>
                <c:pt idx="10116">
                  <c:v>21540</c:v>
                </c:pt>
                <c:pt idx="10117">
                  <c:v>24145</c:v>
                </c:pt>
                <c:pt idx="10118">
                  <c:v>21800</c:v>
                </c:pt>
                <c:pt idx="10119">
                  <c:v>25230</c:v>
                </c:pt>
                <c:pt idx="10120">
                  <c:v>26730</c:v>
                </c:pt>
                <c:pt idx="10121">
                  <c:v>20300</c:v>
                </c:pt>
                <c:pt idx="10122">
                  <c:v>22645</c:v>
                </c:pt>
                <c:pt idx="10123">
                  <c:v>24400</c:v>
                </c:pt>
                <c:pt idx="10124">
                  <c:v>26100</c:v>
                </c:pt>
                <c:pt idx="10125">
                  <c:v>27600</c:v>
                </c:pt>
                <c:pt idx="10126">
                  <c:v>22900</c:v>
                </c:pt>
                <c:pt idx="10127">
                  <c:v>22500</c:v>
                </c:pt>
                <c:pt idx="10128">
                  <c:v>21000</c:v>
                </c:pt>
                <c:pt idx="10129">
                  <c:v>35895</c:v>
                </c:pt>
                <c:pt idx="10130">
                  <c:v>30595</c:v>
                </c:pt>
                <c:pt idx="10131">
                  <c:v>32595</c:v>
                </c:pt>
                <c:pt idx="10132">
                  <c:v>32595</c:v>
                </c:pt>
                <c:pt idx="10133">
                  <c:v>34095</c:v>
                </c:pt>
                <c:pt idx="10134">
                  <c:v>27995</c:v>
                </c:pt>
                <c:pt idx="10135">
                  <c:v>27235</c:v>
                </c:pt>
                <c:pt idx="10136">
                  <c:v>29745</c:v>
                </c:pt>
                <c:pt idx="10137">
                  <c:v>25485</c:v>
                </c:pt>
                <c:pt idx="10138">
                  <c:v>29175</c:v>
                </c:pt>
                <c:pt idx="10139">
                  <c:v>31695</c:v>
                </c:pt>
                <c:pt idx="10140">
                  <c:v>30925</c:v>
                </c:pt>
                <c:pt idx="10141">
                  <c:v>33445</c:v>
                </c:pt>
                <c:pt idx="10142">
                  <c:v>23545</c:v>
                </c:pt>
                <c:pt idx="10143">
                  <c:v>19730</c:v>
                </c:pt>
                <c:pt idx="10144">
                  <c:v>25885</c:v>
                </c:pt>
                <c:pt idx="10145">
                  <c:v>24620</c:v>
                </c:pt>
                <c:pt idx="10146">
                  <c:v>24805</c:v>
                </c:pt>
                <c:pt idx="10147">
                  <c:v>24690</c:v>
                </c:pt>
                <c:pt idx="10148">
                  <c:v>26375</c:v>
                </c:pt>
                <c:pt idx="10149">
                  <c:v>25950</c:v>
                </c:pt>
                <c:pt idx="10150">
                  <c:v>22935</c:v>
                </c:pt>
                <c:pt idx="10151">
                  <c:v>21790</c:v>
                </c:pt>
                <c:pt idx="10152">
                  <c:v>24200</c:v>
                </c:pt>
                <c:pt idx="10153">
                  <c:v>23055</c:v>
                </c:pt>
                <c:pt idx="10154">
                  <c:v>27635</c:v>
                </c:pt>
                <c:pt idx="10155">
                  <c:v>24200</c:v>
                </c:pt>
                <c:pt idx="10156">
                  <c:v>27305</c:v>
                </c:pt>
                <c:pt idx="10157">
                  <c:v>23590</c:v>
                </c:pt>
                <c:pt idx="10158">
                  <c:v>25550</c:v>
                </c:pt>
                <c:pt idx="10159">
                  <c:v>20405</c:v>
                </c:pt>
                <c:pt idx="10160">
                  <c:v>22445</c:v>
                </c:pt>
                <c:pt idx="10161">
                  <c:v>27165</c:v>
                </c:pt>
                <c:pt idx="10162">
                  <c:v>28915</c:v>
                </c:pt>
                <c:pt idx="10163">
                  <c:v>25345</c:v>
                </c:pt>
                <c:pt idx="10164">
                  <c:v>25700</c:v>
                </c:pt>
                <c:pt idx="10165">
                  <c:v>25495</c:v>
                </c:pt>
                <c:pt idx="10166">
                  <c:v>23740</c:v>
                </c:pt>
                <c:pt idx="10167">
                  <c:v>29065</c:v>
                </c:pt>
                <c:pt idx="10168">
                  <c:v>22595</c:v>
                </c:pt>
                <c:pt idx="10169">
                  <c:v>24350</c:v>
                </c:pt>
                <c:pt idx="10170">
                  <c:v>20555</c:v>
                </c:pt>
                <c:pt idx="10171">
                  <c:v>27455</c:v>
                </c:pt>
                <c:pt idx="10172">
                  <c:v>27315</c:v>
                </c:pt>
                <c:pt idx="10173">
                  <c:v>12840</c:v>
                </c:pt>
                <c:pt idx="10174">
                  <c:v>19885</c:v>
                </c:pt>
                <c:pt idx="10175">
                  <c:v>18090</c:v>
                </c:pt>
                <c:pt idx="10176">
                  <c:v>22630</c:v>
                </c:pt>
                <c:pt idx="10177">
                  <c:v>15670</c:v>
                </c:pt>
                <c:pt idx="10178">
                  <c:v>20575</c:v>
                </c:pt>
                <c:pt idx="10179">
                  <c:v>21410</c:v>
                </c:pt>
                <c:pt idx="10180">
                  <c:v>23150</c:v>
                </c:pt>
                <c:pt idx="10181">
                  <c:v>16975</c:v>
                </c:pt>
                <c:pt idx="10182">
                  <c:v>19215</c:v>
                </c:pt>
                <c:pt idx="10183">
                  <c:v>13930</c:v>
                </c:pt>
                <c:pt idx="10184">
                  <c:v>20880</c:v>
                </c:pt>
                <c:pt idx="10185">
                  <c:v>18885</c:v>
                </c:pt>
                <c:pt idx="10186">
                  <c:v>18050</c:v>
                </c:pt>
                <c:pt idx="10187">
                  <c:v>19975</c:v>
                </c:pt>
                <c:pt idx="10188">
                  <c:v>2000</c:v>
                </c:pt>
                <c:pt idx="10189">
                  <c:v>2121</c:v>
                </c:pt>
                <c:pt idx="10190">
                  <c:v>2000</c:v>
                </c:pt>
                <c:pt idx="10191">
                  <c:v>2000</c:v>
                </c:pt>
                <c:pt idx="10192">
                  <c:v>2281</c:v>
                </c:pt>
                <c:pt idx="10193">
                  <c:v>2436</c:v>
                </c:pt>
                <c:pt idx="10194">
                  <c:v>2494</c:v>
                </c:pt>
                <c:pt idx="10195">
                  <c:v>2130</c:v>
                </c:pt>
                <c:pt idx="10196">
                  <c:v>2000</c:v>
                </c:pt>
                <c:pt idx="10197">
                  <c:v>2122</c:v>
                </c:pt>
                <c:pt idx="10198">
                  <c:v>2762</c:v>
                </c:pt>
                <c:pt idx="10199">
                  <c:v>2354</c:v>
                </c:pt>
                <c:pt idx="10200">
                  <c:v>2647</c:v>
                </c:pt>
                <c:pt idx="10201">
                  <c:v>2547</c:v>
                </c:pt>
                <c:pt idx="10202">
                  <c:v>2326</c:v>
                </c:pt>
                <c:pt idx="10203">
                  <c:v>2918</c:v>
                </c:pt>
                <c:pt idx="10204">
                  <c:v>2391</c:v>
                </c:pt>
                <c:pt idx="10205">
                  <c:v>3140</c:v>
                </c:pt>
                <c:pt idx="10206">
                  <c:v>2550</c:v>
                </c:pt>
                <c:pt idx="10207">
                  <c:v>2676</c:v>
                </c:pt>
                <c:pt idx="10208">
                  <c:v>2241</c:v>
                </c:pt>
                <c:pt idx="10209">
                  <c:v>2837</c:v>
                </c:pt>
                <c:pt idx="10210">
                  <c:v>35010</c:v>
                </c:pt>
                <c:pt idx="10211">
                  <c:v>31360</c:v>
                </c:pt>
                <c:pt idx="10212">
                  <c:v>35510</c:v>
                </c:pt>
                <c:pt idx="10213">
                  <c:v>31860</c:v>
                </c:pt>
                <c:pt idx="10214">
                  <c:v>35635</c:v>
                </c:pt>
                <c:pt idx="10215">
                  <c:v>31985</c:v>
                </c:pt>
                <c:pt idx="10216">
                  <c:v>30010</c:v>
                </c:pt>
                <c:pt idx="10217">
                  <c:v>35550</c:v>
                </c:pt>
                <c:pt idx="10218">
                  <c:v>38650</c:v>
                </c:pt>
                <c:pt idx="10219">
                  <c:v>33110</c:v>
                </c:pt>
                <c:pt idx="10220">
                  <c:v>31010</c:v>
                </c:pt>
                <c:pt idx="10221">
                  <c:v>31010</c:v>
                </c:pt>
                <c:pt idx="10222">
                  <c:v>30510</c:v>
                </c:pt>
                <c:pt idx="10223">
                  <c:v>31510</c:v>
                </c:pt>
                <c:pt idx="10224">
                  <c:v>31510</c:v>
                </c:pt>
                <c:pt idx="10225">
                  <c:v>33610</c:v>
                </c:pt>
                <c:pt idx="10226">
                  <c:v>39150</c:v>
                </c:pt>
                <c:pt idx="10227">
                  <c:v>31635</c:v>
                </c:pt>
                <c:pt idx="10228">
                  <c:v>30635</c:v>
                </c:pt>
                <c:pt idx="10229">
                  <c:v>39275</c:v>
                </c:pt>
                <c:pt idx="10230">
                  <c:v>33735</c:v>
                </c:pt>
                <c:pt idx="10231">
                  <c:v>31635</c:v>
                </c:pt>
                <c:pt idx="10232">
                  <c:v>56850</c:v>
                </c:pt>
                <c:pt idx="10233">
                  <c:v>57200</c:v>
                </c:pt>
                <c:pt idx="10234">
                  <c:v>43350</c:v>
                </c:pt>
                <c:pt idx="10235">
                  <c:v>40350</c:v>
                </c:pt>
                <c:pt idx="10236">
                  <c:v>42900</c:v>
                </c:pt>
                <c:pt idx="10237">
                  <c:v>46400</c:v>
                </c:pt>
                <c:pt idx="10238">
                  <c:v>47000</c:v>
                </c:pt>
                <c:pt idx="10239">
                  <c:v>43500</c:v>
                </c:pt>
                <c:pt idx="10240">
                  <c:v>51700</c:v>
                </c:pt>
                <c:pt idx="10241">
                  <c:v>48700</c:v>
                </c:pt>
                <c:pt idx="10242">
                  <c:v>51900</c:v>
                </c:pt>
                <c:pt idx="10243">
                  <c:v>52500</c:v>
                </c:pt>
                <c:pt idx="10244">
                  <c:v>26450</c:v>
                </c:pt>
                <c:pt idx="10245">
                  <c:v>21650</c:v>
                </c:pt>
                <c:pt idx="10246">
                  <c:v>27950</c:v>
                </c:pt>
                <c:pt idx="10247">
                  <c:v>23700</c:v>
                </c:pt>
                <c:pt idx="10248">
                  <c:v>25200</c:v>
                </c:pt>
                <c:pt idx="10249">
                  <c:v>23150</c:v>
                </c:pt>
                <c:pt idx="10250">
                  <c:v>25200</c:v>
                </c:pt>
                <c:pt idx="10251">
                  <c:v>27950</c:v>
                </c:pt>
                <c:pt idx="10252">
                  <c:v>24150</c:v>
                </c:pt>
                <c:pt idx="10253">
                  <c:v>25550</c:v>
                </c:pt>
                <c:pt idx="10254">
                  <c:v>29900</c:v>
                </c:pt>
                <c:pt idx="10255">
                  <c:v>24100</c:v>
                </c:pt>
                <c:pt idx="10256">
                  <c:v>31300</c:v>
                </c:pt>
                <c:pt idx="10257">
                  <c:v>27550</c:v>
                </c:pt>
                <c:pt idx="10258">
                  <c:v>26150</c:v>
                </c:pt>
                <c:pt idx="10259">
                  <c:v>22700</c:v>
                </c:pt>
                <c:pt idx="10260">
                  <c:v>22700</c:v>
                </c:pt>
                <c:pt idx="10261">
                  <c:v>24100</c:v>
                </c:pt>
                <c:pt idx="10262">
                  <c:v>29775</c:v>
                </c:pt>
                <c:pt idx="10263">
                  <c:v>25900</c:v>
                </c:pt>
                <c:pt idx="10264">
                  <c:v>31175</c:v>
                </c:pt>
                <c:pt idx="10265">
                  <c:v>27300</c:v>
                </c:pt>
                <c:pt idx="10266">
                  <c:v>24150</c:v>
                </c:pt>
                <c:pt idx="10267">
                  <c:v>25550</c:v>
                </c:pt>
                <c:pt idx="10268">
                  <c:v>33210</c:v>
                </c:pt>
                <c:pt idx="10269">
                  <c:v>29120</c:v>
                </c:pt>
                <c:pt idx="10270">
                  <c:v>44925</c:v>
                </c:pt>
                <c:pt idx="10271">
                  <c:v>40685</c:v>
                </c:pt>
                <c:pt idx="10272">
                  <c:v>44000</c:v>
                </c:pt>
                <c:pt idx="10273">
                  <c:v>33390</c:v>
                </c:pt>
                <c:pt idx="10274">
                  <c:v>33060</c:v>
                </c:pt>
                <c:pt idx="10275">
                  <c:v>47975</c:v>
                </c:pt>
                <c:pt idx="10276">
                  <c:v>34710</c:v>
                </c:pt>
                <c:pt idx="10277">
                  <c:v>30160</c:v>
                </c:pt>
                <c:pt idx="10278">
                  <c:v>34710</c:v>
                </c:pt>
                <c:pt idx="10279">
                  <c:v>40685</c:v>
                </c:pt>
                <c:pt idx="10280">
                  <c:v>31560</c:v>
                </c:pt>
                <c:pt idx="10281">
                  <c:v>44000</c:v>
                </c:pt>
                <c:pt idx="10282">
                  <c:v>35040</c:v>
                </c:pt>
                <c:pt idx="10283">
                  <c:v>37030</c:v>
                </c:pt>
                <c:pt idx="10284">
                  <c:v>42550</c:v>
                </c:pt>
                <c:pt idx="10285">
                  <c:v>42550</c:v>
                </c:pt>
                <c:pt idx="10286">
                  <c:v>35530</c:v>
                </c:pt>
                <c:pt idx="10287">
                  <c:v>33060</c:v>
                </c:pt>
                <c:pt idx="10288">
                  <c:v>37030</c:v>
                </c:pt>
                <c:pt idx="10289">
                  <c:v>32170</c:v>
                </c:pt>
                <c:pt idx="10290">
                  <c:v>41385</c:v>
                </c:pt>
                <c:pt idx="10291">
                  <c:v>39500</c:v>
                </c:pt>
                <c:pt idx="10292">
                  <c:v>35040</c:v>
                </c:pt>
                <c:pt idx="10293">
                  <c:v>33390</c:v>
                </c:pt>
                <c:pt idx="10294">
                  <c:v>41385</c:v>
                </c:pt>
                <c:pt idx="10295">
                  <c:v>32480</c:v>
                </c:pt>
                <c:pt idx="10296">
                  <c:v>37635</c:v>
                </c:pt>
                <c:pt idx="10297">
                  <c:v>28510</c:v>
                </c:pt>
                <c:pt idx="10298">
                  <c:v>47975</c:v>
                </c:pt>
                <c:pt idx="10299">
                  <c:v>33980</c:v>
                </c:pt>
                <c:pt idx="10300">
                  <c:v>30010</c:v>
                </c:pt>
                <c:pt idx="10301">
                  <c:v>31660</c:v>
                </c:pt>
                <c:pt idx="10302">
                  <c:v>31990</c:v>
                </c:pt>
                <c:pt idx="10303">
                  <c:v>32170</c:v>
                </c:pt>
                <c:pt idx="10304">
                  <c:v>30340</c:v>
                </c:pt>
                <c:pt idx="10305">
                  <c:v>34220</c:v>
                </c:pt>
                <c:pt idx="10306">
                  <c:v>30840</c:v>
                </c:pt>
                <c:pt idx="10307">
                  <c:v>34000</c:v>
                </c:pt>
                <c:pt idx="10308">
                  <c:v>45560</c:v>
                </c:pt>
                <c:pt idx="10309">
                  <c:v>32980</c:v>
                </c:pt>
                <c:pt idx="10310">
                  <c:v>38670</c:v>
                </c:pt>
                <c:pt idx="10311">
                  <c:v>36320</c:v>
                </c:pt>
                <c:pt idx="10312">
                  <c:v>34970</c:v>
                </c:pt>
                <c:pt idx="10313">
                  <c:v>46530</c:v>
                </c:pt>
                <c:pt idx="10314">
                  <c:v>43585</c:v>
                </c:pt>
                <c:pt idx="10315">
                  <c:v>42945</c:v>
                </c:pt>
                <c:pt idx="10316">
                  <c:v>42945</c:v>
                </c:pt>
                <c:pt idx="10317">
                  <c:v>30840</c:v>
                </c:pt>
                <c:pt idx="10318">
                  <c:v>41720</c:v>
                </c:pt>
                <c:pt idx="10319">
                  <c:v>49580</c:v>
                </c:pt>
                <c:pt idx="10320">
                  <c:v>46530</c:v>
                </c:pt>
                <c:pt idx="10321">
                  <c:v>40535</c:v>
                </c:pt>
                <c:pt idx="10322">
                  <c:v>38020</c:v>
                </c:pt>
                <c:pt idx="10323">
                  <c:v>49580</c:v>
                </c:pt>
                <c:pt idx="10324">
                  <c:v>29140</c:v>
                </c:pt>
                <c:pt idx="10325">
                  <c:v>29950</c:v>
                </c:pt>
                <c:pt idx="10326">
                  <c:v>33270</c:v>
                </c:pt>
                <c:pt idx="10327">
                  <c:v>32650</c:v>
                </c:pt>
                <c:pt idx="10328">
                  <c:v>32190</c:v>
                </c:pt>
                <c:pt idx="10329">
                  <c:v>36030</c:v>
                </c:pt>
                <c:pt idx="10330">
                  <c:v>33000</c:v>
                </c:pt>
                <c:pt idx="10331">
                  <c:v>31170</c:v>
                </c:pt>
                <c:pt idx="10332">
                  <c:v>34220</c:v>
                </c:pt>
                <c:pt idx="10333">
                  <c:v>35700</c:v>
                </c:pt>
                <c:pt idx="10334">
                  <c:v>32980</c:v>
                </c:pt>
                <c:pt idx="10335">
                  <c:v>29950</c:v>
                </c:pt>
                <c:pt idx="10336">
                  <c:v>38670</c:v>
                </c:pt>
                <c:pt idx="10337">
                  <c:v>41720</c:v>
                </c:pt>
                <c:pt idx="10338">
                  <c:v>34970</c:v>
                </c:pt>
                <c:pt idx="10339">
                  <c:v>30950</c:v>
                </c:pt>
                <c:pt idx="10340">
                  <c:v>45560</c:v>
                </c:pt>
                <c:pt idx="10341">
                  <c:v>43585</c:v>
                </c:pt>
                <c:pt idx="10342">
                  <c:v>32650</c:v>
                </c:pt>
                <c:pt idx="10343">
                  <c:v>33890</c:v>
                </c:pt>
                <c:pt idx="10344">
                  <c:v>40535</c:v>
                </c:pt>
                <c:pt idx="10345">
                  <c:v>36030</c:v>
                </c:pt>
                <c:pt idx="10346">
                  <c:v>35700</c:v>
                </c:pt>
                <c:pt idx="10347">
                  <c:v>33000</c:v>
                </c:pt>
                <c:pt idx="10348">
                  <c:v>33890</c:v>
                </c:pt>
                <c:pt idx="10349">
                  <c:v>31170</c:v>
                </c:pt>
                <c:pt idx="10350">
                  <c:v>38020</c:v>
                </c:pt>
                <c:pt idx="10351">
                  <c:v>33450</c:v>
                </c:pt>
                <c:pt idx="10352">
                  <c:v>50030</c:v>
                </c:pt>
                <c:pt idx="10353">
                  <c:v>35420</c:v>
                </c:pt>
                <c:pt idx="10354">
                  <c:v>42330</c:v>
                </c:pt>
                <c:pt idx="10355">
                  <c:v>31830</c:v>
                </c:pt>
                <c:pt idx="10356">
                  <c:v>46980</c:v>
                </c:pt>
                <c:pt idx="10357">
                  <c:v>42330</c:v>
                </c:pt>
                <c:pt idx="10358">
                  <c:v>46980</c:v>
                </c:pt>
                <c:pt idx="10359">
                  <c:v>44195</c:v>
                </c:pt>
                <c:pt idx="10360">
                  <c:v>39280</c:v>
                </c:pt>
                <c:pt idx="10361">
                  <c:v>34880</c:v>
                </c:pt>
                <c:pt idx="10362">
                  <c:v>46010</c:v>
                </c:pt>
                <c:pt idx="10363">
                  <c:v>30400</c:v>
                </c:pt>
                <c:pt idx="10364">
                  <c:v>38470</c:v>
                </c:pt>
                <c:pt idx="10365">
                  <c:v>33430</c:v>
                </c:pt>
                <c:pt idx="10366">
                  <c:v>41145</c:v>
                </c:pt>
                <c:pt idx="10367">
                  <c:v>43395</c:v>
                </c:pt>
                <c:pt idx="10368">
                  <c:v>34150</c:v>
                </c:pt>
                <c:pt idx="10369">
                  <c:v>30400</c:v>
                </c:pt>
                <c:pt idx="10370">
                  <c:v>31620</c:v>
                </c:pt>
                <c:pt idx="10371">
                  <c:v>50030</c:v>
                </c:pt>
                <c:pt idx="10372">
                  <c:v>33100</c:v>
                </c:pt>
                <c:pt idx="10373">
                  <c:v>43395</c:v>
                </c:pt>
                <c:pt idx="10374">
                  <c:v>31620</c:v>
                </c:pt>
                <c:pt idx="10375">
                  <c:v>36480</c:v>
                </c:pt>
                <c:pt idx="10376">
                  <c:v>31290</c:v>
                </c:pt>
                <c:pt idx="10377">
                  <c:v>33430</c:v>
                </c:pt>
                <c:pt idx="10378">
                  <c:v>34340</c:v>
                </c:pt>
                <c:pt idx="10379">
                  <c:v>37200</c:v>
                </c:pt>
                <c:pt idx="10380">
                  <c:v>44195</c:v>
                </c:pt>
                <c:pt idx="10381">
                  <c:v>31290</c:v>
                </c:pt>
                <c:pt idx="10382">
                  <c:v>34340</c:v>
                </c:pt>
                <c:pt idx="10383">
                  <c:v>36150</c:v>
                </c:pt>
                <c:pt idx="10384">
                  <c:v>34670</c:v>
                </c:pt>
                <c:pt idx="10385">
                  <c:v>33100</c:v>
                </c:pt>
                <c:pt idx="10386">
                  <c:v>30020</c:v>
                </c:pt>
                <c:pt idx="10387">
                  <c:v>33070</c:v>
                </c:pt>
                <c:pt idx="10388">
                  <c:v>35420</c:v>
                </c:pt>
                <c:pt idx="10389">
                  <c:v>36480</c:v>
                </c:pt>
                <c:pt idx="10390">
                  <c:v>39280</c:v>
                </c:pt>
                <c:pt idx="10391">
                  <c:v>36150</c:v>
                </c:pt>
                <c:pt idx="10392">
                  <c:v>46010</c:v>
                </c:pt>
                <c:pt idx="10393">
                  <c:v>41145</c:v>
                </c:pt>
                <c:pt idx="10394">
                  <c:v>33450</c:v>
                </c:pt>
                <c:pt idx="10395">
                  <c:v>38470</c:v>
                </c:pt>
                <c:pt idx="10396">
                  <c:v>34670</c:v>
                </c:pt>
                <c:pt idx="10397">
                  <c:v>5895</c:v>
                </c:pt>
                <c:pt idx="10398">
                  <c:v>6890</c:v>
                </c:pt>
                <c:pt idx="10399">
                  <c:v>22750</c:v>
                </c:pt>
                <c:pt idx="10400">
                  <c:v>28250</c:v>
                </c:pt>
                <c:pt idx="10401">
                  <c:v>26250</c:v>
                </c:pt>
                <c:pt idx="10402">
                  <c:v>19250</c:v>
                </c:pt>
                <c:pt idx="10403">
                  <c:v>21150</c:v>
                </c:pt>
                <c:pt idx="10404">
                  <c:v>30250</c:v>
                </c:pt>
                <c:pt idx="10405">
                  <c:v>33250</c:v>
                </c:pt>
                <c:pt idx="10406">
                  <c:v>20205</c:v>
                </c:pt>
                <c:pt idx="10407">
                  <c:v>22105</c:v>
                </c:pt>
                <c:pt idx="10408">
                  <c:v>23280</c:v>
                </c:pt>
                <c:pt idx="10409">
                  <c:v>27405</c:v>
                </c:pt>
                <c:pt idx="10410">
                  <c:v>33050</c:v>
                </c:pt>
                <c:pt idx="10411">
                  <c:v>29350</c:v>
                </c:pt>
                <c:pt idx="10412">
                  <c:v>21540</c:v>
                </c:pt>
                <c:pt idx="10413">
                  <c:v>24250</c:v>
                </c:pt>
                <c:pt idx="10414">
                  <c:v>23080</c:v>
                </c:pt>
                <c:pt idx="10415">
                  <c:v>29330</c:v>
                </c:pt>
                <c:pt idx="10416">
                  <c:v>234260</c:v>
                </c:pt>
                <c:pt idx="10417">
                  <c:v>234260</c:v>
                </c:pt>
                <c:pt idx="10418">
                  <c:v>255000</c:v>
                </c:pt>
                <c:pt idx="10419">
                  <c:v>260000</c:v>
                </c:pt>
                <c:pt idx="10420">
                  <c:v>182395</c:v>
                </c:pt>
                <c:pt idx="10421">
                  <c:v>198195</c:v>
                </c:pt>
                <c:pt idx="10422">
                  <c:v>183695</c:v>
                </c:pt>
                <c:pt idx="10423">
                  <c:v>191995</c:v>
                </c:pt>
                <c:pt idx="10424">
                  <c:v>180535</c:v>
                </c:pt>
                <c:pt idx="10425">
                  <c:v>180535</c:v>
                </c:pt>
                <c:pt idx="10426">
                  <c:v>195895</c:v>
                </c:pt>
                <c:pt idx="10427">
                  <c:v>24900</c:v>
                </c:pt>
                <c:pt idx="10428">
                  <c:v>24900</c:v>
                </c:pt>
                <c:pt idx="10429">
                  <c:v>25700</c:v>
                </c:pt>
                <c:pt idx="10430">
                  <c:v>29845</c:v>
                </c:pt>
                <c:pt idx="10431">
                  <c:v>29800</c:v>
                </c:pt>
                <c:pt idx="10432">
                  <c:v>35500</c:v>
                </c:pt>
                <c:pt idx="10433">
                  <c:v>33050</c:v>
                </c:pt>
                <c:pt idx="10434">
                  <c:v>28700</c:v>
                </c:pt>
                <c:pt idx="10435">
                  <c:v>32850</c:v>
                </c:pt>
                <c:pt idx="10436">
                  <c:v>29000</c:v>
                </c:pt>
                <c:pt idx="10437">
                  <c:v>41000</c:v>
                </c:pt>
                <c:pt idx="10438">
                  <c:v>44650</c:v>
                </c:pt>
                <c:pt idx="10439">
                  <c:v>41200</c:v>
                </c:pt>
                <c:pt idx="10440">
                  <c:v>44850</c:v>
                </c:pt>
                <c:pt idx="10441">
                  <c:v>41700</c:v>
                </c:pt>
                <c:pt idx="10442">
                  <c:v>45350</c:v>
                </c:pt>
                <c:pt idx="10443">
                  <c:v>45400</c:v>
                </c:pt>
                <c:pt idx="10444">
                  <c:v>37450</c:v>
                </c:pt>
                <c:pt idx="10445">
                  <c:v>35750</c:v>
                </c:pt>
                <c:pt idx="10446">
                  <c:v>45150</c:v>
                </c:pt>
                <c:pt idx="10447">
                  <c:v>37250</c:v>
                </c:pt>
                <c:pt idx="10448">
                  <c:v>35950</c:v>
                </c:pt>
                <c:pt idx="10449">
                  <c:v>46050</c:v>
                </c:pt>
                <c:pt idx="10450">
                  <c:v>43520</c:v>
                </c:pt>
                <c:pt idx="10451">
                  <c:v>61300</c:v>
                </c:pt>
                <c:pt idx="10452">
                  <c:v>39600</c:v>
                </c:pt>
                <c:pt idx="10453">
                  <c:v>49450</c:v>
                </c:pt>
                <c:pt idx="10454">
                  <c:v>36150</c:v>
                </c:pt>
                <c:pt idx="10455">
                  <c:v>41750</c:v>
                </c:pt>
                <c:pt idx="10456">
                  <c:v>49200</c:v>
                </c:pt>
                <c:pt idx="10457">
                  <c:v>45800</c:v>
                </c:pt>
                <c:pt idx="10458">
                  <c:v>38100</c:v>
                </c:pt>
                <c:pt idx="10459">
                  <c:v>37650</c:v>
                </c:pt>
                <c:pt idx="10460">
                  <c:v>48950</c:v>
                </c:pt>
                <c:pt idx="10461">
                  <c:v>36150</c:v>
                </c:pt>
                <c:pt idx="10462">
                  <c:v>41750</c:v>
                </c:pt>
                <c:pt idx="10463">
                  <c:v>38100</c:v>
                </c:pt>
                <c:pt idx="10464">
                  <c:v>32465</c:v>
                </c:pt>
                <c:pt idx="10465">
                  <c:v>32900</c:v>
                </c:pt>
                <c:pt idx="10466">
                  <c:v>33550</c:v>
                </c:pt>
                <c:pt idx="10467">
                  <c:v>38000</c:v>
                </c:pt>
                <c:pt idx="10468">
                  <c:v>145200</c:v>
                </c:pt>
                <c:pt idx="10469">
                  <c:v>131200</c:v>
                </c:pt>
                <c:pt idx="10470">
                  <c:v>130700</c:v>
                </c:pt>
                <c:pt idx="10471">
                  <c:v>122400</c:v>
                </c:pt>
                <c:pt idx="10472">
                  <c:v>116700</c:v>
                </c:pt>
                <c:pt idx="10473">
                  <c:v>136900</c:v>
                </c:pt>
                <c:pt idx="10474">
                  <c:v>136400</c:v>
                </c:pt>
                <c:pt idx="10475">
                  <c:v>150900</c:v>
                </c:pt>
                <c:pt idx="10476">
                  <c:v>147495</c:v>
                </c:pt>
                <c:pt idx="10477">
                  <c:v>132995</c:v>
                </c:pt>
                <c:pt idx="10478">
                  <c:v>98200</c:v>
                </c:pt>
                <c:pt idx="10479">
                  <c:v>117995</c:v>
                </c:pt>
                <c:pt idx="10480">
                  <c:v>103900</c:v>
                </c:pt>
                <c:pt idx="10481">
                  <c:v>153195</c:v>
                </c:pt>
                <c:pt idx="10482">
                  <c:v>138695</c:v>
                </c:pt>
                <c:pt idx="10483">
                  <c:v>112700</c:v>
                </c:pt>
                <c:pt idx="10484">
                  <c:v>123695</c:v>
                </c:pt>
                <c:pt idx="10485">
                  <c:v>138195</c:v>
                </c:pt>
                <c:pt idx="10486">
                  <c:v>118400</c:v>
                </c:pt>
                <c:pt idx="10487">
                  <c:v>132495</c:v>
                </c:pt>
                <c:pt idx="10488">
                  <c:v>148795</c:v>
                </c:pt>
                <c:pt idx="10489">
                  <c:v>134295</c:v>
                </c:pt>
                <c:pt idx="10490">
                  <c:v>103300</c:v>
                </c:pt>
                <c:pt idx="10491">
                  <c:v>126995</c:v>
                </c:pt>
                <c:pt idx="10492">
                  <c:v>117800</c:v>
                </c:pt>
                <c:pt idx="10493">
                  <c:v>141495</c:v>
                </c:pt>
                <c:pt idx="10494">
                  <c:v>135795</c:v>
                </c:pt>
                <c:pt idx="10495">
                  <c:v>154495</c:v>
                </c:pt>
                <c:pt idx="10496">
                  <c:v>139995</c:v>
                </c:pt>
                <c:pt idx="10497">
                  <c:v>109000</c:v>
                </c:pt>
                <c:pt idx="10498">
                  <c:v>121295</c:v>
                </c:pt>
                <c:pt idx="10499">
                  <c:v>123500</c:v>
                </c:pt>
                <c:pt idx="10500">
                  <c:v>2000</c:v>
                </c:pt>
                <c:pt idx="10501">
                  <c:v>2149</c:v>
                </c:pt>
                <c:pt idx="10502">
                  <c:v>2239</c:v>
                </c:pt>
                <c:pt idx="10503">
                  <c:v>2200</c:v>
                </c:pt>
                <c:pt idx="10504">
                  <c:v>2000</c:v>
                </c:pt>
                <c:pt idx="10505">
                  <c:v>2000</c:v>
                </c:pt>
                <c:pt idx="10506">
                  <c:v>2000</c:v>
                </c:pt>
                <c:pt idx="10507">
                  <c:v>2000</c:v>
                </c:pt>
                <c:pt idx="10508">
                  <c:v>2000</c:v>
                </c:pt>
                <c:pt idx="10509">
                  <c:v>2000</c:v>
                </c:pt>
                <c:pt idx="10510">
                  <c:v>2000</c:v>
                </c:pt>
                <c:pt idx="10511">
                  <c:v>2000</c:v>
                </c:pt>
                <c:pt idx="10512">
                  <c:v>2000</c:v>
                </c:pt>
                <c:pt idx="10513">
                  <c:v>2000</c:v>
                </c:pt>
                <c:pt idx="10514">
                  <c:v>2000</c:v>
                </c:pt>
                <c:pt idx="10515">
                  <c:v>2000</c:v>
                </c:pt>
                <c:pt idx="10516">
                  <c:v>2000</c:v>
                </c:pt>
                <c:pt idx="10517">
                  <c:v>296295</c:v>
                </c:pt>
                <c:pt idx="10518">
                  <c:v>278295</c:v>
                </c:pt>
                <c:pt idx="10519">
                  <c:v>301695</c:v>
                </c:pt>
                <c:pt idx="10520">
                  <c:v>283695</c:v>
                </c:pt>
                <c:pt idx="10521">
                  <c:v>287650</c:v>
                </c:pt>
                <c:pt idx="10522">
                  <c:v>305650</c:v>
                </c:pt>
                <c:pt idx="10523">
                  <c:v>302695</c:v>
                </c:pt>
                <c:pt idx="10524">
                  <c:v>320695</c:v>
                </c:pt>
                <c:pt idx="10525">
                  <c:v>2000</c:v>
                </c:pt>
                <c:pt idx="10526">
                  <c:v>2000</c:v>
                </c:pt>
                <c:pt idx="10527">
                  <c:v>23300</c:v>
                </c:pt>
                <c:pt idx="10528">
                  <c:v>19050</c:v>
                </c:pt>
                <c:pt idx="10529">
                  <c:v>21650</c:v>
                </c:pt>
                <c:pt idx="10530">
                  <c:v>22300</c:v>
                </c:pt>
                <c:pt idx="10531">
                  <c:v>17800</c:v>
                </c:pt>
                <c:pt idx="10532">
                  <c:v>21300</c:v>
                </c:pt>
                <c:pt idx="10533">
                  <c:v>19250</c:v>
                </c:pt>
                <c:pt idx="10534">
                  <c:v>23600</c:v>
                </c:pt>
                <c:pt idx="10535">
                  <c:v>21950</c:v>
                </c:pt>
                <c:pt idx="10536">
                  <c:v>18000</c:v>
                </c:pt>
                <c:pt idx="10537">
                  <c:v>22600</c:v>
                </c:pt>
                <c:pt idx="10538">
                  <c:v>21600</c:v>
                </c:pt>
                <c:pt idx="10539">
                  <c:v>19100</c:v>
                </c:pt>
                <c:pt idx="10540">
                  <c:v>18000</c:v>
                </c:pt>
                <c:pt idx="10541">
                  <c:v>23950</c:v>
                </c:pt>
                <c:pt idx="10542">
                  <c:v>21600</c:v>
                </c:pt>
                <c:pt idx="10543">
                  <c:v>23800</c:v>
                </c:pt>
                <c:pt idx="10544">
                  <c:v>22600</c:v>
                </c:pt>
                <c:pt idx="10545">
                  <c:v>31790</c:v>
                </c:pt>
                <c:pt idx="10546">
                  <c:v>33790</c:v>
                </c:pt>
                <c:pt idx="10547">
                  <c:v>24040</c:v>
                </c:pt>
                <c:pt idx="10548">
                  <c:v>26340</c:v>
                </c:pt>
                <c:pt idx="10549">
                  <c:v>22440</c:v>
                </c:pt>
                <c:pt idx="10550">
                  <c:v>29740</c:v>
                </c:pt>
                <c:pt idx="10551">
                  <c:v>21365</c:v>
                </c:pt>
                <c:pt idx="10552">
                  <c:v>22465</c:v>
                </c:pt>
                <c:pt idx="10553">
                  <c:v>31490</c:v>
                </c:pt>
                <c:pt idx="10554">
                  <c:v>25165</c:v>
                </c:pt>
                <c:pt idx="10555">
                  <c:v>29240</c:v>
                </c:pt>
                <c:pt idx="10556">
                  <c:v>30240</c:v>
                </c:pt>
                <c:pt idx="10557">
                  <c:v>30575</c:v>
                </c:pt>
                <c:pt idx="10558">
                  <c:v>33625</c:v>
                </c:pt>
                <c:pt idx="10559">
                  <c:v>26675</c:v>
                </c:pt>
                <c:pt idx="10560">
                  <c:v>22600</c:v>
                </c:pt>
                <c:pt idx="10561">
                  <c:v>21475</c:v>
                </c:pt>
                <c:pt idx="10562">
                  <c:v>23225</c:v>
                </c:pt>
                <c:pt idx="10563">
                  <c:v>30760</c:v>
                </c:pt>
                <c:pt idx="10564">
                  <c:v>23165</c:v>
                </c:pt>
                <c:pt idx="10565">
                  <c:v>26835</c:v>
                </c:pt>
                <c:pt idx="10566">
                  <c:v>23365</c:v>
                </c:pt>
                <c:pt idx="10567">
                  <c:v>31510</c:v>
                </c:pt>
                <c:pt idx="10568">
                  <c:v>39020</c:v>
                </c:pt>
                <c:pt idx="10569">
                  <c:v>31120</c:v>
                </c:pt>
                <c:pt idx="10570">
                  <c:v>37570</c:v>
                </c:pt>
                <c:pt idx="10571">
                  <c:v>29670</c:v>
                </c:pt>
                <c:pt idx="10572">
                  <c:v>33330</c:v>
                </c:pt>
                <c:pt idx="10573">
                  <c:v>27850</c:v>
                </c:pt>
                <c:pt idx="10574">
                  <c:v>32960</c:v>
                </c:pt>
                <c:pt idx="10575">
                  <c:v>34780</c:v>
                </c:pt>
                <c:pt idx="10576">
                  <c:v>29300</c:v>
                </c:pt>
                <c:pt idx="10577">
                  <c:v>29770</c:v>
                </c:pt>
                <c:pt idx="10578">
                  <c:v>39570</c:v>
                </c:pt>
                <c:pt idx="10579">
                  <c:v>29400</c:v>
                </c:pt>
                <c:pt idx="10580">
                  <c:v>33630</c:v>
                </c:pt>
                <c:pt idx="10581">
                  <c:v>35080</c:v>
                </c:pt>
                <c:pt idx="10582">
                  <c:v>31220</c:v>
                </c:pt>
                <c:pt idx="10583">
                  <c:v>27950</c:v>
                </c:pt>
                <c:pt idx="10584">
                  <c:v>38120</c:v>
                </c:pt>
                <c:pt idx="10585">
                  <c:v>31810</c:v>
                </c:pt>
                <c:pt idx="10586">
                  <c:v>33260</c:v>
                </c:pt>
                <c:pt idx="10587">
                  <c:v>35600</c:v>
                </c:pt>
                <c:pt idx="10588">
                  <c:v>33560</c:v>
                </c:pt>
                <c:pt idx="10589">
                  <c:v>39940</c:v>
                </c:pt>
                <c:pt idx="10590">
                  <c:v>29065</c:v>
                </c:pt>
                <c:pt idx="10591">
                  <c:v>32110</c:v>
                </c:pt>
                <c:pt idx="10592">
                  <c:v>34150</c:v>
                </c:pt>
                <c:pt idx="10593">
                  <c:v>30515</c:v>
                </c:pt>
                <c:pt idx="10594">
                  <c:v>35895</c:v>
                </c:pt>
                <c:pt idx="10595">
                  <c:v>28145</c:v>
                </c:pt>
                <c:pt idx="10596">
                  <c:v>34195</c:v>
                </c:pt>
                <c:pt idx="10597">
                  <c:v>30045</c:v>
                </c:pt>
                <c:pt idx="10598">
                  <c:v>28345</c:v>
                </c:pt>
                <c:pt idx="10599">
                  <c:v>34395</c:v>
                </c:pt>
                <c:pt idx="10600">
                  <c:v>36095</c:v>
                </c:pt>
                <c:pt idx="10601">
                  <c:v>30245</c:v>
                </c:pt>
                <c:pt idx="10602">
                  <c:v>30245</c:v>
                </c:pt>
                <c:pt idx="10603">
                  <c:v>36195</c:v>
                </c:pt>
                <c:pt idx="10604">
                  <c:v>34495</c:v>
                </c:pt>
                <c:pt idx="10605">
                  <c:v>28345</c:v>
                </c:pt>
                <c:pt idx="10606">
                  <c:v>21065</c:v>
                </c:pt>
                <c:pt idx="10607">
                  <c:v>29215</c:v>
                </c:pt>
                <c:pt idx="10608">
                  <c:v>27050</c:v>
                </c:pt>
                <c:pt idx="10609">
                  <c:v>25020</c:v>
                </c:pt>
                <c:pt idx="10610">
                  <c:v>23380</c:v>
                </c:pt>
                <c:pt idx="10611">
                  <c:v>23480</c:v>
                </c:pt>
                <c:pt idx="10612">
                  <c:v>24475</c:v>
                </c:pt>
                <c:pt idx="10613">
                  <c:v>24065</c:v>
                </c:pt>
                <c:pt idx="10614">
                  <c:v>21065</c:v>
                </c:pt>
                <c:pt idx="10615">
                  <c:v>26505</c:v>
                </c:pt>
                <c:pt idx="10616">
                  <c:v>28670</c:v>
                </c:pt>
                <c:pt idx="10617">
                  <c:v>21065</c:v>
                </c:pt>
                <c:pt idx="10618">
                  <c:v>26555</c:v>
                </c:pt>
                <c:pt idx="10619">
                  <c:v>24115</c:v>
                </c:pt>
                <c:pt idx="10620">
                  <c:v>17199</c:v>
                </c:pt>
                <c:pt idx="10621">
                  <c:v>20199</c:v>
                </c:pt>
                <c:pt idx="10622">
                  <c:v>18499</c:v>
                </c:pt>
                <c:pt idx="10623">
                  <c:v>19349</c:v>
                </c:pt>
                <c:pt idx="10624">
                  <c:v>21049</c:v>
                </c:pt>
                <c:pt idx="10625">
                  <c:v>17549</c:v>
                </c:pt>
                <c:pt idx="10626">
                  <c:v>20549</c:v>
                </c:pt>
                <c:pt idx="10627">
                  <c:v>20299</c:v>
                </c:pt>
                <c:pt idx="10628">
                  <c:v>18299</c:v>
                </c:pt>
                <c:pt idx="10629">
                  <c:v>17930</c:v>
                </c:pt>
                <c:pt idx="10630">
                  <c:v>18660</c:v>
                </c:pt>
                <c:pt idx="10631">
                  <c:v>17960</c:v>
                </c:pt>
                <c:pt idx="10632">
                  <c:v>16330</c:v>
                </c:pt>
                <c:pt idx="10633">
                  <c:v>15430</c:v>
                </c:pt>
                <c:pt idx="10634">
                  <c:v>14180</c:v>
                </c:pt>
                <c:pt idx="10635">
                  <c:v>17530</c:v>
                </c:pt>
                <c:pt idx="10636">
                  <c:v>16380</c:v>
                </c:pt>
                <c:pt idx="10637">
                  <c:v>14230</c:v>
                </c:pt>
                <c:pt idx="10638">
                  <c:v>17980</c:v>
                </c:pt>
                <c:pt idx="10639">
                  <c:v>18710</c:v>
                </c:pt>
                <c:pt idx="10640">
                  <c:v>15480</c:v>
                </c:pt>
                <c:pt idx="10641">
                  <c:v>15480</c:v>
                </c:pt>
                <c:pt idx="10642">
                  <c:v>17980</c:v>
                </c:pt>
                <c:pt idx="10643">
                  <c:v>16380</c:v>
                </c:pt>
                <c:pt idx="10644">
                  <c:v>18710</c:v>
                </c:pt>
                <c:pt idx="10645">
                  <c:v>13990</c:v>
                </c:pt>
                <c:pt idx="10646">
                  <c:v>15530</c:v>
                </c:pt>
                <c:pt idx="10647">
                  <c:v>16890</c:v>
                </c:pt>
                <c:pt idx="10648">
                  <c:v>11990</c:v>
                </c:pt>
                <c:pt idx="10649">
                  <c:v>17590</c:v>
                </c:pt>
                <c:pt idx="10650">
                  <c:v>13490</c:v>
                </c:pt>
                <c:pt idx="10651">
                  <c:v>14040</c:v>
                </c:pt>
                <c:pt idx="10652">
                  <c:v>13540</c:v>
                </c:pt>
                <c:pt idx="10653">
                  <c:v>15580</c:v>
                </c:pt>
                <c:pt idx="10654">
                  <c:v>17140</c:v>
                </c:pt>
                <c:pt idx="10655">
                  <c:v>11990</c:v>
                </c:pt>
                <c:pt idx="10656">
                  <c:v>17280</c:v>
                </c:pt>
                <c:pt idx="10657">
                  <c:v>13680</c:v>
                </c:pt>
                <c:pt idx="10658">
                  <c:v>11990</c:v>
                </c:pt>
                <c:pt idx="10659">
                  <c:v>14130</c:v>
                </c:pt>
                <c:pt idx="10660">
                  <c:v>15720</c:v>
                </c:pt>
                <c:pt idx="10661">
                  <c:v>2065902</c:v>
                </c:pt>
                <c:pt idx="10662">
                  <c:v>1500000</c:v>
                </c:pt>
                <c:pt idx="10663">
                  <c:v>1705769</c:v>
                </c:pt>
                <c:pt idx="10664">
                  <c:v>16855</c:v>
                </c:pt>
                <c:pt idx="10665">
                  <c:v>16100</c:v>
                </c:pt>
                <c:pt idx="10666">
                  <c:v>16495</c:v>
                </c:pt>
                <c:pt idx="10667">
                  <c:v>20875</c:v>
                </c:pt>
                <c:pt idx="10668">
                  <c:v>20475</c:v>
                </c:pt>
                <c:pt idx="10669">
                  <c:v>20275</c:v>
                </c:pt>
                <c:pt idx="10670">
                  <c:v>16100</c:v>
                </c:pt>
                <c:pt idx="10671">
                  <c:v>20875</c:v>
                </c:pt>
                <c:pt idx="10672">
                  <c:v>17445</c:v>
                </c:pt>
                <c:pt idx="10673">
                  <c:v>2000</c:v>
                </c:pt>
                <c:pt idx="10674">
                  <c:v>2000</c:v>
                </c:pt>
                <c:pt idx="10675">
                  <c:v>2000</c:v>
                </c:pt>
                <c:pt idx="10676">
                  <c:v>107995</c:v>
                </c:pt>
                <c:pt idx="10677">
                  <c:v>94995</c:v>
                </c:pt>
                <c:pt idx="10678">
                  <c:v>84995</c:v>
                </c:pt>
                <c:pt idx="10679">
                  <c:v>95895</c:v>
                </c:pt>
                <c:pt idx="10680">
                  <c:v>87895</c:v>
                </c:pt>
                <c:pt idx="10681">
                  <c:v>118795</c:v>
                </c:pt>
                <c:pt idx="10682">
                  <c:v>107995</c:v>
                </c:pt>
                <c:pt idx="10683">
                  <c:v>95895</c:v>
                </c:pt>
                <c:pt idx="10684">
                  <c:v>87895</c:v>
                </c:pt>
                <c:pt idx="10685">
                  <c:v>118795</c:v>
                </c:pt>
                <c:pt idx="10686">
                  <c:v>107995</c:v>
                </c:pt>
                <c:pt idx="10687">
                  <c:v>208295</c:v>
                </c:pt>
                <c:pt idx="10688">
                  <c:v>223295</c:v>
                </c:pt>
                <c:pt idx="10689">
                  <c:v>16599</c:v>
                </c:pt>
                <c:pt idx="10690">
                  <c:v>17999</c:v>
                </c:pt>
                <c:pt idx="10691">
                  <c:v>17799</c:v>
                </c:pt>
                <c:pt idx="10692">
                  <c:v>16999</c:v>
                </c:pt>
                <c:pt idx="10693">
                  <c:v>15999</c:v>
                </c:pt>
                <c:pt idx="10694">
                  <c:v>18199</c:v>
                </c:pt>
                <c:pt idx="10695">
                  <c:v>19199</c:v>
                </c:pt>
                <c:pt idx="10696">
                  <c:v>16799</c:v>
                </c:pt>
                <c:pt idx="10697">
                  <c:v>18199</c:v>
                </c:pt>
                <c:pt idx="10698">
                  <c:v>16999</c:v>
                </c:pt>
                <c:pt idx="10699">
                  <c:v>15599</c:v>
                </c:pt>
                <c:pt idx="10700">
                  <c:v>16799</c:v>
                </c:pt>
                <c:pt idx="10701">
                  <c:v>19199</c:v>
                </c:pt>
                <c:pt idx="10702">
                  <c:v>17999</c:v>
                </c:pt>
                <c:pt idx="10703">
                  <c:v>18199</c:v>
                </c:pt>
                <c:pt idx="10704">
                  <c:v>16999</c:v>
                </c:pt>
                <c:pt idx="10705">
                  <c:v>23525</c:v>
                </c:pt>
                <c:pt idx="10706">
                  <c:v>19160</c:v>
                </c:pt>
                <c:pt idx="10707">
                  <c:v>23640</c:v>
                </c:pt>
                <c:pt idx="10708">
                  <c:v>16430</c:v>
                </c:pt>
                <c:pt idx="10709">
                  <c:v>19155</c:v>
                </c:pt>
                <c:pt idx="10710">
                  <c:v>20960</c:v>
                </c:pt>
                <c:pt idx="10711">
                  <c:v>23790</c:v>
                </c:pt>
                <c:pt idx="10712">
                  <c:v>2000</c:v>
                </c:pt>
                <c:pt idx="10713">
                  <c:v>2000</c:v>
                </c:pt>
                <c:pt idx="10714">
                  <c:v>2166</c:v>
                </c:pt>
                <c:pt idx="10715">
                  <c:v>2110</c:v>
                </c:pt>
                <c:pt idx="10716">
                  <c:v>2000</c:v>
                </c:pt>
                <c:pt idx="10717">
                  <c:v>2317</c:v>
                </c:pt>
                <c:pt idx="10718">
                  <c:v>2008</c:v>
                </c:pt>
                <c:pt idx="10719">
                  <c:v>20220</c:v>
                </c:pt>
                <c:pt idx="10720">
                  <c:v>20585</c:v>
                </c:pt>
                <c:pt idx="10721">
                  <c:v>21075</c:v>
                </c:pt>
                <c:pt idx="10722">
                  <c:v>31115</c:v>
                </c:pt>
                <c:pt idx="10723">
                  <c:v>25000</c:v>
                </c:pt>
                <c:pt idx="10724">
                  <c:v>27435</c:v>
                </c:pt>
                <c:pt idx="10725">
                  <c:v>22185</c:v>
                </c:pt>
                <c:pt idx="10726">
                  <c:v>28595</c:v>
                </c:pt>
                <c:pt idx="10727">
                  <c:v>33765</c:v>
                </c:pt>
                <c:pt idx="10728">
                  <c:v>28900</c:v>
                </c:pt>
                <c:pt idx="10729">
                  <c:v>27460</c:v>
                </c:pt>
                <c:pt idx="10730">
                  <c:v>26375</c:v>
                </c:pt>
                <c:pt idx="10731">
                  <c:v>31630</c:v>
                </c:pt>
                <c:pt idx="10732">
                  <c:v>34040</c:v>
                </c:pt>
                <c:pt idx="10733">
                  <c:v>22340</c:v>
                </c:pt>
                <c:pt idx="10734">
                  <c:v>27870</c:v>
                </c:pt>
                <c:pt idx="10735">
                  <c:v>23070</c:v>
                </c:pt>
                <c:pt idx="10736">
                  <c:v>26315</c:v>
                </c:pt>
                <c:pt idx="10737">
                  <c:v>29230</c:v>
                </c:pt>
                <c:pt idx="10738">
                  <c:v>34825</c:v>
                </c:pt>
                <c:pt idx="10739">
                  <c:v>31835</c:v>
                </c:pt>
                <c:pt idx="10740">
                  <c:v>284900</c:v>
                </c:pt>
                <c:pt idx="10741">
                  <c:v>294025</c:v>
                </c:pt>
                <c:pt idx="10742">
                  <c:v>304350</c:v>
                </c:pt>
                <c:pt idx="10743">
                  <c:v>37395</c:v>
                </c:pt>
                <c:pt idx="10744">
                  <c:v>31195</c:v>
                </c:pt>
                <c:pt idx="10745">
                  <c:v>38495</c:v>
                </c:pt>
                <c:pt idx="10746">
                  <c:v>34495</c:v>
                </c:pt>
                <c:pt idx="10747">
                  <c:v>29995</c:v>
                </c:pt>
                <c:pt idx="10748">
                  <c:v>29695</c:v>
                </c:pt>
                <c:pt idx="10749">
                  <c:v>26295</c:v>
                </c:pt>
                <c:pt idx="10750">
                  <c:v>28495</c:v>
                </c:pt>
                <c:pt idx="10751">
                  <c:v>34695</c:v>
                </c:pt>
                <c:pt idx="10752">
                  <c:v>39995</c:v>
                </c:pt>
                <c:pt idx="10753">
                  <c:v>28895</c:v>
                </c:pt>
                <c:pt idx="10754">
                  <c:v>38995</c:v>
                </c:pt>
                <c:pt idx="10755">
                  <c:v>30395</c:v>
                </c:pt>
                <c:pt idx="10756">
                  <c:v>31595</c:v>
                </c:pt>
                <c:pt idx="10757">
                  <c:v>30095</c:v>
                </c:pt>
                <c:pt idx="10758">
                  <c:v>26595</c:v>
                </c:pt>
                <c:pt idx="10759">
                  <c:v>39995</c:v>
                </c:pt>
                <c:pt idx="10760">
                  <c:v>26695</c:v>
                </c:pt>
                <c:pt idx="10761">
                  <c:v>30195</c:v>
                </c:pt>
                <c:pt idx="10762">
                  <c:v>30995</c:v>
                </c:pt>
                <c:pt idx="10763">
                  <c:v>32195</c:v>
                </c:pt>
                <c:pt idx="10764">
                  <c:v>28995</c:v>
                </c:pt>
                <c:pt idx="10765">
                  <c:v>35195</c:v>
                </c:pt>
                <c:pt idx="10766">
                  <c:v>2000</c:v>
                </c:pt>
                <c:pt idx="10767">
                  <c:v>2000</c:v>
                </c:pt>
                <c:pt idx="10768">
                  <c:v>2000</c:v>
                </c:pt>
                <c:pt idx="10769">
                  <c:v>2000</c:v>
                </c:pt>
                <c:pt idx="10770">
                  <c:v>2000</c:v>
                </c:pt>
                <c:pt idx="10771">
                  <c:v>2000</c:v>
                </c:pt>
                <c:pt idx="10772">
                  <c:v>31200</c:v>
                </c:pt>
                <c:pt idx="10773">
                  <c:v>33000</c:v>
                </c:pt>
                <c:pt idx="10774">
                  <c:v>39100</c:v>
                </c:pt>
                <c:pt idx="10775">
                  <c:v>34800</c:v>
                </c:pt>
                <c:pt idx="10776">
                  <c:v>33100</c:v>
                </c:pt>
                <c:pt idx="10777">
                  <c:v>35100</c:v>
                </c:pt>
                <c:pt idx="10778">
                  <c:v>45500</c:v>
                </c:pt>
                <c:pt idx="10779">
                  <c:v>40500</c:v>
                </c:pt>
                <c:pt idx="10780">
                  <c:v>42000</c:v>
                </c:pt>
                <c:pt idx="10781">
                  <c:v>38500</c:v>
                </c:pt>
                <c:pt idx="10782">
                  <c:v>38950</c:v>
                </c:pt>
                <c:pt idx="10783">
                  <c:v>46800</c:v>
                </c:pt>
                <c:pt idx="10784">
                  <c:v>40950</c:v>
                </c:pt>
                <c:pt idx="10785">
                  <c:v>42450</c:v>
                </c:pt>
                <c:pt idx="10786">
                  <c:v>42750</c:v>
                </c:pt>
                <c:pt idx="10787">
                  <c:v>47950</c:v>
                </c:pt>
                <c:pt idx="10788">
                  <c:v>41250</c:v>
                </c:pt>
                <c:pt idx="10789">
                  <c:v>39250</c:v>
                </c:pt>
                <c:pt idx="10790">
                  <c:v>44700</c:v>
                </c:pt>
                <c:pt idx="10791">
                  <c:v>48000</c:v>
                </c:pt>
                <c:pt idx="10792">
                  <c:v>57800</c:v>
                </c:pt>
                <c:pt idx="10793">
                  <c:v>45250</c:v>
                </c:pt>
                <c:pt idx="10794">
                  <c:v>49700</c:v>
                </c:pt>
                <c:pt idx="10795">
                  <c:v>58100</c:v>
                </c:pt>
                <c:pt idx="10796">
                  <c:v>45550</c:v>
                </c:pt>
                <c:pt idx="10797">
                  <c:v>98700</c:v>
                </c:pt>
                <c:pt idx="10798">
                  <c:v>98800</c:v>
                </c:pt>
                <c:pt idx="10799">
                  <c:v>98800</c:v>
                </c:pt>
                <c:pt idx="10800">
                  <c:v>57700</c:v>
                </c:pt>
                <c:pt idx="10801">
                  <c:v>53900</c:v>
                </c:pt>
                <c:pt idx="10802">
                  <c:v>56200</c:v>
                </c:pt>
                <c:pt idx="10803">
                  <c:v>70100</c:v>
                </c:pt>
                <c:pt idx="10804">
                  <c:v>57000</c:v>
                </c:pt>
                <c:pt idx="10805">
                  <c:v>71500</c:v>
                </c:pt>
                <c:pt idx="10806">
                  <c:v>57700</c:v>
                </c:pt>
                <c:pt idx="10807">
                  <c:v>54700</c:v>
                </c:pt>
                <c:pt idx="10808">
                  <c:v>57800</c:v>
                </c:pt>
                <c:pt idx="10809">
                  <c:v>55500</c:v>
                </c:pt>
                <c:pt idx="10810">
                  <c:v>59300</c:v>
                </c:pt>
                <c:pt idx="10811">
                  <c:v>72300</c:v>
                </c:pt>
                <c:pt idx="10812">
                  <c:v>102100</c:v>
                </c:pt>
                <c:pt idx="10813">
                  <c:v>102200</c:v>
                </c:pt>
                <c:pt idx="10814">
                  <c:v>102200</c:v>
                </c:pt>
                <c:pt idx="10815">
                  <c:v>61900</c:v>
                </c:pt>
                <c:pt idx="10816">
                  <c:v>72900</c:v>
                </c:pt>
                <c:pt idx="10817">
                  <c:v>59600</c:v>
                </c:pt>
                <c:pt idx="10818">
                  <c:v>62900</c:v>
                </c:pt>
                <c:pt idx="10819">
                  <c:v>60600</c:v>
                </c:pt>
                <c:pt idx="10820">
                  <c:v>75300</c:v>
                </c:pt>
                <c:pt idx="10821">
                  <c:v>61400</c:v>
                </c:pt>
                <c:pt idx="10822">
                  <c:v>76100</c:v>
                </c:pt>
                <c:pt idx="10823">
                  <c:v>63700</c:v>
                </c:pt>
                <c:pt idx="10824">
                  <c:v>12480</c:v>
                </c:pt>
                <c:pt idx="10825">
                  <c:v>13280</c:v>
                </c:pt>
                <c:pt idx="10826">
                  <c:v>13330</c:v>
                </c:pt>
                <c:pt idx="10827">
                  <c:v>12530</c:v>
                </c:pt>
                <c:pt idx="10828">
                  <c:v>13580</c:v>
                </c:pt>
                <c:pt idx="10829">
                  <c:v>12780</c:v>
                </c:pt>
                <c:pt idx="10830">
                  <c:v>16970</c:v>
                </c:pt>
                <c:pt idx="10831">
                  <c:v>19210</c:v>
                </c:pt>
                <c:pt idx="10832">
                  <c:v>17920</c:v>
                </c:pt>
                <c:pt idx="10833">
                  <c:v>20160</c:v>
                </c:pt>
                <c:pt idx="10834">
                  <c:v>16970</c:v>
                </c:pt>
                <c:pt idx="10835">
                  <c:v>20420</c:v>
                </c:pt>
                <c:pt idx="10836">
                  <c:v>17920</c:v>
                </c:pt>
                <c:pt idx="10837">
                  <c:v>18070</c:v>
                </c:pt>
                <c:pt idx="10838">
                  <c:v>19685</c:v>
                </c:pt>
                <c:pt idx="10839">
                  <c:v>17120</c:v>
                </c:pt>
                <c:pt idx="10840">
                  <c:v>51050</c:v>
                </c:pt>
                <c:pt idx="10841">
                  <c:v>45550</c:v>
                </c:pt>
                <c:pt idx="10842">
                  <c:v>46750</c:v>
                </c:pt>
                <c:pt idx="10843">
                  <c:v>48250</c:v>
                </c:pt>
                <c:pt idx="10844">
                  <c:v>41550</c:v>
                </c:pt>
                <c:pt idx="10845">
                  <c:v>42650</c:v>
                </c:pt>
                <c:pt idx="10846">
                  <c:v>38850</c:v>
                </c:pt>
                <c:pt idx="10847">
                  <c:v>39650</c:v>
                </c:pt>
                <c:pt idx="10848">
                  <c:v>42950</c:v>
                </c:pt>
                <c:pt idx="10849">
                  <c:v>43850</c:v>
                </c:pt>
                <c:pt idx="10850">
                  <c:v>43900</c:v>
                </c:pt>
                <c:pt idx="10851">
                  <c:v>37250</c:v>
                </c:pt>
                <c:pt idx="10852">
                  <c:v>45550</c:v>
                </c:pt>
                <c:pt idx="10853">
                  <c:v>41450</c:v>
                </c:pt>
                <c:pt idx="10854">
                  <c:v>35750</c:v>
                </c:pt>
                <c:pt idx="10855">
                  <c:v>45800</c:v>
                </c:pt>
                <c:pt idx="10856">
                  <c:v>42850</c:v>
                </c:pt>
                <c:pt idx="10857">
                  <c:v>40250</c:v>
                </c:pt>
                <c:pt idx="10858">
                  <c:v>47200</c:v>
                </c:pt>
                <c:pt idx="10859">
                  <c:v>41750</c:v>
                </c:pt>
                <c:pt idx="10860">
                  <c:v>40350</c:v>
                </c:pt>
                <c:pt idx="10861">
                  <c:v>44050</c:v>
                </c:pt>
                <c:pt idx="10862">
                  <c:v>36400</c:v>
                </c:pt>
                <c:pt idx="10863">
                  <c:v>49800</c:v>
                </c:pt>
                <c:pt idx="10864">
                  <c:v>47050</c:v>
                </c:pt>
                <c:pt idx="10865">
                  <c:v>45400</c:v>
                </c:pt>
                <c:pt idx="10866">
                  <c:v>42350</c:v>
                </c:pt>
                <c:pt idx="10867">
                  <c:v>41150</c:v>
                </c:pt>
                <c:pt idx="10868">
                  <c:v>40050</c:v>
                </c:pt>
                <c:pt idx="10869">
                  <c:v>37900</c:v>
                </c:pt>
                <c:pt idx="10870">
                  <c:v>46950</c:v>
                </c:pt>
                <c:pt idx="10871">
                  <c:v>41150</c:v>
                </c:pt>
                <c:pt idx="10872">
                  <c:v>44350</c:v>
                </c:pt>
                <c:pt idx="10873">
                  <c:v>41350</c:v>
                </c:pt>
                <c:pt idx="10874">
                  <c:v>38100</c:v>
                </c:pt>
                <c:pt idx="10875">
                  <c:v>41350</c:v>
                </c:pt>
                <c:pt idx="10876">
                  <c:v>46950</c:v>
                </c:pt>
                <c:pt idx="10877">
                  <c:v>42650</c:v>
                </c:pt>
                <c:pt idx="10878">
                  <c:v>47200</c:v>
                </c:pt>
                <c:pt idx="10879">
                  <c:v>47050</c:v>
                </c:pt>
                <c:pt idx="10880">
                  <c:v>36600</c:v>
                </c:pt>
                <c:pt idx="10881">
                  <c:v>44150</c:v>
                </c:pt>
                <c:pt idx="10882">
                  <c:v>47750</c:v>
                </c:pt>
                <c:pt idx="10883">
                  <c:v>51050</c:v>
                </c:pt>
                <c:pt idx="10884">
                  <c:v>45650</c:v>
                </c:pt>
                <c:pt idx="10885">
                  <c:v>43350</c:v>
                </c:pt>
                <c:pt idx="10886">
                  <c:v>51300</c:v>
                </c:pt>
                <c:pt idx="10887">
                  <c:v>45750</c:v>
                </c:pt>
                <c:pt idx="10888">
                  <c:v>39850</c:v>
                </c:pt>
                <c:pt idx="10889">
                  <c:v>40950</c:v>
                </c:pt>
                <c:pt idx="10890">
                  <c:v>46350</c:v>
                </c:pt>
                <c:pt idx="10891">
                  <c:v>51000</c:v>
                </c:pt>
                <c:pt idx="10892">
                  <c:v>34500</c:v>
                </c:pt>
                <c:pt idx="10893">
                  <c:v>40950</c:v>
                </c:pt>
                <c:pt idx="10894">
                  <c:v>42050</c:v>
                </c:pt>
                <c:pt idx="10895">
                  <c:v>36900</c:v>
                </c:pt>
                <c:pt idx="10896">
                  <c:v>36050</c:v>
                </c:pt>
                <c:pt idx="10897">
                  <c:v>41800</c:v>
                </c:pt>
                <c:pt idx="10898">
                  <c:v>37550</c:v>
                </c:pt>
                <c:pt idx="10899">
                  <c:v>35400</c:v>
                </c:pt>
                <c:pt idx="10900">
                  <c:v>46675</c:v>
                </c:pt>
                <c:pt idx="10901">
                  <c:v>43050</c:v>
                </c:pt>
                <c:pt idx="10902">
                  <c:v>48175</c:v>
                </c:pt>
                <c:pt idx="10903">
                  <c:v>41550</c:v>
                </c:pt>
                <c:pt idx="10904">
                  <c:v>47175</c:v>
                </c:pt>
                <c:pt idx="10905">
                  <c:v>38600</c:v>
                </c:pt>
                <c:pt idx="10906">
                  <c:v>37100</c:v>
                </c:pt>
                <c:pt idx="10907">
                  <c:v>45675</c:v>
                </c:pt>
                <c:pt idx="10908">
                  <c:v>42050</c:v>
                </c:pt>
                <c:pt idx="10909">
                  <c:v>40550</c:v>
                </c:pt>
                <c:pt idx="10910">
                  <c:v>39700</c:v>
                </c:pt>
                <c:pt idx="10911">
                  <c:v>42700</c:v>
                </c:pt>
                <c:pt idx="10912">
                  <c:v>53250</c:v>
                </c:pt>
                <c:pt idx="10913">
                  <c:v>49800</c:v>
                </c:pt>
                <c:pt idx="10914">
                  <c:v>43950</c:v>
                </c:pt>
                <c:pt idx="10915">
                  <c:v>55400</c:v>
                </c:pt>
                <c:pt idx="10916">
                  <c:v>53800</c:v>
                </c:pt>
                <c:pt idx="10917">
                  <c:v>51250</c:v>
                </c:pt>
                <c:pt idx="10918">
                  <c:v>65700</c:v>
                </c:pt>
                <c:pt idx="10919">
                  <c:v>51350</c:v>
                </c:pt>
                <c:pt idx="10920">
                  <c:v>45950</c:v>
                </c:pt>
                <c:pt idx="10921">
                  <c:v>49350</c:v>
                </c:pt>
                <c:pt idx="10922">
                  <c:v>51150</c:v>
                </c:pt>
                <c:pt idx="10923">
                  <c:v>57200</c:v>
                </c:pt>
                <c:pt idx="10924">
                  <c:v>51600</c:v>
                </c:pt>
                <c:pt idx="10925">
                  <c:v>45750</c:v>
                </c:pt>
                <c:pt idx="10926">
                  <c:v>55600</c:v>
                </c:pt>
                <c:pt idx="10927">
                  <c:v>36500</c:v>
                </c:pt>
                <c:pt idx="10928">
                  <c:v>15345</c:v>
                </c:pt>
                <c:pt idx="10929">
                  <c:v>16145</c:v>
                </c:pt>
                <c:pt idx="10930">
                  <c:v>16250</c:v>
                </c:pt>
                <c:pt idx="10931">
                  <c:v>17050</c:v>
                </c:pt>
                <c:pt idx="10932">
                  <c:v>18955</c:v>
                </c:pt>
                <c:pt idx="10933">
                  <c:v>16545</c:v>
                </c:pt>
                <c:pt idx="10934">
                  <c:v>18155</c:v>
                </c:pt>
                <c:pt idx="10935">
                  <c:v>15745</c:v>
                </c:pt>
                <c:pt idx="10936">
                  <c:v>15920</c:v>
                </c:pt>
                <c:pt idx="10937">
                  <c:v>16720</c:v>
                </c:pt>
                <c:pt idx="10938">
                  <c:v>24999</c:v>
                </c:pt>
                <c:pt idx="10939">
                  <c:v>23499</c:v>
                </c:pt>
                <c:pt idx="10940">
                  <c:v>23999</c:v>
                </c:pt>
                <c:pt idx="10941">
                  <c:v>25599</c:v>
                </c:pt>
                <c:pt idx="10942">
                  <c:v>25599</c:v>
                </c:pt>
                <c:pt idx="10943">
                  <c:v>23999</c:v>
                </c:pt>
                <c:pt idx="10944">
                  <c:v>24899</c:v>
                </c:pt>
                <c:pt idx="10945">
                  <c:v>26499</c:v>
                </c:pt>
                <c:pt idx="10946">
                  <c:v>25799</c:v>
                </c:pt>
                <c:pt idx="10947">
                  <c:v>27499</c:v>
                </c:pt>
                <c:pt idx="10948">
                  <c:v>21999</c:v>
                </c:pt>
                <c:pt idx="10949">
                  <c:v>23799</c:v>
                </c:pt>
                <c:pt idx="10950">
                  <c:v>22599</c:v>
                </c:pt>
                <c:pt idx="10951">
                  <c:v>22999</c:v>
                </c:pt>
                <c:pt idx="10952">
                  <c:v>25499</c:v>
                </c:pt>
                <c:pt idx="10953">
                  <c:v>24499</c:v>
                </c:pt>
                <c:pt idx="10954">
                  <c:v>20099</c:v>
                </c:pt>
                <c:pt idx="10955">
                  <c:v>21099</c:v>
                </c:pt>
                <c:pt idx="10956">
                  <c:v>22299</c:v>
                </c:pt>
                <c:pt idx="10957">
                  <c:v>24799</c:v>
                </c:pt>
                <c:pt idx="10958">
                  <c:v>20899</c:v>
                </c:pt>
                <c:pt idx="10959">
                  <c:v>21899</c:v>
                </c:pt>
                <c:pt idx="10960">
                  <c:v>27799</c:v>
                </c:pt>
                <c:pt idx="10961">
                  <c:v>23299</c:v>
                </c:pt>
                <c:pt idx="10962">
                  <c:v>21399</c:v>
                </c:pt>
                <c:pt idx="10963">
                  <c:v>25799</c:v>
                </c:pt>
                <c:pt idx="10964">
                  <c:v>22899</c:v>
                </c:pt>
                <c:pt idx="10965">
                  <c:v>23399</c:v>
                </c:pt>
                <c:pt idx="10966">
                  <c:v>24099</c:v>
                </c:pt>
                <c:pt idx="10967">
                  <c:v>20399</c:v>
                </c:pt>
                <c:pt idx="10968">
                  <c:v>26099</c:v>
                </c:pt>
                <c:pt idx="10969">
                  <c:v>24899</c:v>
                </c:pt>
                <c:pt idx="10970">
                  <c:v>26699</c:v>
                </c:pt>
                <c:pt idx="10971">
                  <c:v>23199</c:v>
                </c:pt>
                <c:pt idx="10972">
                  <c:v>23699</c:v>
                </c:pt>
                <c:pt idx="10973">
                  <c:v>25499</c:v>
                </c:pt>
                <c:pt idx="10974">
                  <c:v>21999</c:v>
                </c:pt>
                <c:pt idx="10975">
                  <c:v>24599</c:v>
                </c:pt>
                <c:pt idx="10976">
                  <c:v>29549</c:v>
                </c:pt>
                <c:pt idx="10977">
                  <c:v>27949</c:v>
                </c:pt>
                <c:pt idx="10978">
                  <c:v>28349</c:v>
                </c:pt>
                <c:pt idx="10979">
                  <c:v>25949</c:v>
                </c:pt>
                <c:pt idx="10980">
                  <c:v>24599</c:v>
                </c:pt>
                <c:pt idx="10981">
                  <c:v>31749</c:v>
                </c:pt>
                <c:pt idx="10982">
                  <c:v>26999</c:v>
                </c:pt>
                <c:pt idx="10983">
                  <c:v>27549</c:v>
                </c:pt>
                <c:pt idx="10984">
                  <c:v>24349</c:v>
                </c:pt>
                <c:pt idx="10985">
                  <c:v>25949</c:v>
                </c:pt>
                <c:pt idx="10986">
                  <c:v>26199</c:v>
                </c:pt>
                <c:pt idx="10987">
                  <c:v>25399</c:v>
                </c:pt>
                <c:pt idx="10988">
                  <c:v>28649</c:v>
                </c:pt>
                <c:pt idx="10989">
                  <c:v>27049</c:v>
                </c:pt>
                <c:pt idx="10990">
                  <c:v>22999</c:v>
                </c:pt>
                <c:pt idx="10991">
                  <c:v>30149</c:v>
                </c:pt>
                <c:pt idx="10992">
                  <c:v>26749</c:v>
                </c:pt>
                <c:pt idx="10993">
                  <c:v>25199</c:v>
                </c:pt>
                <c:pt idx="10994">
                  <c:v>29149</c:v>
                </c:pt>
                <c:pt idx="10995">
                  <c:v>27499</c:v>
                </c:pt>
                <c:pt idx="10996">
                  <c:v>26599</c:v>
                </c:pt>
                <c:pt idx="10997">
                  <c:v>23549</c:v>
                </c:pt>
                <c:pt idx="10998">
                  <c:v>25099</c:v>
                </c:pt>
                <c:pt idx="10999">
                  <c:v>21599</c:v>
                </c:pt>
                <c:pt idx="11000">
                  <c:v>25049</c:v>
                </c:pt>
                <c:pt idx="11001">
                  <c:v>26699</c:v>
                </c:pt>
                <c:pt idx="11002">
                  <c:v>26749</c:v>
                </c:pt>
                <c:pt idx="11003">
                  <c:v>28249</c:v>
                </c:pt>
                <c:pt idx="11004">
                  <c:v>28280</c:v>
                </c:pt>
                <c:pt idx="11005">
                  <c:v>29930</c:v>
                </c:pt>
                <c:pt idx="11006">
                  <c:v>28580</c:v>
                </c:pt>
                <c:pt idx="11007">
                  <c:v>29079</c:v>
                </c:pt>
                <c:pt idx="11008">
                  <c:v>27429</c:v>
                </c:pt>
                <c:pt idx="11009">
                  <c:v>25745</c:v>
                </c:pt>
                <c:pt idx="11010">
                  <c:v>27395</c:v>
                </c:pt>
                <c:pt idx="11011">
                  <c:v>30230</c:v>
                </c:pt>
                <c:pt idx="11012">
                  <c:v>97460</c:v>
                </c:pt>
                <c:pt idx="11013">
                  <c:v>99160</c:v>
                </c:pt>
                <c:pt idx="11014">
                  <c:v>100660</c:v>
                </c:pt>
                <c:pt idx="11015">
                  <c:v>104215</c:v>
                </c:pt>
                <c:pt idx="11016">
                  <c:v>80655</c:v>
                </c:pt>
                <c:pt idx="11017">
                  <c:v>84160</c:v>
                </c:pt>
                <c:pt idx="11018">
                  <c:v>78335</c:v>
                </c:pt>
                <c:pt idx="11019">
                  <c:v>80650</c:v>
                </c:pt>
                <c:pt idx="11020">
                  <c:v>81855</c:v>
                </c:pt>
                <c:pt idx="11021">
                  <c:v>85650</c:v>
                </c:pt>
                <c:pt idx="11022">
                  <c:v>86215</c:v>
                </c:pt>
                <c:pt idx="11023">
                  <c:v>62500</c:v>
                </c:pt>
                <c:pt idx="11024">
                  <c:v>51895</c:v>
                </c:pt>
                <c:pt idx="11025">
                  <c:v>38995</c:v>
                </c:pt>
                <c:pt idx="11026">
                  <c:v>47390</c:v>
                </c:pt>
                <c:pt idx="11027">
                  <c:v>44895</c:v>
                </c:pt>
                <c:pt idx="11028">
                  <c:v>54390</c:v>
                </c:pt>
                <c:pt idx="11029">
                  <c:v>26900</c:v>
                </c:pt>
                <c:pt idx="11030">
                  <c:v>29440</c:v>
                </c:pt>
                <c:pt idx="11031">
                  <c:v>25850</c:v>
                </c:pt>
                <c:pt idx="11032">
                  <c:v>30490</c:v>
                </c:pt>
                <c:pt idx="11033">
                  <c:v>24850</c:v>
                </c:pt>
                <c:pt idx="11034">
                  <c:v>24990</c:v>
                </c:pt>
                <c:pt idx="11035">
                  <c:v>22940</c:v>
                </c:pt>
                <c:pt idx="11036">
                  <c:v>31370</c:v>
                </c:pt>
                <c:pt idx="11037">
                  <c:v>25300</c:v>
                </c:pt>
                <c:pt idx="11038">
                  <c:v>27350</c:v>
                </c:pt>
                <c:pt idx="11039">
                  <c:v>25440</c:v>
                </c:pt>
                <c:pt idx="11040">
                  <c:v>26300</c:v>
                </c:pt>
                <c:pt idx="11041">
                  <c:v>23390</c:v>
                </c:pt>
                <c:pt idx="11042">
                  <c:v>30320</c:v>
                </c:pt>
                <c:pt idx="11043">
                  <c:v>26670</c:v>
                </c:pt>
                <c:pt idx="11044">
                  <c:v>27720</c:v>
                </c:pt>
                <c:pt idx="11045">
                  <c:v>25710</c:v>
                </c:pt>
                <c:pt idx="11046">
                  <c:v>30590</c:v>
                </c:pt>
                <c:pt idx="11047">
                  <c:v>23660</c:v>
                </c:pt>
                <c:pt idx="11048">
                  <c:v>31640</c:v>
                </c:pt>
                <c:pt idx="11049">
                  <c:v>25670</c:v>
                </c:pt>
                <c:pt idx="11050">
                  <c:v>64245</c:v>
                </c:pt>
                <c:pt idx="11051">
                  <c:v>44660</c:v>
                </c:pt>
                <c:pt idx="11052">
                  <c:v>54670</c:v>
                </c:pt>
                <c:pt idx="11053">
                  <c:v>62735</c:v>
                </c:pt>
                <c:pt idx="11054">
                  <c:v>56900</c:v>
                </c:pt>
                <c:pt idx="11055">
                  <c:v>51000</c:v>
                </c:pt>
                <c:pt idx="11056">
                  <c:v>49000</c:v>
                </c:pt>
                <c:pt idx="11057">
                  <c:v>69785</c:v>
                </c:pt>
                <c:pt idx="11058">
                  <c:v>62015</c:v>
                </c:pt>
                <c:pt idx="11059">
                  <c:v>45295</c:v>
                </c:pt>
                <c:pt idx="11060">
                  <c:v>49250</c:v>
                </c:pt>
                <c:pt idx="11061">
                  <c:v>55705</c:v>
                </c:pt>
                <c:pt idx="11062">
                  <c:v>66780</c:v>
                </c:pt>
                <c:pt idx="11063">
                  <c:v>72320</c:v>
                </c:pt>
                <c:pt idx="11064">
                  <c:v>51250</c:v>
                </c:pt>
                <c:pt idx="11065">
                  <c:v>63770</c:v>
                </c:pt>
                <c:pt idx="11066">
                  <c:v>64550</c:v>
                </c:pt>
                <c:pt idx="11067">
                  <c:v>57935</c:v>
                </c:pt>
                <c:pt idx="11068">
                  <c:v>45295</c:v>
                </c:pt>
                <c:pt idx="11069">
                  <c:v>66795</c:v>
                </c:pt>
                <c:pt idx="11070">
                  <c:v>49295</c:v>
                </c:pt>
                <c:pt idx="11071">
                  <c:v>57995</c:v>
                </c:pt>
                <c:pt idx="11072">
                  <c:v>51295</c:v>
                </c:pt>
                <c:pt idx="11073">
                  <c:v>63795</c:v>
                </c:pt>
                <c:pt idx="11074">
                  <c:v>72395</c:v>
                </c:pt>
                <c:pt idx="11075">
                  <c:v>64595</c:v>
                </c:pt>
                <c:pt idx="11076">
                  <c:v>55795</c:v>
                </c:pt>
                <c:pt idx="11077">
                  <c:v>2000</c:v>
                </c:pt>
                <c:pt idx="11078">
                  <c:v>2000</c:v>
                </c:pt>
                <c:pt idx="11079">
                  <c:v>2000</c:v>
                </c:pt>
                <c:pt idx="11080">
                  <c:v>21995</c:v>
                </c:pt>
                <c:pt idx="11081">
                  <c:v>24495</c:v>
                </c:pt>
                <c:pt idx="11082">
                  <c:v>22995</c:v>
                </c:pt>
                <c:pt idx="11083">
                  <c:v>25995</c:v>
                </c:pt>
                <c:pt idx="11084">
                  <c:v>29295</c:v>
                </c:pt>
                <c:pt idx="11085">
                  <c:v>22995</c:v>
                </c:pt>
                <c:pt idx="11086">
                  <c:v>24495</c:v>
                </c:pt>
                <c:pt idx="11087">
                  <c:v>21995</c:v>
                </c:pt>
                <c:pt idx="11088">
                  <c:v>24795</c:v>
                </c:pt>
                <c:pt idx="11089">
                  <c:v>29295</c:v>
                </c:pt>
                <c:pt idx="11090">
                  <c:v>25995</c:v>
                </c:pt>
                <c:pt idx="11091">
                  <c:v>22295</c:v>
                </c:pt>
                <c:pt idx="11092">
                  <c:v>21595</c:v>
                </c:pt>
                <c:pt idx="11093">
                  <c:v>23295</c:v>
                </c:pt>
                <c:pt idx="11094">
                  <c:v>15950</c:v>
                </c:pt>
                <c:pt idx="11095">
                  <c:v>17050</c:v>
                </c:pt>
                <c:pt idx="11096">
                  <c:v>16820</c:v>
                </c:pt>
                <c:pt idx="11097">
                  <c:v>16880</c:v>
                </c:pt>
                <c:pt idx="11098">
                  <c:v>16505</c:v>
                </c:pt>
                <c:pt idx="11099">
                  <c:v>15945</c:v>
                </c:pt>
                <c:pt idx="11100">
                  <c:v>14845</c:v>
                </c:pt>
                <c:pt idx="11101">
                  <c:v>15570</c:v>
                </c:pt>
                <c:pt idx="11102">
                  <c:v>17620</c:v>
                </c:pt>
                <c:pt idx="11103">
                  <c:v>17670</c:v>
                </c:pt>
                <c:pt idx="11104">
                  <c:v>16870</c:v>
                </c:pt>
                <c:pt idx="11105">
                  <c:v>16555</c:v>
                </c:pt>
                <c:pt idx="11106">
                  <c:v>16930</c:v>
                </c:pt>
                <c:pt idx="11107">
                  <c:v>14895</c:v>
                </c:pt>
                <c:pt idx="11108">
                  <c:v>15620</c:v>
                </c:pt>
                <c:pt idx="11109">
                  <c:v>15995</c:v>
                </c:pt>
                <c:pt idx="11110">
                  <c:v>16000</c:v>
                </c:pt>
                <c:pt idx="11111">
                  <c:v>16910</c:v>
                </c:pt>
                <c:pt idx="11112">
                  <c:v>15250</c:v>
                </c:pt>
                <c:pt idx="11113">
                  <c:v>16375</c:v>
                </c:pt>
                <c:pt idx="11114">
                  <c:v>17285</c:v>
                </c:pt>
                <c:pt idx="11115">
                  <c:v>18000</c:v>
                </c:pt>
                <c:pt idx="11116">
                  <c:v>17200</c:v>
                </c:pt>
                <c:pt idx="11117">
                  <c:v>3949</c:v>
                </c:pt>
                <c:pt idx="11118">
                  <c:v>54420</c:v>
                </c:pt>
                <c:pt idx="11119">
                  <c:v>51610</c:v>
                </c:pt>
                <c:pt idx="11120">
                  <c:v>61770</c:v>
                </c:pt>
                <c:pt idx="11121">
                  <c:v>58925</c:v>
                </c:pt>
                <c:pt idx="11122">
                  <c:v>55280</c:v>
                </c:pt>
                <c:pt idx="11123">
                  <c:v>63130</c:v>
                </c:pt>
                <c:pt idx="11124">
                  <c:v>52470</c:v>
                </c:pt>
                <c:pt idx="11125">
                  <c:v>60285</c:v>
                </c:pt>
                <c:pt idx="11126">
                  <c:v>54145</c:v>
                </c:pt>
                <c:pt idx="11127">
                  <c:v>64805</c:v>
                </c:pt>
                <c:pt idx="11128">
                  <c:v>56955</c:v>
                </c:pt>
                <c:pt idx="11129">
                  <c:v>61960</c:v>
                </c:pt>
                <c:pt idx="11130">
                  <c:v>61925</c:v>
                </c:pt>
                <c:pt idx="11131">
                  <c:v>58925</c:v>
                </c:pt>
                <c:pt idx="11132">
                  <c:v>53440</c:v>
                </c:pt>
                <c:pt idx="11133">
                  <c:v>67220</c:v>
                </c:pt>
                <c:pt idx="11134">
                  <c:v>70220</c:v>
                </c:pt>
                <c:pt idx="11135">
                  <c:v>50440</c:v>
                </c:pt>
                <c:pt idx="11136">
                  <c:v>51015</c:v>
                </c:pt>
                <c:pt idx="11137">
                  <c:v>59700</c:v>
                </c:pt>
                <c:pt idx="11138">
                  <c:v>54015</c:v>
                </c:pt>
                <c:pt idx="11139">
                  <c:v>68025</c:v>
                </c:pt>
                <c:pt idx="11140">
                  <c:v>62700</c:v>
                </c:pt>
                <c:pt idx="11141">
                  <c:v>71025</c:v>
                </c:pt>
                <c:pt idx="11142">
                  <c:v>54230</c:v>
                </c:pt>
                <c:pt idx="11143">
                  <c:v>68665</c:v>
                </c:pt>
                <c:pt idx="11144">
                  <c:v>71665</c:v>
                </c:pt>
                <c:pt idx="11145">
                  <c:v>63015</c:v>
                </c:pt>
                <c:pt idx="11146">
                  <c:v>51230</c:v>
                </c:pt>
                <c:pt idx="11147">
                  <c:v>60015</c:v>
                </c:pt>
                <c:pt idx="11148">
                  <c:v>50740</c:v>
                </c:pt>
                <c:pt idx="11149">
                  <c:v>47740</c:v>
                </c:pt>
                <c:pt idx="11150">
                  <c:v>59225</c:v>
                </c:pt>
                <c:pt idx="11151">
                  <c:v>56225</c:v>
                </c:pt>
                <c:pt idx="11152">
                  <c:v>64520</c:v>
                </c:pt>
                <c:pt idx="11153">
                  <c:v>67520</c:v>
                </c:pt>
                <c:pt idx="11154">
                  <c:v>65325</c:v>
                </c:pt>
                <c:pt idx="11155">
                  <c:v>51315</c:v>
                </c:pt>
                <c:pt idx="11156">
                  <c:v>68325</c:v>
                </c:pt>
                <c:pt idx="11157">
                  <c:v>57000</c:v>
                </c:pt>
                <c:pt idx="11158">
                  <c:v>48315</c:v>
                </c:pt>
                <c:pt idx="11159">
                  <c:v>60000</c:v>
                </c:pt>
                <c:pt idx="11160">
                  <c:v>68965</c:v>
                </c:pt>
                <c:pt idx="11161">
                  <c:v>57315</c:v>
                </c:pt>
                <c:pt idx="11162">
                  <c:v>51530</c:v>
                </c:pt>
                <c:pt idx="11163">
                  <c:v>65965</c:v>
                </c:pt>
                <c:pt idx="11164">
                  <c:v>60315</c:v>
                </c:pt>
                <c:pt idx="11165">
                  <c:v>48530</c:v>
                </c:pt>
                <c:pt idx="11166">
                  <c:v>4976</c:v>
                </c:pt>
                <c:pt idx="11167">
                  <c:v>4697</c:v>
                </c:pt>
                <c:pt idx="11168">
                  <c:v>4755</c:v>
                </c:pt>
                <c:pt idx="11169">
                  <c:v>37900</c:v>
                </c:pt>
                <c:pt idx="11170">
                  <c:v>31300</c:v>
                </c:pt>
                <c:pt idx="11171">
                  <c:v>37700</c:v>
                </c:pt>
                <c:pt idx="11172">
                  <c:v>37900</c:v>
                </c:pt>
                <c:pt idx="11173">
                  <c:v>31300</c:v>
                </c:pt>
                <c:pt idx="11174">
                  <c:v>37700</c:v>
                </c:pt>
                <c:pt idx="11175">
                  <c:v>50100</c:v>
                </c:pt>
                <c:pt idx="11176">
                  <c:v>52100</c:v>
                </c:pt>
                <c:pt idx="11177">
                  <c:v>50400</c:v>
                </c:pt>
                <c:pt idx="11178">
                  <c:v>52400</c:v>
                </c:pt>
                <c:pt idx="11179">
                  <c:v>48950</c:v>
                </c:pt>
                <c:pt idx="11180">
                  <c:v>56950</c:v>
                </c:pt>
                <c:pt idx="11181">
                  <c:v>65800</c:v>
                </c:pt>
                <c:pt idx="11182">
                  <c:v>48950</c:v>
                </c:pt>
                <c:pt idx="11183">
                  <c:v>56950</c:v>
                </c:pt>
                <c:pt idx="11184">
                  <c:v>65800</c:v>
                </c:pt>
                <c:pt idx="11185">
                  <c:v>57500</c:v>
                </c:pt>
                <c:pt idx="11186">
                  <c:v>49700</c:v>
                </c:pt>
                <c:pt idx="11187">
                  <c:v>66350</c:v>
                </c:pt>
                <c:pt idx="11188">
                  <c:v>128000</c:v>
                </c:pt>
                <c:pt idx="11189">
                  <c:v>130000</c:v>
                </c:pt>
                <c:pt idx="11190">
                  <c:v>131500</c:v>
                </c:pt>
                <c:pt idx="11191">
                  <c:v>46020</c:v>
                </c:pt>
                <c:pt idx="11192">
                  <c:v>56570</c:v>
                </c:pt>
                <c:pt idx="11193">
                  <c:v>50520</c:v>
                </c:pt>
                <c:pt idx="11194">
                  <c:v>46120</c:v>
                </c:pt>
                <c:pt idx="11195">
                  <c:v>56670</c:v>
                </c:pt>
                <c:pt idx="11196">
                  <c:v>50620</c:v>
                </c:pt>
                <c:pt idx="11197">
                  <c:v>50920</c:v>
                </c:pt>
                <c:pt idx="11198">
                  <c:v>28995</c:v>
                </c:pt>
              </c:numCache>
            </c:numRef>
          </c:yVal>
          <c:smooth val="0"/>
          <c:extLst>
            <c:ext xmlns:c16="http://schemas.microsoft.com/office/drawing/2014/chart" uri="{C3380CC4-5D6E-409C-BE32-E72D297353CC}">
              <c16:uniqueId val="{00000000-9199-43D4-8C89-5734E6C0408B}"/>
            </c:ext>
          </c:extLst>
        </c:ser>
        <c:dLbls>
          <c:showLegendKey val="0"/>
          <c:showVal val="0"/>
          <c:showCatName val="0"/>
          <c:showSerName val="0"/>
          <c:showPercent val="0"/>
          <c:showBubbleSize val="0"/>
        </c:dLbls>
        <c:axId val="1318437151"/>
        <c:axId val="1318429247"/>
      </c:scatterChart>
      <c:valAx>
        <c:axId val="1318437151"/>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IN" dirty="0"/>
                  <a:t>Engine HP</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1318429247"/>
        <c:crosses val="autoZero"/>
        <c:crossBetween val="midCat"/>
      </c:valAx>
      <c:valAx>
        <c:axId val="1318429247"/>
        <c:scaling>
          <c:orientation val="minMax"/>
          <c:min val="0"/>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dirty="0"/>
                  <a:t>MSRP</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1318437151"/>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baseline="0" dirty="0"/>
              <a:t>Coefficients for each Variable</a:t>
            </a:r>
            <a:endParaRPr lang="en-IN"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6838749670881547E-2"/>
          <c:y val="1.0348935144942211E-2"/>
          <c:w val="0.90104890446591501"/>
          <c:h val="0.9093894387896575"/>
        </c:manualLayout>
      </c:layout>
      <c:barChart>
        <c:barDir val="col"/>
        <c:grouping val="clustered"/>
        <c:varyColors val="0"/>
        <c:ser>
          <c:idx val="0"/>
          <c:order val="0"/>
          <c:spPr>
            <a:solidFill>
              <a:schemeClr val="accent1"/>
            </a:solidFill>
            <a:ln>
              <a:noFill/>
            </a:ln>
            <a:effectLst/>
          </c:spPr>
          <c:invertIfNegative val="0"/>
          <c:dLbls>
            <c:dLbl>
              <c:idx val="4"/>
              <c:layout>
                <c:manualLayout>
                  <c:x val="-2.7777777777777779E-3"/>
                  <c:y val="7.870370370370370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211-4AB4-AD28-A9587241B0CD}"/>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 Regression'!$A$18:$A$22</c:f>
              <c:strCache>
                <c:ptCount val="5"/>
                <c:pt idx="0">
                  <c:v>Engine HP</c:v>
                </c:pt>
                <c:pt idx="1">
                  <c:v>Engine Cylinders</c:v>
                </c:pt>
                <c:pt idx="2">
                  <c:v>highway MPG</c:v>
                </c:pt>
                <c:pt idx="3">
                  <c:v>city mpg</c:v>
                </c:pt>
                <c:pt idx="4">
                  <c:v>Popularity</c:v>
                </c:pt>
              </c:strCache>
            </c:strRef>
          </c:cat>
          <c:val>
            <c:numRef>
              <c:f>'3. Regression'!$B$18:$B$22</c:f>
              <c:numCache>
                <c:formatCode>General</c:formatCode>
                <c:ptCount val="5"/>
                <c:pt idx="0">
                  <c:v>306.49309193068598</c:v>
                </c:pt>
                <c:pt idx="1">
                  <c:v>8206.2404963784611</c:v>
                </c:pt>
                <c:pt idx="2">
                  <c:v>1370.0119954215529</c:v>
                </c:pt>
                <c:pt idx="3">
                  <c:v>17.609471595265241</c:v>
                </c:pt>
                <c:pt idx="4">
                  <c:v>-3.2119080762386938</c:v>
                </c:pt>
              </c:numCache>
            </c:numRef>
          </c:val>
          <c:extLst>
            <c:ext xmlns:c16="http://schemas.microsoft.com/office/drawing/2014/chart" uri="{C3380CC4-5D6E-409C-BE32-E72D297353CC}">
              <c16:uniqueId val="{00000001-5211-4AB4-AD28-A9587241B0CD}"/>
            </c:ext>
          </c:extLst>
        </c:ser>
        <c:dLbls>
          <c:showLegendKey val="0"/>
          <c:showVal val="0"/>
          <c:showCatName val="0"/>
          <c:showSerName val="0"/>
          <c:showPercent val="0"/>
          <c:showBubbleSize val="0"/>
        </c:dLbls>
        <c:gapWidth val="219"/>
        <c:overlap val="-27"/>
        <c:axId val="1429826207"/>
        <c:axId val="1429841183"/>
      </c:barChart>
      <c:catAx>
        <c:axId val="1429826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9841183"/>
        <c:crosses val="autoZero"/>
        <c:auto val="1"/>
        <c:lblAlgn val="ctr"/>
        <c:lblOffset val="100"/>
        <c:noMultiLvlLbl val="0"/>
      </c:catAx>
      <c:valAx>
        <c:axId val="14298411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9826207"/>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9">
  <cs:axisTitle>
    <cs:lnRef idx="0"/>
    <cs:fillRef idx="0"/>
    <cs:effectRef idx="0"/>
    <cs:fontRef idx="minor">
      <a:schemeClr val="lt1">
        <a:lumMod val="85000"/>
      </a:schemeClr>
    </cs:fontRef>
    <cs:defRPr sz="900"/>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cs:dataLabel>
  <cs:dataLabelCallout>
    <cs:lnRef idx="0"/>
    <cs:fillRef idx="0"/>
    <cs:effectRef idx="0"/>
    <cs:fontRef idx="minor">
      <a:schemeClr val="lt1">
        <a:lumMod val="85000"/>
      </a:schemeClr>
    </cs:fontRef>
    <cs:spPr>
      <a:solidFill>
        <a:schemeClr val="lt1"/>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fillRef idx="0"/>
    <cs:effectRef idx="0"/>
    <cs:fontRef idx="minor">
      <a:schemeClr val="tx1"/>
    </cs:fontRef>
    <cs:spPr>
      <a:effectLst>
        <a:outerShdw blurRad="40000" dist="23000" dir="5400000" rotWithShape="0">
          <a:srgbClr val="000000">
            <a:alpha val="35000"/>
          </a:srgbClr>
        </a:outerShdw>
      </a:effectLst>
    </cs:spPr>
  </cs:dataPointLine>
  <cs:dataPointMarker>
    <cs:lnRef idx="0">
      <cs:styleClr val="auto"/>
    </cs:lnRef>
    <cs:fillRef idx="0">
      <cs:styleClr val="auto"/>
    </cs:fillRef>
    <cs:effectRef idx="0"/>
    <cs:fontRef idx="minor">
      <a:schemeClr val="tx1"/>
    </cs:fontRef>
    <cs:spPr>
      <a:gradFill rotWithShape="1">
        <a:gsLst>
          <a:gs pos="0">
            <a:schemeClr val="phClr">
              <a:lumMod val="60000"/>
              <a:shade val="51000"/>
              <a:satMod val="130000"/>
            </a:schemeClr>
          </a:gs>
          <a:gs pos="80000">
            <a:schemeClr val="phClr">
              <a:lumMod val="60000"/>
              <a:shade val="93000"/>
              <a:satMod val="130000"/>
            </a:schemeClr>
          </a:gs>
          <a:gs pos="100000">
            <a:schemeClr val="phClr">
              <a:lumMod val="60000"/>
              <a:shade val="94000"/>
              <a:satMod val="135000"/>
            </a:schemeClr>
          </a:gs>
        </a:gsLst>
        <a:lin ang="16200000" scaled="0"/>
      </a:gradFill>
      <a:ln w="9525">
        <a:solidFill>
          <a:schemeClr val="phClr">
            <a:lumMod val="60000"/>
          </a:schemeClr>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spPr>
  </cs:dataPointMarker>
  <cs:dataPointMarkerLayout symbol="circle" size="6"/>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10000"/>
            <a:lumOff val="10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leaderLine>
  <cs:legend>
    <cs:lnRef idx="0"/>
    <cs:fillRef idx="0"/>
    <cs:effectRef idx="0"/>
    <cs:fontRef idx="minor">
      <a:schemeClr val="lt1">
        <a:lumMod val="8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cs:bodyPr rot="-60000000" vert="horz"/>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bodyPr rot="0" vert="horz"/>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85000"/>
      </a:schemeClr>
    </cs:fontRef>
    <cs:defRPr sz="9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bodyPr rot="-60000000" vert="horz"/>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0.35116</cdr:x>
      <cdr:y>0.28928</cdr:y>
    </cdr:from>
    <cdr:to>
      <cdr:x>0.46881</cdr:x>
      <cdr:y>0.33166</cdr:y>
    </cdr:to>
    <cdr:sp macro="" textlink="">
      <cdr:nvSpPr>
        <cdr:cNvPr id="2" name="TextBox 1"/>
        <cdr:cNvSpPr txBox="1"/>
      </cdr:nvSpPr>
      <cdr:spPr>
        <a:xfrm xmlns:a="http://schemas.openxmlformats.org/drawingml/2006/main" rot="10800000" flipV="1">
          <a:off x="1936955" y="1812157"/>
          <a:ext cx="648929" cy="26547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900" dirty="0" smtClean="0"/>
            <a:t>Plymouth</a:t>
          </a:r>
          <a:endParaRPr lang="en-IN" sz="9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A1FBCF-A23A-424F-8726-FC54A2856ADF}" type="datetimeFigureOut">
              <a:rPr lang="en-IN" smtClean="0"/>
              <a:t>04-03-2024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A7347-994F-4C43-AF30-B8A3A8AE38EB}" type="slidenum">
              <a:rPr lang="en-IN" smtClean="0"/>
              <a:t>‹#›</a:t>
            </a:fld>
            <a:endParaRPr lang="en-IN" dirty="0"/>
          </a:p>
        </p:txBody>
      </p:sp>
    </p:spTree>
    <p:extLst>
      <p:ext uri="{BB962C8B-B14F-4D97-AF65-F5344CB8AC3E}">
        <p14:creationId xmlns:p14="http://schemas.microsoft.com/office/powerpoint/2010/main" val="2615768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 it is better to</a:t>
            </a:r>
            <a:r>
              <a:rPr lang="en-IN" baseline="0" dirty="0" smtClean="0"/>
              <a:t> remove cityMpg from our model</a:t>
            </a:r>
            <a:endParaRPr lang="en-IN" dirty="0"/>
          </a:p>
        </p:txBody>
      </p:sp>
      <p:sp>
        <p:nvSpPr>
          <p:cNvPr id="4" name="Slide Number Placeholder 3"/>
          <p:cNvSpPr>
            <a:spLocks noGrp="1"/>
          </p:cNvSpPr>
          <p:nvPr>
            <p:ph type="sldNum" sz="quarter" idx="10"/>
          </p:nvPr>
        </p:nvSpPr>
        <p:spPr/>
        <p:txBody>
          <a:bodyPr/>
          <a:lstStyle/>
          <a:p>
            <a:fld id="{763A7347-994F-4C43-AF30-B8A3A8AE38EB}" type="slidenum">
              <a:rPr lang="en-IN" smtClean="0"/>
              <a:t>14</a:t>
            </a:fld>
            <a:endParaRPr lang="en-IN" dirty="0"/>
          </a:p>
        </p:txBody>
      </p:sp>
    </p:spTree>
    <p:extLst>
      <p:ext uri="{BB962C8B-B14F-4D97-AF65-F5344CB8AC3E}">
        <p14:creationId xmlns:p14="http://schemas.microsoft.com/office/powerpoint/2010/main" val="171402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So it is better to</a:t>
            </a:r>
            <a:r>
              <a:rPr lang="en-IN" baseline="0" dirty="0" smtClean="0"/>
              <a:t> remove cityMpg from our model</a:t>
            </a:r>
            <a:endParaRPr lang="en-IN" dirty="0"/>
          </a:p>
        </p:txBody>
      </p:sp>
      <p:sp>
        <p:nvSpPr>
          <p:cNvPr id="4" name="Slide Number Placeholder 3"/>
          <p:cNvSpPr>
            <a:spLocks noGrp="1"/>
          </p:cNvSpPr>
          <p:nvPr>
            <p:ph type="sldNum" sz="quarter" idx="10"/>
          </p:nvPr>
        </p:nvSpPr>
        <p:spPr/>
        <p:txBody>
          <a:bodyPr/>
          <a:lstStyle/>
          <a:p>
            <a:fld id="{763A7347-994F-4C43-AF30-B8A3A8AE38EB}" type="slidenum">
              <a:rPr lang="en-IN" smtClean="0"/>
              <a:t>15</a:t>
            </a:fld>
            <a:endParaRPr lang="en-IN" dirty="0"/>
          </a:p>
        </p:txBody>
      </p:sp>
    </p:spTree>
    <p:extLst>
      <p:ext uri="{BB962C8B-B14F-4D97-AF65-F5344CB8AC3E}">
        <p14:creationId xmlns:p14="http://schemas.microsoft.com/office/powerpoint/2010/main" val="265664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B271F1-3ABF-444F-9569-E785A615C9DB}" type="datetimeFigureOut">
              <a:rPr lang="en-IN" smtClean="0"/>
              <a:t>04-03-2024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42534C3-C0ED-44CA-8B2F-03DEBF1BA729}" type="slidenum">
              <a:rPr lang="en-IN" smtClean="0"/>
              <a:t>‹#›</a:t>
            </a:fld>
            <a:endParaRPr lang="en-IN" dirty="0"/>
          </a:p>
        </p:txBody>
      </p:sp>
    </p:spTree>
    <p:extLst>
      <p:ext uri="{BB962C8B-B14F-4D97-AF65-F5344CB8AC3E}">
        <p14:creationId xmlns:p14="http://schemas.microsoft.com/office/powerpoint/2010/main" val="3002901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B271F1-3ABF-444F-9569-E785A615C9DB}" type="datetimeFigureOut">
              <a:rPr lang="en-IN" smtClean="0"/>
              <a:t>04-03-2024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42534C3-C0ED-44CA-8B2F-03DEBF1BA729}" type="slidenum">
              <a:rPr lang="en-IN" smtClean="0"/>
              <a:t>‹#›</a:t>
            </a:fld>
            <a:endParaRPr lang="en-IN" dirty="0"/>
          </a:p>
        </p:txBody>
      </p:sp>
    </p:spTree>
    <p:extLst>
      <p:ext uri="{BB962C8B-B14F-4D97-AF65-F5344CB8AC3E}">
        <p14:creationId xmlns:p14="http://schemas.microsoft.com/office/powerpoint/2010/main" val="2543248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B271F1-3ABF-444F-9569-E785A615C9DB}" type="datetimeFigureOut">
              <a:rPr lang="en-IN" smtClean="0"/>
              <a:t>04-03-2024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42534C3-C0ED-44CA-8B2F-03DEBF1BA729}" type="slidenum">
              <a:rPr lang="en-IN" smtClean="0"/>
              <a:t>‹#›</a:t>
            </a:fld>
            <a:endParaRPr lang="en-IN" dirty="0"/>
          </a:p>
        </p:txBody>
      </p:sp>
    </p:spTree>
    <p:extLst>
      <p:ext uri="{BB962C8B-B14F-4D97-AF65-F5344CB8AC3E}">
        <p14:creationId xmlns:p14="http://schemas.microsoft.com/office/powerpoint/2010/main" val="259370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B271F1-3ABF-444F-9569-E785A615C9DB}" type="datetimeFigureOut">
              <a:rPr lang="en-IN" smtClean="0"/>
              <a:t>04-03-2024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42534C3-C0ED-44CA-8B2F-03DEBF1BA729}" type="slidenum">
              <a:rPr lang="en-IN" smtClean="0"/>
              <a:t>‹#›</a:t>
            </a:fld>
            <a:endParaRPr lang="en-IN" dirty="0"/>
          </a:p>
        </p:txBody>
      </p:sp>
    </p:spTree>
    <p:extLst>
      <p:ext uri="{BB962C8B-B14F-4D97-AF65-F5344CB8AC3E}">
        <p14:creationId xmlns:p14="http://schemas.microsoft.com/office/powerpoint/2010/main" val="310487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B271F1-3ABF-444F-9569-E785A615C9DB}" type="datetimeFigureOut">
              <a:rPr lang="en-IN" smtClean="0"/>
              <a:t>04-03-2024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42534C3-C0ED-44CA-8B2F-03DEBF1BA729}" type="slidenum">
              <a:rPr lang="en-IN" smtClean="0"/>
              <a:t>‹#›</a:t>
            </a:fld>
            <a:endParaRPr lang="en-IN" dirty="0"/>
          </a:p>
        </p:txBody>
      </p:sp>
    </p:spTree>
    <p:extLst>
      <p:ext uri="{BB962C8B-B14F-4D97-AF65-F5344CB8AC3E}">
        <p14:creationId xmlns:p14="http://schemas.microsoft.com/office/powerpoint/2010/main" val="4669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B271F1-3ABF-444F-9569-E785A615C9DB}" type="datetimeFigureOut">
              <a:rPr lang="en-IN" smtClean="0"/>
              <a:t>04-03-2024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42534C3-C0ED-44CA-8B2F-03DEBF1BA729}" type="slidenum">
              <a:rPr lang="en-IN" smtClean="0"/>
              <a:t>‹#›</a:t>
            </a:fld>
            <a:endParaRPr lang="en-IN" dirty="0"/>
          </a:p>
        </p:txBody>
      </p:sp>
    </p:spTree>
    <p:extLst>
      <p:ext uri="{BB962C8B-B14F-4D97-AF65-F5344CB8AC3E}">
        <p14:creationId xmlns:p14="http://schemas.microsoft.com/office/powerpoint/2010/main" val="3923763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B271F1-3ABF-444F-9569-E785A615C9DB}" type="datetimeFigureOut">
              <a:rPr lang="en-IN" smtClean="0"/>
              <a:t>04-03-2024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42534C3-C0ED-44CA-8B2F-03DEBF1BA729}" type="slidenum">
              <a:rPr lang="en-IN" smtClean="0"/>
              <a:t>‹#›</a:t>
            </a:fld>
            <a:endParaRPr lang="en-IN" dirty="0"/>
          </a:p>
        </p:txBody>
      </p:sp>
    </p:spTree>
    <p:extLst>
      <p:ext uri="{BB962C8B-B14F-4D97-AF65-F5344CB8AC3E}">
        <p14:creationId xmlns:p14="http://schemas.microsoft.com/office/powerpoint/2010/main" val="239159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B271F1-3ABF-444F-9569-E785A615C9DB}" type="datetimeFigureOut">
              <a:rPr lang="en-IN" smtClean="0"/>
              <a:t>04-03-2024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42534C3-C0ED-44CA-8B2F-03DEBF1BA729}" type="slidenum">
              <a:rPr lang="en-IN" smtClean="0"/>
              <a:t>‹#›</a:t>
            </a:fld>
            <a:endParaRPr lang="en-IN" dirty="0"/>
          </a:p>
        </p:txBody>
      </p:sp>
    </p:spTree>
    <p:extLst>
      <p:ext uri="{BB962C8B-B14F-4D97-AF65-F5344CB8AC3E}">
        <p14:creationId xmlns:p14="http://schemas.microsoft.com/office/powerpoint/2010/main" val="387616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B271F1-3ABF-444F-9569-E785A615C9DB}" type="datetimeFigureOut">
              <a:rPr lang="en-IN" smtClean="0"/>
              <a:t>04-03-2024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42534C3-C0ED-44CA-8B2F-03DEBF1BA729}" type="slidenum">
              <a:rPr lang="en-IN" smtClean="0"/>
              <a:t>‹#›</a:t>
            </a:fld>
            <a:endParaRPr lang="en-IN" dirty="0"/>
          </a:p>
        </p:txBody>
      </p:sp>
    </p:spTree>
    <p:extLst>
      <p:ext uri="{BB962C8B-B14F-4D97-AF65-F5344CB8AC3E}">
        <p14:creationId xmlns:p14="http://schemas.microsoft.com/office/powerpoint/2010/main" val="217401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B271F1-3ABF-444F-9569-E785A615C9DB}" type="datetimeFigureOut">
              <a:rPr lang="en-IN" smtClean="0"/>
              <a:t>04-03-2024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42534C3-C0ED-44CA-8B2F-03DEBF1BA729}" type="slidenum">
              <a:rPr lang="en-IN" smtClean="0"/>
              <a:t>‹#›</a:t>
            </a:fld>
            <a:endParaRPr lang="en-IN" dirty="0"/>
          </a:p>
        </p:txBody>
      </p:sp>
    </p:spTree>
    <p:extLst>
      <p:ext uri="{BB962C8B-B14F-4D97-AF65-F5344CB8AC3E}">
        <p14:creationId xmlns:p14="http://schemas.microsoft.com/office/powerpoint/2010/main" val="361083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B271F1-3ABF-444F-9569-E785A615C9DB}" type="datetimeFigureOut">
              <a:rPr lang="en-IN" smtClean="0"/>
              <a:t>04-03-2024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42534C3-C0ED-44CA-8B2F-03DEBF1BA729}" type="slidenum">
              <a:rPr lang="en-IN" smtClean="0"/>
              <a:t>‹#›</a:t>
            </a:fld>
            <a:endParaRPr lang="en-IN" dirty="0"/>
          </a:p>
        </p:txBody>
      </p:sp>
    </p:spTree>
    <p:extLst>
      <p:ext uri="{BB962C8B-B14F-4D97-AF65-F5344CB8AC3E}">
        <p14:creationId xmlns:p14="http://schemas.microsoft.com/office/powerpoint/2010/main" val="24287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271F1-3ABF-444F-9569-E785A615C9DB}" type="datetimeFigureOut">
              <a:rPr lang="en-IN" smtClean="0"/>
              <a:t>04-03-2024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534C3-C0ED-44CA-8B2F-03DEBF1BA729}" type="slidenum">
              <a:rPr lang="en-IN" smtClean="0"/>
              <a:t>‹#›</a:t>
            </a:fld>
            <a:endParaRPr lang="en-IN" dirty="0"/>
          </a:p>
        </p:txBody>
      </p:sp>
    </p:spTree>
    <p:extLst>
      <p:ext uri="{BB962C8B-B14F-4D97-AF65-F5344CB8AC3E}">
        <p14:creationId xmlns:p14="http://schemas.microsoft.com/office/powerpoint/2010/main" val="3619555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chart" Target="../charts/chart9.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chart" Target="../charts/chart11.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hyperlink" Target="https://public.tableau.com/views/ImpactofCarFeaturesonPriceandProfitability_17093165341440/ImpactOfCarFeaturesDashboard?:language=en-US&amp;publish=yes&amp;:sid=&amp;:display_count=n&amp;:origin=viz_share_link" TargetMode="Externa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public.tableau.com/views/ImpactofCarFeaturesonPriceandProfitability_17093165341440/ImpactOfCarFeaturesDashboard?:language=en-US&amp;publish=yes&amp;:sid=&amp;:display_count=n&amp;:origin=viz_share_link" TargetMode="External"/><Relationship Id="rId4" Type="http://schemas.openxmlformats.org/officeDocument/2006/relationships/hyperlink" Target="https://docs.google.com/spreadsheets/d/1bR9OlDRYYYf4CyEVWVgLNoKlpxJ9r-5v/edit?usp=sharing&amp;ouid=104826659982370286770&amp;rtpof=true&amp;sd=true" TargetMode="Externa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hart" Target="../charts/chart3.xml"/><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image" Target="../media/image3.png"/><Relationship Id="rId4" Type="http://schemas.openxmlformats.org/officeDocument/2006/relationships/chart" Target="../charts/chart1.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chart" Target="../charts/chart6.xml"/><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image" Target="../media/image6.png"/><Relationship Id="rId4" Type="http://schemas.openxmlformats.org/officeDocument/2006/relationships/chart" Target="../charts/chart4.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99" r="98" b="6954"/>
          <a:stretch/>
        </p:blipFill>
        <p:spPr>
          <a:xfrm>
            <a:off x="0" y="0"/>
            <a:ext cx="12192000" cy="6858000"/>
          </a:xfrm>
          <a:prstGeom prst="rect">
            <a:avLst/>
          </a:prstGeom>
        </p:spPr>
      </p:pic>
      <p:sp>
        <p:nvSpPr>
          <p:cNvPr id="5" name="TextBox 4"/>
          <p:cNvSpPr txBox="1"/>
          <p:nvPr/>
        </p:nvSpPr>
        <p:spPr>
          <a:xfrm>
            <a:off x="732503" y="4739148"/>
            <a:ext cx="10726994" cy="1323439"/>
          </a:xfrm>
          <a:prstGeom prst="rect">
            <a:avLst/>
          </a:prstGeom>
          <a:noFill/>
        </p:spPr>
        <p:txBody>
          <a:bodyPr wrap="square" rtlCol="0">
            <a:spAutoFit/>
          </a:bodyPr>
          <a:lstStyle/>
          <a:p>
            <a:pPr algn="ctr"/>
            <a:r>
              <a:rPr lang="en-IN" sz="4000" b="1" i="1" dirty="0" smtClean="0">
                <a:ln>
                  <a:solidFill>
                    <a:schemeClr val="accent2">
                      <a:lumMod val="75000"/>
                    </a:schemeClr>
                  </a:solidFill>
                </a:ln>
                <a:solidFill>
                  <a:srgbClr val="FFC000"/>
                </a:solidFill>
                <a:latin typeface="Times New Roman" panose="02020603050405020304" pitchFamily="18" charset="0"/>
                <a:cs typeface="Times New Roman" panose="02020603050405020304" pitchFamily="18" charset="0"/>
              </a:rPr>
              <a:t>Analyzing the Impact of Car Features on Price &amp; Profitability</a:t>
            </a:r>
            <a:endParaRPr lang="en-IN" sz="4000" b="1" i="1" dirty="0">
              <a:ln>
                <a:solidFill>
                  <a:schemeClr val="accent2">
                    <a:lumMod val="75000"/>
                  </a:schemeClr>
                </a:solidFill>
              </a:ln>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926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3" name="Chart 2"/>
          <p:cNvGraphicFramePr>
            <a:graphicFrameLocks/>
          </p:cNvGraphicFramePr>
          <p:nvPr>
            <p:extLst>
              <p:ext uri="{D42A27DB-BD31-4B8C-83A1-F6EECF244321}">
                <p14:modId xmlns:p14="http://schemas.microsoft.com/office/powerpoint/2010/main" val="324123462"/>
              </p:ext>
            </p:extLst>
          </p:nvPr>
        </p:nvGraphicFramePr>
        <p:xfrm>
          <a:off x="261989" y="617594"/>
          <a:ext cx="6217469" cy="6211529"/>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p:cNvSpPr txBox="1"/>
          <p:nvPr/>
        </p:nvSpPr>
        <p:spPr>
          <a:xfrm>
            <a:off x="7079225" y="1119073"/>
            <a:ext cx="4513007" cy="4662815"/>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b="1" i="1" dirty="0" smtClean="0"/>
              <a:t>Insights:</a:t>
            </a:r>
          </a:p>
          <a:p>
            <a:pPr marL="285750" indent="-285750" algn="just">
              <a:lnSpc>
                <a:spcPct val="150000"/>
              </a:lnSpc>
              <a:buFont typeface="Wingdings" panose="05000000000000000000" pitchFamily="2" charset="2"/>
              <a:buChar char="v"/>
            </a:pPr>
            <a:r>
              <a:rPr lang="en-IN" dirty="0" smtClean="0"/>
              <a:t>The table shows market categories and the count if cars in that category.</a:t>
            </a:r>
          </a:p>
          <a:p>
            <a:pPr marL="285750" indent="-285750" algn="just">
              <a:lnSpc>
                <a:spcPct val="150000"/>
              </a:lnSpc>
              <a:buFont typeface="Wingdings" panose="05000000000000000000" pitchFamily="2" charset="2"/>
              <a:buChar char="v"/>
            </a:pPr>
            <a:r>
              <a:rPr lang="en-IN" dirty="0" smtClean="0"/>
              <a:t>Majority of the cars manufactured are in “Flex Fuel” Category with 2022 cars. </a:t>
            </a:r>
          </a:p>
          <a:p>
            <a:pPr marL="285750" indent="-285750" algn="just">
              <a:lnSpc>
                <a:spcPct val="150000"/>
              </a:lnSpc>
              <a:buFont typeface="Wingdings" panose="05000000000000000000" pitchFamily="2" charset="2"/>
              <a:buChar char="v"/>
            </a:pPr>
            <a:r>
              <a:rPr lang="en-IN" dirty="0" smtClean="0"/>
              <a:t>Most popular cars in the market belongs to Crossover, Flex Fuel, Performance and Flex Fuel, Diesel categories. </a:t>
            </a:r>
          </a:p>
          <a:p>
            <a:pPr marL="285750" indent="-285750" algn="just">
              <a:lnSpc>
                <a:spcPct val="150000"/>
              </a:lnSpc>
              <a:buFont typeface="Wingdings" panose="05000000000000000000" pitchFamily="2" charset="2"/>
              <a:buChar char="v"/>
            </a:pPr>
            <a:r>
              <a:rPr lang="en-IN" dirty="0" smtClean="0"/>
              <a:t>This combo chart shows the count of cars in each market category in a line chart and its popularity in bar chart.</a:t>
            </a:r>
          </a:p>
        </p:txBody>
      </p:sp>
      <p:sp>
        <p:nvSpPr>
          <p:cNvPr id="5" name="TextBox 4"/>
          <p:cNvSpPr txBox="1"/>
          <p:nvPr/>
        </p:nvSpPr>
        <p:spPr>
          <a:xfrm>
            <a:off x="1081548" y="124131"/>
            <a:ext cx="10028904" cy="369332"/>
          </a:xfrm>
          <a:prstGeom prst="rect">
            <a:avLst/>
          </a:prstGeom>
          <a:solidFill>
            <a:schemeClr val="accent1">
              <a:lumMod val="20000"/>
              <a:lumOff val="80000"/>
              <a:alpha val="80000"/>
            </a:schemeClr>
          </a:solidFill>
        </p:spPr>
        <p:txBody>
          <a:bodyPr wrap="square" rtlCol="0">
            <a:spAutoFit/>
          </a:bodyPr>
          <a:lstStyle/>
          <a:p>
            <a:pPr lvl="0"/>
            <a:r>
              <a:rPr lang="en-IN" b="1" i="1" dirty="0" smtClean="0"/>
              <a:t>Task 1.B:  Combo chart that </a:t>
            </a:r>
            <a:r>
              <a:rPr lang="en-IN" b="1" i="1" dirty="0"/>
              <a:t>visualizes the relationship between market category and popularity</a:t>
            </a:r>
            <a:r>
              <a:rPr lang="en-IN" b="1" i="1" dirty="0" smtClean="0"/>
              <a:t>.</a:t>
            </a:r>
            <a:endParaRPr lang="en-IN" b="1" i="1" dirty="0"/>
          </a:p>
        </p:txBody>
      </p:sp>
    </p:spTree>
    <p:extLst>
      <p:ext uri="{BB962C8B-B14F-4D97-AF65-F5344CB8AC3E}">
        <p14:creationId xmlns:p14="http://schemas.microsoft.com/office/powerpoint/2010/main" val="3457451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850490" y="169746"/>
            <a:ext cx="10491020" cy="646331"/>
          </a:xfrm>
          <a:prstGeom prst="rect">
            <a:avLst/>
          </a:prstGeom>
          <a:solidFill>
            <a:schemeClr val="accent1">
              <a:lumMod val="20000"/>
              <a:lumOff val="80000"/>
              <a:alpha val="80000"/>
            </a:schemeClr>
          </a:solidFill>
        </p:spPr>
        <p:txBody>
          <a:bodyPr wrap="square" rtlCol="0">
            <a:spAutoFit/>
          </a:bodyPr>
          <a:lstStyle/>
          <a:p>
            <a:r>
              <a:rPr lang="en-IN" b="1" i="1" dirty="0" smtClean="0"/>
              <a:t>2. Relationship between a car's engine power and its price: </a:t>
            </a:r>
            <a:r>
              <a:rPr lang="en-IN" dirty="0"/>
              <a:t>Create a scatter chart that plots engine power on the x-axis and price on the y-axis. </a:t>
            </a:r>
            <a:endParaRPr lang="en-IN" b="1" i="1" dirty="0" smtClean="0"/>
          </a:p>
        </p:txBody>
      </p:sp>
      <p:graphicFrame>
        <p:nvGraphicFramePr>
          <p:cNvPr id="5" name="Chart 4"/>
          <p:cNvGraphicFramePr>
            <a:graphicFrameLocks/>
          </p:cNvGraphicFramePr>
          <p:nvPr>
            <p:extLst>
              <p:ext uri="{D42A27DB-BD31-4B8C-83A1-F6EECF244321}">
                <p14:modId xmlns:p14="http://schemas.microsoft.com/office/powerpoint/2010/main" val="2102172702"/>
              </p:ext>
            </p:extLst>
          </p:nvPr>
        </p:nvGraphicFramePr>
        <p:xfrm>
          <a:off x="476864" y="1138084"/>
          <a:ext cx="6002594" cy="5397909"/>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6828503" y="1166842"/>
            <a:ext cx="4513007" cy="5355312"/>
          </a:xfrm>
          <a:prstGeom prst="rect">
            <a:avLst/>
          </a:prstGeom>
          <a:solidFill>
            <a:schemeClr val="accent1">
              <a:lumMod val="20000"/>
              <a:lumOff val="80000"/>
              <a:alpha val="80000"/>
            </a:schemeClr>
          </a:solidFill>
        </p:spPr>
        <p:txBody>
          <a:bodyPr wrap="square" rtlCol="0">
            <a:spAutoFit/>
          </a:bodyPr>
          <a:lstStyle/>
          <a:p>
            <a:r>
              <a:rPr lang="en-IN" b="1" i="1" dirty="0" smtClean="0"/>
              <a:t>Insights:</a:t>
            </a:r>
          </a:p>
          <a:p>
            <a:pPr marL="285750" indent="-285750" algn="just">
              <a:lnSpc>
                <a:spcPct val="150000"/>
              </a:lnSpc>
              <a:buFont typeface="Wingdings" panose="05000000000000000000" pitchFamily="2" charset="2"/>
              <a:buChar char="v"/>
            </a:pPr>
            <a:r>
              <a:rPr lang="en-IN" dirty="0" smtClean="0"/>
              <a:t>Scatter Plot to show the relationship between the horsepower of the car to its Price.</a:t>
            </a:r>
          </a:p>
          <a:p>
            <a:pPr marL="285750" indent="-285750" algn="just">
              <a:lnSpc>
                <a:spcPct val="150000"/>
              </a:lnSpc>
              <a:buFont typeface="Wingdings" panose="05000000000000000000" pitchFamily="2" charset="2"/>
              <a:buChar char="v"/>
            </a:pPr>
            <a:r>
              <a:rPr lang="en-IN" dirty="0" smtClean="0"/>
              <a:t>The relation between engine horsepower and MSRP is Positive Correlation. </a:t>
            </a:r>
          </a:p>
          <a:p>
            <a:pPr marL="285750" indent="-285750" algn="just">
              <a:lnSpc>
                <a:spcPct val="150000"/>
              </a:lnSpc>
              <a:buFont typeface="Wingdings" panose="05000000000000000000" pitchFamily="2" charset="2"/>
              <a:buChar char="v"/>
            </a:pPr>
            <a:r>
              <a:rPr lang="en-IN" dirty="0" smtClean="0"/>
              <a:t>Trendline have positive slope, that means the variables have positive association between them.</a:t>
            </a:r>
          </a:p>
          <a:p>
            <a:pPr marL="285750" indent="-285750" algn="just">
              <a:lnSpc>
                <a:spcPct val="150000"/>
              </a:lnSpc>
              <a:buFont typeface="Wingdings" panose="05000000000000000000" pitchFamily="2" charset="2"/>
              <a:buChar char="v"/>
            </a:pPr>
            <a:r>
              <a:rPr lang="en-IN" dirty="0" smtClean="0"/>
              <a:t>If horsepower increases, the price of the car also increases.</a:t>
            </a:r>
            <a:r>
              <a:rPr lang="en-IN" dirty="0"/>
              <a:t> The car will be expensive if it have high horsepower engine</a:t>
            </a:r>
            <a:r>
              <a:rPr lang="en-IN" dirty="0" smtClean="0"/>
              <a:t>.</a:t>
            </a:r>
            <a:endParaRPr lang="en-IN" dirty="0"/>
          </a:p>
        </p:txBody>
      </p:sp>
    </p:spTree>
    <p:extLst>
      <p:ext uri="{BB962C8B-B14F-4D97-AF65-F5344CB8AC3E}">
        <p14:creationId xmlns:p14="http://schemas.microsoft.com/office/powerpoint/2010/main" val="2791705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342103" y="1692447"/>
            <a:ext cx="9896168" cy="2957861"/>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b="1" i="1" dirty="0" smtClean="0"/>
              <a:t>3. </a:t>
            </a:r>
            <a:r>
              <a:rPr lang="en-IN" b="1" i="1" dirty="0"/>
              <a:t>Which car features are most important in determining a car's price</a:t>
            </a:r>
            <a:r>
              <a:rPr lang="en-IN" b="1" i="1" dirty="0" smtClean="0"/>
              <a:t>? : </a:t>
            </a:r>
            <a:endParaRPr lang="en-IN" dirty="0"/>
          </a:p>
          <a:p>
            <a:pPr algn="just">
              <a:lnSpc>
                <a:spcPct val="150000"/>
              </a:lnSpc>
            </a:pPr>
            <a:r>
              <a:rPr lang="en-IN" b="1" i="1" dirty="0"/>
              <a:t>	</a:t>
            </a:r>
            <a:r>
              <a:rPr lang="en-IN" b="1" i="1" dirty="0" smtClean="0"/>
              <a:t>Regression Analysis:  </a:t>
            </a:r>
            <a:r>
              <a:rPr lang="en-US" dirty="0"/>
              <a:t>Regression analysis is a set of statistical methods used for the estimation of relationships between a dependent variable and one or more independent variables</a:t>
            </a:r>
            <a:r>
              <a:rPr lang="en-US" dirty="0" smtClean="0"/>
              <a:t>.</a:t>
            </a:r>
          </a:p>
          <a:p>
            <a:pPr algn="just">
              <a:lnSpc>
                <a:spcPct val="150000"/>
              </a:lnSpc>
            </a:pPr>
            <a:r>
              <a:rPr lang="en-US" b="1" i="1" dirty="0"/>
              <a:t>	</a:t>
            </a:r>
            <a:r>
              <a:rPr lang="en-US" dirty="0" smtClean="0"/>
              <a:t>Here we are going to use regression in data analysis add-in available in Excel to perform regression analysis </a:t>
            </a:r>
            <a:r>
              <a:rPr lang="en-IN" dirty="0"/>
              <a:t>to identify the variables that have the strongest relationship with a car's price</a:t>
            </a:r>
            <a:r>
              <a:rPr lang="en-IN" dirty="0" smtClean="0"/>
              <a:t>.</a:t>
            </a:r>
            <a:r>
              <a:rPr lang="en-IN" b="1" i="1" dirty="0" smtClean="0"/>
              <a:t> </a:t>
            </a:r>
            <a:r>
              <a:rPr lang="en-IN" dirty="0"/>
              <a:t>Then create a bar chart that shows the coefficient values for each variable to visualize their relative importance.</a:t>
            </a:r>
            <a:endParaRPr lang="en-IN" dirty="0" smtClean="0"/>
          </a:p>
        </p:txBody>
      </p:sp>
    </p:spTree>
    <p:extLst>
      <p:ext uri="{BB962C8B-B14F-4D97-AF65-F5344CB8AC3E}">
        <p14:creationId xmlns:p14="http://schemas.microsoft.com/office/powerpoint/2010/main" val="676255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a:solidFill>
            <a:schemeClr val="bg1"/>
          </a:solidFill>
        </p:spPr>
      </p:pic>
    </p:spTree>
    <p:extLst>
      <p:ext uri="{BB962C8B-B14F-4D97-AF65-F5344CB8AC3E}">
        <p14:creationId xmlns:p14="http://schemas.microsoft.com/office/powerpoint/2010/main" val="2406576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7" name="Chart 6"/>
          <p:cNvGraphicFramePr>
            <a:graphicFrameLocks/>
          </p:cNvGraphicFramePr>
          <p:nvPr>
            <p:extLst>
              <p:ext uri="{D42A27DB-BD31-4B8C-83A1-F6EECF244321}">
                <p14:modId xmlns:p14="http://schemas.microsoft.com/office/powerpoint/2010/main" val="608820217"/>
              </p:ext>
            </p:extLst>
          </p:nvPr>
        </p:nvGraphicFramePr>
        <p:xfrm>
          <a:off x="319701" y="58845"/>
          <a:ext cx="6336738" cy="6740307"/>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p:cNvSpPr txBox="1"/>
          <p:nvPr/>
        </p:nvSpPr>
        <p:spPr>
          <a:xfrm>
            <a:off x="7138219" y="58845"/>
            <a:ext cx="4572000" cy="6740307"/>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b="1" i="1" dirty="0" smtClean="0"/>
              <a:t>Insights:</a:t>
            </a:r>
          </a:p>
          <a:p>
            <a:pPr marL="285750" indent="-285750" algn="just">
              <a:lnSpc>
                <a:spcPct val="150000"/>
              </a:lnSpc>
              <a:buFont typeface="Wingdings" panose="05000000000000000000" pitchFamily="2" charset="2"/>
              <a:buChar char="v"/>
            </a:pPr>
            <a:r>
              <a:rPr lang="en-IN" dirty="0" smtClean="0"/>
              <a:t>Regression Analysis </a:t>
            </a:r>
            <a:r>
              <a:rPr lang="en-US" dirty="0"/>
              <a:t>helps individuals and businesses determine how changes in one variable are associated with changes in another</a:t>
            </a:r>
            <a:r>
              <a:rPr lang="en-US" dirty="0" smtClean="0"/>
              <a:t>.</a:t>
            </a:r>
          </a:p>
          <a:p>
            <a:pPr marL="285750" indent="-285750" algn="just">
              <a:lnSpc>
                <a:spcPct val="150000"/>
              </a:lnSpc>
              <a:buFont typeface="Wingdings" panose="05000000000000000000" pitchFamily="2" charset="2"/>
              <a:buChar char="v"/>
            </a:pPr>
            <a:r>
              <a:rPr lang="en-US" dirty="0" smtClean="0"/>
              <a:t>R-Squared is the </a:t>
            </a:r>
            <a:r>
              <a:rPr lang="en-IN" dirty="0"/>
              <a:t>coefficient of </a:t>
            </a:r>
            <a:r>
              <a:rPr lang="en-IN" dirty="0" smtClean="0"/>
              <a:t>determination. It is </a:t>
            </a:r>
            <a:r>
              <a:rPr lang="en-US" dirty="0" smtClean="0"/>
              <a:t>a </a:t>
            </a:r>
            <a:r>
              <a:rPr lang="en-US" dirty="0"/>
              <a:t>statistical measure of how well the regression line approximates the actual </a:t>
            </a:r>
            <a:r>
              <a:rPr lang="en-US" dirty="0" smtClean="0"/>
              <a:t>data. </a:t>
            </a:r>
            <a:r>
              <a:rPr lang="en-IN" dirty="0" smtClean="0"/>
              <a:t>Here R-squared value is 0.4606 which is a low measure as it is less than 0.5.</a:t>
            </a:r>
          </a:p>
          <a:p>
            <a:pPr marL="285750" indent="-285750" algn="just">
              <a:lnSpc>
                <a:spcPct val="150000"/>
              </a:lnSpc>
              <a:buFont typeface="Wingdings" panose="05000000000000000000" pitchFamily="2" charset="2"/>
              <a:buChar char="v"/>
            </a:pPr>
            <a:r>
              <a:rPr lang="en-US" dirty="0" smtClean="0"/>
              <a:t>The </a:t>
            </a:r>
            <a:r>
              <a:rPr lang="en-US" dirty="0"/>
              <a:t>P-Value </a:t>
            </a:r>
            <a:r>
              <a:rPr lang="en-US" dirty="0" smtClean="0"/>
              <a:t>helps to determine if the relationships you observe also present in the larger population. Except city MPG all the other features are statistically significant.</a:t>
            </a:r>
          </a:p>
        </p:txBody>
      </p:sp>
    </p:spTree>
    <p:extLst>
      <p:ext uri="{BB962C8B-B14F-4D97-AF65-F5344CB8AC3E}">
        <p14:creationId xmlns:p14="http://schemas.microsoft.com/office/powerpoint/2010/main" val="25830835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1710812" y="1513091"/>
            <a:ext cx="8770375" cy="3831818"/>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b="1" i="1" dirty="0" smtClean="0"/>
              <a:t>Insights:</a:t>
            </a:r>
          </a:p>
          <a:p>
            <a:pPr marL="285750" indent="-285750" algn="just">
              <a:lnSpc>
                <a:spcPct val="150000"/>
              </a:lnSpc>
              <a:buFont typeface="Wingdings" panose="05000000000000000000" pitchFamily="2" charset="2"/>
              <a:buChar char="v"/>
            </a:pPr>
            <a:r>
              <a:rPr lang="en-US" dirty="0" smtClean="0"/>
              <a:t>Coefficients describe whether there is a positive or negative mathematical Relationship between the independent(Car Features) and dependent(Price) variables.</a:t>
            </a:r>
          </a:p>
          <a:p>
            <a:pPr marL="285750" indent="-285750" algn="just">
              <a:lnSpc>
                <a:spcPct val="150000"/>
              </a:lnSpc>
              <a:buFont typeface="Wingdings" panose="05000000000000000000" pitchFamily="2" charset="2"/>
              <a:buChar char="v"/>
            </a:pPr>
            <a:r>
              <a:rPr lang="en-US" dirty="0" smtClean="0"/>
              <a:t>Positive sign shows that if independent variables increases and the price also increases.</a:t>
            </a:r>
          </a:p>
          <a:p>
            <a:pPr marL="285750" indent="-285750" algn="just">
              <a:lnSpc>
                <a:spcPct val="150000"/>
              </a:lnSpc>
              <a:buFont typeface="Wingdings" panose="05000000000000000000" pitchFamily="2" charset="2"/>
              <a:buChar char="v"/>
            </a:pPr>
            <a:r>
              <a:rPr lang="en-US" dirty="0" smtClean="0"/>
              <a:t>Negative sign indicates if the car features variables increases, the price decreases.</a:t>
            </a:r>
          </a:p>
          <a:p>
            <a:pPr marL="285750" indent="-285750" algn="just">
              <a:lnSpc>
                <a:spcPct val="150000"/>
              </a:lnSpc>
              <a:buFont typeface="Wingdings" panose="05000000000000000000" pitchFamily="2" charset="2"/>
              <a:buChar char="v"/>
            </a:pPr>
            <a:r>
              <a:rPr lang="en-US" dirty="0" smtClean="0"/>
              <a:t>These coefficient values indicates the mean change in the price given a one-unit change in car features.</a:t>
            </a:r>
          </a:p>
          <a:p>
            <a:pPr marL="285750" indent="-285750" algn="just">
              <a:lnSpc>
                <a:spcPct val="150000"/>
              </a:lnSpc>
              <a:buFont typeface="Wingdings" panose="05000000000000000000" pitchFamily="2" charset="2"/>
              <a:buChar char="v"/>
            </a:pPr>
            <a:r>
              <a:rPr lang="en-US" dirty="0" smtClean="0"/>
              <a:t>So here, we have a high value for engine cylinders it means if there is a increase in number of cylinders, the price of the car increases by 8206 mean change.</a:t>
            </a:r>
          </a:p>
        </p:txBody>
      </p:sp>
    </p:spTree>
    <p:extLst>
      <p:ext uri="{BB962C8B-B14F-4D97-AF65-F5344CB8AC3E}">
        <p14:creationId xmlns:p14="http://schemas.microsoft.com/office/powerpoint/2010/main" val="787548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684866012"/>
              </p:ext>
            </p:extLst>
          </p:nvPr>
        </p:nvGraphicFramePr>
        <p:xfrm>
          <a:off x="4916131" y="659458"/>
          <a:ext cx="3106993" cy="5669687"/>
        </p:xfrm>
        <a:graphic>
          <a:graphicData uri="http://schemas.openxmlformats.org/drawingml/2006/table">
            <a:tbl>
              <a:tblPr/>
              <a:tblGrid>
                <a:gridCol w="1327353">
                  <a:extLst>
                    <a:ext uri="{9D8B030D-6E8A-4147-A177-3AD203B41FA5}">
                      <a16:colId xmlns:a16="http://schemas.microsoft.com/office/drawing/2014/main" val="4294414874"/>
                    </a:ext>
                  </a:extLst>
                </a:gridCol>
                <a:gridCol w="1779640">
                  <a:extLst>
                    <a:ext uri="{9D8B030D-6E8A-4147-A177-3AD203B41FA5}">
                      <a16:colId xmlns:a16="http://schemas.microsoft.com/office/drawing/2014/main" val="2116700888"/>
                    </a:ext>
                  </a:extLst>
                </a:gridCol>
              </a:tblGrid>
              <a:tr h="243669">
                <a:tc>
                  <a:txBody>
                    <a:bodyPr/>
                    <a:lstStyle/>
                    <a:p>
                      <a:pPr algn="l" fontAlgn="b"/>
                      <a:r>
                        <a:rPr lang="en-IN" sz="1000" b="1" i="0" u="none" strike="noStrike" dirty="0">
                          <a:solidFill>
                            <a:srgbClr val="000000"/>
                          </a:solidFill>
                          <a:effectLst/>
                          <a:latin typeface="Calibri" panose="020F0502020204030204" pitchFamily="34" charset="0"/>
                        </a:rPr>
                        <a:t>Row Labels</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chemeClr val="bg1"/>
                    </a:solidFill>
                  </a:tcPr>
                </a:tc>
                <a:tc>
                  <a:txBody>
                    <a:bodyPr/>
                    <a:lstStyle/>
                    <a:p>
                      <a:pPr algn="l" fontAlgn="b"/>
                      <a:r>
                        <a:rPr lang="en-IN" sz="1000" b="1" i="0" u="none" strike="noStrike" dirty="0">
                          <a:solidFill>
                            <a:srgbClr val="000000"/>
                          </a:solidFill>
                          <a:effectLst/>
                          <a:latin typeface="Calibri" panose="020F0502020204030204" pitchFamily="34" charset="0"/>
                        </a:rPr>
                        <a:t>Average of MSRP</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1490352452"/>
                  </a:ext>
                </a:extLst>
              </a:tr>
              <a:tr h="243669">
                <a:tc>
                  <a:txBody>
                    <a:bodyPr/>
                    <a:lstStyle/>
                    <a:p>
                      <a:pPr algn="l" fontAlgn="b"/>
                      <a:r>
                        <a:rPr lang="en-IN" sz="1000" b="0" i="0" u="none" strike="noStrike" dirty="0">
                          <a:solidFill>
                            <a:srgbClr val="000000"/>
                          </a:solidFill>
                          <a:effectLst/>
                          <a:latin typeface="Calibri" panose="020F0502020204030204" pitchFamily="34" charset="0"/>
                        </a:rPr>
                        <a:t>Acura</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35087</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87616590"/>
                  </a:ext>
                </a:extLst>
              </a:tr>
              <a:tr h="243669">
                <a:tc>
                  <a:txBody>
                    <a:bodyPr/>
                    <a:lstStyle/>
                    <a:p>
                      <a:pPr algn="l" fontAlgn="b"/>
                      <a:r>
                        <a:rPr lang="en-IN" sz="1000" b="0" i="0" u="none" strike="noStrike" dirty="0">
                          <a:solidFill>
                            <a:srgbClr val="000000"/>
                          </a:solidFill>
                          <a:effectLst/>
                          <a:latin typeface="Calibri" panose="020F0502020204030204" pitchFamily="34" charset="0"/>
                        </a:rPr>
                        <a:t>Alfa Romeo</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61600</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159713471"/>
                  </a:ext>
                </a:extLst>
              </a:tr>
              <a:tr h="243669">
                <a:tc>
                  <a:txBody>
                    <a:bodyPr/>
                    <a:lstStyle/>
                    <a:p>
                      <a:pPr algn="l" fontAlgn="b"/>
                      <a:r>
                        <a:rPr lang="en-IN" sz="1000" b="0" i="0" u="none" strike="noStrike" dirty="0">
                          <a:solidFill>
                            <a:srgbClr val="000000"/>
                          </a:solidFill>
                          <a:effectLst/>
                          <a:latin typeface="Calibri" panose="020F0502020204030204" pitchFamily="34" charset="0"/>
                        </a:rPr>
                        <a:t>Aston Martin</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198123</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545904867"/>
                  </a:ext>
                </a:extLst>
              </a:tr>
              <a:tr h="243669">
                <a:tc>
                  <a:txBody>
                    <a:bodyPr/>
                    <a:lstStyle/>
                    <a:p>
                      <a:pPr algn="l" fontAlgn="b"/>
                      <a:r>
                        <a:rPr lang="en-IN" sz="1000" b="0" i="0" u="none" strike="noStrike" dirty="0">
                          <a:solidFill>
                            <a:srgbClr val="000000"/>
                          </a:solidFill>
                          <a:effectLst/>
                          <a:latin typeface="Calibri" panose="020F0502020204030204" pitchFamily="34" charset="0"/>
                        </a:rPr>
                        <a:t>Audi</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54574</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98845521"/>
                  </a:ext>
                </a:extLst>
              </a:tr>
              <a:tr h="243669">
                <a:tc>
                  <a:txBody>
                    <a:bodyPr/>
                    <a:lstStyle/>
                    <a:p>
                      <a:pPr algn="l" fontAlgn="b"/>
                      <a:r>
                        <a:rPr lang="en-IN" sz="1000" b="0" i="0" u="none" strike="noStrike" dirty="0">
                          <a:solidFill>
                            <a:srgbClr val="000000"/>
                          </a:solidFill>
                          <a:effectLst/>
                          <a:latin typeface="Calibri" panose="020F0502020204030204" pitchFamily="34" charset="0"/>
                        </a:rPr>
                        <a:t>Bentley</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247169</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4059379804"/>
                  </a:ext>
                </a:extLst>
              </a:tr>
              <a:tr h="243669">
                <a:tc>
                  <a:txBody>
                    <a:bodyPr/>
                    <a:lstStyle/>
                    <a:p>
                      <a:pPr algn="l" fontAlgn="b"/>
                      <a:r>
                        <a:rPr lang="en-IN" sz="1000" b="0" i="0" u="none" strike="noStrike" dirty="0">
                          <a:solidFill>
                            <a:srgbClr val="000000"/>
                          </a:solidFill>
                          <a:effectLst/>
                          <a:latin typeface="Calibri" panose="020F0502020204030204" pitchFamily="34" charset="0"/>
                        </a:rPr>
                        <a:t>BMW</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62163</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291510530"/>
                  </a:ext>
                </a:extLst>
              </a:tr>
              <a:tr h="243669">
                <a:tc>
                  <a:txBody>
                    <a:bodyPr/>
                    <a:lstStyle/>
                    <a:p>
                      <a:pPr algn="l" fontAlgn="b"/>
                      <a:r>
                        <a:rPr lang="en-IN" sz="1000" b="0" i="0" u="none" strike="noStrike" dirty="0">
                          <a:solidFill>
                            <a:srgbClr val="000000"/>
                          </a:solidFill>
                          <a:effectLst/>
                          <a:latin typeface="Calibri" panose="020F0502020204030204" pitchFamily="34" charset="0"/>
                        </a:rPr>
                        <a:t>Bugatti</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1757224</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1409235211"/>
                  </a:ext>
                </a:extLst>
              </a:tr>
              <a:tr h="243669">
                <a:tc>
                  <a:txBody>
                    <a:bodyPr/>
                    <a:lstStyle/>
                    <a:p>
                      <a:pPr algn="l" fontAlgn="b"/>
                      <a:r>
                        <a:rPr lang="en-IN" sz="1000" b="0" i="0" u="none" strike="noStrike" dirty="0">
                          <a:solidFill>
                            <a:srgbClr val="000000"/>
                          </a:solidFill>
                          <a:effectLst/>
                          <a:latin typeface="Calibri" panose="020F0502020204030204" pitchFamily="34" charset="0"/>
                        </a:rPr>
                        <a:t>Buick</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29034</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763225809"/>
                  </a:ext>
                </a:extLst>
              </a:tr>
              <a:tr h="243669">
                <a:tc>
                  <a:txBody>
                    <a:bodyPr/>
                    <a:lstStyle/>
                    <a:p>
                      <a:pPr algn="l" fontAlgn="b"/>
                      <a:r>
                        <a:rPr lang="en-IN" sz="1000" b="0" i="0" u="none" strike="noStrike" dirty="0">
                          <a:solidFill>
                            <a:srgbClr val="000000"/>
                          </a:solidFill>
                          <a:effectLst/>
                          <a:latin typeface="Calibri" panose="020F0502020204030204" pitchFamily="34" charset="0"/>
                        </a:rPr>
                        <a:t>Cadillac</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56368</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525073948"/>
                  </a:ext>
                </a:extLst>
              </a:tr>
              <a:tr h="308969">
                <a:tc>
                  <a:txBody>
                    <a:bodyPr/>
                    <a:lstStyle/>
                    <a:p>
                      <a:pPr algn="l" fontAlgn="b"/>
                      <a:r>
                        <a:rPr lang="en-IN" sz="1000" b="0" i="0" u="none" strike="noStrike" dirty="0">
                          <a:solidFill>
                            <a:srgbClr val="000000"/>
                          </a:solidFill>
                          <a:effectLst/>
                          <a:latin typeface="Calibri" panose="020F0502020204030204" pitchFamily="34" charset="0"/>
                        </a:rPr>
                        <a:t>Chevrolet</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29075</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595871955"/>
                  </a:ext>
                </a:extLst>
              </a:tr>
              <a:tr h="243669">
                <a:tc>
                  <a:txBody>
                    <a:bodyPr/>
                    <a:lstStyle/>
                    <a:p>
                      <a:pPr algn="l" fontAlgn="b"/>
                      <a:r>
                        <a:rPr lang="en-IN" sz="1000" b="0" i="0" u="none" strike="noStrike" dirty="0">
                          <a:solidFill>
                            <a:srgbClr val="000000"/>
                          </a:solidFill>
                          <a:effectLst/>
                          <a:latin typeface="Calibri" panose="020F0502020204030204" pitchFamily="34" charset="0"/>
                        </a:rPr>
                        <a:t>Chrysler</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26723</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641881274"/>
                  </a:ext>
                </a:extLst>
              </a:tr>
              <a:tr h="243669">
                <a:tc>
                  <a:txBody>
                    <a:bodyPr/>
                    <a:lstStyle/>
                    <a:p>
                      <a:pPr algn="l" fontAlgn="b"/>
                      <a:r>
                        <a:rPr lang="en-IN" sz="1000" b="0" i="0" u="none" strike="noStrike" dirty="0">
                          <a:solidFill>
                            <a:srgbClr val="000000"/>
                          </a:solidFill>
                          <a:effectLst/>
                          <a:latin typeface="Calibri" panose="020F0502020204030204" pitchFamily="34" charset="0"/>
                        </a:rPr>
                        <a:t>Dodge</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24857</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693554806"/>
                  </a:ext>
                </a:extLst>
              </a:tr>
              <a:tr h="243669">
                <a:tc>
                  <a:txBody>
                    <a:bodyPr/>
                    <a:lstStyle/>
                    <a:p>
                      <a:pPr algn="l" fontAlgn="b"/>
                      <a:r>
                        <a:rPr lang="en-IN" sz="1000" b="0" i="0" u="none" strike="noStrike" dirty="0">
                          <a:solidFill>
                            <a:srgbClr val="000000"/>
                          </a:solidFill>
                          <a:effectLst/>
                          <a:latin typeface="Calibri" panose="020F0502020204030204" pitchFamily="34" charset="0"/>
                        </a:rPr>
                        <a:t>Ferrari</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238219</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1929022428"/>
                  </a:ext>
                </a:extLst>
              </a:tr>
              <a:tr h="243669">
                <a:tc>
                  <a:txBody>
                    <a:bodyPr/>
                    <a:lstStyle/>
                    <a:p>
                      <a:pPr algn="l" fontAlgn="b"/>
                      <a:r>
                        <a:rPr lang="en-IN" sz="1000" b="0" i="0" u="none" strike="noStrike" dirty="0">
                          <a:solidFill>
                            <a:srgbClr val="000000"/>
                          </a:solidFill>
                          <a:effectLst/>
                          <a:latin typeface="Calibri" panose="020F0502020204030204" pitchFamily="34" charset="0"/>
                        </a:rPr>
                        <a:t>FIAT</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22670</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454748126"/>
                  </a:ext>
                </a:extLst>
              </a:tr>
              <a:tr h="243669">
                <a:tc>
                  <a:txBody>
                    <a:bodyPr/>
                    <a:lstStyle/>
                    <a:p>
                      <a:pPr algn="l" fontAlgn="b"/>
                      <a:r>
                        <a:rPr lang="en-IN" sz="1000" b="0" i="0" u="none" strike="noStrike" dirty="0">
                          <a:solidFill>
                            <a:srgbClr val="000000"/>
                          </a:solidFill>
                          <a:effectLst/>
                          <a:latin typeface="Calibri" panose="020F0502020204030204" pitchFamily="34" charset="0"/>
                        </a:rPr>
                        <a:t>Ford</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28511</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507638388"/>
                  </a:ext>
                </a:extLst>
              </a:tr>
              <a:tr h="243669">
                <a:tc>
                  <a:txBody>
                    <a:bodyPr/>
                    <a:lstStyle/>
                    <a:p>
                      <a:pPr algn="l" fontAlgn="b"/>
                      <a:r>
                        <a:rPr lang="en-IN" sz="1000" b="0" i="0" u="none" strike="noStrike" dirty="0">
                          <a:solidFill>
                            <a:srgbClr val="000000"/>
                          </a:solidFill>
                          <a:effectLst/>
                          <a:latin typeface="Calibri" panose="020F0502020204030204" pitchFamily="34" charset="0"/>
                        </a:rPr>
                        <a:t>Genesis</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46617</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784776502"/>
                  </a:ext>
                </a:extLst>
              </a:tr>
              <a:tr h="243669">
                <a:tc>
                  <a:txBody>
                    <a:bodyPr/>
                    <a:lstStyle/>
                    <a:p>
                      <a:pPr algn="l" fontAlgn="b"/>
                      <a:r>
                        <a:rPr lang="en-IN" sz="1000" b="0" i="0" u="none" strike="noStrike" dirty="0">
                          <a:solidFill>
                            <a:srgbClr val="000000"/>
                          </a:solidFill>
                          <a:effectLst/>
                          <a:latin typeface="Calibri" panose="020F0502020204030204" pitchFamily="34" charset="0"/>
                        </a:rPr>
                        <a:t>GMC</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32444</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4128426759"/>
                  </a:ext>
                </a:extLst>
              </a:tr>
              <a:tr h="243669">
                <a:tc>
                  <a:txBody>
                    <a:bodyPr/>
                    <a:lstStyle/>
                    <a:p>
                      <a:pPr algn="l" fontAlgn="b"/>
                      <a:r>
                        <a:rPr lang="en-IN" sz="1000" b="0" i="0" u="none" strike="noStrike" dirty="0">
                          <a:solidFill>
                            <a:srgbClr val="000000"/>
                          </a:solidFill>
                          <a:effectLst/>
                          <a:latin typeface="Calibri" panose="020F0502020204030204" pitchFamily="34" charset="0"/>
                        </a:rPr>
                        <a:t>Honda</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26655</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737737145"/>
                  </a:ext>
                </a:extLst>
              </a:tr>
              <a:tr h="243669">
                <a:tc>
                  <a:txBody>
                    <a:bodyPr/>
                    <a:lstStyle/>
                    <a:p>
                      <a:pPr algn="l" fontAlgn="b"/>
                      <a:r>
                        <a:rPr lang="en-IN" sz="1000" b="0" i="0" u="none" strike="noStrike" dirty="0">
                          <a:solidFill>
                            <a:srgbClr val="000000"/>
                          </a:solidFill>
                          <a:effectLst/>
                          <a:latin typeface="Calibri" panose="020F0502020204030204" pitchFamily="34" charset="0"/>
                        </a:rPr>
                        <a:t>HUMMER</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36464</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925774413"/>
                  </a:ext>
                </a:extLst>
              </a:tr>
              <a:tr h="243669">
                <a:tc>
                  <a:txBody>
                    <a:bodyPr/>
                    <a:lstStyle/>
                    <a:p>
                      <a:pPr algn="l" fontAlgn="b"/>
                      <a:r>
                        <a:rPr lang="en-IN" sz="1000" b="0" i="0" u="none" strike="noStrike" dirty="0">
                          <a:solidFill>
                            <a:srgbClr val="000000"/>
                          </a:solidFill>
                          <a:effectLst/>
                          <a:latin typeface="Calibri" panose="020F0502020204030204" pitchFamily="34" charset="0"/>
                        </a:rPr>
                        <a:t>Hyundai</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24926</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654277157"/>
                  </a:ext>
                </a:extLst>
              </a:tr>
              <a:tr h="243669">
                <a:tc>
                  <a:txBody>
                    <a:bodyPr/>
                    <a:lstStyle/>
                    <a:p>
                      <a:pPr algn="l" fontAlgn="b"/>
                      <a:r>
                        <a:rPr lang="en-IN" sz="1000" b="0" i="0" u="none" strike="noStrike" dirty="0">
                          <a:solidFill>
                            <a:srgbClr val="000000"/>
                          </a:solidFill>
                          <a:effectLst/>
                          <a:latin typeface="Calibri" panose="020F0502020204030204" pitchFamily="34" charset="0"/>
                        </a:rPr>
                        <a:t>Infiniti</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42640</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225889002"/>
                  </a:ext>
                </a:extLst>
              </a:tr>
              <a:tr h="243669">
                <a:tc>
                  <a:txBody>
                    <a:bodyPr/>
                    <a:lstStyle/>
                    <a:p>
                      <a:pPr algn="l" fontAlgn="b"/>
                      <a:r>
                        <a:rPr lang="en-IN" sz="1000" b="0" i="0" u="none" strike="noStrike" dirty="0">
                          <a:solidFill>
                            <a:srgbClr val="000000"/>
                          </a:solidFill>
                          <a:effectLst/>
                          <a:latin typeface="Calibri" panose="020F0502020204030204" pitchFamily="34" charset="0"/>
                        </a:rPr>
                        <a:t>Kia</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25514</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71263662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88865341"/>
              </p:ext>
            </p:extLst>
          </p:nvPr>
        </p:nvGraphicFramePr>
        <p:xfrm>
          <a:off x="8485238" y="659458"/>
          <a:ext cx="3018504" cy="5604378"/>
        </p:xfrm>
        <a:graphic>
          <a:graphicData uri="http://schemas.openxmlformats.org/drawingml/2006/table">
            <a:tbl>
              <a:tblPr/>
              <a:tblGrid>
                <a:gridCol w="1436391">
                  <a:extLst>
                    <a:ext uri="{9D8B030D-6E8A-4147-A177-3AD203B41FA5}">
                      <a16:colId xmlns:a16="http://schemas.microsoft.com/office/drawing/2014/main" val="315400723"/>
                    </a:ext>
                  </a:extLst>
                </a:gridCol>
                <a:gridCol w="1582113">
                  <a:extLst>
                    <a:ext uri="{9D8B030D-6E8A-4147-A177-3AD203B41FA5}">
                      <a16:colId xmlns:a16="http://schemas.microsoft.com/office/drawing/2014/main" val="13786696"/>
                    </a:ext>
                  </a:extLst>
                </a:gridCol>
              </a:tblGrid>
              <a:tr h="215553">
                <a:tc>
                  <a:txBody>
                    <a:bodyPr/>
                    <a:lstStyle/>
                    <a:p>
                      <a:pPr algn="l" fontAlgn="b"/>
                      <a:r>
                        <a:rPr lang="en-IN" sz="1000" b="0" i="0" u="none" strike="noStrike" dirty="0">
                          <a:solidFill>
                            <a:srgbClr val="000000"/>
                          </a:solidFill>
                          <a:effectLst/>
                          <a:latin typeface="Calibri" panose="020F0502020204030204" pitchFamily="34" charset="0"/>
                        </a:rPr>
                        <a:t>Lamborghini</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331567</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896853884"/>
                  </a:ext>
                </a:extLst>
              </a:tr>
              <a:tr h="215553">
                <a:tc>
                  <a:txBody>
                    <a:bodyPr/>
                    <a:lstStyle/>
                    <a:p>
                      <a:pPr algn="l" fontAlgn="b"/>
                      <a:r>
                        <a:rPr lang="en-IN" sz="1000" b="0" i="0" u="none" strike="noStrike" dirty="0">
                          <a:solidFill>
                            <a:srgbClr val="000000"/>
                          </a:solidFill>
                          <a:effectLst/>
                          <a:latin typeface="Calibri" panose="020F0502020204030204" pitchFamily="34" charset="0"/>
                        </a:rPr>
                        <a:t>Land Rover</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68067</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1497197964"/>
                  </a:ext>
                </a:extLst>
              </a:tr>
              <a:tr h="215553">
                <a:tc>
                  <a:txBody>
                    <a:bodyPr/>
                    <a:lstStyle/>
                    <a:p>
                      <a:pPr algn="l" fontAlgn="b"/>
                      <a:r>
                        <a:rPr lang="en-IN" sz="1000" b="0" i="0" u="none" strike="noStrike" dirty="0">
                          <a:solidFill>
                            <a:srgbClr val="000000"/>
                          </a:solidFill>
                          <a:effectLst/>
                          <a:latin typeface="Calibri" panose="020F0502020204030204" pitchFamily="34" charset="0"/>
                        </a:rPr>
                        <a:t>Lexus</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47549</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790657113"/>
                  </a:ext>
                </a:extLst>
              </a:tr>
              <a:tr h="215553">
                <a:tc>
                  <a:txBody>
                    <a:bodyPr/>
                    <a:lstStyle/>
                    <a:p>
                      <a:pPr algn="l" fontAlgn="b"/>
                      <a:r>
                        <a:rPr lang="en-IN" sz="1000" b="0" i="0" u="none" strike="noStrike" dirty="0">
                          <a:solidFill>
                            <a:srgbClr val="000000"/>
                          </a:solidFill>
                          <a:effectLst/>
                          <a:latin typeface="Calibri" panose="020F0502020204030204" pitchFamily="34" charset="0"/>
                        </a:rPr>
                        <a:t>Lincoln</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43861</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1903718877"/>
                  </a:ext>
                </a:extLst>
              </a:tr>
              <a:tr h="215553">
                <a:tc>
                  <a:txBody>
                    <a:bodyPr/>
                    <a:lstStyle/>
                    <a:p>
                      <a:pPr algn="l" fontAlgn="b"/>
                      <a:r>
                        <a:rPr lang="en-IN" sz="1000" b="0" i="0" u="none" strike="noStrike" dirty="0">
                          <a:solidFill>
                            <a:srgbClr val="000000"/>
                          </a:solidFill>
                          <a:effectLst/>
                          <a:latin typeface="Calibri" panose="020F0502020204030204" pitchFamily="34" charset="0"/>
                        </a:rPr>
                        <a:t>Lotus</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68377</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1035205944"/>
                  </a:ext>
                </a:extLst>
              </a:tr>
              <a:tr h="215553">
                <a:tc>
                  <a:txBody>
                    <a:bodyPr/>
                    <a:lstStyle/>
                    <a:p>
                      <a:pPr algn="l" fontAlgn="b"/>
                      <a:r>
                        <a:rPr lang="en-IN" sz="1000" b="0" i="0" u="none" strike="noStrike" dirty="0">
                          <a:solidFill>
                            <a:srgbClr val="000000"/>
                          </a:solidFill>
                          <a:effectLst/>
                          <a:latin typeface="Calibri" panose="020F0502020204030204" pitchFamily="34" charset="0"/>
                        </a:rPr>
                        <a:t>Maserati</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113684</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00117804"/>
                  </a:ext>
                </a:extLst>
              </a:tr>
              <a:tr h="215553">
                <a:tc>
                  <a:txBody>
                    <a:bodyPr/>
                    <a:lstStyle/>
                    <a:p>
                      <a:pPr algn="l" fontAlgn="b"/>
                      <a:r>
                        <a:rPr lang="en-IN" sz="1000" b="0" i="0" u="none" strike="noStrike" dirty="0">
                          <a:solidFill>
                            <a:srgbClr val="000000"/>
                          </a:solidFill>
                          <a:effectLst/>
                          <a:latin typeface="Calibri" panose="020F0502020204030204" pitchFamily="34" charset="0"/>
                        </a:rPr>
                        <a:t>Maybach</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546222</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963752244"/>
                  </a:ext>
                </a:extLst>
              </a:tr>
              <a:tr h="215553">
                <a:tc>
                  <a:txBody>
                    <a:bodyPr/>
                    <a:lstStyle/>
                    <a:p>
                      <a:pPr algn="l" fontAlgn="b"/>
                      <a:r>
                        <a:rPr lang="en-IN" sz="1000" b="0" i="0" u="none" strike="noStrike" dirty="0">
                          <a:solidFill>
                            <a:srgbClr val="000000"/>
                          </a:solidFill>
                          <a:effectLst/>
                          <a:latin typeface="Calibri" panose="020F0502020204030204" pitchFamily="34" charset="0"/>
                        </a:rPr>
                        <a:t>Mazda</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20417</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359122041"/>
                  </a:ext>
                </a:extLst>
              </a:tr>
              <a:tr h="215553">
                <a:tc>
                  <a:txBody>
                    <a:bodyPr/>
                    <a:lstStyle/>
                    <a:p>
                      <a:pPr algn="l" fontAlgn="b"/>
                      <a:r>
                        <a:rPr lang="en-IN" sz="1000" b="0" i="0" u="none" strike="noStrike" dirty="0">
                          <a:solidFill>
                            <a:srgbClr val="000000"/>
                          </a:solidFill>
                          <a:effectLst/>
                          <a:latin typeface="Calibri" panose="020F0502020204030204" pitchFamily="34" charset="0"/>
                        </a:rPr>
                        <a:t>McLaren</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239805</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697439859"/>
                  </a:ext>
                </a:extLst>
              </a:tr>
              <a:tr h="215553">
                <a:tc>
                  <a:txBody>
                    <a:bodyPr/>
                    <a:lstStyle/>
                    <a:p>
                      <a:pPr algn="l" fontAlgn="b"/>
                      <a:r>
                        <a:rPr lang="en-IN" sz="1000" b="0" i="0" u="none" strike="noStrike" dirty="0">
                          <a:solidFill>
                            <a:srgbClr val="000000"/>
                          </a:solidFill>
                          <a:effectLst/>
                          <a:latin typeface="Calibri" panose="020F0502020204030204" pitchFamily="34" charset="0"/>
                        </a:rPr>
                        <a:t>Mercedes-Benz</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72070</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661142528"/>
                  </a:ext>
                </a:extLst>
              </a:tr>
              <a:tr h="215553">
                <a:tc>
                  <a:txBody>
                    <a:bodyPr/>
                    <a:lstStyle/>
                    <a:p>
                      <a:pPr algn="l" fontAlgn="b"/>
                      <a:r>
                        <a:rPr lang="en-IN" sz="1000" b="0" i="0" u="none" strike="noStrike" dirty="0">
                          <a:solidFill>
                            <a:srgbClr val="000000"/>
                          </a:solidFill>
                          <a:effectLst/>
                          <a:latin typeface="Calibri" panose="020F0502020204030204" pitchFamily="34" charset="0"/>
                        </a:rPr>
                        <a:t>Mitsubishi</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21341</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517088444"/>
                  </a:ext>
                </a:extLst>
              </a:tr>
              <a:tr h="215553">
                <a:tc>
                  <a:txBody>
                    <a:bodyPr/>
                    <a:lstStyle/>
                    <a:p>
                      <a:pPr algn="l" fontAlgn="b"/>
                      <a:r>
                        <a:rPr lang="en-IN" sz="1000" b="0" i="0" u="none" strike="noStrike" dirty="0">
                          <a:solidFill>
                            <a:srgbClr val="000000"/>
                          </a:solidFill>
                          <a:effectLst/>
                          <a:latin typeface="Calibri" panose="020F0502020204030204" pitchFamily="34" charset="0"/>
                        </a:rPr>
                        <a:t>Nissan</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28921</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729403726"/>
                  </a:ext>
                </a:extLst>
              </a:tr>
              <a:tr h="215553">
                <a:tc>
                  <a:txBody>
                    <a:bodyPr/>
                    <a:lstStyle/>
                    <a:p>
                      <a:pPr algn="l" fontAlgn="b"/>
                      <a:r>
                        <a:rPr lang="en-IN" sz="1000" b="0" i="0" u="none" strike="noStrike" dirty="0">
                          <a:solidFill>
                            <a:srgbClr val="000000"/>
                          </a:solidFill>
                          <a:effectLst/>
                          <a:latin typeface="Calibri" panose="020F0502020204030204" pitchFamily="34" charset="0"/>
                        </a:rPr>
                        <a:t>Oldsmobile</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12844</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4143993643"/>
                  </a:ext>
                </a:extLst>
              </a:tr>
              <a:tr h="215553">
                <a:tc>
                  <a:txBody>
                    <a:bodyPr/>
                    <a:lstStyle/>
                    <a:p>
                      <a:pPr algn="l" fontAlgn="b"/>
                      <a:r>
                        <a:rPr lang="en-IN" sz="1000" b="0" i="0" u="none" strike="noStrike" dirty="0">
                          <a:solidFill>
                            <a:srgbClr val="000000"/>
                          </a:solidFill>
                          <a:effectLst/>
                          <a:latin typeface="Calibri" panose="020F0502020204030204" pitchFamily="34" charset="0"/>
                        </a:rPr>
                        <a:t>Plymouth</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3297</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640016903"/>
                  </a:ext>
                </a:extLst>
              </a:tr>
              <a:tr h="215553">
                <a:tc>
                  <a:txBody>
                    <a:bodyPr/>
                    <a:lstStyle/>
                    <a:p>
                      <a:pPr algn="l" fontAlgn="b"/>
                      <a:r>
                        <a:rPr lang="en-IN" sz="1000" b="0" i="0" u="none" strike="noStrike" dirty="0">
                          <a:solidFill>
                            <a:srgbClr val="000000"/>
                          </a:solidFill>
                          <a:effectLst/>
                          <a:latin typeface="Calibri" panose="020F0502020204030204" pitchFamily="34" charset="0"/>
                        </a:rPr>
                        <a:t>Pontiac</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19800</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038806130"/>
                  </a:ext>
                </a:extLst>
              </a:tr>
              <a:tr h="215553">
                <a:tc>
                  <a:txBody>
                    <a:bodyPr/>
                    <a:lstStyle/>
                    <a:p>
                      <a:pPr algn="l" fontAlgn="b"/>
                      <a:r>
                        <a:rPr lang="en-IN" sz="1000" b="0" i="0" u="none" strike="noStrike" dirty="0">
                          <a:solidFill>
                            <a:srgbClr val="000000"/>
                          </a:solidFill>
                          <a:effectLst/>
                          <a:latin typeface="Calibri" panose="020F0502020204030204" pitchFamily="34" charset="0"/>
                        </a:rPr>
                        <a:t>Porsche</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101622</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217530646"/>
                  </a:ext>
                </a:extLst>
              </a:tr>
              <a:tr h="215553">
                <a:tc>
                  <a:txBody>
                    <a:bodyPr/>
                    <a:lstStyle/>
                    <a:p>
                      <a:pPr algn="l" fontAlgn="b"/>
                      <a:r>
                        <a:rPr lang="en-IN" sz="1000" b="0" i="0" u="none" strike="noStrike" dirty="0">
                          <a:solidFill>
                            <a:srgbClr val="000000"/>
                          </a:solidFill>
                          <a:effectLst/>
                          <a:latin typeface="Calibri" panose="020F0502020204030204" pitchFamily="34" charset="0"/>
                        </a:rPr>
                        <a:t>Rolls-Royce</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351131</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1843756110"/>
                  </a:ext>
                </a:extLst>
              </a:tr>
              <a:tr h="215553">
                <a:tc>
                  <a:txBody>
                    <a:bodyPr/>
                    <a:lstStyle/>
                    <a:p>
                      <a:pPr algn="l" fontAlgn="b"/>
                      <a:r>
                        <a:rPr lang="en-IN" sz="1000" b="0" i="0" u="none" strike="noStrike" dirty="0">
                          <a:solidFill>
                            <a:srgbClr val="000000"/>
                          </a:solidFill>
                          <a:effectLst/>
                          <a:latin typeface="Calibri" panose="020F0502020204030204" pitchFamily="34" charset="0"/>
                        </a:rPr>
                        <a:t>Saab</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27880</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464831335"/>
                  </a:ext>
                </a:extLst>
              </a:tr>
              <a:tr h="215553">
                <a:tc>
                  <a:txBody>
                    <a:bodyPr/>
                    <a:lstStyle/>
                    <a:p>
                      <a:pPr algn="l" fontAlgn="b"/>
                      <a:r>
                        <a:rPr lang="en-IN" sz="1000" b="0" i="0" u="none" strike="noStrike" dirty="0">
                          <a:solidFill>
                            <a:srgbClr val="000000"/>
                          </a:solidFill>
                          <a:effectLst/>
                          <a:latin typeface="Calibri" panose="020F0502020204030204" pitchFamily="34" charset="0"/>
                        </a:rPr>
                        <a:t>Scion</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19933</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327206345"/>
                  </a:ext>
                </a:extLst>
              </a:tr>
              <a:tr h="215553">
                <a:tc>
                  <a:txBody>
                    <a:bodyPr/>
                    <a:lstStyle/>
                    <a:p>
                      <a:pPr algn="l" fontAlgn="b"/>
                      <a:r>
                        <a:rPr lang="en-IN" sz="1000" b="0" i="0" u="none" strike="noStrike" dirty="0">
                          <a:solidFill>
                            <a:srgbClr val="000000"/>
                          </a:solidFill>
                          <a:effectLst/>
                          <a:latin typeface="Calibri" panose="020F0502020204030204" pitchFamily="34" charset="0"/>
                        </a:rPr>
                        <a:t>Spyker</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214990</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580246707"/>
                  </a:ext>
                </a:extLst>
              </a:tr>
              <a:tr h="215553">
                <a:tc>
                  <a:txBody>
                    <a:bodyPr/>
                    <a:lstStyle/>
                    <a:p>
                      <a:pPr algn="l" fontAlgn="b"/>
                      <a:r>
                        <a:rPr lang="en-IN" sz="1000" b="0" i="0" u="none" strike="noStrike" dirty="0">
                          <a:solidFill>
                            <a:srgbClr val="000000"/>
                          </a:solidFill>
                          <a:effectLst/>
                          <a:latin typeface="Calibri" panose="020F0502020204030204" pitchFamily="34" charset="0"/>
                        </a:rPr>
                        <a:t>Subaru</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24241</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101876230"/>
                  </a:ext>
                </a:extLst>
              </a:tr>
              <a:tr h="215553">
                <a:tc>
                  <a:txBody>
                    <a:bodyPr/>
                    <a:lstStyle/>
                    <a:p>
                      <a:pPr algn="l" fontAlgn="b"/>
                      <a:r>
                        <a:rPr lang="en-IN" sz="1000" b="0" i="0" u="none" strike="noStrike" dirty="0">
                          <a:solidFill>
                            <a:srgbClr val="000000"/>
                          </a:solidFill>
                          <a:effectLst/>
                          <a:latin typeface="Calibri" panose="020F0502020204030204" pitchFamily="34" charset="0"/>
                        </a:rPr>
                        <a:t>Suzuki</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18026</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752455768"/>
                  </a:ext>
                </a:extLst>
              </a:tr>
              <a:tr h="215553">
                <a:tc>
                  <a:txBody>
                    <a:bodyPr/>
                    <a:lstStyle/>
                    <a:p>
                      <a:pPr algn="l" fontAlgn="b"/>
                      <a:r>
                        <a:rPr lang="en-IN" sz="1000" b="0" i="0" u="none" strike="noStrike" dirty="0">
                          <a:solidFill>
                            <a:srgbClr val="000000"/>
                          </a:solidFill>
                          <a:effectLst/>
                          <a:latin typeface="Calibri" panose="020F0502020204030204" pitchFamily="34" charset="0"/>
                        </a:rPr>
                        <a:t>Tesla</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85256</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4204787512"/>
                  </a:ext>
                </a:extLst>
              </a:tr>
              <a:tr h="215553">
                <a:tc>
                  <a:txBody>
                    <a:bodyPr/>
                    <a:lstStyle/>
                    <a:p>
                      <a:pPr algn="l" fontAlgn="b"/>
                      <a:r>
                        <a:rPr lang="en-IN" sz="1000" b="0" i="0" u="none" strike="noStrike" dirty="0">
                          <a:solidFill>
                            <a:srgbClr val="000000"/>
                          </a:solidFill>
                          <a:effectLst/>
                          <a:latin typeface="Calibri" panose="020F0502020204030204" pitchFamily="34" charset="0"/>
                        </a:rPr>
                        <a:t>Toyota</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28847</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3339485453"/>
                  </a:ext>
                </a:extLst>
              </a:tr>
              <a:tr h="215553">
                <a:tc>
                  <a:txBody>
                    <a:bodyPr/>
                    <a:lstStyle/>
                    <a:p>
                      <a:pPr algn="l" fontAlgn="b"/>
                      <a:r>
                        <a:rPr lang="en-IN" sz="1000" b="0" i="0" u="none" strike="noStrike" dirty="0">
                          <a:solidFill>
                            <a:srgbClr val="000000"/>
                          </a:solidFill>
                          <a:effectLst/>
                          <a:latin typeface="Calibri" panose="020F0502020204030204" pitchFamily="34" charset="0"/>
                        </a:rPr>
                        <a:t>Volkswagen</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28979</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425947032"/>
                  </a:ext>
                </a:extLst>
              </a:tr>
              <a:tr h="215553">
                <a:tc>
                  <a:txBody>
                    <a:bodyPr/>
                    <a:lstStyle/>
                    <a:p>
                      <a:pPr algn="l" fontAlgn="b"/>
                      <a:r>
                        <a:rPr lang="en-IN" sz="1000" b="0" i="0" u="none" strike="noStrike" dirty="0">
                          <a:solidFill>
                            <a:srgbClr val="000000"/>
                          </a:solidFill>
                          <a:effectLst/>
                          <a:latin typeface="Calibri" panose="020F0502020204030204" pitchFamily="34" charset="0"/>
                        </a:rPr>
                        <a:t>Volvo</a:t>
                      </a:r>
                    </a:p>
                  </a:txBody>
                  <a:tcPr marL="6350" marR="6350" marT="6350" marB="0" anchor="b">
                    <a:lnL>
                      <a:noFill/>
                    </a:lnL>
                    <a:lnR>
                      <a:noFill/>
                    </a:lnR>
                    <a:lnT>
                      <a:noFill/>
                    </a:lnT>
                    <a:lnB>
                      <a:noFill/>
                    </a:lnB>
                    <a:solidFill>
                      <a:schemeClr val="bg1"/>
                    </a:solidFill>
                  </a:tcPr>
                </a:tc>
                <a:tc>
                  <a:txBody>
                    <a:bodyPr/>
                    <a:lstStyle/>
                    <a:p>
                      <a:pPr algn="r" fontAlgn="b"/>
                      <a:r>
                        <a:rPr lang="en-IN" sz="1000" b="0" i="0" u="none" strike="noStrike" dirty="0">
                          <a:solidFill>
                            <a:srgbClr val="000000"/>
                          </a:solidFill>
                          <a:effectLst/>
                          <a:latin typeface="Calibri" panose="020F0502020204030204" pitchFamily="34" charset="0"/>
                        </a:rPr>
                        <a:t>29725</a:t>
                      </a:r>
                    </a:p>
                  </a:txBody>
                  <a:tcPr marL="6350" marR="6350" marT="6350" marB="0" anchor="b">
                    <a:lnL>
                      <a:noFill/>
                    </a:lnL>
                    <a:lnR>
                      <a:noFill/>
                    </a:lnR>
                    <a:lnT>
                      <a:noFill/>
                    </a:lnT>
                    <a:lnB>
                      <a:noFill/>
                    </a:lnB>
                    <a:solidFill>
                      <a:schemeClr val="bg1"/>
                    </a:solidFill>
                  </a:tcPr>
                </a:tc>
                <a:extLst>
                  <a:ext uri="{0D108BD9-81ED-4DB2-BD59-A6C34878D82A}">
                    <a16:rowId xmlns:a16="http://schemas.microsoft.com/office/drawing/2014/main" val="2563406795"/>
                  </a:ext>
                </a:extLst>
              </a:tr>
            </a:tbl>
          </a:graphicData>
        </a:graphic>
      </p:graphicFrame>
      <p:sp>
        <p:nvSpPr>
          <p:cNvPr id="8" name="TextBox 7"/>
          <p:cNvSpPr txBox="1"/>
          <p:nvPr/>
        </p:nvSpPr>
        <p:spPr>
          <a:xfrm>
            <a:off x="806246" y="955144"/>
            <a:ext cx="3303639" cy="5078313"/>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b="1" i="1" dirty="0"/>
              <a:t>4</a:t>
            </a:r>
            <a:r>
              <a:rPr lang="en-IN" b="1" i="1" dirty="0" smtClean="0"/>
              <a:t>. </a:t>
            </a:r>
            <a:r>
              <a:rPr lang="en-IN" b="1" i="1" dirty="0"/>
              <a:t>How does the average price of a car vary across different manufacturers?</a:t>
            </a:r>
          </a:p>
          <a:p>
            <a:pPr lvl="0" algn="just">
              <a:lnSpc>
                <a:spcPct val="150000"/>
              </a:lnSpc>
            </a:pPr>
            <a:r>
              <a:rPr lang="en-IN" b="1" i="1" dirty="0"/>
              <a:t>	</a:t>
            </a:r>
            <a:r>
              <a:rPr lang="en-IN" b="1" i="1" dirty="0" smtClean="0"/>
              <a:t>Task 4.A: </a:t>
            </a:r>
            <a:r>
              <a:rPr lang="en-IN" dirty="0" smtClean="0"/>
              <a:t>Creating </a:t>
            </a:r>
            <a:r>
              <a:rPr lang="en-IN" dirty="0"/>
              <a:t>a pivot table that shows the average price of cars for each manufacturer</a:t>
            </a:r>
            <a:r>
              <a:rPr lang="en-IN" dirty="0" smtClean="0"/>
              <a:t>.</a:t>
            </a:r>
          </a:p>
          <a:p>
            <a:pPr algn="just">
              <a:lnSpc>
                <a:spcPct val="150000"/>
              </a:lnSpc>
            </a:pPr>
            <a:r>
              <a:rPr lang="en-IN" dirty="0"/>
              <a:t>	</a:t>
            </a:r>
            <a:r>
              <a:rPr lang="en-IN" b="1" i="1" dirty="0" smtClean="0"/>
              <a:t>Task 4.B: </a:t>
            </a:r>
            <a:r>
              <a:rPr lang="en-IN" dirty="0" smtClean="0"/>
              <a:t>A </a:t>
            </a:r>
            <a:r>
              <a:rPr lang="en-IN" dirty="0"/>
              <a:t>bar chart or a horizontal stacked bar chart that visualizes the relationship between manufacturer and average price</a:t>
            </a:r>
            <a:r>
              <a:rPr lang="en-IN" dirty="0" smtClean="0"/>
              <a:t>.</a:t>
            </a:r>
            <a:endParaRPr lang="en-IN" dirty="0"/>
          </a:p>
        </p:txBody>
      </p:sp>
    </p:spTree>
    <p:extLst>
      <p:ext uri="{BB962C8B-B14F-4D97-AF65-F5344CB8AC3E}">
        <p14:creationId xmlns:p14="http://schemas.microsoft.com/office/powerpoint/2010/main" val="954697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4" name="Chart 3"/>
          <p:cNvGraphicFramePr>
            <a:graphicFrameLocks/>
          </p:cNvGraphicFramePr>
          <p:nvPr>
            <p:extLst>
              <p:ext uri="{D42A27DB-BD31-4B8C-83A1-F6EECF244321}">
                <p14:modId xmlns:p14="http://schemas.microsoft.com/office/powerpoint/2010/main" val="2838517056"/>
              </p:ext>
            </p:extLst>
          </p:nvPr>
        </p:nvGraphicFramePr>
        <p:xfrm>
          <a:off x="580103" y="296862"/>
          <a:ext cx="5515897" cy="6264276"/>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6297561" y="110049"/>
            <a:ext cx="5692877" cy="6601807"/>
          </a:xfrm>
          <a:prstGeom prst="rect">
            <a:avLst/>
          </a:prstGeom>
          <a:solidFill>
            <a:schemeClr val="accent1">
              <a:lumMod val="20000"/>
              <a:lumOff val="80000"/>
              <a:alpha val="80000"/>
            </a:schemeClr>
          </a:solidFill>
        </p:spPr>
        <p:txBody>
          <a:bodyPr wrap="square" rtlCol="0">
            <a:spAutoFit/>
          </a:bodyPr>
          <a:lstStyle/>
          <a:p>
            <a:r>
              <a:rPr lang="en-IN" b="1" i="1" dirty="0" smtClean="0"/>
              <a:t>Insights:</a:t>
            </a:r>
          </a:p>
          <a:p>
            <a:pPr marL="285750" indent="-285750" algn="just">
              <a:lnSpc>
                <a:spcPct val="150000"/>
              </a:lnSpc>
              <a:buFont typeface="Wingdings" panose="05000000000000000000" pitchFamily="2" charset="2"/>
              <a:buChar char="v"/>
            </a:pPr>
            <a:r>
              <a:rPr lang="en-IN" dirty="0" smtClean="0"/>
              <a:t>In this task, shows the relationship between manufactures and their respective average prices.</a:t>
            </a:r>
          </a:p>
          <a:p>
            <a:pPr marL="285750" indent="-285750" algn="just">
              <a:lnSpc>
                <a:spcPct val="150000"/>
              </a:lnSpc>
              <a:buFont typeface="Wingdings" panose="05000000000000000000" pitchFamily="2" charset="2"/>
              <a:buChar char="v"/>
            </a:pPr>
            <a:r>
              <a:rPr lang="en-IN" dirty="0" smtClean="0"/>
              <a:t>“Bugatti” model car have the highest average price while a model car called “Plymouth” have lowest average price.</a:t>
            </a:r>
          </a:p>
          <a:p>
            <a:pPr marL="285750" indent="-285750" algn="just">
              <a:lnSpc>
                <a:spcPct val="150000"/>
              </a:lnSpc>
              <a:buFont typeface="Wingdings" panose="05000000000000000000" pitchFamily="2" charset="2"/>
              <a:buChar char="v"/>
            </a:pPr>
            <a:r>
              <a:rPr lang="en-IN" dirty="0" smtClean="0"/>
              <a:t>Bugatti have only 3 car models, all of these are in Coupe style, </a:t>
            </a:r>
            <a:r>
              <a:rPr lang="en-IN" dirty="0"/>
              <a:t>Exotic</a:t>
            </a:r>
            <a:r>
              <a:rPr lang="en-IN" dirty="0" smtClean="0"/>
              <a:t>, High-Performance market Category, with 16 engine cylinders and 1001 Horsepower. But it gives only 14 highway MPG and 8 city MPG.</a:t>
            </a:r>
            <a:endParaRPr lang="en-IN" dirty="0"/>
          </a:p>
          <a:p>
            <a:pPr marL="285750" indent="-285750" algn="just">
              <a:lnSpc>
                <a:spcPct val="150000"/>
              </a:lnSpc>
              <a:buFont typeface="Wingdings" panose="05000000000000000000" pitchFamily="2" charset="2"/>
              <a:buChar char="v"/>
            </a:pPr>
            <a:r>
              <a:rPr lang="en-IN" dirty="0" smtClean="0"/>
              <a:t>While Plymouth, with only 4/6 cylinders have higher fuel efficiency but low horsepower than Bugatti but unfortunately it is discounted in 2000.</a:t>
            </a:r>
          </a:p>
          <a:p>
            <a:pPr marL="285750" indent="-285750" algn="just">
              <a:lnSpc>
                <a:spcPct val="150000"/>
              </a:lnSpc>
              <a:buFont typeface="Wingdings" panose="05000000000000000000" pitchFamily="2" charset="2"/>
              <a:buChar char="v"/>
            </a:pPr>
            <a:r>
              <a:rPr lang="en-IN" dirty="0" smtClean="0"/>
              <a:t>Next lowest average price car belongs to Oldsmobile, high fuel efficiency, have 4/6 cylinders and 140-150 Engine HP, but the popularity of this model is very low.</a:t>
            </a:r>
          </a:p>
        </p:txBody>
      </p:sp>
      <p:cxnSp>
        <p:nvCxnSpPr>
          <p:cNvPr id="6" name="Straight Arrow Connector 5"/>
          <p:cNvCxnSpPr/>
          <p:nvPr/>
        </p:nvCxnSpPr>
        <p:spPr>
          <a:xfrm>
            <a:off x="1720645" y="2231923"/>
            <a:ext cx="766916" cy="9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93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22787" y="266596"/>
            <a:ext cx="11346425" cy="6324808"/>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b="1" i="1" dirty="0"/>
              <a:t>5</a:t>
            </a:r>
            <a:r>
              <a:rPr lang="en-IN" b="1" i="1" dirty="0" smtClean="0"/>
              <a:t>. </a:t>
            </a:r>
            <a:r>
              <a:rPr lang="en-IN" b="1" i="1" dirty="0"/>
              <a:t>What </a:t>
            </a:r>
            <a:r>
              <a:rPr lang="en-IN" b="1" i="1" dirty="0" smtClean="0"/>
              <a:t>is </a:t>
            </a:r>
            <a:r>
              <a:rPr lang="en-IN" b="1" i="1" dirty="0"/>
              <a:t>the relationship between fuel efficiency and the number of cylinders in a car's engine?</a:t>
            </a:r>
          </a:p>
          <a:p>
            <a:pPr lvl="0" algn="just">
              <a:lnSpc>
                <a:spcPct val="150000"/>
              </a:lnSpc>
            </a:pPr>
            <a:r>
              <a:rPr lang="en-IN" b="1" i="1" dirty="0" smtClean="0"/>
              <a:t>Task 5.A: </a:t>
            </a:r>
            <a:r>
              <a:rPr lang="en-IN" dirty="0" smtClean="0"/>
              <a:t>Create </a:t>
            </a:r>
            <a:r>
              <a:rPr lang="en-IN" dirty="0"/>
              <a:t>a scatter plot with the number of cylinders on the x-axis and highway MPG on the y-axis. </a:t>
            </a:r>
            <a:endParaRPr lang="en-IN" dirty="0" smtClean="0"/>
          </a:p>
          <a:p>
            <a:pPr lvl="0" algn="just">
              <a:lnSpc>
                <a:spcPct val="150000"/>
              </a:lnSpc>
            </a:pPr>
            <a:r>
              <a:rPr lang="en-IN" dirty="0" smtClean="0"/>
              <a:t>	</a:t>
            </a:r>
            <a:r>
              <a:rPr lang="en-US" b="1" dirty="0" smtClean="0"/>
              <a:t>Trend </a:t>
            </a:r>
            <a:r>
              <a:rPr lang="en-US" b="1" dirty="0"/>
              <a:t>lines</a:t>
            </a:r>
            <a:r>
              <a:rPr lang="en-US" dirty="0"/>
              <a:t> are straight lines that connect two or more </a:t>
            </a:r>
            <a:r>
              <a:rPr lang="en-US" dirty="0" smtClean="0"/>
              <a:t>points </a:t>
            </a:r>
            <a:r>
              <a:rPr lang="en-US" dirty="0"/>
              <a:t>on a chart to identify and confirm trends. </a:t>
            </a:r>
            <a:endParaRPr lang="en-US" dirty="0" smtClean="0"/>
          </a:p>
          <a:p>
            <a:pPr algn="just">
              <a:lnSpc>
                <a:spcPct val="150000"/>
              </a:lnSpc>
            </a:pPr>
            <a:r>
              <a:rPr lang="en-US" b="1" i="1" dirty="0"/>
              <a:t>	</a:t>
            </a:r>
            <a:r>
              <a:rPr lang="en-IN" dirty="0"/>
              <a:t>A</a:t>
            </a:r>
            <a:r>
              <a:rPr lang="en-IN" dirty="0" smtClean="0"/>
              <a:t> trendline is created </a:t>
            </a:r>
            <a:r>
              <a:rPr lang="en-IN" dirty="0"/>
              <a:t>on the scatter plot to visually estimate the slope of the relationship and assess its significance</a:t>
            </a:r>
            <a:r>
              <a:rPr lang="en-IN" dirty="0" smtClean="0"/>
              <a:t>.</a:t>
            </a:r>
            <a:endParaRPr lang="en-IN" b="1" i="1" dirty="0"/>
          </a:p>
          <a:p>
            <a:pPr lvl="0" algn="just">
              <a:lnSpc>
                <a:spcPct val="150000"/>
              </a:lnSpc>
            </a:pPr>
            <a:r>
              <a:rPr lang="en-IN" b="1" i="1" dirty="0" smtClean="0"/>
              <a:t>Task </a:t>
            </a:r>
            <a:r>
              <a:rPr lang="en-IN" b="1" i="1" dirty="0"/>
              <a:t>5.B</a:t>
            </a:r>
            <a:r>
              <a:rPr lang="en-IN" b="1" i="1" dirty="0" smtClean="0"/>
              <a:t>: </a:t>
            </a:r>
          </a:p>
          <a:p>
            <a:pPr lvl="0" algn="just">
              <a:lnSpc>
                <a:spcPct val="150000"/>
              </a:lnSpc>
            </a:pPr>
            <a:r>
              <a:rPr lang="en-IN" b="1" dirty="0" smtClean="0"/>
              <a:t>	Correlation:  </a:t>
            </a:r>
            <a:r>
              <a:rPr lang="en-US" dirty="0" smtClean="0"/>
              <a:t>It</a:t>
            </a:r>
            <a:r>
              <a:rPr lang="en-US" dirty="0"/>
              <a:t> is a statistical measure that expresses the extent to which two variables are linearly </a:t>
            </a:r>
            <a:r>
              <a:rPr lang="en-US" dirty="0" smtClean="0"/>
              <a:t>related. </a:t>
            </a:r>
          </a:p>
          <a:p>
            <a:pPr marL="742950" lvl="1" indent="-285750" algn="just">
              <a:lnSpc>
                <a:spcPct val="150000"/>
              </a:lnSpc>
              <a:buFont typeface="Arial" panose="020B0604020202020204" pitchFamily="34" charset="0"/>
              <a:buChar char="•"/>
            </a:pPr>
            <a:r>
              <a:rPr lang="en-US" dirty="0" smtClean="0"/>
              <a:t>Positive </a:t>
            </a:r>
            <a:r>
              <a:rPr lang="en-US" dirty="0"/>
              <a:t>Linear </a:t>
            </a:r>
            <a:r>
              <a:rPr lang="en-US" dirty="0" smtClean="0"/>
              <a:t>Correlation</a:t>
            </a:r>
          </a:p>
          <a:p>
            <a:pPr marL="742950" lvl="1" indent="-285750" algn="just">
              <a:lnSpc>
                <a:spcPct val="150000"/>
              </a:lnSpc>
              <a:buFont typeface="Arial" panose="020B0604020202020204" pitchFamily="34" charset="0"/>
              <a:buChar char="•"/>
            </a:pPr>
            <a:r>
              <a:rPr lang="en-US" dirty="0" smtClean="0"/>
              <a:t>Negative </a:t>
            </a:r>
            <a:r>
              <a:rPr lang="en-US" dirty="0"/>
              <a:t>Linear </a:t>
            </a:r>
            <a:r>
              <a:rPr lang="en-US" dirty="0" smtClean="0"/>
              <a:t>Correlation</a:t>
            </a:r>
            <a:endParaRPr lang="en-US" dirty="0"/>
          </a:p>
          <a:p>
            <a:pPr marL="742950" lvl="1" indent="-285750" algn="just">
              <a:lnSpc>
                <a:spcPct val="150000"/>
              </a:lnSpc>
              <a:buFont typeface="Arial" panose="020B0604020202020204" pitchFamily="34" charset="0"/>
              <a:buChar char="•"/>
            </a:pPr>
            <a:r>
              <a:rPr lang="en-US" dirty="0" smtClean="0"/>
              <a:t>Non-linear Correlation</a:t>
            </a:r>
          </a:p>
          <a:p>
            <a:pPr marL="742950" lvl="1" indent="-285750" algn="just">
              <a:lnSpc>
                <a:spcPct val="150000"/>
              </a:lnSpc>
              <a:buFont typeface="Arial" panose="020B0604020202020204" pitchFamily="34" charset="0"/>
              <a:buChar char="•"/>
            </a:pPr>
            <a:r>
              <a:rPr lang="en-US" dirty="0" smtClean="0"/>
              <a:t>No </a:t>
            </a:r>
            <a:r>
              <a:rPr lang="en-US" dirty="0"/>
              <a:t>Correlation.</a:t>
            </a:r>
          </a:p>
          <a:p>
            <a:pPr lvl="0" algn="just">
              <a:lnSpc>
                <a:spcPct val="150000"/>
              </a:lnSpc>
            </a:pPr>
            <a:r>
              <a:rPr lang="en-US" b="1" i="1" dirty="0"/>
              <a:t>	</a:t>
            </a:r>
            <a:r>
              <a:rPr lang="en-US" b="1" i="1" dirty="0" smtClean="0"/>
              <a:t>Correlation </a:t>
            </a:r>
            <a:r>
              <a:rPr lang="en-US" b="1" i="1" dirty="0"/>
              <a:t>coefficient</a:t>
            </a:r>
            <a:r>
              <a:rPr lang="en-US" dirty="0"/>
              <a:t> is used in to measure how strong a connection between two variables and is denoted by r. </a:t>
            </a:r>
            <a:endParaRPr lang="en-US" dirty="0" smtClean="0"/>
          </a:p>
          <a:p>
            <a:pPr lvl="0" algn="just">
              <a:lnSpc>
                <a:spcPct val="150000"/>
              </a:lnSpc>
            </a:pPr>
            <a:r>
              <a:rPr lang="en-IN" dirty="0" smtClean="0"/>
              <a:t>	Calculate </a:t>
            </a:r>
            <a:r>
              <a:rPr lang="en-IN" dirty="0"/>
              <a:t>the correlation coefficient between the number of cylinders and highway MPG to quantify the strength and direction of the relationship</a:t>
            </a:r>
            <a:r>
              <a:rPr lang="en-IN" dirty="0" smtClean="0"/>
              <a:t>.</a:t>
            </a:r>
            <a:endParaRPr lang="en-IN" dirty="0"/>
          </a:p>
        </p:txBody>
      </p:sp>
    </p:spTree>
    <p:extLst>
      <p:ext uri="{BB962C8B-B14F-4D97-AF65-F5344CB8AC3E}">
        <p14:creationId xmlns:p14="http://schemas.microsoft.com/office/powerpoint/2010/main" val="2753862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4"/>
          <a:stretch>
            <a:fillRect/>
          </a:stretch>
        </p:blipFill>
        <p:spPr>
          <a:xfrm>
            <a:off x="8819535" y="2553929"/>
            <a:ext cx="2438400" cy="1750141"/>
          </a:xfrm>
          <a:prstGeom prst="rect">
            <a:avLst/>
          </a:prstGeom>
          <a:solidFill>
            <a:schemeClr val="bg1"/>
          </a:solidFill>
        </p:spPr>
      </p:pic>
      <p:graphicFrame>
        <p:nvGraphicFramePr>
          <p:cNvPr id="6" name="Chart 5"/>
          <p:cNvGraphicFramePr>
            <a:graphicFrameLocks/>
          </p:cNvGraphicFramePr>
          <p:nvPr>
            <p:extLst>
              <p:ext uri="{D42A27DB-BD31-4B8C-83A1-F6EECF244321}">
                <p14:modId xmlns:p14="http://schemas.microsoft.com/office/powerpoint/2010/main" val="3856902646"/>
              </p:ext>
            </p:extLst>
          </p:nvPr>
        </p:nvGraphicFramePr>
        <p:xfrm>
          <a:off x="608985" y="334297"/>
          <a:ext cx="7797595" cy="617465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09134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743631" y="635997"/>
            <a:ext cx="4704736" cy="584775"/>
          </a:xfrm>
          <a:prstGeom prst="rect">
            <a:avLst/>
          </a:prstGeom>
          <a:solidFill>
            <a:schemeClr val="accent1">
              <a:lumMod val="20000"/>
              <a:lumOff val="80000"/>
              <a:alpha val="80000"/>
            </a:schemeClr>
          </a:solidFill>
        </p:spPr>
        <p:txBody>
          <a:bodyPr wrap="square" rtlCol="0">
            <a:spAutoFit/>
          </a:bodyPr>
          <a:lstStyle/>
          <a:p>
            <a:pPr algn="ctr"/>
            <a:r>
              <a:rPr lang="en-IN" sz="3200" b="1" dirty="0" smtClean="0">
                <a:solidFill>
                  <a:schemeClr val="accent2">
                    <a:lumMod val="75000"/>
                  </a:schemeClr>
                </a:solidFill>
                <a:latin typeface="Arial Black" panose="020B0A04020102020204" pitchFamily="34" charset="0"/>
                <a:cs typeface="Times New Roman" panose="02020603050405020304" pitchFamily="18" charset="0"/>
              </a:rPr>
              <a:t>Project Description</a:t>
            </a:r>
            <a:endParaRPr lang="en-IN" sz="3200" b="1" dirty="0">
              <a:solidFill>
                <a:schemeClr val="accent2">
                  <a:lumMod val="75000"/>
                </a:schemeClr>
              </a:solidFill>
              <a:latin typeface="Arial Black" panose="020B0A04020102020204" pitchFamily="34" charset="0"/>
              <a:cs typeface="Times New Roman" panose="02020603050405020304" pitchFamily="18" charset="0"/>
            </a:endParaRPr>
          </a:p>
        </p:txBody>
      </p:sp>
      <p:sp>
        <p:nvSpPr>
          <p:cNvPr id="4" name="TextBox 3"/>
          <p:cNvSpPr txBox="1"/>
          <p:nvPr/>
        </p:nvSpPr>
        <p:spPr>
          <a:xfrm>
            <a:off x="1523426" y="1856769"/>
            <a:ext cx="9145147" cy="3831818"/>
          </a:xfrm>
          <a:prstGeom prst="rect">
            <a:avLst/>
          </a:prstGeom>
          <a:solidFill>
            <a:schemeClr val="accent1">
              <a:lumMod val="20000"/>
              <a:lumOff val="80000"/>
              <a:alpha val="80000"/>
            </a:schemeClr>
          </a:solidFill>
        </p:spPr>
        <p:txBody>
          <a:bodyPr wrap="square" rtlCol="0">
            <a:spAutoFit/>
          </a:bodyPr>
          <a:lstStyle/>
          <a:p>
            <a:pPr marL="285750" indent="-285750" algn="just">
              <a:lnSpc>
                <a:spcPct val="150000"/>
              </a:lnSpc>
              <a:buFont typeface="Wingdings" panose="05000000000000000000" pitchFamily="2" charset="2"/>
              <a:buChar char="v"/>
            </a:pPr>
            <a:r>
              <a:rPr lang="en-IN" dirty="0" smtClean="0"/>
              <a:t>The automotive industry has been rapidly evolving over the past few decades  that results in increasing competition among manufactures and a changing consumer landscape. </a:t>
            </a:r>
          </a:p>
          <a:p>
            <a:pPr marL="285750" indent="-285750" algn="just">
              <a:lnSpc>
                <a:spcPct val="150000"/>
              </a:lnSpc>
              <a:buFont typeface="Wingdings" panose="05000000000000000000" pitchFamily="2" charset="2"/>
              <a:buChar char="v"/>
            </a:pPr>
            <a:r>
              <a:rPr lang="en-IN" dirty="0" smtClean="0"/>
              <a:t>It become more important to understand the factors that drive consumer demand for cars.</a:t>
            </a:r>
          </a:p>
          <a:p>
            <a:pPr marL="285750" indent="-285750" algn="just">
              <a:lnSpc>
                <a:spcPct val="150000"/>
              </a:lnSpc>
              <a:buFont typeface="Wingdings" panose="05000000000000000000" pitchFamily="2" charset="2"/>
              <a:buChar char="v"/>
            </a:pPr>
            <a:r>
              <a:rPr lang="en-IN" dirty="0" smtClean="0"/>
              <a:t>So by using, Regression analysis and market segmentation to understand the factors that drive consumer demand for cars and help the manufacturer develop a pricing strategy that balances consumer demand with profitability, and identify which product features to focus on in future product development efforts.</a:t>
            </a:r>
          </a:p>
          <a:p>
            <a:pPr marL="285750" indent="-285750" algn="just">
              <a:lnSpc>
                <a:spcPct val="150000"/>
              </a:lnSpc>
              <a:buFont typeface="Wingdings" panose="05000000000000000000" pitchFamily="2" charset="2"/>
              <a:buChar char="v"/>
            </a:pPr>
            <a:r>
              <a:rPr lang="en-IN" dirty="0" smtClean="0"/>
              <a:t>It will help the stakeholder to improve their competitiveness in the market and increase its profitability over time.</a:t>
            </a:r>
          </a:p>
        </p:txBody>
      </p:sp>
    </p:spTree>
    <p:extLst>
      <p:ext uri="{BB962C8B-B14F-4D97-AF65-F5344CB8AC3E}">
        <p14:creationId xmlns:p14="http://schemas.microsoft.com/office/powerpoint/2010/main" val="605634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059858" y="1374591"/>
            <a:ext cx="8072283" cy="4108817"/>
          </a:xfrm>
          <a:prstGeom prst="rect">
            <a:avLst/>
          </a:prstGeom>
          <a:solidFill>
            <a:schemeClr val="accent1">
              <a:lumMod val="20000"/>
              <a:lumOff val="80000"/>
              <a:alpha val="80000"/>
            </a:schemeClr>
          </a:solidFill>
        </p:spPr>
        <p:txBody>
          <a:bodyPr wrap="square" rtlCol="0">
            <a:spAutoFit/>
          </a:bodyPr>
          <a:lstStyle/>
          <a:p>
            <a:pPr algn="just"/>
            <a:r>
              <a:rPr lang="en-IN" b="1" i="1" dirty="0" smtClean="0"/>
              <a:t>Insights:</a:t>
            </a:r>
          </a:p>
          <a:p>
            <a:pPr marL="285750" indent="-285750" algn="just">
              <a:lnSpc>
                <a:spcPct val="150000"/>
              </a:lnSpc>
              <a:buFont typeface="Wingdings" panose="05000000000000000000" pitchFamily="2" charset="2"/>
              <a:buChar char="v"/>
            </a:pPr>
            <a:r>
              <a:rPr lang="en-IN" dirty="0" smtClean="0"/>
              <a:t>Relation between fuel Efficiency and Engine Horsepower is shown in scatter plot, with a trendline.</a:t>
            </a:r>
          </a:p>
          <a:p>
            <a:pPr marL="285750" indent="-285750" algn="just">
              <a:lnSpc>
                <a:spcPct val="150000"/>
              </a:lnSpc>
              <a:buFont typeface="Wingdings" panose="05000000000000000000" pitchFamily="2" charset="2"/>
              <a:buChar char="v"/>
            </a:pPr>
            <a:r>
              <a:rPr lang="en-IN" dirty="0" smtClean="0"/>
              <a:t>Here trendline have negative slope, which shows the negative association between them.</a:t>
            </a:r>
          </a:p>
          <a:p>
            <a:pPr marL="285750" indent="-285750" algn="just">
              <a:lnSpc>
                <a:spcPct val="150000"/>
              </a:lnSpc>
              <a:buFont typeface="Wingdings" panose="05000000000000000000" pitchFamily="2" charset="2"/>
              <a:buChar char="v"/>
            </a:pPr>
            <a:r>
              <a:rPr lang="en-IN" dirty="0" smtClean="0"/>
              <a:t>The correlation of these two variables is negative linear correlation, which means as one variable increases, the other decreases.</a:t>
            </a:r>
          </a:p>
          <a:p>
            <a:pPr marL="285750" indent="-285750" algn="just">
              <a:lnSpc>
                <a:spcPct val="150000"/>
              </a:lnSpc>
              <a:buFont typeface="Wingdings" panose="05000000000000000000" pitchFamily="2" charset="2"/>
              <a:buChar char="v"/>
            </a:pPr>
            <a:r>
              <a:rPr lang="en-IN" dirty="0" smtClean="0"/>
              <a:t>Correlation Coefficient (r) is -0.654. </a:t>
            </a:r>
          </a:p>
          <a:p>
            <a:pPr marL="285750" indent="-285750" algn="just">
              <a:lnSpc>
                <a:spcPct val="150000"/>
              </a:lnSpc>
              <a:buFont typeface="Wingdings" panose="05000000000000000000" pitchFamily="2" charset="2"/>
              <a:buChar char="v"/>
            </a:pPr>
            <a:r>
              <a:rPr lang="en-IN" dirty="0"/>
              <a:t>L</a:t>
            </a:r>
            <a:r>
              <a:rPr lang="en-IN" dirty="0" smtClean="0"/>
              <a:t>ess Engine cylinders more fuel efficiency and vice versa. While, less cylinders means less Horsepower. </a:t>
            </a:r>
          </a:p>
        </p:txBody>
      </p:sp>
    </p:spTree>
    <p:extLst>
      <p:ext uri="{BB962C8B-B14F-4D97-AF65-F5344CB8AC3E}">
        <p14:creationId xmlns:p14="http://schemas.microsoft.com/office/powerpoint/2010/main" val="1612018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037303" y="0"/>
            <a:ext cx="9881420" cy="677108"/>
          </a:xfrm>
          <a:prstGeom prst="rect">
            <a:avLst/>
          </a:prstGeom>
          <a:solidFill>
            <a:schemeClr val="accent1">
              <a:lumMod val="20000"/>
              <a:lumOff val="80000"/>
              <a:alpha val="80000"/>
            </a:schemeClr>
          </a:solidFill>
        </p:spPr>
        <p:txBody>
          <a:bodyPr wrap="square" rtlCol="0">
            <a:spAutoFit/>
          </a:bodyPr>
          <a:lstStyle/>
          <a:p>
            <a:r>
              <a:rPr lang="en-IN" b="1" i="1" dirty="0" smtClean="0"/>
              <a:t>Creating interactive dashboard in Tableau:</a:t>
            </a:r>
          </a:p>
          <a:p>
            <a:pPr algn="ctr"/>
            <a:r>
              <a:rPr lang="en-IN" sz="2000" dirty="0" smtClean="0">
                <a:hlinkClick r:id="rId4"/>
              </a:rPr>
              <a:t>CLICK HERE </a:t>
            </a:r>
            <a:r>
              <a:rPr lang="en-IN" sz="2000" dirty="0" smtClean="0"/>
              <a:t>For </a:t>
            </a:r>
            <a:r>
              <a:rPr lang="en-IN" sz="2000" dirty="0" smtClean="0"/>
              <a:t>Tableau public Dashboard</a:t>
            </a:r>
            <a:endParaRPr lang="en-IN" sz="2000"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9715" y="973871"/>
            <a:ext cx="8932608" cy="5587366"/>
          </a:xfrm>
          <a:prstGeom prst="rect">
            <a:avLst/>
          </a:prstGeom>
        </p:spPr>
      </p:pic>
      <p:sp>
        <p:nvSpPr>
          <p:cNvPr id="7" name="TextBox 6"/>
          <p:cNvSpPr txBox="1"/>
          <p:nvPr/>
        </p:nvSpPr>
        <p:spPr>
          <a:xfrm>
            <a:off x="9552038" y="1249877"/>
            <a:ext cx="2364659" cy="5035353"/>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sz="1600" b="1" dirty="0" smtClean="0"/>
              <a:t>1</a:t>
            </a:r>
            <a:r>
              <a:rPr lang="en-IN" b="1" dirty="0" smtClean="0"/>
              <a:t>. How </a:t>
            </a:r>
            <a:r>
              <a:rPr lang="en-IN" b="1" dirty="0"/>
              <a:t>does the distribution of car prices vary by brand and body style</a:t>
            </a:r>
            <a:r>
              <a:rPr lang="en-IN" b="1" dirty="0" smtClean="0"/>
              <a:t>?</a:t>
            </a:r>
          </a:p>
          <a:p>
            <a:pPr algn="just">
              <a:lnSpc>
                <a:spcPct val="150000"/>
              </a:lnSpc>
            </a:pPr>
            <a:r>
              <a:rPr lang="en-IN" dirty="0" smtClean="0"/>
              <a:t>So this is a confusing chat, here each colour represents each body type.</a:t>
            </a:r>
          </a:p>
          <a:p>
            <a:pPr algn="just">
              <a:lnSpc>
                <a:spcPct val="150000"/>
              </a:lnSpc>
            </a:pPr>
            <a:r>
              <a:rPr lang="en-IN" dirty="0" smtClean="0"/>
              <a:t>So, added a filter for make and vehicle style to make it more readable.</a:t>
            </a:r>
          </a:p>
        </p:txBody>
      </p:sp>
    </p:spTree>
    <p:extLst>
      <p:ext uri="{BB962C8B-B14F-4D97-AF65-F5344CB8AC3E}">
        <p14:creationId xmlns:p14="http://schemas.microsoft.com/office/powerpoint/2010/main" val="32907378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897" y="0"/>
            <a:ext cx="3022498" cy="6858000"/>
          </a:xfrm>
          <a:prstGeom prst="rect">
            <a:avLst/>
          </a:prstGeom>
        </p:spPr>
      </p:pic>
      <p:sp>
        <p:nvSpPr>
          <p:cNvPr id="4" name="TextBox 3"/>
          <p:cNvSpPr txBox="1"/>
          <p:nvPr/>
        </p:nvSpPr>
        <p:spPr>
          <a:xfrm>
            <a:off x="8819536" y="1742320"/>
            <a:ext cx="3126658" cy="3416320"/>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dirty="0" smtClean="0"/>
              <a:t>For 1</a:t>
            </a:r>
            <a:r>
              <a:rPr lang="en-IN" baseline="30000" dirty="0" smtClean="0"/>
              <a:t>st</a:t>
            </a:r>
            <a:r>
              <a:rPr lang="en-IN" dirty="0" smtClean="0"/>
              <a:t> Picture, I have applied filter for car make. So here I am showing distribution of Prices for “Audi” for all the vehicle style.</a:t>
            </a:r>
          </a:p>
          <a:p>
            <a:pPr algn="just">
              <a:lnSpc>
                <a:spcPct val="150000"/>
              </a:lnSpc>
            </a:pPr>
            <a:r>
              <a:rPr lang="en-IN" dirty="0" smtClean="0"/>
              <a:t>For 2</a:t>
            </a:r>
            <a:r>
              <a:rPr lang="en-IN" baseline="30000" dirty="0" smtClean="0"/>
              <a:t>nd</a:t>
            </a:r>
            <a:r>
              <a:rPr lang="en-IN" dirty="0" smtClean="0"/>
              <a:t> picture, I have applied filter for Vehicle style i.e., “ 2dr Hatchback” for all Car models.</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7466" y="0"/>
            <a:ext cx="5049786" cy="6858000"/>
          </a:xfrm>
          <a:prstGeom prst="rect">
            <a:avLst/>
          </a:prstGeom>
        </p:spPr>
      </p:pic>
    </p:spTree>
    <p:extLst>
      <p:ext uri="{BB962C8B-B14F-4D97-AF65-F5344CB8AC3E}">
        <p14:creationId xmlns:p14="http://schemas.microsoft.com/office/powerpoint/2010/main" val="1102435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8799871" y="1268470"/>
            <a:ext cx="3269226" cy="4524315"/>
          </a:xfrm>
          <a:prstGeom prst="rect">
            <a:avLst/>
          </a:prstGeom>
          <a:solidFill>
            <a:schemeClr val="accent1">
              <a:lumMod val="20000"/>
              <a:lumOff val="80000"/>
              <a:alpha val="80000"/>
            </a:schemeClr>
          </a:solidFill>
        </p:spPr>
        <p:txBody>
          <a:bodyPr wrap="square" rtlCol="0">
            <a:spAutoFit/>
          </a:bodyPr>
          <a:lstStyle/>
          <a:p>
            <a:r>
              <a:rPr lang="en-IN" b="1" dirty="0" smtClean="0"/>
              <a:t>2. Which </a:t>
            </a:r>
            <a:r>
              <a:rPr lang="en-IN" b="1" dirty="0"/>
              <a:t>car brands have the highest and lowest average MSRPs, and how does this vary by body </a:t>
            </a:r>
            <a:r>
              <a:rPr lang="en-IN" b="1" dirty="0" smtClean="0"/>
              <a:t>style?</a:t>
            </a:r>
          </a:p>
          <a:p>
            <a:endParaRPr lang="en-IN" b="1" i="1" dirty="0"/>
          </a:p>
          <a:p>
            <a:r>
              <a:rPr lang="en-IN" dirty="0" smtClean="0"/>
              <a:t>Again this is a clustered chart so, I am Going to use “Make and Vehicle Style” filters.</a:t>
            </a:r>
          </a:p>
          <a:p>
            <a:endParaRPr lang="en-IN" dirty="0" smtClean="0"/>
          </a:p>
          <a:p>
            <a:pPr algn="ctr"/>
            <a:r>
              <a:rPr lang="en-IN" i="1" dirty="0" smtClean="0"/>
              <a:t>Highest Average belongs to “</a:t>
            </a:r>
            <a:r>
              <a:rPr lang="en-IN" b="1" i="1" dirty="0" smtClean="0"/>
              <a:t>Bugatti</a:t>
            </a:r>
            <a:r>
              <a:rPr lang="en-IN" i="1" dirty="0" smtClean="0"/>
              <a:t>” with 1,757,224 dollars. It comes under luxury Car Brand.</a:t>
            </a:r>
          </a:p>
          <a:p>
            <a:pPr algn="ctr"/>
            <a:r>
              <a:rPr lang="en-IN" i="1" dirty="0" smtClean="0"/>
              <a:t>Lowest Average Belongs To “</a:t>
            </a:r>
            <a:r>
              <a:rPr lang="en-IN" b="1" i="1" dirty="0" smtClean="0"/>
              <a:t>Plymouth</a:t>
            </a:r>
            <a:r>
              <a:rPr lang="en-IN" i="1" dirty="0" smtClean="0"/>
              <a:t>” with only 3,297 dollars. This is the most affordable car brand.</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974" y="206477"/>
            <a:ext cx="8327923" cy="6371304"/>
          </a:xfrm>
          <a:prstGeom prst="rect">
            <a:avLst/>
          </a:prstGeom>
        </p:spPr>
      </p:pic>
    </p:spTree>
    <p:extLst>
      <p:ext uri="{BB962C8B-B14F-4D97-AF65-F5344CB8AC3E}">
        <p14:creationId xmlns:p14="http://schemas.microsoft.com/office/powerpoint/2010/main" val="325719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9694606" y="1534571"/>
            <a:ext cx="2207342" cy="3788858"/>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dirty="0" smtClean="0"/>
              <a:t>Here too we have applied the same filter as before. But instead of distribution of prices, this chart shows the average price of car by its Brand/make and Vehicle Style.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2942166" cy="6858000"/>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5404" y="0"/>
            <a:ext cx="6359150" cy="6858000"/>
          </a:xfrm>
          <a:prstGeom prst="rect">
            <a:avLst/>
          </a:prstGeom>
        </p:spPr>
      </p:pic>
    </p:spTree>
    <p:extLst>
      <p:ext uri="{BB962C8B-B14F-4D97-AF65-F5344CB8AC3E}">
        <p14:creationId xmlns:p14="http://schemas.microsoft.com/office/powerpoint/2010/main" val="1661079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707923" y="358876"/>
            <a:ext cx="10491020" cy="1754326"/>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b="1" dirty="0" smtClean="0"/>
              <a:t>3.How </a:t>
            </a:r>
            <a:r>
              <a:rPr lang="en-IN" b="1" dirty="0"/>
              <a:t>do the different feature such as transmission type affect the MSRP, and how does this vary by body style</a:t>
            </a:r>
            <a:r>
              <a:rPr lang="en-IN" b="1" dirty="0" smtClean="0"/>
              <a:t>?</a:t>
            </a:r>
          </a:p>
          <a:p>
            <a:pPr algn="just">
              <a:lnSpc>
                <a:spcPct val="150000"/>
              </a:lnSpc>
            </a:pPr>
            <a:r>
              <a:rPr lang="en-IN" dirty="0" smtClean="0"/>
              <a:t>Here each shape represents a Vehicle style while each colour represents a transmission type. Here too we can apply filters based on “Make” and “</a:t>
            </a:r>
            <a:r>
              <a:rPr lang="en-IN" dirty="0"/>
              <a:t>V</a:t>
            </a:r>
            <a:r>
              <a:rPr lang="en-IN" dirty="0" smtClean="0"/>
              <a:t>ehicle Style”.</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161" y="2752465"/>
            <a:ext cx="10569677" cy="3501097"/>
          </a:xfrm>
          <a:prstGeom prst="rect">
            <a:avLst/>
          </a:prstGeom>
        </p:spPr>
      </p:pic>
    </p:spTree>
    <p:extLst>
      <p:ext uri="{BB962C8B-B14F-4D97-AF65-F5344CB8AC3E}">
        <p14:creationId xmlns:p14="http://schemas.microsoft.com/office/powerpoint/2010/main" val="3584514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324465" y="152955"/>
            <a:ext cx="11543070" cy="1138773"/>
          </a:xfrm>
          <a:prstGeom prst="rect">
            <a:avLst/>
          </a:prstGeom>
          <a:solidFill>
            <a:schemeClr val="accent1">
              <a:lumMod val="20000"/>
              <a:lumOff val="80000"/>
              <a:alpha val="80000"/>
            </a:schemeClr>
          </a:solidFill>
        </p:spPr>
        <p:txBody>
          <a:bodyPr wrap="square" rtlCol="0">
            <a:spAutoFit/>
          </a:bodyPr>
          <a:lstStyle/>
          <a:p>
            <a:pPr algn="just"/>
            <a:r>
              <a:rPr lang="en-IN" b="1" dirty="0" smtClean="0"/>
              <a:t>4. </a:t>
            </a:r>
            <a:r>
              <a:rPr lang="en-IN" sz="1600" b="1" dirty="0"/>
              <a:t>How does the fuel efficiency of cars vary across different body styles and model years? </a:t>
            </a:r>
          </a:p>
          <a:p>
            <a:pPr algn="just"/>
            <a:r>
              <a:rPr lang="en-IN" sz="1600" dirty="0" smtClean="0"/>
              <a:t>Here I have used Line Chart to visualize the MPG over years. As the data is collected in US, I have used the US EPA measure to calculate the Combined MPG. i.e., 55% of city MPG and 45% of Highway MPG.</a:t>
            </a:r>
          </a:p>
          <a:p>
            <a:pPr algn="just"/>
            <a:r>
              <a:rPr lang="en-IN" sz="1600" dirty="0" smtClean="0"/>
              <a:t>Each colour represents Vehicle style and can filter the chart by Make and Vehicle Style.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444683"/>
            <a:ext cx="10058400" cy="5195103"/>
          </a:xfrm>
          <a:prstGeom prst="rect">
            <a:avLst/>
          </a:prstGeom>
        </p:spPr>
      </p:pic>
    </p:spTree>
    <p:extLst>
      <p:ext uri="{BB962C8B-B14F-4D97-AF65-F5344CB8AC3E}">
        <p14:creationId xmlns:p14="http://schemas.microsoft.com/office/powerpoint/2010/main" val="24879887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923003" y="255362"/>
            <a:ext cx="10518058" cy="1754326"/>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b="1" dirty="0" smtClean="0"/>
              <a:t>5.</a:t>
            </a:r>
            <a:r>
              <a:rPr lang="en-IN" b="1" dirty="0"/>
              <a:t> How does the car's horsepower, MPG, and price vary across different Brands</a:t>
            </a:r>
            <a:r>
              <a:rPr lang="en-IN" b="1" dirty="0" smtClean="0"/>
              <a:t>?</a:t>
            </a:r>
          </a:p>
          <a:p>
            <a:pPr algn="just">
              <a:lnSpc>
                <a:spcPct val="150000"/>
              </a:lnSpc>
            </a:pPr>
            <a:r>
              <a:rPr lang="en-IN" dirty="0" smtClean="0"/>
              <a:t>The size of the buddle is represented by Average MSRP and each Colour represents the vehicle style. This chart shows how Average horsepower and Average MPG will affect the Price of the car and their variation by make and Vehicle type.</a:t>
            </a:r>
            <a:endParaRPr lang="en-IN"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832" y="2222090"/>
            <a:ext cx="10058400" cy="4396248"/>
          </a:xfrm>
          <a:prstGeom prst="rect">
            <a:avLst/>
          </a:prstGeom>
        </p:spPr>
      </p:pic>
    </p:spTree>
    <p:extLst>
      <p:ext uri="{BB962C8B-B14F-4D97-AF65-F5344CB8AC3E}">
        <p14:creationId xmlns:p14="http://schemas.microsoft.com/office/powerpoint/2010/main" val="31137901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453667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51877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097593" y="383458"/>
            <a:ext cx="3996813" cy="584775"/>
          </a:xfrm>
          <a:prstGeom prst="rect">
            <a:avLst/>
          </a:prstGeom>
          <a:solidFill>
            <a:schemeClr val="accent1">
              <a:lumMod val="20000"/>
              <a:lumOff val="80000"/>
              <a:alpha val="80000"/>
            </a:schemeClr>
          </a:solidFill>
        </p:spPr>
        <p:txBody>
          <a:bodyPr wrap="square" rtlCol="0">
            <a:spAutoFit/>
          </a:bodyPr>
          <a:lstStyle/>
          <a:p>
            <a:pPr algn="ctr"/>
            <a:r>
              <a:rPr lang="en-IN" sz="3200" b="1" dirty="0" smtClean="0">
                <a:solidFill>
                  <a:schemeClr val="accent2">
                    <a:lumMod val="75000"/>
                  </a:schemeClr>
                </a:solidFill>
                <a:latin typeface="Arial Black" panose="020B0A04020102020204" pitchFamily="34" charset="0"/>
              </a:rPr>
              <a:t>Tech Stack Used</a:t>
            </a:r>
            <a:endParaRPr lang="en-IN" sz="3200" b="1" dirty="0">
              <a:solidFill>
                <a:schemeClr val="accent2">
                  <a:lumMod val="75000"/>
                </a:schemeClr>
              </a:solidFill>
              <a:latin typeface="Arial Black" panose="020B0A04020102020204" pitchFamily="34" charset="0"/>
            </a:endParaRPr>
          </a:p>
        </p:txBody>
      </p:sp>
      <p:sp>
        <p:nvSpPr>
          <p:cNvPr id="4" name="TextBox 3"/>
          <p:cNvSpPr txBox="1"/>
          <p:nvPr/>
        </p:nvSpPr>
        <p:spPr>
          <a:xfrm>
            <a:off x="1199534" y="1373960"/>
            <a:ext cx="9792929" cy="5170646"/>
          </a:xfrm>
          <a:prstGeom prst="rect">
            <a:avLst/>
          </a:prstGeom>
          <a:solidFill>
            <a:schemeClr val="accent1">
              <a:lumMod val="20000"/>
              <a:lumOff val="80000"/>
              <a:alpha val="80000"/>
            </a:schemeClr>
          </a:solidFill>
        </p:spPr>
        <p:txBody>
          <a:bodyPr wrap="square" rtlCol="0">
            <a:spAutoFit/>
          </a:bodyPr>
          <a:lstStyle/>
          <a:p>
            <a:pPr algn="ctr">
              <a:lnSpc>
                <a:spcPct val="150000"/>
              </a:lnSpc>
            </a:pPr>
            <a:r>
              <a:rPr lang="en-IN" b="1" i="1" dirty="0" smtClean="0">
                <a:solidFill>
                  <a:schemeClr val="tx1"/>
                </a:solidFill>
                <a:cs typeface="Times New Roman" panose="02020603050405020304" pitchFamily="18" charset="0"/>
              </a:rPr>
              <a:t>Ms Excel office 2016 </a:t>
            </a:r>
          </a:p>
          <a:p>
            <a:pPr algn="ctr">
              <a:lnSpc>
                <a:spcPct val="150000"/>
              </a:lnSpc>
            </a:pPr>
            <a:r>
              <a:rPr lang="en-IN" dirty="0" smtClean="0">
                <a:solidFill>
                  <a:schemeClr val="tx1"/>
                </a:solidFill>
                <a:cs typeface="Times New Roman" panose="02020603050405020304" pitchFamily="18" charset="0"/>
              </a:rPr>
              <a:t>A spreadsheet software where data can be stored in tabular format, cleaned and analysed to obtain meaningful insights for data-driven decisions.</a:t>
            </a:r>
          </a:p>
          <a:p>
            <a:pPr algn="ctr">
              <a:lnSpc>
                <a:spcPct val="150000"/>
              </a:lnSpc>
            </a:pPr>
            <a:r>
              <a:rPr lang="en-IN" b="1" dirty="0" smtClean="0">
                <a:solidFill>
                  <a:srgbClr val="FF0000"/>
                </a:solidFill>
                <a:cs typeface="Times New Roman" panose="02020603050405020304" pitchFamily="18" charset="0"/>
              </a:rPr>
              <a:t>For EXCEL FILE </a:t>
            </a:r>
            <a:r>
              <a:rPr lang="en-IN" sz="2000" dirty="0" smtClean="0">
                <a:cs typeface="Times New Roman" panose="02020603050405020304" pitchFamily="18" charset="0"/>
                <a:hlinkClick r:id="rId4"/>
              </a:rPr>
              <a:t>CLICK HERE</a:t>
            </a:r>
            <a:endParaRPr lang="en-IN" sz="2000" dirty="0" smtClean="0">
              <a:cs typeface="Times New Roman" panose="02020603050405020304" pitchFamily="18" charset="0"/>
            </a:endParaRPr>
          </a:p>
          <a:p>
            <a:pPr algn="ctr">
              <a:lnSpc>
                <a:spcPct val="150000"/>
              </a:lnSpc>
            </a:pPr>
            <a:r>
              <a:rPr lang="en-IN" b="1" dirty="0" smtClean="0">
                <a:cs typeface="Times New Roman" panose="02020603050405020304" pitchFamily="18" charset="0"/>
              </a:rPr>
              <a:t>Tableau Public 2023.3</a:t>
            </a:r>
          </a:p>
          <a:p>
            <a:pPr algn="ctr">
              <a:lnSpc>
                <a:spcPct val="150000"/>
              </a:lnSpc>
            </a:pPr>
            <a:r>
              <a:rPr lang="en-US" dirty="0"/>
              <a:t>Tableau Public is a free platform to explore, create and publicly share data visualizations </a:t>
            </a:r>
            <a:r>
              <a:rPr lang="en-US" dirty="0" smtClean="0"/>
              <a:t>online. With </a:t>
            </a:r>
            <a:r>
              <a:rPr lang="en-US" dirty="0"/>
              <a:t>the largest repository of data visualizations in the </a:t>
            </a:r>
            <a:r>
              <a:rPr lang="en-US" dirty="0" smtClean="0"/>
              <a:t>world, </a:t>
            </a:r>
            <a:r>
              <a:rPr lang="en-US" dirty="0"/>
              <a:t>Tableau Public makes developing data skills easy.</a:t>
            </a:r>
          </a:p>
          <a:p>
            <a:pPr algn="ctr">
              <a:lnSpc>
                <a:spcPct val="150000"/>
              </a:lnSpc>
            </a:pPr>
            <a:r>
              <a:rPr lang="en-US" dirty="0" smtClean="0"/>
              <a:t> </a:t>
            </a:r>
            <a:r>
              <a:rPr lang="en-US" b="1" dirty="0" smtClean="0">
                <a:solidFill>
                  <a:srgbClr val="FF0000"/>
                </a:solidFill>
              </a:rPr>
              <a:t>For Tableau Dashboard</a:t>
            </a:r>
            <a:r>
              <a:rPr lang="en-US" dirty="0" smtClean="0"/>
              <a:t> </a:t>
            </a:r>
            <a:r>
              <a:rPr lang="en-US" sz="2000" dirty="0" smtClean="0">
                <a:hlinkClick r:id="rId5"/>
              </a:rPr>
              <a:t>CLICK HERE</a:t>
            </a:r>
            <a:endParaRPr lang="en-US" dirty="0"/>
          </a:p>
          <a:p>
            <a:pPr algn="ctr">
              <a:lnSpc>
                <a:spcPct val="150000"/>
              </a:lnSpc>
            </a:pPr>
            <a:r>
              <a:rPr lang="en-IN" b="1" i="1" dirty="0" smtClean="0">
                <a:solidFill>
                  <a:schemeClr val="tx1"/>
                </a:solidFill>
                <a:cs typeface="Times New Roman" panose="02020603050405020304" pitchFamily="18" charset="0"/>
              </a:rPr>
              <a:t>Ms PowerPoint 2016</a:t>
            </a:r>
          </a:p>
          <a:p>
            <a:pPr algn="ctr">
              <a:lnSpc>
                <a:spcPct val="150000"/>
              </a:lnSpc>
            </a:pPr>
            <a:r>
              <a:rPr lang="en-IN" dirty="0" smtClean="0">
                <a:solidFill>
                  <a:schemeClr val="tx1"/>
                </a:solidFill>
                <a:cs typeface="Times New Roman" panose="02020603050405020304" pitchFamily="18" charset="0"/>
              </a:rPr>
              <a:t>A powerful presentation maker used to create slideshow of valuable information through charts, and images.</a:t>
            </a:r>
          </a:p>
        </p:txBody>
      </p:sp>
    </p:spTree>
    <p:extLst>
      <p:ext uri="{BB962C8B-B14F-4D97-AF65-F5344CB8AC3E}">
        <p14:creationId xmlns:p14="http://schemas.microsoft.com/office/powerpoint/2010/main" val="4197278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641555" y="1513090"/>
            <a:ext cx="4812891" cy="3831818"/>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b="1" i="1" dirty="0"/>
              <a:t>Insights About </a:t>
            </a:r>
            <a:r>
              <a:rPr lang="en-IN" b="1" i="1" dirty="0" smtClean="0"/>
              <a:t>Bugatti:</a:t>
            </a:r>
          </a:p>
          <a:p>
            <a:pPr algn="just">
              <a:lnSpc>
                <a:spcPct val="150000"/>
              </a:lnSpc>
            </a:pPr>
            <a:r>
              <a:rPr lang="en-IN" dirty="0" smtClean="0"/>
              <a:t>Bugatti have the highest average price in all the models, it have only one vehicle style “coupe”.</a:t>
            </a:r>
          </a:p>
          <a:p>
            <a:pPr algn="just">
              <a:lnSpc>
                <a:spcPct val="150000"/>
              </a:lnSpc>
            </a:pPr>
            <a:r>
              <a:rPr lang="en-IN" dirty="0" smtClean="0"/>
              <a:t>Transmission type of this car is Automated_Manual.</a:t>
            </a:r>
          </a:p>
          <a:p>
            <a:pPr algn="just">
              <a:lnSpc>
                <a:spcPct val="150000"/>
              </a:lnSpc>
            </a:pPr>
            <a:r>
              <a:rPr lang="en-IN" dirty="0" smtClean="0"/>
              <a:t>Fuel Efficiency of this car is 10.70 MPG, while it has 1001 hp.</a:t>
            </a:r>
          </a:p>
          <a:p>
            <a:pPr algn="just">
              <a:lnSpc>
                <a:spcPct val="150000"/>
              </a:lnSpc>
            </a:pPr>
            <a:r>
              <a:rPr lang="en-IN" dirty="0" smtClean="0"/>
              <a:t>It comes under Exotic</a:t>
            </a:r>
            <a:r>
              <a:rPr lang="en-IN" dirty="0"/>
              <a:t>, High-Performance market </a:t>
            </a:r>
            <a:r>
              <a:rPr lang="en-IN" dirty="0" smtClean="0"/>
              <a:t>Category. </a:t>
            </a:r>
            <a:endParaRPr lang="en-IN" dirty="0"/>
          </a:p>
        </p:txBody>
      </p:sp>
      <p:sp>
        <p:nvSpPr>
          <p:cNvPr id="4" name="TextBox 3"/>
          <p:cNvSpPr txBox="1"/>
          <p:nvPr/>
        </p:nvSpPr>
        <p:spPr>
          <a:xfrm>
            <a:off x="5869858" y="58845"/>
            <a:ext cx="5574890" cy="6740307"/>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b="1" i="1" dirty="0" smtClean="0"/>
              <a:t>Insights About Suzuki:</a:t>
            </a:r>
          </a:p>
          <a:p>
            <a:pPr marL="285750" indent="-285750" algn="just">
              <a:lnSpc>
                <a:spcPct val="150000"/>
              </a:lnSpc>
              <a:buFont typeface="Wingdings" panose="05000000000000000000" pitchFamily="2" charset="2"/>
              <a:buChar char="v"/>
            </a:pPr>
            <a:r>
              <a:rPr lang="en-IN" dirty="0" smtClean="0"/>
              <a:t>In 2</a:t>
            </a:r>
            <a:r>
              <a:rPr lang="en-IN" baseline="30000" dirty="0" smtClean="0"/>
              <a:t>nd</a:t>
            </a:r>
            <a:r>
              <a:rPr lang="en-IN" dirty="0" smtClean="0"/>
              <a:t> Dashboard, we have car features plotted against Price of the Suzuki model car. They have 8 Vehicle styles and these are represented by various colours.</a:t>
            </a:r>
          </a:p>
          <a:p>
            <a:pPr marL="285750" indent="-285750" algn="just">
              <a:lnSpc>
                <a:spcPct val="150000"/>
              </a:lnSpc>
              <a:buFont typeface="Wingdings" panose="05000000000000000000" pitchFamily="2" charset="2"/>
              <a:buChar char="v"/>
            </a:pPr>
            <a:r>
              <a:rPr lang="en-IN" dirty="0" smtClean="0"/>
              <a:t>This model also 3</a:t>
            </a:r>
            <a:r>
              <a:rPr lang="en-IN" baseline="30000" dirty="0" smtClean="0"/>
              <a:t>rd</a:t>
            </a:r>
            <a:r>
              <a:rPr lang="en-IN" dirty="0" smtClean="0"/>
              <a:t> lowest average price car model.</a:t>
            </a:r>
          </a:p>
          <a:p>
            <a:pPr marL="285750" indent="-285750" algn="just">
              <a:lnSpc>
                <a:spcPct val="150000"/>
              </a:lnSpc>
              <a:buFont typeface="Wingdings" panose="05000000000000000000" pitchFamily="2" charset="2"/>
              <a:buChar char="v"/>
            </a:pPr>
            <a:r>
              <a:rPr lang="en-IN" dirty="0" smtClean="0"/>
              <a:t>These  cars are made in automatic and manual transmission Types.</a:t>
            </a:r>
          </a:p>
          <a:p>
            <a:pPr marL="285750" indent="-285750" algn="just">
              <a:lnSpc>
                <a:spcPct val="150000"/>
              </a:lnSpc>
              <a:buFont typeface="Wingdings" panose="05000000000000000000" pitchFamily="2" charset="2"/>
              <a:buChar char="v"/>
            </a:pPr>
            <a:r>
              <a:rPr lang="en-IN" dirty="0" smtClean="0"/>
              <a:t>Some of the vehicle styles have continued for only 2-3 years. 4dr SUV have continued for all the years.</a:t>
            </a:r>
          </a:p>
          <a:p>
            <a:pPr marL="285750" indent="-285750" algn="just">
              <a:lnSpc>
                <a:spcPct val="150000"/>
              </a:lnSpc>
              <a:buFont typeface="Wingdings" panose="05000000000000000000" pitchFamily="2" charset="2"/>
              <a:buChar char="v"/>
            </a:pPr>
            <a:r>
              <a:rPr lang="en-IN" dirty="0" smtClean="0"/>
              <a:t>This 4d SUV have high fuel Efficiency in 1995 but it continuously decreases in the following years.</a:t>
            </a:r>
          </a:p>
          <a:p>
            <a:pPr marL="285750" indent="-285750" algn="just">
              <a:lnSpc>
                <a:spcPct val="150000"/>
              </a:lnSpc>
              <a:buFont typeface="Wingdings" panose="05000000000000000000" pitchFamily="2" charset="2"/>
              <a:buChar char="v"/>
            </a:pPr>
            <a:r>
              <a:rPr lang="en-IN" dirty="0" smtClean="0"/>
              <a:t>Horsepower and fuel efficiency are negatively correlated. It is plotted with MSRP. </a:t>
            </a:r>
            <a:endParaRPr lang="en-IN" dirty="0"/>
          </a:p>
          <a:p>
            <a:pPr marL="285750" indent="-285750" algn="just">
              <a:lnSpc>
                <a:spcPct val="150000"/>
              </a:lnSpc>
              <a:buFont typeface="Wingdings" panose="05000000000000000000" pitchFamily="2" charset="2"/>
              <a:buChar char="v"/>
            </a:pPr>
            <a:r>
              <a:rPr lang="en-IN" dirty="0" smtClean="0"/>
              <a:t>If Horsepower increases, the price of the car increases. </a:t>
            </a:r>
          </a:p>
          <a:p>
            <a:pPr marL="285750" indent="-285750" algn="just">
              <a:lnSpc>
                <a:spcPct val="150000"/>
              </a:lnSpc>
              <a:buFont typeface="Wingdings" panose="05000000000000000000" pitchFamily="2" charset="2"/>
              <a:buChar char="v"/>
            </a:pPr>
            <a:r>
              <a:rPr lang="en-IN" dirty="0" smtClean="0"/>
              <a:t>If fuel efficiency increases, the price of the car will be low.</a:t>
            </a:r>
          </a:p>
        </p:txBody>
      </p:sp>
    </p:spTree>
    <p:extLst>
      <p:ext uri="{BB962C8B-B14F-4D97-AF65-F5344CB8AC3E}">
        <p14:creationId xmlns:p14="http://schemas.microsoft.com/office/powerpoint/2010/main" val="32548519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934064" y="735955"/>
            <a:ext cx="10323871" cy="5386090"/>
          </a:xfrm>
          <a:prstGeom prst="rect">
            <a:avLst/>
          </a:prstGeom>
          <a:solidFill>
            <a:schemeClr val="accent1">
              <a:lumMod val="20000"/>
              <a:lumOff val="80000"/>
              <a:alpha val="80000"/>
            </a:schemeClr>
          </a:solidFill>
        </p:spPr>
        <p:txBody>
          <a:bodyPr wrap="square" rtlCol="0">
            <a:spAutoFit/>
          </a:bodyPr>
          <a:lstStyle/>
          <a:p>
            <a:r>
              <a:rPr lang="en-IN" sz="2000" b="1" dirty="0" smtClean="0"/>
              <a:t>Results:</a:t>
            </a:r>
          </a:p>
          <a:p>
            <a:pPr marL="285750" indent="-285750" algn="just">
              <a:lnSpc>
                <a:spcPct val="150000"/>
              </a:lnSpc>
              <a:buFont typeface="Wingdings" panose="05000000000000000000" pitchFamily="2" charset="2"/>
              <a:buChar char="v"/>
            </a:pPr>
            <a:r>
              <a:rPr lang="en-IN" dirty="0" smtClean="0"/>
              <a:t>In this project, we learnt that in order to optimize the price of the car, it is important for have less number of engine cylinders, low engine Horsepower and high fuel efficiency.</a:t>
            </a:r>
          </a:p>
          <a:p>
            <a:pPr marL="285750" indent="-285750" algn="just">
              <a:lnSpc>
                <a:spcPct val="150000"/>
              </a:lnSpc>
              <a:buFont typeface="Wingdings" panose="05000000000000000000" pitchFamily="2" charset="2"/>
              <a:buChar char="v"/>
            </a:pPr>
            <a:r>
              <a:rPr lang="en-IN" dirty="0" smtClean="0"/>
              <a:t>For Affordable car Less engine cylinders, less horsepower and more fuel efficiency. </a:t>
            </a:r>
          </a:p>
          <a:p>
            <a:pPr marL="285750" indent="-285750" algn="just">
              <a:lnSpc>
                <a:spcPct val="150000"/>
              </a:lnSpc>
              <a:buFont typeface="Wingdings" panose="05000000000000000000" pitchFamily="2" charset="2"/>
              <a:buChar char="v"/>
            </a:pPr>
            <a:r>
              <a:rPr lang="en-IN" dirty="0" smtClean="0"/>
              <a:t>So the factors which affects the pricing are:</a:t>
            </a:r>
            <a:endParaRPr lang="en-IN" dirty="0"/>
          </a:p>
          <a:p>
            <a:pPr marL="742950" lvl="1" indent="-285750" algn="just">
              <a:lnSpc>
                <a:spcPct val="150000"/>
              </a:lnSpc>
              <a:buFont typeface="Arial" panose="020B0604020202020204" pitchFamily="34" charset="0"/>
              <a:buChar char="•"/>
            </a:pPr>
            <a:r>
              <a:rPr lang="en-IN" dirty="0" smtClean="0"/>
              <a:t>Car Make and its Model.</a:t>
            </a:r>
          </a:p>
          <a:p>
            <a:pPr marL="742950" lvl="1" indent="-285750" algn="just">
              <a:lnSpc>
                <a:spcPct val="150000"/>
              </a:lnSpc>
              <a:buFont typeface="Arial" panose="020B0604020202020204" pitchFamily="34" charset="0"/>
              <a:buChar char="•"/>
            </a:pPr>
            <a:r>
              <a:rPr lang="en-IN" dirty="0" smtClean="0"/>
              <a:t>More engine cylinders, high Price for the car</a:t>
            </a:r>
          </a:p>
          <a:p>
            <a:pPr marL="742950" lvl="1" indent="-285750" algn="just">
              <a:lnSpc>
                <a:spcPct val="150000"/>
              </a:lnSpc>
              <a:buFont typeface="Arial" panose="020B0604020202020204" pitchFamily="34" charset="0"/>
              <a:buChar char="•"/>
            </a:pPr>
            <a:r>
              <a:rPr lang="en-IN" dirty="0" smtClean="0"/>
              <a:t>High Engine Horsepower leads to high price in the car.</a:t>
            </a:r>
          </a:p>
          <a:p>
            <a:pPr marL="742950" lvl="1" indent="-285750" algn="just">
              <a:lnSpc>
                <a:spcPct val="150000"/>
              </a:lnSpc>
              <a:buFont typeface="Arial" panose="020B0604020202020204" pitchFamily="34" charset="0"/>
              <a:buChar char="•"/>
            </a:pPr>
            <a:r>
              <a:rPr lang="en-IN" dirty="0" smtClean="0"/>
              <a:t>High </a:t>
            </a:r>
            <a:r>
              <a:rPr lang="en-IN" dirty="0"/>
              <a:t>F</a:t>
            </a:r>
            <a:r>
              <a:rPr lang="en-IN" dirty="0" smtClean="0"/>
              <a:t>uel Efficiency, low price.</a:t>
            </a:r>
          </a:p>
          <a:p>
            <a:pPr marL="742950" lvl="1" indent="-285750" algn="just">
              <a:lnSpc>
                <a:spcPct val="150000"/>
              </a:lnSpc>
              <a:buFont typeface="Arial" panose="020B0604020202020204" pitchFamily="34" charset="0"/>
              <a:buChar char="•"/>
            </a:pPr>
            <a:r>
              <a:rPr lang="en-IN" dirty="0" smtClean="0"/>
              <a:t>Higher the popularity score lower the price.</a:t>
            </a:r>
            <a:endParaRPr lang="en-IN" dirty="0"/>
          </a:p>
          <a:p>
            <a:pPr marL="742950" lvl="1" indent="-285750" algn="just">
              <a:lnSpc>
                <a:spcPct val="150000"/>
              </a:lnSpc>
              <a:buFont typeface="Arial" panose="020B0604020202020204" pitchFamily="34" charset="0"/>
              <a:buChar char="•"/>
            </a:pPr>
            <a:r>
              <a:rPr lang="en-IN" dirty="0" smtClean="0"/>
              <a:t>Most cars belongs to Crossover, Flex fuel, Performance and Diesel.</a:t>
            </a:r>
          </a:p>
          <a:p>
            <a:pPr marL="742950" lvl="1" indent="-285750" algn="just">
              <a:lnSpc>
                <a:spcPct val="150000"/>
              </a:lnSpc>
              <a:buFont typeface="Arial" panose="020B0604020202020204" pitchFamily="34" charset="0"/>
              <a:buChar char="•"/>
            </a:pPr>
            <a:r>
              <a:rPr lang="en-IN" dirty="0" smtClean="0"/>
              <a:t>Automatic and Manual transmission type cars are more with a different range of prices.</a:t>
            </a:r>
          </a:p>
          <a:p>
            <a:pPr marL="742950" lvl="1" indent="-285750" algn="just">
              <a:lnSpc>
                <a:spcPct val="150000"/>
              </a:lnSpc>
              <a:buFont typeface="Arial" panose="020B0604020202020204" pitchFamily="34" charset="0"/>
              <a:buChar char="•"/>
            </a:pPr>
            <a:r>
              <a:rPr lang="en-IN" dirty="0" smtClean="0"/>
              <a:t>Price also changes according to vehicle style too.</a:t>
            </a:r>
          </a:p>
        </p:txBody>
      </p:sp>
    </p:spTree>
    <p:extLst>
      <p:ext uri="{BB962C8B-B14F-4D97-AF65-F5344CB8AC3E}">
        <p14:creationId xmlns:p14="http://schemas.microsoft.com/office/powerpoint/2010/main" val="2793266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472446" y="174614"/>
            <a:ext cx="3247103" cy="584775"/>
          </a:xfrm>
          <a:prstGeom prst="rect">
            <a:avLst/>
          </a:prstGeom>
          <a:solidFill>
            <a:schemeClr val="accent1">
              <a:lumMod val="20000"/>
              <a:lumOff val="80000"/>
              <a:alpha val="80000"/>
            </a:schemeClr>
          </a:solidFill>
        </p:spPr>
        <p:txBody>
          <a:bodyPr wrap="square" rtlCol="0">
            <a:spAutoFit/>
          </a:bodyPr>
          <a:lstStyle/>
          <a:p>
            <a:pPr algn="ctr"/>
            <a:r>
              <a:rPr lang="en-IN" sz="3200" b="1" dirty="0" smtClean="0">
                <a:solidFill>
                  <a:schemeClr val="accent2">
                    <a:lumMod val="75000"/>
                  </a:schemeClr>
                </a:solidFill>
                <a:latin typeface="Arial Black" panose="020B0A04020102020204" pitchFamily="34" charset="0"/>
              </a:rPr>
              <a:t>Approach</a:t>
            </a:r>
            <a:endParaRPr lang="en-IN" sz="3200" b="1" dirty="0">
              <a:solidFill>
                <a:schemeClr val="accent2">
                  <a:lumMod val="75000"/>
                </a:schemeClr>
              </a:solidFill>
              <a:latin typeface="Arial Black" panose="020B0A04020102020204" pitchFamily="34" charset="0"/>
            </a:endParaRPr>
          </a:p>
        </p:txBody>
      </p:sp>
      <p:sp>
        <p:nvSpPr>
          <p:cNvPr id="4" name="TextBox 3"/>
          <p:cNvSpPr txBox="1"/>
          <p:nvPr/>
        </p:nvSpPr>
        <p:spPr>
          <a:xfrm>
            <a:off x="914397" y="863810"/>
            <a:ext cx="10363199" cy="5909310"/>
          </a:xfrm>
          <a:prstGeom prst="rect">
            <a:avLst/>
          </a:prstGeom>
          <a:solidFill>
            <a:schemeClr val="accent1">
              <a:lumMod val="20000"/>
              <a:lumOff val="80000"/>
              <a:alpha val="80000"/>
            </a:schemeClr>
          </a:solidFill>
        </p:spPr>
        <p:txBody>
          <a:bodyPr wrap="square" rtlCol="0">
            <a:spAutoFit/>
          </a:bodyPr>
          <a:lstStyle/>
          <a:p>
            <a:pPr marL="285750" indent="-285750" algn="just">
              <a:lnSpc>
                <a:spcPct val="150000"/>
              </a:lnSpc>
              <a:buFont typeface="Wingdings" panose="05000000000000000000" pitchFamily="2" charset="2"/>
              <a:buChar char="v"/>
            </a:pPr>
            <a:r>
              <a:rPr lang="en-IN" dirty="0" smtClean="0"/>
              <a:t>The </a:t>
            </a:r>
            <a:r>
              <a:rPr lang="en-IN" dirty="0"/>
              <a:t>client has asked How can a car manufacturer optimize pricing and product development decisions to maximize profitability while meeting consumer demand</a:t>
            </a:r>
            <a:r>
              <a:rPr lang="en-IN" dirty="0" smtClean="0"/>
              <a:t>?</a:t>
            </a:r>
          </a:p>
          <a:p>
            <a:pPr marL="285750" indent="-285750" algn="just">
              <a:lnSpc>
                <a:spcPct val="150000"/>
              </a:lnSpc>
              <a:buFont typeface="Wingdings" panose="05000000000000000000" pitchFamily="2" charset="2"/>
              <a:buChar char="v"/>
            </a:pPr>
            <a:r>
              <a:rPr lang="en-IN" dirty="0" smtClean="0"/>
              <a:t>Using Regression analysis, Trend lines, Correlation Coefficients to analyze the relationship between a car's features, market category, and pricing, and identifying which features and categories are most popular among consumers and most profitable for the manufacturer. </a:t>
            </a:r>
          </a:p>
          <a:p>
            <a:pPr marL="285750" indent="-285750" algn="just">
              <a:lnSpc>
                <a:spcPct val="150000"/>
              </a:lnSpc>
              <a:buFont typeface="Wingdings" panose="05000000000000000000" pitchFamily="2" charset="2"/>
              <a:buChar char="v"/>
            </a:pPr>
            <a:r>
              <a:rPr lang="en-IN" dirty="0" smtClean="0"/>
              <a:t>Client have also asked to create a interactive dashboard for the following:</a:t>
            </a:r>
          </a:p>
          <a:p>
            <a:pPr marL="742950" lvl="1" indent="-285750" algn="just">
              <a:lnSpc>
                <a:spcPct val="150000"/>
              </a:lnSpc>
              <a:buFont typeface="Arial" panose="020B0604020202020204" pitchFamily="34" charset="0"/>
              <a:buChar char="•"/>
            </a:pPr>
            <a:r>
              <a:rPr lang="en-IN" dirty="0" smtClean="0"/>
              <a:t>How Distribution of prices vary by brand and body style?</a:t>
            </a:r>
          </a:p>
          <a:p>
            <a:pPr marL="742950" lvl="1" indent="-285750" algn="just">
              <a:lnSpc>
                <a:spcPct val="150000"/>
              </a:lnSpc>
              <a:buFont typeface="Arial" panose="020B0604020202020204" pitchFamily="34" charset="0"/>
              <a:buChar char="•"/>
            </a:pPr>
            <a:r>
              <a:rPr lang="en-IN" dirty="0" smtClean="0"/>
              <a:t>Which car have highest and average MSRPs and how does it vary by body style?</a:t>
            </a:r>
          </a:p>
          <a:p>
            <a:pPr marL="742950" lvl="1" indent="-285750" algn="just">
              <a:lnSpc>
                <a:spcPct val="150000"/>
              </a:lnSpc>
              <a:buFont typeface="Arial" panose="020B0604020202020204" pitchFamily="34" charset="0"/>
              <a:buChar char="•"/>
            </a:pPr>
            <a:r>
              <a:rPr lang="en-IN" dirty="0" smtClean="0"/>
              <a:t>How </a:t>
            </a:r>
            <a:r>
              <a:rPr lang="en-IN" dirty="0"/>
              <a:t>do the different feature such as transmission type affect the MSRP, and how does this vary by body style</a:t>
            </a:r>
            <a:r>
              <a:rPr lang="en-IN" dirty="0" smtClean="0"/>
              <a:t>?</a:t>
            </a:r>
          </a:p>
          <a:p>
            <a:pPr marL="742950" lvl="1" indent="-285750" algn="just">
              <a:lnSpc>
                <a:spcPct val="150000"/>
              </a:lnSpc>
              <a:buFont typeface="Arial" panose="020B0604020202020204" pitchFamily="34" charset="0"/>
              <a:buChar char="•"/>
            </a:pPr>
            <a:r>
              <a:rPr lang="en-IN" dirty="0"/>
              <a:t>How does the fuel efficiency of cars vary across different body styles and model years? </a:t>
            </a:r>
            <a:endParaRPr lang="en-IN" dirty="0" smtClean="0"/>
          </a:p>
          <a:p>
            <a:pPr marL="742950" lvl="1" indent="-285750" algn="just">
              <a:lnSpc>
                <a:spcPct val="150000"/>
              </a:lnSpc>
              <a:buFont typeface="Arial" panose="020B0604020202020204" pitchFamily="34" charset="0"/>
              <a:buChar char="•"/>
            </a:pPr>
            <a:r>
              <a:rPr lang="en-IN" dirty="0" smtClean="0"/>
              <a:t>How </a:t>
            </a:r>
            <a:r>
              <a:rPr lang="en-IN" dirty="0"/>
              <a:t>does the car's horsepower, MPG, and price vary across different Brands</a:t>
            </a:r>
            <a:r>
              <a:rPr lang="en-IN" dirty="0" smtClean="0"/>
              <a:t>?</a:t>
            </a:r>
          </a:p>
          <a:p>
            <a:pPr marL="285750" indent="-285750" algn="just">
              <a:lnSpc>
                <a:spcPct val="150000"/>
              </a:lnSpc>
              <a:buFont typeface="Wingdings" panose="05000000000000000000" pitchFamily="2" charset="2"/>
              <a:buChar char="v"/>
            </a:pPr>
            <a:r>
              <a:rPr lang="en-IN" dirty="0" smtClean="0"/>
              <a:t>Using Tableau, I will create a interactive dashboard for the client to take data-driven decisions on car features, pricing on their future productions.</a:t>
            </a:r>
          </a:p>
        </p:txBody>
      </p:sp>
    </p:spTree>
    <p:extLst>
      <p:ext uri="{BB962C8B-B14F-4D97-AF65-F5344CB8AC3E}">
        <p14:creationId xmlns:p14="http://schemas.microsoft.com/office/powerpoint/2010/main" val="154450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614516" y="312762"/>
            <a:ext cx="10962968" cy="6232475"/>
          </a:xfrm>
          <a:prstGeom prst="rect">
            <a:avLst/>
          </a:prstGeom>
          <a:solidFill>
            <a:schemeClr val="accent1">
              <a:lumMod val="20000"/>
              <a:lumOff val="80000"/>
              <a:alpha val="80000"/>
            </a:schemeClr>
          </a:solidFill>
        </p:spPr>
        <p:txBody>
          <a:bodyPr wrap="square" rtlCol="0">
            <a:spAutoFit/>
          </a:bodyPr>
          <a:lstStyle/>
          <a:p>
            <a:pPr marL="285750" indent="-285750" algn="just">
              <a:lnSpc>
                <a:spcPct val="150000"/>
              </a:lnSpc>
              <a:buFont typeface="Wingdings" panose="05000000000000000000" pitchFamily="2" charset="2"/>
              <a:buChar char="v"/>
            </a:pPr>
            <a:r>
              <a:rPr lang="en-IN" dirty="0"/>
              <a:t>The dataset contains information on various car models and their specifications, and is titled "Car Features and MSRP". It was collected and made available on Kaggle by Cooper Union, a private college located in New York City</a:t>
            </a:r>
            <a:r>
              <a:rPr lang="en-IN" dirty="0" smtClean="0"/>
              <a:t>.</a:t>
            </a:r>
          </a:p>
          <a:p>
            <a:pPr marL="285750" indent="-285750" algn="just">
              <a:lnSpc>
                <a:spcPct val="150000"/>
              </a:lnSpc>
              <a:buFont typeface="Wingdings" panose="05000000000000000000" pitchFamily="2" charset="2"/>
              <a:buChar char="v"/>
            </a:pPr>
            <a:r>
              <a:rPr lang="en-IN" dirty="0" smtClean="0"/>
              <a:t>It contains 16 columns and 11,914 observations.</a:t>
            </a:r>
          </a:p>
          <a:p>
            <a:pPr algn="just">
              <a:lnSpc>
                <a:spcPct val="150000"/>
              </a:lnSpc>
            </a:pPr>
            <a:r>
              <a:rPr lang="en-IN" sz="2000" b="1" i="1" dirty="0" smtClean="0"/>
              <a:t>Data Cleaning:</a:t>
            </a:r>
          </a:p>
          <a:p>
            <a:pPr marL="285750" indent="-285750" algn="just">
              <a:lnSpc>
                <a:spcPct val="150000"/>
              </a:lnSpc>
              <a:buFont typeface="Wingdings" panose="05000000000000000000" pitchFamily="2" charset="2"/>
              <a:buChar char="v"/>
            </a:pPr>
            <a:r>
              <a:rPr lang="en-IN" dirty="0" smtClean="0"/>
              <a:t>All the duplicate rows are deleted from the data based on all columns. 11,199 columns will remain.</a:t>
            </a:r>
          </a:p>
          <a:p>
            <a:pPr marL="285750" indent="-285750" algn="just">
              <a:lnSpc>
                <a:spcPct val="150000"/>
              </a:lnSpc>
              <a:buFont typeface="Wingdings" panose="05000000000000000000" pitchFamily="2" charset="2"/>
              <a:buChar char="v"/>
            </a:pPr>
            <a:r>
              <a:rPr lang="en-IN" dirty="0" smtClean="0"/>
              <a:t>There are some null values and incorrect data in the dataset for the following columns:</a:t>
            </a:r>
          </a:p>
          <a:p>
            <a:pPr marL="742950" lvl="1" indent="-285750" algn="just">
              <a:lnSpc>
                <a:spcPct val="150000"/>
              </a:lnSpc>
              <a:buFont typeface="Arial" panose="020B0604020202020204" pitchFamily="34" charset="0"/>
              <a:buChar char="•"/>
            </a:pPr>
            <a:r>
              <a:rPr lang="en-IN" b="1" i="1" dirty="0" smtClean="0"/>
              <a:t>Engine fuel Type:</a:t>
            </a:r>
            <a:r>
              <a:rPr lang="en-IN" b="1" dirty="0" smtClean="0"/>
              <a:t> </a:t>
            </a:r>
            <a:r>
              <a:rPr lang="en-IN" dirty="0"/>
              <a:t>O</a:t>
            </a:r>
            <a:r>
              <a:rPr lang="en-IN" dirty="0" smtClean="0"/>
              <a:t>nly 3 values missing and it can be easily filled by searching on the internet.</a:t>
            </a:r>
          </a:p>
          <a:p>
            <a:pPr marL="742950" lvl="1" indent="-285750" algn="just">
              <a:lnSpc>
                <a:spcPct val="150000"/>
              </a:lnSpc>
              <a:buFont typeface="Arial" panose="020B0604020202020204" pitchFamily="34" charset="0"/>
              <a:buChar char="•"/>
            </a:pPr>
            <a:r>
              <a:rPr lang="en-IN" b="1" i="1" dirty="0" smtClean="0"/>
              <a:t>Engine HP:</a:t>
            </a:r>
            <a:r>
              <a:rPr lang="en-IN" dirty="0" smtClean="0"/>
              <a:t>  About 69 missing values, their can also filled be wed searching.</a:t>
            </a:r>
          </a:p>
          <a:p>
            <a:pPr marL="742950" lvl="1" indent="-285750" algn="just">
              <a:lnSpc>
                <a:spcPct val="150000"/>
              </a:lnSpc>
              <a:buFont typeface="Arial" panose="020B0604020202020204" pitchFamily="34" charset="0"/>
              <a:buChar char="•"/>
            </a:pPr>
            <a:r>
              <a:rPr lang="en-IN" b="1" i="1" dirty="0" smtClean="0"/>
              <a:t>Engine Cylinders: </a:t>
            </a:r>
            <a:r>
              <a:rPr lang="en-IN" dirty="0" smtClean="0"/>
              <a:t>30 missing values, wed scrapping is used.</a:t>
            </a:r>
          </a:p>
          <a:p>
            <a:pPr marL="742950" lvl="1" indent="-285750" algn="just">
              <a:lnSpc>
                <a:spcPct val="150000"/>
              </a:lnSpc>
              <a:buFont typeface="Arial" panose="020B0604020202020204" pitchFamily="34" charset="0"/>
              <a:buChar char="•"/>
            </a:pPr>
            <a:r>
              <a:rPr lang="en-IN" b="1" i="1" dirty="0" smtClean="0"/>
              <a:t>Number of Doors: </a:t>
            </a:r>
            <a:r>
              <a:rPr lang="en-IN" dirty="0" smtClean="0"/>
              <a:t>6 values are missing filled them by searching on the internet.</a:t>
            </a:r>
          </a:p>
          <a:p>
            <a:pPr marL="742950" lvl="1" indent="-285750" algn="just">
              <a:lnSpc>
                <a:spcPct val="150000"/>
              </a:lnSpc>
              <a:buFont typeface="Arial" panose="020B0604020202020204" pitchFamily="34" charset="0"/>
              <a:buChar char="•"/>
            </a:pPr>
            <a:r>
              <a:rPr lang="en-IN" b="1" i="1" dirty="0" smtClean="0"/>
              <a:t>Transmission type: </a:t>
            </a:r>
            <a:r>
              <a:rPr lang="en-IN" dirty="0" smtClean="0"/>
              <a:t>There are 12 columns filled with “Unknown”, here by wed scraping we can correct them.</a:t>
            </a:r>
          </a:p>
          <a:p>
            <a:pPr marL="742950" lvl="1" indent="-285750" algn="just">
              <a:lnSpc>
                <a:spcPct val="150000"/>
              </a:lnSpc>
              <a:buFont typeface="Arial" panose="020B0604020202020204" pitchFamily="34" charset="0"/>
              <a:buChar char="•"/>
            </a:pPr>
            <a:r>
              <a:rPr lang="en-IN" b="1" i="1" dirty="0" smtClean="0"/>
              <a:t>Market category:</a:t>
            </a:r>
            <a:r>
              <a:rPr lang="en-IN" dirty="0"/>
              <a:t> </a:t>
            </a:r>
            <a:r>
              <a:rPr lang="en-IN" dirty="0" smtClean="0"/>
              <a:t>There are 3376 columns filled with “N/A”, using Pivot table the most frequently occurring market categories are calculated and fill the incorrect rows.</a:t>
            </a:r>
            <a:endParaRPr lang="en-IN" b="1" i="1" dirty="0" smtClean="0"/>
          </a:p>
          <a:p>
            <a:pPr marL="285750" indent="-285750">
              <a:buFont typeface="Wingdings" panose="05000000000000000000" pitchFamily="2" charset="2"/>
              <a:buChar char="v"/>
            </a:pPr>
            <a:endParaRPr lang="en-IN" dirty="0" smtClean="0"/>
          </a:p>
        </p:txBody>
      </p:sp>
    </p:spTree>
    <p:extLst>
      <p:ext uri="{BB962C8B-B14F-4D97-AF65-F5344CB8AC3E}">
        <p14:creationId xmlns:p14="http://schemas.microsoft.com/office/powerpoint/2010/main" val="2824282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cx="http://schemas.microsoft.com/office/drawing/2014/chartex">
        <mc:Choice Requires="cx">
          <p:graphicFrame>
            <p:nvGraphicFramePr>
              <p:cNvPr id="3" name="Chart 2"/>
              <p:cNvGraphicFramePr/>
              <p:nvPr>
                <p:extLst>
                  <p:ext uri="{D42A27DB-BD31-4B8C-83A1-F6EECF244321}">
                    <p14:modId xmlns:p14="http://schemas.microsoft.com/office/powerpoint/2010/main" val="593451345"/>
                  </p:ext>
                </p:extLst>
              </p:nvPr>
            </p:nvGraphicFramePr>
            <p:xfrm>
              <a:off x="722671" y="405580"/>
              <a:ext cx="5039032" cy="2642420"/>
            </p:xfrm>
            <a:graphic>
              <a:graphicData uri="http://schemas.microsoft.com/office/drawing/2014/chartex">
                <c:chart xmlns:c="http://schemas.openxmlformats.org/drawingml/2006/chart" xmlns:r="http://schemas.openxmlformats.org/officeDocument/2006/relationships" r:id="rId4"/>
              </a:graphicData>
            </a:graphic>
          </p:graphicFrame>
        </mc:Choice>
        <mc:Fallback xmlns="">
          <p:pic>
            <p:nvPicPr>
              <p:cNvPr id="3" name="Chart 2"/>
              <p:cNvPicPr>
                <a:picLocks noGrp="1" noRot="1" noChangeAspect="1" noMove="1" noResize="1" noEditPoints="1" noAdjustHandles="1" noChangeArrowheads="1" noChangeShapeType="1"/>
              </p:cNvPicPr>
              <p:nvPr/>
            </p:nvPicPr>
            <p:blipFill>
              <a:blip r:embed="rId5"/>
              <a:stretch>
                <a:fillRect/>
              </a:stretch>
            </p:blipFill>
            <p:spPr>
              <a:xfrm>
                <a:off x="722671" y="405580"/>
                <a:ext cx="5039032" cy="2642420"/>
              </a:xfrm>
              <a:prstGeom prst="rect">
                <a:avLst/>
              </a:prstGeom>
            </p:spPr>
          </p:pic>
        </mc:Fallback>
      </mc:AlternateContent>
      <mc:AlternateContent xmlns:mc="http://schemas.openxmlformats.org/markup-compatibility/2006" xmlns:cx="http://schemas.microsoft.com/office/drawing/2014/chartex">
        <mc:Choice Requires="cx">
          <p:graphicFrame>
            <p:nvGraphicFramePr>
              <p:cNvPr id="4" name="Chart 3"/>
              <p:cNvGraphicFramePr/>
              <p:nvPr>
                <p:extLst>
                  <p:ext uri="{D42A27DB-BD31-4B8C-83A1-F6EECF244321}">
                    <p14:modId xmlns:p14="http://schemas.microsoft.com/office/powerpoint/2010/main" val="2592375484"/>
                  </p:ext>
                </p:extLst>
              </p:nvPr>
            </p:nvGraphicFramePr>
            <p:xfrm>
              <a:off x="6376219" y="405579"/>
              <a:ext cx="4940710" cy="2642421"/>
            </p:xfrm>
            <a:graphic>
              <a:graphicData uri="http://schemas.microsoft.com/office/drawing/2014/chartex">
                <c:chart xmlns:c="http://schemas.openxmlformats.org/drawingml/2006/chart" xmlns:r="http://schemas.openxmlformats.org/officeDocument/2006/relationships" r:id="rId6"/>
              </a:graphicData>
            </a:graphic>
          </p:graphicFrame>
        </mc:Choice>
        <mc:Fallback xmlns="">
          <p:pic>
            <p:nvPicPr>
              <p:cNvPr id="4" name="Chart 3"/>
              <p:cNvPicPr>
                <a:picLocks noGrp="1" noRot="1" noChangeAspect="1" noMove="1" noResize="1" noEditPoints="1" noAdjustHandles="1" noChangeArrowheads="1" noChangeShapeType="1"/>
              </p:cNvPicPr>
              <p:nvPr/>
            </p:nvPicPr>
            <p:blipFill>
              <a:blip r:embed="rId7"/>
              <a:stretch>
                <a:fillRect/>
              </a:stretch>
            </p:blipFill>
            <p:spPr>
              <a:xfrm>
                <a:off x="6376219" y="405579"/>
                <a:ext cx="4940710" cy="2642421"/>
              </a:xfrm>
              <a:prstGeom prst="rect">
                <a:avLst/>
              </a:prstGeom>
            </p:spPr>
          </p:pic>
        </mc:Fallback>
      </mc:AlternateContent>
      <mc:AlternateContent xmlns:mc="http://schemas.openxmlformats.org/markup-compatibility/2006" xmlns:cx="http://schemas.microsoft.com/office/drawing/2014/chartex">
        <mc:Choice Requires="cx">
          <p:graphicFrame>
            <p:nvGraphicFramePr>
              <p:cNvPr id="5" name="Chart 4"/>
              <p:cNvGraphicFramePr/>
              <p:nvPr>
                <p:extLst>
                  <p:ext uri="{D42A27DB-BD31-4B8C-83A1-F6EECF244321}">
                    <p14:modId xmlns:p14="http://schemas.microsoft.com/office/powerpoint/2010/main" val="2128048206"/>
                  </p:ext>
                </p:extLst>
              </p:nvPr>
            </p:nvGraphicFramePr>
            <p:xfrm>
              <a:off x="722671" y="3581400"/>
              <a:ext cx="5039032" cy="2743200"/>
            </p:xfrm>
            <a:graphic>
              <a:graphicData uri="http://schemas.microsoft.com/office/drawing/2014/chartex">
                <c:chart xmlns:c="http://schemas.openxmlformats.org/drawingml/2006/chart" xmlns:r="http://schemas.openxmlformats.org/officeDocument/2006/relationships" r:id="rId8"/>
              </a:graphicData>
            </a:graphic>
          </p:graphicFrame>
        </mc:Choice>
        <mc:Fallback xmlns="">
          <p:pic>
            <p:nvPicPr>
              <p:cNvPr id="5" name="Chart 4"/>
              <p:cNvPicPr>
                <a:picLocks noGrp="1" noRot="1" noChangeAspect="1" noMove="1" noResize="1" noEditPoints="1" noAdjustHandles="1" noChangeArrowheads="1" noChangeShapeType="1"/>
              </p:cNvPicPr>
              <p:nvPr/>
            </p:nvPicPr>
            <p:blipFill>
              <a:blip r:embed="rId9"/>
              <a:stretch>
                <a:fillRect/>
              </a:stretch>
            </p:blipFill>
            <p:spPr>
              <a:xfrm>
                <a:off x="722671" y="3581400"/>
                <a:ext cx="5039032" cy="2743200"/>
              </a:xfrm>
              <a:prstGeom prst="rect">
                <a:avLst/>
              </a:prstGeom>
            </p:spPr>
          </p:pic>
        </mc:Fallback>
      </mc:AlternateContent>
      <p:sp>
        <p:nvSpPr>
          <p:cNvPr id="6" name="TextBox 5"/>
          <p:cNvSpPr txBox="1"/>
          <p:nvPr/>
        </p:nvSpPr>
        <p:spPr>
          <a:xfrm>
            <a:off x="6376219" y="3723968"/>
            <a:ext cx="4940710" cy="2169825"/>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dirty="0" smtClean="0"/>
              <a:t>These 3 columns have outliers:</a:t>
            </a:r>
          </a:p>
          <a:p>
            <a:pPr marL="285750" indent="-285750" algn="just">
              <a:lnSpc>
                <a:spcPct val="150000"/>
              </a:lnSpc>
              <a:buFont typeface="Arial" panose="020B0604020202020204" pitchFamily="34" charset="0"/>
              <a:buChar char="•"/>
            </a:pPr>
            <a:r>
              <a:rPr lang="en-IN" dirty="0" smtClean="0"/>
              <a:t>Above 500 horsepower, above 8 engine cylinders, and above 3916 ranking is a outlier.</a:t>
            </a:r>
          </a:p>
          <a:p>
            <a:pPr marL="285750" indent="-285750" algn="just">
              <a:lnSpc>
                <a:spcPct val="150000"/>
              </a:lnSpc>
              <a:buFont typeface="Arial" panose="020B0604020202020204" pitchFamily="34" charset="0"/>
              <a:buChar char="•"/>
            </a:pPr>
            <a:r>
              <a:rPr lang="en-IN" dirty="0" smtClean="0"/>
              <a:t>But all the outliers are checked and left them as it is.</a:t>
            </a:r>
            <a:endParaRPr lang="en-IN" dirty="0"/>
          </a:p>
        </p:txBody>
      </p:sp>
    </p:spTree>
    <p:extLst>
      <p:ext uri="{BB962C8B-B14F-4D97-AF65-F5344CB8AC3E}">
        <p14:creationId xmlns:p14="http://schemas.microsoft.com/office/powerpoint/2010/main" val="7366359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cx="http://schemas.microsoft.com/office/drawing/2014/chartex">
        <mc:Choice Requires="cx">
          <p:graphicFrame>
            <p:nvGraphicFramePr>
              <p:cNvPr id="3" name="Chart 2"/>
              <p:cNvGraphicFramePr/>
              <p:nvPr>
                <p:extLst>
                  <p:ext uri="{D42A27DB-BD31-4B8C-83A1-F6EECF244321}">
                    <p14:modId xmlns:p14="http://schemas.microsoft.com/office/powerpoint/2010/main" val="307051707"/>
                  </p:ext>
                </p:extLst>
              </p:nvPr>
            </p:nvGraphicFramePr>
            <p:xfrm>
              <a:off x="791496" y="484239"/>
              <a:ext cx="4999703" cy="2743200"/>
            </p:xfrm>
            <a:graphic>
              <a:graphicData uri="http://schemas.microsoft.com/office/drawing/2014/chartex">
                <c:chart xmlns:c="http://schemas.openxmlformats.org/drawingml/2006/chart" xmlns:r="http://schemas.openxmlformats.org/officeDocument/2006/relationships" r:id="rId4"/>
              </a:graphicData>
            </a:graphic>
          </p:graphicFrame>
        </mc:Choice>
        <mc:Fallback xmlns="">
          <p:pic>
            <p:nvPicPr>
              <p:cNvPr id="3" name="Chart 2"/>
              <p:cNvPicPr>
                <a:picLocks noGrp="1" noRot="1" noChangeAspect="1" noMove="1" noResize="1" noEditPoints="1" noAdjustHandles="1" noChangeArrowheads="1" noChangeShapeType="1"/>
              </p:cNvPicPr>
              <p:nvPr/>
            </p:nvPicPr>
            <p:blipFill>
              <a:blip r:embed="rId5"/>
              <a:stretch>
                <a:fillRect/>
              </a:stretch>
            </p:blipFill>
            <p:spPr>
              <a:xfrm>
                <a:off x="791496" y="484239"/>
                <a:ext cx="4999703" cy="2743200"/>
              </a:xfrm>
              <a:prstGeom prst="rect">
                <a:avLst/>
              </a:prstGeom>
            </p:spPr>
          </p:pic>
        </mc:Fallback>
      </mc:AlternateContent>
      <mc:AlternateContent xmlns:mc="http://schemas.openxmlformats.org/markup-compatibility/2006" xmlns:cx="http://schemas.microsoft.com/office/drawing/2014/chartex">
        <mc:Choice Requires="cx">
          <p:graphicFrame>
            <p:nvGraphicFramePr>
              <p:cNvPr id="4" name="Chart 3"/>
              <p:cNvGraphicFramePr/>
              <p:nvPr>
                <p:extLst>
                  <p:ext uri="{D42A27DB-BD31-4B8C-83A1-F6EECF244321}">
                    <p14:modId xmlns:p14="http://schemas.microsoft.com/office/powerpoint/2010/main" val="2560893991"/>
                  </p:ext>
                </p:extLst>
              </p:nvPr>
            </p:nvGraphicFramePr>
            <p:xfrm>
              <a:off x="6479458" y="484239"/>
              <a:ext cx="4960374" cy="2743200"/>
            </p:xfrm>
            <a:graphic>
              <a:graphicData uri="http://schemas.microsoft.com/office/drawing/2014/chartex">
                <c:chart xmlns:c="http://schemas.openxmlformats.org/drawingml/2006/chart" xmlns:r="http://schemas.openxmlformats.org/officeDocument/2006/relationships" r:id="rId6"/>
              </a:graphicData>
            </a:graphic>
          </p:graphicFrame>
        </mc:Choice>
        <mc:Fallback xmlns="">
          <p:pic>
            <p:nvPicPr>
              <p:cNvPr id="4" name="Chart 3"/>
              <p:cNvPicPr>
                <a:picLocks noGrp="1" noRot="1" noChangeAspect="1" noMove="1" noResize="1" noEditPoints="1" noAdjustHandles="1" noChangeArrowheads="1" noChangeShapeType="1"/>
              </p:cNvPicPr>
              <p:nvPr/>
            </p:nvPicPr>
            <p:blipFill>
              <a:blip r:embed="rId7"/>
              <a:stretch>
                <a:fillRect/>
              </a:stretch>
            </p:blipFill>
            <p:spPr>
              <a:xfrm>
                <a:off x="6479458" y="484239"/>
                <a:ext cx="4960374" cy="2743200"/>
              </a:xfrm>
              <a:prstGeom prst="rect">
                <a:avLst/>
              </a:prstGeom>
            </p:spPr>
          </p:pic>
        </mc:Fallback>
      </mc:AlternateContent>
      <mc:AlternateContent xmlns:mc="http://schemas.openxmlformats.org/markup-compatibility/2006" xmlns:cx="http://schemas.microsoft.com/office/drawing/2014/chartex">
        <mc:Choice Requires="cx">
          <p:graphicFrame>
            <p:nvGraphicFramePr>
              <p:cNvPr id="5" name="Chart 4"/>
              <p:cNvGraphicFramePr/>
              <p:nvPr>
                <p:extLst>
                  <p:ext uri="{D42A27DB-BD31-4B8C-83A1-F6EECF244321}">
                    <p14:modId xmlns:p14="http://schemas.microsoft.com/office/powerpoint/2010/main" val="612232843"/>
                  </p:ext>
                </p:extLst>
              </p:nvPr>
            </p:nvGraphicFramePr>
            <p:xfrm>
              <a:off x="791495" y="3711678"/>
              <a:ext cx="4999703" cy="2743200"/>
            </p:xfrm>
            <a:graphic>
              <a:graphicData uri="http://schemas.microsoft.com/office/drawing/2014/chartex">
                <c:chart xmlns:c="http://schemas.openxmlformats.org/drawingml/2006/chart" xmlns:r="http://schemas.openxmlformats.org/officeDocument/2006/relationships" r:id="rId8"/>
              </a:graphicData>
            </a:graphic>
          </p:graphicFrame>
        </mc:Choice>
        <mc:Fallback xmlns="">
          <p:pic>
            <p:nvPicPr>
              <p:cNvPr id="5" name="Chart 4"/>
              <p:cNvPicPr>
                <a:picLocks noGrp="1" noRot="1" noChangeAspect="1" noMove="1" noResize="1" noEditPoints="1" noAdjustHandles="1" noChangeArrowheads="1" noChangeShapeType="1"/>
              </p:cNvPicPr>
              <p:nvPr/>
            </p:nvPicPr>
            <p:blipFill>
              <a:blip r:embed="rId9"/>
              <a:stretch>
                <a:fillRect/>
              </a:stretch>
            </p:blipFill>
            <p:spPr>
              <a:xfrm>
                <a:off x="791495" y="3711678"/>
                <a:ext cx="4999703" cy="2743200"/>
              </a:xfrm>
              <a:prstGeom prst="rect">
                <a:avLst/>
              </a:prstGeom>
            </p:spPr>
          </p:pic>
        </mc:Fallback>
      </mc:AlternateContent>
      <p:sp>
        <p:nvSpPr>
          <p:cNvPr id="6" name="TextBox 5"/>
          <p:cNvSpPr txBox="1"/>
          <p:nvPr/>
        </p:nvSpPr>
        <p:spPr>
          <a:xfrm>
            <a:off x="6516328" y="4011562"/>
            <a:ext cx="4923504" cy="1754326"/>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dirty="0" smtClean="0"/>
              <a:t>Highway MPG have a extreme data point 354 miles per gallon which is wrong. So, it is corrected.</a:t>
            </a:r>
          </a:p>
          <a:p>
            <a:pPr algn="just">
              <a:lnSpc>
                <a:spcPct val="150000"/>
              </a:lnSpc>
            </a:pPr>
            <a:r>
              <a:rPr lang="en-IN" dirty="0" smtClean="0"/>
              <a:t>Other Columns doesn’t have any wrong with the outliers. </a:t>
            </a:r>
            <a:endParaRPr lang="en-IN" dirty="0"/>
          </a:p>
        </p:txBody>
      </p:sp>
    </p:spTree>
    <p:extLst>
      <p:ext uri="{BB962C8B-B14F-4D97-AF65-F5344CB8AC3E}">
        <p14:creationId xmlns:p14="http://schemas.microsoft.com/office/powerpoint/2010/main" val="151667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120877" y="1490007"/>
            <a:ext cx="9950245" cy="3877985"/>
          </a:xfrm>
          <a:prstGeom prst="rect">
            <a:avLst/>
          </a:prstGeom>
          <a:solidFill>
            <a:schemeClr val="accent1">
              <a:lumMod val="20000"/>
              <a:lumOff val="80000"/>
              <a:alpha val="80000"/>
            </a:schemeClr>
          </a:solidFill>
        </p:spPr>
        <p:txBody>
          <a:bodyPr wrap="square" rtlCol="0">
            <a:spAutoFit/>
          </a:bodyPr>
          <a:lstStyle/>
          <a:p>
            <a:pPr algn="just">
              <a:lnSpc>
                <a:spcPct val="150000"/>
              </a:lnSpc>
            </a:pPr>
            <a:r>
              <a:rPr lang="en-IN" sz="2000" b="1" i="1" dirty="0" smtClean="0"/>
              <a:t>Data analytics tasks:</a:t>
            </a:r>
          </a:p>
          <a:p>
            <a:pPr marL="342900" indent="-342900" algn="just">
              <a:lnSpc>
                <a:spcPct val="150000"/>
              </a:lnSpc>
              <a:buFont typeface="+mj-lt"/>
              <a:buAutoNum type="arabicPeriod"/>
            </a:pPr>
            <a:r>
              <a:rPr lang="en-IN" b="1" i="1" dirty="0" smtClean="0"/>
              <a:t>Popularity of a car model varying across different market categories: </a:t>
            </a:r>
            <a:endParaRPr lang="en-IN" b="1" i="1" dirty="0"/>
          </a:p>
          <a:p>
            <a:pPr lvl="0" algn="just">
              <a:lnSpc>
                <a:spcPct val="150000"/>
              </a:lnSpc>
            </a:pPr>
            <a:r>
              <a:rPr lang="en-IN" b="1" i="1" dirty="0" smtClean="0"/>
              <a:t>	Task 1.A: Pivot Table: </a:t>
            </a:r>
            <a:r>
              <a:rPr lang="en-US" dirty="0"/>
              <a:t>Pivot tables are among the most useful and powerful features in </a:t>
            </a:r>
            <a:r>
              <a:rPr lang="en-US" b="1" dirty="0"/>
              <a:t>Excel</a:t>
            </a:r>
            <a:r>
              <a:rPr lang="en-US" dirty="0"/>
              <a:t>. We use them in summarizing the data stored in a table.</a:t>
            </a:r>
            <a:endParaRPr lang="en-IN" b="1" i="1" dirty="0" smtClean="0"/>
          </a:p>
          <a:p>
            <a:pPr lvl="0" algn="just">
              <a:lnSpc>
                <a:spcPct val="150000"/>
              </a:lnSpc>
            </a:pPr>
            <a:r>
              <a:rPr lang="en-IN" b="1" i="1" dirty="0"/>
              <a:t>	</a:t>
            </a:r>
            <a:r>
              <a:rPr lang="en-IN" dirty="0" smtClean="0"/>
              <a:t>Create </a:t>
            </a:r>
            <a:r>
              <a:rPr lang="en-IN" dirty="0"/>
              <a:t>a pivot table that shows the number of car models in each market category and their corresponding popularity scores.</a:t>
            </a:r>
          </a:p>
          <a:p>
            <a:pPr lvl="0" algn="just">
              <a:lnSpc>
                <a:spcPct val="150000"/>
              </a:lnSpc>
            </a:pPr>
            <a:r>
              <a:rPr lang="en-IN" b="1" i="1" dirty="0" smtClean="0"/>
              <a:t>	Task 1.B: Combo Chart: </a:t>
            </a:r>
            <a:r>
              <a:rPr lang="en-US" dirty="0"/>
              <a:t>A combination chart is a chart that combines two or more chart types in a single chart</a:t>
            </a:r>
            <a:r>
              <a:rPr lang="en-US" dirty="0" smtClean="0"/>
              <a:t>. </a:t>
            </a:r>
            <a:r>
              <a:rPr lang="en-IN" dirty="0" smtClean="0"/>
              <a:t>Creating </a:t>
            </a:r>
            <a:r>
              <a:rPr lang="en-IN" dirty="0"/>
              <a:t>a combo chart that visualizes the relationship between market category and popularity</a:t>
            </a:r>
            <a:r>
              <a:rPr lang="en-IN" dirty="0" smtClean="0"/>
              <a:t>.</a:t>
            </a:r>
            <a:endParaRPr lang="en-IN" dirty="0"/>
          </a:p>
        </p:txBody>
      </p:sp>
    </p:spTree>
    <p:extLst>
      <p:ext uri="{BB962C8B-B14F-4D97-AF65-F5344CB8AC3E}">
        <p14:creationId xmlns:p14="http://schemas.microsoft.com/office/powerpoint/2010/main" val="324586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Blur/>
                    </a14:imgEffect>
                    <a14:imgEffect>
                      <a14:sharpenSoften amount="-30000"/>
                    </a14:imgEffect>
                    <a14:imgEffect>
                      <a14:colorTemperature colorTemp="7200"/>
                    </a14:imgEffect>
                    <a14:imgEffect>
                      <a14:saturation sat="200000"/>
                    </a14:imgEffect>
                    <a14:imgEffect>
                      <a14:brightnessContrast contrast="-7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p:cNvPicPr>
            <a:picLocks noChangeAspect="1"/>
          </p:cNvPicPr>
          <p:nvPr/>
        </p:nvPicPr>
        <p:blipFill>
          <a:blip r:embed="rId4"/>
          <a:stretch>
            <a:fillRect/>
          </a:stretch>
        </p:blipFill>
        <p:spPr>
          <a:xfrm>
            <a:off x="1002890" y="383458"/>
            <a:ext cx="4727701" cy="5987845"/>
          </a:xfrm>
          <a:prstGeom prst="rect">
            <a:avLst/>
          </a:prstGeom>
          <a:solidFill>
            <a:schemeClr val="accent1">
              <a:lumMod val="20000"/>
              <a:lumOff val="80000"/>
              <a:alpha val="80000"/>
            </a:schemeClr>
          </a:solidFill>
        </p:spPr>
      </p:pic>
      <p:pic>
        <p:nvPicPr>
          <p:cNvPr id="5" name="Picture 4"/>
          <p:cNvPicPr>
            <a:picLocks noChangeAspect="1"/>
          </p:cNvPicPr>
          <p:nvPr/>
        </p:nvPicPr>
        <p:blipFill>
          <a:blip r:embed="rId5"/>
          <a:stretch>
            <a:fillRect/>
          </a:stretch>
        </p:blipFill>
        <p:spPr>
          <a:xfrm>
            <a:off x="6331972" y="403122"/>
            <a:ext cx="4955460" cy="5987845"/>
          </a:xfrm>
          <a:prstGeom prst="rect">
            <a:avLst/>
          </a:prstGeom>
          <a:solidFill>
            <a:schemeClr val="accent1">
              <a:lumMod val="20000"/>
              <a:lumOff val="80000"/>
            </a:schemeClr>
          </a:solidFill>
        </p:spPr>
      </p:pic>
    </p:spTree>
    <p:extLst>
      <p:ext uri="{BB962C8B-B14F-4D97-AF65-F5344CB8AC3E}">
        <p14:creationId xmlns:p14="http://schemas.microsoft.com/office/powerpoint/2010/main" val="703965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1696</TotalTime>
  <Words>2251</Words>
  <Application>Microsoft Office PowerPoint</Application>
  <PresentationFormat>Widescreen</PresentationFormat>
  <Paragraphs>254</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Black</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99</cp:revision>
  <dcterms:created xsi:type="dcterms:W3CDTF">2024-03-01T07:36:30Z</dcterms:created>
  <dcterms:modified xsi:type="dcterms:W3CDTF">2024-03-04T08:14:45Z</dcterms:modified>
</cp:coreProperties>
</file>