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9" r:id="rId10"/>
    <p:sldId id="271" r:id="rId11"/>
    <p:sldId id="272" r:id="rId12"/>
    <p:sldId id="270" r:id="rId13"/>
    <p:sldId id="261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CA19-04A7-4E13-9C05-927B7441317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C1DD7-1A36-459E-BF57-E7DA5200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C1DD7-1A36-459E-BF57-E7DA5200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3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7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7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6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180D45-F46B-4484-A254-575E30AFF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46EC51-3B76-46E4-BE89-8C8E596DB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42239-8907-466E-B173-755C3129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5" r="50892" b="1"/>
          <a:stretch/>
        </p:blipFill>
        <p:spPr>
          <a:xfrm>
            <a:off x="478172" y="601201"/>
            <a:ext cx="3671681" cy="57996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19AC6FC-179B-4A36-87D7-DCE1FC55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4757"/>
            <a:ext cx="7498616" cy="579604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FE8F-660A-4741-9C48-3C1B1BB5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2760785"/>
            <a:ext cx="6798608" cy="105356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World Happiness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40CB402-D07B-45E6-887A-5D4857D69268}"/>
              </a:ext>
            </a:extLst>
          </p:cNvPr>
          <p:cNvSpPr txBox="1">
            <a:spLocks/>
          </p:cNvSpPr>
          <p:nvPr/>
        </p:nvSpPr>
        <p:spPr>
          <a:xfrm>
            <a:off x="4309242" y="5479187"/>
            <a:ext cx="7404586" cy="71188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Beth Myers, Jared Nieves, Matthew O’Donnell, Zack Rogers, and 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371107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6714A-7F55-423D-B881-5008843D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5" y="2331907"/>
            <a:ext cx="6129106" cy="3630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5D2083-801D-429C-9E75-B7A0C456BA0B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2017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87D80-A98D-4044-803F-68D9554B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15" y="2331907"/>
            <a:ext cx="6081885" cy="36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B7C30-90E2-49D5-8757-72C81C40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9" y="2443589"/>
            <a:ext cx="5885609" cy="3556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440D1A-20A0-4E53-9435-16BE25A3EE41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2018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7822C-C008-4794-AF33-87384294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87" y="2499420"/>
            <a:ext cx="5992213" cy="35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10ECC-4CE4-49C2-AF93-FA9D1552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6" y="2299449"/>
            <a:ext cx="5903845" cy="3538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55A007-49A4-4016-9F14-E20F2561A994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2019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202A0-F2E6-40DD-B4B7-6CA49B3B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51" y="2295892"/>
            <a:ext cx="6089344" cy="35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6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B401-CE8D-4EB0-A846-EEB40144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736885"/>
            <a:ext cx="3645115" cy="1588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31718-E9CF-4C0D-826F-3D40E8F1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45" y="1017800"/>
            <a:ext cx="7850088" cy="57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454E1-9483-4FD7-8B28-52A799E9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741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Heat map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53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1D8A3D0-2AE3-420C-8F31-A0A712C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0" y="2176177"/>
            <a:ext cx="3124060" cy="2893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0A1980-9C53-4234-8C4C-E584BED0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10" y="775110"/>
            <a:ext cx="7274290" cy="101349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6D6261FC-CBB5-4643-923E-94E201CA37BA}"/>
              </a:ext>
            </a:extLst>
          </p:cNvPr>
          <p:cNvSpPr txBox="1">
            <a:spLocks/>
          </p:cNvSpPr>
          <p:nvPr/>
        </p:nvSpPr>
        <p:spPr>
          <a:xfrm>
            <a:off x="5364244" y="3300304"/>
            <a:ext cx="7274290" cy="101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760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60FAC-05C7-444D-8B68-128FFD64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866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725-E1AA-4155-A099-4FAE567F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80" y="1986792"/>
            <a:ext cx="3125997" cy="3926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Formally began publication in 2012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Based upon data gathered from the Gallup World Poll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Approximately 1,000 people were surveyed in each country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Use of the </a:t>
            </a:r>
            <a:r>
              <a:rPr lang="en-US" sz="1400" dirty="0" err="1">
                <a:solidFill>
                  <a:srgbClr val="FFFFFF"/>
                </a:solidFill>
              </a:rPr>
              <a:t>Cantril</a:t>
            </a:r>
            <a:r>
              <a:rPr lang="en-US" sz="1400" dirty="0">
                <a:solidFill>
                  <a:srgbClr val="FFFFFF"/>
                </a:solidFill>
              </a:rPr>
              <a:t> ladder to measure “Happiness” 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(rating of 0 to 10, where 0 was deemed struggling and 10 is deemed thriving)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DAF30-7A87-4E25-BE47-C2FB722B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33" y="808786"/>
            <a:ext cx="7740794" cy="48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CE0E-A791-4AAF-B341-95140E94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04406"/>
          </a:xfrm>
        </p:spPr>
        <p:txBody>
          <a:bodyPr>
            <a:normAutofit/>
          </a:bodyPr>
          <a:lstStyle/>
          <a:p>
            <a:r>
              <a:rPr lang="en-US" sz="2200" dirty="0"/>
              <a:t>The Data at a glance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D7423-B583-4ED2-BB04-B41D5B59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239861"/>
            <a:ext cx="3031852" cy="3598185"/>
          </a:xfrm>
        </p:spPr>
        <p:txBody>
          <a:bodyPr>
            <a:normAutofit/>
          </a:bodyPr>
          <a:lstStyle/>
          <a:p>
            <a:r>
              <a:rPr lang="en-US" dirty="0"/>
              <a:t>There are 6 components which have been used to determine “Happiness”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Healthy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Freedom to make life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Perceptions of Corruption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53F925-5436-40D2-BA58-F0C4430B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523" y="838525"/>
            <a:ext cx="6064898" cy="5411060"/>
          </a:xfrm>
        </p:spPr>
      </p:pic>
    </p:spTree>
    <p:extLst>
      <p:ext uri="{BB962C8B-B14F-4D97-AF65-F5344CB8AC3E}">
        <p14:creationId xmlns:p14="http://schemas.microsoft.com/office/powerpoint/2010/main" val="363317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AA507-6705-42B0-B1D1-EF15FD4041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2" y="1073231"/>
            <a:ext cx="3219127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Initial analysis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BCD37-0359-4330-89FF-4F99CC524D0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702629" y="1073231"/>
            <a:ext cx="6541841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Selection of 2015 through 2019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Some Countries required renaming (example:  Trinidad &amp; Tobago vs. Trinidad and Tobago)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Instances where each country was not included in all years, which may create some limitations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2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8BBA6-FB80-4A47-94CB-DF8AD4C8BBB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458911"/>
            <a:ext cx="6518800" cy="423430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A8E20-C6B7-40A4-B6A9-3AC598B0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What did we learn…</a:t>
            </a:r>
          </a:p>
        </p:txBody>
      </p:sp>
      <p:pic>
        <p:nvPicPr>
          <p:cNvPr id="27" name="Picture 2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1446D2B-6A92-4619-BE85-C0192A993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65" y="5185635"/>
            <a:ext cx="1091491" cy="1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1B1315-4AD3-48BF-A204-9EF577881F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549" y="901798"/>
            <a:ext cx="3122143" cy="195899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25E7FC-D4A0-472C-A9DC-31690926C6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13518" y="1001422"/>
            <a:ext cx="3252903" cy="17667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CD57F74-314C-4632-8CBB-27B9783E89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2549" y="4006400"/>
            <a:ext cx="3104943" cy="195521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3113249-8BAC-405E-A5CA-BF32AECCA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1821777"/>
            <a:ext cx="3252903" cy="322850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FCEB51-009C-45A6-A5F7-4B690339158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13518" y="4127871"/>
            <a:ext cx="3252903" cy="17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1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B289903-50FE-4E5A-BC95-89161264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7" y="965200"/>
            <a:ext cx="2060298" cy="206029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ED00EF-5739-46A7-BA1D-7AAF1D0EE9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4779" y="965200"/>
            <a:ext cx="3043784" cy="206029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831366-DBB0-409F-B43E-E79FBB7560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3667" y="3836247"/>
            <a:ext cx="3697050" cy="206029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A9BF-9254-4BAE-AA14-E61840172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73" y="3836247"/>
            <a:ext cx="4120596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F803-CC56-4C0E-8283-BAA5C54C8B78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2015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E570E-D3B4-4FF4-AA22-B81868FC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7" y="2276906"/>
            <a:ext cx="5778306" cy="3692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7EE03-85BC-4B18-B99D-AA69C356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089" y="2276905"/>
            <a:ext cx="6157946" cy="36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7B3A3-27B6-475D-99C9-28BDD697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4" y="2335613"/>
            <a:ext cx="5860841" cy="35019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0E1F6C-A27A-482F-ACE2-9DDDC129A09A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2016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E55C3-234B-4ADE-8B15-2BB51456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332056"/>
            <a:ext cx="5912798" cy="35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6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195</Words>
  <Application>Microsoft Office PowerPoint</Application>
  <PresentationFormat>Widescreen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Univers</vt:lpstr>
      <vt:lpstr>Univers Condensed</vt:lpstr>
      <vt:lpstr>Wingdings 2</vt:lpstr>
      <vt:lpstr>DividendVTI</vt:lpstr>
      <vt:lpstr>World Happiness</vt:lpstr>
      <vt:lpstr>Background</vt:lpstr>
      <vt:lpstr>The Data at a glance</vt:lpstr>
      <vt:lpstr>Initial analysis</vt:lpstr>
      <vt:lpstr>What did we learn…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map</vt:lpstr>
      <vt:lpstr>World Heat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Beth Myers</dc:creator>
  <cp:lastModifiedBy>Beth Myers</cp:lastModifiedBy>
  <cp:revision>27</cp:revision>
  <dcterms:created xsi:type="dcterms:W3CDTF">2021-02-08T23:21:43Z</dcterms:created>
  <dcterms:modified xsi:type="dcterms:W3CDTF">2021-02-12T01:34:43Z</dcterms:modified>
</cp:coreProperties>
</file>