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3" r:id="rId7"/>
    <p:sldId id="265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CA19-04A7-4E13-9C05-927B7441317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C1DD7-1A36-459E-BF57-E7DA5200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5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C1DD7-1A36-459E-BF57-E7DA5200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4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3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0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3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7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3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5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7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4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7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162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180D45-F46B-4484-A254-575E30AFF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46EC51-3B76-46E4-BE89-8C8E596DB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42239-8907-466E-B173-755C31296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5" r="50892" b="1"/>
          <a:stretch/>
        </p:blipFill>
        <p:spPr>
          <a:xfrm>
            <a:off x="478172" y="601201"/>
            <a:ext cx="3671681" cy="57996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19AC6FC-179B-4A36-87D7-DCE1FC55D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4757"/>
            <a:ext cx="7498616" cy="579604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0FE8F-660A-4741-9C48-3C1B1BB5F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2760785"/>
            <a:ext cx="6798608" cy="105356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World Happiness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40CB402-D07B-45E6-887A-5D4857D69268}"/>
              </a:ext>
            </a:extLst>
          </p:cNvPr>
          <p:cNvSpPr txBox="1">
            <a:spLocks/>
          </p:cNvSpPr>
          <p:nvPr/>
        </p:nvSpPr>
        <p:spPr>
          <a:xfrm>
            <a:off x="4309242" y="5479187"/>
            <a:ext cx="7404586" cy="71188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Beth Myers, Jared Nieves, Matthew O’Donnell, Zack Rogers, and Darrius Summers</a:t>
            </a:r>
          </a:p>
        </p:txBody>
      </p:sp>
    </p:spTree>
    <p:extLst>
      <p:ext uri="{BB962C8B-B14F-4D97-AF65-F5344CB8AC3E}">
        <p14:creationId xmlns:p14="http://schemas.microsoft.com/office/powerpoint/2010/main" val="371107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4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FBBEB-F626-4E8F-A62A-8B1F1CCC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150C9-730A-43F7-B5B2-E73931849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5905" y="1113764"/>
            <a:ext cx="610817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71D8A3D0-2AE3-420C-8F31-A0A712C7F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549" y="4927343"/>
            <a:ext cx="1750870" cy="162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7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60FAC-05C7-444D-8B68-128FFD64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8664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3725-E1AA-4155-A099-4FAE567F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80" y="1986792"/>
            <a:ext cx="3125997" cy="39264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Formally began publication in 2012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Based upon data gathered from the Gallup World Poll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Approximately 1,000 people were surveyed in each country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Use of the </a:t>
            </a:r>
            <a:r>
              <a:rPr lang="en-US" sz="1400" dirty="0" err="1">
                <a:solidFill>
                  <a:srgbClr val="FFFFFF"/>
                </a:solidFill>
              </a:rPr>
              <a:t>Cantril</a:t>
            </a:r>
            <a:r>
              <a:rPr lang="en-US" sz="1400" dirty="0">
                <a:solidFill>
                  <a:srgbClr val="FFFFFF"/>
                </a:solidFill>
              </a:rPr>
              <a:t> ladder to measure “Happiness” </a:t>
            </a:r>
          </a:p>
          <a:p>
            <a:pPr lvl="1">
              <a:lnSpc>
                <a:spcPct val="110000"/>
              </a:lnSpc>
            </a:pPr>
            <a:r>
              <a:rPr lang="en-US" sz="1300" dirty="0">
                <a:solidFill>
                  <a:srgbClr val="FFFFFF"/>
                </a:solidFill>
              </a:rPr>
              <a:t>(rating of 0 to 10, where 0 was deemed struggling and 10 is deemed thriving)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4DAF30-7A87-4E25-BE47-C2FB722BA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833" y="808786"/>
            <a:ext cx="7740794" cy="484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48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AA507-6705-42B0-B1D1-EF15FD4041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1192" y="1073231"/>
            <a:ext cx="3219127" cy="47115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Initial analysis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BCD37-0359-4330-89FF-4F99CC524D0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702629" y="1073231"/>
            <a:ext cx="6541841" cy="47115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/>
            <a:r>
              <a:rPr lang="en-US" sz="1800" dirty="0">
                <a:solidFill>
                  <a:srgbClr val="FFFFFF"/>
                </a:solidFill>
              </a:rPr>
              <a:t>Selection of 2015 through 2019</a:t>
            </a:r>
          </a:p>
          <a:p>
            <a:pPr marL="285750" indent="-285750"/>
            <a:r>
              <a:rPr lang="en-US" sz="1800" dirty="0">
                <a:solidFill>
                  <a:srgbClr val="FFFFFF"/>
                </a:solidFill>
              </a:rPr>
              <a:t>Some Countries required renaming (example:  Trinidad &amp; Tobago vs. Trinidad and Tobago)</a:t>
            </a:r>
          </a:p>
          <a:p>
            <a:pPr marL="285750" indent="-285750"/>
            <a:r>
              <a:rPr lang="en-US" sz="1800" dirty="0">
                <a:solidFill>
                  <a:srgbClr val="FFFFFF"/>
                </a:solidFill>
              </a:rPr>
              <a:t>Instances where each country was not included in all years, which may create some limitations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25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CE0E-A791-4AAF-B341-95140E94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1004406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D7423-B583-4ED2-BB04-B41D5B59C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239861"/>
            <a:ext cx="3031852" cy="3598185"/>
          </a:xfrm>
        </p:spPr>
        <p:txBody>
          <a:bodyPr>
            <a:normAutofit/>
          </a:bodyPr>
          <a:lstStyle/>
          <a:p>
            <a:r>
              <a:rPr lang="en-US" dirty="0"/>
              <a:t>There are 6 components which have been used to determine “Happiness”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Social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Healthy life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Freedom to make life choices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Perceptions of Corruption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53F925-5436-40D2-BA58-F0C4430BE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66523" y="838525"/>
            <a:ext cx="6064898" cy="5411060"/>
          </a:xfrm>
        </p:spPr>
      </p:pic>
    </p:spTree>
    <p:extLst>
      <p:ext uri="{BB962C8B-B14F-4D97-AF65-F5344CB8AC3E}">
        <p14:creationId xmlns:p14="http://schemas.microsoft.com/office/powerpoint/2010/main" val="363317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8E20-C6B7-40A4-B6A9-3AC598B0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66045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did we learn…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602B7-B213-4FBE-8B51-E1B11D0C1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1904301"/>
            <a:ext cx="3031852" cy="39337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8BBA6-FB80-4A47-94CB-DF8AD4C8BB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132234"/>
            <a:ext cx="5530399" cy="3933745"/>
          </a:xfrm>
          <a:prstGeom prst="rect">
            <a:avLst/>
          </a:prstGeom>
        </p:spPr>
      </p:pic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4AFC5DD4-E705-4A30-B07E-2D08993F1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164" y="4873905"/>
            <a:ext cx="1710359" cy="192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CD57F74-314C-4632-8CBB-27B9783E89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92579" y="624892"/>
            <a:ext cx="4809174" cy="256032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1B1315-4AD3-48BF-A204-9EF577881F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5330" y="632820"/>
            <a:ext cx="4844089" cy="2560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25E7FC-D4A0-472C-A9DC-31690926C6B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0245" y="3653451"/>
            <a:ext cx="4713947" cy="256032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FCEB51-009C-45A6-A5F7-4B690339158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23664" y="3672788"/>
            <a:ext cx="4844089" cy="2560320"/>
          </a:xfrm>
          <a:prstGeom prst="rect">
            <a:avLst/>
          </a:prstGeom>
        </p:spPr>
      </p:pic>
      <p:pic>
        <p:nvPicPr>
          <p:cNvPr id="16" name="Picture 1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3113249-8BAC-405E-A5CA-BF32AECCA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18" y="2205521"/>
            <a:ext cx="1428695" cy="14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12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9">
            <a:extLst>
              <a:ext uri="{FF2B5EF4-FFF2-40B4-BE49-F238E27FC236}">
                <a16:creationId xmlns:a16="http://schemas.microsoft.com/office/drawing/2014/main" id="{40A0F4CC-F443-40C1-B000-840650808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31">
            <a:extLst>
              <a:ext uri="{FF2B5EF4-FFF2-40B4-BE49-F238E27FC236}">
                <a16:creationId xmlns:a16="http://schemas.microsoft.com/office/drawing/2014/main" id="{8FF3DAE6-FFD2-4E7C-8FB8-E958A2586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33">
            <a:extLst>
              <a:ext uri="{FF2B5EF4-FFF2-40B4-BE49-F238E27FC236}">
                <a16:creationId xmlns:a16="http://schemas.microsoft.com/office/drawing/2014/main" id="{A2F7A394-B482-4D36-A98E-11A3212A1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35">
            <a:extLst>
              <a:ext uri="{FF2B5EF4-FFF2-40B4-BE49-F238E27FC236}">
                <a16:creationId xmlns:a16="http://schemas.microsoft.com/office/drawing/2014/main" id="{A4308965-434A-4011-8316-8ABEFFED0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ED00EF-5739-46A7-BA1D-7AAF1D0EE9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8129" y="548640"/>
            <a:ext cx="5130800" cy="34729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831366-DBB0-409F-B43E-E79FBB7560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87057" y="548640"/>
            <a:ext cx="4977291" cy="3472970"/>
          </a:xfrm>
          <a:prstGeom prst="rect">
            <a:avLst/>
          </a:prstGeom>
        </p:spPr>
      </p:pic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2B289903-50FE-4E5A-BC95-891612641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86" y="4198315"/>
            <a:ext cx="2202485" cy="2202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66A9BF-9254-4BAE-AA14-E618401722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15" y="4331473"/>
            <a:ext cx="3955774" cy="19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22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B401-CE8D-4EB0-A846-EEB40144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B384-BDFA-4A5B-BD9A-F66C777B8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Jared’s </a:t>
            </a:r>
            <a:r>
              <a:rPr lang="en-US" dirty="0" err="1"/>
              <a:t>corr</a:t>
            </a:r>
            <a:r>
              <a:rPr lang="en-US" dirty="0"/>
              <a:t> 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D7B31-D200-4257-9432-E159C25CD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8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54E1-9483-4FD7-8B28-52A799E9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AAC2-9E72-45DD-A6F6-633E7A591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heat map – 2019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362243-D87F-4570-A038-B48245606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372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155</Words>
  <Application>Microsoft Office PowerPoint</Application>
  <PresentationFormat>Widescreen</PresentationFormat>
  <Paragraphs>26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Univers</vt:lpstr>
      <vt:lpstr>Univers Condensed</vt:lpstr>
      <vt:lpstr>Wingdings 2</vt:lpstr>
      <vt:lpstr>DividendVTI</vt:lpstr>
      <vt:lpstr>World Happiness</vt:lpstr>
      <vt:lpstr>Background</vt:lpstr>
      <vt:lpstr>Initial analysis</vt:lpstr>
      <vt:lpstr>The Data</vt:lpstr>
      <vt:lpstr>What did we learn…</vt:lpstr>
      <vt:lpstr>PowerPoint Presentation</vt:lpstr>
      <vt:lpstr>PowerPoint Presentation</vt:lpstr>
      <vt:lpstr>Correlation map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Beth Myers</dc:creator>
  <cp:lastModifiedBy>Beth Myers</cp:lastModifiedBy>
  <cp:revision>21</cp:revision>
  <dcterms:created xsi:type="dcterms:W3CDTF">2021-02-08T23:21:43Z</dcterms:created>
  <dcterms:modified xsi:type="dcterms:W3CDTF">2021-02-11T01:11:36Z</dcterms:modified>
</cp:coreProperties>
</file>