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notesMasterIdLst>
    <p:notesMasterId r:id="rId12"/>
  </p:notesMasterIdLst>
  <p:sldIdLst>
    <p:sldId id="257" r:id="rId2"/>
    <p:sldId id="276" r:id="rId3"/>
    <p:sldId id="258" r:id="rId4"/>
    <p:sldId id="259" r:id="rId5"/>
    <p:sldId id="260" r:id="rId6"/>
    <p:sldId id="272" r:id="rId7"/>
    <p:sldId id="261" r:id="rId8"/>
    <p:sldId id="263" r:id="rId9"/>
    <p:sldId id="262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8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54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6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7407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1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000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589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1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6" y="1765739"/>
            <a:ext cx="10731666" cy="25395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PROJECT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59467-E181-4E55-8033-8F06348787EB}"/>
              </a:ext>
            </a:extLst>
          </p:cNvPr>
          <p:cNvSpPr txBox="1"/>
          <p:nvPr/>
        </p:nvSpPr>
        <p:spPr>
          <a:xfrm>
            <a:off x="3443591" y="2529191"/>
            <a:ext cx="546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4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8E7135C-B9F2-44EE-B1BA-3FB2DF8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503" y="178676"/>
            <a:ext cx="2234326" cy="2248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CBFBF-1552-40F8-8863-A2AE5CEC7FE6}"/>
              </a:ext>
            </a:extLst>
          </p:cNvPr>
          <p:cNvSpPr txBox="1"/>
          <p:nvPr/>
        </p:nvSpPr>
        <p:spPr>
          <a:xfrm>
            <a:off x="3842408" y="178676"/>
            <a:ext cx="411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JAVA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6ACBA-B123-49E8-B356-972329E28E91}"/>
              </a:ext>
            </a:extLst>
          </p:cNvPr>
          <p:cNvSpPr txBox="1"/>
          <p:nvPr/>
        </p:nvSpPr>
        <p:spPr>
          <a:xfrm>
            <a:off x="403171" y="1051034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21-22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 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Object Oriented Programming1[JAVA]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Instructor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Pervin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 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Online Quiz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Name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Sinister Trio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73BAB54-D55E-4BC2-9FD5-BA9F4AF0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8946"/>
              </p:ext>
            </p:extLst>
          </p:nvPr>
        </p:nvGraphicFramePr>
        <p:xfrm>
          <a:off x="480247" y="4324049"/>
          <a:ext cx="8128000" cy="17707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65895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539686"/>
                    </a:ext>
                  </a:extLst>
                </a:gridCol>
              </a:tblGrid>
              <a:tr h="4378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63071"/>
                  </a:ext>
                </a:extLst>
              </a:tr>
              <a:tr h="437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Sakib</a:t>
                      </a:r>
                      <a:r>
                        <a:rPr lang="en-US" sz="2000" dirty="0"/>
                        <a:t> Hossain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21-45388-3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26990"/>
                  </a:ext>
                </a:extLst>
              </a:tr>
              <a:tr h="437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Badhon Nath 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21-45390-3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63659"/>
                  </a:ext>
                </a:extLst>
              </a:tr>
              <a:tr h="437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Tanjib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Ul</a:t>
                      </a:r>
                      <a:r>
                        <a:rPr lang="en-US" sz="2000" dirty="0"/>
                        <a:t>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21-45393-3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5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D7B77-D574-499E-8C69-FF356FDB7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26" y="2253719"/>
            <a:ext cx="10637074" cy="36951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GUI stands for Graphical User Interface.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 GUI is used not only in Java but also in all programming languages that support the development of GUIs.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A program's graphical user interface presents an easy-to-use visual display to the user.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E721F8-22B0-4172-893B-1B8FC13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9" y="40363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What is </a:t>
            </a:r>
            <a:r>
              <a:rPr lang="en-US" sz="4400" dirty="0" err="1"/>
              <a:t>gui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CCE988-0753-4AD7-90B2-2A0CB40B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88" y="1116668"/>
            <a:ext cx="9716856" cy="31532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D1CC-523D-4A8C-BEF6-4F3B47C2D418}"/>
              </a:ext>
            </a:extLst>
          </p:cNvPr>
          <p:cNvCxnSpPr>
            <a:cxnSpLocks/>
          </p:cNvCxnSpPr>
          <p:nvPr/>
        </p:nvCxnSpPr>
        <p:spPr>
          <a:xfrm>
            <a:off x="1744717" y="2039007"/>
            <a:ext cx="16606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1D9EDB-D78C-4097-BE5C-E544CEDBC432}"/>
              </a:ext>
            </a:extLst>
          </p:cNvPr>
          <p:cNvCxnSpPr/>
          <p:nvPr/>
        </p:nvCxnSpPr>
        <p:spPr>
          <a:xfrm>
            <a:off x="1744717" y="2039007"/>
            <a:ext cx="0" cy="8303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FFCC52-1683-4FAE-A286-410B602FB7AD}"/>
              </a:ext>
            </a:extLst>
          </p:cNvPr>
          <p:cNvCxnSpPr/>
          <p:nvPr/>
        </p:nvCxnSpPr>
        <p:spPr>
          <a:xfrm>
            <a:off x="1744717" y="2869324"/>
            <a:ext cx="16606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10F1D8-C3C1-4346-8339-5D83BC748937}"/>
              </a:ext>
            </a:extLst>
          </p:cNvPr>
          <p:cNvCxnSpPr/>
          <p:nvPr/>
        </p:nvCxnSpPr>
        <p:spPr>
          <a:xfrm>
            <a:off x="3405352" y="2039007"/>
            <a:ext cx="0" cy="8303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8F75BB-28E0-4D60-B741-10A6391CF65A}"/>
              </a:ext>
            </a:extLst>
          </p:cNvPr>
          <p:cNvCxnSpPr/>
          <p:nvPr/>
        </p:nvCxnSpPr>
        <p:spPr>
          <a:xfrm flipH="1">
            <a:off x="462455" y="2438400"/>
            <a:ext cx="128226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A50EC7-A718-413B-A09C-8322CB246462}"/>
              </a:ext>
            </a:extLst>
          </p:cNvPr>
          <p:cNvCxnSpPr/>
          <p:nvPr/>
        </p:nvCxnSpPr>
        <p:spPr>
          <a:xfrm>
            <a:off x="462455" y="2438400"/>
            <a:ext cx="0" cy="23017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5B4B05-B55F-4A66-A5F1-BD91D93CBFE2}"/>
              </a:ext>
            </a:extLst>
          </p:cNvPr>
          <p:cNvCxnSpPr/>
          <p:nvPr/>
        </p:nvCxnSpPr>
        <p:spPr>
          <a:xfrm>
            <a:off x="462455" y="4740166"/>
            <a:ext cx="1576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11F66-7A91-4837-BE52-6E6707B8E1D4}"/>
              </a:ext>
            </a:extLst>
          </p:cNvPr>
          <p:cNvSpPr/>
          <p:nvPr/>
        </p:nvSpPr>
        <p:spPr>
          <a:xfrm>
            <a:off x="2154621" y="4456386"/>
            <a:ext cx="3657599" cy="643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4 </a:t>
            </a:r>
            <a:r>
              <a:rPr lang="en-US" dirty="0" err="1"/>
              <a:t>JFrame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56857D-F7EC-4BBA-82C8-916A167B005D}"/>
              </a:ext>
            </a:extLst>
          </p:cNvPr>
          <p:cNvCxnSpPr>
            <a:cxnSpLocks/>
          </p:cNvCxnSpPr>
          <p:nvPr/>
        </p:nvCxnSpPr>
        <p:spPr>
          <a:xfrm>
            <a:off x="6044790" y="3653790"/>
            <a:ext cx="136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E7BCF-7139-45CF-8E67-7A83318D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1" y="199697"/>
            <a:ext cx="6128479" cy="45930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06352-7584-4557-8EF8-80C0451CF002}"/>
              </a:ext>
            </a:extLst>
          </p:cNvPr>
          <p:cNvCxnSpPr>
            <a:cxnSpLocks/>
          </p:cNvCxnSpPr>
          <p:nvPr/>
        </p:nvCxnSpPr>
        <p:spPr>
          <a:xfrm>
            <a:off x="1478280" y="320040"/>
            <a:ext cx="46177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24E0DD-8223-4C2B-B32B-A3259F589D67}"/>
              </a:ext>
            </a:extLst>
          </p:cNvPr>
          <p:cNvCxnSpPr/>
          <p:nvPr/>
        </p:nvCxnSpPr>
        <p:spPr>
          <a:xfrm>
            <a:off x="6096000" y="335280"/>
            <a:ext cx="0" cy="34823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53BD1-2B7D-4F86-9688-5D9085B652C9}"/>
              </a:ext>
            </a:extLst>
          </p:cNvPr>
          <p:cNvCxnSpPr/>
          <p:nvPr/>
        </p:nvCxnSpPr>
        <p:spPr>
          <a:xfrm>
            <a:off x="1478280" y="320040"/>
            <a:ext cx="0" cy="34594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B0B8D-F3DA-4A3F-A1FE-FF1A12DA4616}"/>
              </a:ext>
            </a:extLst>
          </p:cNvPr>
          <p:cNvCxnSpPr>
            <a:cxnSpLocks/>
          </p:cNvCxnSpPr>
          <p:nvPr/>
        </p:nvCxnSpPr>
        <p:spPr>
          <a:xfrm>
            <a:off x="1478280" y="3794759"/>
            <a:ext cx="46177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ABC4D8-E408-447D-8FD8-21C7C4641FDE}"/>
              </a:ext>
            </a:extLst>
          </p:cNvPr>
          <p:cNvCxnSpPr/>
          <p:nvPr/>
        </p:nvCxnSpPr>
        <p:spPr>
          <a:xfrm>
            <a:off x="6096000" y="62484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79D78C-4D97-41F6-9F59-1630DE7D1A4A}"/>
              </a:ext>
            </a:extLst>
          </p:cNvPr>
          <p:cNvSpPr/>
          <p:nvPr/>
        </p:nvSpPr>
        <p:spPr>
          <a:xfrm>
            <a:off x="7595010" y="407670"/>
            <a:ext cx="2529840" cy="434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64981F-6CD2-48F3-A70F-785493D340FB}"/>
              </a:ext>
            </a:extLst>
          </p:cNvPr>
          <p:cNvCxnSpPr/>
          <p:nvPr/>
        </p:nvCxnSpPr>
        <p:spPr>
          <a:xfrm>
            <a:off x="1562100" y="3611880"/>
            <a:ext cx="448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BC0ED4-419C-4B95-AA4C-D589FCF2A933}"/>
              </a:ext>
            </a:extLst>
          </p:cNvPr>
          <p:cNvCxnSpPr/>
          <p:nvPr/>
        </p:nvCxnSpPr>
        <p:spPr>
          <a:xfrm>
            <a:off x="1562100" y="366522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5FABE0-66AC-4337-AE86-DB07E5EB2846}"/>
              </a:ext>
            </a:extLst>
          </p:cNvPr>
          <p:cNvCxnSpPr/>
          <p:nvPr/>
        </p:nvCxnSpPr>
        <p:spPr>
          <a:xfrm>
            <a:off x="1562100" y="3703320"/>
            <a:ext cx="448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6C8F84-DEF6-4994-8206-8121EC371DE8}"/>
              </a:ext>
            </a:extLst>
          </p:cNvPr>
          <p:cNvCxnSpPr/>
          <p:nvPr/>
        </p:nvCxnSpPr>
        <p:spPr>
          <a:xfrm>
            <a:off x="6044790" y="3611880"/>
            <a:ext cx="0" cy="83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9AEA47-0FDD-4D12-9C67-818F68C8ABAF}"/>
              </a:ext>
            </a:extLst>
          </p:cNvPr>
          <p:cNvCxnSpPr/>
          <p:nvPr/>
        </p:nvCxnSpPr>
        <p:spPr>
          <a:xfrm>
            <a:off x="1562100" y="3611880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21578-2495-4BFB-90B8-E2F3F0896603}"/>
              </a:ext>
            </a:extLst>
          </p:cNvPr>
          <p:cNvSpPr/>
          <p:nvPr/>
        </p:nvSpPr>
        <p:spPr>
          <a:xfrm>
            <a:off x="7482710" y="3486151"/>
            <a:ext cx="2529840" cy="434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JProgressBar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4471C5-7BBA-4EE7-8070-6D3DEF091C5B}"/>
              </a:ext>
            </a:extLst>
          </p:cNvPr>
          <p:cNvCxnSpPr>
            <a:cxnSpLocks/>
          </p:cNvCxnSpPr>
          <p:nvPr/>
        </p:nvCxnSpPr>
        <p:spPr>
          <a:xfrm>
            <a:off x="5501640" y="1607820"/>
            <a:ext cx="20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634FB7E-3AC1-4D89-8147-3621A0269E7E}"/>
              </a:ext>
            </a:extLst>
          </p:cNvPr>
          <p:cNvSpPr/>
          <p:nvPr/>
        </p:nvSpPr>
        <p:spPr>
          <a:xfrm>
            <a:off x="7646219" y="1390651"/>
            <a:ext cx="2608170" cy="434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gif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9DCDA5-1E92-40C7-8959-0D90F87EA28B}"/>
              </a:ext>
            </a:extLst>
          </p:cNvPr>
          <p:cNvCxnSpPr>
            <a:cxnSpLocks/>
          </p:cNvCxnSpPr>
          <p:nvPr/>
        </p:nvCxnSpPr>
        <p:spPr>
          <a:xfrm>
            <a:off x="2880360" y="624840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97F84-6FDE-4D64-8B14-1537DC2BAAB4}"/>
              </a:ext>
            </a:extLst>
          </p:cNvPr>
          <p:cNvCxnSpPr/>
          <p:nvPr/>
        </p:nvCxnSpPr>
        <p:spPr>
          <a:xfrm>
            <a:off x="2880360" y="624840"/>
            <a:ext cx="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0BF0DF-0C4C-4726-A30F-DCFAF7E15BE7}"/>
              </a:ext>
            </a:extLst>
          </p:cNvPr>
          <p:cNvCxnSpPr>
            <a:cxnSpLocks/>
          </p:cNvCxnSpPr>
          <p:nvPr/>
        </p:nvCxnSpPr>
        <p:spPr>
          <a:xfrm>
            <a:off x="2880360" y="1043940"/>
            <a:ext cx="190500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A8F8F-BAB8-40C8-BFDC-77B28628797A}"/>
              </a:ext>
            </a:extLst>
          </p:cNvPr>
          <p:cNvCxnSpPr/>
          <p:nvPr/>
        </p:nvCxnSpPr>
        <p:spPr>
          <a:xfrm>
            <a:off x="4785360" y="624840"/>
            <a:ext cx="0" cy="42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2D1F8F-AC75-4EE2-8C5F-4DF5C8994590}"/>
              </a:ext>
            </a:extLst>
          </p:cNvPr>
          <p:cNvCxnSpPr/>
          <p:nvPr/>
        </p:nvCxnSpPr>
        <p:spPr>
          <a:xfrm>
            <a:off x="4785360" y="838200"/>
            <a:ext cx="505051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91921E-31A1-402E-BCF7-A6ABE7596CAB}"/>
              </a:ext>
            </a:extLst>
          </p:cNvPr>
          <p:cNvCxnSpPr>
            <a:cxnSpLocks/>
          </p:cNvCxnSpPr>
          <p:nvPr/>
        </p:nvCxnSpPr>
        <p:spPr>
          <a:xfrm>
            <a:off x="5273040" y="842010"/>
            <a:ext cx="17371" cy="1543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D36752-7725-4156-B8DA-0EDA398A5E2B}"/>
              </a:ext>
            </a:extLst>
          </p:cNvPr>
          <p:cNvCxnSpPr>
            <a:cxnSpLocks/>
          </p:cNvCxnSpPr>
          <p:nvPr/>
        </p:nvCxnSpPr>
        <p:spPr>
          <a:xfrm>
            <a:off x="5290411" y="2385060"/>
            <a:ext cx="22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7D6165-53E1-4F32-9D1B-AB3256595EF8}"/>
              </a:ext>
            </a:extLst>
          </p:cNvPr>
          <p:cNvSpPr/>
          <p:nvPr/>
        </p:nvSpPr>
        <p:spPr>
          <a:xfrm>
            <a:off x="7567890" y="2141221"/>
            <a:ext cx="2608170" cy="449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JLabel</a:t>
            </a:r>
            <a:endParaRPr lang="en-US" dirty="0"/>
          </a:p>
        </p:txBody>
      </p:sp>
      <p:pic>
        <p:nvPicPr>
          <p:cNvPr id="69" name="Picture 68" descr="Text&#10;&#10;Description automatically generated">
            <a:extLst>
              <a:ext uri="{FF2B5EF4-FFF2-40B4-BE49-F238E27FC236}">
                <a16:creationId xmlns:a16="http://schemas.microsoft.com/office/drawing/2014/main" id="{A4408BB8-877D-46F1-A030-1AFF974F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403" y="4655819"/>
            <a:ext cx="3297801" cy="1885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D13435-5C12-4AA3-AA56-C3AE9B463B86}"/>
              </a:ext>
            </a:extLst>
          </p:cNvPr>
          <p:cNvCxnSpPr/>
          <p:nvPr/>
        </p:nvCxnSpPr>
        <p:spPr>
          <a:xfrm>
            <a:off x="8859930" y="3920489"/>
            <a:ext cx="0" cy="548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9CB8C4-E95E-4138-B630-0CD4A43B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6" y="256732"/>
            <a:ext cx="4697673" cy="26672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6E97B-FB28-461A-AB12-A43B7BFAA093}"/>
              </a:ext>
            </a:extLst>
          </p:cNvPr>
          <p:cNvCxnSpPr/>
          <p:nvPr/>
        </p:nvCxnSpPr>
        <p:spPr>
          <a:xfrm>
            <a:off x="4740965" y="1292087"/>
            <a:ext cx="1355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29C0F-9861-49AB-A265-B8EF0E4DCFE7}"/>
              </a:ext>
            </a:extLst>
          </p:cNvPr>
          <p:cNvCxnSpPr/>
          <p:nvPr/>
        </p:nvCxnSpPr>
        <p:spPr>
          <a:xfrm>
            <a:off x="4711148" y="1669774"/>
            <a:ext cx="1384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194D64-03F7-4BEB-B66E-FB23070DA4F8}"/>
              </a:ext>
            </a:extLst>
          </p:cNvPr>
          <p:cNvCxnSpPr/>
          <p:nvPr/>
        </p:nvCxnSpPr>
        <p:spPr>
          <a:xfrm>
            <a:off x="3389243" y="2156791"/>
            <a:ext cx="0" cy="3279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266A3D-A3E6-43E9-BB02-88F26D23A2E3}"/>
              </a:ext>
            </a:extLst>
          </p:cNvPr>
          <p:cNvCxnSpPr>
            <a:cxnSpLocks/>
          </p:cNvCxnSpPr>
          <p:nvPr/>
        </p:nvCxnSpPr>
        <p:spPr>
          <a:xfrm>
            <a:off x="3925957" y="2196548"/>
            <a:ext cx="0" cy="2882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D74891-31F0-486F-8D83-00B0833687E3}"/>
              </a:ext>
            </a:extLst>
          </p:cNvPr>
          <p:cNvCxnSpPr>
            <a:cxnSpLocks/>
          </p:cNvCxnSpPr>
          <p:nvPr/>
        </p:nvCxnSpPr>
        <p:spPr>
          <a:xfrm>
            <a:off x="4465320" y="2156791"/>
            <a:ext cx="0" cy="3279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DEC4B9-F3A0-48C4-8550-EEC3D1EB38CE}"/>
              </a:ext>
            </a:extLst>
          </p:cNvPr>
          <p:cNvCxnSpPr/>
          <p:nvPr/>
        </p:nvCxnSpPr>
        <p:spPr>
          <a:xfrm>
            <a:off x="3389243" y="2484783"/>
            <a:ext cx="2635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2635D0-00D8-4873-960E-023DD0E0AA8E}"/>
              </a:ext>
            </a:extLst>
          </p:cNvPr>
          <p:cNvSpPr/>
          <p:nvPr/>
        </p:nvSpPr>
        <p:spPr>
          <a:xfrm>
            <a:off x="6096000" y="1133723"/>
            <a:ext cx="2583180" cy="316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812E7-B389-4401-936D-8B44ADA1E08E}"/>
              </a:ext>
            </a:extLst>
          </p:cNvPr>
          <p:cNvSpPr/>
          <p:nvPr/>
        </p:nvSpPr>
        <p:spPr>
          <a:xfrm>
            <a:off x="6096000" y="1512446"/>
            <a:ext cx="2583180" cy="314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JPasswordField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5CA29-B46F-441E-A892-BD20D5940205}"/>
              </a:ext>
            </a:extLst>
          </p:cNvPr>
          <p:cNvSpPr/>
          <p:nvPr/>
        </p:nvSpPr>
        <p:spPr>
          <a:xfrm>
            <a:off x="6096000" y="2352924"/>
            <a:ext cx="2635637" cy="316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1279C-50C1-4EF9-A007-2671A049AC65}"/>
              </a:ext>
            </a:extLst>
          </p:cNvPr>
          <p:cNvSpPr txBox="1"/>
          <p:nvPr/>
        </p:nvSpPr>
        <p:spPr>
          <a:xfrm>
            <a:off x="6436360" y="21469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highlight>
                  <a:srgbClr val="008080"/>
                </a:highlight>
              </a:rPr>
              <a:t>LOGIN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9365E-59FD-4D66-B287-88514291032A}"/>
              </a:ext>
            </a:extLst>
          </p:cNvPr>
          <p:cNvSpPr txBox="1"/>
          <p:nvPr/>
        </p:nvSpPr>
        <p:spPr>
          <a:xfrm>
            <a:off x="168566" y="3352800"/>
            <a:ext cx="5856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Exit Button:        </a:t>
            </a:r>
            <a:r>
              <a:rPr lang="en-US" sz="1800" dirty="0" err="1">
                <a:solidFill>
                  <a:srgbClr val="0E739C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E0E0F5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exit</a:t>
            </a:r>
            <a:r>
              <a:rPr lang="en-US" sz="1800" i="1" dirty="0">
                <a:solidFill>
                  <a:srgbClr val="F0F0FA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800" i="1" dirty="0">
                <a:solidFill>
                  <a:srgbClr val="F0F0FA"/>
                </a:solidFill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E0E0F5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i="1" dirty="0">
                <a:solidFill>
                  <a:srgbClr val="E0E0F5"/>
                </a:solidFill>
                <a:latin typeface="Consolas" panose="020B0609020204030204" pitchFamily="49" charset="0"/>
              </a:rPr>
              <a:t>                         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E0E0F5"/>
                </a:solidFill>
              </a:rPr>
              <a:t>Reset Button</a:t>
            </a:r>
            <a:r>
              <a:rPr lang="en-US" b="1" i="1" dirty="0">
                <a:solidFill>
                  <a:srgbClr val="E0E0F5"/>
                </a:solidFill>
                <a:latin typeface="Consolas" panose="020B0609020204030204" pitchFamily="49" charset="0"/>
              </a:rPr>
              <a:t>:  </a:t>
            </a:r>
            <a:r>
              <a:rPr lang="en-US" sz="1800" dirty="0" err="1">
                <a:solidFill>
                  <a:srgbClr val="66E1F8"/>
                </a:solidFill>
                <a:latin typeface="Consolas" panose="020B0609020204030204" pitchFamily="49" charset="0"/>
              </a:rPr>
              <a:t>textField</a:t>
            </a:r>
            <a:r>
              <a:rPr lang="en-US" sz="1800" dirty="0" err="1">
                <a:solidFill>
                  <a:srgbClr val="E0E0F5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sz="1800" dirty="0">
                <a:solidFill>
                  <a:srgbClr val="F0F0F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5617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F0F0F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0E0F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6E1F8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passwordField</a:t>
            </a:r>
            <a:r>
              <a:rPr lang="en-US" sz="1800" dirty="0" err="1">
                <a:solidFill>
                  <a:srgbClr val="E0E0F5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sz="1800" dirty="0">
                <a:solidFill>
                  <a:srgbClr val="F0F0F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5617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F0F0F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E0E0F5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E0E0F5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9" name="Picture 2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BD1C10F-3F19-4296-AAE9-4CF3DAF9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75" y="4197006"/>
            <a:ext cx="5082525" cy="258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3E48B7-3F7C-4E9A-8AF6-57D6D0EC8AF5}"/>
              </a:ext>
            </a:extLst>
          </p:cNvPr>
          <p:cNvSpPr txBox="1"/>
          <p:nvPr/>
        </p:nvSpPr>
        <p:spPr>
          <a:xfrm>
            <a:off x="7400297" y="353511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Log In Button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ED6FA-34F6-4F21-BA8C-62DC71DF30BB}"/>
              </a:ext>
            </a:extLst>
          </p:cNvPr>
          <p:cNvSpPr txBox="1"/>
          <p:nvPr/>
        </p:nvSpPr>
        <p:spPr>
          <a:xfrm>
            <a:off x="4235820" y="100185"/>
            <a:ext cx="33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Instructions Page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58C3F1-5EC3-4BC5-9D39-8FD687ABE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1" y="1141007"/>
            <a:ext cx="5530850" cy="325827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B0E6C-E312-4EB6-90FC-D45A665A6FCD}"/>
              </a:ext>
            </a:extLst>
          </p:cNvPr>
          <p:cNvCxnSpPr/>
          <p:nvPr/>
        </p:nvCxnSpPr>
        <p:spPr>
          <a:xfrm>
            <a:off x="3352800" y="4155440"/>
            <a:ext cx="299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980E50-F51B-456D-BFC6-7FDB89E46E92}"/>
              </a:ext>
            </a:extLst>
          </p:cNvPr>
          <p:cNvCxnSpPr/>
          <p:nvPr/>
        </p:nvCxnSpPr>
        <p:spPr>
          <a:xfrm flipV="1">
            <a:off x="6339840" y="1503680"/>
            <a:ext cx="0" cy="26517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6107D-87BE-4310-AB79-A045370C3E8C}"/>
              </a:ext>
            </a:extLst>
          </p:cNvPr>
          <p:cNvCxnSpPr/>
          <p:nvPr/>
        </p:nvCxnSpPr>
        <p:spPr>
          <a:xfrm>
            <a:off x="6339840" y="150368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0C6A4-C74F-4EFB-ADB5-62520C65A5EA}"/>
              </a:ext>
            </a:extLst>
          </p:cNvPr>
          <p:cNvSpPr/>
          <p:nvPr/>
        </p:nvSpPr>
        <p:spPr>
          <a:xfrm>
            <a:off x="7508240" y="1280160"/>
            <a:ext cx="30784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DF23D6-D3D7-4085-A73B-A6E1425B505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47480" y="1727200"/>
            <a:ext cx="0" cy="44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9EE61E77-6CC5-47A6-A59B-3F8C5124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49" y="2383955"/>
            <a:ext cx="5213880" cy="19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7237FB-F3BA-47FE-B53D-50D85E8E77D4}"/>
              </a:ext>
            </a:extLst>
          </p:cNvPr>
          <p:cNvSpPr txBox="1"/>
          <p:nvPr/>
        </p:nvSpPr>
        <p:spPr>
          <a:xfrm>
            <a:off x="4592320" y="235466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 PAGE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2BAB2-B352-4CFB-96A5-503B45A6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81" y="1319342"/>
            <a:ext cx="5347639" cy="44746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CBE768-3BDD-47B7-9044-6E30AD382B20}"/>
              </a:ext>
            </a:extLst>
          </p:cNvPr>
          <p:cNvCxnSpPr/>
          <p:nvPr/>
        </p:nvCxnSpPr>
        <p:spPr>
          <a:xfrm>
            <a:off x="865762" y="2208179"/>
            <a:ext cx="5953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CA189-6F33-4983-B1FC-B395033C7B07}"/>
              </a:ext>
            </a:extLst>
          </p:cNvPr>
          <p:cNvSpPr/>
          <p:nvPr/>
        </p:nvSpPr>
        <p:spPr>
          <a:xfrm>
            <a:off x="6935822" y="1946576"/>
            <a:ext cx="3988340" cy="523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JRadioButton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549EF5-706B-42EE-9AE8-0262B78ABC91}"/>
              </a:ext>
            </a:extLst>
          </p:cNvPr>
          <p:cNvCxnSpPr>
            <a:cxnSpLocks/>
          </p:cNvCxnSpPr>
          <p:nvPr/>
        </p:nvCxnSpPr>
        <p:spPr>
          <a:xfrm>
            <a:off x="2762655" y="5321030"/>
            <a:ext cx="3968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7EC80-B996-4522-95B8-AD5F8DF56F88}"/>
              </a:ext>
            </a:extLst>
          </p:cNvPr>
          <p:cNvCxnSpPr/>
          <p:nvPr/>
        </p:nvCxnSpPr>
        <p:spPr>
          <a:xfrm>
            <a:off x="1070043" y="5398851"/>
            <a:ext cx="0" cy="2529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05E72-23A8-4271-B1BB-EEC6888C7A26}"/>
              </a:ext>
            </a:extLst>
          </p:cNvPr>
          <p:cNvCxnSpPr/>
          <p:nvPr/>
        </p:nvCxnSpPr>
        <p:spPr>
          <a:xfrm>
            <a:off x="1070043" y="5661498"/>
            <a:ext cx="219845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F1A9B7-AB91-47DD-B0B5-4631E2B1E1D9}"/>
              </a:ext>
            </a:extLst>
          </p:cNvPr>
          <p:cNvCxnSpPr/>
          <p:nvPr/>
        </p:nvCxnSpPr>
        <p:spPr>
          <a:xfrm flipV="1">
            <a:off x="3258766" y="5321030"/>
            <a:ext cx="0" cy="3307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572C529-B3B0-4181-8FAA-0E885E172BC2}"/>
              </a:ext>
            </a:extLst>
          </p:cNvPr>
          <p:cNvSpPr/>
          <p:nvPr/>
        </p:nvSpPr>
        <p:spPr>
          <a:xfrm>
            <a:off x="6780180" y="5038932"/>
            <a:ext cx="3988340" cy="56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DFDA3-D967-45A8-B0A9-D8008523769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92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D75D272-97EE-462A-8646-D4CE4023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953"/>
            <a:ext cx="6011694" cy="5175115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16CFAD74-1C18-460D-A00B-E10D8544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31" y="1108953"/>
            <a:ext cx="5315692" cy="52966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CACB71-FC89-45CF-B7DD-5FA603CDEC2E}"/>
              </a:ext>
            </a:extLst>
          </p:cNvPr>
          <p:cNvSpPr txBox="1"/>
          <p:nvPr/>
        </p:nvSpPr>
        <p:spPr>
          <a:xfrm>
            <a:off x="1751504" y="204600"/>
            <a:ext cx="29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QUIZ’S QUESTIONS: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D2551-3847-44CC-BBB5-2D57602EE1BE}"/>
              </a:ext>
            </a:extLst>
          </p:cNvPr>
          <p:cNvSpPr txBox="1"/>
          <p:nvPr/>
        </p:nvSpPr>
        <p:spPr>
          <a:xfrm>
            <a:off x="7344383" y="204600"/>
            <a:ext cx="2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QUIZ’S ANSWERS:</a:t>
            </a:r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282</Words>
  <Application>Microsoft Office PowerPoint</Application>
  <PresentationFormat>Widescreen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Arial</vt:lpstr>
      <vt:lpstr>Bookman Old Style</vt:lpstr>
      <vt:lpstr>Calibri</vt:lpstr>
      <vt:lpstr>Consolas</vt:lpstr>
      <vt:lpstr>Rockwell</vt:lpstr>
      <vt:lpstr>Times New Roman</vt:lpstr>
      <vt:lpstr>Wingdings</vt:lpstr>
      <vt:lpstr>Damask</vt:lpstr>
      <vt:lpstr>JAVA PROJECT</vt:lpstr>
      <vt:lpstr>PowerPoint Presentation</vt:lpstr>
      <vt:lpstr>What is gui?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ASUS</dc:creator>
  <cp:lastModifiedBy>BADHON NATH JOY</cp:lastModifiedBy>
  <cp:revision>65</cp:revision>
  <dcterms:created xsi:type="dcterms:W3CDTF">2014-04-17T23:07:25Z</dcterms:created>
  <dcterms:modified xsi:type="dcterms:W3CDTF">2022-04-20T21:26:13Z</dcterms:modified>
</cp:coreProperties>
</file>