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89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47AC3-39C2-4FDA-8969-225DF54221C7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A5B-F63C-42CC-B928-F27CE8DCE9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Source:</a:t>
            </a:r>
            <a:r>
              <a:rPr lang="fr-FR" baseline="0" smtClean="0"/>
              <a:t> https://medium.com/creative-wallonia-engine/business-model-canvas-lean-canvas-m%C3%AAme-combat-593a824d2d32 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FBA5B-F63C-42CC-B928-F27CE8DCE9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Source:</a:t>
            </a:r>
            <a:r>
              <a:rPr lang="fr-FR" baseline="0" dirty="0" smtClean="0"/>
              <a:t> https://medium.com/creative-wallonia-engine/business-model-canvas-lean-canvas-m%C3%AAme-combat-593a824d2d32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FBA5B-F63C-42CC-B928-F27CE8DCE9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8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010-B157-4281-B0AB-4AC6BC5CD7F4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C6D-5189-40E0-AB70-B91F1A16746E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5FB1-11C0-4251-BF07-D9946C239461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40A-F228-4C00-8739-0027BA0468C9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 Boumenir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5210175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5A23-3DB2-4530-B973-24431CE23962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8B6-8711-4B57-984C-AD499529A4EB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70A-CE12-4D33-8878-A63D5010C141}" type="datetime1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6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5DCE-00B4-4A17-99F4-6CB62BB1E56C}" type="datetime1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B57-75AA-4547-9B49-6959FB09E7FF}" type="datetime1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CAF-C3F1-4360-B996-5E056265A5BF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9AED-961A-4B34-A157-46AA243DA256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84D-4E5F-464A-9D6B-F209C2910923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BMC </a:t>
            </a:r>
            <a:r>
              <a:rPr lang="fr-FR" dirty="0" err="1" smtClean="0"/>
              <a:t>Linkedin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4" y="1257732"/>
            <a:ext cx="8806122" cy="56002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930185" y="104576"/>
            <a:ext cx="3912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En</a:t>
            </a:r>
            <a:r>
              <a:rPr lang="fr-FR" dirty="0" smtClean="0"/>
              <a:t> </a:t>
            </a:r>
            <a:r>
              <a:rPr lang="fr-FR" b="1" dirty="0" smtClean="0"/>
              <a:t>orange</a:t>
            </a:r>
            <a:r>
              <a:rPr lang="fr-FR" dirty="0" smtClean="0"/>
              <a:t> = caractéristiques communes</a:t>
            </a:r>
          </a:p>
          <a:p>
            <a:r>
              <a:rPr lang="fr-FR" b="1" dirty="0" smtClean="0"/>
              <a:t>En couleur </a:t>
            </a:r>
            <a:r>
              <a:rPr lang="fr-FR" dirty="0" smtClean="0"/>
              <a:t>= caractéristiques propres </a:t>
            </a:r>
          </a:p>
          <a:p>
            <a:r>
              <a:rPr lang="fr-FR" dirty="0" smtClean="0"/>
              <a:t>aux segments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48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BMC Google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1098"/>
          <a:stretch/>
        </p:blipFill>
        <p:spPr>
          <a:xfrm>
            <a:off x="246459" y="1330285"/>
            <a:ext cx="8854935" cy="55277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930185" y="104576"/>
            <a:ext cx="3912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En</a:t>
            </a:r>
            <a:r>
              <a:rPr lang="fr-FR" dirty="0" smtClean="0"/>
              <a:t> </a:t>
            </a:r>
            <a:r>
              <a:rPr lang="fr-FR" b="1" dirty="0" smtClean="0"/>
              <a:t>orange</a:t>
            </a:r>
            <a:r>
              <a:rPr lang="fr-FR" dirty="0" smtClean="0"/>
              <a:t> = caractéristiques communes</a:t>
            </a:r>
          </a:p>
          <a:p>
            <a:r>
              <a:rPr lang="fr-FR" b="1" dirty="0" smtClean="0"/>
              <a:t>En couleur </a:t>
            </a:r>
            <a:r>
              <a:rPr lang="fr-FR" dirty="0" smtClean="0"/>
              <a:t>= caractéristiques propres </a:t>
            </a:r>
          </a:p>
          <a:p>
            <a:r>
              <a:rPr lang="fr-FR" dirty="0" smtClean="0"/>
              <a:t>aux segments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54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F1A2D1C11854B9FFC32C131C381FE" ma:contentTypeVersion="2" ma:contentTypeDescription="Crée un document." ma:contentTypeScope="" ma:versionID="2d87bb7aefa1b7928bd4d8fb84a739b4">
  <xsd:schema xmlns:xsd="http://www.w3.org/2001/XMLSchema" xmlns:xs="http://www.w3.org/2001/XMLSchema" xmlns:p="http://schemas.microsoft.com/office/2006/metadata/properties" xmlns:ns2="bab36dca-282a-475f-8bcb-68a40bc8b4bd" targetNamespace="http://schemas.microsoft.com/office/2006/metadata/properties" ma:root="true" ma:fieldsID="a67ac02f471e8bcc4daec919f593b721" ns2:_="">
    <xsd:import namespace="bab36dca-282a-475f-8bcb-68a40bc8b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dca-282a-475f-8bcb-68a40bc8b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AA63C6-0285-435B-8151-036009487F3C}">
  <ds:schemaRefs>
    <ds:schemaRef ds:uri="15ffb938-d000-45bb-a5d2-406465d186b7"/>
    <ds:schemaRef ds:uri="http://purl.org/dc/elements/1.1/"/>
    <ds:schemaRef ds:uri="http://purl.org/dc/terms/"/>
    <ds:schemaRef ds:uri="1302e3cc-bdfd-4349-b5ed-60de45247e0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383B99-320E-4C6B-8217-B070E203E2C2}"/>
</file>

<file path=customXml/itemProps3.xml><?xml version="1.0" encoding="utf-8"?>
<ds:datastoreItem xmlns:ds="http://schemas.openxmlformats.org/officeDocument/2006/customXml" ds:itemID="{3D59ABCA-9AEA-4F57-91DF-A5CA271CD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42</Words>
  <Application>Microsoft Office PowerPoint</Application>
  <PresentationFormat>Grand écran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BMC Linkedin</vt:lpstr>
      <vt:lpstr>BMC Google </vt:lpstr>
    </vt:vector>
  </TitlesOfParts>
  <Company>Groupe CESI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SERREAU Yann</dc:creator>
  <cp:lastModifiedBy>BOISADAN Andréa</cp:lastModifiedBy>
  <cp:revision>21</cp:revision>
  <dcterms:created xsi:type="dcterms:W3CDTF">2020-02-03T14:32:46Z</dcterms:created>
  <dcterms:modified xsi:type="dcterms:W3CDTF">2021-03-12T13:29:04Z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0x010100066F1A2D1C11854B9FFC32C131C381FE</vt:lpwstr>
  </property>
</Properties>
</file>