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47AC3-39C2-4FDA-8969-225DF54221C7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A5B-F63C-42CC-B928-F27CE8DCE9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010-B157-4281-B0AB-4AC6BC5CD7F4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C6D-5189-40E0-AB70-B91F1A16746E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5FB1-11C0-4251-BF07-D9946C23946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40A-F228-4C00-8739-0027BA0468C9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 Boumenir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5210175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5A23-3DB2-4530-B973-24431CE23962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8B6-8711-4B57-984C-AD499529A4EB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70A-CE12-4D33-8878-A63D5010C141}" type="datetime1">
              <a:rPr lang="fr-FR" smtClean="0"/>
              <a:t>11/03/2021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6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5DCE-00B4-4A17-99F4-6CB62BB1E56C}" type="datetime1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B57-75AA-4547-9B49-6959FB09E7FF}" type="datetime1">
              <a:rPr lang="fr-FR" smtClean="0"/>
              <a:t>11/03/2021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CAF-C3F1-4360-B996-5E056265A5BF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9AED-961A-4B34-A157-46AA243DA256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84D-4E5F-464A-9D6B-F209C2910923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2" y="464025"/>
            <a:ext cx="9981021" cy="59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F1A2D1C11854B9FFC32C131C381FE" ma:contentTypeVersion="2" ma:contentTypeDescription="Crée un document." ma:contentTypeScope="" ma:versionID="2d87bb7aefa1b7928bd4d8fb84a739b4">
  <xsd:schema xmlns:xsd="http://www.w3.org/2001/XMLSchema" xmlns:xs="http://www.w3.org/2001/XMLSchema" xmlns:p="http://schemas.microsoft.com/office/2006/metadata/properties" xmlns:ns2="bab36dca-282a-475f-8bcb-68a40bc8b4bd" targetNamespace="http://schemas.microsoft.com/office/2006/metadata/properties" ma:root="true" ma:fieldsID="a67ac02f471e8bcc4daec919f593b721" ns2:_="">
    <xsd:import namespace="bab36dca-282a-475f-8bcb-68a40bc8b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dca-282a-475f-8bcb-68a40bc8b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AA63C6-0285-435B-8151-036009487F3C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15ffb938-d000-45bb-a5d2-406465d186b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302e3cc-bdfd-4349-b5ed-60de45247e07"/>
  </ds:schemaRefs>
</ds:datastoreItem>
</file>

<file path=customXml/itemProps2.xml><?xml version="1.0" encoding="utf-8"?>
<ds:datastoreItem xmlns:ds="http://schemas.openxmlformats.org/officeDocument/2006/customXml" ds:itemID="{3D59ABCA-9AEA-4F57-91DF-A5CA271CD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AA45C-19DB-4335-A137-DDA7D8331AF6}"/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Groupe CESI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SERREAU Yann</dc:creator>
  <cp:lastModifiedBy>BOISADAN Andréa</cp:lastModifiedBy>
  <cp:revision>20</cp:revision>
  <dcterms:created xsi:type="dcterms:W3CDTF">2020-02-03T14:32:46Z</dcterms:created>
  <dcterms:modified xsi:type="dcterms:W3CDTF">2021-03-11T14:56:52Z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0x010100066F1A2D1C11854B9FFC32C131C381FE</vt:lpwstr>
  </property>
</Properties>
</file>