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47AC3-39C2-4FDA-8969-225DF54221C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A5B-F63C-42CC-B928-F27CE8DCE9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4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010-B157-4281-B0AB-4AC6BC5CD7F4}" type="datetime1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C6D-5189-40E0-AB70-B91F1A16746E}" type="datetime1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0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5FB1-11C0-4251-BF07-D9946C239461}" type="datetime1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40A-F228-4C00-8739-0027BA0468C9}" type="datetime1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 Boumenir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5210175"/>
            <a:ext cx="278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5A23-3DB2-4530-B973-24431CE23962}" type="datetime1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8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8B6-8711-4B57-984C-AD499529A4EB}" type="datetime1">
              <a:rPr lang="fr-FR" smtClean="0"/>
              <a:t>17/03/2021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70A-CE12-4D33-8878-A63D5010C141}" type="datetime1">
              <a:rPr lang="fr-FR" smtClean="0"/>
              <a:t>17/03/2021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6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5DCE-00B4-4A17-99F4-6CB62BB1E56C}" type="datetime1">
              <a:rPr lang="fr-FR" smtClean="0"/>
              <a:t>17/03/2021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72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B57-75AA-4547-9B49-6959FB09E7FF}" type="datetime1">
              <a:rPr lang="fr-FR" smtClean="0"/>
              <a:t>17/03/2021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DCAF-C3F1-4360-B996-5E056265A5BF}" type="datetime1">
              <a:rPr lang="fr-FR" smtClean="0"/>
              <a:t>17/03/2021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9AED-961A-4B34-A157-46AA243DA256}" type="datetime1">
              <a:rPr lang="fr-FR" smtClean="0"/>
              <a:t>17/03/2021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684D-4E5F-464A-9D6B-F209C2910923}" type="datetime1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6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Mapping</a:t>
            </a:r>
            <a:r>
              <a:rPr lang="fr-FR" dirty="0" smtClean="0"/>
              <a:t> de positionnement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en marketing pour identifier votre positionnement par rapport à la concurrence </a:t>
            </a:r>
          </a:p>
          <a:p>
            <a:endParaRPr lang="fr-FR" dirty="0" smtClean="0"/>
          </a:p>
          <a:p>
            <a:r>
              <a:rPr lang="fr-FR" dirty="0" smtClean="0"/>
              <a:t>Vous devez identifier deux axes de différenciation</a:t>
            </a:r>
          </a:p>
          <a:p>
            <a:pPr lvl="1"/>
            <a:r>
              <a:rPr lang="fr-FR" dirty="0" smtClean="0"/>
              <a:t>Soit  afin d’illustrer le positionnement de votre idée et votre valeur ajoutée par rapport à la concurrence </a:t>
            </a:r>
          </a:p>
          <a:p>
            <a:pPr lvl="1"/>
            <a:r>
              <a:rPr lang="fr-FR" dirty="0" smtClean="0"/>
              <a:t>Soit identifier les concurrents directs et ceux indirects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Les axes sont à définir en fonction de votre idée et de votre projet </a:t>
            </a:r>
          </a:p>
        </p:txBody>
      </p:sp>
    </p:spTree>
    <p:extLst>
      <p:ext uri="{BB962C8B-B14F-4D97-AF65-F5344CB8AC3E}">
        <p14:creationId xmlns:p14="http://schemas.microsoft.com/office/powerpoint/2010/main" val="142348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d’axe 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5336275" y="1690689"/>
            <a:ext cx="13648" cy="4546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098042" y="4094328"/>
            <a:ext cx="4763068" cy="136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479576" y="151803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Prix +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40511" y="605236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Prix - 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086299" y="3909662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Performance +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419369" y="3909662"/>
            <a:ext cx="151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Performance 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028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F1A2D1C11854B9FFC32C131C381FE" ma:contentTypeVersion="2" ma:contentTypeDescription="Crée un document." ma:contentTypeScope="" ma:versionID="2d87bb7aefa1b7928bd4d8fb84a739b4">
  <xsd:schema xmlns:xsd="http://www.w3.org/2001/XMLSchema" xmlns:xs="http://www.w3.org/2001/XMLSchema" xmlns:p="http://schemas.microsoft.com/office/2006/metadata/properties" xmlns:ns2="bab36dca-282a-475f-8bcb-68a40bc8b4bd" targetNamespace="http://schemas.microsoft.com/office/2006/metadata/properties" ma:root="true" ma:fieldsID="a67ac02f471e8bcc4daec919f593b721" ns2:_="">
    <xsd:import namespace="bab36dca-282a-475f-8bcb-68a40bc8b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dca-282a-475f-8bcb-68a40bc8b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CF5306-436D-4E83-8A5F-41CA40D561D1}"/>
</file>

<file path=customXml/itemProps2.xml><?xml version="1.0" encoding="utf-8"?>
<ds:datastoreItem xmlns:ds="http://schemas.openxmlformats.org/officeDocument/2006/customXml" ds:itemID="{3D59ABCA-9AEA-4F57-91DF-A5CA271CDF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AA63C6-0285-435B-8151-036009487F3C}">
  <ds:schemaRefs>
    <ds:schemaRef ds:uri="http://schemas.microsoft.com/office/infopath/2007/PartnerControls"/>
    <ds:schemaRef ds:uri="15ffb938-d000-45bb-a5d2-406465d186b7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1302e3cc-bdfd-4349-b5ed-60de45247e0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71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Mapping de positionnement </vt:lpstr>
      <vt:lpstr>Exemple d’axe </vt:lpstr>
    </vt:vector>
  </TitlesOfParts>
  <Company>Groupe CESI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SERREAU Yann</dc:creator>
  <cp:lastModifiedBy>BOISADAN Andréa</cp:lastModifiedBy>
  <cp:revision>22</cp:revision>
  <dcterms:created xsi:type="dcterms:W3CDTF">2020-02-03T14:32:46Z</dcterms:created>
  <dcterms:modified xsi:type="dcterms:W3CDTF">2021-03-17T16:54:13Z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0x010100066F1A2D1C11854B9FFC32C131C381FE</vt:lpwstr>
  </property>
</Properties>
</file>