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64" r:id="rId5"/>
    <p:sldId id="262" r:id="rId6"/>
    <p:sldId id="263" r:id="rId7"/>
    <p:sldId id="258" r:id="rId8"/>
    <p:sldId id="270" r:id="rId9"/>
    <p:sldId id="259" r:id="rId10"/>
    <p:sldId id="260" r:id="rId11"/>
    <p:sldId id="261"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B7174-5318-46DF-90E3-8932398D486A}" v="15" dt="2023-08-12T12:34:27.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10920C82-8DC0-4BED-AE7A-BAE39EFA826B}"/>
    <pc:docChg chg="custSel modSld">
      <pc:chgData name="Shivraj Sharma" userId="e2ac9427-934a-4679-9d2a-b77fd6c0bbbc" providerId="ADAL" clId="{10920C82-8DC0-4BED-AE7A-BAE39EFA826B}" dt="2023-08-06T16:47:31.416" v="5"/>
      <pc:docMkLst>
        <pc:docMk/>
      </pc:docMkLst>
      <pc:sldChg chg="addSp modSp mod setBg setClrOvrMap">
        <pc:chgData name="Shivraj Sharma" userId="e2ac9427-934a-4679-9d2a-b77fd6c0bbbc" providerId="ADAL" clId="{10920C82-8DC0-4BED-AE7A-BAE39EFA826B}" dt="2023-08-06T16:01:35.535" v="0" actId="26606"/>
        <pc:sldMkLst>
          <pc:docMk/>
          <pc:sldMk cId="1240660577" sldId="256"/>
        </pc:sldMkLst>
        <pc:spChg chg="mod">
          <ac:chgData name="Shivraj Sharma" userId="e2ac9427-934a-4679-9d2a-b77fd6c0bbbc" providerId="ADAL" clId="{10920C82-8DC0-4BED-AE7A-BAE39EFA826B}" dt="2023-08-06T16:01:35.535" v="0" actId="26606"/>
          <ac:spMkLst>
            <pc:docMk/>
            <pc:sldMk cId="1240660577" sldId="256"/>
            <ac:spMk id="2" creationId="{98D5C32D-C077-3734-6A63-0A00E9F29CA1}"/>
          </ac:spMkLst>
        </pc:spChg>
        <pc:spChg chg="add">
          <ac:chgData name="Shivraj Sharma" userId="e2ac9427-934a-4679-9d2a-b77fd6c0bbbc" providerId="ADAL" clId="{10920C82-8DC0-4BED-AE7A-BAE39EFA826B}" dt="2023-08-06T16:01:35.535" v="0" actId="26606"/>
          <ac:spMkLst>
            <pc:docMk/>
            <pc:sldMk cId="1240660577" sldId="256"/>
            <ac:spMk id="7" creationId="{DE27238C-8EAF-4098-86E6-7723B7DAE601}"/>
          </ac:spMkLst>
        </pc:spChg>
        <pc:spChg chg="add">
          <ac:chgData name="Shivraj Sharma" userId="e2ac9427-934a-4679-9d2a-b77fd6c0bbbc" providerId="ADAL" clId="{10920C82-8DC0-4BED-AE7A-BAE39EFA826B}" dt="2023-08-06T16:01:35.535" v="0" actId="26606"/>
          <ac:spMkLst>
            <pc:docMk/>
            <pc:sldMk cId="1240660577" sldId="256"/>
            <ac:spMk id="9" creationId="{992F97B1-1891-4FCC-9E5F-BA97EDB48F89}"/>
          </ac:spMkLst>
        </pc:spChg>
        <pc:spChg chg="add">
          <ac:chgData name="Shivraj Sharma" userId="e2ac9427-934a-4679-9d2a-b77fd6c0bbbc" providerId="ADAL" clId="{10920C82-8DC0-4BED-AE7A-BAE39EFA826B}" dt="2023-08-06T16:01:35.535" v="0" actId="26606"/>
          <ac:spMkLst>
            <pc:docMk/>
            <pc:sldMk cId="1240660577" sldId="256"/>
            <ac:spMk id="11" creationId="{78C6C821-FEE1-4EB6-9590-C021440C77DE}"/>
          </ac:spMkLst>
        </pc:spChg>
        <pc:spChg chg="add">
          <ac:chgData name="Shivraj Sharma" userId="e2ac9427-934a-4679-9d2a-b77fd6c0bbbc" providerId="ADAL" clId="{10920C82-8DC0-4BED-AE7A-BAE39EFA826B}" dt="2023-08-06T16:01:35.535" v="0" actId="26606"/>
          <ac:spMkLst>
            <pc:docMk/>
            <pc:sldMk cId="1240660577" sldId="256"/>
            <ac:spMk id="13" creationId="{B61A74B3-E247-44D4-8C48-FAE8E2056401}"/>
          </ac:spMkLst>
        </pc:spChg>
      </pc:sldChg>
      <pc:sldChg chg="addSp modSp mod setBg addAnim">
        <pc:chgData name="Shivraj Sharma" userId="e2ac9427-934a-4679-9d2a-b77fd6c0bbbc" providerId="ADAL" clId="{10920C82-8DC0-4BED-AE7A-BAE39EFA826B}" dt="2023-08-06T16:47:31.416" v="5"/>
        <pc:sldMkLst>
          <pc:docMk/>
          <pc:sldMk cId="3716948062" sldId="257"/>
        </pc:sldMkLst>
        <pc:spChg chg="mod">
          <ac:chgData name="Shivraj Sharma" userId="e2ac9427-934a-4679-9d2a-b77fd6c0bbbc" providerId="ADAL" clId="{10920C82-8DC0-4BED-AE7A-BAE39EFA826B}" dt="2023-08-06T16:47:31.394" v="4" actId="26606"/>
          <ac:spMkLst>
            <pc:docMk/>
            <pc:sldMk cId="3716948062" sldId="257"/>
            <ac:spMk id="2" creationId="{602C463E-74EF-FC78-6D07-B22129B5342B}"/>
          </ac:spMkLst>
        </pc:spChg>
        <pc:spChg chg="mod">
          <ac:chgData name="Shivraj Sharma" userId="e2ac9427-934a-4679-9d2a-b77fd6c0bbbc" providerId="ADAL" clId="{10920C82-8DC0-4BED-AE7A-BAE39EFA826B}" dt="2023-08-06T16:47:31.394" v="4" actId="26606"/>
          <ac:spMkLst>
            <pc:docMk/>
            <pc:sldMk cId="3716948062" sldId="257"/>
            <ac:spMk id="3" creationId="{FB2DEE75-1D02-78D8-AEF0-3D15C31BE579}"/>
          </ac:spMkLst>
        </pc:spChg>
        <pc:spChg chg="add">
          <ac:chgData name="Shivraj Sharma" userId="e2ac9427-934a-4679-9d2a-b77fd6c0bbbc" providerId="ADAL" clId="{10920C82-8DC0-4BED-AE7A-BAE39EFA826B}" dt="2023-08-06T16:47:31.394" v="4" actId="26606"/>
          <ac:spMkLst>
            <pc:docMk/>
            <pc:sldMk cId="3716948062" sldId="257"/>
            <ac:spMk id="13" creationId="{989BE678-777B-482A-A616-FEDC47B162E5}"/>
          </ac:spMkLst>
        </pc:spChg>
        <pc:spChg chg="add">
          <ac:chgData name="Shivraj Sharma" userId="e2ac9427-934a-4679-9d2a-b77fd6c0bbbc" providerId="ADAL" clId="{10920C82-8DC0-4BED-AE7A-BAE39EFA826B}" dt="2023-08-06T16:47:31.394" v="4" actId="26606"/>
          <ac:spMkLst>
            <pc:docMk/>
            <pc:sldMk cId="3716948062" sldId="257"/>
            <ac:spMk id="19" creationId="{D28BE0C3-2102-4820-B88B-A448B1840D14}"/>
          </ac:spMkLst>
        </pc:spChg>
        <pc:spChg chg="add">
          <ac:chgData name="Shivraj Sharma" userId="e2ac9427-934a-4679-9d2a-b77fd6c0bbbc" providerId="ADAL" clId="{10920C82-8DC0-4BED-AE7A-BAE39EFA826B}" dt="2023-08-06T16:47:31.394" v="4" actId="26606"/>
          <ac:spMkLst>
            <pc:docMk/>
            <pc:sldMk cId="3716948062" sldId="257"/>
            <ac:spMk id="21" creationId="{C885E190-58DD-42DD-A4A8-401E15C92A52}"/>
          </ac:spMkLst>
        </pc:spChg>
        <pc:picChg chg="add">
          <ac:chgData name="Shivraj Sharma" userId="e2ac9427-934a-4679-9d2a-b77fd6c0bbbc" providerId="ADAL" clId="{10920C82-8DC0-4BED-AE7A-BAE39EFA826B}" dt="2023-08-06T16:47:31.394" v="4" actId="26606"/>
          <ac:picMkLst>
            <pc:docMk/>
            <pc:sldMk cId="3716948062" sldId="257"/>
            <ac:picMk id="5" creationId="{CC7CE761-EA99-5D34-B066-204056D76B9A}"/>
          </ac:picMkLst>
        </pc:picChg>
        <pc:picChg chg="add">
          <ac:chgData name="Shivraj Sharma" userId="e2ac9427-934a-4679-9d2a-b77fd6c0bbbc" providerId="ADAL" clId="{10920C82-8DC0-4BED-AE7A-BAE39EFA826B}" dt="2023-08-06T16:47:31.394" v="4" actId="26606"/>
          <ac:picMkLst>
            <pc:docMk/>
            <pc:sldMk cId="3716948062" sldId="257"/>
            <ac:picMk id="9" creationId="{DF19BAF3-7E20-4B9D-B544-BABAEEA1FA75}"/>
          </ac:picMkLst>
        </pc:picChg>
        <pc:picChg chg="add">
          <ac:chgData name="Shivraj Sharma" userId="e2ac9427-934a-4679-9d2a-b77fd6c0bbbc" providerId="ADAL" clId="{10920C82-8DC0-4BED-AE7A-BAE39EFA826B}" dt="2023-08-06T16:47:31.394" v="4" actId="26606"/>
          <ac:picMkLst>
            <pc:docMk/>
            <pc:sldMk cId="3716948062" sldId="257"/>
            <ac:picMk id="11" creationId="{950648F4-ABCD-4DF0-8641-76CFB2354721}"/>
          </ac:picMkLst>
        </pc:picChg>
        <pc:picChg chg="add">
          <ac:chgData name="Shivraj Sharma" userId="e2ac9427-934a-4679-9d2a-b77fd6c0bbbc" providerId="ADAL" clId="{10920C82-8DC0-4BED-AE7A-BAE39EFA826B}" dt="2023-08-06T16:47:31.394" v="4" actId="26606"/>
          <ac:picMkLst>
            <pc:docMk/>
            <pc:sldMk cId="3716948062" sldId="257"/>
            <ac:picMk id="15" creationId="{CF1EB4BD-9C7E-4AA3-9681-C7EB0DA6250B}"/>
          </ac:picMkLst>
        </pc:picChg>
        <pc:picChg chg="add">
          <ac:chgData name="Shivraj Sharma" userId="e2ac9427-934a-4679-9d2a-b77fd6c0bbbc" providerId="ADAL" clId="{10920C82-8DC0-4BED-AE7A-BAE39EFA826B}" dt="2023-08-06T16:47:31.394" v="4" actId="26606"/>
          <ac:picMkLst>
            <pc:docMk/>
            <pc:sldMk cId="3716948062" sldId="257"/>
            <ac:picMk id="17" creationId="{94AAE3AA-3759-4D28-B0EF-575F25A5146C}"/>
          </ac:picMkLst>
        </pc:picChg>
      </pc:sldChg>
      <pc:sldChg chg="addSp modSp mod setBg setClrOvrMap">
        <pc:chgData name="Shivraj Sharma" userId="e2ac9427-934a-4679-9d2a-b77fd6c0bbbc" providerId="ADAL" clId="{10920C82-8DC0-4BED-AE7A-BAE39EFA826B}" dt="2023-08-06T16:02:02.672" v="3" actId="14100"/>
        <pc:sldMkLst>
          <pc:docMk/>
          <pc:sldMk cId="3173696270" sldId="269"/>
        </pc:sldMkLst>
        <pc:spChg chg="mod">
          <ac:chgData name="Shivraj Sharma" userId="e2ac9427-934a-4679-9d2a-b77fd6c0bbbc" providerId="ADAL" clId="{10920C82-8DC0-4BED-AE7A-BAE39EFA826B}" dt="2023-08-06T16:01:55.288" v="1" actId="26606"/>
          <ac:spMkLst>
            <pc:docMk/>
            <pc:sldMk cId="3173696270" sldId="269"/>
            <ac:spMk id="2" creationId="{FA87124F-7728-7F9D-0A58-EF326DE47E99}"/>
          </ac:spMkLst>
        </pc:spChg>
        <pc:spChg chg="add">
          <ac:chgData name="Shivraj Sharma" userId="e2ac9427-934a-4679-9d2a-b77fd6c0bbbc" providerId="ADAL" clId="{10920C82-8DC0-4BED-AE7A-BAE39EFA826B}" dt="2023-08-06T16:01:55.288" v="1" actId="26606"/>
          <ac:spMkLst>
            <pc:docMk/>
            <pc:sldMk cId="3173696270" sldId="269"/>
            <ac:spMk id="9" creationId="{F747F1B4-B831-4277-8AB0-32767F7EB7BF}"/>
          </ac:spMkLst>
        </pc:spChg>
        <pc:spChg chg="add">
          <ac:chgData name="Shivraj Sharma" userId="e2ac9427-934a-4679-9d2a-b77fd6c0bbbc" providerId="ADAL" clId="{10920C82-8DC0-4BED-AE7A-BAE39EFA826B}" dt="2023-08-06T16:01:55.288" v="1" actId="26606"/>
          <ac:spMkLst>
            <pc:docMk/>
            <pc:sldMk cId="3173696270" sldId="269"/>
            <ac:spMk id="11" creationId="{D80CFA21-AB7C-4BEB-9BFF-05764FBBF3C6}"/>
          </ac:spMkLst>
        </pc:spChg>
        <pc:spChg chg="add">
          <ac:chgData name="Shivraj Sharma" userId="e2ac9427-934a-4679-9d2a-b77fd6c0bbbc" providerId="ADAL" clId="{10920C82-8DC0-4BED-AE7A-BAE39EFA826B}" dt="2023-08-06T16:01:55.288" v="1" actId="26606"/>
          <ac:spMkLst>
            <pc:docMk/>
            <pc:sldMk cId="3173696270" sldId="269"/>
            <ac:spMk id="13" creationId="{12F7E335-851A-4CAE-B09F-E657819D4600}"/>
          </ac:spMkLst>
        </pc:spChg>
        <pc:spChg chg="add">
          <ac:chgData name="Shivraj Sharma" userId="e2ac9427-934a-4679-9d2a-b77fd6c0bbbc" providerId="ADAL" clId="{10920C82-8DC0-4BED-AE7A-BAE39EFA826B}" dt="2023-08-06T16:01:55.288" v="1" actId="26606"/>
          <ac:spMkLst>
            <pc:docMk/>
            <pc:sldMk cId="3173696270" sldId="269"/>
            <ac:spMk id="15" creationId="{10B541F0-7F6E-402E-84D8-CF96EACA5FBC}"/>
          </ac:spMkLst>
        </pc:spChg>
        <pc:graphicFrameChg chg="mod modGraphic">
          <ac:chgData name="Shivraj Sharma" userId="e2ac9427-934a-4679-9d2a-b77fd6c0bbbc" providerId="ADAL" clId="{10920C82-8DC0-4BED-AE7A-BAE39EFA826B}" dt="2023-08-06T16:02:02.672" v="3" actId="14100"/>
          <ac:graphicFrameMkLst>
            <pc:docMk/>
            <pc:sldMk cId="3173696270" sldId="269"/>
            <ac:graphicFrameMk id="4" creationId="{7967ECD7-2F14-765F-E776-BC0B2552A5FD}"/>
          </ac:graphicFrameMkLst>
        </pc:graphicFrameChg>
      </pc:sldChg>
    </pc:docChg>
  </pc:docChgLst>
  <pc:docChgLst>
    <pc:chgData name="pooja sharma" userId="1e4467ea736579e4" providerId="LiveId" clId="{6C2C569F-5D71-48C2-AD72-4C81D82287D4}"/>
    <pc:docChg chg="custSel addSld modSld">
      <pc:chgData name="pooja sharma" userId="1e4467ea736579e4" providerId="LiveId" clId="{6C2C569F-5D71-48C2-AD72-4C81D82287D4}" dt="2023-03-31T16:54:55.098" v="52" actId="1076"/>
      <pc:docMkLst>
        <pc:docMk/>
      </pc:docMkLst>
      <pc:sldChg chg="addSp delSp modSp new mod">
        <pc:chgData name="pooja sharma" userId="1e4467ea736579e4" providerId="LiveId" clId="{6C2C569F-5D71-48C2-AD72-4C81D82287D4}" dt="2023-03-31T16:07:56.264" v="20" actId="14100"/>
        <pc:sldMkLst>
          <pc:docMk/>
          <pc:sldMk cId="1134291465" sldId="262"/>
        </pc:sldMkLst>
        <pc:spChg chg="del">
          <ac:chgData name="pooja sharma" userId="1e4467ea736579e4" providerId="LiveId" clId="{6C2C569F-5D71-48C2-AD72-4C81D82287D4}" dt="2023-03-31T16:06:00.516" v="4" actId="478"/>
          <ac:spMkLst>
            <pc:docMk/>
            <pc:sldMk cId="1134291465" sldId="262"/>
            <ac:spMk id="2" creationId="{AFBD684B-885F-2710-6C0C-A1A165A2C6FC}"/>
          </ac:spMkLst>
        </pc:spChg>
        <pc:spChg chg="del">
          <ac:chgData name="pooja sharma" userId="1e4467ea736579e4" providerId="LiveId" clId="{6C2C569F-5D71-48C2-AD72-4C81D82287D4}" dt="2023-03-31T16:05:58.769" v="3" actId="478"/>
          <ac:spMkLst>
            <pc:docMk/>
            <pc:sldMk cId="1134291465" sldId="262"/>
            <ac:spMk id="3" creationId="{B4A68F06-6C65-090F-9FE8-6812574B2174}"/>
          </ac:spMkLst>
        </pc:spChg>
        <pc:picChg chg="add mod">
          <ac:chgData name="pooja sharma" userId="1e4467ea736579e4" providerId="LiveId" clId="{6C2C569F-5D71-48C2-AD72-4C81D82287D4}" dt="2023-03-31T16:07:56.264" v="20" actId="14100"/>
          <ac:picMkLst>
            <pc:docMk/>
            <pc:sldMk cId="1134291465" sldId="262"/>
            <ac:picMk id="1026" creationId="{4B3AB7BC-E5DB-189E-B62F-5D77A000A041}"/>
          </ac:picMkLst>
        </pc:picChg>
      </pc:sldChg>
      <pc:sldChg chg="addSp delSp modSp new mod">
        <pc:chgData name="pooja sharma" userId="1e4467ea736579e4" providerId="LiveId" clId="{6C2C569F-5D71-48C2-AD72-4C81D82287D4}" dt="2023-03-31T16:08:16.912" v="21" actId="14100"/>
        <pc:sldMkLst>
          <pc:docMk/>
          <pc:sldMk cId="2243176794" sldId="263"/>
        </pc:sldMkLst>
        <pc:spChg chg="del">
          <ac:chgData name="pooja sharma" userId="1e4467ea736579e4" providerId="LiveId" clId="{6C2C569F-5D71-48C2-AD72-4C81D82287D4}" dt="2023-03-31T16:06:35.904" v="9" actId="478"/>
          <ac:spMkLst>
            <pc:docMk/>
            <pc:sldMk cId="2243176794" sldId="263"/>
            <ac:spMk id="2" creationId="{11A377C6-658C-8F6D-13ED-02CC51EA8BA3}"/>
          </ac:spMkLst>
        </pc:spChg>
        <pc:spChg chg="del">
          <ac:chgData name="pooja sharma" userId="1e4467ea736579e4" providerId="LiveId" clId="{6C2C569F-5D71-48C2-AD72-4C81D82287D4}" dt="2023-03-31T16:06:34.617" v="8" actId="478"/>
          <ac:spMkLst>
            <pc:docMk/>
            <pc:sldMk cId="2243176794" sldId="263"/>
            <ac:spMk id="3" creationId="{9B19AA9D-6458-5209-3879-0CA49058924A}"/>
          </ac:spMkLst>
        </pc:spChg>
        <pc:picChg chg="add mod">
          <ac:chgData name="pooja sharma" userId="1e4467ea736579e4" providerId="LiveId" clId="{6C2C569F-5D71-48C2-AD72-4C81D82287D4}" dt="2023-03-31T16:08:16.912" v="21" actId="14100"/>
          <ac:picMkLst>
            <pc:docMk/>
            <pc:sldMk cId="2243176794" sldId="263"/>
            <ac:picMk id="2050" creationId="{553B1FCE-5F33-3EB4-CD19-5B8C5DD5B6E9}"/>
          </ac:picMkLst>
        </pc:picChg>
      </pc:sldChg>
      <pc:sldChg chg="addSp modSp new">
        <pc:chgData name="pooja sharma" userId="1e4467ea736579e4" providerId="LiveId" clId="{6C2C569F-5D71-48C2-AD72-4C81D82287D4}" dt="2023-03-31T16:07:50.680" v="19" actId="14100"/>
        <pc:sldMkLst>
          <pc:docMk/>
          <pc:sldMk cId="295784602" sldId="264"/>
        </pc:sldMkLst>
        <pc:picChg chg="add mod">
          <ac:chgData name="pooja sharma" userId="1e4467ea736579e4" providerId="LiveId" clId="{6C2C569F-5D71-48C2-AD72-4C81D82287D4}" dt="2023-03-31T16:07:50.680" v="19" actId="14100"/>
          <ac:picMkLst>
            <pc:docMk/>
            <pc:sldMk cId="295784602" sldId="264"/>
            <ac:picMk id="3074" creationId="{AB558BF9-B4BC-FE8B-6384-88EE1121588B}"/>
          </ac:picMkLst>
        </pc:picChg>
      </pc:sldChg>
      <pc:sldChg chg="addSp delSp modSp new mod">
        <pc:chgData name="pooja sharma" userId="1e4467ea736579e4" providerId="LiveId" clId="{6C2C569F-5D71-48C2-AD72-4C81D82287D4}" dt="2023-03-31T16:12:08.664" v="27" actId="478"/>
        <pc:sldMkLst>
          <pc:docMk/>
          <pc:sldMk cId="2963897266" sldId="265"/>
        </pc:sldMkLst>
        <pc:spChg chg="del">
          <ac:chgData name="pooja sharma" userId="1e4467ea736579e4" providerId="LiveId" clId="{6C2C569F-5D71-48C2-AD72-4C81D82287D4}" dt="2023-03-31T16:12:08.664" v="27" actId="478"/>
          <ac:spMkLst>
            <pc:docMk/>
            <pc:sldMk cId="2963897266" sldId="265"/>
            <ac:spMk id="2" creationId="{DC841A90-A3C4-B5E7-F278-0447D965D145}"/>
          </ac:spMkLst>
        </pc:spChg>
        <pc:spChg chg="del">
          <ac:chgData name="pooja sharma" userId="1e4467ea736579e4" providerId="LiveId" clId="{6C2C569F-5D71-48C2-AD72-4C81D82287D4}" dt="2023-03-31T16:12:07.513" v="26" actId="478"/>
          <ac:spMkLst>
            <pc:docMk/>
            <pc:sldMk cId="2963897266" sldId="265"/>
            <ac:spMk id="3" creationId="{33230C82-A325-8975-332B-32D546BD6B27}"/>
          </ac:spMkLst>
        </pc:spChg>
        <pc:spChg chg="add">
          <ac:chgData name="pooja sharma" userId="1e4467ea736579e4" providerId="LiveId" clId="{6C2C569F-5D71-48C2-AD72-4C81D82287D4}" dt="2023-03-31T16:11:39.861" v="23"/>
          <ac:spMkLst>
            <pc:docMk/>
            <pc:sldMk cId="2963897266" sldId="265"/>
            <ac:spMk id="4" creationId="{9809FAF4-00B9-F3EA-643A-2F333240FEAF}"/>
          </ac:spMkLst>
        </pc:spChg>
        <pc:spChg chg="add mod">
          <ac:chgData name="pooja sharma" userId="1e4467ea736579e4" providerId="LiveId" clId="{6C2C569F-5D71-48C2-AD72-4C81D82287D4}" dt="2023-03-31T16:11:45.151" v="24"/>
          <ac:spMkLst>
            <pc:docMk/>
            <pc:sldMk cId="2963897266" sldId="265"/>
            <ac:spMk id="5" creationId="{C8002D3C-BBB1-0711-DE15-0CBD614B064C}"/>
          </ac:spMkLst>
        </pc:spChg>
        <pc:spChg chg="add mod">
          <ac:chgData name="pooja sharma" userId="1e4467ea736579e4" providerId="LiveId" clId="{6C2C569F-5D71-48C2-AD72-4C81D82287D4}" dt="2023-03-31T16:12:00.907" v="25"/>
          <ac:spMkLst>
            <pc:docMk/>
            <pc:sldMk cId="2963897266" sldId="265"/>
            <ac:spMk id="6" creationId="{FD16AE17-20E3-BE0A-9267-BCA498E1F90B}"/>
          </ac:spMkLst>
        </pc:spChg>
      </pc:sldChg>
      <pc:sldChg chg="delSp modSp new mod">
        <pc:chgData name="pooja sharma" userId="1e4467ea736579e4" providerId="LiveId" clId="{6C2C569F-5D71-48C2-AD72-4C81D82287D4}" dt="2023-03-31T16:54:19.635" v="45" actId="1076"/>
        <pc:sldMkLst>
          <pc:docMk/>
          <pc:sldMk cId="3939242499" sldId="266"/>
        </pc:sldMkLst>
        <pc:spChg chg="mod">
          <ac:chgData name="pooja sharma" userId="1e4467ea736579e4" providerId="LiveId" clId="{6C2C569F-5D71-48C2-AD72-4C81D82287D4}" dt="2023-03-31T16:54:19.635" v="45" actId="1076"/>
          <ac:spMkLst>
            <pc:docMk/>
            <pc:sldMk cId="3939242499" sldId="266"/>
            <ac:spMk id="2" creationId="{7508A063-C0C6-C70C-07E5-EFA9277BF4DF}"/>
          </ac:spMkLst>
        </pc:spChg>
        <pc:spChg chg="del">
          <ac:chgData name="pooja sharma" userId="1e4467ea736579e4" providerId="LiveId" clId="{6C2C569F-5D71-48C2-AD72-4C81D82287D4}" dt="2023-03-31T16:54:08.642" v="29" actId="478"/>
          <ac:spMkLst>
            <pc:docMk/>
            <pc:sldMk cId="3939242499" sldId="266"/>
            <ac:spMk id="3" creationId="{2C0062AB-44FE-2A13-115F-4CAE7B13543A}"/>
          </ac:spMkLst>
        </pc:spChg>
      </pc:sldChg>
      <pc:sldChg chg="modSp new mod">
        <pc:chgData name="pooja sharma" userId="1e4467ea736579e4" providerId="LiveId" clId="{6C2C569F-5D71-48C2-AD72-4C81D82287D4}" dt="2023-03-31T16:54:33.398" v="48"/>
        <pc:sldMkLst>
          <pc:docMk/>
          <pc:sldMk cId="2382211160" sldId="267"/>
        </pc:sldMkLst>
        <pc:spChg chg="mod">
          <ac:chgData name="pooja sharma" userId="1e4467ea736579e4" providerId="LiveId" clId="{6C2C569F-5D71-48C2-AD72-4C81D82287D4}" dt="2023-03-31T16:54:23.015" v="47"/>
          <ac:spMkLst>
            <pc:docMk/>
            <pc:sldMk cId="2382211160" sldId="267"/>
            <ac:spMk id="2" creationId="{2DF9C1A4-A8BF-DD08-7956-A358703FA22C}"/>
          </ac:spMkLst>
        </pc:spChg>
        <pc:spChg chg="mod">
          <ac:chgData name="pooja sharma" userId="1e4467ea736579e4" providerId="LiveId" clId="{6C2C569F-5D71-48C2-AD72-4C81D82287D4}" dt="2023-03-31T16:54:33.398" v="48"/>
          <ac:spMkLst>
            <pc:docMk/>
            <pc:sldMk cId="2382211160" sldId="267"/>
            <ac:spMk id="3" creationId="{39B65609-881E-ADBF-018F-DD06997A4B0F}"/>
          </ac:spMkLst>
        </pc:spChg>
      </pc:sldChg>
      <pc:sldChg chg="delSp modSp new mod">
        <pc:chgData name="pooja sharma" userId="1e4467ea736579e4" providerId="LiveId" clId="{6C2C569F-5D71-48C2-AD72-4C81D82287D4}" dt="2023-03-31T16:54:55.098" v="52" actId="1076"/>
        <pc:sldMkLst>
          <pc:docMk/>
          <pc:sldMk cId="4187924786" sldId="268"/>
        </pc:sldMkLst>
        <pc:spChg chg="del">
          <ac:chgData name="pooja sharma" userId="1e4467ea736579e4" providerId="LiveId" clId="{6C2C569F-5D71-48C2-AD72-4C81D82287D4}" dt="2023-03-31T16:54:51.338" v="51" actId="478"/>
          <ac:spMkLst>
            <pc:docMk/>
            <pc:sldMk cId="4187924786" sldId="268"/>
            <ac:spMk id="2" creationId="{A1E5525D-CC69-0122-3720-A59EA59A0109}"/>
          </ac:spMkLst>
        </pc:spChg>
        <pc:spChg chg="mod">
          <ac:chgData name="pooja sharma" userId="1e4467ea736579e4" providerId="LiveId" clId="{6C2C569F-5D71-48C2-AD72-4C81D82287D4}" dt="2023-03-31T16:54:55.098" v="52" actId="1076"/>
          <ac:spMkLst>
            <pc:docMk/>
            <pc:sldMk cId="4187924786" sldId="268"/>
            <ac:spMk id="3" creationId="{7E9D3589-CEC9-972C-3D3D-6E578229F9AD}"/>
          </ac:spMkLst>
        </pc:spChg>
      </pc:sldChg>
    </pc:docChg>
  </pc:docChgLst>
  <pc:docChgLst>
    <pc:chgData name="Shivraj Sharma" userId="e2ac9427-934a-4679-9d2a-b77fd6c0bbbc" providerId="ADAL" clId="{466B7174-5318-46DF-90E3-8932398D486A}"/>
    <pc:docChg chg="undo custSel addSld modSld">
      <pc:chgData name="Shivraj Sharma" userId="e2ac9427-934a-4679-9d2a-b77fd6c0bbbc" providerId="ADAL" clId="{466B7174-5318-46DF-90E3-8932398D486A}" dt="2023-08-12T12:35:22.693" v="33" actId="14100"/>
      <pc:docMkLst>
        <pc:docMk/>
      </pc:docMkLst>
      <pc:sldChg chg="addSp delSp modSp new mod setBg setClrOvrMap">
        <pc:chgData name="Shivraj Sharma" userId="e2ac9427-934a-4679-9d2a-b77fd6c0bbbc" providerId="ADAL" clId="{466B7174-5318-46DF-90E3-8932398D486A}" dt="2023-08-12T12:35:22.693" v="33" actId="14100"/>
        <pc:sldMkLst>
          <pc:docMk/>
          <pc:sldMk cId="3765316066" sldId="270"/>
        </pc:sldMkLst>
        <pc:spChg chg="mod">
          <ac:chgData name="Shivraj Sharma" userId="e2ac9427-934a-4679-9d2a-b77fd6c0bbbc" providerId="ADAL" clId="{466B7174-5318-46DF-90E3-8932398D486A}" dt="2023-08-12T12:34:51.819" v="29" actId="26606"/>
          <ac:spMkLst>
            <pc:docMk/>
            <pc:sldMk cId="3765316066" sldId="270"/>
            <ac:spMk id="2" creationId="{B069DDFE-58A5-C536-CCB7-73F9EE293C7A}"/>
          </ac:spMkLst>
        </pc:spChg>
        <pc:spChg chg="del mod">
          <ac:chgData name="Shivraj Sharma" userId="e2ac9427-934a-4679-9d2a-b77fd6c0bbbc" providerId="ADAL" clId="{466B7174-5318-46DF-90E3-8932398D486A}" dt="2023-08-12T12:33:37.936" v="4" actId="26606"/>
          <ac:spMkLst>
            <pc:docMk/>
            <pc:sldMk cId="3765316066" sldId="270"/>
            <ac:spMk id="3" creationId="{B3FF71F5-7D3C-53C2-8870-31573B73C9D3}"/>
          </ac:spMkLst>
        </pc:spChg>
        <pc:spChg chg="add del">
          <ac:chgData name="Shivraj Sharma" userId="e2ac9427-934a-4679-9d2a-b77fd6c0bbbc" providerId="ADAL" clId="{466B7174-5318-46DF-90E3-8932398D486A}" dt="2023-08-12T12:34:00.505" v="7" actId="26606"/>
          <ac:spMkLst>
            <pc:docMk/>
            <pc:sldMk cId="3765316066" sldId="270"/>
            <ac:spMk id="10" creationId="{F747F1B4-B831-4277-8AB0-32767F7EB7BF}"/>
          </ac:spMkLst>
        </pc:spChg>
        <pc:spChg chg="add del">
          <ac:chgData name="Shivraj Sharma" userId="e2ac9427-934a-4679-9d2a-b77fd6c0bbbc" providerId="ADAL" clId="{466B7174-5318-46DF-90E3-8932398D486A}" dt="2023-08-12T12:34:00.505" v="7" actId="26606"/>
          <ac:spMkLst>
            <pc:docMk/>
            <pc:sldMk cId="3765316066" sldId="270"/>
            <ac:spMk id="12" creationId="{D80CFA21-AB7C-4BEB-9BFF-05764FBBF3C6}"/>
          </ac:spMkLst>
        </pc:spChg>
        <pc:spChg chg="add del">
          <ac:chgData name="Shivraj Sharma" userId="e2ac9427-934a-4679-9d2a-b77fd6c0bbbc" providerId="ADAL" clId="{466B7174-5318-46DF-90E3-8932398D486A}" dt="2023-08-12T12:34:00.505" v="7" actId="26606"/>
          <ac:spMkLst>
            <pc:docMk/>
            <pc:sldMk cId="3765316066" sldId="270"/>
            <ac:spMk id="14" creationId="{12F7E335-851A-4CAE-B09F-E657819D4600}"/>
          </ac:spMkLst>
        </pc:spChg>
        <pc:spChg chg="add del">
          <ac:chgData name="Shivraj Sharma" userId="e2ac9427-934a-4679-9d2a-b77fd6c0bbbc" providerId="ADAL" clId="{466B7174-5318-46DF-90E3-8932398D486A}" dt="2023-08-12T12:34:00.505" v="7" actId="26606"/>
          <ac:spMkLst>
            <pc:docMk/>
            <pc:sldMk cId="3765316066" sldId="270"/>
            <ac:spMk id="16" creationId="{10B541F0-7F6E-402E-84D8-CF96EACA5FBC}"/>
          </ac:spMkLst>
        </pc:spChg>
        <pc:spChg chg="add del">
          <ac:chgData name="Shivraj Sharma" userId="e2ac9427-934a-4679-9d2a-b77fd6c0bbbc" providerId="ADAL" clId="{466B7174-5318-46DF-90E3-8932398D486A}" dt="2023-08-12T12:34:51.883" v="30" actId="26606"/>
          <ac:spMkLst>
            <pc:docMk/>
            <pc:sldMk cId="3765316066" sldId="270"/>
            <ac:spMk id="18" creationId="{47AEA421-5F29-4BA7-9360-2501B5987921}"/>
          </ac:spMkLst>
        </pc:spChg>
        <pc:spChg chg="add del">
          <ac:chgData name="Shivraj Sharma" userId="e2ac9427-934a-4679-9d2a-b77fd6c0bbbc" providerId="ADAL" clId="{466B7174-5318-46DF-90E3-8932398D486A}" dt="2023-08-12T12:34:51.883" v="30" actId="26606"/>
          <ac:spMkLst>
            <pc:docMk/>
            <pc:sldMk cId="3765316066" sldId="270"/>
            <ac:spMk id="19" creationId="{9348F0CB-4904-4DEF-BDD4-ADEC2DCCCBD7}"/>
          </ac:spMkLst>
        </pc:spChg>
        <pc:spChg chg="add del">
          <ac:chgData name="Shivraj Sharma" userId="e2ac9427-934a-4679-9d2a-b77fd6c0bbbc" providerId="ADAL" clId="{466B7174-5318-46DF-90E3-8932398D486A}" dt="2023-08-12T12:34:51.883" v="30" actId="26606"/>
          <ac:spMkLst>
            <pc:docMk/>
            <pc:sldMk cId="3765316066" sldId="270"/>
            <ac:spMk id="20" creationId="{1583E1B8-79B3-49BB-8704-58E4AB1AF213}"/>
          </ac:spMkLst>
        </pc:spChg>
        <pc:spChg chg="add del">
          <ac:chgData name="Shivraj Sharma" userId="e2ac9427-934a-4679-9d2a-b77fd6c0bbbc" providerId="ADAL" clId="{466B7174-5318-46DF-90E3-8932398D486A}" dt="2023-08-12T12:34:51.883" v="30" actId="26606"/>
          <ac:spMkLst>
            <pc:docMk/>
            <pc:sldMk cId="3765316066" sldId="270"/>
            <ac:spMk id="21" creationId="{7BB34D5F-2B87-438E-8236-69C6068D47A4}"/>
          </ac:spMkLst>
        </pc:spChg>
        <pc:spChg chg="add del">
          <ac:chgData name="Shivraj Sharma" userId="e2ac9427-934a-4679-9d2a-b77fd6c0bbbc" providerId="ADAL" clId="{466B7174-5318-46DF-90E3-8932398D486A}" dt="2023-08-12T12:34:51.819" v="29" actId="26606"/>
          <ac:spMkLst>
            <pc:docMk/>
            <pc:sldMk cId="3765316066" sldId="270"/>
            <ac:spMk id="23" creationId="{ABE6F9A3-300E-47F5-B41C-C8C5E758DE7C}"/>
          </ac:spMkLst>
        </pc:spChg>
        <pc:spChg chg="add del">
          <ac:chgData name="Shivraj Sharma" userId="e2ac9427-934a-4679-9d2a-b77fd6c0bbbc" providerId="ADAL" clId="{466B7174-5318-46DF-90E3-8932398D486A}" dt="2023-08-12T12:34:51.819" v="29" actId="26606"/>
          <ac:spMkLst>
            <pc:docMk/>
            <pc:sldMk cId="3765316066" sldId="270"/>
            <ac:spMk id="24" creationId="{61B4701B-39FE-43B8-86AA-D6B8789C2207}"/>
          </ac:spMkLst>
        </pc:spChg>
        <pc:spChg chg="add del">
          <ac:chgData name="Shivraj Sharma" userId="e2ac9427-934a-4679-9d2a-b77fd6c0bbbc" providerId="ADAL" clId="{466B7174-5318-46DF-90E3-8932398D486A}" dt="2023-08-12T12:34:51.819" v="29" actId="26606"/>
          <ac:spMkLst>
            <pc:docMk/>
            <pc:sldMk cId="3765316066" sldId="270"/>
            <ac:spMk id="25" creationId="{E9A7EF13-49FA-4355-971A-34B065F35022}"/>
          </ac:spMkLst>
        </pc:spChg>
        <pc:spChg chg="add del">
          <ac:chgData name="Shivraj Sharma" userId="e2ac9427-934a-4679-9d2a-b77fd6c0bbbc" providerId="ADAL" clId="{466B7174-5318-46DF-90E3-8932398D486A}" dt="2023-08-12T12:34:43.918" v="25" actId="26606"/>
          <ac:spMkLst>
            <pc:docMk/>
            <pc:sldMk cId="3765316066" sldId="270"/>
            <ac:spMk id="26" creationId="{4E78424C-6FD0-41F8-9CAA-5DC19C42359F}"/>
          </ac:spMkLst>
        </pc:spChg>
        <pc:spChg chg="add del">
          <ac:chgData name="Shivraj Sharma" userId="e2ac9427-934a-4679-9d2a-b77fd6c0bbbc" providerId="ADAL" clId="{466B7174-5318-46DF-90E3-8932398D486A}" dt="2023-08-12T12:34:51.819" v="29" actId="26606"/>
          <ac:spMkLst>
            <pc:docMk/>
            <pc:sldMk cId="3765316066" sldId="270"/>
            <ac:spMk id="27" creationId="{92CF3C3E-0F7B-4F0C-8EBD-BDD38E9C66F5}"/>
          </ac:spMkLst>
        </pc:spChg>
        <pc:spChg chg="add del">
          <ac:chgData name="Shivraj Sharma" userId="e2ac9427-934a-4679-9d2a-b77fd6c0bbbc" providerId="ADAL" clId="{466B7174-5318-46DF-90E3-8932398D486A}" dt="2023-08-12T12:34:43.918" v="25" actId="26606"/>
          <ac:spMkLst>
            <pc:docMk/>
            <pc:sldMk cId="3765316066" sldId="270"/>
            <ac:spMk id="28" creationId="{DD136760-57DC-4301-8BEA-B71AD2D13905}"/>
          </ac:spMkLst>
        </pc:spChg>
        <pc:spChg chg="add">
          <ac:chgData name="Shivraj Sharma" userId="e2ac9427-934a-4679-9d2a-b77fd6c0bbbc" providerId="ADAL" clId="{466B7174-5318-46DF-90E3-8932398D486A}" dt="2023-08-12T12:34:51.883" v="30" actId="26606"/>
          <ac:spMkLst>
            <pc:docMk/>
            <pc:sldMk cId="3765316066" sldId="270"/>
            <ac:spMk id="29" creationId="{47AEA421-5F29-4BA7-9360-2501B5987921}"/>
          </ac:spMkLst>
        </pc:spChg>
        <pc:spChg chg="add del">
          <ac:chgData name="Shivraj Sharma" userId="e2ac9427-934a-4679-9d2a-b77fd6c0bbbc" providerId="ADAL" clId="{466B7174-5318-46DF-90E3-8932398D486A}" dt="2023-08-12T12:34:43.918" v="25" actId="26606"/>
          <ac:spMkLst>
            <pc:docMk/>
            <pc:sldMk cId="3765316066" sldId="270"/>
            <ac:spMk id="30" creationId="{BDC58DEA-1307-4F44-AD47-E613D8B76A89}"/>
          </ac:spMkLst>
        </pc:spChg>
        <pc:spChg chg="add">
          <ac:chgData name="Shivraj Sharma" userId="e2ac9427-934a-4679-9d2a-b77fd6c0bbbc" providerId="ADAL" clId="{466B7174-5318-46DF-90E3-8932398D486A}" dt="2023-08-12T12:34:51.883" v="30" actId="26606"/>
          <ac:spMkLst>
            <pc:docMk/>
            <pc:sldMk cId="3765316066" sldId="270"/>
            <ac:spMk id="31" creationId="{9348F0CB-4904-4DEF-BDD4-ADEC2DCCCBD7}"/>
          </ac:spMkLst>
        </pc:spChg>
        <pc:spChg chg="add del">
          <ac:chgData name="Shivraj Sharma" userId="e2ac9427-934a-4679-9d2a-b77fd6c0bbbc" providerId="ADAL" clId="{466B7174-5318-46DF-90E3-8932398D486A}" dt="2023-08-12T12:34:43.918" v="25" actId="26606"/>
          <ac:spMkLst>
            <pc:docMk/>
            <pc:sldMk cId="3765316066" sldId="270"/>
            <ac:spMk id="32" creationId="{C99B912D-1E4B-42AF-A2BE-CFEFEC916EE7}"/>
          </ac:spMkLst>
        </pc:spChg>
        <pc:spChg chg="add">
          <ac:chgData name="Shivraj Sharma" userId="e2ac9427-934a-4679-9d2a-b77fd6c0bbbc" providerId="ADAL" clId="{466B7174-5318-46DF-90E3-8932398D486A}" dt="2023-08-12T12:34:51.883" v="30" actId="26606"/>
          <ac:spMkLst>
            <pc:docMk/>
            <pc:sldMk cId="3765316066" sldId="270"/>
            <ac:spMk id="33" creationId="{1583E1B8-79B3-49BB-8704-58E4AB1AF213}"/>
          </ac:spMkLst>
        </pc:spChg>
        <pc:spChg chg="add">
          <ac:chgData name="Shivraj Sharma" userId="e2ac9427-934a-4679-9d2a-b77fd6c0bbbc" providerId="ADAL" clId="{466B7174-5318-46DF-90E3-8932398D486A}" dt="2023-08-12T12:34:51.883" v="30" actId="26606"/>
          <ac:spMkLst>
            <pc:docMk/>
            <pc:sldMk cId="3765316066" sldId="270"/>
            <ac:spMk id="34" creationId="{7BB34D5F-2B87-438E-8236-69C6068D47A4}"/>
          </ac:spMkLst>
        </pc:spChg>
        <pc:graphicFrameChg chg="add mod modGraphic">
          <ac:chgData name="Shivraj Sharma" userId="e2ac9427-934a-4679-9d2a-b77fd6c0bbbc" providerId="ADAL" clId="{466B7174-5318-46DF-90E3-8932398D486A}" dt="2023-08-12T12:35:22.693" v="33" actId="14100"/>
          <ac:graphicFrameMkLst>
            <pc:docMk/>
            <pc:sldMk cId="3765316066" sldId="270"/>
            <ac:graphicFrameMk id="5" creationId="{DF0F223B-0EA0-C28A-DB63-AA07A68D4B05}"/>
          </ac:graphicFrameMkLst>
        </pc:graphicFrameChg>
      </pc:sldChg>
    </pc:docChg>
  </pc:docChgLst>
  <pc:docChgLst>
    <pc:chgData name="Shivraj Sharma" userId="e2ac9427-934a-4679-9d2a-b77fd6c0bbbc" providerId="ADAL" clId="{C1AAD019-5D85-4E03-9842-DD9E197228A4}"/>
    <pc:docChg chg="addSld delSld modSld">
      <pc:chgData name="Shivraj Sharma" userId="e2ac9427-934a-4679-9d2a-b77fd6c0bbbc" providerId="ADAL" clId="{C1AAD019-5D85-4E03-9842-DD9E197228A4}" dt="2023-04-01T08:33:56.269" v="27" actId="122"/>
      <pc:docMkLst>
        <pc:docMk/>
      </pc:docMkLst>
      <pc:sldChg chg="del">
        <pc:chgData name="Shivraj Sharma" userId="e2ac9427-934a-4679-9d2a-b77fd6c0bbbc" providerId="ADAL" clId="{C1AAD019-5D85-4E03-9842-DD9E197228A4}" dt="2023-04-01T08:19:50.952" v="0" actId="47"/>
        <pc:sldMkLst>
          <pc:docMk/>
          <pc:sldMk cId="2963897266" sldId="265"/>
        </pc:sldMkLst>
      </pc:sldChg>
      <pc:sldChg chg="addSp delSp modSp new mod">
        <pc:chgData name="Shivraj Sharma" userId="e2ac9427-934a-4679-9d2a-b77fd6c0bbbc" providerId="ADAL" clId="{C1AAD019-5D85-4E03-9842-DD9E197228A4}" dt="2023-04-01T08:33:56.269" v="27" actId="122"/>
        <pc:sldMkLst>
          <pc:docMk/>
          <pc:sldMk cId="3173696270" sldId="269"/>
        </pc:sldMkLst>
        <pc:spChg chg="mod">
          <ac:chgData name="Shivraj Sharma" userId="e2ac9427-934a-4679-9d2a-b77fd6c0bbbc" providerId="ADAL" clId="{C1AAD019-5D85-4E03-9842-DD9E197228A4}" dt="2023-04-01T08:33:51.408" v="26" actId="20577"/>
          <ac:spMkLst>
            <pc:docMk/>
            <pc:sldMk cId="3173696270" sldId="269"/>
            <ac:spMk id="2" creationId="{FA87124F-7728-7F9D-0A58-EF326DE47E99}"/>
          </ac:spMkLst>
        </pc:spChg>
        <pc:spChg chg="del">
          <ac:chgData name="Shivraj Sharma" userId="e2ac9427-934a-4679-9d2a-b77fd6c0bbbc" providerId="ADAL" clId="{C1AAD019-5D85-4E03-9842-DD9E197228A4}" dt="2023-04-01T08:32:43.567" v="2"/>
          <ac:spMkLst>
            <pc:docMk/>
            <pc:sldMk cId="3173696270" sldId="269"/>
            <ac:spMk id="3" creationId="{DF308B17-E929-9972-02E0-0431C1F545CD}"/>
          </ac:spMkLst>
        </pc:spChg>
        <pc:graphicFrameChg chg="add mod modGraphic">
          <ac:chgData name="Shivraj Sharma" userId="e2ac9427-934a-4679-9d2a-b77fd6c0bbbc" providerId="ADAL" clId="{C1AAD019-5D85-4E03-9842-DD9E197228A4}" dt="2023-04-01T08:33:56.269" v="27" actId="122"/>
          <ac:graphicFrameMkLst>
            <pc:docMk/>
            <pc:sldMk cId="3173696270" sldId="269"/>
            <ac:graphicFrameMk id="4" creationId="{7967ECD7-2F14-765F-E776-BC0B2552A5FD}"/>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526DF-5683-425F-ACD6-8DA66BCC8E1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C1B8E6D-BDCF-4E97-8E8F-7A4895FD1E89}">
      <dgm:prSet/>
      <dgm:spPr/>
      <dgm:t>
        <a:bodyPr/>
        <a:lstStyle/>
        <a:p>
          <a:pPr>
            <a:lnSpc>
              <a:spcPct val="100000"/>
            </a:lnSpc>
          </a:pPr>
          <a:r>
            <a:rPr lang="en-US" b="1" i="0"/>
            <a:t>Data Collection:</a:t>
          </a:r>
          <a:r>
            <a:rPr lang="en-US" b="0" i="0"/>
            <a:t>  customer transactions, interactions, and purchase history. purchase dates, purchase amounts, and interaction timestamps.</a:t>
          </a:r>
          <a:endParaRPr lang="en-US"/>
        </a:p>
      </dgm:t>
    </dgm:pt>
    <dgm:pt modelId="{26672B52-532A-4DF5-A47B-DDA61A1D277D}" type="parTrans" cxnId="{37AF591B-9DFC-4841-BBCA-C8C6D59F30BC}">
      <dgm:prSet/>
      <dgm:spPr/>
      <dgm:t>
        <a:bodyPr/>
        <a:lstStyle/>
        <a:p>
          <a:endParaRPr lang="en-US"/>
        </a:p>
      </dgm:t>
    </dgm:pt>
    <dgm:pt modelId="{0D259DAD-8B4C-4E55-BF7D-0845F54EBC3B}" type="sibTrans" cxnId="{37AF591B-9DFC-4841-BBCA-C8C6D59F30BC}">
      <dgm:prSet/>
      <dgm:spPr/>
      <dgm:t>
        <a:bodyPr/>
        <a:lstStyle/>
        <a:p>
          <a:pPr>
            <a:lnSpc>
              <a:spcPct val="100000"/>
            </a:lnSpc>
          </a:pPr>
          <a:endParaRPr lang="en-US"/>
        </a:p>
      </dgm:t>
    </dgm:pt>
    <dgm:pt modelId="{629813B6-CB38-4AD5-AA10-91D6989F8346}">
      <dgm:prSet/>
      <dgm:spPr/>
      <dgm:t>
        <a:bodyPr/>
        <a:lstStyle/>
        <a:p>
          <a:pPr>
            <a:lnSpc>
              <a:spcPct val="100000"/>
            </a:lnSpc>
          </a:pPr>
          <a:r>
            <a:rPr lang="en-US" b="1" i="0"/>
            <a:t>Segmentation:</a:t>
          </a:r>
          <a:r>
            <a:rPr lang="en-US" b="0" i="0"/>
            <a:t> Assign a score to each customer based on their Recency, Frequency, and Monetary Value. This can be done using a scale of 1 to 5 or 1 to 10, with higher scores indicating better recency, frequency, or monetary value.</a:t>
          </a:r>
          <a:endParaRPr lang="en-US"/>
        </a:p>
      </dgm:t>
    </dgm:pt>
    <dgm:pt modelId="{10396E26-029E-419C-9383-6F95229CE88C}" type="parTrans" cxnId="{FABC2BE7-87B0-4196-8B9D-F373F9D9A959}">
      <dgm:prSet/>
      <dgm:spPr/>
      <dgm:t>
        <a:bodyPr/>
        <a:lstStyle/>
        <a:p>
          <a:endParaRPr lang="en-US"/>
        </a:p>
      </dgm:t>
    </dgm:pt>
    <dgm:pt modelId="{064D4933-448B-488B-AC12-61BD2E9B707A}" type="sibTrans" cxnId="{FABC2BE7-87B0-4196-8B9D-F373F9D9A959}">
      <dgm:prSet/>
      <dgm:spPr/>
      <dgm:t>
        <a:bodyPr/>
        <a:lstStyle/>
        <a:p>
          <a:pPr>
            <a:lnSpc>
              <a:spcPct val="100000"/>
            </a:lnSpc>
          </a:pPr>
          <a:endParaRPr lang="en-US"/>
        </a:p>
      </dgm:t>
    </dgm:pt>
    <dgm:pt modelId="{5EB99122-557D-40CE-8061-3FE8B5AE6B2F}">
      <dgm:prSet/>
      <dgm:spPr/>
      <dgm:t>
        <a:bodyPr/>
        <a:lstStyle/>
        <a:p>
          <a:pPr>
            <a:lnSpc>
              <a:spcPct val="100000"/>
            </a:lnSpc>
          </a:pPr>
          <a:r>
            <a:rPr lang="en-US" b="1" i="0"/>
            <a:t>Segment Creation:</a:t>
          </a:r>
          <a:r>
            <a:rPr lang="en-US" b="0" i="0"/>
            <a:t> Create segments based on the combined RFM scores. For example, you might have segments like "High-Value Customers," "Loyal Customers," "At-Risk Customers," and "Inactive Customers."</a:t>
          </a:r>
          <a:endParaRPr lang="en-US"/>
        </a:p>
      </dgm:t>
    </dgm:pt>
    <dgm:pt modelId="{E6BE89CD-21B7-47A0-910F-4E3B6A6E5E05}" type="parTrans" cxnId="{5E96E2F6-3FCB-4F05-B680-CCF302F879D1}">
      <dgm:prSet/>
      <dgm:spPr/>
      <dgm:t>
        <a:bodyPr/>
        <a:lstStyle/>
        <a:p>
          <a:endParaRPr lang="en-US"/>
        </a:p>
      </dgm:t>
    </dgm:pt>
    <dgm:pt modelId="{2951FC1E-D431-4770-9EC7-3719E95633DB}" type="sibTrans" cxnId="{5E96E2F6-3FCB-4F05-B680-CCF302F879D1}">
      <dgm:prSet/>
      <dgm:spPr/>
      <dgm:t>
        <a:bodyPr/>
        <a:lstStyle/>
        <a:p>
          <a:pPr>
            <a:lnSpc>
              <a:spcPct val="100000"/>
            </a:lnSpc>
          </a:pPr>
          <a:endParaRPr lang="en-US"/>
        </a:p>
      </dgm:t>
    </dgm:pt>
    <dgm:pt modelId="{6238C7C5-DBFD-4B94-B914-D52804BE3F63}">
      <dgm:prSet/>
      <dgm:spPr/>
      <dgm:t>
        <a:bodyPr/>
        <a:lstStyle/>
        <a:p>
          <a:pPr>
            <a:lnSpc>
              <a:spcPct val="100000"/>
            </a:lnSpc>
          </a:pPr>
          <a:r>
            <a:rPr lang="en-US" b="1" i="0"/>
            <a:t>Analysis and Action:</a:t>
          </a:r>
          <a:r>
            <a:rPr lang="en-US" b="0" i="0"/>
            <a:t> Analyze each segment's characteristics and behaviors. Develop tailored marketing strategies for each segment to maximize engagement, retention, and conversion. For instance, you might offer special discounts to high-value customers or re-engagement campaigns for inactive customers.</a:t>
          </a:r>
          <a:endParaRPr lang="en-US"/>
        </a:p>
      </dgm:t>
    </dgm:pt>
    <dgm:pt modelId="{E8EAAFCF-A042-4E14-8E63-BD016C93A6F3}" type="parTrans" cxnId="{C4A832B3-5E5A-4D15-95AC-B37D3B2ED734}">
      <dgm:prSet/>
      <dgm:spPr/>
      <dgm:t>
        <a:bodyPr/>
        <a:lstStyle/>
        <a:p>
          <a:endParaRPr lang="en-US"/>
        </a:p>
      </dgm:t>
    </dgm:pt>
    <dgm:pt modelId="{69A6F6B7-9874-457C-8B36-7559C2C9EB0F}" type="sibTrans" cxnId="{C4A832B3-5E5A-4D15-95AC-B37D3B2ED734}">
      <dgm:prSet/>
      <dgm:spPr/>
      <dgm:t>
        <a:bodyPr/>
        <a:lstStyle/>
        <a:p>
          <a:pPr>
            <a:lnSpc>
              <a:spcPct val="100000"/>
            </a:lnSpc>
          </a:pPr>
          <a:endParaRPr lang="en-US"/>
        </a:p>
      </dgm:t>
    </dgm:pt>
    <dgm:pt modelId="{60E6939D-0E82-463A-84CE-A6E9F7C5E539}">
      <dgm:prSet/>
      <dgm:spPr/>
      <dgm:t>
        <a:bodyPr/>
        <a:lstStyle/>
        <a:p>
          <a:pPr>
            <a:lnSpc>
              <a:spcPct val="100000"/>
            </a:lnSpc>
          </a:pPr>
          <a:r>
            <a:rPr lang="en-US" b="1" i="0"/>
            <a:t>Testing and Iteration:</a:t>
          </a:r>
          <a:r>
            <a:rPr lang="en-US" b="0" i="0"/>
            <a:t> Implement your strategies and measure their effectiveness over time. Continuously monitor the results and refine your approach based on the outcomes.</a:t>
          </a:r>
          <a:endParaRPr lang="en-US"/>
        </a:p>
      </dgm:t>
    </dgm:pt>
    <dgm:pt modelId="{9082C32A-353F-4A54-9EAE-2DFF6DB675E8}" type="parTrans" cxnId="{255849F0-4E35-4EC9-B4A7-B76F9ADB1859}">
      <dgm:prSet/>
      <dgm:spPr/>
      <dgm:t>
        <a:bodyPr/>
        <a:lstStyle/>
        <a:p>
          <a:endParaRPr lang="en-US"/>
        </a:p>
      </dgm:t>
    </dgm:pt>
    <dgm:pt modelId="{8C3A18FA-0A65-4029-A8BD-82CE8B319FF7}" type="sibTrans" cxnId="{255849F0-4E35-4EC9-B4A7-B76F9ADB1859}">
      <dgm:prSet/>
      <dgm:spPr/>
      <dgm:t>
        <a:bodyPr/>
        <a:lstStyle/>
        <a:p>
          <a:endParaRPr lang="en-US"/>
        </a:p>
      </dgm:t>
    </dgm:pt>
    <dgm:pt modelId="{9A6D5DB9-BBCF-4129-B49F-508F1089ABB2}" type="pres">
      <dgm:prSet presAssocID="{AF5526DF-5683-425F-ACD6-8DA66BCC8E1E}" presName="root" presStyleCnt="0">
        <dgm:presLayoutVars>
          <dgm:dir/>
          <dgm:resizeHandles val="exact"/>
        </dgm:presLayoutVars>
      </dgm:prSet>
      <dgm:spPr/>
    </dgm:pt>
    <dgm:pt modelId="{3264FC6A-060F-44F9-A9BF-4DF784E4FF6F}" type="pres">
      <dgm:prSet presAssocID="{AF5526DF-5683-425F-ACD6-8DA66BCC8E1E}" presName="container" presStyleCnt="0">
        <dgm:presLayoutVars>
          <dgm:dir/>
          <dgm:resizeHandles val="exact"/>
        </dgm:presLayoutVars>
      </dgm:prSet>
      <dgm:spPr/>
    </dgm:pt>
    <dgm:pt modelId="{F307D969-D24F-41EE-B5E9-22EFB259C5C6}" type="pres">
      <dgm:prSet presAssocID="{CC1B8E6D-BDCF-4E97-8E8F-7A4895FD1E89}" presName="compNode" presStyleCnt="0"/>
      <dgm:spPr/>
    </dgm:pt>
    <dgm:pt modelId="{A5274F56-249C-4C1A-8F77-9564D7852BDE}" type="pres">
      <dgm:prSet presAssocID="{CC1B8E6D-BDCF-4E97-8E8F-7A4895FD1E89}" presName="iconBgRect" presStyleLbl="bgShp" presStyleIdx="0" presStyleCnt="5"/>
      <dgm:spPr/>
    </dgm:pt>
    <dgm:pt modelId="{0E43CABF-B68D-4891-B44B-41C134892998}" type="pres">
      <dgm:prSet presAssocID="{CC1B8E6D-BDCF-4E97-8E8F-7A4895FD1E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084EDD8B-2E1C-4FA5-973E-384C295DE0E0}" type="pres">
      <dgm:prSet presAssocID="{CC1B8E6D-BDCF-4E97-8E8F-7A4895FD1E89}" presName="spaceRect" presStyleCnt="0"/>
      <dgm:spPr/>
    </dgm:pt>
    <dgm:pt modelId="{7893DE33-2D8C-46C8-98A1-12DCBBDA1B3F}" type="pres">
      <dgm:prSet presAssocID="{CC1B8E6D-BDCF-4E97-8E8F-7A4895FD1E89}" presName="textRect" presStyleLbl="revTx" presStyleIdx="0" presStyleCnt="5">
        <dgm:presLayoutVars>
          <dgm:chMax val="1"/>
          <dgm:chPref val="1"/>
        </dgm:presLayoutVars>
      </dgm:prSet>
      <dgm:spPr/>
    </dgm:pt>
    <dgm:pt modelId="{41F42C1D-A903-48E0-8997-CED09C24BFD9}" type="pres">
      <dgm:prSet presAssocID="{0D259DAD-8B4C-4E55-BF7D-0845F54EBC3B}" presName="sibTrans" presStyleLbl="sibTrans2D1" presStyleIdx="0" presStyleCnt="0"/>
      <dgm:spPr/>
    </dgm:pt>
    <dgm:pt modelId="{9DDE6DDA-97A1-444A-AA0A-611B4C919274}" type="pres">
      <dgm:prSet presAssocID="{629813B6-CB38-4AD5-AA10-91D6989F8346}" presName="compNode" presStyleCnt="0"/>
      <dgm:spPr/>
    </dgm:pt>
    <dgm:pt modelId="{D75340F1-77F1-4411-9884-67FD0A761DF5}" type="pres">
      <dgm:prSet presAssocID="{629813B6-CB38-4AD5-AA10-91D6989F8346}" presName="iconBgRect" presStyleLbl="bgShp" presStyleIdx="1" presStyleCnt="5"/>
      <dgm:spPr/>
    </dgm:pt>
    <dgm:pt modelId="{538A1F59-9BB8-4644-82B6-56670FEA8FAE}" type="pres">
      <dgm:prSet presAssocID="{629813B6-CB38-4AD5-AA10-91D6989F834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7B04E347-67D4-4C2F-8DFC-B0167406A115}" type="pres">
      <dgm:prSet presAssocID="{629813B6-CB38-4AD5-AA10-91D6989F8346}" presName="spaceRect" presStyleCnt="0"/>
      <dgm:spPr/>
    </dgm:pt>
    <dgm:pt modelId="{53964983-02CF-444F-AD49-3DA465AAD950}" type="pres">
      <dgm:prSet presAssocID="{629813B6-CB38-4AD5-AA10-91D6989F8346}" presName="textRect" presStyleLbl="revTx" presStyleIdx="1" presStyleCnt="5">
        <dgm:presLayoutVars>
          <dgm:chMax val="1"/>
          <dgm:chPref val="1"/>
        </dgm:presLayoutVars>
      </dgm:prSet>
      <dgm:spPr/>
    </dgm:pt>
    <dgm:pt modelId="{27B8B214-46CA-4A7F-9913-8C401CC813AF}" type="pres">
      <dgm:prSet presAssocID="{064D4933-448B-488B-AC12-61BD2E9B707A}" presName="sibTrans" presStyleLbl="sibTrans2D1" presStyleIdx="0" presStyleCnt="0"/>
      <dgm:spPr/>
    </dgm:pt>
    <dgm:pt modelId="{0D0F4AD7-120D-41FC-BE0D-6DD21C87DF56}" type="pres">
      <dgm:prSet presAssocID="{5EB99122-557D-40CE-8061-3FE8B5AE6B2F}" presName="compNode" presStyleCnt="0"/>
      <dgm:spPr/>
    </dgm:pt>
    <dgm:pt modelId="{52284B8E-07AB-431C-A120-162467710596}" type="pres">
      <dgm:prSet presAssocID="{5EB99122-557D-40CE-8061-3FE8B5AE6B2F}" presName="iconBgRect" presStyleLbl="bgShp" presStyleIdx="2" presStyleCnt="5"/>
      <dgm:spPr/>
    </dgm:pt>
    <dgm:pt modelId="{F3B06D28-431D-4379-980E-9B922AE0CC01}" type="pres">
      <dgm:prSet presAssocID="{5EB99122-557D-40CE-8061-3FE8B5AE6B2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3A909D21-37FE-4690-8BC8-2FD52E39C349}" type="pres">
      <dgm:prSet presAssocID="{5EB99122-557D-40CE-8061-3FE8B5AE6B2F}" presName="spaceRect" presStyleCnt="0"/>
      <dgm:spPr/>
    </dgm:pt>
    <dgm:pt modelId="{85C1397B-8FDF-4C3F-8974-C4CE3034A530}" type="pres">
      <dgm:prSet presAssocID="{5EB99122-557D-40CE-8061-3FE8B5AE6B2F}" presName="textRect" presStyleLbl="revTx" presStyleIdx="2" presStyleCnt="5">
        <dgm:presLayoutVars>
          <dgm:chMax val="1"/>
          <dgm:chPref val="1"/>
        </dgm:presLayoutVars>
      </dgm:prSet>
      <dgm:spPr/>
    </dgm:pt>
    <dgm:pt modelId="{4417A3EA-E2D4-4A27-B0A8-AE39845A4045}" type="pres">
      <dgm:prSet presAssocID="{2951FC1E-D431-4770-9EC7-3719E95633DB}" presName="sibTrans" presStyleLbl="sibTrans2D1" presStyleIdx="0" presStyleCnt="0"/>
      <dgm:spPr/>
    </dgm:pt>
    <dgm:pt modelId="{C434A6C5-93D1-4713-8896-56CF2736B713}" type="pres">
      <dgm:prSet presAssocID="{6238C7C5-DBFD-4B94-B914-D52804BE3F63}" presName="compNode" presStyleCnt="0"/>
      <dgm:spPr/>
    </dgm:pt>
    <dgm:pt modelId="{F8963346-5072-408D-95ED-86620E11870C}" type="pres">
      <dgm:prSet presAssocID="{6238C7C5-DBFD-4B94-B914-D52804BE3F63}" presName="iconBgRect" presStyleLbl="bgShp" presStyleIdx="3" presStyleCnt="5"/>
      <dgm:spPr/>
    </dgm:pt>
    <dgm:pt modelId="{2A5B64D8-8D17-46D3-84F2-66388B1973D5}" type="pres">
      <dgm:prSet presAssocID="{6238C7C5-DBFD-4B94-B914-D52804BE3F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gaphone"/>
        </a:ext>
      </dgm:extLst>
    </dgm:pt>
    <dgm:pt modelId="{497BB3A3-82A1-43C0-904B-0E9E0AF7EF5F}" type="pres">
      <dgm:prSet presAssocID="{6238C7C5-DBFD-4B94-B914-D52804BE3F63}" presName="spaceRect" presStyleCnt="0"/>
      <dgm:spPr/>
    </dgm:pt>
    <dgm:pt modelId="{C65663C8-4605-4AA7-8AA4-2B42AC8D9733}" type="pres">
      <dgm:prSet presAssocID="{6238C7C5-DBFD-4B94-B914-D52804BE3F63}" presName="textRect" presStyleLbl="revTx" presStyleIdx="3" presStyleCnt="5">
        <dgm:presLayoutVars>
          <dgm:chMax val="1"/>
          <dgm:chPref val="1"/>
        </dgm:presLayoutVars>
      </dgm:prSet>
      <dgm:spPr/>
    </dgm:pt>
    <dgm:pt modelId="{2468063D-3299-4E13-BEBB-635CF75491AB}" type="pres">
      <dgm:prSet presAssocID="{69A6F6B7-9874-457C-8B36-7559C2C9EB0F}" presName="sibTrans" presStyleLbl="sibTrans2D1" presStyleIdx="0" presStyleCnt="0"/>
      <dgm:spPr/>
    </dgm:pt>
    <dgm:pt modelId="{0221D9E9-0564-4D61-8FA3-720B120A724B}" type="pres">
      <dgm:prSet presAssocID="{60E6939D-0E82-463A-84CE-A6E9F7C5E539}" presName="compNode" presStyleCnt="0"/>
      <dgm:spPr/>
    </dgm:pt>
    <dgm:pt modelId="{28162080-E55D-440F-8B2A-1D997C9C6997}" type="pres">
      <dgm:prSet presAssocID="{60E6939D-0E82-463A-84CE-A6E9F7C5E539}" presName="iconBgRect" presStyleLbl="bgShp" presStyleIdx="4" presStyleCnt="5"/>
      <dgm:spPr/>
    </dgm:pt>
    <dgm:pt modelId="{84F266B1-8776-4422-BA12-472AF1E10BAA}" type="pres">
      <dgm:prSet presAssocID="{60E6939D-0E82-463A-84CE-A6E9F7C5E53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flow"/>
        </a:ext>
      </dgm:extLst>
    </dgm:pt>
    <dgm:pt modelId="{F3F9858E-D465-4DE1-B3EA-5A2402494F9F}" type="pres">
      <dgm:prSet presAssocID="{60E6939D-0E82-463A-84CE-A6E9F7C5E539}" presName="spaceRect" presStyleCnt="0"/>
      <dgm:spPr/>
    </dgm:pt>
    <dgm:pt modelId="{59E09BF0-581E-4BF4-A2F1-0A86E0075A35}" type="pres">
      <dgm:prSet presAssocID="{60E6939D-0E82-463A-84CE-A6E9F7C5E539}" presName="textRect" presStyleLbl="revTx" presStyleIdx="4" presStyleCnt="5">
        <dgm:presLayoutVars>
          <dgm:chMax val="1"/>
          <dgm:chPref val="1"/>
        </dgm:presLayoutVars>
      </dgm:prSet>
      <dgm:spPr/>
    </dgm:pt>
  </dgm:ptLst>
  <dgm:cxnLst>
    <dgm:cxn modelId="{F04DEC15-171B-4FC6-88BA-B528795BB806}" type="presOf" srcId="{AF5526DF-5683-425F-ACD6-8DA66BCC8E1E}" destId="{9A6D5DB9-BBCF-4129-B49F-508F1089ABB2}" srcOrd="0" destOrd="0" presId="urn:microsoft.com/office/officeart/2018/2/layout/IconCircleList"/>
    <dgm:cxn modelId="{37CCCD19-886C-4533-B03D-06CDE1860E91}" type="presOf" srcId="{2951FC1E-D431-4770-9EC7-3719E95633DB}" destId="{4417A3EA-E2D4-4A27-B0A8-AE39845A4045}" srcOrd="0" destOrd="0" presId="urn:microsoft.com/office/officeart/2018/2/layout/IconCircleList"/>
    <dgm:cxn modelId="{A2A1701B-2E24-43AF-9992-E09BC04FFA26}" type="presOf" srcId="{5EB99122-557D-40CE-8061-3FE8B5AE6B2F}" destId="{85C1397B-8FDF-4C3F-8974-C4CE3034A530}" srcOrd="0" destOrd="0" presId="urn:microsoft.com/office/officeart/2018/2/layout/IconCircleList"/>
    <dgm:cxn modelId="{37AF591B-9DFC-4841-BBCA-C8C6D59F30BC}" srcId="{AF5526DF-5683-425F-ACD6-8DA66BCC8E1E}" destId="{CC1B8E6D-BDCF-4E97-8E8F-7A4895FD1E89}" srcOrd="0" destOrd="0" parTransId="{26672B52-532A-4DF5-A47B-DDA61A1D277D}" sibTransId="{0D259DAD-8B4C-4E55-BF7D-0845F54EBC3B}"/>
    <dgm:cxn modelId="{BD71EF3D-3766-4934-B317-23568A3EA279}" type="presOf" srcId="{629813B6-CB38-4AD5-AA10-91D6989F8346}" destId="{53964983-02CF-444F-AD49-3DA465AAD950}" srcOrd="0" destOrd="0" presId="urn:microsoft.com/office/officeart/2018/2/layout/IconCircleList"/>
    <dgm:cxn modelId="{E3865B65-62EF-476F-BD88-ABC6EB4D9703}" type="presOf" srcId="{69A6F6B7-9874-457C-8B36-7559C2C9EB0F}" destId="{2468063D-3299-4E13-BEBB-635CF75491AB}" srcOrd="0" destOrd="0" presId="urn:microsoft.com/office/officeart/2018/2/layout/IconCircleList"/>
    <dgm:cxn modelId="{B1CCE651-566D-4DF6-88F9-6472A4384987}" type="presOf" srcId="{CC1B8E6D-BDCF-4E97-8E8F-7A4895FD1E89}" destId="{7893DE33-2D8C-46C8-98A1-12DCBBDA1B3F}" srcOrd="0" destOrd="0" presId="urn:microsoft.com/office/officeart/2018/2/layout/IconCircleList"/>
    <dgm:cxn modelId="{9EA3A4A1-8B1E-4291-AD77-155146926F5B}" type="presOf" srcId="{064D4933-448B-488B-AC12-61BD2E9B707A}" destId="{27B8B214-46CA-4A7F-9913-8C401CC813AF}" srcOrd="0" destOrd="0" presId="urn:microsoft.com/office/officeart/2018/2/layout/IconCircleList"/>
    <dgm:cxn modelId="{65F06DAD-706B-410C-8751-C93A73283E34}" type="presOf" srcId="{60E6939D-0E82-463A-84CE-A6E9F7C5E539}" destId="{59E09BF0-581E-4BF4-A2F1-0A86E0075A35}" srcOrd="0" destOrd="0" presId="urn:microsoft.com/office/officeart/2018/2/layout/IconCircleList"/>
    <dgm:cxn modelId="{C4A832B3-5E5A-4D15-95AC-B37D3B2ED734}" srcId="{AF5526DF-5683-425F-ACD6-8DA66BCC8E1E}" destId="{6238C7C5-DBFD-4B94-B914-D52804BE3F63}" srcOrd="3" destOrd="0" parTransId="{E8EAAFCF-A042-4E14-8E63-BD016C93A6F3}" sibTransId="{69A6F6B7-9874-457C-8B36-7559C2C9EB0F}"/>
    <dgm:cxn modelId="{F4D132B6-5BA1-47FA-A544-05D7E2252ED9}" type="presOf" srcId="{0D259DAD-8B4C-4E55-BF7D-0845F54EBC3B}" destId="{41F42C1D-A903-48E0-8997-CED09C24BFD9}" srcOrd="0" destOrd="0" presId="urn:microsoft.com/office/officeart/2018/2/layout/IconCircleList"/>
    <dgm:cxn modelId="{96903EE6-9378-470E-969E-8CF9066B2DD8}" type="presOf" srcId="{6238C7C5-DBFD-4B94-B914-D52804BE3F63}" destId="{C65663C8-4605-4AA7-8AA4-2B42AC8D9733}" srcOrd="0" destOrd="0" presId="urn:microsoft.com/office/officeart/2018/2/layout/IconCircleList"/>
    <dgm:cxn modelId="{FABC2BE7-87B0-4196-8B9D-F373F9D9A959}" srcId="{AF5526DF-5683-425F-ACD6-8DA66BCC8E1E}" destId="{629813B6-CB38-4AD5-AA10-91D6989F8346}" srcOrd="1" destOrd="0" parTransId="{10396E26-029E-419C-9383-6F95229CE88C}" sibTransId="{064D4933-448B-488B-AC12-61BD2E9B707A}"/>
    <dgm:cxn modelId="{255849F0-4E35-4EC9-B4A7-B76F9ADB1859}" srcId="{AF5526DF-5683-425F-ACD6-8DA66BCC8E1E}" destId="{60E6939D-0E82-463A-84CE-A6E9F7C5E539}" srcOrd="4" destOrd="0" parTransId="{9082C32A-353F-4A54-9EAE-2DFF6DB675E8}" sibTransId="{8C3A18FA-0A65-4029-A8BD-82CE8B319FF7}"/>
    <dgm:cxn modelId="{5E96E2F6-3FCB-4F05-B680-CCF302F879D1}" srcId="{AF5526DF-5683-425F-ACD6-8DA66BCC8E1E}" destId="{5EB99122-557D-40CE-8061-3FE8B5AE6B2F}" srcOrd="2" destOrd="0" parTransId="{E6BE89CD-21B7-47A0-910F-4E3B6A6E5E05}" sibTransId="{2951FC1E-D431-4770-9EC7-3719E95633DB}"/>
    <dgm:cxn modelId="{A3FB2F7A-2017-4BCC-BC39-37923A9179D5}" type="presParOf" srcId="{9A6D5DB9-BBCF-4129-B49F-508F1089ABB2}" destId="{3264FC6A-060F-44F9-A9BF-4DF784E4FF6F}" srcOrd="0" destOrd="0" presId="urn:microsoft.com/office/officeart/2018/2/layout/IconCircleList"/>
    <dgm:cxn modelId="{DE625162-493D-4B9F-A289-73706A844B37}" type="presParOf" srcId="{3264FC6A-060F-44F9-A9BF-4DF784E4FF6F}" destId="{F307D969-D24F-41EE-B5E9-22EFB259C5C6}" srcOrd="0" destOrd="0" presId="urn:microsoft.com/office/officeart/2018/2/layout/IconCircleList"/>
    <dgm:cxn modelId="{327F91D2-3F6D-4CCB-8FC3-439CF255189B}" type="presParOf" srcId="{F307D969-D24F-41EE-B5E9-22EFB259C5C6}" destId="{A5274F56-249C-4C1A-8F77-9564D7852BDE}" srcOrd="0" destOrd="0" presId="urn:microsoft.com/office/officeart/2018/2/layout/IconCircleList"/>
    <dgm:cxn modelId="{70AEE8B6-5EF9-416D-A1DD-E8EC3722618A}" type="presParOf" srcId="{F307D969-D24F-41EE-B5E9-22EFB259C5C6}" destId="{0E43CABF-B68D-4891-B44B-41C134892998}" srcOrd="1" destOrd="0" presId="urn:microsoft.com/office/officeart/2018/2/layout/IconCircleList"/>
    <dgm:cxn modelId="{BCDBA4DA-C722-4781-B4C4-85AC2E0C09CB}" type="presParOf" srcId="{F307D969-D24F-41EE-B5E9-22EFB259C5C6}" destId="{084EDD8B-2E1C-4FA5-973E-384C295DE0E0}" srcOrd="2" destOrd="0" presId="urn:microsoft.com/office/officeart/2018/2/layout/IconCircleList"/>
    <dgm:cxn modelId="{E5EF09A8-C88E-42CB-BE60-EFBFEAC62E27}" type="presParOf" srcId="{F307D969-D24F-41EE-B5E9-22EFB259C5C6}" destId="{7893DE33-2D8C-46C8-98A1-12DCBBDA1B3F}" srcOrd="3" destOrd="0" presId="urn:microsoft.com/office/officeart/2018/2/layout/IconCircleList"/>
    <dgm:cxn modelId="{3C56B4BF-5CA7-4F21-8688-BC3F1F7BB26A}" type="presParOf" srcId="{3264FC6A-060F-44F9-A9BF-4DF784E4FF6F}" destId="{41F42C1D-A903-48E0-8997-CED09C24BFD9}" srcOrd="1" destOrd="0" presId="urn:microsoft.com/office/officeart/2018/2/layout/IconCircleList"/>
    <dgm:cxn modelId="{23B1F1B2-CFD0-4D75-88B7-EB55D1D901C2}" type="presParOf" srcId="{3264FC6A-060F-44F9-A9BF-4DF784E4FF6F}" destId="{9DDE6DDA-97A1-444A-AA0A-611B4C919274}" srcOrd="2" destOrd="0" presId="urn:microsoft.com/office/officeart/2018/2/layout/IconCircleList"/>
    <dgm:cxn modelId="{5821F9CE-0111-44A6-940B-CD154051B71E}" type="presParOf" srcId="{9DDE6DDA-97A1-444A-AA0A-611B4C919274}" destId="{D75340F1-77F1-4411-9884-67FD0A761DF5}" srcOrd="0" destOrd="0" presId="urn:microsoft.com/office/officeart/2018/2/layout/IconCircleList"/>
    <dgm:cxn modelId="{9057F4EA-AFB3-4BC9-B368-482CB74943A8}" type="presParOf" srcId="{9DDE6DDA-97A1-444A-AA0A-611B4C919274}" destId="{538A1F59-9BB8-4644-82B6-56670FEA8FAE}" srcOrd="1" destOrd="0" presId="urn:microsoft.com/office/officeart/2018/2/layout/IconCircleList"/>
    <dgm:cxn modelId="{C4C15108-9C77-426B-8F30-954DBF717C4A}" type="presParOf" srcId="{9DDE6DDA-97A1-444A-AA0A-611B4C919274}" destId="{7B04E347-67D4-4C2F-8DFC-B0167406A115}" srcOrd="2" destOrd="0" presId="urn:microsoft.com/office/officeart/2018/2/layout/IconCircleList"/>
    <dgm:cxn modelId="{BF00FCC7-E430-4518-862A-77A6E768AC47}" type="presParOf" srcId="{9DDE6DDA-97A1-444A-AA0A-611B4C919274}" destId="{53964983-02CF-444F-AD49-3DA465AAD950}" srcOrd="3" destOrd="0" presId="urn:microsoft.com/office/officeart/2018/2/layout/IconCircleList"/>
    <dgm:cxn modelId="{8F3753E4-38CF-4B2C-9B22-C18D390BAABF}" type="presParOf" srcId="{3264FC6A-060F-44F9-A9BF-4DF784E4FF6F}" destId="{27B8B214-46CA-4A7F-9913-8C401CC813AF}" srcOrd="3" destOrd="0" presId="urn:microsoft.com/office/officeart/2018/2/layout/IconCircleList"/>
    <dgm:cxn modelId="{EB0896E9-3969-4B1D-AB26-6E83E39BA9CE}" type="presParOf" srcId="{3264FC6A-060F-44F9-A9BF-4DF784E4FF6F}" destId="{0D0F4AD7-120D-41FC-BE0D-6DD21C87DF56}" srcOrd="4" destOrd="0" presId="urn:microsoft.com/office/officeart/2018/2/layout/IconCircleList"/>
    <dgm:cxn modelId="{BFE2CAF4-DFA4-4FC6-BCC6-AD8CA8EDDE0B}" type="presParOf" srcId="{0D0F4AD7-120D-41FC-BE0D-6DD21C87DF56}" destId="{52284B8E-07AB-431C-A120-162467710596}" srcOrd="0" destOrd="0" presId="urn:microsoft.com/office/officeart/2018/2/layout/IconCircleList"/>
    <dgm:cxn modelId="{3D2E7877-8C39-4557-AAC0-427BE3BBAAD1}" type="presParOf" srcId="{0D0F4AD7-120D-41FC-BE0D-6DD21C87DF56}" destId="{F3B06D28-431D-4379-980E-9B922AE0CC01}" srcOrd="1" destOrd="0" presId="urn:microsoft.com/office/officeart/2018/2/layout/IconCircleList"/>
    <dgm:cxn modelId="{4E3A6B1B-A814-4A5A-A662-D2B12B0607DD}" type="presParOf" srcId="{0D0F4AD7-120D-41FC-BE0D-6DD21C87DF56}" destId="{3A909D21-37FE-4690-8BC8-2FD52E39C349}" srcOrd="2" destOrd="0" presId="urn:microsoft.com/office/officeart/2018/2/layout/IconCircleList"/>
    <dgm:cxn modelId="{A322D7A0-E6A4-472F-9200-359B359A20B3}" type="presParOf" srcId="{0D0F4AD7-120D-41FC-BE0D-6DD21C87DF56}" destId="{85C1397B-8FDF-4C3F-8974-C4CE3034A530}" srcOrd="3" destOrd="0" presId="urn:microsoft.com/office/officeart/2018/2/layout/IconCircleList"/>
    <dgm:cxn modelId="{EB467595-9D8F-4FEC-AD7D-F7976CEE9CA6}" type="presParOf" srcId="{3264FC6A-060F-44F9-A9BF-4DF784E4FF6F}" destId="{4417A3EA-E2D4-4A27-B0A8-AE39845A4045}" srcOrd="5" destOrd="0" presId="urn:microsoft.com/office/officeart/2018/2/layout/IconCircleList"/>
    <dgm:cxn modelId="{D5CFAA03-33FB-4100-BD83-FCF1F8F60FCD}" type="presParOf" srcId="{3264FC6A-060F-44F9-A9BF-4DF784E4FF6F}" destId="{C434A6C5-93D1-4713-8896-56CF2736B713}" srcOrd="6" destOrd="0" presId="urn:microsoft.com/office/officeart/2018/2/layout/IconCircleList"/>
    <dgm:cxn modelId="{572E770B-1632-4C08-84E5-D59BE20D3D1C}" type="presParOf" srcId="{C434A6C5-93D1-4713-8896-56CF2736B713}" destId="{F8963346-5072-408D-95ED-86620E11870C}" srcOrd="0" destOrd="0" presId="urn:microsoft.com/office/officeart/2018/2/layout/IconCircleList"/>
    <dgm:cxn modelId="{A2EABAB3-3A95-4E98-B8C9-FB4F641C2A28}" type="presParOf" srcId="{C434A6C5-93D1-4713-8896-56CF2736B713}" destId="{2A5B64D8-8D17-46D3-84F2-66388B1973D5}" srcOrd="1" destOrd="0" presId="urn:microsoft.com/office/officeart/2018/2/layout/IconCircleList"/>
    <dgm:cxn modelId="{10F5A584-173A-4410-91B6-430CA2799C7A}" type="presParOf" srcId="{C434A6C5-93D1-4713-8896-56CF2736B713}" destId="{497BB3A3-82A1-43C0-904B-0E9E0AF7EF5F}" srcOrd="2" destOrd="0" presId="urn:microsoft.com/office/officeart/2018/2/layout/IconCircleList"/>
    <dgm:cxn modelId="{02D07E71-F7D6-4744-BBEB-207287692735}" type="presParOf" srcId="{C434A6C5-93D1-4713-8896-56CF2736B713}" destId="{C65663C8-4605-4AA7-8AA4-2B42AC8D9733}" srcOrd="3" destOrd="0" presId="urn:microsoft.com/office/officeart/2018/2/layout/IconCircleList"/>
    <dgm:cxn modelId="{E229644B-E7FA-4A19-808B-B2BEBD21831A}" type="presParOf" srcId="{3264FC6A-060F-44F9-A9BF-4DF784E4FF6F}" destId="{2468063D-3299-4E13-BEBB-635CF75491AB}" srcOrd="7" destOrd="0" presId="urn:microsoft.com/office/officeart/2018/2/layout/IconCircleList"/>
    <dgm:cxn modelId="{156B139D-740A-4FEC-B49D-98CBD2DF6C7E}" type="presParOf" srcId="{3264FC6A-060F-44F9-A9BF-4DF784E4FF6F}" destId="{0221D9E9-0564-4D61-8FA3-720B120A724B}" srcOrd="8" destOrd="0" presId="urn:microsoft.com/office/officeart/2018/2/layout/IconCircleList"/>
    <dgm:cxn modelId="{BB5A110C-2A06-40F6-9143-28DEAC04C9E1}" type="presParOf" srcId="{0221D9E9-0564-4D61-8FA3-720B120A724B}" destId="{28162080-E55D-440F-8B2A-1D997C9C6997}" srcOrd="0" destOrd="0" presId="urn:microsoft.com/office/officeart/2018/2/layout/IconCircleList"/>
    <dgm:cxn modelId="{D9DFC881-5F04-49EC-8CF5-AEDB5BBA59CA}" type="presParOf" srcId="{0221D9E9-0564-4D61-8FA3-720B120A724B}" destId="{84F266B1-8776-4422-BA12-472AF1E10BAA}" srcOrd="1" destOrd="0" presId="urn:microsoft.com/office/officeart/2018/2/layout/IconCircleList"/>
    <dgm:cxn modelId="{C365D55B-B072-4557-AD6D-1D66982F888A}" type="presParOf" srcId="{0221D9E9-0564-4D61-8FA3-720B120A724B}" destId="{F3F9858E-D465-4DE1-B3EA-5A2402494F9F}" srcOrd="2" destOrd="0" presId="urn:microsoft.com/office/officeart/2018/2/layout/IconCircleList"/>
    <dgm:cxn modelId="{B2F6A7CB-5C66-4ABE-99D5-D4DA3B1B4BD5}" type="presParOf" srcId="{0221D9E9-0564-4D61-8FA3-720B120A724B}" destId="{59E09BF0-581E-4BF4-A2F1-0A86E0075A3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74F56-249C-4C1A-8F77-9564D7852BDE}">
      <dsp:nvSpPr>
        <dsp:cNvPr id="0" name=""/>
        <dsp:cNvSpPr/>
      </dsp:nvSpPr>
      <dsp:spPr>
        <a:xfrm>
          <a:off x="195832" y="831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3CABF-B68D-4891-B44B-41C134892998}">
      <dsp:nvSpPr>
        <dsp:cNvPr id="0" name=""/>
        <dsp:cNvSpPr/>
      </dsp:nvSpPr>
      <dsp:spPr>
        <a:xfrm>
          <a:off x="387045" y="1022450"/>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3DE33-2D8C-46C8-98A1-12DCBBDA1B3F}">
      <dsp:nvSpPr>
        <dsp:cNvPr id="0" name=""/>
        <dsp:cNvSpPr/>
      </dsp:nvSpPr>
      <dsp:spPr>
        <a:xfrm>
          <a:off x="1301485" y="831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Data Collection:</a:t>
          </a:r>
          <a:r>
            <a:rPr lang="en-US" sz="1100" b="0" i="0" kern="1200"/>
            <a:t>  customer transactions, interactions, and purchase history. purchase dates, purchase amounts, and interaction timestamps.</a:t>
          </a:r>
          <a:endParaRPr lang="en-US" sz="1100" kern="1200"/>
        </a:p>
      </dsp:txBody>
      <dsp:txXfrm>
        <a:off x="1301485" y="831237"/>
        <a:ext cx="2146268" cy="910537"/>
      </dsp:txXfrm>
    </dsp:sp>
    <dsp:sp modelId="{D75340F1-77F1-4411-9884-67FD0A761DF5}">
      <dsp:nvSpPr>
        <dsp:cNvPr id="0" name=""/>
        <dsp:cNvSpPr/>
      </dsp:nvSpPr>
      <dsp:spPr>
        <a:xfrm>
          <a:off x="3821724" y="831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A1F59-9BB8-4644-82B6-56670FEA8FAE}">
      <dsp:nvSpPr>
        <dsp:cNvPr id="0" name=""/>
        <dsp:cNvSpPr/>
      </dsp:nvSpPr>
      <dsp:spPr>
        <a:xfrm>
          <a:off x="4012937" y="1022450"/>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64983-02CF-444F-AD49-3DA465AAD950}">
      <dsp:nvSpPr>
        <dsp:cNvPr id="0" name=""/>
        <dsp:cNvSpPr/>
      </dsp:nvSpPr>
      <dsp:spPr>
        <a:xfrm>
          <a:off x="4927377" y="831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Segmentation:</a:t>
          </a:r>
          <a:r>
            <a:rPr lang="en-US" sz="1100" b="0" i="0" kern="1200"/>
            <a:t> Assign a score to each customer based on their Recency, Frequency, and Monetary Value. This can be done using a scale of 1 to 5 or 1 to 10, with higher scores indicating better recency, frequency, or monetary value.</a:t>
          </a:r>
          <a:endParaRPr lang="en-US" sz="1100" kern="1200"/>
        </a:p>
      </dsp:txBody>
      <dsp:txXfrm>
        <a:off x="4927377" y="831237"/>
        <a:ext cx="2146268" cy="910537"/>
      </dsp:txXfrm>
    </dsp:sp>
    <dsp:sp modelId="{52284B8E-07AB-431C-A120-162467710596}">
      <dsp:nvSpPr>
        <dsp:cNvPr id="0" name=""/>
        <dsp:cNvSpPr/>
      </dsp:nvSpPr>
      <dsp:spPr>
        <a:xfrm>
          <a:off x="7447616" y="831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06D28-431D-4379-980E-9B922AE0CC01}">
      <dsp:nvSpPr>
        <dsp:cNvPr id="0" name=""/>
        <dsp:cNvSpPr/>
      </dsp:nvSpPr>
      <dsp:spPr>
        <a:xfrm>
          <a:off x="7638829" y="1022450"/>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C1397B-8FDF-4C3F-8974-C4CE3034A530}">
      <dsp:nvSpPr>
        <dsp:cNvPr id="0" name=""/>
        <dsp:cNvSpPr/>
      </dsp:nvSpPr>
      <dsp:spPr>
        <a:xfrm>
          <a:off x="8553269" y="831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Segment Creation:</a:t>
          </a:r>
          <a:r>
            <a:rPr lang="en-US" sz="1100" b="0" i="0" kern="1200"/>
            <a:t> Create segments based on the combined RFM scores. For example, you might have segments like "High-Value Customers," "Loyal Customers," "At-Risk Customers," and "Inactive Customers."</a:t>
          </a:r>
          <a:endParaRPr lang="en-US" sz="1100" kern="1200"/>
        </a:p>
      </dsp:txBody>
      <dsp:txXfrm>
        <a:off x="8553269" y="831237"/>
        <a:ext cx="2146268" cy="910537"/>
      </dsp:txXfrm>
    </dsp:sp>
    <dsp:sp modelId="{F8963346-5072-408D-95ED-86620E11870C}">
      <dsp:nvSpPr>
        <dsp:cNvPr id="0" name=""/>
        <dsp:cNvSpPr/>
      </dsp:nvSpPr>
      <dsp:spPr>
        <a:xfrm>
          <a:off x="195832" y="2455274"/>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B64D8-8D17-46D3-84F2-66388B1973D5}">
      <dsp:nvSpPr>
        <dsp:cNvPr id="0" name=""/>
        <dsp:cNvSpPr/>
      </dsp:nvSpPr>
      <dsp:spPr>
        <a:xfrm>
          <a:off x="387045" y="2646487"/>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5663C8-4605-4AA7-8AA4-2B42AC8D9733}">
      <dsp:nvSpPr>
        <dsp:cNvPr id="0" name=""/>
        <dsp:cNvSpPr/>
      </dsp:nvSpPr>
      <dsp:spPr>
        <a:xfrm>
          <a:off x="1301485" y="2455274"/>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Analysis and Action:</a:t>
          </a:r>
          <a:r>
            <a:rPr lang="en-US" sz="1100" b="0" i="0" kern="1200"/>
            <a:t> Analyze each segment's characteristics and behaviors. Develop tailored marketing strategies for each segment to maximize engagement, retention, and conversion. For instance, you might offer special discounts to high-value customers or re-engagement campaigns for inactive customers.</a:t>
          </a:r>
          <a:endParaRPr lang="en-US" sz="1100" kern="1200"/>
        </a:p>
      </dsp:txBody>
      <dsp:txXfrm>
        <a:off x="1301485" y="2455274"/>
        <a:ext cx="2146268" cy="910537"/>
      </dsp:txXfrm>
    </dsp:sp>
    <dsp:sp modelId="{28162080-E55D-440F-8B2A-1D997C9C6997}">
      <dsp:nvSpPr>
        <dsp:cNvPr id="0" name=""/>
        <dsp:cNvSpPr/>
      </dsp:nvSpPr>
      <dsp:spPr>
        <a:xfrm>
          <a:off x="3821724" y="2455274"/>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266B1-8776-4422-BA12-472AF1E10BAA}">
      <dsp:nvSpPr>
        <dsp:cNvPr id="0" name=""/>
        <dsp:cNvSpPr/>
      </dsp:nvSpPr>
      <dsp:spPr>
        <a:xfrm>
          <a:off x="4012937" y="2646487"/>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09BF0-581E-4BF4-A2F1-0A86E0075A35}">
      <dsp:nvSpPr>
        <dsp:cNvPr id="0" name=""/>
        <dsp:cNvSpPr/>
      </dsp:nvSpPr>
      <dsp:spPr>
        <a:xfrm>
          <a:off x="4927377" y="2455274"/>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Testing and Iteration:</a:t>
          </a:r>
          <a:r>
            <a:rPr lang="en-US" sz="1100" b="0" i="0" kern="1200"/>
            <a:t> Implement your strategies and measure their effectiveness over time. Continuously monitor the results and refine your approach based on the outcomes.</a:t>
          </a:r>
          <a:endParaRPr lang="en-US" sz="1100" kern="1200"/>
        </a:p>
      </dsp:txBody>
      <dsp:txXfrm>
        <a:off x="4927377" y="2455274"/>
        <a:ext cx="2146268" cy="91053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232499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737EB-A1EC-44C3-A5CE-4D55E952C740}"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16209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3612963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215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1101318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559851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488425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74885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226183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239979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265010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737EB-A1EC-44C3-A5CE-4D55E952C740}"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28066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737EB-A1EC-44C3-A5CE-4D55E952C740}"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315354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41291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164159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9737EB-A1EC-44C3-A5CE-4D55E952C740}" type="datetimeFigureOut">
              <a:rPr lang="en-IN" smtClean="0"/>
              <a:t>12-08-2023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13121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737EB-A1EC-44C3-A5CE-4D55E952C740}"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5953E-8CF0-42A2-8186-8CBA72DB70E1}" type="slidenum">
              <a:rPr lang="en-IN" smtClean="0"/>
              <a:t>‹#›</a:t>
            </a:fld>
            <a:endParaRPr lang="en-IN"/>
          </a:p>
        </p:txBody>
      </p:sp>
    </p:spTree>
    <p:extLst>
      <p:ext uri="{BB962C8B-B14F-4D97-AF65-F5344CB8AC3E}">
        <p14:creationId xmlns:p14="http://schemas.microsoft.com/office/powerpoint/2010/main" val="91259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9737EB-A1EC-44C3-A5CE-4D55E952C740}" type="datetimeFigureOut">
              <a:rPr lang="en-IN" smtClean="0"/>
              <a:t>12-08-2023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E5953E-8CF0-42A2-8186-8CBA72DB70E1}" type="slidenum">
              <a:rPr lang="en-IN" smtClean="0"/>
              <a:t>‹#›</a:t>
            </a:fld>
            <a:endParaRPr lang="en-IN"/>
          </a:p>
        </p:txBody>
      </p:sp>
    </p:spTree>
    <p:extLst>
      <p:ext uri="{BB962C8B-B14F-4D97-AF65-F5344CB8AC3E}">
        <p14:creationId xmlns:p14="http://schemas.microsoft.com/office/powerpoint/2010/main" val="1069426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1"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8D5C32D-C077-3734-6A63-0A00E9F29CA1}"/>
              </a:ext>
            </a:extLst>
          </p:cNvPr>
          <p:cNvSpPr>
            <a:spLocks noGrp="1"/>
          </p:cNvSpPr>
          <p:nvPr>
            <p:ph type="ctrTitle"/>
          </p:nvPr>
        </p:nvSpPr>
        <p:spPr>
          <a:xfrm>
            <a:off x="1154955" y="1447800"/>
            <a:ext cx="6974915" cy="3329581"/>
          </a:xfrm>
        </p:spPr>
        <p:txBody>
          <a:bodyPr>
            <a:normAutofit/>
          </a:bodyPr>
          <a:lstStyle/>
          <a:p>
            <a:r>
              <a:rPr lang="en-US" dirty="0"/>
              <a:t>RFM Analysis for Marketing</a:t>
            </a:r>
            <a:endParaRPr lang="en-IN"/>
          </a:p>
        </p:txBody>
      </p:sp>
      <p:sp>
        <p:nvSpPr>
          <p:cNvPr id="13"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240660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6C51-5609-D49B-808F-500B0A97A8CF}"/>
              </a:ext>
            </a:extLst>
          </p:cNvPr>
          <p:cNvSpPr>
            <a:spLocks noGrp="1"/>
          </p:cNvSpPr>
          <p:nvPr>
            <p:ph type="title"/>
          </p:nvPr>
        </p:nvSpPr>
        <p:spPr/>
        <p:txBody>
          <a:bodyPr/>
          <a:lstStyle/>
          <a:p>
            <a:r>
              <a:rPr lang="en-IN" b="1" i="0" dirty="0">
                <a:solidFill>
                  <a:srgbClr val="000000"/>
                </a:solidFill>
                <a:effectLst/>
                <a:latin typeface="Inter"/>
              </a:rPr>
              <a:t>Data Set</a:t>
            </a:r>
            <a:br>
              <a:rPr lang="en-IN"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CD61CC96-1907-9DDF-F9B3-70D5E3747350}"/>
              </a:ext>
            </a:extLst>
          </p:cNvPr>
          <p:cNvSpPr>
            <a:spLocks noGrp="1"/>
          </p:cNvSpPr>
          <p:nvPr>
            <p:ph idx="1"/>
          </p:nvPr>
        </p:nvSpPr>
        <p:spPr>
          <a:xfrm>
            <a:off x="1103312" y="2052918"/>
            <a:ext cx="9953378" cy="4195481"/>
          </a:xfrm>
        </p:spPr>
        <p:txBody>
          <a:bodyPr/>
          <a:lstStyle/>
          <a:p>
            <a:pPr algn="just"/>
            <a:r>
              <a:rPr lang="en-US" b="0" i="0" dirty="0">
                <a:effectLst/>
                <a:latin typeface="Inter"/>
              </a:rPr>
              <a:t>The Online Retail II data set includes the sales of an online retail store based in the UK between dec1/12/2009 and 09/12/2011. The product catalog of this company includes souvenirs. The vast majority of the company's customers are corporate customers.</a:t>
            </a:r>
            <a:endParaRPr lang="en-IN" dirty="0"/>
          </a:p>
        </p:txBody>
      </p:sp>
    </p:spTree>
    <p:extLst>
      <p:ext uri="{BB962C8B-B14F-4D97-AF65-F5344CB8AC3E}">
        <p14:creationId xmlns:p14="http://schemas.microsoft.com/office/powerpoint/2010/main" val="115749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18AD-5020-B7B5-874E-69B08EB588DD}"/>
              </a:ext>
            </a:extLst>
          </p:cNvPr>
          <p:cNvSpPr>
            <a:spLocks noGrp="1"/>
          </p:cNvSpPr>
          <p:nvPr>
            <p:ph type="title"/>
          </p:nvPr>
        </p:nvSpPr>
        <p:spPr/>
        <p:txBody>
          <a:bodyPr/>
          <a:lstStyle/>
          <a:p>
            <a:r>
              <a:rPr lang="en-IN" b="1" i="0" dirty="0">
                <a:solidFill>
                  <a:srgbClr val="000000"/>
                </a:solidFill>
                <a:effectLst/>
                <a:latin typeface="Inter"/>
              </a:rPr>
              <a:t>Variables</a:t>
            </a:r>
            <a:br>
              <a:rPr lang="en-IN"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7EC51A8C-74A1-D205-9F64-733FA13780E8}"/>
              </a:ext>
            </a:extLst>
          </p:cNvPr>
          <p:cNvSpPr>
            <a:spLocks noGrp="1"/>
          </p:cNvSpPr>
          <p:nvPr>
            <p:ph idx="1"/>
          </p:nvPr>
        </p:nvSpPr>
        <p:spPr/>
        <p:txBody>
          <a:bodyPr>
            <a:normAutofit/>
          </a:bodyPr>
          <a:lstStyle/>
          <a:p>
            <a:pPr algn="l"/>
            <a:r>
              <a:rPr lang="en-US" b="1" i="0" dirty="0" err="1">
                <a:effectLst/>
                <a:latin typeface="Inter"/>
              </a:rPr>
              <a:t>InvoiceNo</a:t>
            </a:r>
            <a:r>
              <a:rPr lang="en-US" b="1" i="0" dirty="0">
                <a:effectLst/>
                <a:latin typeface="Inter"/>
              </a:rPr>
              <a:t>:</a:t>
            </a:r>
            <a:r>
              <a:rPr lang="en-US" b="0" i="0" dirty="0">
                <a:effectLst/>
                <a:latin typeface="Inter"/>
              </a:rPr>
              <a:t> Invoice number. A unique number for each transaction. If it starts with C which means cancelled operations.</a:t>
            </a:r>
          </a:p>
          <a:p>
            <a:pPr algn="l"/>
            <a:r>
              <a:rPr lang="en-US" b="1" i="0" dirty="0" err="1">
                <a:effectLst/>
                <a:latin typeface="Inter"/>
              </a:rPr>
              <a:t>StockCode</a:t>
            </a:r>
            <a:r>
              <a:rPr lang="en-US" b="1" i="0" dirty="0">
                <a:effectLst/>
                <a:latin typeface="Inter"/>
              </a:rPr>
              <a:t>:</a:t>
            </a:r>
            <a:r>
              <a:rPr lang="en-US" b="0" i="0" dirty="0">
                <a:effectLst/>
                <a:latin typeface="Inter"/>
              </a:rPr>
              <a:t> Product code. A unique number for each product.</a:t>
            </a:r>
          </a:p>
          <a:p>
            <a:pPr algn="l"/>
            <a:r>
              <a:rPr lang="en-US" b="1" i="0" dirty="0">
                <a:effectLst/>
                <a:latin typeface="Inter"/>
              </a:rPr>
              <a:t>Description:</a:t>
            </a:r>
            <a:r>
              <a:rPr lang="en-US" b="0" i="0" dirty="0">
                <a:effectLst/>
                <a:latin typeface="Inter"/>
              </a:rPr>
              <a:t> Product name.</a:t>
            </a:r>
          </a:p>
          <a:p>
            <a:pPr algn="l"/>
            <a:r>
              <a:rPr lang="en-US" b="1" i="0" dirty="0">
                <a:effectLst/>
                <a:latin typeface="Inter"/>
              </a:rPr>
              <a:t>Quantity:</a:t>
            </a:r>
            <a:r>
              <a:rPr lang="en-US" b="0" i="0" dirty="0">
                <a:effectLst/>
                <a:latin typeface="Inter"/>
              </a:rPr>
              <a:t> It refers to how many of the products in the invoices have been sold.</a:t>
            </a:r>
          </a:p>
          <a:p>
            <a:pPr algn="l"/>
            <a:r>
              <a:rPr lang="en-US" b="1" i="0" dirty="0" err="1">
                <a:effectLst/>
                <a:latin typeface="Inter"/>
              </a:rPr>
              <a:t>InvoiceDate</a:t>
            </a:r>
            <a:r>
              <a:rPr lang="en-US" b="1" i="0" dirty="0">
                <a:effectLst/>
                <a:latin typeface="Inter"/>
              </a:rPr>
              <a:t>:</a:t>
            </a:r>
            <a:r>
              <a:rPr lang="en-US" b="0" i="0" dirty="0">
                <a:effectLst/>
                <a:latin typeface="Inter"/>
              </a:rPr>
              <a:t> Invoice date.</a:t>
            </a:r>
          </a:p>
          <a:p>
            <a:pPr algn="l"/>
            <a:r>
              <a:rPr lang="en-US" b="1" i="0" dirty="0" err="1">
                <a:effectLst/>
                <a:latin typeface="Inter"/>
              </a:rPr>
              <a:t>UnitPrice</a:t>
            </a:r>
            <a:r>
              <a:rPr lang="en-US" b="1" i="0" dirty="0">
                <a:effectLst/>
                <a:latin typeface="Inter"/>
              </a:rPr>
              <a:t>:</a:t>
            </a:r>
            <a:r>
              <a:rPr lang="en-US" b="0" i="0" dirty="0">
                <a:effectLst/>
                <a:latin typeface="Inter"/>
              </a:rPr>
              <a:t> Product price (pound)</a:t>
            </a:r>
          </a:p>
          <a:p>
            <a:pPr algn="l"/>
            <a:r>
              <a:rPr lang="en-US" b="1" i="0" dirty="0" err="1">
                <a:effectLst/>
                <a:latin typeface="Inter"/>
              </a:rPr>
              <a:t>CustomerID</a:t>
            </a:r>
            <a:r>
              <a:rPr lang="en-US" b="1" i="0" dirty="0">
                <a:effectLst/>
                <a:latin typeface="Inter"/>
              </a:rPr>
              <a:t>:</a:t>
            </a:r>
            <a:r>
              <a:rPr lang="en-US" b="0" i="0" dirty="0">
                <a:effectLst/>
                <a:latin typeface="Inter"/>
              </a:rPr>
              <a:t> Unique customer number.</a:t>
            </a:r>
          </a:p>
          <a:p>
            <a:pPr algn="l"/>
            <a:r>
              <a:rPr lang="en-US" b="1" i="0" dirty="0">
                <a:effectLst/>
                <a:latin typeface="Inter"/>
              </a:rPr>
              <a:t>Country:</a:t>
            </a:r>
            <a:r>
              <a:rPr lang="en-US" b="0" i="0" dirty="0">
                <a:effectLst/>
                <a:latin typeface="Inter"/>
              </a:rPr>
              <a:t> The name of the country where the customer lives.</a:t>
            </a:r>
          </a:p>
          <a:p>
            <a:endParaRPr lang="en-IN" dirty="0"/>
          </a:p>
        </p:txBody>
      </p:sp>
    </p:spTree>
    <p:extLst>
      <p:ext uri="{BB962C8B-B14F-4D97-AF65-F5344CB8AC3E}">
        <p14:creationId xmlns:p14="http://schemas.microsoft.com/office/powerpoint/2010/main" val="394387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A063-C0C6-C70C-07E5-EFA9277BF4DF}"/>
              </a:ext>
            </a:extLst>
          </p:cNvPr>
          <p:cNvSpPr>
            <a:spLocks noGrp="1"/>
          </p:cNvSpPr>
          <p:nvPr>
            <p:ph type="title"/>
          </p:nvPr>
        </p:nvSpPr>
        <p:spPr>
          <a:xfrm>
            <a:off x="906170" y="2877136"/>
            <a:ext cx="9404723" cy="1400530"/>
          </a:xfrm>
        </p:spPr>
        <p:txBody>
          <a:bodyPr/>
          <a:lstStyle/>
          <a:p>
            <a:r>
              <a:rPr lang="en-US" dirty="0"/>
              <a:t>DEMO…….</a:t>
            </a:r>
            <a:endParaRPr lang="en-IN" dirty="0"/>
          </a:p>
        </p:txBody>
      </p:sp>
    </p:spTree>
    <p:extLst>
      <p:ext uri="{BB962C8B-B14F-4D97-AF65-F5344CB8AC3E}">
        <p14:creationId xmlns:p14="http://schemas.microsoft.com/office/powerpoint/2010/main" val="393924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C1A4-A8BF-DD08-7956-A358703FA22C}"/>
              </a:ext>
            </a:extLst>
          </p:cNvPr>
          <p:cNvSpPr>
            <a:spLocks noGrp="1"/>
          </p:cNvSpPr>
          <p:nvPr>
            <p:ph type="title"/>
          </p:nvPr>
        </p:nvSpPr>
        <p:spPr/>
        <p:txBody>
          <a:bodyPr/>
          <a:lstStyle/>
          <a:p>
            <a:r>
              <a:rPr lang="en-IN" b="1" i="0" dirty="0">
                <a:effectLst/>
                <a:latin typeface="-apple-system"/>
              </a:rPr>
              <a:t>Reviews About the Segments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39B65609-881E-ADBF-018F-DD06997A4B0F}"/>
              </a:ext>
            </a:extLst>
          </p:cNvPr>
          <p:cNvSpPr>
            <a:spLocks noGrp="1"/>
          </p:cNvSpPr>
          <p:nvPr>
            <p:ph idx="1"/>
          </p:nvPr>
        </p:nvSpPr>
        <p:spPr/>
        <p:txBody>
          <a:bodyPr/>
          <a:lstStyle/>
          <a:p>
            <a:pPr algn="l"/>
            <a:r>
              <a:rPr lang="en-US" b="1" i="0" dirty="0">
                <a:effectLst/>
                <a:latin typeface="-apple-system"/>
              </a:rPr>
              <a:t>Cant Loose</a:t>
            </a:r>
            <a:endParaRPr lang="en-US" b="0" i="0" dirty="0">
              <a:effectLst/>
              <a:latin typeface="-apple-system"/>
            </a:endParaRPr>
          </a:p>
          <a:p>
            <a:pPr algn="l">
              <a:buFont typeface="Arial" panose="020B0604020202020204" pitchFamily="34" charset="0"/>
              <a:buChar char="•"/>
            </a:pPr>
            <a:r>
              <a:rPr lang="en-US" b="0" i="0" dirty="0">
                <a:effectLst/>
                <a:latin typeface="-apple-system"/>
              </a:rPr>
              <a:t>There are 63 people in this segment.</a:t>
            </a:r>
          </a:p>
          <a:p>
            <a:pPr algn="l">
              <a:buFont typeface="Arial" panose="020B0604020202020204" pitchFamily="34" charset="0"/>
              <a:buChar char="•"/>
            </a:pPr>
            <a:r>
              <a:rPr lang="en-US" b="0" i="0" dirty="0">
                <a:effectLst/>
                <a:latin typeface="-apple-system"/>
              </a:rPr>
              <a:t>Shopping was done on average 133 days ago.</a:t>
            </a:r>
          </a:p>
          <a:p>
            <a:pPr algn="l">
              <a:buFont typeface="Arial" panose="020B0604020202020204" pitchFamily="34" charset="0"/>
              <a:buChar char="•"/>
            </a:pPr>
            <a:r>
              <a:rPr lang="en-US" b="0" i="0" dirty="0">
                <a:effectLst/>
                <a:latin typeface="-apple-system"/>
              </a:rPr>
              <a:t>The frequency of shopping is 8, the total number of purchases is 63.</a:t>
            </a:r>
          </a:p>
          <a:p>
            <a:pPr algn="l">
              <a:buFont typeface="Arial" panose="020B0604020202020204" pitchFamily="34" charset="0"/>
              <a:buChar char="•"/>
            </a:pPr>
            <a:r>
              <a:rPr lang="en-US" b="0" i="0" dirty="0">
                <a:effectLst/>
                <a:latin typeface="-apple-system"/>
              </a:rPr>
              <a:t>A total of £102,54 has been spent.</a:t>
            </a:r>
          </a:p>
          <a:p>
            <a:pPr algn="l"/>
            <a:r>
              <a:rPr lang="en-US" b="1" i="0" dirty="0">
                <a:effectLst/>
                <a:latin typeface="-apple-system"/>
              </a:rPr>
              <a:t>Action:</a:t>
            </a:r>
            <a:r>
              <a:rPr lang="en-US" b="0" i="0" dirty="0">
                <a:effectLst/>
                <a:latin typeface="-apple-system"/>
              </a:rPr>
              <a:t> Even if the last purchase was made 133 days, the total number of purchases is high. It is a group of customers who do not come for a long time, but also make a lot of purchases when they come. We can analyze the process by sending surveys to these customers, and we can be changed by sharing personalized campaigns by e-mail.</a:t>
            </a:r>
          </a:p>
          <a:p>
            <a:endParaRPr lang="en-IN" dirty="0"/>
          </a:p>
        </p:txBody>
      </p:sp>
    </p:spTree>
    <p:extLst>
      <p:ext uri="{BB962C8B-B14F-4D97-AF65-F5344CB8AC3E}">
        <p14:creationId xmlns:p14="http://schemas.microsoft.com/office/powerpoint/2010/main" val="238221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D3589-CEC9-972C-3D3D-6E578229F9AD}"/>
              </a:ext>
            </a:extLst>
          </p:cNvPr>
          <p:cNvSpPr>
            <a:spLocks noGrp="1"/>
          </p:cNvSpPr>
          <p:nvPr>
            <p:ph idx="1"/>
          </p:nvPr>
        </p:nvSpPr>
        <p:spPr>
          <a:xfrm>
            <a:off x="1052978" y="668734"/>
            <a:ext cx="8946541" cy="4195481"/>
          </a:xfrm>
        </p:spPr>
        <p:txBody>
          <a:bodyPr/>
          <a:lstStyle/>
          <a:p>
            <a:pPr algn="l"/>
            <a:r>
              <a:rPr lang="en-US" b="1" i="0" dirty="0">
                <a:effectLst/>
                <a:latin typeface="-apple-system"/>
              </a:rPr>
              <a:t>Need Attention</a:t>
            </a:r>
            <a:endParaRPr lang="en-US" b="0" i="0" dirty="0">
              <a:effectLst/>
              <a:latin typeface="-apple-system"/>
            </a:endParaRPr>
          </a:p>
          <a:p>
            <a:pPr algn="l">
              <a:buFont typeface="Arial" panose="020B0604020202020204" pitchFamily="34" charset="0"/>
              <a:buChar char="•"/>
            </a:pPr>
            <a:r>
              <a:rPr lang="en-US" b="0" i="0" dirty="0">
                <a:effectLst/>
                <a:latin typeface="-apple-system"/>
              </a:rPr>
              <a:t>There are 187 people in this segment.</a:t>
            </a:r>
          </a:p>
          <a:p>
            <a:pPr algn="l">
              <a:buFont typeface="Arial" panose="020B0604020202020204" pitchFamily="34" charset="0"/>
              <a:buChar char="•"/>
            </a:pPr>
            <a:r>
              <a:rPr lang="en-US" b="0" i="0" dirty="0">
                <a:effectLst/>
                <a:latin typeface="-apple-system"/>
              </a:rPr>
              <a:t>Shopping was done on average 52 days ago.</a:t>
            </a:r>
          </a:p>
          <a:p>
            <a:pPr algn="l">
              <a:buFont typeface="Arial" panose="020B0604020202020204" pitchFamily="34" charset="0"/>
              <a:buChar char="•"/>
            </a:pPr>
            <a:r>
              <a:rPr lang="en-US" b="0" i="0" dirty="0">
                <a:effectLst/>
                <a:latin typeface="-apple-system"/>
              </a:rPr>
              <a:t>The frequency of shopping is 2, the total number of purchases is 3.</a:t>
            </a:r>
          </a:p>
          <a:p>
            <a:pPr algn="l">
              <a:buFont typeface="Arial" panose="020B0604020202020204" pitchFamily="34" charset="0"/>
              <a:buChar char="•"/>
            </a:pPr>
            <a:r>
              <a:rPr lang="en-US" b="0" i="0" dirty="0">
                <a:effectLst/>
                <a:latin typeface="-apple-system"/>
              </a:rPr>
              <a:t>A total of £12,602 has been spent.</a:t>
            </a:r>
          </a:p>
          <a:p>
            <a:pPr algn="l"/>
            <a:r>
              <a:rPr lang="en-US" b="1" i="0" dirty="0">
                <a:effectLst/>
                <a:latin typeface="-apple-system"/>
              </a:rPr>
              <a:t>Action:</a:t>
            </a:r>
            <a:r>
              <a:rPr lang="en-US" b="0" i="0" dirty="0">
                <a:effectLst/>
                <a:latin typeface="-apple-system"/>
              </a:rPr>
              <a:t> These customers need to be reminded of the </a:t>
            </a:r>
            <a:r>
              <a:rPr lang="en-US" b="0" i="0" dirty="0" err="1">
                <a:effectLst/>
                <a:latin typeface="-apple-system"/>
              </a:rPr>
              <a:t>brand.So</a:t>
            </a:r>
            <a:r>
              <a:rPr lang="en-US" b="0" i="0" dirty="0">
                <a:effectLst/>
                <a:latin typeface="-apple-system"/>
              </a:rPr>
              <a:t>, short-term discounts can be made to remind these customers of our brand and allow them to shop again.</a:t>
            </a:r>
          </a:p>
          <a:p>
            <a:endParaRPr lang="en-IN" dirty="0"/>
          </a:p>
        </p:txBody>
      </p:sp>
    </p:spTree>
    <p:extLst>
      <p:ext uri="{BB962C8B-B14F-4D97-AF65-F5344CB8AC3E}">
        <p14:creationId xmlns:p14="http://schemas.microsoft.com/office/powerpoint/2010/main" val="418792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A87124F-7728-7F9D-0A58-EF326DE47E99}"/>
              </a:ext>
            </a:extLst>
          </p:cNvPr>
          <p:cNvSpPr>
            <a:spLocks noGrp="1"/>
          </p:cNvSpPr>
          <p:nvPr>
            <p:ph type="title"/>
          </p:nvPr>
        </p:nvSpPr>
        <p:spPr>
          <a:xfrm>
            <a:off x="648930" y="629267"/>
            <a:ext cx="9252154" cy="1016654"/>
          </a:xfrm>
        </p:spPr>
        <p:txBody>
          <a:bodyPr>
            <a:normAutofit/>
          </a:bodyPr>
          <a:lstStyle/>
          <a:p>
            <a:pPr>
              <a:lnSpc>
                <a:spcPct val="90000"/>
              </a:lnSpc>
            </a:pPr>
            <a:r>
              <a:rPr lang="en-IN" sz="2000" u="none" strike="noStrike">
                <a:solidFill>
                  <a:srgbClr val="EBEBEB"/>
                </a:solidFill>
                <a:effectLst/>
              </a:rPr>
              <a:t>Week 16 </a:t>
            </a:r>
            <a:br>
              <a:rPr lang="en-IN" sz="2000" u="none" strike="noStrike">
                <a:solidFill>
                  <a:srgbClr val="EBEBEB"/>
                </a:solidFill>
                <a:effectLst/>
              </a:rPr>
            </a:br>
            <a:r>
              <a:rPr lang="en-IN" sz="2000" u="none" strike="noStrike">
                <a:solidFill>
                  <a:srgbClr val="EBEBEB"/>
                </a:solidFill>
                <a:effectLst/>
              </a:rPr>
              <a:t>RFM Analysis for marketing</a:t>
            </a:r>
            <a:br>
              <a:rPr lang="en-IN" sz="2000" b="0" i="0" u="none" strike="noStrike">
                <a:solidFill>
                  <a:srgbClr val="EBEBEB"/>
                </a:solidFill>
                <a:effectLst/>
                <a:latin typeface="Calibri" panose="020F0502020204030204" pitchFamily="34" charset="0"/>
              </a:rPr>
            </a:br>
            <a:endParaRPr lang="en-IN" sz="2000">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IN"/>
          </a:p>
        </p:txBody>
      </p:sp>
      <p:graphicFrame>
        <p:nvGraphicFramePr>
          <p:cNvPr id="4" name="Content Placeholder 3">
            <a:extLst>
              <a:ext uri="{FF2B5EF4-FFF2-40B4-BE49-F238E27FC236}">
                <a16:creationId xmlns:a16="http://schemas.microsoft.com/office/drawing/2014/main" id="{7967ECD7-2F14-765F-E776-BC0B2552A5FD}"/>
              </a:ext>
            </a:extLst>
          </p:cNvPr>
          <p:cNvGraphicFramePr>
            <a:graphicFrameLocks noGrp="1"/>
          </p:cNvGraphicFramePr>
          <p:nvPr>
            <p:ph idx="1"/>
            <p:extLst>
              <p:ext uri="{D42A27DB-BD31-4B8C-83A1-F6EECF244321}">
                <p14:modId xmlns:p14="http://schemas.microsoft.com/office/powerpoint/2010/main" val="3575902621"/>
              </p:ext>
            </p:extLst>
          </p:nvPr>
        </p:nvGraphicFramePr>
        <p:xfrm>
          <a:off x="1769806" y="2964426"/>
          <a:ext cx="9353806" cy="2635310"/>
        </p:xfrm>
        <a:graphic>
          <a:graphicData uri="http://schemas.openxmlformats.org/drawingml/2006/table">
            <a:tbl>
              <a:tblPr>
                <a:tableStyleId>{5940675A-B579-460E-94D1-54222C63F5DA}</a:tableStyleId>
              </a:tblPr>
              <a:tblGrid>
                <a:gridCol w="716948">
                  <a:extLst>
                    <a:ext uri="{9D8B030D-6E8A-4147-A177-3AD203B41FA5}">
                      <a16:colId xmlns:a16="http://schemas.microsoft.com/office/drawing/2014/main" val="4240521675"/>
                    </a:ext>
                  </a:extLst>
                </a:gridCol>
                <a:gridCol w="8636858">
                  <a:extLst>
                    <a:ext uri="{9D8B030D-6E8A-4147-A177-3AD203B41FA5}">
                      <a16:colId xmlns:a16="http://schemas.microsoft.com/office/drawing/2014/main" val="2995352394"/>
                    </a:ext>
                  </a:extLst>
                </a:gridCol>
              </a:tblGrid>
              <a:tr h="675288">
                <a:tc>
                  <a:txBody>
                    <a:bodyPr/>
                    <a:lstStyle/>
                    <a:p>
                      <a:pPr algn="ctr" fontAlgn="b"/>
                      <a:r>
                        <a:rPr lang="en-IN" sz="3300" u="none" strike="noStrike">
                          <a:effectLst/>
                        </a:rPr>
                        <a:t>1</a:t>
                      </a:r>
                      <a:endParaRPr lang="en-IN" sz="3300" b="0" i="0" u="none" strike="noStrike">
                        <a:solidFill>
                          <a:srgbClr val="000000"/>
                        </a:solidFill>
                        <a:effectLst/>
                        <a:latin typeface="Calibri" panose="020F0502020204030204" pitchFamily="34" charset="0"/>
                      </a:endParaRPr>
                    </a:p>
                  </a:txBody>
                  <a:tcPr marL="11226" marR="11226" marT="11226" marB="0" anchor="ctr"/>
                </a:tc>
                <a:tc>
                  <a:txBody>
                    <a:bodyPr/>
                    <a:lstStyle/>
                    <a:p>
                      <a:pPr algn="l" fontAlgn="b"/>
                      <a:r>
                        <a:rPr lang="en-IN" sz="3300" u="none" strike="noStrike">
                          <a:effectLst/>
                        </a:rPr>
                        <a:t>Introduction to RFM </a:t>
                      </a:r>
                      <a:endParaRPr lang="en-IN" sz="3300" b="0" i="0" u="none" strike="noStrike">
                        <a:solidFill>
                          <a:srgbClr val="000000"/>
                        </a:solidFill>
                        <a:effectLst/>
                        <a:latin typeface="Calibri" panose="020F0502020204030204" pitchFamily="34" charset="0"/>
                      </a:endParaRPr>
                    </a:p>
                  </a:txBody>
                  <a:tcPr marL="11226" marR="11226" marT="11226" marB="0" anchor="ctr"/>
                </a:tc>
                <a:extLst>
                  <a:ext uri="{0D108BD9-81ED-4DB2-BD59-A6C34878D82A}">
                    <a16:rowId xmlns:a16="http://schemas.microsoft.com/office/drawing/2014/main" val="1486763717"/>
                  </a:ext>
                </a:extLst>
              </a:tr>
              <a:tr h="1284734">
                <a:tc>
                  <a:txBody>
                    <a:bodyPr/>
                    <a:lstStyle/>
                    <a:p>
                      <a:pPr algn="ctr" fontAlgn="b"/>
                      <a:r>
                        <a:rPr lang="en-IN" sz="3300" u="none" strike="noStrike">
                          <a:effectLst/>
                        </a:rPr>
                        <a:t>2</a:t>
                      </a:r>
                      <a:endParaRPr lang="en-IN" sz="3300" b="0" i="0" u="none" strike="noStrike">
                        <a:solidFill>
                          <a:srgbClr val="000000"/>
                        </a:solidFill>
                        <a:effectLst/>
                        <a:latin typeface="Calibri" panose="020F0502020204030204" pitchFamily="34" charset="0"/>
                      </a:endParaRPr>
                    </a:p>
                  </a:txBody>
                  <a:tcPr marL="11226" marR="11226" marT="11226" marB="0" anchor="ctr"/>
                </a:tc>
                <a:tc>
                  <a:txBody>
                    <a:bodyPr/>
                    <a:lstStyle/>
                    <a:p>
                      <a:pPr algn="l" fontAlgn="b"/>
                      <a:r>
                        <a:rPr lang="en-US" sz="3300" u="none" strike="noStrike" dirty="0">
                          <a:effectLst/>
                        </a:rPr>
                        <a:t>RFM analysis for customer segmentation</a:t>
                      </a:r>
                      <a:endParaRPr lang="en-US" sz="3300" b="0" i="0" u="none" strike="noStrike" dirty="0">
                        <a:solidFill>
                          <a:srgbClr val="000000"/>
                        </a:solidFill>
                        <a:effectLst/>
                        <a:latin typeface="Calibri" panose="020F0502020204030204" pitchFamily="34" charset="0"/>
                      </a:endParaRPr>
                    </a:p>
                  </a:txBody>
                  <a:tcPr marL="11226" marR="11226" marT="11226" marB="0" anchor="ctr"/>
                </a:tc>
                <a:extLst>
                  <a:ext uri="{0D108BD9-81ED-4DB2-BD59-A6C34878D82A}">
                    <a16:rowId xmlns:a16="http://schemas.microsoft.com/office/drawing/2014/main" val="2112784813"/>
                  </a:ext>
                </a:extLst>
              </a:tr>
              <a:tr h="675288">
                <a:tc>
                  <a:txBody>
                    <a:bodyPr/>
                    <a:lstStyle/>
                    <a:p>
                      <a:pPr algn="ctr" fontAlgn="b"/>
                      <a:r>
                        <a:rPr lang="en-IN" sz="3300" u="none" strike="noStrike">
                          <a:effectLst/>
                        </a:rPr>
                        <a:t>3</a:t>
                      </a:r>
                      <a:endParaRPr lang="en-IN" sz="3300" b="0" i="0" u="none" strike="noStrike">
                        <a:solidFill>
                          <a:srgbClr val="000000"/>
                        </a:solidFill>
                        <a:effectLst/>
                        <a:latin typeface="Calibri" panose="020F0502020204030204" pitchFamily="34" charset="0"/>
                      </a:endParaRPr>
                    </a:p>
                  </a:txBody>
                  <a:tcPr marL="11226" marR="11226" marT="11226" marB="0" anchor="ctr"/>
                </a:tc>
                <a:tc>
                  <a:txBody>
                    <a:bodyPr/>
                    <a:lstStyle/>
                    <a:p>
                      <a:pPr algn="l" fontAlgn="b"/>
                      <a:r>
                        <a:rPr lang="en-IN" sz="3300" u="none" strike="noStrike" dirty="0">
                          <a:effectLst/>
                        </a:rPr>
                        <a:t> Case Study</a:t>
                      </a:r>
                      <a:endParaRPr lang="en-IN" sz="3300" b="0" i="0" u="none" strike="noStrike" dirty="0">
                        <a:solidFill>
                          <a:srgbClr val="000000"/>
                        </a:solidFill>
                        <a:effectLst/>
                        <a:latin typeface="Calibri" panose="020F0502020204030204" pitchFamily="34" charset="0"/>
                      </a:endParaRPr>
                    </a:p>
                  </a:txBody>
                  <a:tcPr marL="11226" marR="11226" marT="11226" marB="0" anchor="ctr"/>
                </a:tc>
                <a:extLst>
                  <a:ext uri="{0D108BD9-81ED-4DB2-BD59-A6C34878D82A}">
                    <a16:rowId xmlns:a16="http://schemas.microsoft.com/office/drawing/2014/main" val="64528827"/>
                  </a:ext>
                </a:extLst>
              </a:tr>
            </a:tbl>
          </a:graphicData>
        </a:graphic>
      </p:graphicFrame>
    </p:spTree>
    <p:extLst>
      <p:ext uri="{BB962C8B-B14F-4D97-AF65-F5344CB8AC3E}">
        <p14:creationId xmlns:p14="http://schemas.microsoft.com/office/powerpoint/2010/main" val="317369627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Droplet of water">
            <a:extLst>
              <a:ext uri="{FF2B5EF4-FFF2-40B4-BE49-F238E27FC236}">
                <a16:creationId xmlns:a16="http://schemas.microsoft.com/office/drawing/2014/main" id="{CC7CE761-EA99-5D34-B066-204056D76B9A}"/>
              </a:ext>
            </a:extLst>
          </p:cNvPr>
          <p:cNvPicPr>
            <a:picLocks noChangeAspect="1"/>
          </p:cNvPicPr>
          <p:nvPr/>
        </p:nvPicPr>
        <p:blipFill rotWithShape="1">
          <a:blip r:embed="rId7">
            <a:duotone>
              <a:prstClr val="black"/>
              <a:schemeClr val="accent5">
                <a:tint val="45000"/>
                <a:satMod val="400000"/>
              </a:schemeClr>
            </a:duotone>
            <a:alphaModFix amt="2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602C463E-74EF-FC78-6D07-B22129B5342B}"/>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7200">
                <a:effectLst/>
              </a:rPr>
              <a:t>What is RFM Analysis?</a:t>
            </a:r>
            <a:br>
              <a:rPr lang="en-US" sz="7200">
                <a:effectLst/>
              </a:rPr>
            </a:br>
            <a:endParaRPr lang="en-US" sz="7200"/>
          </a:p>
        </p:txBody>
      </p:sp>
      <p:sp>
        <p:nvSpPr>
          <p:cNvPr id="3" name="Content Placeholder 2">
            <a:extLst>
              <a:ext uri="{FF2B5EF4-FFF2-40B4-BE49-F238E27FC236}">
                <a16:creationId xmlns:a16="http://schemas.microsoft.com/office/drawing/2014/main" id="{FB2DEE75-1D02-78D8-AEF0-3D15C31BE579}"/>
              </a:ext>
            </a:extLst>
          </p:cNvPr>
          <p:cNvSpPr>
            <a:spLocks noGrp="1"/>
          </p:cNvSpPr>
          <p:nvPr>
            <p:ph idx="1"/>
          </p:nvPr>
        </p:nvSpPr>
        <p:spPr>
          <a:xfrm>
            <a:off x="1154955" y="4777380"/>
            <a:ext cx="8825658" cy="861420"/>
          </a:xfrm>
        </p:spPr>
        <p:txBody>
          <a:bodyPr vert="horz" lIns="91440" tIns="45720" rIns="91440" bIns="45720" rtlCol="0" anchor="t">
            <a:normAutofit/>
          </a:bodyPr>
          <a:lstStyle/>
          <a:p>
            <a:pPr marL="0" indent="0">
              <a:buNone/>
            </a:pPr>
            <a:r>
              <a:rPr lang="en-US" cap="all">
                <a:solidFill>
                  <a:schemeClr val="bg2">
                    <a:lumMod val="40000"/>
                    <a:lumOff val="60000"/>
                  </a:schemeClr>
                </a:solidFill>
                <a:effectLst/>
              </a:rPr>
              <a:t>RFM analysis is a technique used to categorize customers according to their purchasing behavior.</a:t>
            </a:r>
            <a:endParaRPr lang="en-US" cap="all">
              <a:solidFill>
                <a:schemeClr val="bg2">
                  <a:lumMod val="40000"/>
                  <a:lumOff val="60000"/>
                </a:schemeClr>
              </a:solidFill>
            </a:endParaRPr>
          </a:p>
        </p:txBody>
      </p:sp>
      <p:sp>
        <p:nvSpPr>
          <p:cNvPr id="21"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1694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F56C-FA70-BE4A-2229-4E46048F02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70029B-EA97-C725-CB3A-63D6DF0EF112}"/>
              </a:ext>
            </a:extLst>
          </p:cNvPr>
          <p:cNvSpPr>
            <a:spLocks noGrp="1"/>
          </p:cNvSpPr>
          <p:nvPr>
            <p:ph idx="1"/>
          </p:nvPr>
        </p:nvSpPr>
        <p:spPr/>
        <p:txBody>
          <a:bodyPr/>
          <a:lstStyle/>
          <a:p>
            <a:endParaRPr lang="en-IN"/>
          </a:p>
        </p:txBody>
      </p:sp>
      <p:pic>
        <p:nvPicPr>
          <p:cNvPr id="3074" name="Picture 2" descr="Market Basket Analysis Based on RFM Analysis - Analytics Vidhya">
            <a:extLst>
              <a:ext uri="{FF2B5EF4-FFF2-40B4-BE49-F238E27FC236}">
                <a16:creationId xmlns:a16="http://schemas.microsoft.com/office/drawing/2014/main" id="{AB558BF9-B4BC-FE8B-6384-88EE11215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7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FM analysis for Customer Segmentation">
            <a:extLst>
              <a:ext uri="{FF2B5EF4-FFF2-40B4-BE49-F238E27FC236}">
                <a16:creationId xmlns:a16="http://schemas.microsoft.com/office/drawing/2014/main" id="{4B3AB7BC-E5DB-189E-B62F-5D77A000A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4" y="1"/>
            <a:ext cx="12157076" cy="671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9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tomer Segmentation with RFM Analysis -Learn more about your customers |  by Ilayda Kurşun | Medium">
            <a:extLst>
              <a:ext uri="{FF2B5EF4-FFF2-40B4-BE49-F238E27FC236}">
                <a16:creationId xmlns:a16="http://schemas.microsoft.com/office/drawing/2014/main" id="{553B1FCE-5F33-3EB4-CD19-5B8C5DD5B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7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6B0C-7F8C-21DE-C9C3-EE4DC3E457C6}"/>
              </a:ext>
            </a:extLst>
          </p:cNvPr>
          <p:cNvSpPr>
            <a:spLocks noGrp="1"/>
          </p:cNvSpPr>
          <p:nvPr>
            <p:ph type="title"/>
          </p:nvPr>
        </p:nvSpPr>
        <p:spPr/>
        <p:txBody>
          <a:bodyPr/>
          <a:lstStyle/>
          <a:p>
            <a:r>
              <a:rPr lang="en-IN" b="1" i="0" dirty="0">
                <a:solidFill>
                  <a:srgbClr val="000000"/>
                </a:solidFill>
                <a:effectLst/>
                <a:latin typeface="Inter"/>
              </a:rPr>
              <a:t>How This Calculate?</a:t>
            </a:r>
            <a:br>
              <a:rPr lang="en-IN"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B71106B0-C34D-0CF5-3526-B7EB63E429F5}"/>
              </a:ext>
            </a:extLst>
          </p:cNvPr>
          <p:cNvSpPr>
            <a:spLocks noGrp="1"/>
          </p:cNvSpPr>
          <p:nvPr>
            <p:ph idx="1"/>
          </p:nvPr>
        </p:nvSpPr>
        <p:spPr>
          <a:xfrm>
            <a:off x="1103312" y="2052918"/>
            <a:ext cx="10607719" cy="4195481"/>
          </a:xfrm>
        </p:spPr>
        <p:txBody>
          <a:bodyPr/>
          <a:lstStyle/>
          <a:p>
            <a:pPr algn="just"/>
            <a:r>
              <a:rPr lang="en-US" b="1" i="0" dirty="0">
                <a:effectLst/>
                <a:latin typeface="Inter"/>
              </a:rPr>
              <a:t>Recency:</a:t>
            </a:r>
            <a:r>
              <a:rPr lang="en-US" b="0" i="0" dirty="0">
                <a:effectLst/>
                <a:latin typeface="Inter"/>
              </a:rPr>
              <a:t> This is the date when the customer made the last purchase. It is calculated by subtracting the customer's last shopping date from the analysis date.</a:t>
            </a:r>
          </a:p>
          <a:p>
            <a:pPr algn="just"/>
            <a:r>
              <a:rPr lang="en-US" b="1" i="0" dirty="0">
                <a:effectLst/>
                <a:latin typeface="Inter"/>
              </a:rPr>
              <a:t>Frequency:</a:t>
            </a:r>
            <a:r>
              <a:rPr lang="en-US" b="0" i="0" dirty="0">
                <a:effectLst/>
                <a:latin typeface="Inter"/>
              </a:rPr>
              <a:t> This is the total number of purchases of the customer. In a different way, it gives the frequency of purchases made by the customer.</a:t>
            </a:r>
          </a:p>
          <a:p>
            <a:pPr algn="just"/>
            <a:r>
              <a:rPr lang="en-US" b="1" i="0" dirty="0">
                <a:effectLst/>
                <a:latin typeface="Inter"/>
              </a:rPr>
              <a:t>Monetary:</a:t>
            </a:r>
            <a:r>
              <a:rPr lang="en-US" b="0" i="0" dirty="0">
                <a:effectLst/>
                <a:latin typeface="Inter"/>
              </a:rPr>
              <a:t> It is the total monetary value spent by the customer.</a:t>
            </a:r>
          </a:p>
          <a:p>
            <a:pPr algn="just"/>
            <a:endParaRPr lang="en-IN" dirty="0"/>
          </a:p>
        </p:txBody>
      </p:sp>
    </p:spTree>
    <p:extLst>
      <p:ext uri="{BB962C8B-B14F-4D97-AF65-F5344CB8AC3E}">
        <p14:creationId xmlns:p14="http://schemas.microsoft.com/office/powerpoint/2010/main" val="198103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069DDFE-58A5-C536-CCB7-73F9EE293C7A}"/>
              </a:ext>
            </a:extLst>
          </p:cNvPr>
          <p:cNvSpPr>
            <a:spLocks noGrp="1"/>
          </p:cNvSpPr>
          <p:nvPr>
            <p:ph type="title"/>
          </p:nvPr>
        </p:nvSpPr>
        <p:spPr>
          <a:xfrm>
            <a:off x="648930" y="629267"/>
            <a:ext cx="9252154" cy="1016654"/>
          </a:xfrm>
        </p:spPr>
        <p:txBody>
          <a:bodyPr>
            <a:normAutofit/>
          </a:bodyPr>
          <a:lstStyle/>
          <a:p>
            <a:r>
              <a:rPr lang="en-IN" b="0" i="0">
                <a:solidFill>
                  <a:srgbClr val="EBEBEB"/>
                </a:solidFill>
                <a:effectLst/>
                <a:latin typeface="Söhne"/>
              </a:rPr>
              <a:t>RFM analysis process</a:t>
            </a:r>
            <a:endParaRPr lang="en-IN">
              <a:solidFill>
                <a:srgbClr val="EBEBEB"/>
              </a:solidFill>
            </a:endParaRPr>
          </a:p>
        </p:txBody>
      </p:sp>
      <p:sp>
        <p:nvSpPr>
          <p:cNvPr id="33"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IN"/>
          </a:p>
        </p:txBody>
      </p:sp>
      <p:graphicFrame>
        <p:nvGraphicFramePr>
          <p:cNvPr id="5" name="Content Placeholder 2">
            <a:extLst>
              <a:ext uri="{FF2B5EF4-FFF2-40B4-BE49-F238E27FC236}">
                <a16:creationId xmlns:a16="http://schemas.microsoft.com/office/drawing/2014/main" id="{DF0F223B-0EA0-C28A-DB63-AA07A68D4B05}"/>
              </a:ext>
            </a:extLst>
          </p:cNvPr>
          <p:cNvGraphicFramePr>
            <a:graphicFrameLocks noGrp="1"/>
          </p:cNvGraphicFramePr>
          <p:nvPr>
            <p:ph idx="1"/>
            <p:extLst>
              <p:ext uri="{D42A27DB-BD31-4B8C-83A1-F6EECF244321}">
                <p14:modId xmlns:p14="http://schemas.microsoft.com/office/powerpoint/2010/main" val="2917517491"/>
              </p:ext>
            </p:extLst>
          </p:nvPr>
        </p:nvGraphicFramePr>
        <p:xfrm>
          <a:off x="648930" y="2275188"/>
          <a:ext cx="10895370" cy="419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3160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5A59-F55C-1A99-FC86-55AB00C837CA}"/>
              </a:ext>
            </a:extLst>
          </p:cNvPr>
          <p:cNvSpPr>
            <a:spLocks noGrp="1"/>
          </p:cNvSpPr>
          <p:nvPr>
            <p:ph type="title"/>
          </p:nvPr>
        </p:nvSpPr>
        <p:spPr/>
        <p:txBody>
          <a:bodyPr/>
          <a:lstStyle/>
          <a:p>
            <a:r>
              <a:rPr lang="en-IN" b="1" i="0" dirty="0">
                <a:solidFill>
                  <a:srgbClr val="000000"/>
                </a:solidFill>
                <a:effectLst/>
                <a:latin typeface="Inter"/>
              </a:rPr>
              <a:t>The Business Problem</a:t>
            </a:r>
            <a:br>
              <a:rPr lang="en-IN"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AB63B755-AC71-036A-7074-1F402208CBCA}"/>
              </a:ext>
            </a:extLst>
          </p:cNvPr>
          <p:cNvSpPr>
            <a:spLocks noGrp="1"/>
          </p:cNvSpPr>
          <p:nvPr>
            <p:ph idx="1"/>
          </p:nvPr>
        </p:nvSpPr>
        <p:spPr>
          <a:xfrm>
            <a:off x="1103312" y="2052918"/>
            <a:ext cx="10087602" cy="4195481"/>
          </a:xfrm>
        </p:spPr>
        <p:txBody>
          <a:bodyPr/>
          <a:lstStyle/>
          <a:p>
            <a:pPr algn="just"/>
            <a:r>
              <a:rPr lang="en-US" b="0" i="0" dirty="0">
                <a:effectLst/>
                <a:latin typeface="Inter"/>
              </a:rPr>
              <a:t>An e-commerce company wants to segment its customers and determine marketing strategies according to these segments. For example, it is desirable to organize different campaigns to retain customers who are very profitable for the company, and different campaigns for new customers.</a:t>
            </a:r>
            <a:endParaRPr lang="en-IN" dirty="0"/>
          </a:p>
        </p:txBody>
      </p:sp>
    </p:spTree>
    <p:extLst>
      <p:ext uri="{BB962C8B-B14F-4D97-AF65-F5344CB8AC3E}">
        <p14:creationId xmlns:p14="http://schemas.microsoft.com/office/powerpoint/2010/main" val="1416641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117</TotalTime>
  <Words>684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Century Gothic</vt:lpstr>
      <vt:lpstr>Inter</vt:lpstr>
      <vt:lpstr>Söhne</vt:lpstr>
      <vt:lpstr>Wingdings 3</vt:lpstr>
      <vt:lpstr>Ion</vt:lpstr>
      <vt:lpstr>RFM Analysis for Marketing</vt:lpstr>
      <vt:lpstr>Week 16  RFM Analysis for marketing </vt:lpstr>
      <vt:lpstr>What is RFM Analysis? </vt:lpstr>
      <vt:lpstr>PowerPoint Presentation</vt:lpstr>
      <vt:lpstr>PowerPoint Presentation</vt:lpstr>
      <vt:lpstr>PowerPoint Presentation</vt:lpstr>
      <vt:lpstr>How This Calculate? </vt:lpstr>
      <vt:lpstr>RFM analysis process</vt:lpstr>
      <vt:lpstr>The Business Problem </vt:lpstr>
      <vt:lpstr>Data Set </vt:lpstr>
      <vt:lpstr>Variables </vt:lpstr>
      <vt:lpstr>DEMO…….</vt:lpstr>
      <vt:lpstr>Reviews About the Segments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RFM Analysis for Marketing</dc:title>
  <dc:creator>pooja sharma</dc:creator>
  <cp:lastModifiedBy>Shivraj Sharma</cp:lastModifiedBy>
  <cp:revision>1</cp:revision>
  <dcterms:created xsi:type="dcterms:W3CDTF">2023-03-31T16:04:05Z</dcterms:created>
  <dcterms:modified xsi:type="dcterms:W3CDTF">2023-08-12T12:35:24Z</dcterms:modified>
</cp:coreProperties>
</file>