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raj Sharma" userId="e2ac9427-934a-4679-9d2a-b77fd6c0bbbc" providerId="ADAL" clId="{95921053-E817-47DA-85D5-95BFE2897221}"/>
    <pc:docChg chg="undo custSel addSld modSld">
      <pc:chgData name="Shivraj Sharma" userId="e2ac9427-934a-4679-9d2a-b77fd6c0bbbc" providerId="ADAL" clId="{95921053-E817-47DA-85D5-95BFE2897221}" dt="2023-02-19T15:25:50.331" v="105" actId="123"/>
      <pc:docMkLst>
        <pc:docMk/>
      </pc:docMkLst>
      <pc:sldChg chg="delSp modSp new mod">
        <pc:chgData name="Shivraj Sharma" userId="e2ac9427-934a-4679-9d2a-b77fd6c0bbbc" providerId="ADAL" clId="{95921053-E817-47DA-85D5-95BFE2897221}" dt="2023-02-19T15:16:41.744" v="93" actId="1076"/>
        <pc:sldMkLst>
          <pc:docMk/>
          <pc:sldMk cId="2128021088" sldId="256"/>
        </pc:sldMkLst>
        <pc:spChg chg="mod">
          <ac:chgData name="Shivraj Sharma" userId="e2ac9427-934a-4679-9d2a-b77fd6c0bbbc" providerId="ADAL" clId="{95921053-E817-47DA-85D5-95BFE2897221}" dt="2023-02-19T15:16:41.744" v="93" actId="1076"/>
          <ac:spMkLst>
            <pc:docMk/>
            <pc:sldMk cId="2128021088" sldId="256"/>
            <ac:spMk id="2" creationId="{5AC5BA3A-1E25-2FB4-E90B-54949669EB3D}"/>
          </ac:spMkLst>
        </pc:spChg>
        <pc:spChg chg="del">
          <ac:chgData name="Shivraj Sharma" userId="e2ac9427-934a-4679-9d2a-b77fd6c0bbbc" providerId="ADAL" clId="{95921053-E817-47DA-85D5-95BFE2897221}" dt="2023-02-19T14:59:51.189" v="3" actId="478"/>
          <ac:spMkLst>
            <pc:docMk/>
            <pc:sldMk cId="2128021088" sldId="256"/>
            <ac:spMk id="3" creationId="{48011400-0F5C-20EE-8685-51E12BA8D8DC}"/>
          </ac:spMkLst>
        </pc:spChg>
      </pc:sldChg>
      <pc:sldChg chg="addSp delSp modSp new mod">
        <pc:chgData name="Shivraj Sharma" userId="e2ac9427-934a-4679-9d2a-b77fd6c0bbbc" providerId="ADAL" clId="{95921053-E817-47DA-85D5-95BFE2897221}" dt="2023-02-19T15:16:23.505" v="89"/>
        <pc:sldMkLst>
          <pc:docMk/>
          <pc:sldMk cId="299917339" sldId="257"/>
        </pc:sldMkLst>
        <pc:spChg chg="mod">
          <ac:chgData name="Shivraj Sharma" userId="e2ac9427-934a-4679-9d2a-b77fd6c0bbbc" providerId="ADAL" clId="{95921053-E817-47DA-85D5-95BFE2897221}" dt="2023-02-19T15:16:23.505" v="89"/>
          <ac:spMkLst>
            <pc:docMk/>
            <pc:sldMk cId="299917339" sldId="257"/>
            <ac:spMk id="2" creationId="{6F5EAB94-AABB-8354-CA60-3E829696C7CD}"/>
          </ac:spMkLst>
        </pc:spChg>
        <pc:spChg chg="del">
          <ac:chgData name="Shivraj Sharma" userId="e2ac9427-934a-4679-9d2a-b77fd6c0bbbc" providerId="ADAL" clId="{95921053-E817-47DA-85D5-95BFE2897221}" dt="2023-02-19T15:00:50.386" v="10"/>
          <ac:spMkLst>
            <pc:docMk/>
            <pc:sldMk cId="299917339" sldId="257"/>
            <ac:spMk id="3" creationId="{9709855D-1A1F-75C4-10A3-BE35CEEEE6AD}"/>
          </ac:spMkLst>
        </pc:spChg>
        <pc:graphicFrameChg chg="add mod modGraphic">
          <ac:chgData name="Shivraj Sharma" userId="e2ac9427-934a-4679-9d2a-b77fd6c0bbbc" providerId="ADAL" clId="{95921053-E817-47DA-85D5-95BFE2897221}" dt="2023-02-19T15:02:22.179" v="57" actId="12385"/>
          <ac:graphicFrameMkLst>
            <pc:docMk/>
            <pc:sldMk cId="299917339" sldId="257"/>
            <ac:graphicFrameMk id="4" creationId="{0608ABAF-4CA4-94C0-7A8F-89BEB3BBB9E9}"/>
          </ac:graphicFrameMkLst>
        </pc:graphicFrameChg>
      </pc:sldChg>
      <pc:sldChg chg="modSp new mod">
        <pc:chgData name="Shivraj Sharma" userId="e2ac9427-934a-4679-9d2a-b77fd6c0bbbc" providerId="ADAL" clId="{95921053-E817-47DA-85D5-95BFE2897221}" dt="2023-02-19T15:16:35.227" v="92" actId="123"/>
        <pc:sldMkLst>
          <pc:docMk/>
          <pc:sldMk cId="4097418352" sldId="258"/>
        </pc:sldMkLst>
        <pc:spChg chg="mod">
          <ac:chgData name="Shivraj Sharma" userId="e2ac9427-934a-4679-9d2a-b77fd6c0bbbc" providerId="ADAL" clId="{95921053-E817-47DA-85D5-95BFE2897221}" dt="2023-02-19T15:16:23.505" v="89"/>
          <ac:spMkLst>
            <pc:docMk/>
            <pc:sldMk cId="4097418352" sldId="258"/>
            <ac:spMk id="2" creationId="{181FF67F-DB72-B3A5-1E01-450F9F9E8DB8}"/>
          </ac:spMkLst>
        </pc:spChg>
        <pc:spChg chg="mod">
          <ac:chgData name="Shivraj Sharma" userId="e2ac9427-934a-4679-9d2a-b77fd6c0bbbc" providerId="ADAL" clId="{95921053-E817-47DA-85D5-95BFE2897221}" dt="2023-02-19T15:16:35.227" v="92" actId="123"/>
          <ac:spMkLst>
            <pc:docMk/>
            <pc:sldMk cId="4097418352" sldId="258"/>
            <ac:spMk id="3" creationId="{732AD7D2-DA59-4168-E5C3-665E809544CD}"/>
          </ac:spMkLst>
        </pc:spChg>
      </pc:sldChg>
      <pc:sldChg chg="modSp new mod">
        <pc:chgData name="Shivraj Sharma" userId="e2ac9427-934a-4679-9d2a-b77fd6c0bbbc" providerId="ADAL" clId="{95921053-E817-47DA-85D5-95BFE2897221}" dt="2023-02-19T15:25:50.331" v="105" actId="123"/>
        <pc:sldMkLst>
          <pc:docMk/>
          <pc:sldMk cId="3602893367" sldId="259"/>
        </pc:sldMkLst>
        <pc:spChg chg="mod">
          <ac:chgData name="Shivraj Sharma" userId="e2ac9427-934a-4679-9d2a-b77fd6c0bbbc" providerId="ADAL" clId="{95921053-E817-47DA-85D5-95BFE2897221}" dt="2023-02-19T15:23:58.197" v="96" actId="20577"/>
          <ac:spMkLst>
            <pc:docMk/>
            <pc:sldMk cId="3602893367" sldId="259"/>
            <ac:spMk id="2" creationId="{B3106ABE-BB5F-0AB0-AA50-1B43C3A13F3D}"/>
          </ac:spMkLst>
        </pc:spChg>
        <pc:spChg chg="mod">
          <ac:chgData name="Shivraj Sharma" userId="e2ac9427-934a-4679-9d2a-b77fd6c0bbbc" providerId="ADAL" clId="{95921053-E817-47DA-85D5-95BFE2897221}" dt="2023-02-19T15:25:50.331" v="105" actId="123"/>
          <ac:spMkLst>
            <pc:docMk/>
            <pc:sldMk cId="3602893367" sldId="259"/>
            <ac:spMk id="3" creationId="{68B99DFF-94AB-DF9B-8079-610FAE6CD763}"/>
          </ac:spMkLst>
        </pc:spChg>
      </pc:sldChg>
    </pc:docChg>
  </pc:docChgLst>
  <pc:docChgLst>
    <pc:chgData name="Shivraj Sharma" userId="e2ac9427-934a-4679-9d2a-b77fd6c0bbbc" providerId="ADAL" clId="{6702C743-54BA-472C-97AF-A4B2B78CD71F}"/>
    <pc:docChg chg="undo custSel addSld modSld">
      <pc:chgData name="Shivraj Sharma" userId="e2ac9427-934a-4679-9d2a-b77fd6c0bbbc" providerId="ADAL" clId="{6702C743-54BA-472C-97AF-A4B2B78CD71F}" dt="2023-08-12T09:36:45.358" v="38" actId="26606"/>
      <pc:docMkLst>
        <pc:docMk/>
      </pc:docMkLst>
      <pc:sldChg chg="addSp modSp mod setBg addAnim setClrOvrMap">
        <pc:chgData name="Shivraj Sharma" userId="e2ac9427-934a-4679-9d2a-b77fd6c0bbbc" providerId="ADAL" clId="{6702C743-54BA-472C-97AF-A4B2B78CD71F}" dt="2023-08-12T09:35:41.099" v="26"/>
        <pc:sldMkLst>
          <pc:docMk/>
          <pc:sldMk cId="2128021088" sldId="256"/>
        </pc:sldMkLst>
        <pc:spChg chg="mod">
          <ac:chgData name="Shivraj Sharma" userId="e2ac9427-934a-4679-9d2a-b77fd6c0bbbc" providerId="ADAL" clId="{6702C743-54BA-472C-97AF-A4B2B78CD71F}" dt="2023-08-12T09:35:41.097" v="25" actId="26606"/>
          <ac:spMkLst>
            <pc:docMk/>
            <pc:sldMk cId="2128021088" sldId="256"/>
            <ac:spMk id="2" creationId="{5AC5BA3A-1E25-2FB4-E90B-54949669EB3D}"/>
          </ac:spMkLst>
        </pc:spChg>
        <pc:spChg chg="add">
          <ac:chgData name="Shivraj Sharma" userId="e2ac9427-934a-4679-9d2a-b77fd6c0bbbc" providerId="ADAL" clId="{6702C743-54BA-472C-97AF-A4B2B78CD71F}" dt="2023-08-12T09:35:41.097" v="25" actId="26606"/>
          <ac:spMkLst>
            <pc:docMk/>
            <pc:sldMk cId="2128021088" sldId="256"/>
            <ac:spMk id="7" creationId="{F0AB17F6-592B-45CB-96F6-705C9825AFBC}"/>
          </ac:spMkLst>
        </pc:spChg>
        <pc:cxnChg chg="add">
          <ac:chgData name="Shivraj Sharma" userId="e2ac9427-934a-4679-9d2a-b77fd6c0bbbc" providerId="ADAL" clId="{6702C743-54BA-472C-97AF-A4B2B78CD71F}" dt="2023-08-12T09:35:41.097" v="25" actId="26606"/>
          <ac:cxnSpMkLst>
            <pc:docMk/>
            <pc:sldMk cId="2128021088" sldId="256"/>
            <ac:cxnSpMk id="9" creationId="{5A9284E7-0823-472D-9963-18D89DFEB8B4}"/>
          </ac:cxnSpMkLst>
        </pc:cxnChg>
      </pc:sldChg>
      <pc:sldChg chg="addSp modSp mod setBg">
        <pc:chgData name="Shivraj Sharma" userId="e2ac9427-934a-4679-9d2a-b77fd6c0bbbc" providerId="ADAL" clId="{6702C743-54BA-472C-97AF-A4B2B78CD71F}" dt="2023-08-12T09:35:50" v="27" actId="26606"/>
        <pc:sldMkLst>
          <pc:docMk/>
          <pc:sldMk cId="299917339" sldId="257"/>
        </pc:sldMkLst>
        <pc:spChg chg="mod">
          <ac:chgData name="Shivraj Sharma" userId="e2ac9427-934a-4679-9d2a-b77fd6c0bbbc" providerId="ADAL" clId="{6702C743-54BA-472C-97AF-A4B2B78CD71F}" dt="2023-08-12T09:35:50" v="27" actId="26606"/>
          <ac:spMkLst>
            <pc:docMk/>
            <pc:sldMk cId="299917339" sldId="257"/>
            <ac:spMk id="2" creationId="{6F5EAB94-AABB-8354-CA60-3E829696C7CD}"/>
          </ac:spMkLst>
        </pc:spChg>
        <pc:spChg chg="add">
          <ac:chgData name="Shivraj Sharma" userId="e2ac9427-934a-4679-9d2a-b77fd6c0bbbc" providerId="ADAL" clId="{6702C743-54BA-472C-97AF-A4B2B78CD71F}" dt="2023-08-12T09:35:50" v="27" actId="26606"/>
          <ac:spMkLst>
            <pc:docMk/>
            <pc:sldMk cId="299917339" sldId="257"/>
            <ac:spMk id="9" creationId="{482E7304-2AC2-4A5C-924D-A6AC3FFC5EAC}"/>
          </ac:spMkLst>
        </pc:spChg>
        <pc:spChg chg="add">
          <ac:chgData name="Shivraj Sharma" userId="e2ac9427-934a-4679-9d2a-b77fd6c0bbbc" providerId="ADAL" clId="{6702C743-54BA-472C-97AF-A4B2B78CD71F}" dt="2023-08-12T09:35:50" v="27" actId="26606"/>
          <ac:spMkLst>
            <pc:docMk/>
            <pc:sldMk cId="299917339" sldId="257"/>
            <ac:spMk id="13" creationId="{A3C183B1-1D4B-4E3D-A02E-A426E3BFA016}"/>
          </ac:spMkLst>
        </pc:spChg>
        <pc:graphicFrameChg chg="add mod">
          <ac:chgData name="Shivraj Sharma" userId="e2ac9427-934a-4679-9d2a-b77fd6c0bbbc" providerId="ADAL" clId="{6702C743-54BA-472C-97AF-A4B2B78CD71F}" dt="2023-08-12T09:35:50" v="27" actId="26606"/>
          <ac:graphicFrameMkLst>
            <pc:docMk/>
            <pc:sldMk cId="299917339" sldId="257"/>
            <ac:graphicFrameMk id="4" creationId="{0608ABAF-4CA4-94C0-7A8F-89BEB3BBB9E9}"/>
          </ac:graphicFrameMkLst>
        </pc:graphicFrameChg>
        <pc:cxnChg chg="add">
          <ac:chgData name="Shivraj Sharma" userId="e2ac9427-934a-4679-9d2a-b77fd6c0bbbc" providerId="ADAL" clId="{6702C743-54BA-472C-97AF-A4B2B78CD71F}" dt="2023-08-12T09:35:50" v="27" actId="26606"/>
          <ac:cxnSpMkLst>
            <pc:docMk/>
            <pc:sldMk cId="299917339" sldId="257"/>
            <ac:cxnSpMk id="11" creationId="{D259FEF2-F6A5-442F-BA10-4E39EECD0ABE}"/>
          </ac:cxnSpMkLst>
        </pc:cxnChg>
      </pc:sldChg>
      <pc:sldChg chg="addSp modSp mod setBg">
        <pc:chgData name="Shivraj Sharma" userId="e2ac9427-934a-4679-9d2a-b77fd6c0bbbc" providerId="ADAL" clId="{6702C743-54BA-472C-97AF-A4B2B78CD71F}" dt="2023-08-12T09:35:56.151" v="28" actId="26606"/>
        <pc:sldMkLst>
          <pc:docMk/>
          <pc:sldMk cId="4097418352" sldId="258"/>
        </pc:sldMkLst>
        <pc:spChg chg="mod">
          <ac:chgData name="Shivraj Sharma" userId="e2ac9427-934a-4679-9d2a-b77fd6c0bbbc" providerId="ADAL" clId="{6702C743-54BA-472C-97AF-A4B2B78CD71F}" dt="2023-08-12T09:35:56.151" v="28" actId="26606"/>
          <ac:spMkLst>
            <pc:docMk/>
            <pc:sldMk cId="4097418352" sldId="258"/>
            <ac:spMk id="2" creationId="{181FF67F-DB72-B3A5-1E01-450F9F9E8DB8}"/>
          </ac:spMkLst>
        </pc:spChg>
        <pc:spChg chg="mod">
          <ac:chgData name="Shivraj Sharma" userId="e2ac9427-934a-4679-9d2a-b77fd6c0bbbc" providerId="ADAL" clId="{6702C743-54BA-472C-97AF-A4B2B78CD71F}" dt="2023-08-12T09:35:56.151" v="28" actId="26606"/>
          <ac:spMkLst>
            <pc:docMk/>
            <pc:sldMk cId="4097418352" sldId="258"/>
            <ac:spMk id="3" creationId="{732AD7D2-DA59-4168-E5C3-665E809544CD}"/>
          </ac:spMkLst>
        </pc:spChg>
        <pc:spChg chg="add">
          <ac:chgData name="Shivraj Sharma" userId="e2ac9427-934a-4679-9d2a-b77fd6c0bbbc" providerId="ADAL" clId="{6702C743-54BA-472C-97AF-A4B2B78CD71F}" dt="2023-08-12T09:35:56.151" v="28" actId="26606"/>
          <ac:spMkLst>
            <pc:docMk/>
            <pc:sldMk cId="4097418352" sldId="258"/>
            <ac:spMk id="8" creationId="{29C51009-A09A-4689-8E6C-F8FC99E6A840}"/>
          </ac:spMkLst>
        </pc:spChg>
        <pc:cxnChg chg="add">
          <ac:chgData name="Shivraj Sharma" userId="e2ac9427-934a-4679-9d2a-b77fd6c0bbbc" providerId="ADAL" clId="{6702C743-54BA-472C-97AF-A4B2B78CD71F}" dt="2023-08-12T09:35:56.151" v="28" actId="26606"/>
          <ac:cxnSpMkLst>
            <pc:docMk/>
            <pc:sldMk cId="4097418352" sldId="258"/>
            <ac:cxnSpMk id="10" creationId="{9EC65442-F244-409C-BF44-C5D6472E810A}"/>
          </ac:cxnSpMkLst>
        </pc:cxnChg>
      </pc:sldChg>
      <pc:sldChg chg="addSp modSp mod setBg">
        <pc:chgData name="Shivraj Sharma" userId="e2ac9427-934a-4679-9d2a-b77fd6c0bbbc" providerId="ADAL" clId="{6702C743-54BA-472C-97AF-A4B2B78CD71F}" dt="2023-08-12T09:36:05.133" v="29" actId="26606"/>
        <pc:sldMkLst>
          <pc:docMk/>
          <pc:sldMk cId="3602893367" sldId="259"/>
        </pc:sldMkLst>
        <pc:spChg chg="mod">
          <ac:chgData name="Shivraj Sharma" userId="e2ac9427-934a-4679-9d2a-b77fd6c0bbbc" providerId="ADAL" clId="{6702C743-54BA-472C-97AF-A4B2B78CD71F}" dt="2023-08-12T09:36:05.133" v="29" actId="26606"/>
          <ac:spMkLst>
            <pc:docMk/>
            <pc:sldMk cId="3602893367" sldId="259"/>
            <ac:spMk id="2" creationId="{B3106ABE-BB5F-0AB0-AA50-1B43C3A13F3D}"/>
          </ac:spMkLst>
        </pc:spChg>
        <pc:spChg chg="mod">
          <ac:chgData name="Shivraj Sharma" userId="e2ac9427-934a-4679-9d2a-b77fd6c0bbbc" providerId="ADAL" clId="{6702C743-54BA-472C-97AF-A4B2B78CD71F}" dt="2023-08-12T09:36:05.133" v="29" actId="26606"/>
          <ac:spMkLst>
            <pc:docMk/>
            <pc:sldMk cId="3602893367" sldId="259"/>
            <ac:spMk id="3" creationId="{68B99DFF-94AB-DF9B-8079-610FAE6CD763}"/>
          </ac:spMkLst>
        </pc:spChg>
        <pc:spChg chg="add">
          <ac:chgData name="Shivraj Sharma" userId="e2ac9427-934a-4679-9d2a-b77fd6c0bbbc" providerId="ADAL" clId="{6702C743-54BA-472C-97AF-A4B2B78CD71F}" dt="2023-08-12T09:36:05.133" v="29" actId="26606"/>
          <ac:spMkLst>
            <pc:docMk/>
            <pc:sldMk cId="3602893367" sldId="259"/>
            <ac:spMk id="9" creationId="{7BEFDA1A-2A01-4C29-A5D0-AE6F050D07DF}"/>
          </ac:spMkLst>
        </pc:spChg>
        <pc:spChg chg="add">
          <ac:chgData name="Shivraj Sharma" userId="e2ac9427-934a-4679-9d2a-b77fd6c0bbbc" providerId="ADAL" clId="{6702C743-54BA-472C-97AF-A4B2B78CD71F}" dt="2023-08-12T09:36:05.133" v="29" actId="26606"/>
          <ac:spMkLst>
            <pc:docMk/>
            <pc:sldMk cId="3602893367" sldId="259"/>
            <ac:spMk id="13" creationId="{279D3810-B86F-4009-84EC-DE0FEABD6FCE}"/>
          </ac:spMkLst>
        </pc:spChg>
        <pc:picChg chg="add">
          <ac:chgData name="Shivraj Sharma" userId="e2ac9427-934a-4679-9d2a-b77fd6c0bbbc" providerId="ADAL" clId="{6702C743-54BA-472C-97AF-A4B2B78CD71F}" dt="2023-08-12T09:36:05.133" v="29" actId="26606"/>
          <ac:picMkLst>
            <pc:docMk/>
            <pc:sldMk cId="3602893367" sldId="259"/>
            <ac:picMk id="5" creationId="{B9D121C1-E887-F75B-A63F-AEA0B93E171E}"/>
          </ac:picMkLst>
        </pc:picChg>
        <pc:picChg chg="add">
          <ac:chgData name="Shivraj Sharma" userId="e2ac9427-934a-4679-9d2a-b77fd6c0bbbc" providerId="ADAL" clId="{6702C743-54BA-472C-97AF-A4B2B78CD71F}" dt="2023-08-12T09:36:05.133" v="29" actId="26606"/>
          <ac:picMkLst>
            <pc:docMk/>
            <pc:sldMk cId="3602893367" sldId="259"/>
            <ac:picMk id="15" creationId="{C33612A4-0B77-4479-B2AA-F178599550AA}"/>
          </ac:picMkLst>
        </pc:picChg>
        <pc:cxnChg chg="add">
          <ac:chgData name="Shivraj Sharma" userId="e2ac9427-934a-4679-9d2a-b77fd6c0bbbc" providerId="ADAL" clId="{6702C743-54BA-472C-97AF-A4B2B78CD71F}" dt="2023-08-12T09:36:05.133" v="29" actId="26606"/>
          <ac:cxnSpMkLst>
            <pc:docMk/>
            <pc:sldMk cId="3602893367" sldId="259"/>
            <ac:cxnSpMk id="11" creationId="{17FD20E5-30AF-47B9-9256-2E8E904CBBC1}"/>
          </ac:cxnSpMkLst>
        </pc:cxnChg>
        <pc:cxnChg chg="add">
          <ac:chgData name="Shivraj Sharma" userId="e2ac9427-934a-4679-9d2a-b77fd6c0bbbc" providerId="ADAL" clId="{6702C743-54BA-472C-97AF-A4B2B78CD71F}" dt="2023-08-12T09:36:05.133" v="29" actId="26606"/>
          <ac:cxnSpMkLst>
            <pc:docMk/>
            <pc:sldMk cId="3602893367" sldId="259"/>
            <ac:cxnSpMk id="17" creationId="{078A367A-3E83-4B48-A0F7-43FBE33328F5}"/>
          </ac:cxnSpMkLst>
        </pc:cxnChg>
      </pc:sldChg>
      <pc:sldChg chg="addSp delSp modSp new mod setBg">
        <pc:chgData name="Shivraj Sharma" userId="e2ac9427-934a-4679-9d2a-b77fd6c0bbbc" providerId="ADAL" clId="{6702C743-54BA-472C-97AF-A4B2B78CD71F}" dt="2023-08-12T09:36:45.358" v="38" actId="26606"/>
        <pc:sldMkLst>
          <pc:docMk/>
          <pc:sldMk cId="2417515740" sldId="260"/>
        </pc:sldMkLst>
        <pc:spChg chg="mod">
          <ac:chgData name="Shivraj Sharma" userId="e2ac9427-934a-4679-9d2a-b77fd6c0bbbc" providerId="ADAL" clId="{6702C743-54BA-472C-97AF-A4B2B78CD71F}" dt="2023-08-12T09:36:34.705" v="31" actId="26606"/>
          <ac:spMkLst>
            <pc:docMk/>
            <pc:sldMk cId="2417515740" sldId="260"/>
            <ac:spMk id="2" creationId="{A44083D6-599A-155B-2137-6D01D314F84B}"/>
          </ac:spMkLst>
        </pc:spChg>
        <pc:spChg chg="add del mod">
          <ac:chgData name="Shivraj Sharma" userId="e2ac9427-934a-4679-9d2a-b77fd6c0bbbc" providerId="ADAL" clId="{6702C743-54BA-472C-97AF-A4B2B78CD71F}" dt="2023-08-12T09:36:45.358" v="38" actId="26606"/>
          <ac:spMkLst>
            <pc:docMk/>
            <pc:sldMk cId="2417515740" sldId="260"/>
            <ac:spMk id="3" creationId="{F3FACF69-5B17-DC85-1444-277A1BF09DE8}"/>
          </ac:spMkLst>
        </pc:spChg>
        <pc:spChg chg="add del">
          <ac:chgData name="Shivraj Sharma" userId="e2ac9427-934a-4679-9d2a-b77fd6c0bbbc" providerId="ADAL" clId="{6702C743-54BA-472C-97AF-A4B2B78CD71F}" dt="2023-08-12T09:36:34.705" v="31" actId="26606"/>
          <ac:spMkLst>
            <pc:docMk/>
            <pc:sldMk cId="2417515740" sldId="260"/>
            <ac:spMk id="9" creationId="{482E7304-2AC2-4A5C-924D-A6AC3FFC5EAC}"/>
          </ac:spMkLst>
        </pc:spChg>
        <pc:spChg chg="add del">
          <ac:chgData name="Shivraj Sharma" userId="e2ac9427-934a-4679-9d2a-b77fd6c0bbbc" providerId="ADAL" clId="{6702C743-54BA-472C-97AF-A4B2B78CD71F}" dt="2023-08-12T09:36:34.705" v="31" actId="26606"/>
          <ac:spMkLst>
            <pc:docMk/>
            <pc:sldMk cId="2417515740" sldId="260"/>
            <ac:spMk id="13" creationId="{A3C183B1-1D4B-4E3D-A02E-A426E3BFA016}"/>
          </ac:spMkLst>
        </pc:spChg>
        <pc:graphicFrameChg chg="add del">
          <ac:chgData name="Shivraj Sharma" userId="e2ac9427-934a-4679-9d2a-b77fd6c0bbbc" providerId="ADAL" clId="{6702C743-54BA-472C-97AF-A4B2B78CD71F}" dt="2023-08-12T09:36:34.705" v="31" actId="26606"/>
          <ac:graphicFrameMkLst>
            <pc:docMk/>
            <pc:sldMk cId="2417515740" sldId="260"/>
            <ac:graphicFrameMk id="5" creationId="{3D399BBB-F178-D5B0-8E8B-6D3FD9725893}"/>
          </ac:graphicFrameMkLst>
        </pc:graphicFrameChg>
        <pc:graphicFrameChg chg="add del">
          <ac:chgData name="Shivraj Sharma" userId="e2ac9427-934a-4679-9d2a-b77fd6c0bbbc" providerId="ADAL" clId="{6702C743-54BA-472C-97AF-A4B2B78CD71F}" dt="2023-08-12T09:36:38.136" v="33" actId="26606"/>
          <ac:graphicFrameMkLst>
            <pc:docMk/>
            <pc:sldMk cId="2417515740" sldId="260"/>
            <ac:graphicFrameMk id="15" creationId="{0F608A6E-BF51-03C1-814E-02FD7102134E}"/>
          </ac:graphicFrameMkLst>
        </pc:graphicFrameChg>
        <pc:graphicFrameChg chg="add del">
          <ac:chgData name="Shivraj Sharma" userId="e2ac9427-934a-4679-9d2a-b77fd6c0bbbc" providerId="ADAL" clId="{6702C743-54BA-472C-97AF-A4B2B78CD71F}" dt="2023-08-12T09:36:43.184" v="35" actId="26606"/>
          <ac:graphicFrameMkLst>
            <pc:docMk/>
            <pc:sldMk cId="2417515740" sldId="260"/>
            <ac:graphicFrameMk id="17" creationId="{47825EEF-E012-068D-2AF6-7F67B5614304}"/>
          </ac:graphicFrameMkLst>
        </pc:graphicFrameChg>
        <pc:graphicFrameChg chg="add del">
          <ac:chgData name="Shivraj Sharma" userId="e2ac9427-934a-4679-9d2a-b77fd6c0bbbc" providerId="ADAL" clId="{6702C743-54BA-472C-97AF-A4B2B78CD71F}" dt="2023-08-12T09:36:45.306" v="37" actId="26606"/>
          <ac:graphicFrameMkLst>
            <pc:docMk/>
            <pc:sldMk cId="2417515740" sldId="260"/>
            <ac:graphicFrameMk id="19" creationId="{8836B408-88CF-4068-8C07-E35914DD8E5F}"/>
          </ac:graphicFrameMkLst>
        </pc:graphicFrameChg>
        <pc:graphicFrameChg chg="add">
          <ac:chgData name="Shivraj Sharma" userId="e2ac9427-934a-4679-9d2a-b77fd6c0bbbc" providerId="ADAL" clId="{6702C743-54BA-472C-97AF-A4B2B78CD71F}" dt="2023-08-12T09:36:45.358" v="38" actId="26606"/>
          <ac:graphicFrameMkLst>
            <pc:docMk/>
            <pc:sldMk cId="2417515740" sldId="260"/>
            <ac:graphicFrameMk id="21" creationId="{47825EEF-E012-068D-2AF6-7F67B5614304}"/>
          </ac:graphicFrameMkLst>
        </pc:graphicFrameChg>
        <pc:cxnChg chg="add del">
          <ac:chgData name="Shivraj Sharma" userId="e2ac9427-934a-4679-9d2a-b77fd6c0bbbc" providerId="ADAL" clId="{6702C743-54BA-472C-97AF-A4B2B78CD71F}" dt="2023-08-12T09:36:34.705" v="31" actId="26606"/>
          <ac:cxnSpMkLst>
            <pc:docMk/>
            <pc:sldMk cId="2417515740" sldId="260"/>
            <ac:cxnSpMk id="11" creationId="{D259FEF2-F6A5-442F-BA10-4E39EECD0ABE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89816-D181-4C38-B870-5D0CC8FF9A7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788743-BDE7-4A89-B050-EEAAE6CEA5D8}">
      <dgm:prSet/>
      <dgm:spPr/>
      <dgm:t>
        <a:bodyPr/>
        <a:lstStyle/>
        <a:p>
          <a:r>
            <a:rPr lang="en-IN" b="1" i="0"/>
            <a:t>Importing Data</a:t>
          </a:r>
          <a:endParaRPr lang="en-US"/>
        </a:p>
      </dgm:t>
    </dgm:pt>
    <dgm:pt modelId="{D47DAECC-9AF2-4650-AC71-22940F400B12}" type="parTrans" cxnId="{61B597B2-92CF-426F-A0FA-9C07DEEF282E}">
      <dgm:prSet/>
      <dgm:spPr/>
      <dgm:t>
        <a:bodyPr/>
        <a:lstStyle/>
        <a:p>
          <a:endParaRPr lang="en-US"/>
        </a:p>
      </dgm:t>
    </dgm:pt>
    <dgm:pt modelId="{88A1824F-1E17-413E-8295-0DE8CB5E9D23}" type="sibTrans" cxnId="{61B597B2-92CF-426F-A0FA-9C07DEEF282E}">
      <dgm:prSet/>
      <dgm:spPr/>
      <dgm:t>
        <a:bodyPr/>
        <a:lstStyle/>
        <a:p>
          <a:endParaRPr lang="en-US"/>
        </a:p>
      </dgm:t>
    </dgm:pt>
    <dgm:pt modelId="{86467FCF-0D25-4B65-9877-9C355755E163}">
      <dgm:prSet/>
      <dgm:spPr/>
      <dgm:t>
        <a:bodyPr/>
        <a:lstStyle/>
        <a:p>
          <a:r>
            <a:rPr lang="en-IN" b="0" i="0"/>
            <a:t>Opening Existing Workbooks</a:t>
          </a:r>
          <a:endParaRPr lang="en-US"/>
        </a:p>
      </dgm:t>
    </dgm:pt>
    <dgm:pt modelId="{E19C709A-3BF5-4C36-904B-BB15BAEB314D}" type="parTrans" cxnId="{9A740E61-22F5-431D-A888-653DD530A2CA}">
      <dgm:prSet/>
      <dgm:spPr/>
      <dgm:t>
        <a:bodyPr/>
        <a:lstStyle/>
        <a:p>
          <a:endParaRPr lang="en-US"/>
        </a:p>
      </dgm:t>
    </dgm:pt>
    <dgm:pt modelId="{9806510E-6679-48C8-A2EA-906A8835C4E5}" type="sibTrans" cxnId="{9A740E61-22F5-431D-A888-653DD530A2CA}">
      <dgm:prSet/>
      <dgm:spPr/>
      <dgm:t>
        <a:bodyPr/>
        <a:lstStyle/>
        <a:p>
          <a:endParaRPr lang="en-US"/>
        </a:p>
      </dgm:t>
    </dgm:pt>
    <dgm:pt modelId="{D4EA1967-2FB4-4D0A-9A36-78822847D6FF}">
      <dgm:prSet/>
      <dgm:spPr/>
      <dgm:t>
        <a:bodyPr/>
        <a:lstStyle/>
        <a:p>
          <a:r>
            <a:rPr lang="en-IN" b="0" i="0"/>
            <a:t>Importing External Data</a:t>
          </a:r>
          <a:endParaRPr lang="en-US"/>
        </a:p>
      </dgm:t>
    </dgm:pt>
    <dgm:pt modelId="{432717ED-2793-44DD-942F-B764435608B0}" type="parTrans" cxnId="{2E2C500E-6B21-4FCB-9D7A-F4C76E551EE8}">
      <dgm:prSet/>
      <dgm:spPr/>
      <dgm:t>
        <a:bodyPr/>
        <a:lstStyle/>
        <a:p>
          <a:endParaRPr lang="en-US"/>
        </a:p>
      </dgm:t>
    </dgm:pt>
    <dgm:pt modelId="{382AB72E-640B-4D4E-A8A9-4A22E20B562A}" type="sibTrans" cxnId="{2E2C500E-6B21-4FCB-9D7A-F4C76E551EE8}">
      <dgm:prSet/>
      <dgm:spPr/>
      <dgm:t>
        <a:bodyPr/>
        <a:lstStyle/>
        <a:p>
          <a:endParaRPr lang="en-US"/>
        </a:p>
      </dgm:t>
    </dgm:pt>
    <dgm:pt modelId="{63FDDE82-9E7A-41CD-A08F-7EF78E624917}">
      <dgm:prSet/>
      <dgm:spPr/>
      <dgm:t>
        <a:bodyPr/>
        <a:lstStyle/>
        <a:p>
          <a:r>
            <a:rPr lang="en-IN" b="1" i="0"/>
            <a:t>Data Cleaning</a:t>
          </a:r>
          <a:endParaRPr lang="en-US"/>
        </a:p>
      </dgm:t>
    </dgm:pt>
    <dgm:pt modelId="{3BC2E9DA-1AB5-4DAC-B18F-BB37661678CC}" type="parTrans" cxnId="{C87BD87A-C813-46BB-976B-2DAFEE0A1C7D}">
      <dgm:prSet/>
      <dgm:spPr/>
      <dgm:t>
        <a:bodyPr/>
        <a:lstStyle/>
        <a:p>
          <a:endParaRPr lang="en-US"/>
        </a:p>
      </dgm:t>
    </dgm:pt>
    <dgm:pt modelId="{8CBEB1EB-CD53-41D3-8BF3-398132ABCFAA}" type="sibTrans" cxnId="{C87BD87A-C813-46BB-976B-2DAFEE0A1C7D}">
      <dgm:prSet/>
      <dgm:spPr/>
      <dgm:t>
        <a:bodyPr/>
        <a:lstStyle/>
        <a:p>
          <a:endParaRPr lang="en-US"/>
        </a:p>
      </dgm:t>
    </dgm:pt>
    <dgm:pt modelId="{B0672C8A-F7ED-42B2-95E1-BABB948A0893}">
      <dgm:prSet/>
      <dgm:spPr/>
      <dgm:t>
        <a:bodyPr/>
        <a:lstStyle/>
        <a:p>
          <a:r>
            <a:rPr lang="en-IN" b="0" i="0"/>
            <a:t>Removing Duplicates</a:t>
          </a:r>
          <a:endParaRPr lang="en-US"/>
        </a:p>
      </dgm:t>
    </dgm:pt>
    <dgm:pt modelId="{4EFF97B3-0BA1-486C-8E06-0650FE181AA7}" type="parTrans" cxnId="{4B927EB9-3812-4359-B78A-92438C4C627A}">
      <dgm:prSet/>
      <dgm:spPr/>
      <dgm:t>
        <a:bodyPr/>
        <a:lstStyle/>
        <a:p>
          <a:endParaRPr lang="en-US"/>
        </a:p>
      </dgm:t>
    </dgm:pt>
    <dgm:pt modelId="{511C1C64-4331-4B3B-832F-500F25DBB498}" type="sibTrans" cxnId="{4B927EB9-3812-4359-B78A-92438C4C627A}">
      <dgm:prSet/>
      <dgm:spPr/>
      <dgm:t>
        <a:bodyPr/>
        <a:lstStyle/>
        <a:p>
          <a:endParaRPr lang="en-US"/>
        </a:p>
      </dgm:t>
    </dgm:pt>
    <dgm:pt modelId="{19FBEA90-09FF-4FDB-B82E-593BC7C2863C}">
      <dgm:prSet/>
      <dgm:spPr/>
      <dgm:t>
        <a:bodyPr/>
        <a:lstStyle/>
        <a:p>
          <a:r>
            <a:rPr lang="en-IN" b="0" i="0"/>
            <a:t>Handling Missing Values</a:t>
          </a:r>
          <a:endParaRPr lang="en-US"/>
        </a:p>
      </dgm:t>
    </dgm:pt>
    <dgm:pt modelId="{DE069C8D-2548-4C07-997A-A97A6D9AAAC4}" type="parTrans" cxnId="{76B230B8-1261-4C29-9422-9277A33F1DDF}">
      <dgm:prSet/>
      <dgm:spPr/>
      <dgm:t>
        <a:bodyPr/>
        <a:lstStyle/>
        <a:p>
          <a:endParaRPr lang="en-US"/>
        </a:p>
      </dgm:t>
    </dgm:pt>
    <dgm:pt modelId="{0F663B01-B90F-47A3-B5A5-4AD97FE047CC}" type="sibTrans" cxnId="{76B230B8-1261-4C29-9422-9277A33F1DDF}">
      <dgm:prSet/>
      <dgm:spPr/>
      <dgm:t>
        <a:bodyPr/>
        <a:lstStyle/>
        <a:p>
          <a:endParaRPr lang="en-US"/>
        </a:p>
      </dgm:t>
    </dgm:pt>
    <dgm:pt modelId="{AA48958B-2127-49E9-9B8B-281BF4D213A9}">
      <dgm:prSet/>
      <dgm:spPr/>
      <dgm:t>
        <a:bodyPr/>
        <a:lstStyle/>
        <a:p>
          <a:r>
            <a:rPr lang="en-IN" b="0" i="0"/>
            <a:t>Text-to-Columns</a:t>
          </a:r>
          <a:endParaRPr lang="en-US"/>
        </a:p>
      </dgm:t>
    </dgm:pt>
    <dgm:pt modelId="{43AC5363-0BAF-4535-AF39-0B53D691AE46}" type="parTrans" cxnId="{292ECD0C-A75F-4269-89EF-4ED5D8F70A6F}">
      <dgm:prSet/>
      <dgm:spPr/>
      <dgm:t>
        <a:bodyPr/>
        <a:lstStyle/>
        <a:p>
          <a:endParaRPr lang="en-US"/>
        </a:p>
      </dgm:t>
    </dgm:pt>
    <dgm:pt modelId="{BC6762DD-9366-4AC6-8C14-E1339372D2DC}" type="sibTrans" cxnId="{292ECD0C-A75F-4269-89EF-4ED5D8F70A6F}">
      <dgm:prSet/>
      <dgm:spPr/>
      <dgm:t>
        <a:bodyPr/>
        <a:lstStyle/>
        <a:p>
          <a:endParaRPr lang="en-US"/>
        </a:p>
      </dgm:t>
    </dgm:pt>
    <dgm:pt modelId="{F963B5A9-8CDC-496F-9690-782F4C8E2E8F}">
      <dgm:prSet/>
      <dgm:spPr/>
      <dgm:t>
        <a:bodyPr/>
        <a:lstStyle/>
        <a:p>
          <a:r>
            <a:rPr lang="en-IN" b="1" i="0"/>
            <a:t>Data Transformation</a:t>
          </a:r>
          <a:endParaRPr lang="en-US"/>
        </a:p>
      </dgm:t>
    </dgm:pt>
    <dgm:pt modelId="{5D1CE80C-7D23-4D96-99AA-1261641E31B7}" type="parTrans" cxnId="{FA45211C-6FFA-452C-A918-6A5407BD78FD}">
      <dgm:prSet/>
      <dgm:spPr/>
      <dgm:t>
        <a:bodyPr/>
        <a:lstStyle/>
        <a:p>
          <a:endParaRPr lang="en-US"/>
        </a:p>
      </dgm:t>
    </dgm:pt>
    <dgm:pt modelId="{F1FD0CC1-38F6-4A85-92DE-11926D787AB0}" type="sibTrans" cxnId="{FA45211C-6FFA-452C-A918-6A5407BD78FD}">
      <dgm:prSet/>
      <dgm:spPr/>
      <dgm:t>
        <a:bodyPr/>
        <a:lstStyle/>
        <a:p>
          <a:endParaRPr lang="en-US"/>
        </a:p>
      </dgm:t>
    </dgm:pt>
    <dgm:pt modelId="{6D2983CE-CC8C-4CBF-95CA-877455EDC038}">
      <dgm:prSet/>
      <dgm:spPr/>
      <dgm:t>
        <a:bodyPr/>
        <a:lstStyle/>
        <a:p>
          <a:r>
            <a:rPr lang="en-IN" b="0" i="0"/>
            <a:t>Sorting and Filtering</a:t>
          </a:r>
          <a:endParaRPr lang="en-US"/>
        </a:p>
      </dgm:t>
    </dgm:pt>
    <dgm:pt modelId="{6DDC71B4-E65D-4BFA-826A-56F862931E5B}" type="parTrans" cxnId="{9E880E79-BD19-4A40-B3D8-DE5ED0ABDBA7}">
      <dgm:prSet/>
      <dgm:spPr/>
      <dgm:t>
        <a:bodyPr/>
        <a:lstStyle/>
        <a:p>
          <a:endParaRPr lang="en-US"/>
        </a:p>
      </dgm:t>
    </dgm:pt>
    <dgm:pt modelId="{B4DED508-7443-4F60-B8F1-7BEF89D227BF}" type="sibTrans" cxnId="{9E880E79-BD19-4A40-B3D8-DE5ED0ABDBA7}">
      <dgm:prSet/>
      <dgm:spPr/>
      <dgm:t>
        <a:bodyPr/>
        <a:lstStyle/>
        <a:p>
          <a:endParaRPr lang="en-US"/>
        </a:p>
      </dgm:t>
    </dgm:pt>
    <dgm:pt modelId="{7525AEAF-B811-41BD-9770-E72115C69BAF}">
      <dgm:prSet/>
      <dgm:spPr/>
      <dgm:t>
        <a:bodyPr/>
        <a:lstStyle/>
        <a:p>
          <a:r>
            <a:rPr lang="en-IN" b="0" i="0"/>
            <a:t>Formulas and Functions</a:t>
          </a:r>
          <a:endParaRPr lang="en-US"/>
        </a:p>
      </dgm:t>
    </dgm:pt>
    <dgm:pt modelId="{EEC4B27A-A5A9-49CE-8680-C5E0A1C45DE5}" type="parTrans" cxnId="{3F668B3E-AFD6-423A-9029-3E94A612115C}">
      <dgm:prSet/>
      <dgm:spPr/>
      <dgm:t>
        <a:bodyPr/>
        <a:lstStyle/>
        <a:p>
          <a:endParaRPr lang="en-US"/>
        </a:p>
      </dgm:t>
    </dgm:pt>
    <dgm:pt modelId="{904F21BA-F83D-430B-9EE9-8F6DD71218C8}" type="sibTrans" cxnId="{3F668B3E-AFD6-423A-9029-3E94A612115C}">
      <dgm:prSet/>
      <dgm:spPr/>
      <dgm:t>
        <a:bodyPr/>
        <a:lstStyle/>
        <a:p>
          <a:endParaRPr lang="en-US"/>
        </a:p>
      </dgm:t>
    </dgm:pt>
    <dgm:pt modelId="{4717BE57-9B74-40B2-83C4-02D4FF3F2B6D}">
      <dgm:prSet/>
      <dgm:spPr/>
      <dgm:t>
        <a:bodyPr/>
        <a:lstStyle/>
        <a:p>
          <a:r>
            <a:rPr lang="en-IN" b="0" i="0"/>
            <a:t>Conditional Formatting</a:t>
          </a:r>
          <a:endParaRPr lang="en-US"/>
        </a:p>
      </dgm:t>
    </dgm:pt>
    <dgm:pt modelId="{16110680-097B-4FE6-990B-4A38D08E3A59}" type="parTrans" cxnId="{ED0DF34B-57A9-49F4-964D-BB3AED2E90D6}">
      <dgm:prSet/>
      <dgm:spPr/>
      <dgm:t>
        <a:bodyPr/>
        <a:lstStyle/>
        <a:p>
          <a:endParaRPr lang="en-US"/>
        </a:p>
      </dgm:t>
    </dgm:pt>
    <dgm:pt modelId="{AFB92229-B8FC-4156-AF78-7CC85192E2DB}" type="sibTrans" cxnId="{ED0DF34B-57A9-49F4-964D-BB3AED2E90D6}">
      <dgm:prSet/>
      <dgm:spPr/>
      <dgm:t>
        <a:bodyPr/>
        <a:lstStyle/>
        <a:p>
          <a:endParaRPr lang="en-US"/>
        </a:p>
      </dgm:t>
    </dgm:pt>
    <dgm:pt modelId="{13BBE368-225B-4793-89E3-B81912006835}">
      <dgm:prSet/>
      <dgm:spPr/>
      <dgm:t>
        <a:bodyPr/>
        <a:lstStyle/>
        <a:p>
          <a:r>
            <a:rPr lang="en-IN" b="1" i="0"/>
            <a:t>Data Aggregation</a:t>
          </a:r>
          <a:endParaRPr lang="en-US"/>
        </a:p>
      </dgm:t>
    </dgm:pt>
    <dgm:pt modelId="{08941D7F-FA1C-4351-8EDE-6A920B59031E}" type="parTrans" cxnId="{CBF6323F-133F-4FE0-BBD8-FE0F33D02746}">
      <dgm:prSet/>
      <dgm:spPr/>
      <dgm:t>
        <a:bodyPr/>
        <a:lstStyle/>
        <a:p>
          <a:endParaRPr lang="en-US"/>
        </a:p>
      </dgm:t>
    </dgm:pt>
    <dgm:pt modelId="{7DF95122-FFA0-453E-9885-8CAE9BE48D83}" type="sibTrans" cxnId="{CBF6323F-133F-4FE0-BBD8-FE0F33D02746}">
      <dgm:prSet/>
      <dgm:spPr/>
      <dgm:t>
        <a:bodyPr/>
        <a:lstStyle/>
        <a:p>
          <a:endParaRPr lang="en-US"/>
        </a:p>
      </dgm:t>
    </dgm:pt>
    <dgm:pt modelId="{CD207A13-F221-4C53-B2E7-22FD4AB8362E}">
      <dgm:prSet/>
      <dgm:spPr/>
      <dgm:t>
        <a:bodyPr/>
        <a:lstStyle/>
        <a:p>
          <a:r>
            <a:rPr lang="en-IN" b="0" i="0"/>
            <a:t>PivotTables</a:t>
          </a:r>
          <a:endParaRPr lang="en-US"/>
        </a:p>
      </dgm:t>
    </dgm:pt>
    <dgm:pt modelId="{3F415B5F-1B6D-4F44-8FA1-F5A0013EB283}" type="parTrans" cxnId="{A05C1790-7A22-44BD-BE76-DCD7AB963CBD}">
      <dgm:prSet/>
      <dgm:spPr/>
      <dgm:t>
        <a:bodyPr/>
        <a:lstStyle/>
        <a:p>
          <a:endParaRPr lang="en-US"/>
        </a:p>
      </dgm:t>
    </dgm:pt>
    <dgm:pt modelId="{17E6A7AD-8913-4B04-B770-321E063CCC00}" type="sibTrans" cxnId="{A05C1790-7A22-44BD-BE76-DCD7AB963CBD}">
      <dgm:prSet/>
      <dgm:spPr/>
      <dgm:t>
        <a:bodyPr/>
        <a:lstStyle/>
        <a:p>
          <a:endParaRPr lang="en-US"/>
        </a:p>
      </dgm:t>
    </dgm:pt>
    <dgm:pt modelId="{975A33F1-B3B9-4663-9B61-E6A4684353B7}">
      <dgm:prSet/>
      <dgm:spPr/>
      <dgm:t>
        <a:bodyPr/>
        <a:lstStyle/>
        <a:p>
          <a:r>
            <a:rPr lang="en-IN" b="0" i="0"/>
            <a:t>Grouping Data</a:t>
          </a:r>
          <a:endParaRPr lang="en-US"/>
        </a:p>
      </dgm:t>
    </dgm:pt>
    <dgm:pt modelId="{0B991293-1C09-45BB-8ACB-7F59DA46BAFE}" type="parTrans" cxnId="{4FBC86CD-D5AF-444A-B66B-4B0B6A26C3E6}">
      <dgm:prSet/>
      <dgm:spPr/>
      <dgm:t>
        <a:bodyPr/>
        <a:lstStyle/>
        <a:p>
          <a:endParaRPr lang="en-US"/>
        </a:p>
      </dgm:t>
    </dgm:pt>
    <dgm:pt modelId="{6BFA38F2-8B31-413D-8460-47BFF7A33098}" type="sibTrans" cxnId="{4FBC86CD-D5AF-444A-B66B-4B0B6A26C3E6}">
      <dgm:prSet/>
      <dgm:spPr/>
      <dgm:t>
        <a:bodyPr/>
        <a:lstStyle/>
        <a:p>
          <a:endParaRPr lang="en-US"/>
        </a:p>
      </dgm:t>
    </dgm:pt>
    <dgm:pt modelId="{5EEB2E03-C384-4508-A39F-A878179E37F4}">
      <dgm:prSet/>
      <dgm:spPr/>
      <dgm:t>
        <a:bodyPr/>
        <a:lstStyle/>
        <a:p>
          <a:r>
            <a:rPr lang="en-IN" b="1" i="0"/>
            <a:t>Data Visualization</a:t>
          </a:r>
          <a:endParaRPr lang="en-US"/>
        </a:p>
      </dgm:t>
    </dgm:pt>
    <dgm:pt modelId="{91598DB0-C055-4AA3-A721-09B89F83055F}" type="parTrans" cxnId="{FFD9EAE2-E748-4286-B452-E7156DF9A683}">
      <dgm:prSet/>
      <dgm:spPr/>
      <dgm:t>
        <a:bodyPr/>
        <a:lstStyle/>
        <a:p>
          <a:endParaRPr lang="en-US"/>
        </a:p>
      </dgm:t>
    </dgm:pt>
    <dgm:pt modelId="{939E67CD-D63F-466C-831A-464F6685A388}" type="sibTrans" cxnId="{FFD9EAE2-E748-4286-B452-E7156DF9A683}">
      <dgm:prSet/>
      <dgm:spPr/>
      <dgm:t>
        <a:bodyPr/>
        <a:lstStyle/>
        <a:p>
          <a:endParaRPr lang="en-US"/>
        </a:p>
      </dgm:t>
    </dgm:pt>
    <dgm:pt modelId="{D601A09A-274C-467A-B97B-7201132AF454}">
      <dgm:prSet/>
      <dgm:spPr/>
      <dgm:t>
        <a:bodyPr/>
        <a:lstStyle/>
        <a:p>
          <a:r>
            <a:rPr lang="en-IN" b="0" i="0"/>
            <a:t>Creating Charts</a:t>
          </a:r>
          <a:endParaRPr lang="en-US"/>
        </a:p>
      </dgm:t>
    </dgm:pt>
    <dgm:pt modelId="{1496DE84-EE37-439E-84F0-C0A2CAA4764C}" type="parTrans" cxnId="{D8225EC7-6B74-44F0-896D-59560A954C7B}">
      <dgm:prSet/>
      <dgm:spPr/>
      <dgm:t>
        <a:bodyPr/>
        <a:lstStyle/>
        <a:p>
          <a:endParaRPr lang="en-US"/>
        </a:p>
      </dgm:t>
    </dgm:pt>
    <dgm:pt modelId="{A4AA2BDE-D69F-45E6-90CD-23705BE7F020}" type="sibTrans" cxnId="{D8225EC7-6B74-44F0-896D-59560A954C7B}">
      <dgm:prSet/>
      <dgm:spPr/>
      <dgm:t>
        <a:bodyPr/>
        <a:lstStyle/>
        <a:p>
          <a:endParaRPr lang="en-US"/>
        </a:p>
      </dgm:t>
    </dgm:pt>
    <dgm:pt modelId="{2A8191DE-3765-462C-9D61-8064A992BC29}">
      <dgm:prSet/>
      <dgm:spPr/>
      <dgm:t>
        <a:bodyPr/>
        <a:lstStyle/>
        <a:p>
          <a:r>
            <a:rPr lang="en-IN" b="0" i="0"/>
            <a:t>Using Sparklines</a:t>
          </a:r>
          <a:endParaRPr lang="en-US"/>
        </a:p>
      </dgm:t>
    </dgm:pt>
    <dgm:pt modelId="{9F082A19-4795-4E1B-B33F-3E24B1251A3E}" type="parTrans" cxnId="{CDAB6452-C475-41B4-A565-C7759C895499}">
      <dgm:prSet/>
      <dgm:spPr/>
      <dgm:t>
        <a:bodyPr/>
        <a:lstStyle/>
        <a:p>
          <a:endParaRPr lang="en-US"/>
        </a:p>
      </dgm:t>
    </dgm:pt>
    <dgm:pt modelId="{A4AA4723-C8BE-4D9C-BE3A-C858ABA53A31}" type="sibTrans" cxnId="{CDAB6452-C475-41B4-A565-C7759C895499}">
      <dgm:prSet/>
      <dgm:spPr/>
      <dgm:t>
        <a:bodyPr/>
        <a:lstStyle/>
        <a:p>
          <a:endParaRPr lang="en-US"/>
        </a:p>
      </dgm:t>
    </dgm:pt>
    <dgm:pt modelId="{04A65145-B703-4164-941E-FC29C68EE562}" type="pres">
      <dgm:prSet presAssocID="{FEA89816-D181-4C38-B870-5D0CC8FF9A78}" presName="Name0" presStyleCnt="0">
        <dgm:presLayoutVars>
          <dgm:dir/>
          <dgm:animLvl val="lvl"/>
          <dgm:resizeHandles val="exact"/>
        </dgm:presLayoutVars>
      </dgm:prSet>
      <dgm:spPr/>
    </dgm:pt>
    <dgm:pt modelId="{731F8EA9-FB78-498C-A767-5A3E8C029143}" type="pres">
      <dgm:prSet presAssocID="{1C788743-BDE7-4A89-B050-EEAAE6CEA5D8}" presName="composite" presStyleCnt="0"/>
      <dgm:spPr/>
    </dgm:pt>
    <dgm:pt modelId="{6FFA2D7F-60AE-476A-A7D9-B468113076E8}" type="pres">
      <dgm:prSet presAssocID="{1C788743-BDE7-4A89-B050-EEAAE6CEA5D8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B0EE246B-EE90-43E5-8243-1C8D113B33A5}" type="pres">
      <dgm:prSet presAssocID="{1C788743-BDE7-4A89-B050-EEAAE6CEA5D8}" presName="desTx" presStyleLbl="alignAccFollowNode1" presStyleIdx="0" presStyleCnt="5">
        <dgm:presLayoutVars>
          <dgm:bulletEnabled val="1"/>
        </dgm:presLayoutVars>
      </dgm:prSet>
      <dgm:spPr/>
    </dgm:pt>
    <dgm:pt modelId="{5DCBF9B5-19A2-48C0-9DEB-601237B66584}" type="pres">
      <dgm:prSet presAssocID="{88A1824F-1E17-413E-8295-0DE8CB5E9D23}" presName="space" presStyleCnt="0"/>
      <dgm:spPr/>
    </dgm:pt>
    <dgm:pt modelId="{686773CA-CE64-4996-B180-D9F73DFD4EA1}" type="pres">
      <dgm:prSet presAssocID="{63FDDE82-9E7A-41CD-A08F-7EF78E624917}" presName="composite" presStyleCnt="0"/>
      <dgm:spPr/>
    </dgm:pt>
    <dgm:pt modelId="{8F063B12-B033-404B-A098-8C670CAAE387}" type="pres">
      <dgm:prSet presAssocID="{63FDDE82-9E7A-41CD-A08F-7EF78E62491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0442F67-6276-474D-B87E-1C83AEFF350A}" type="pres">
      <dgm:prSet presAssocID="{63FDDE82-9E7A-41CD-A08F-7EF78E624917}" presName="desTx" presStyleLbl="alignAccFollowNode1" presStyleIdx="1" presStyleCnt="5">
        <dgm:presLayoutVars>
          <dgm:bulletEnabled val="1"/>
        </dgm:presLayoutVars>
      </dgm:prSet>
      <dgm:spPr/>
    </dgm:pt>
    <dgm:pt modelId="{CB1D2D9B-4AAA-4DA6-95C6-DCC2A71E772E}" type="pres">
      <dgm:prSet presAssocID="{8CBEB1EB-CD53-41D3-8BF3-398132ABCFAA}" presName="space" presStyleCnt="0"/>
      <dgm:spPr/>
    </dgm:pt>
    <dgm:pt modelId="{02054A00-5CB4-4F8B-AD01-D41CDD174BEA}" type="pres">
      <dgm:prSet presAssocID="{F963B5A9-8CDC-496F-9690-782F4C8E2E8F}" presName="composite" presStyleCnt="0"/>
      <dgm:spPr/>
    </dgm:pt>
    <dgm:pt modelId="{B9E2B89C-EE59-4D41-B445-4D9D275EB26B}" type="pres">
      <dgm:prSet presAssocID="{F963B5A9-8CDC-496F-9690-782F4C8E2E8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719BE603-DFC3-4706-AD25-DAA18E1508D9}" type="pres">
      <dgm:prSet presAssocID="{F963B5A9-8CDC-496F-9690-782F4C8E2E8F}" presName="desTx" presStyleLbl="alignAccFollowNode1" presStyleIdx="2" presStyleCnt="5">
        <dgm:presLayoutVars>
          <dgm:bulletEnabled val="1"/>
        </dgm:presLayoutVars>
      </dgm:prSet>
      <dgm:spPr/>
    </dgm:pt>
    <dgm:pt modelId="{CCF9C277-E1F4-4CEB-B32E-E3C270133F44}" type="pres">
      <dgm:prSet presAssocID="{F1FD0CC1-38F6-4A85-92DE-11926D787AB0}" presName="space" presStyleCnt="0"/>
      <dgm:spPr/>
    </dgm:pt>
    <dgm:pt modelId="{A27CF4A0-8229-4579-B49E-B0E1E441AF9F}" type="pres">
      <dgm:prSet presAssocID="{13BBE368-225B-4793-89E3-B81912006835}" presName="composite" presStyleCnt="0"/>
      <dgm:spPr/>
    </dgm:pt>
    <dgm:pt modelId="{2EB3C10F-8B9A-45B3-8EDA-7405E7BF5260}" type="pres">
      <dgm:prSet presAssocID="{13BBE368-225B-4793-89E3-B8191200683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EB026D3-B303-4D96-B157-AC8E84DE2636}" type="pres">
      <dgm:prSet presAssocID="{13BBE368-225B-4793-89E3-B81912006835}" presName="desTx" presStyleLbl="alignAccFollowNode1" presStyleIdx="3" presStyleCnt="5">
        <dgm:presLayoutVars>
          <dgm:bulletEnabled val="1"/>
        </dgm:presLayoutVars>
      </dgm:prSet>
      <dgm:spPr/>
    </dgm:pt>
    <dgm:pt modelId="{3786A0DE-9DF1-4949-AEC9-2F1AEB059D9B}" type="pres">
      <dgm:prSet presAssocID="{7DF95122-FFA0-453E-9885-8CAE9BE48D83}" presName="space" presStyleCnt="0"/>
      <dgm:spPr/>
    </dgm:pt>
    <dgm:pt modelId="{9F2043B4-10B1-474D-B1A5-DA3FBD1E569A}" type="pres">
      <dgm:prSet presAssocID="{5EEB2E03-C384-4508-A39F-A878179E37F4}" presName="composite" presStyleCnt="0"/>
      <dgm:spPr/>
    </dgm:pt>
    <dgm:pt modelId="{5B6AEEE0-149B-49B5-B010-741EDD94F379}" type="pres">
      <dgm:prSet presAssocID="{5EEB2E03-C384-4508-A39F-A878179E37F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64D2E3A-4DC9-4E0A-B9AD-6487DF4B0C57}" type="pres">
      <dgm:prSet presAssocID="{5EEB2E03-C384-4508-A39F-A878179E37F4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906B9E0A-0E94-48EF-B6C8-F2EE7FE5C8E0}" type="presOf" srcId="{AA48958B-2127-49E9-9B8B-281BF4D213A9}" destId="{F0442F67-6276-474D-B87E-1C83AEFF350A}" srcOrd="0" destOrd="2" presId="urn:microsoft.com/office/officeart/2005/8/layout/hList1"/>
    <dgm:cxn modelId="{292ECD0C-A75F-4269-89EF-4ED5D8F70A6F}" srcId="{63FDDE82-9E7A-41CD-A08F-7EF78E624917}" destId="{AA48958B-2127-49E9-9B8B-281BF4D213A9}" srcOrd="2" destOrd="0" parTransId="{43AC5363-0BAF-4535-AF39-0B53D691AE46}" sibTransId="{BC6762DD-9366-4AC6-8C14-E1339372D2DC}"/>
    <dgm:cxn modelId="{2E2C500E-6B21-4FCB-9D7A-F4C76E551EE8}" srcId="{1C788743-BDE7-4A89-B050-EEAAE6CEA5D8}" destId="{D4EA1967-2FB4-4D0A-9A36-78822847D6FF}" srcOrd="1" destOrd="0" parTransId="{432717ED-2793-44DD-942F-B764435608B0}" sibTransId="{382AB72E-640B-4D4E-A8A9-4A22E20B562A}"/>
    <dgm:cxn modelId="{FA45211C-6FFA-452C-A918-6A5407BD78FD}" srcId="{FEA89816-D181-4C38-B870-5D0CC8FF9A78}" destId="{F963B5A9-8CDC-496F-9690-782F4C8E2E8F}" srcOrd="2" destOrd="0" parTransId="{5D1CE80C-7D23-4D96-99AA-1261641E31B7}" sibTransId="{F1FD0CC1-38F6-4A85-92DE-11926D787AB0}"/>
    <dgm:cxn modelId="{98E2C321-9BC4-4F96-B0C1-B6E92F89B672}" type="presOf" srcId="{4717BE57-9B74-40B2-83C4-02D4FF3F2B6D}" destId="{719BE603-DFC3-4706-AD25-DAA18E1508D9}" srcOrd="0" destOrd="2" presId="urn:microsoft.com/office/officeart/2005/8/layout/hList1"/>
    <dgm:cxn modelId="{07AE622B-E4D4-4F35-BF73-0316CF800F19}" type="presOf" srcId="{5EEB2E03-C384-4508-A39F-A878179E37F4}" destId="{5B6AEEE0-149B-49B5-B010-741EDD94F379}" srcOrd="0" destOrd="0" presId="urn:microsoft.com/office/officeart/2005/8/layout/hList1"/>
    <dgm:cxn modelId="{8122262D-93F5-4D90-935D-AF5FB89BCCEA}" type="presOf" srcId="{B0672C8A-F7ED-42B2-95E1-BABB948A0893}" destId="{F0442F67-6276-474D-B87E-1C83AEFF350A}" srcOrd="0" destOrd="0" presId="urn:microsoft.com/office/officeart/2005/8/layout/hList1"/>
    <dgm:cxn modelId="{3F668B3E-AFD6-423A-9029-3E94A612115C}" srcId="{F963B5A9-8CDC-496F-9690-782F4C8E2E8F}" destId="{7525AEAF-B811-41BD-9770-E72115C69BAF}" srcOrd="1" destOrd="0" parTransId="{EEC4B27A-A5A9-49CE-8680-C5E0A1C45DE5}" sibTransId="{904F21BA-F83D-430B-9EE9-8F6DD71218C8}"/>
    <dgm:cxn modelId="{CBF6323F-133F-4FE0-BBD8-FE0F33D02746}" srcId="{FEA89816-D181-4C38-B870-5D0CC8FF9A78}" destId="{13BBE368-225B-4793-89E3-B81912006835}" srcOrd="3" destOrd="0" parTransId="{08941D7F-FA1C-4351-8EDE-6A920B59031E}" sibTransId="{7DF95122-FFA0-453E-9885-8CAE9BE48D83}"/>
    <dgm:cxn modelId="{9A740E61-22F5-431D-A888-653DD530A2CA}" srcId="{1C788743-BDE7-4A89-B050-EEAAE6CEA5D8}" destId="{86467FCF-0D25-4B65-9877-9C355755E163}" srcOrd="0" destOrd="0" parTransId="{E19C709A-3BF5-4C36-904B-BB15BAEB314D}" sibTransId="{9806510E-6679-48C8-A2EA-906A8835C4E5}"/>
    <dgm:cxn modelId="{7BCF9E41-2A20-4D72-9665-5B1EE4B8623B}" type="presOf" srcId="{D601A09A-274C-467A-B97B-7201132AF454}" destId="{264D2E3A-4DC9-4E0A-B9AD-6487DF4B0C57}" srcOrd="0" destOrd="0" presId="urn:microsoft.com/office/officeart/2005/8/layout/hList1"/>
    <dgm:cxn modelId="{ED0DF34B-57A9-49F4-964D-BB3AED2E90D6}" srcId="{F963B5A9-8CDC-496F-9690-782F4C8E2E8F}" destId="{4717BE57-9B74-40B2-83C4-02D4FF3F2B6D}" srcOrd="2" destOrd="0" parTransId="{16110680-097B-4FE6-990B-4A38D08E3A59}" sibTransId="{AFB92229-B8FC-4156-AF78-7CC85192E2DB}"/>
    <dgm:cxn modelId="{2340406E-A612-41E5-BD78-9DAE20F3A167}" type="presOf" srcId="{CD207A13-F221-4C53-B2E7-22FD4AB8362E}" destId="{1EB026D3-B303-4D96-B157-AC8E84DE2636}" srcOrd="0" destOrd="0" presId="urn:microsoft.com/office/officeart/2005/8/layout/hList1"/>
    <dgm:cxn modelId="{115E9F6E-7CB2-49D7-AFFF-C70CEF94A6EB}" type="presOf" srcId="{63FDDE82-9E7A-41CD-A08F-7EF78E624917}" destId="{8F063B12-B033-404B-A098-8C670CAAE387}" srcOrd="0" destOrd="0" presId="urn:microsoft.com/office/officeart/2005/8/layout/hList1"/>
    <dgm:cxn modelId="{7B62DD50-B8EE-4A52-8762-D505F7A76BF5}" type="presOf" srcId="{19FBEA90-09FF-4FDB-B82E-593BC7C2863C}" destId="{F0442F67-6276-474D-B87E-1C83AEFF350A}" srcOrd="0" destOrd="1" presId="urn:microsoft.com/office/officeart/2005/8/layout/hList1"/>
    <dgm:cxn modelId="{F43E8E51-2EAC-4969-AA4B-2DAC9AB05A7C}" type="presOf" srcId="{86467FCF-0D25-4B65-9877-9C355755E163}" destId="{B0EE246B-EE90-43E5-8243-1C8D113B33A5}" srcOrd="0" destOrd="0" presId="urn:microsoft.com/office/officeart/2005/8/layout/hList1"/>
    <dgm:cxn modelId="{CDAB6452-C475-41B4-A565-C7759C895499}" srcId="{5EEB2E03-C384-4508-A39F-A878179E37F4}" destId="{2A8191DE-3765-462C-9D61-8064A992BC29}" srcOrd="1" destOrd="0" parTransId="{9F082A19-4795-4E1B-B33F-3E24B1251A3E}" sibTransId="{A4AA4723-C8BE-4D9C-BE3A-C858ABA53A31}"/>
    <dgm:cxn modelId="{CD683B55-7B69-406E-99B9-9426E09C30A5}" type="presOf" srcId="{7525AEAF-B811-41BD-9770-E72115C69BAF}" destId="{719BE603-DFC3-4706-AD25-DAA18E1508D9}" srcOrd="0" destOrd="1" presId="urn:microsoft.com/office/officeart/2005/8/layout/hList1"/>
    <dgm:cxn modelId="{9E880E79-BD19-4A40-B3D8-DE5ED0ABDBA7}" srcId="{F963B5A9-8CDC-496F-9690-782F4C8E2E8F}" destId="{6D2983CE-CC8C-4CBF-95CA-877455EDC038}" srcOrd="0" destOrd="0" parTransId="{6DDC71B4-E65D-4BFA-826A-56F862931E5B}" sibTransId="{B4DED508-7443-4F60-B8F1-7BEF89D227BF}"/>
    <dgm:cxn modelId="{CACBBB7A-1D56-4F00-9CCD-D739BE9DE0D4}" type="presOf" srcId="{D4EA1967-2FB4-4D0A-9A36-78822847D6FF}" destId="{B0EE246B-EE90-43E5-8243-1C8D113B33A5}" srcOrd="0" destOrd="1" presId="urn:microsoft.com/office/officeart/2005/8/layout/hList1"/>
    <dgm:cxn modelId="{C87BD87A-C813-46BB-976B-2DAFEE0A1C7D}" srcId="{FEA89816-D181-4C38-B870-5D0CC8FF9A78}" destId="{63FDDE82-9E7A-41CD-A08F-7EF78E624917}" srcOrd="1" destOrd="0" parTransId="{3BC2E9DA-1AB5-4DAC-B18F-BB37661678CC}" sibTransId="{8CBEB1EB-CD53-41D3-8BF3-398132ABCFAA}"/>
    <dgm:cxn modelId="{A05C1790-7A22-44BD-BE76-DCD7AB963CBD}" srcId="{13BBE368-225B-4793-89E3-B81912006835}" destId="{CD207A13-F221-4C53-B2E7-22FD4AB8362E}" srcOrd="0" destOrd="0" parTransId="{3F415B5F-1B6D-4F44-8FA1-F5A0013EB283}" sibTransId="{17E6A7AD-8913-4B04-B770-321E063CCC00}"/>
    <dgm:cxn modelId="{2CC7CD9F-D517-40D6-9525-31FFF3CF6E32}" type="presOf" srcId="{13BBE368-225B-4793-89E3-B81912006835}" destId="{2EB3C10F-8B9A-45B3-8EDA-7405E7BF5260}" srcOrd="0" destOrd="0" presId="urn:microsoft.com/office/officeart/2005/8/layout/hList1"/>
    <dgm:cxn modelId="{15FFF3AF-3481-4C3D-95F8-0ED89ACB79E4}" type="presOf" srcId="{2A8191DE-3765-462C-9D61-8064A992BC29}" destId="{264D2E3A-4DC9-4E0A-B9AD-6487DF4B0C57}" srcOrd="0" destOrd="1" presId="urn:microsoft.com/office/officeart/2005/8/layout/hList1"/>
    <dgm:cxn modelId="{61B597B2-92CF-426F-A0FA-9C07DEEF282E}" srcId="{FEA89816-D181-4C38-B870-5D0CC8FF9A78}" destId="{1C788743-BDE7-4A89-B050-EEAAE6CEA5D8}" srcOrd="0" destOrd="0" parTransId="{D47DAECC-9AF2-4650-AC71-22940F400B12}" sibTransId="{88A1824F-1E17-413E-8295-0DE8CB5E9D23}"/>
    <dgm:cxn modelId="{07409DB4-1D95-4FD0-9137-B039C846B295}" type="presOf" srcId="{FEA89816-D181-4C38-B870-5D0CC8FF9A78}" destId="{04A65145-B703-4164-941E-FC29C68EE562}" srcOrd="0" destOrd="0" presId="urn:microsoft.com/office/officeart/2005/8/layout/hList1"/>
    <dgm:cxn modelId="{76B230B8-1261-4C29-9422-9277A33F1DDF}" srcId="{63FDDE82-9E7A-41CD-A08F-7EF78E624917}" destId="{19FBEA90-09FF-4FDB-B82E-593BC7C2863C}" srcOrd="1" destOrd="0" parTransId="{DE069C8D-2548-4C07-997A-A97A6D9AAAC4}" sibTransId="{0F663B01-B90F-47A3-B5A5-4AD97FE047CC}"/>
    <dgm:cxn modelId="{4B927EB9-3812-4359-B78A-92438C4C627A}" srcId="{63FDDE82-9E7A-41CD-A08F-7EF78E624917}" destId="{B0672C8A-F7ED-42B2-95E1-BABB948A0893}" srcOrd="0" destOrd="0" parTransId="{4EFF97B3-0BA1-486C-8E06-0650FE181AA7}" sibTransId="{511C1C64-4331-4B3B-832F-500F25DBB498}"/>
    <dgm:cxn modelId="{D8225EC7-6B74-44F0-896D-59560A954C7B}" srcId="{5EEB2E03-C384-4508-A39F-A878179E37F4}" destId="{D601A09A-274C-467A-B97B-7201132AF454}" srcOrd="0" destOrd="0" parTransId="{1496DE84-EE37-439E-84F0-C0A2CAA4764C}" sibTransId="{A4AA2BDE-D69F-45E6-90CD-23705BE7F020}"/>
    <dgm:cxn modelId="{4FBC86CD-D5AF-444A-B66B-4B0B6A26C3E6}" srcId="{13BBE368-225B-4793-89E3-B81912006835}" destId="{975A33F1-B3B9-4663-9B61-E6A4684353B7}" srcOrd="1" destOrd="0" parTransId="{0B991293-1C09-45BB-8ACB-7F59DA46BAFE}" sibTransId="{6BFA38F2-8B31-413D-8460-47BFF7A33098}"/>
    <dgm:cxn modelId="{077056D3-6834-4F58-BEA5-6A50DF698BDA}" type="presOf" srcId="{975A33F1-B3B9-4663-9B61-E6A4684353B7}" destId="{1EB026D3-B303-4D96-B157-AC8E84DE2636}" srcOrd="0" destOrd="1" presId="urn:microsoft.com/office/officeart/2005/8/layout/hList1"/>
    <dgm:cxn modelId="{522E90D8-B20F-463B-8D33-3EA8CCE0EB80}" type="presOf" srcId="{F963B5A9-8CDC-496F-9690-782F4C8E2E8F}" destId="{B9E2B89C-EE59-4D41-B445-4D9D275EB26B}" srcOrd="0" destOrd="0" presId="urn:microsoft.com/office/officeart/2005/8/layout/hList1"/>
    <dgm:cxn modelId="{FFD9EAE2-E748-4286-B452-E7156DF9A683}" srcId="{FEA89816-D181-4C38-B870-5D0CC8FF9A78}" destId="{5EEB2E03-C384-4508-A39F-A878179E37F4}" srcOrd="4" destOrd="0" parTransId="{91598DB0-C055-4AA3-A721-09B89F83055F}" sibTransId="{939E67CD-D63F-466C-831A-464F6685A388}"/>
    <dgm:cxn modelId="{D69E3EF7-95B4-423D-95A0-4EFC067A214F}" type="presOf" srcId="{1C788743-BDE7-4A89-B050-EEAAE6CEA5D8}" destId="{6FFA2D7F-60AE-476A-A7D9-B468113076E8}" srcOrd="0" destOrd="0" presId="urn:microsoft.com/office/officeart/2005/8/layout/hList1"/>
    <dgm:cxn modelId="{BB4052FC-4817-47DC-9E0E-D131AE797AE9}" type="presOf" srcId="{6D2983CE-CC8C-4CBF-95CA-877455EDC038}" destId="{719BE603-DFC3-4706-AD25-DAA18E1508D9}" srcOrd="0" destOrd="0" presId="urn:microsoft.com/office/officeart/2005/8/layout/hList1"/>
    <dgm:cxn modelId="{8B7F61DA-F7BB-44CE-80FF-0EC66FAAB6EE}" type="presParOf" srcId="{04A65145-B703-4164-941E-FC29C68EE562}" destId="{731F8EA9-FB78-498C-A767-5A3E8C029143}" srcOrd="0" destOrd="0" presId="urn:microsoft.com/office/officeart/2005/8/layout/hList1"/>
    <dgm:cxn modelId="{02F84690-A1A8-4A57-B034-6E656C4DA346}" type="presParOf" srcId="{731F8EA9-FB78-498C-A767-5A3E8C029143}" destId="{6FFA2D7F-60AE-476A-A7D9-B468113076E8}" srcOrd="0" destOrd="0" presId="urn:microsoft.com/office/officeart/2005/8/layout/hList1"/>
    <dgm:cxn modelId="{8C208269-50E6-4208-9489-EABCB385C2CD}" type="presParOf" srcId="{731F8EA9-FB78-498C-A767-5A3E8C029143}" destId="{B0EE246B-EE90-43E5-8243-1C8D113B33A5}" srcOrd="1" destOrd="0" presId="urn:microsoft.com/office/officeart/2005/8/layout/hList1"/>
    <dgm:cxn modelId="{45886AC6-2BD8-470A-9745-A8538C0CC64D}" type="presParOf" srcId="{04A65145-B703-4164-941E-FC29C68EE562}" destId="{5DCBF9B5-19A2-48C0-9DEB-601237B66584}" srcOrd="1" destOrd="0" presId="urn:microsoft.com/office/officeart/2005/8/layout/hList1"/>
    <dgm:cxn modelId="{890C2122-4DC2-4950-8F9C-C19B75E9AE49}" type="presParOf" srcId="{04A65145-B703-4164-941E-FC29C68EE562}" destId="{686773CA-CE64-4996-B180-D9F73DFD4EA1}" srcOrd="2" destOrd="0" presId="urn:microsoft.com/office/officeart/2005/8/layout/hList1"/>
    <dgm:cxn modelId="{B7190AFA-2FAC-4CF8-97FC-8FDA4C1FFB52}" type="presParOf" srcId="{686773CA-CE64-4996-B180-D9F73DFD4EA1}" destId="{8F063B12-B033-404B-A098-8C670CAAE387}" srcOrd="0" destOrd="0" presId="urn:microsoft.com/office/officeart/2005/8/layout/hList1"/>
    <dgm:cxn modelId="{E490AF5A-A818-4CB2-B88B-31E55F55B4FE}" type="presParOf" srcId="{686773CA-CE64-4996-B180-D9F73DFD4EA1}" destId="{F0442F67-6276-474D-B87E-1C83AEFF350A}" srcOrd="1" destOrd="0" presId="urn:microsoft.com/office/officeart/2005/8/layout/hList1"/>
    <dgm:cxn modelId="{BC280424-1D34-41CC-AE27-305BD8B29228}" type="presParOf" srcId="{04A65145-B703-4164-941E-FC29C68EE562}" destId="{CB1D2D9B-4AAA-4DA6-95C6-DCC2A71E772E}" srcOrd="3" destOrd="0" presId="urn:microsoft.com/office/officeart/2005/8/layout/hList1"/>
    <dgm:cxn modelId="{19F62DB5-3794-487E-86C6-947C6F992373}" type="presParOf" srcId="{04A65145-B703-4164-941E-FC29C68EE562}" destId="{02054A00-5CB4-4F8B-AD01-D41CDD174BEA}" srcOrd="4" destOrd="0" presId="urn:microsoft.com/office/officeart/2005/8/layout/hList1"/>
    <dgm:cxn modelId="{71301545-8873-4618-A90C-25419EC95054}" type="presParOf" srcId="{02054A00-5CB4-4F8B-AD01-D41CDD174BEA}" destId="{B9E2B89C-EE59-4D41-B445-4D9D275EB26B}" srcOrd="0" destOrd="0" presId="urn:microsoft.com/office/officeart/2005/8/layout/hList1"/>
    <dgm:cxn modelId="{6C9A90F1-55FB-42CB-8F3F-5ECBF62499F3}" type="presParOf" srcId="{02054A00-5CB4-4F8B-AD01-D41CDD174BEA}" destId="{719BE603-DFC3-4706-AD25-DAA18E1508D9}" srcOrd="1" destOrd="0" presId="urn:microsoft.com/office/officeart/2005/8/layout/hList1"/>
    <dgm:cxn modelId="{72D2580A-96EA-4423-B07A-3DFFE1DFC3B3}" type="presParOf" srcId="{04A65145-B703-4164-941E-FC29C68EE562}" destId="{CCF9C277-E1F4-4CEB-B32E-E3C270133F44}" srcOrd="5" destOrd="0" presId="urn:microsoft.com/office/officeart/2005/8/layout/hList1"/>
    <dgm:cxn modelId="{30B3AD24-44C9-426A-8229-0EA0B38671EB}" type="presParOf" srcId="{04A65145-B703-4164-941E-FC29C68EE562}" destId="{A27CF4A0-8229-4579-B49E-B0E1E441AF9F}" srcOrd="6" destOrd="0" presId="urn:microsoft.com/office/officeart/2005/8/layout/hList1"/>
    <dgm:cxn modelId="{93AE155E-4EAC-49AB-A2CF-7404650D437D}" type="presParOf" srcId="{A27CF4A0-8229-4579-B49E-B0E1E441AF9F}" destId="{2EB3C10F-8B9A-45B3-8EDA-7405E7BF5260}" srcOrd="0" destOrd="0" presId="urn:microsoft.com/office/officeart/2005/8/layout/hList1"/>
    <dgm:cxn modelId="{954D31EC-81C7-4B6A-9F2E-C639476E02EF}" type="presParOf" srcId="{A27CF4A0-8229-4579-B49E-B0E1E441AF9F}" destId="{1EB026D3-B303-4D96-B157-AC8E84DE2636}" srcOrd="1" destOrd="0" presId="urn:microsoft.com/office/officeart/2005/8/layout/hList1"/>
    <dgm:cxn modelId="{54584728-8476-45EE-844B-2FEC0B6DC89F}" type="presParOf" srcId="{04A65145-B703-4164-941E-FC29C68EE562}" destId="{3786A0DE-9DF1-4949-AEC9-2F1AEB059D9B}" srcOrd="7" destOrd="0" presId="urn:microsoft.com/office/officeart/2005/8/layout/hList1"/>
    <dgm:cxn modelId="{82B7244A-7D5A-4197-96AD-0105F1750F72}" type="presParOf" srcId="{04A65145-B703-4164-941E-FC29C68EE562}" destId="{9F2043B4-10B1-474D-B1A5-DA3FBD1E569A}" srcOrd="8" destOrd="0" presId="urn:microsoft.com/office/officeart/2005/8/layout/hList1"/>
    <dgm:cxn modelId="{EB7170A2-5763-47E8-B6ED-CF4C5A0BE787}" type="presParOf" srcId="{9F2043B4-10B1-474D-B1A5-DA3FBD1E569A}" destId="{5B6AEEE0-149B-49B5-B010-741EDD94F379}" srcOrd="0" destOrd="0" presId="urn:microsoft.com/office/officeart/2005/8/layout/hList1"/>
    <dgm:cxn modelId="{5C4E8585-3D24-459A-AD8E-9449EC001DA5}" type="presParOf" srcId="{9F2043B4-10B1-474D-B1A5-DA3FBD1E569A}" destId="{264D2E3A-4DC9-4E0A-B9AD-6487DF4B0C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A2D7F-60AE-476A-A7D9-B468113076E8}">
      <dsp:nvSpPr>
        <dsp:cNvPr id="0" name=""/>
        <dsp:cNvSpPr/>
      </dsp:nvSpPr>
      <dsp:spPr>
        <a:xfrm>
          <a:off x="4501" y="662392"/>
          <a:ext cx="1725588" cy="561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Importing Data</a:t>
          </a:r>
          <a:endParaRPr lang="en-US" sz="1600" kern="1200"/>
        </a:p>
      </dsp:txBody>
      <dsp:txXfrm>
        <a:off x="4501" y="662392"/>
        <a:ext cx="1725588" cy="561177"/>
      </dsp:txXfrm>
    </dsp:sp>
    <dsp:sp modelId="{B0EE246B-EE90-43E5-8243-1C8D113B33A5}">
      <dsp:nvSpPr>
        <dsp:cNvPr id="0" name=""/>
        <dsp:cNvSpPr/>
      </dsp:nvSpPr>
      <dsp:spPr>
        <a:xfrm>
          <a:off x="4501" y="1223570"/>
          <a:ext cx="1725588" cy="1564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Opening Existing Workbooks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Importing External Data</a:t>
          </a:r>
          <a:endParaRPr lang="en-US" sz="1600" kern="1200"/>
        </a:p>
      </dsp:txBody>
      <dsp:txXfrm>
        <a:off x="4501" y="1223570"/>
        <a:ext cx="1725588" cy="1564650"/>
      </dsp:txXfrm>
    </dsp:sp>
    <dsp:sp modelId="{8F063B12-B033-404B-A098-8C670CAAE387}">
      <dsp:nvSpPr>
        <dsp:cNvPr id="0" name=""/>
        <dsp:cNvSpPr/>
      </dsp:nvSpPr>
      <dsp:spPr>
        <a:xfrm>
          <a:off x="1971672" y="662392"/>
          <a:ext cx="1725588" cy="561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Data Cleaning</a:t>
          </a:r>
          <a:endParaRPr lang="en-US" sz="1600" kern="1200"/>
        </a:p>
      </dsp:txBody>
      <dsp:txXfrm>
        <a:off x="1971672" y="662392"/>
        <a:ext cx="1725588" cy="561177"/>
      </dsp:txXfrm>
    </dsp:sp>
    <dsp:sp modelId="{F0442F67-6276-474D-B87E-1C83AEFF350A}">
      <dsp:nvSpPr>
        <dsp:cNvPr id="0" name=""/>
        <dsp:cNvSpPr/>
      </dsp:nvSpPr>
      <dsp:spPr>
        <a:xfrm>
          <a:off x="1971672" y="1223570"/>
          <a:ext cx="1725588" cy="1564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Removing Duplicates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Handling Missing Values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Text-to-Columns</a:t>
          </a:r>
          <a:endParaRPr lang="en-US" sz="1600" kern="1200"/>
        </a:p>
      </dsp:txBody>
      <dsp:txXfrm>
        <a:off x="1971672" y="1223570"/>
        <a:ext cx="1725588" cy="1564650"/>
      </dsp:txXfrm>
    </dsp:sp>
    <dsp:sp modelId="{B9E2B89C-EE59-4D41-B445-4D9D275EB26B}">
      <dsp:nvSpPr>
        <dsp:cNvPr id="0" name=""/>
        <dsp:cNvSpPr/>
      </dsp:nvSpPr>
      <dsp:spPr>
        <a:xfrm>
          <a:off x="3938843" y="662392"/>
          <a:ext cx="1725588" cy="561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Data Transformation</a:t>
          </a:r>
          <a:endParaRPr lang="en-US" sz="1600" kern="1200"/>
        </a:p>
      </dsp:txBody>
      <dsp:txXfrm>
        <a:off x="3938843" y="662392"/>
        <a:ext cx="1725588" cy="561177"/>
      </dsp:txXfrm>
    </dsp:sp>
    <dsp:sp modelId="{719BE603-DFC3-4706-AD25-DAA18E1508D9}">
      <dsp:nvSpPr>
        <dsp:cNvPr id="0" name=""/>
        <dsp:cNvSpPr/>
      </dsp:nvSpPr>
      <dsp:spPr>
        <a:xfrm>
          <a:off x="3938843" y="1223570"/>
          <a:ext cx="1725588" cy="1564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Sorting and Filtering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Formulas and Functions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Conditional Formatting</a:t>
          </a:r>
          <a:endParaRPr lang="en-US" sz="1600" kern="1200"/>
        </a:p>
      </dsp:txBody>
      <dsp:txXfrm>
        <a:off x="3938843" y="1223570"/>
        <a:ext cx="1725588" cy="1564650"/>
      </dsp:txXfrm>
    </dsp:sp>
    <dsp:sp modelId="{2EB3C10F-8B9A-45B3-8EDA-7405E7BF5260}">
      <dsp:nvSpPr>
        <dsp:cNvPr id="0" name=""/>
        <dsp:cNvSpPr/>
      </dsp:nvSpPr>
      <dsp:spPr>
        <a:xfrm>
          <a:off x="5906014" y="662392"/>
          <a:ext cx="1725588" cy="561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Data Aggregation</a:t>
          </a:r>
          <a:endParaRPr lang="en-US" sz="1600" kern="1200"/>
        </a:p>
      </dsp:txBody>
      <dsp:txXfrm>
        <a:off x="5906014" y="662392"/>
        <a:ext cx="1725588" cy="561177"/>
      </dsp:txXfrm>
    </dsp:sp>
    <dsp:sp modelId="{1EB026D3-B303-4D96-B157-AC8E84DE2636}">
      <dsp:nvSpPr>
        <dsp:cNvPr id="0" name=""/>
        <dsp:cNvSpPr/>
      </dsp:nvSpPr>
      <dsp:spPr>
        <a:xfrm>
          <a:off x="5906014" y="1223570"/>
          <a:ext cx="1725588" cy="1564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PivotTables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Grouping Data</a:t>
          </a:r>
          <a:endParaRPr lang="en-US" sz="1600" kern="1200"/>
        </a:p>
      </dsp:txBody>
      <dsp:txXfrm>
        <a:off x="5906014" y="1223570"/>
        <a:ext cx="1725588" cy="1564650"/>
      </dsp:txXfrm>
    </dsp:sp>
    <dsp:sp modelId="{5B6AEEE0-149B-49B5-B010-741EDD94F379}">
      <dsp:nvSpPr>
        <dsp:cNvPr id="0" name=""/>
        <dsp:cNvSpPr/>
      </dsp:nvSpPr>
      <dsp:spPr>
        <a:xfrm>
          <a:off x="7873184" y="662392"/>
          <a:ext cx="1725588" cy="561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Data Visualization</a:t>
          </a:r>
          <a:endParaRPr lang="en-US" sz="1600" kern="1200"/>
        </a:p>
      </dsp:txBody>
      <dsp:txXfrm>
        <a:off x="7873184" y="662392"/>
        <a:ext cx="1725588" cy="561177"/>
      </dsp:txXfrm>
    </dsp:sp>
    <dsp:sp modelId="{264D2E3A-4DC9-4E0A-B9AD-6487DF4B0C57}">
      <dsp:nvSpPr>
        <dsp:cNvPr id="0" name=""/>
        <dsp:cNvSpPr/>
      </dsp:nvSpPr>
      <dsp:spPr>
        <a:xfrm>
          <a:off x="7873184" y="1223570"/>
          <a:ext cx="1725588" cy="1564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Creating Charts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Using Sparklines</a:t>
          </a:r>
          <a:endParaRPr lang="en-US" sz="1600" kern="1200"/>
        </a:p>
      </dsp:txBody>
      <dsp:txXfrm>
        <a:off x="7873184" y="1223570"/>
        <a:ext cx="1725588" cy="1564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9AEE-AF41-4584-A9E0-58E81C7F7D24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2102A01-E538-4052-AAFE-0469B357B6E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9AEE-AF41-4584-A9E0-58E81C7F7D24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2A01-E538-4052-AAFE-0469B357B6E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5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9AEE-AF41-4584-A9E0-58E81C7F7D24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2A01-E538-4052-AAFE-0469B357B6E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4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9AEE-AF41-4584-A9E0-58E81C7F7D24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2A01-E538-4052-AAFE-0469B357B6E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0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9AEE-AF41-4584-A9E0-58E81C7F7D24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2A01-E538-4052-AAFE-0469B357B6E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9AEE-AF41-4584-A9E0-58E81C7F7D24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2A01-E538-4052-AAFE-0469B357B6E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6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9AEE-AF41-4584-A9E0-58E81C7F7D24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2A01-E538-4052-AAFE-0469B357B6E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9AEE-AF41-4584-A9E0-58E81C7F7D24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2A01-E538-4052-AAFE-0469B357B6E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6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9AEE-AF41-4584-A9E0-58E81C7F7D24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2A01-E538-4052-AAFE-0469B357B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3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9AEE-AF41-4584-A9E0-58E81C7F7D24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2A01-E538-4052-AAFE-0469B357B6E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00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509AEE-AF41-4584-A9E0-58E81C7F7D24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2A01-E538-4052-AAFE-0469B357B6E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74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09AEE-AF41-4584-A9E0-58E81C7F7D24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2102A01-E538-4052-AAFE-0469B357B6E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7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5BA3A-1E25-2FB4-E90B-54949669E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068" y="802298"/>
            <a:ext cx="6015784" cy="5116985"/>
          </a:xfrm>
        </p:spPr>
        <p:txBody>
          <a:bodyPr anchor="ctr">
            <a:normAutofit/>
          </a:bodyPr>
          <a:lstStyle/>
          <a:p>
            <a:r>
              <a:rPr lang="en-IN" dirty="0"/>
              <a:t>Data Wrangling in Excel </a:t>
            </a:r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2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EAB94-AABB-8354-CA60-3E829696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Data Wrangling in Excel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08ABAF-4CA4-94C0-7A8F-89BEB3BBB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583490"/>
              </p:ext>
            </p:extLst>
          </p:nvPr>
        </p:nvGraphicFramePr>
        <p:xfrm>
          <a:off x="1721310" y="2331497"/>
          <a:ext cx="9063706" cy="3723233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{D7AC3CCA-C797-4891-BE02-D94E43425B78}</a:tableStyleId>
              </a:tblPr>
              <a:tblGrid>
                <a:gridCol w="1518672">
                  <a:extLst>
                    <a:ext uri="{9D8B030D-6E8A-4147-A177-3AD203B41FA5}">
                      <a16:colId xmlns:a16="http://schemas.microsoft.com/office/drawing/2014/main" val="2750461862"/>
                    </a:ext>
                  </a:extLst>
                </a:gridCol>
                <a:gridCol w="7545034">
                  <a:extLst>
                    <a:ext uri="{9D8B030D-6E8A-4147-A177-3AD203B41FA5}">
                      <a16:colId xmlns:a16="http://schemas.microsoft.com/office/drawing/2014/main" val="901124952"/>
                    </a:ext>
                  </a:extLst>
                </a:gridCol>
              </a:tblGrid>
              <a:tr h="5759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S.no</a:t>
                      </a:r>
                      <a:endParaRPr lang="en-IN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1" marR="16071" marT="15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Topic</a:t>
                      </a:r>
                      <a:endParaRPr lang="en-IN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1" marR="16071" marT="15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64705"/>
                  </a:ext>
                </a:extLst>
              </a:tr>
              <a:tr h="5245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1" marR="16071" marT="15427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Basic Excel Functionalities</a:t>
                      </a: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1" marR="16071" marT="15427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14786"/>
                  </a:ext>
                </a:extLst>
              </a:tr>
              <a:tr h="5245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1" marR="16071" marT="15427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Searching and Filtering in data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1" marR="16071" marT="15427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61619"/>
                  </a:ext>
                </a:extLst>
              </a:tr>
              <a:tr h="5245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1" marR="16071" marT="15427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Excel Formulas</a:t>
                      </a: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1" marR="16071" marT="15427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70619"/>
                  </a:ext>
                </a:extLst>
              </a:tr>
              <a:tr h="5245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1" marR="16071" marT="15427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Merging data in excel</a:t>
                      </a: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1" marR="16071" marT="15427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789622"/>
                  </a:ext>
                </a:extLst>
              </a:tr>
              <a:tr h="5245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1" marR="16071" marT="15427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Pivot Charts in Excel</a:t>
                      </a: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1" marR="16071" marT="15427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63799"/>
                  </a:ext>
                </a:extLst>
              </a:tr>
              <a:tr h="5245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1" marR="16071" marT="15427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Cleaning Data with Text functions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1" marR="16071" marT="15427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4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FF67F-DB72-B3A5-1E01-450F9F9E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What is Data Wrangling?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D7D2-DA59-4168-E5C3-665E80954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Data wrangling can be defined as the process of cleaning, organizing, and transforming raw data into the desired format for analysts to use for prompt decision-making.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41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B9D121C1-E887-F75B-A63F-AEA0B93E1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106ABE-BB5F-0AB0-AA50-1B43C3A1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u="none" strike="noStrike">
                <a:effectLst/>
              </a:rPr>
              <a:t>Basic Excel Functionalities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9DFF-94AB-DF9B-8079-610FAE6CD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0" i="0">
                <a:effectLst/>
                <a:latin typeface="Open Sans" panose="020B0606030504020204" pitchFamily="34" charset="0"/>
              </a:rPr>
              <a:t>There are two basic ways to perform calculations in Excel: </a:t>
            </a:r>
            <a:r>
              <a:rPr lang="en-US" sz="1700" b="0" i="0" u="none" strike="noStrike">
                <a:effectLst/>
                <a:latin typeface="Open Sans" panose="020B0606030504020204" pitchFamily="34" charset="0"/>
              </a:rPr>
              <a:t>Formulas and Functions</a:t>
            </a:r>
            <a:r>
              <a:rPr lang="en-US" sz="1700" b="0" i="0"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i="0">
                <a:effectLst/>
                <a:latin typeface="Open Sans" panose="020B0606030504020204" pitchFamily="34" charset="0"/>
              </a:rPr>
              <a:t>1. Formulas</a:t>
            </a:r>
          </a:p>
          <a:p>
            <a:pPr>
              <a:lnSpc>
                <a:spcPct val="110000"/>
              </a:lnSpc>
            </a:pPr>
            <a:r>
              <a:rPr lang="en-US" sz="1700" b="0" i="0">
                <a:effectLst/>
                <a:latin typeface="Open Sans" panose="020B0606030504020204" pitchFamily="34" charset="0"/>
              </a:rPr>
              <a:t>In Excel, a formula is an expression that operates on values in a range of cells or a cell. For example, =A1+A2+A3, which finds the sum of the range of values from cell A1 to cell A3.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i="0">
                <a:effectLst/>
                <a:latin typeface="Open Sans" panose="020B0606030504020204" pitchFamily="34" charset="0"/>
              </a:rPr>
              <a:t>2. Functions</a:t>
            </a:r>
          </a:p>
          <a:p>
            <a:pPr>
              <a:lnSpc>
                <a:spcPct val="110000"/>
              </a:lnSpc>
            </a:pPr>
            <a:r>
              <a:rPr lang="en-US" sz="1700" b="0" i="0">
                <a:effectLst/>
                <a:latin typeface="Open Sans" panose="020B0606030504020204" pitchFamily="34" charset="0"/>
              </a:rPr>
              <a:t>Functions are predefined formulas in Excel. They eliminate laborious manual entry of formulas while giving them human-friendly names. For example: =SUM(A1:A3). The function sums all the values from A1 to A3.</a:t>
            </a:r>
          </a:p>
          <a:p>
            <a:pPr>
              <a:lnSpc>
                <a:spcPct val="110000"/>
              </a:lnSpc>
            </a:pPr>
            <a:endParaRPr lang="en-IN" sz="17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9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83D6-599A-155B-2137-6D01D314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process</a:t>
            </a:r>
            <a:endParaRPr lang="en-IN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7825EEF-E012-068D-2AF6-7F67B56143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7515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227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 MT</vt:lpstr>
      <vt:lpstr>Open Sans</vt:lpstr>
      <vt:lpstr>Roboto</vt:lpstr>
      <vt:lpstr>Gallery</vt:lpstr>
      <vt:lpstr>Data Wrangling in Excel </vt:lpstr>
      <vt:lpstr>Data Wrangling in Excel</vt:lpstr>
      <vt:lpstr>What is Data Wrangling?</vt:lpstr>
      <vt:lpstr>Basic Excel Functionalities</vt:lpstr>
      <vt:lpstr>Data Wrangling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in Excel </dc:title>
  <dc:creator>Shivraj Sharma</dc:creator>
  <cp:lastModifiedBy>Shivraj Sharma</cp:lastModifiedBy>
  <cp:revision>2</cp:revision>
  <dcterms:created xsi:type="dcterms:W3CDTF">2023-02-19T14:57:42Z</dcterms:created>
  <dcterms:modified xsi:type="dcterms:W3CDTF">2023-08-12T09:36:52Z</dcterms:modified>
</cp:coreProperties>
</file>