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77" r:id="rId4"/>
    <p:sldId id="264" r:id="rId5"/>
    <p:sldId id="261" r:id="rId6"/>
    <p:sldId id="263" r:id="rId7"/>
    <p:sldId id="269" r:id="rId8"/>
    <p:sldId id="301" r:id="rId9"/>
    <p:sldId id="267" r:id="rId10"/>
    <p:sldId id="268" r:id="rId11"/>
    <p:sldId id="270" r:id="rId12"/>
    <p:sldId id="272" r:id="rId13"/>
    <p:sldId id="273" r:id="rId14"/>
    <p:sldId id="275" r:id="rId15"/>
    <p:sldId id="278" r:id="rId16"/>
    <p:sldId id="281" r:id="rId17"/>
    <p:sldId id="302" r:id="rId18"/>
    <p:sldId id="280" r:id="rId19"/>
    <p:sldId id="282" r:id="rId20"/>
    <p:sldId id="283" r:id="rId21"/>
    <p:sldId id="284" r:id="rId22"/>
    <p:sldId id="285"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2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2F214C-80BF-44B5-9614-C8FDAB916C99}" v="6" dt="2024-09-16T14:01:32.8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94650"/>
  </p:normalViewPr>
  <p:slideViewPr>
    <p:cSldViewPr snapToGrid="0" snapToObjects="1">
      <p:cViewPr varScale="1">
        <p:scale>
          <a:sx n="75" d="100"/>
          <a:sy n="75" d="100"/>
        </p:scale>
        <p:origin x="68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raj Sharma" userId="e2ac9427-934a-4679-9d2a-b77fd6c0bbbc" providerId="ADAL" clId="{192F214C-80BF-44B5-9614-C8FDAB916C99}"/>
    <pc:docChg chg="modSld">
      <pc:chgData name="Shivraj Sharma" userId="e2ac9427-934a-4679-9d2a-b77fd6c0bbbc" providerId="ADAL" clId="{192F214C-80BF-44B5-9614-C8FDAB916C99}" dt="2024-09-16T14:01:32.828" v="5" actId="20577"/>
      <pc:docMkLst>
        <pc:docMk/>
      </pc:docMkLst>
      <pc:sldChg chg="modSp">
        <pc:chgData name="Shivraj Sharma" userId="e2ac9427-934a-4679-9d2a-b77fd6c0bbbc" providerId="ADAL" clId="{192F214C-80BF-44B5-9614-C8FDAB916C99}" dt="2024-09-16T14:01:32.828" v="5" actId="20577"/>
        <pc:sldMkLst>
          <pc:docMk/>
          <pc:sldMk cId="2812103196" sldId="256"/>
        </pc:sldMkLst>
        <pc:spChg chg="mod">
          <ac:chgData name="Shivraj Sharma" userId="e2ac9427-934a-4679-9d2a-b77fd6c0bbbc" providerId="ADAL" clId="{192F214C-80BF-44B5-9614-C8FDAB916C99}" dt="2024-09-16T14:01:32.828" v="5" actId="20577"/>
          <ac:spMkLst>
            <pc:docMk/>
            <pc:sldMk cId="2812103196" sldId="256"/>
            <ac:spMk id="2" creationId="{4672BD04-7F26-CA2E-5761-01935FDD35AE}"/>
          </ac:spMkLst>
        </pc:spChg>
      </pc:sldChg>
    </pc:docChg>
  </pc:docChgLst>
  <pc:docChgLst>
    <pc:chgData name="Shivraj Sharma" userId="e2ac9427-934a-4679-9d2a-b77fd6c0bbbc" providerId="ADAL" clId="{926F2BDF-95F1-422E-8E2E-1F371891F476}"/>
    <pc:docChg chg="modSld">
      <pc:chgData name="Shivraj Sharma" userId="e2ac9427-934a-4679-9d2a-b77fd6c0bbbc" providerId="ADAL" clId="{926F2BDF-95F1-422E-8E2E-1F371891F476}" dt="2024-03-19T12:23:22.028" v="5" actId="20577"/>
      <pc:docMkLst>
        <pc:docMk/>
      </pc:docMkLst>
      <pc:sldChg chg="modSp">
        <pc:chgData name="Shivraj Sharma" userId="e2ac9427-934a-4679-9d2a-b77fd6c0bbbc" providerId="ADAL" clId="{926F2BDF-95F1-422E-8E2E-1F371891F476}" dt="2024-03-19T12:23:18.896" v="3" actId="20577"/>
        <pc:sldMkLst>
          <pc:docMk/>
          <pc:sldMk cId="2812103196" sldId="256"/>
        </pc:sldMkLst>
        <pc:spChg chg="mod">
          <ac:chgData name="Shivraj Sharma" userId="e2ac9427-934a-4679-9d2a-b77fd6c0bbbc" providerId="ADAL" clId="{926F2BDF-95F1-422E-8E2E-1F371891F476}" dt="2024-03-19T12:23:18.896" v="3" actId="20577"/>
          <ac:spMkLst>
            <pc:docMk/>
            <pc:sldMk cId="2812103196" sldId="256"/>
            <ac:spMk id="2" creationId="{4672BD04-7F26-CA2E-5761-01935FDD35AE}"/>
          </ac:spMkLst>
        </pc:spChg>
      </pc:sldChg>
      <pc:sldChg chg="modSp mod">
        <pc:chgData name="Shivraj Sharma" userId="e2ac9427-934a-4679-9d2a-b77fd6c0bbbc" providerId="ADAL" clId="{926F2BDF-95F1-422E-8E2E-1F371891F476}" dt="2024-03-19T12:23:22.028" v="5" actId="20577"/>
        <pc:sldMkLst>
          <pc:docMk/>
          <pc:sldMk cId="1627841836" sldId="257"/>
        </pc:sldMkLst>
        <pc:spChg chg="mod">
          <ac:chgData name="Shivraj Sharma" userId="e2ac9427-934a-4679-9d2a-b77fd6c0bbbc" providerId="ADAL" clId="{926F2BDF-95F1-422E-8E2E-1F371891F476}" dt="2024-03-19T12:23:22.028" v="5" actId="20577"/>
          <ac:spMkLst>
            <pc:docMk/>
            <pc:sldMk cId="1627841836" sldId="257"/>
            <ac:spMk id="2" creationId="{0DEA88A7-EBE6-B7D0-1136-9D2EA8A2F51A}"/>
          </ac:spMkLst>
        </pc:spChg>
        <pc:graphicFrameChg chg="modGraphic">
          <ac:chgData name="Shivraj Sharma" userId="e2ac9427-934a-4679-9d2a-b77fd6c0bbbc" providerId="ADAL" clId="{926F2BDF-95F1-422E-8E2E-1F371891F476}" dt="2024-03-19T12:23:10.003" v="1" actId="20577"/>
          <ac:graphicFrameMkLst>
            <pc:docMk/>
            <pc:sldMk cId="1627841836" sldId="257"/>
            <ac:graphicFrameMk id="4" creationId="{40FD3856-72EA-E65D-4C11-07870397613E}"/>
          </ac:graphicFrameMkLst>
        </pc:graphicFrameChg>
      </pc:sldChg>
    </pc:docChg>
  </pc:docChgLst>
  <pc:docChgLst>
    <pc:chgData name="Shivraj Sharma" userId="e2ac9427-934a-4679-9d2a-b77fd6c0bbbc" providerId="ADAL" clId="{20253894-F241-41CA-B565-447B6CCE2887}"/>
    <pc:docChg chg="custSel addSld modSld">
      <pc:chgData name="Shivraj Sharma" userId="e2ac9427-934a-4679-9d2a-b77fd6c0bbbc" providerId="ADAL" clId="{20253894-F241-41CA-B565-447B6CCE2887}" dt="2024-02-10T04:51:26.577" v="4" actId="26606"/>
      <pc:docMkLst>
        <pc:docMk/>
      </pc:docMkLst>
      <pc:sldChg chg="addSp delSp modSp add mod setBg delDesignElem">
        <pc:chgData name="Shivraj Sharma" userId="e2ac9427-934a-4679-9d2a-b77fd6c0bbbc" providerId="ADAL" clId="{20253894-F241-41CA-B565-447B6CCE2887}" dt="2024-02-10T04:51:22.546" v="3" actId="26606"/>
        <pc:sldMkLst>
          <pc:docMk/>
          <pc:sldMk cId="2812103196" sldId="256"/>
        </pc:sldMkLst>
        <pc:spChg chg="mod">
          <ac:chgData name="Shivraj Sharma" userId="e2ac9427-934a-4679-9d2a-b77fd6c0bbbc" providerId="ADAL" clId="{20253894-F241-41CA-B565-447B6CCE2887}" dt="2024-02-10T04:51:22.546" v="3" actId="26606"/>
          <ac:spMkLst>
            <pc:docMk/>
            <pc:sldMk cId="2812103196" sldId="256"/>
            <ac:spMk id="2" creationId="{4672BD04-7F26-CA2E-5761-01935FDD35AE}"/>
          </ac:spMkLst>
        </pc:spChg>
        <pc:spChg chg="add">
          <ac:chgData name="Shivraj Sharma" userId="e2ac9427-934a-4679-9d2a-b77fd6c0bbbc" providerId="ADAL" clId="{20253894-F241-41CA-B565-447B6CCE2887}" dt="2024-02-10T04:51:22.546" v="3" actId="26606"/>
          <ac:spMkLst>
            <pc:docMk/>
            <pc:sldMk cId="2812103196" sldId="256"/>
            <ac:spMk id="4" creationId="{934F1179-B481-4F9E-BCA3-AFB972070F83}"/>
          </ac:spMkLst>
        </pc:spChg>
        <pc:spChg chg="add">
          <ac:chgData name="Shivraj Sharma" userId="e2ac9427-934a-4679-9d2a-b77fd6c0bbbc" providerId="ADAL" clId="{20253894-F241-41CA-B565-447B6CCE2887}" dt="2024-02-10T04:51:22.546" v="3" actId="26606"/>
          <ac:spMkLst>
            <pc:docMk/>
            <pc:sldMk cId="2812103196" sldId="256"/>
            <ac:spMk id="5" creationId="{827DC2C4-B485-428A-BF4A-472D2967F47F}"/>
          </ac:spMkLst>
        </pc:spChg>
        <pc:spChg chg="add">
          <ac:chgData name="Shivraj Sharma" userId="e2ac9427-934a-4679-9d2a-b77fd6c0bbbc" providerId="ADAL" clId="{20253894-F241-41CA-B565-447B6CCE2887}" dt="2024-02-10T04:51:22.546" v="3" actId="26606"/>
          <ac:spMkLst>
            <pc:docMk/>
            <pc:sldMk cId="2812103196" sldId="256"/>
            <ac:spMk id="6" creationId="{EE04B5EB-F158-4507-90DD-BD23620C7CC9}"/>
          </ac:spMkLst>
        </pc:spChg>
        <pc:spChg chg="del">
          <ac:chgData name="Shivraj Sharma" userId="e2ac9427-934a-4679-9d2a-b77fd6c0bbbc" providerId="ADAL" clId="{20253894-F241-41CA-B565-447B6CCE2887}" dt="2024-02-10T04:50:33.396" v="2"/>
          <ac:spMkLst>
            <pc:docMk/>
            <pc:sldMk cId="2812103196" sldId="256"/>
            <ac:spMk id="7" creationId="{4522B21E-B2B9-4C72-9A71-C87EFD137480}"/>
          </ac:spMkLst>
        </pc:spChg>
        <pc:spChg chg="del">
          <ac:chgData name="Shivraj Sharma" userId="e2ac9427-934a-4679-9d2a-b77fd6c0bbbc" providerId="ADAL" clId="{20253894-F241-41CA-B565-447B6CCE2887}" dt="2024-02-10T04:50:33.396" v="2"/>
          <ac:spMkLst>
            <pc:docMk/>
            <pc:sldMk cId="2812103196" sldId="256"/>
            <ac:spMk id="9" creationId="{5EB7D2A2-F448-44D4-938C-DC84CBCB3B1E}"/>
          </ac:spMkLst>
        </pc:spChg>
        <pc:spChg chg="del">
          <ac:chgData name="Shivraj Sharma" userId="e2ac9427-934a-4679-9d2a-b77fd6c0bbbc" providerId="ADAL" clId="{20253894-F241-41CA-B565-447B6CCE2887}" dt="2024-02-10T04:50:33.396" v="2"/>
          <ac:spMkLst>
            <pc:docMk/>
            <pc:sldMk cId="2812103196" sldId="256"/>
            <ac:spMk id="11" creationId="{871AEA07-1E14-44B4-8E55-64EF049CD66F}"/>
          </ac:spMkLst>
        </pc:spChg>
        <pc:cxnChg chg="del">
          <ac:chgData name="Shivraj Sharma" userId="e2ac9427-934a-4679-9d2a-b77fd6c0bbbc" providerId="ADAL" clId="{20253894-F241-41CA-B565-447B6CCE2887}" dt="2024-02-10T04:50:33.396" v="2"/>
          <ac:cxnSpMkLst>
            <pc:docMk/>
            <pc:sldMk cId="2812103196" sldId="256"/>
            <ac:cxnSpMk id="13" creationId="{F7C8EA93-3210-4C62-99E9-153C275E3A87}"/>
          </ac:cxnSpMkLst>
        </pc:cxnChg>
      </pc:sldChg>
      <pc:sldChg chg="addSp delSp modSp add mod setBg delDesignElem">
        <pc:chgData name="Shivraj Sharma" userId="e2ac9427-934a-4679-9d2a-b77fd6c0bbbc" providerId="ADAL" clId="{20253894-F241-41CA-B565-447B6CCE2887}" dt="2024-02-10T04:51:26.577" v="4" actId="26606"/>
        <pc:sldMkLst>
          <pc:docMk/>
          <pc:sldMk cId="1627841836" sldId="257"/>
        </pc:sldMkLst>
        <pc:spChg chg="mod">
          <ac:chgData name="Shivraj Sharma" userId="e2ac9427-934a-4679-9d2a-b77fd6c0bbbc" providerId="ADAL" clId="{20253894-F241-41CA-B565-447B6CCE2887}" dt="2024-02-10T04:51:26.577" v="4" actId="26606"/>
          <ac:spMkLst>
            <pc:docMk/>
            <pc:sldMk cId="1627841836" sldId="257"/>
            <ac:spMk id="2" creationId="{0DEA88A7-EBE6-B7D0-1136-9D2EA8A2F51A}"/>
          </ac:spMkLst>
        </pc:spChg>
        <pc:spChg chg="add">
          <ac:chgData name="Shivraj Sharma" userId="e2ac9427-934a-4679-9d2a-b77fd6c0bbbc" providerId="ADAL" clId="{20253894-F241-41CA-B565-447B6CCE2887}" dt="2024-02-10T04:51:26.577" v="4" actId="26606"/>
          <ac:spMkLst>
            <pc:docMk/>
            <pc:sldMk cId="1627841836" sldId="257"/>
            <ac:spMk id="6" creationId="{47942995-B07F-4636-9A06-C6A104B260A8}"/>
          </ac:spMkLst>
        </pc:spChg>
        <pc:spChg chg="add">
          <ac:chgData name="Shivraj Sharma" userId="e2ac9427-934a-4679-9d2a-b77fd6c0bbbc" providerId="ADAL" clId="{20253894-F241-41CA-B565-447B6CCE2887}" dt="2024-02-10T04:51:26.577" v="4" actId="26606"/>
          <ac:spMkLst>
            <pc:docMk/>
            <pc:sldMk cId="1627841836" sldId="257"/>
            <ac:spMk id="8" creationId="{B81933D1-5615-42C7-9C0B-4EB7105CCE2D}"/>
          </ac:spMkLst>
        </pc:spChg>
        <pc:spChg chg="del">
          <ac:chgData name="Shivraj Sharma" userId="e2ac9427-934a-4679-9d2a-b77fd6c0bbbc" providerId="ADAL" clId="{20253894-F241-41CA-B565-447B6CCE2887}" dt="2024-02-10T04:50:33.396" v="2"/>
          <ac:spMkLst>
            <pc:docMk/>
            <pc:sldMk cId="1627841836" sldId="257"/>
            <ac:spMk id="9" creationId="{56E9B3E6-E277-4D68-BA48-9CB43FFBD6E2}"/>
          </ac:spMkLst>
        </pc:spChg>
        <pc:spChg chg="add">
          <ac:chgData name="Shivraj Sharma" userId="e2ac9427-934a-4679-9d2a-b77fd6c0bbbc" providerId="ADAL" clId="{20253894-F241-41CA-B565-447B6CCE2887}" dt="2024-02-10T04:51:26.577" v="4" actId="26606"/>
          <ac:spMkLst>
            <pc:docMk/>
            <pc:sldMk cId="1627841836" sldId="257"/>
            <ac:spMk id="10" creationId="{19C9EAEA-39D0-4B0E-A0EB-51E7B26740B1}"/>
          </ac:spMkLst>
        </pc:spChg>
        <pc:spChg chg="del">
          <ac:chgData name="Shivraj Sharma" userId="e2ac9427-934a-4679-9d2a-b77fd6c0bbbc" providerId="ADAL" clId="{20253894-F241-41CA-B565-447B6CCE2887}" dt="2024-02-10T04:50:33.396" v="2"/>
          <ac:spMkLst>
            <pc:docMk/>
            <pc:sldMk cId="1627841836" sldId="257"/>
            <ac:spMk id="16" creationId="{D5B0017B-2ECA-49AF-B397-DC140825DF8D}"/>
          </ac:spMkLst>
        </pc:spChg>
        <pc:grpChg chg="add">
          <ac:chgData name="Shivraj Sharma" userId="e2ac9427-934a-4679-9d2a-b77fd6c0bbbc" providerId="ADAL" clId="{20253894-F241-41CA-B565-447B6CCE2887}" dt="2024-02-10T04:51:26.577" v="4" actId="26606"/>
          <ac:grpSpMkLst>
            <pc:docMk/>
            <pc:sldMk cId="1627841836" sldId="257"/>
            <ac:grpSpMk id="7" creationId="{032D8612-31EB-44CF-A1D0-14FD4C705424}"/>
          </ac:grpSpMkLst>
        </pc:grpChg>
        <pc:grpChg chg="del">
          <ac:chgData name="Shivraj Sharma" userId="e2ac9427-934a-4679-9d2a-b77fd6c0bbbc" providerId="ADAL" clId="{20253894-F241-41CA-B565-447B6CCE2887}" dt="2024-02-10T04:50:33.396" v="2"/>
          <ac:grpSpMkLst>
            <pc:docMk/>
            <pc:sldMk cId="1627841836" sldId="257"/>
            <ac:grpSpMk id="11" creationId="{AE1C45F0-260A-458C-96ED-C1F6D2151219}"/>
          </ac:grpSpMkLst>
        </pc:grpChg>
        <pc:graphicFrameChg chg="add mod">
          <ac:chgData name="Shivraj Sharma" userId="e2ac9427-934a-4679-9d2a-b77fd6c0bbbc" providerId="ADAL" clId="{20253894-F241-41CA-B565-447B6CCE2887}" dt="2024-02-10T04:51:26.577" v="4" actId="26606"/>
          <ac:graphicFrameMkLst>
            <pc:docMk/>
            <pc:sldMk cId="1627841836" sldId="257"/>
            <ac:graphicFrameMk id="4" creationId="{40FD3856-72EA-E65D-4C11-07870397613E}"/>
          </ac:graphicFrameMkLst>
        </pc:graphicFrameChg>
        <pc:cxnChg chg="del">
          <ac:chgData name="Shivraj Sharma" userId="e2ac9427-934a-4679-9d2a-b77fd6c0bbbc" providerId="ADAL" clId="{20253894-F241-41CA-B565-447B6CCE2887}" dt="2024-02-10T04:50:33.396" v="2"/>
          <ac:cxnSpMkLst>
            <pc:docMk/>
            <pc:sldMk cId="1627841836" sldId="257"/>
            <ac:cxnSpMk id="18" creationId="{6CF1BAF6-AD41-4082-B212-8A1F9A2E8779}"/>
          </ac:cxnSpMkLst>
        </pc:cxnChg>
      </pc:sldChg>
    </pc:docChg>
  </pc:docChgLst>
  <pc:docChgLst>
    <pc:chgData name="Shivraj Sharma" userId="e2ac9427-934a-4679-9d2a-b77fd6c0bbbc" providerId="ADAL" clId="{CDF7AFF0-C94C-4001-BAD3-437A12A8D78F}"/>
    <pc:docChg chg="modSld">
      <pc:chgData name="Shivraj Sharma" userId="e2ac9427-934a-4679-9d2a-b77fd6c0bbbc" providerId="ADAL" clId="{CDF7AFF0-C94C-4001-BAD3-437A12A8D78F}" dt="2024-05-11T04:13:07.926" v="9" actId="20577"/>
      <pc:docMkLst>
        <pc:docMk/>
      </pc:docMkLst>
      <pc:sldChg chg="modSp">
        <pc:chgData name="Shivraj Sharma" userId="e2ac9427-934a-4679-9d2a-b77fd6c0bbbc" providerId="ADAL" clId="{CDF7AFF0-C94C-4001-BAD3-437A12A8D78F}" dt="2024-05-11T04:13:07.926" v="9" actId="20577"/>
        <pc:sldMkLst>
          <pc:docMk/>
          <pc:sldMk cId="2812103196" sldId="256"/>
        </pc:sldMkLst>
        <pc:spChg chg="mod">
          <ac:chgData name="Shivraj Sharma" userId="e2ac9427-934a-4679-9d2a-b77fd6c0bbbc" providerId="ADAL" clId="{CDF7AFF0-C94C-4001-BAD3-437A12A8D78F}" dt="2024-05-11T04:13:07.926" v="9" actId="20577"/>
          <ac:spMkLst>
            <pc:docMk/>
            <pc:sldMk cId="2812103196" sldId="256"/>
            <ac:spMk id="2" creationId="{4672BD04-7F26-CA2E-5761-01935FDD35AE}"/>
          </ac:spMkLst>
        </pc:spChg>
      </pc:sldChg>
      <pc:sldChg chg="modSp mod">
        <pc:chgData name="Shivraj Sharma" userId="e2ac9427-934a-4679-9d2a-b77fd6c0bbbc" providerId="ADAL" clId="{CDF7AFF0-C94C-4001-BAD3-437A12A8D78F}" dt="2024-05-11T04:13:01.842" v="4" actId="20577"/>
        <pc:sldMkLst>
          <pc:docMk/>
          <pc:sldMk cId="1627841836" sldId="257"/>
        </pc:sldMkLst>
        <pc:spChg chg="mod">
          <ac:chgData name="Shivraj Sharma" userId="e2ac9427-934a-4679-9d2a-b77fd6c0bbbc" providerId="ADAL" clId="{CDF7AFF0-C94C-4001-BAD3-437A12A8D78F}" dt="2024-05-11T04:13:01.842" v="4" actId="20577"/>
          <ac:spMkLst>
            <pc:docMk/>
            <pc:sldMk cId="1627841836" sldId="257"/>
            <ac:spMk id="2" creationId="{0DEA88A7-EBE6-B7D0-1136-9D2EA8A2F51A}"/>
          </ac:spMkLst>
        </pc:spChg>
      </pc:sldChg>
    </pc:docChg>
  </pc:docChgLst>
  <pc:docChgLst>
    <pc:chgData name="Shivraj Sharma" userId="e2ac9427-934a-4679-9d2a-b77fd6c0bbbc" providerId="ADAL" clId="{DF8EE564-066B-4FFF-84C1-511B6740148A}"/>
    <pc:docChg chg="custSel modSld">
      <pc:chgData name="Shivraj Sharma" userId="e2ac9427-934a-4679-9d2a-b77fd6c0bbbc" providerId="ADAL" clId="{DF8EE564-066B-4FFF-84C1-511B6740148A}" dt="2023-08-05T05:56:48.607" v="3" actId="26606"/>
      <pc:docMkLst>
        <pc:docMk/>
      </pc:docMkLst>
      <pc:sldChg chg="addSp delSp modSp mod">
        <pc:chgData name="Shivraj Sharma" userId="e2ac9427-934a-4679-9d2a-b77fd6c0bbbc" providerId="ADAL" clId="{DF8EE564-066B-4FFF-84C1-511B6740148A}" dt="2023-08-05T05:56:36.330" v="2" actId="26606"/>
        <pc:sldMkLst>
          <pc:docMk/>
          <pc:sldMk cId="3640981114" sldId="261"/>
        </pc:sldMkLst>
        <pc:spChg chg="mod">
          <ac:chgData name="Shivraj Sharma" userId="e2ac9427-934a-4679-9d2a-b77fd6c0bbbc" providerId="ADAL" clId="{DF8EE564-066B-4FFF-84C1-511B6740148A}" dt="2023-08-05T05:56:36.330" v="2" actId="26606"/>
          <ac:spMkLst>
            <pc:docMk/>
            <pc:sldMk cId="3640981114" sldId="261"/>
            <ac:spMk id="3" creationId="{A6F0F141-8C78-466A-8DBB-289BED6B4822}"/>
          </ac:spMkLst>
        </pc:spChg>
        <pc:spChg chg="mod">
          <ac:chgData name="Shivraj Sharma" userId="e2ac9427-934a-4679-9d2a-b77fd6c0bbbc" providerId="ADAL" clId="{DF8EE564-066B-4FFF-84C1-511B6740148A}" dt="2023-08-05T05:56:36.330" v="2" actId="26606"/>
          <ac:spMkLst>
            <pc:docMk/>
            <pc:sldMk cId="3640981114" sldId="261"/>
            <ac:spMk id="4" creationId="{FBDC324F-5437-4EF6-9B5E-9CBEC65ACDA7}"/>
          </ac:spMkLst>
        </pc:spChg>
        <pc:spChg chg="del">
          <ac:chgData name="Shivraj Sharma" userId="e2ac9427-934a-4679-9d2a-b77fd6c0bbbc" providerId="ADAL" clId="{DF8EE564-066B-4FFF-84C1-511B6740148A}" dt="2023-08-05T05:56:36.330" v="2" actId="26606"/>
          <ac:spMkLst>
            <pc:docMk/>
            <pc:sldMk cId="3640981114" sldId="261"/>
            <ac:spMk id="155" creationId="{3ECA69A1-7536-43AC-85EF-C7106179F5ED}"/>
          </ac:spMkLst>
        </pc:spChg>
        <pc:spChg chg="del">
          <ac:chgData name="Shivraj Sharma" userId="e2ac9427-934a-4679-9d2a-b77fd6c0bbbc" providerId="ADAL" clId="{DF8EE564-066B-4FFF-84C1-511B6740148A}" dt="2023-08-05T05:56:36.330" v="2" actId="26606"/>
          <ac:spMkLst>
            <pc:docMk/>
            <pc:sldMk cId="3640981114" sldId="261"/>
            <ac:spMk id="3084" creationId="{F3060C83-F051-4F0E-ABAD-AA0DFC48B218}"/>
          </ac:spMkLst>
        </pc:spChg>
        <pc:spChg chg="del">
          <ac:chgData name="Shivraj Sharma" userId="e2ac9427-934a-4679-9d2a-b77fd6c0bbbc" providerId="ADAL" clId="{DF8EE564-066B-4FFF-84C1-511B6740148A}" dt="2023-08-05T05:56:36.330" v="2" actId="26606"/>
          <ac:spMkLst>
            <pc:docMk/>
            <pc:sldMk cId="3640981114" sldId="261"/>
            <ac:spMk id="3085" creationId="{83C98ABE-055B-441F-B07E-44F97F083C39}"/>
          </ac:spMkLst>
        </pc:spChg>
        <pc:spChg chg="del">
          <ac:chgData name="Shivraj Sharma" userId="e2ac9427-934a-4679-9d2a-b77fd6c0bbbc" providerId="ADAL" clId="{DF8EE564-066B-4FFF-84C1-511B6740148A}" dt="2023-08-05T05:56:36.330" v="2" actId="26606"/>
          <ac:spMkLst>
            <pc:docMk/>
            <pc:sldMk cId="3640981114" sldId="261"/>
            <ac:spMk id="3086" creationId="{29FDB030-9B49-4CED-8CCD-4D99382388AC}"/>
          </ac:spMkLst>
        </pc:spChg>
        <pc:spChg chg="del">
          <ac:chgData name="Shivraj Sharma" userId="e2ac9427-934a-4679-9d2a-b77fd6c0bbbc" providerId="ADAL" clId="{DF8EE564-066B-4FFF-84C1-511B6740148A}" dt="2023-08-05T05:56:36.330" v="2" actId="26606"/>
          <ac:spMkLst>
            <pc:docMk/>
            <pc:sldMk cId="3640981114" sldId="261"/>
            <ac:spMk id="3087" creationId="{3783CA14-24A1-485C-8B30-D6A5D87987AD}"/>
          </ac:spMkLst>
        </pc:spChg>
        <pc:spChg chg="del">
          <ac:chgData name="Shivraj Sharma" userId="e2ac9427-934a-4679-9d2a-b77fd6c0bbbc" providerId="ADAL" clId="{DF8EE564-066B-4FFF-84C1-511B6740148A}" dt="2023-08-05T05:56:36.330" v="2" actId="26606"/>
          <ac:spMkLst>
            <pc:docMk/>
            <pc:sldMk cId="3640981114" sldId="261"/>
            <ac:spMk id="3088" creationId="{9A97C86A-04D6-40F7-AE84-31AB43E6A846}"/>
          </ac:spMkLst>
        </pc:spChg>
        <pc:spChg chg="del">
          <ac:chgData name="Shivraj Sharma" userId="e2ac9427-934a-4679-9d2a-b77fd6c0bbbc" providerId="ADAL" clId="{DF8EE564-066B-4FFF-84C1-511B6740148A}" dt="2023-08-05T05:56:36.330" v="2" actId="26606"/>
          <ac:spMkLst>
            <pc:docMk/>
            <pc:sldMk cId="3640981114" sldId="261"/>
            <ac:spMk id="3089" creationId="{FF9F2414-84E8-453E-B1F3-389FDE8192D9}"/>
          </ac:spMkLst>
        </pc:spChg>
        <pc:spChg chg="add">
          <ac:chgData name="Shivraj Sharma" userId="e2ac9427-934a-4679-9d2a-b77fd6c0bbbc" providerId="ADAL" clId="{DF8EE564-066B-4FFF-84C1-511B6740148A}" dt="2023-08-05T05:56:36.330" v="2" actId="26606"/>
          <ac:spMkLst>
            <pc:docMk/>
            <pc:sldMk cId="3640981114" sldId="261"/>
            <ac:spMk id="3094" creationId="{FFB60E8C-7224-44A4-87A0-46A1711DD2ED}"/>
          </ac:spMkLst>
        </pc:spChg>
        <pc:spChg chg="add">
          <ac:chgData name="Shivraj Sharma" userId="e2ac9427-934a-4679-9d2a-b77fd6c0bbbc" providerId="ADAL" clId="{DF8EE564-066B-4FFF-84C1-511B6740148A}" dt="2023-08-05T05:56:36.330" v="2" actId="26606"/>
          <ac:spMkLst>
            <pc:docMk/>
            <pc:sldMk cId="3640981114" sldId="261"/>
            <ac:spMk id="3096" creationId="{5DA32751-37A2-45C0-BE94-63D375E27003}"/>
          </ac:spMkLst>
        </pc:spChg>
        <pc:spChg chg="add">
          <ac:chgData name="Shivraj Sharma" userId="e2ac9427-934a-4679-9d2a-b77fd6c0bbbc" providerId="ADAL" clId="{DF8EE564-066B-4FFF-84C1-511B6740148A}" dt="2023-08-05T05:56:36.330" v="2" actId="26606"/>
          <ac:spMkLst>
            <pc:docMk/>
            <pc:sldMk cId="3640981114" sldId="261"/>
            <ac:spMk id="3098" creationId="{E659831F-0D9A-4C63-9EBB-8435B85A440F}"/>
          </ac:spMkLst>
        </pc:spChg>
        <pc:spChg chg="add">
          <ac:chgData name="Shivraj Sharma" userId="e2ac9427-934a-4679-9d2a-b77fd6c0bbbc" providerId="ADAL" clId="{DF8EE564-066B-4FFF-84C1-511B6740148A}" dt="2023-08-05T05:56:36.330" v="2" actId="26606"/>
          <ac:spMkLst>
            <pc:docMk/>
            <pc:sldMk cId="3640981114" sldId="261"/>
            <ac:spMk id="3100" creationId="{5A55FBCD-CD42-40F5-8A1B-3203F9CAEEAA}"/>
          </ac:spMkLst>
        </pc:spChg>
        <pc:picChg chg="mod ord">
          <ac:chgData name="Shivraj Sharma" userId="e2ac9427-934a-4679-9d2a-b77fd6c0bbbc" providerId="ADAL" clId="{DF8EE564-066B-4FFF-84C1-511B6740148A}" dt="2023-08-05T05:56:36.330" v="2" actId="26606"/>
          <ac:picMkLst>
            <pc:docMk/>
            <pc:sldMk cId="3640981114" sldId="261"/>
            <ac:picMk id="2" creationId="{17D876BB-833B-402D-A4BD-1806AE9F1BF5}"/>
          </ac:picMkLst>
        </pc:picChg>
      </pc:sldChg>
      <pc:sldChg chg="addSp delSp modSp mod">
        <pc:chgData name="Shivraj Sharma" userId="e2ac9427-934a-4679-9d2a-b77fd6c0bbbc" providerId="ADAL" clId="{DF8EE564-066B-4FFF-84C1-511B6740148A}" dt="2023-08-05T05:56:19.942" v="1" actId="26606"/>
        <pc:sldMkLst>
          <pc:docMk/>
          <pc:sldMk cId="448129860" sldId="264"/>
        </pc:sldMkLst>
        <pc:spChg chg="mod">
          <ac:chgData name="Shivraj Sharma" userId="e2ac9427-934a-4679-9d2a-b77fd6c0bbbc" providerId="ADAL" clId="{DF8EE564-066B-4FFF-84C1-511B6740148A}" dt="2023-08-05T05:56:19.942" v="1" actId="26606"/>
          <ac:spMkLst>
            <pc:docMk/>
            <pc:sldMk cId="448129860" sldId="264"/>
            <ac:spMk id="2" creationId="{D385AF87-859E-460C-BBD1-B55236DA7994}"/>
          </ac:spMkLst>
        </pc:spChg>
        <pc:spChg chg="mod">
          <ac:chgData name="Shivraj Sharma" userId="e2ac9427-934a-4679-9d2a-b77fd6c0bbbc" providerId="ADAL" clId="{DF8EE564-066B-4FFF-84C1-511B6740148A}" dt="2023-08-05T05:56:19.942" v="1" actId="26606"/>
          <ac:spMkLst>
            <pc:docMk/>
            <pc:sldMk cId="448129860" sldId="264"/>
            <ac:spMk id="21" creationId="{A35FBD0B-6798-2545-BF09-A9D98018A403}"/>
          </ac:spMkLst>
        </pc:spChg>
        <pc:spChg chg="del">
          <ac:chgData name="Shivraj Sharma" userId="e2ac9427-934a-4679-9d2a-b77fd6c0bbbc" providerId="ADAL" clId="{DF8EE564-066B-4FFF-84C1-511B6740148A}" dt="2023-08-05T05:56:19.942" v="1" actId="26606"/>
          <ac:spMkLst>
            <pc:docMk/>
            <pc:sldMk cId="448129860" sldId="264"/>
            <ac:spMk id="41" creationId="{2CCAFB3E-E6E2-4587-A5FC-061F9AED9AF2}"/>
          </ac:spMkLst>
        </pc:spChg>
        <pc:spChg chg="del">
          <ac:chgData name="Shivraj Sharma" userId="e2ac9427-934a-4679-9d2a-b77fd6c0bbbc" providerId="ADAL" clId="{DF8EE564-066B-4FFF-84C1-511B6740148A}" dt="2023-08-05T05:56:19.942" v="1" actId="26606"/>
          <ac:spMkLst>
            <pc:docMk/>
            <pc:sldMk cId="448129860" sldId="264"/>
            <ac:spMk id="42" creationId="{640086A0-762B-44EE-AA70-A7268A72ACC3}"/>
          </ac:spMkLst>
        </pc:spChg>
        <pc:spChg chg="add">
          <ac:chgData name="Shivraj Sharma" userId="e2ac9427-934a-4679-9d2a-b77fd6c0bbbc" providerId="ADAL" clId="{DF8EE564-066B-4FFF-84C1-511B6740148A}" dt="2023-08-05T05:56:19.942" v="1" actId="26606"/>
          <ac:spMkLst>
            <pc:docMk/>
            <pc:sldMk cId="448129860" sldId="264"/>
            <ac:spMk id="47" creationId="{8B9AA7C6-5E5A-498E-A6DF-A943376E09BC}"/>
          </ac:spMkLst>
        </pc:spChg>
        <pc:spChg chg="add">
          <ac:chgData name="Shivraj Sharma" userId="e2ac9427-934a-4679-9d2a-b77fd6c0bbbc" providerId="ADAL" clId="{DF8EE564-066B-4FFF-84C1-511B6740148A}" dt="2023-08-05T05:56:19.942" v="1" actId="26606"/>
          <ac:spMkLst>
            <pc:docMk/>
            <pc:sldMk cId="448129860" sldId="264"/>
            <ac:spMk id="53" creationId="{81E140AE-0ABF-47C8-BF32-7D2F0CF2BA44}"/>
          </ac:spMkLst>
        </pc:spChg>
        <pc:spChg chg="add">
          <ac:chgData name="Shivraj Sharma" userId="e2ac9427-934a-4679-9d2a-b77fd6c0bbbc" providerId="ADAL" clId="{DF8EE564-066B-4FFF-84C1-511B6740148A}" dt="2023-08-05T05:56:19.942" v="1" actId="26606"/>
          <ac:spMkLst>
            <pc:docMk/>
            <pc:sldMk cId="448129860" sldId="264"/>
            <ac:spMk id="55" creationId="{CBC4F608-B4B8-48C3-9572-C0F061B1CD99}"/>
          </ac:spMkLst>
        </pc:spChg>
        <pc:grpChg chg="add">
          <ac:chgData name="Shivraj Sharma" userId="e2ac9427-934a-4679-9d2a-b77fd6c0bbbc" providerId="ADAL" clId="{DF8EE564-066B-4FFF-84C1-511B6740148A}" dt="2023-08-05T05:56:19.942" v="1" actId="26606"/>
          <ac:grpSpMkLst>
            <pc:docMk/>
            <pc:sldMk cId="448129860" sldId="264"/>
            <ac:grpSpMk id="49" creationId="{83EAB11A-76F7-48F4-9B4F-5BFDF4BF9670}"/>
          </ac:grpSpMkLst>
        </pc:grpChg>
        <pc:picChg chg="del">
          <ac:chgData name="Shivraj Sharma" userId="e2ac9427-934a-4679-9d2a-b77fd6c0bbbc" providerId="ADAL" clId="{DF8EE564-066B-4FFF-84C1-511B6740148A}" dt="2023-08-05T05:56:19.942" v="1" actId="26606"/>
          <ac:picMkLst>
            <pc:docMk/>
            <pc:sldMk cId="448129860" sldId="264"/>
            <ac:picMk id="31" creationId="{5975841F-9161-4650-BCE5-20FFE7E29615}"/>
          </ac:picMkLst>
        </pc:picChg>
      </pc:sldChg>
      <pc:sldChg chg="addSp delSp modSp mod">
        <pc:chgData name="Shivraj Sharma" userId="e2ac9427-934a-4679-9d2a-b77fd6c0bbbc" providerId="ADAL" clId="{DF8EE564-066B-4FFF-84C1-511B6740148A}" dt="2023-08-05T05:56:48.607" v="3" actId="26606"/>
        <pc:sldMkLst>
          <pc:docMk/>
          <pc:sldMk cId="1268190695" sldId="269"/>
        </pc:sldMkLst>
        <pc:spChg chg="mod">
          <ac:chgData name="Shivraj Sharma" userId="e2ac9427-934a-4679-9d2a-b77fd6c0bbbc" providerId="ADAL" clId="{DF8EE564-066B-4FFF-84C1-511B6740148A}" dt="2023-08-05T05:56:48.607" v="3" actId="26606"/>
          <ac:spMkLst>
            <pc:docMk/>
            <pc:sldMk cId="1268190695" sldId="269"/>
            <ac:spMk id="21" creationId="{42F77827-F2BC-5641-BC16-4930E1DF5993}"/>
          </ac:spMkLst>
        </pc:spChg>
        <pc:spChg chg="mod">
          <ac:chgData name="Shivraj Sharma" userId="e2ac9427-934a-4679-9d2a-b77fd6c0bbbc" providerId="ADAL" clId="{DF8EE564-066B-4FFF-84C1-511B6740148A}" dt="2023-08-05T05:56:48.607" v="3" actId="26606"/>
          <ac:spMkLst>
            <pc:docMk/>
            <pc:sldMk cId="1268190695" sldId="269"/>
            <ac:spMk id="22" creationId="{CCE6E2BE-C8D0-F04E-BEE7-668BB933C890}"/>
          </ac:spMkLst>
        </pc:spChg>
        <pc:spChg chg="add">
          <ac:chgData name="Shivraj Sharma" userId="e2ac9427-934a-4679-9d2a-b77fd6c0bbbc" providerId="ADAL" clId="{DF8EE564-066B-4FFF-84C1-511B6740148A}" dt="2023-08-05T05:56:48.607" v="3" actId="26606"/>
          <ac:spMkLst>
            <pc:docMk/>
            <pc:sldMk cId="1268190695" sldId="269"/>
            <ac:spMk id="33" creationId="{201CC55D-ED54-4C5C-95E6-10947BD1103B}"/>
          </ac:spMkLst>
        </pc:spChg>
        <pc:spChg chg="add">
          <ac:chgData name="Shivraj Sharma" userId="e2ac9427-934a-4679-9d2a-b77fd6c0bbbc" providerId="ADAL" clId="{DF8EE564-066B-4FFF-84C1-511B6740148A}" dt="2023-08-05T05:56:48.607" v="3" actId="26606"/>
          <ac:spMkLst>
            <pc:docMk/>
            <pc:sldMk cId="1268190695" sldId="269"/>
            <ac:spMk id="39" creationId="{3873B707-463F-40B0-8227-E8CC6C67EB25}"/>
          </ac:spMkLst>
        </pc:spChg>
        <pc:spChg chg="add">
          <ac:chgData name="Shivraj Sharma" userId="e2ac9427-934a-4679-9d2a-b77fd6c0bbbc" providerId="ADAL" clId="{DF8EE564-066B-4FFF-84C1-511B6740148A}" dt="2023-08-05T05:56:48.607" v="3" actId="26606"/>
          <ac:spMkLst>
            <pc:docMk/>
            <pc:sldMk cId="1268190695" sldId="269"/>
            <ac:spMk id="41" creationId="{C13237C8-E62C-4F0D-A318-BD6FB6C2D138}"/>
          </ac:spMkLst>
        </pc:spChg>
        <pc:spChg chg="add">
          <ac:chgData name="Shivraj Sharma" userId="e2ac9427-934a-4679-9d2a-b77fd6c0bbbc" providerId="ADAL" clId="{DF8EE564-066B-4FFF-84C1-511B6740148A}" dt="2023-08-05T05:56:48.607" v="3" actId="26606"/>
          <ac:spMkLst>
            <pc:docMk/>
            <pc:sldMk cId="1268190695" sldId="269"/>
            <ac:spMk id="43" creationId="{19C9EAEA-39D0-4B0E-A0EB-51E7B26740B1}"/>
          </ac:spMkLst>
        </pc:spChg>
        <pc:grpChg chg="add">
          <ac:chgData name="Shivraj Sharma" userId="e2ac9427-934a-4679-9d2a-b77fd6c0bbbc" providerId="ADAL" clId="{DF8EE564-066B-4FFF-84C1-511B6740148A}" dt="2023-08-05T05:56:48.607" v="3" actId="26606"/>
          <ac:grpSpMkLst>
            <pc:docMk/>
            <pc:sldMk cId="1268190695" sldId="269"/>
            <ac:grpSpMk id="35" creationId="{1DE889C7-FAD6-4397-98E2-05D503484459}"/>
          </ac:grpSpMkLst>
        </pc:grpChg>
        <pc:picChg chg="mod">
          <ac:chgData name="Shivraj Sharma" userId="e2ac9427-934a-4679-9d2a-b77fd6c0bbbc" providerId="ADAL" clId="{DF8EE564-066B-4FFF-84C1-511B6740148A}" dt="2023-08-05T05:56:48.607" v="3" actId="26606"/>
          <ac:picMkLst>
            <pc:docMk/>
            <pc:sldMk cId="1268190695" sldId="269"/>
            <ac:picMk id="24" creationId="{5E83FC6B-C765-4415-B982-EBFA9822B7BA}"/>
          </ac:picMkLst>
        </pc:picChg>
        <pc:cxnChg chg="del">
          <ac:chgData name="Shivraj Sharma" userId="e2ac9427-934a-4679-9d2a-b77fd6c0bbbc" providerId="ADAL" clId="{DF8EE564-066B-4FFF-84C1-511B6740148A}" dt="2023-08-05T05:56:48.607" v="3" actId="26606"/>
          <ac:cxnSpMkLst>
            <pc:docMk/>
            <pc:sldMk cId="1268190695" sldId="269"/>
            <ac:cxnSpMk id="28" creationId="{A7F400EE-A8A5-48AF-B4D6-291B52C6F0B0}"/>
          </ac:cxnSpMkLst>
        </pc:cxnChg>
      </pc:sldChg>
      <pc:sldChg chg="addSp delSp modSp mod">
        <pc:chgData name="Shivraj Sharma" userId="e2ac9427-934a-4679-9d2a-b77fd6c0bbbc" providerId="ADAL" clId="{DF8EE564-066B-4FFF-84C1-511B6740148A}" dt="2023-08-05T05:56:12.691" v="0" actId="26606"/>
        <pc:sldMkLst>
          <pc:docMk/>
          <pc:sldMk cId="4249447972" sldId="277"/>
        </pc:sldMkLst>
        <pc:spChg chg="mod">
          <ac:chgData name="Shivraj Sharma" userId="e2ac9427-934a-4679-9d2a-b77fd6c0bbbc" providerId="ADAL" clId="{DF8EE564-066B-4FFF-84C1-511B6740148A}" dt="2023-08-05T05:56:12.691" v="0" actId="26606"/>
          <ac:spMkLst>
            <pc:docMk/>
            <pc:sldMk cId="4249447972" sldId="277"/>
            <ac:spMk id="4" creationId="{C961F5C4-2E42-2E4D-BBC6-DCD4D0B433D5}"/>
          </ac:spMkLst>
        </pc:spChg>
        <pc:spChg chg="del">
          <ac:chgData name="Shivraj Sharma" userId="e2ac9427-934a-4679-9d2a-b77fd6c0bbbc" providerId="ADAL" clId="{DF8EE564-066B-4FFF-84C1-511B6740148A}" dt="2023-08-05T05:56:12.691" v="0" actId="26606"/>
          <ac:spMkLst>
            <pc:docMk/>
            <pc:sldMk cId="4249447972" sldId="277"/>
            <ac:spMk id="46" creationId="{1A882A9F-F4E9-4E23-8F0B-20B5DF42EAA9}"/>
          </ac:spMkLst>
        </pc:spChg>
        <pc:spChg chg="del">
          <ac:chgData name="Shivraj Sharma" userId="e2ac9427-934a-4679-9d2a-b77fd6c0bbbc" providerId="ADAL" clId="{DF8EE564-066B-4FFF-84C1-511B6740148A}" dt="2023-08-05T05:56:12.691" v="0" actId="26606"/>
          <ac:spMkLst>
            <pc:docMk/>
            <pc:sldMk cId="4249447972" sldId="277"/>
            <ac:spMk id="48" creationId="{2C910467-8185-45DD-B8A2-A88DF20DF6E0}"/>
          </ac:spMkLst>
        </pc:spChg>
        <pc:spChg chg="add">
          <ac:chgData name="Shivraj Sharma" userId="e2ac9427-934a-4679-9d2a-b77fd6c0bbbc" providerId="ADAL" clId="{DF8EE564-066B-4FFF-84C1-511B6740148A}" dt="2023-08-05T05:56:12.691" v="0" actId="26606"/>
          <ac:spMkLst>
            <pc:docMk/>
            <pc:sldMk cId="4249447972" sldId="277"/>
            <ac:spMk id="53" creationId="{4522B21E-B2B9-4C72-9A71-C87EFD137480}"/>
          </ac:spMkLst>
        </pc:spChg>
        <pc:spChg chg="add">
          <ac:chgData name="Shivraj Sharma" userId="e2ac9427-934a-4679-9d2a-b77fd6c0bbbc" providerId="ADAL" clId="{DF8EE564-066B-4FFF-84C1-511B6740148A}" dt="2023-08-05T05:56:12.691" v="0" actId="26606"/>
          <ac:spMkLst>
            <pc:docMk/>
            <pc:sldMk cId="4249447972" sldId="277"/>
            <ac:spMk id="55" creationId="{5EB7D2A2-F448-44D4-938C-DC84CBCB3B1E}"/>
          </ac:spMkLst>
        </pc:spChg>
        <pc:spChg chg="add">
          <ac:chgData name="Shivraj Sharma" userId="e2ac9427-934a-4679-9d2a-b77fd6c0bbbc" providerId="ADAL" clId="{DF8EE564-066B-4FFF-84C1-511B6740148A}" dt="2023-08-05T05:56:12.691" v="0" actId="26606"/>
          <ac:spMkLst>
            <pc:docMk/>
            <pc:sldMk cId="4249447972" sldId="277"/>
            <ac:spMk id="57" creationId="{871AEA07-1E14-44B4-8E55-64EF049CD66F}"/>
          </ac:spMkLst>
        </pc:spChg>
        <pc:cxnChg chg="del">
          <ac:chgData name="Shivraj Sharma" userId="e2ac9427-934a-4679-9d2a-b77fd6c0bbbc" providerId="ADAL" clId="{DF8EE564-066B-4FFF-84C1-511B6740148A}" dt="2023-08-05T05:56:12.691" v="0" actId="26606"/>
          <ac:cxnSpMkLst>
            <pc:docMk/>
            <pc:sldMk cId="4249447972" sldId="277"/>
            <ac:cxnSpMk id="47" creationId="{1E3B3398-8D6B-46D6-845D-506270716734}"/>
          </ac:cxnSpMkLst>
        </pc:cxnChg>
        <pc:cxnChg chg="add">
          <ac:chgData name="Shivraj Sharma" userId="e2ac9427-934a-4679-9d2a-b77fd6c0bbbc" providerId="ADAL" clId="{DF8EE564-066B-4FFF-84C1-511B6740148A}" dt="2023-08-05T05:56:12.691" v="0" actId="26606"/>
          <ac:cxnSpMkLst>
            <pc:docMk/>
            <pc:sldMk cId="4249447972" sldId="277"/>
            <ac:cxnSpMk id="59" creationId="{F7C8EA93-3210-4C62-99E9-153C275E3A87}"/>
          </ac:cxnSpMkLst>
        </pc:cxnChg>
      </pc:sldChg>
    </pc:docChg>
  </pc:docChgLst>
  <pc:docChgLst>
    <pc:chgData name="Shivraj Sharma" userId="e2ac9427-934a-4679-9d2a-b77fd6c0bbbc" providerId="ADAL" clId="{4F240155-6840-4051-BFF0-B4D56EC8C50C}"/>
    <pc:docChg chg="custSel delSld modSld">
      <pc:chgData name="Shivraj Sharma" userId="e2ac9427-934a-4679-9d2a-b77fd6c0bbbc" providerId="ADAL" clId="{4F240155-6840-4051-BFF0-B4D56EC8C50C}" dt="2023-03-20T10:17:53.496" v="9" actId="47"/>
      <pc:docMkLst>
        <pc:docMk/>
      </pc:docMkLst>
      <pc:sldChg chg="delSp mod">
        <pc:chgData name="Shivraj Sharma" userId="e2ac9427-934a-4679-9d2a-b77fd6c0bbbc" providerId="ADAL" clId="{4F240155-6840-4051-BFF0-B4D56EC8C50C}" dt="2023-03-20T10:17:11.762" v="0" actId="478"/>
        <pc:sldMkLst>
          <pc:docMk/>
          <pc:sldMk cId="1318204398" sldId="267"/>
        </pc:sldMkLst>
        <pc:picChg chg="del">
          <ac:chgData name="Shivraj Sharma" userId="e2ac9427-934a-4679-9d2a-b77fd6c0bbbc" providerId="ADAL" clId="{4F240155-6840-4051-BFF0-B4D56EC8C50C}" dt="2023-03-20T10:17:11.762" v="0" actId="478"/>
          <ac:picMkLst>
            <pc:docMk/>
            <pc:sldMk cId="1318204398" sldId="267"/>
            <ac:picMk id="15" creationId="{E81D8DF8-5397-6541-942E-4A46C4AC2215}"/>
          </ac:picMkLst>
        </pc:picChg>
      </pc:sldChg>
      <pc:sldChg chg="delSp mod">
        <pc:chgData name="Shivraj Sharma" userId="e2ac9427-934a-4679-9d2a-b77fd6c0bbbc" providerId="ADAL" clId="{4F240155-6840-4051-BFF0-B4D56EC8C50C}" dt="2023-03-20T10:17:15.576" v="1" actId="478"/>
        <pc:sldMkLst>
          <pc:docMk/>
          <pc:sldMk cId="1404123792" sldId="273"/>
        </pc:sldMkLst>
        <pc:picChg chg="del">
          <ac:chgData name="Shivraj Sharma" userId="e2ac9427-934a-4679-9d2a-b77fd6c0bbbc" providerId="ADAL" clId="{4F240155-6840-4051-BFF0-B4D56EC8C50C}" dt="2023-03-20T10:17:15.576" v="1" actId="478"/>
          <ac:picMkLst>
            <pc:docMk/>
            <pc:sldMk cId="1404123792" sldId="273"/>
            <ac:picMk id="12" creationId="{674290D5-D367-9C4C-BA1C-6012DA1059C9}"/>
          </ac:picMkLst>
        </pc:picChg>
      </pc:sldChg>
      <pc:sldChg chg="delSp mod">
        <pc:chgData name="Shivraj Sharma" userId="e2ac9427-934a-4679-9d2a-b77fd6c0bbbc" providerId="ADAL" clId="{4F240155-6840-4051-BFF0-B4D56EC8C50C}" dt="2023-03-20T10:17:24.520" v="2" actId="478"/>
        <pc:sldMkLst>
          <pc:docMk/>
          <pc:sldMk cId="2027001111" sldId="284"/>
        </pc:sldMkLst>
        <pc:picChg chg="del">
          <ac:chgData name="Shivraj Sharma" userId="e2ac9427-934a-4679-9d2a-b77fd6c0bbbc" providerId="ADAL" clId="{4F240155-6840-4051-BFF0-B4D56EC8C50C}" dt="2023-03-20T10:17:24.520" v="2" actId="478"/>
          <ac:picMkLst>
            <pc:docMk/>
            <pc:sldMk cId="2027001111" sldId="284"/>
            <ac:picMk id="11" creationId="{0202DBA3-983B-C541-822C-CB41A39CC601}"/>
          </ac:picMkLst>
        </pc:picChg>
      </pc:sldChg>
      <pc:sldChg chg="del">
        <pc:chgData name="Shivraj Sharma" userId="e2ac9427-934a-4679-9d2a-b77fd6c0bbbc" providerId="ADAL" clId="{4F240155-6840-4051-BFF0-B4D56EC8C50C}" dt="2023-03-20T10:17:33.819" v="3" actId="47"/>
        <pc:sldMkLst>
          <pc:docMk/>
          <pc:sldMk cId="376988193" sldId="289"/>
        </pc:sldMkLst>
      </pc:sldChg>
      <pc:sldChg chg="del">
        <pc:chgData name="Shivraj Sharma" userId="e2ac9427-934a-4679-9d2a-b77fd6c0bbbc" providerId="ADAL" clId="{4F240155-6840-4051-BFF0-B4D56EC8C50C}" dt="2023-03-20T10:17:47.073" v="6" actId="47"/>
        <pc:sldMkLst>
          <pc:docMk/>
          <pc:sldMk cId="2497856702" sldId="290"/>
        </pc:sldMkLst>
      </pc:sldChg>
      <pc:sldChg chg="del">
        <pc:chgData name="Shivraj Sharma" userId="e2ac9427-934a-4679-9d2a-b77fd6c0bbbc" providerId="ADAL" clId="{4F240155-6840-4051-BFF0-B4D56EC8C50C}" dt="2023-03-20T10:17:48.504" v="7" actId="47"/>
        <pc:sldMkLst>
          <pc:docMk/>
          <pc:sldMk cId="3150771566" sldId="291"/>
        </pc:sldMkLst>
      </pc:sldChg>
      <pc:sldChg chg="del">
        <pc:chgData name="Shivraj Sharma" userId="e2ac9427-934a-4679-9d2a-b77fd6c0bbbc" providerId="ADAL" clId="{4F240155-6840-4051-BFF0-B4D56EC8C50C}" dt="2023-03-20T10:17:43.922" v="4" actId="47"/>
        <pc:sldMkLst>
          <pc:docMk/>
          <pc:sldMk cId="519841478" sldId="303"/>
        </pc:sldMkLst>
      </pc:sldChg>
      <pc:sldChg chg="del">
        <pc:chgData name="Shivraj Sharma" userId="e2ac9427-934a-4679-9d2a-b77fd6c0bbbc" providerId="ADAL" clId="{4F240155-6840-4051-BFF0-B4D56EC8C50C}" dt="2023-03-20T10:17:45.277" v="5" actId="47"/>
        <pc:sldMkLst>
          <pc:docMk/>
          <pc:sldMk cId="2283593910" sldId="304"/>
        </pc:sldMkLst>
      </pc:sldChg>
      <pc:sldChg chg="del">
        <pc:chgData name="Shivraj Sharma" userId="e2ac9427-934a-4679-9d2a-b77fd6c0bbbc" providerId="ADAL" clId="{4F240155-6840-4051-BFF0-B4D56EC8C50C}" dt="2023-03-20T10:17:49.748" v="8" actId="47"/>
        <pc:sldMkLst>
          <pc:docMk/>
          <pc:sldMk cId="4141257404" sldId="305"/>
        </pc:sldMkLst>
      </pc:sldChg>
      <pc:sldChg chg="del">
        <pc:chgData name="Shivraj Sharma" userId="e2ac9427-934a-4679-9d2a-b77fd6c0bbbc" providerId="ADAL" clId="{4F240155-6840-4051-BFF0-B4D56EC8C50C}" dt="2023-03-20T10:17:53.496" v="9" actId="47"/>
        <pc:sldMkLst>
          <pc:docMk/>
          <pc:sldMk cId="1880781996"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751686-9B9A-784A-BD50-D6A196FEFAF7}"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EFFB9-6E3F-AF4D-AF52-42ABD91607C7}" type="slidenum">
              <a:rPr lang="en-US" smtClean="0"/>
              <a:t>‹#›</a:t>
            </a:fld>
            <a:endParaRPr lang="en-US"/>
          </a:p>
        </p:txBody>
      </p:sp>
    </p:spTree>
    <p:extLst>
      <p:ext uri="{BB962C8B-B14F-4D97-AF65-F5344CB8AC3E}">
        <p14:creationId xmlns:p14="http://schemas.microsoft.com/office/powerpoint/2010/main" val="4190390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9EFFB9-6E3F-AF4D-AF52-42ABD91607C7}" type="slidenum">
              <a:rPr lang="en-US" smtClean="0"/>
              <a:t>3</a:t>
            </a:fld>
            <a:endParaRPr lang="en-US"/>
          </a:p>
        </p:txBody>
      </p:sp>
    </p:spTree>
    <p:extLst>
      <p:ext uri="{BB962C8B-B14F-4D97-AF65-F5344CB8AC3E}">
        <p14:creationId xmlns:p14="http://schemas.microsoft.com/office/powerpoint/2010/main" val="2215012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4B32-7119-9347-8310-1FD015E5B33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9DDBDB-9439-384C-A5C8-1FB5E2252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B9EFD7E-52DB-2C4B-B707-50C364D4E135}"/>
              </a:ext>
            </a:extLst>
          </p:cNvPr>
          <p:cNvSpPr>
            <a:spLocks noGrp="1"/>
          </p:cNvSpPr>
          <p:nvPr>
            <p:ph type="dt" sz="half" idx="10"/>
          </p:nvPr>
        </p:nvSpPr>
        <p:spPr/>
        <p:txBody>
          <a:bodyPr/>
          <a:lstStyle/>
          <a:p>
            <a:fld id="{B69708DD-3E9B-6543-8B3F-8B6F7F66EF29}" type="datetimeFigureOut">
              <a:rPr lang="en-US" smtClean="0"/>
              <a:t>9/16/2024</a:t>
            </a:fld>
            <a:endParaRPr lang="en-US"/>
          </a:p>
        </p:txBody>
      </p:sp>
      <p:sp>
        <p:nvSpPr>
          <p:cNvPr id="5" name="Footer Placeholder 4">
            <a:extLst>
              <a:ext uri="{FF2B5EF4-FFF2-40B4-BE49-F238E27FC236}">
                <a16:creationId xmlns:a16="http://schemas.microsoft.com/office/drawing/2014/main" id="{0FD919C3-F45A-7744-9951-3F42E6DDF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AF7F-3E4F-344B-9107-DE530B2EB998}"/>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25089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8352-B61F-CD4E-8B06-FD2904FC7D9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1B399C-F136-3340-834F-0B891E03998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45EA7A-D6D6-9F44-A0F3-4D3493E1EF3E}"/>
              </a:ext>
            </a:extLst>
          </p:cNvPr>
          <p:cNvSpPr>
            <a:spLocks noGrp="1"/>
          </p:cNvSpPr>
          <p:nvPr>
            <p:ph type="dt" sz="half" idx="10"/>
          </p:nvPr>
        </p:nvSpPr>
        <p:spPr/>
        <p:txBody>
          <a:bodyPr/>
          <a:lstStyle/>
          <a:p>
            <a:fld id="{B69708DD-3E9B-6543-8B3F-8B6F7F66EF29}" type="datetimeFigureOut">
              <a:rPr lang="en-US" smtClean="0"/>
              <a:t>9/16/2024</a:t>
            </a:fld>
            <a:endParaRPr lang="en-US"/>
          </a:p>
        </p:txBody>
      </p:sp>
      <p:sp>
        <p:nvSpPr>
          <p:cNvPr id="5" name="Footer Placeholder 4">
            <a:extLst>
              <a:ext uri="{FF2B5EF4-FFF2-40B4-BE49-F238E27FC236}">
                <a16:creationId xmlns:a16="http://schemas.microsoft.com/office/drawing/2014/main" id="{346C2ECC-5D31-1248-8041-8C4DD4858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E25A8-9B44-1442-9CEA-DA902AA15A53}"/>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3192453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73623-D20F-4044-AB1A-B10A04036DC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CA8B8EE-2F6D-704A-90C4-555EDE1C92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513653-850A-C04D-BE24-C9BF32BE6F71}"/>
              </a:ext>
            </a:extLst>
          </p:cNvPr>
          <p:cNvSpPr>
            <a:spLocks noGrp="1"/>
          </p:cNvSpPr>
          <p:nvPr>
            <p:ph type="dt" sz="half" idx="10"/>
          </p:nvPr>
        </p:nvSpPr>
        <p:spPr/>
        <p:txBody>
          <a:bodyPr/>
          <a:lstStyle/>
          <a:p>
            <a:fld id="{B69708DD-3E9B-6543-8B3F-8B6F7F66EF29}" type="datetimeFigureOut">
              <a:rPr lang="en-US" smtClean="0"/>
              <a:t>9/16/2024</a:t>
            </a:fld>
            <a:endParaRPr lang="en-US"/>
          </a:p>
        </p:txBody>
      </p:sp>
      <p:sp>
        <p:nvSpPr>
          <p:cNvPr id="5" name="Footer Placeholder 4">
            <a:extLst>
              <a:ext uri="{FF2B5EF4-FFF2-40B4-BE49-F238E27FC236}">
                <a16:creationId xmlns:a16="http://schemas.microsoft.com/office/drawing/2014/main" id="{A8993BFE-9E02-AF4B-91D9-FF879E797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07F82-9D9E-1C48-9D2E-F1785CCFB4EE}"/>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777785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Opening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14641" y="1858265"/>
            <a:ext cx="918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4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4894241" y="3911363"/>
            <a:ext cx="58028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001062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514500" y="2798200"/>
            <a:ext cx="3163200" cy="126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13" name="Google Shape;13;p3"/>
          <p:cNvSpPr txBox="1">
            <a:spLocks noGrp="1"/>
          </p:cNvSpPr>
          <p:nvPr>
            <p:ph type="ctrTitle" idx="2"/>
          </p:nvPr>
        </p:nvSpPr>
        <p:spPr>
          <a:xfrm>
            <a:off x="520395" y="268871"/>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14" name="Google Shape;14;p3"/>
          <p:cNvSpPr txBox="1">
            <a:spLocks noGrp="1"/>
          </p:cNvSpPr>
          <p:nvPr>
            <p:ph type="subTitle" idx="1"/>
          </p:nvPr>
        </p:nvSpPr>
        <p:spPr>
          <a:xfrm>
            <a:off x="920595" y="875304"/>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15" name="Google Shape;15;p3"/>
          <p:cNvSpPr txBox="1">
            <a:spLocks noGrp="1"/>
          </p:cNvSpPr>
          <p:nvPr>
            <p:ph type="title" idx="3" hasCustomPrompt="1"/>
          </p:nvPr>
        </p:nvSpPr>
        <p:spPr>
          <a:xfrm>
            <a:off x="2824597" y="725931"/>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807208" y="2021077"/>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807208" y="3316224"/>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7896011" y="2790184"/>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7896011" y="4149781"/>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7896011" y="5509377"/>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520395" y="1557139"/>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2" name="Google Shape;22;p3"/>
          <p:cNvSpPr txBox="1">
            <a:spLocks noGrp="1"/>
          </p:cNvSpPr>
          <p:nvPr>
            <p:ph type="subTitle" idx="13"/>
          </p:nvPr>
        </p:nvSpPr>
        <p:spPr>
          <a:xfrm>
            <a:off x="920595" y="2163569"/>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3" name="Google Shape;23;p3"/>
          <p:cNvSpPr txBox="1">
            <a:spLocks noGrp="1"/>
          </p:cNvSpPr>
          <p:nvPr>
            <p:ph type="ctrTitle" idx="14"/>
          </p:nvPr>
        </p:nvSpPr>
        <p:spPr>
          <a:xfrm>
            <a:off x="520395" y="2855115"/>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4" name="Google Shape;24;p3"/>
          <p:cNvSpPr txBox="1">
            <a:spLocks noGrp="1"/>
          </p:cNvSpPr>
          <p:nvPr>
            <p:ph type="subTitle" idx="15"/>
          </p:nvPr>
        </p:nvSpPr>
        <p:spPr>
          <a:xfrm>
            <a:off x="920595" y="3461541"/>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5" name="Google Shape;25;p3"/>
          <p:cNvSpPr txBox="1">
            <a:spLocks noGrp="1"/>
          </p:cNvSpPr>
          <p:nvPr>
            <p:ph type="ctrTitle" idx="16"/>
          </p:nvPr>
        </p:nvSpPr>
        <p:spPr>
          <a:xfrm>
            <a:off x="9082077" y="236690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6" name="Google Shape;26;p3"/>
          <p:cNvSpPr txBox="1">
            <a:spLocks noGrp="1"/>
          </p:cNvSpPr>
          <p:nvPr>
            <p:ph type="subTitle" idx="17"/>
          </p:nvPr>
        </p:nvSpPr>
        <p:spPr>
          <a:xfrm>
            <a:off x="9082077" y="2973340"/>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7" name="Google Shape;27;p3"/>
          <p:cNvSpPr txBox="1">
            <a:spLocks noGrp="1"/>
          </p:cNvSpPr>
          <p:nvPr>
            <p:ph type="ctrTitle" idx="18"/>
          </p:nvPr>
        </p:nvSpPr>
        <p:spPr>
          <a:xfrm>
            <a:off x="9082077" y="373212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8" name="Google Shape;28;p3"/>
          <p:cNvSpPr txBox="1">
            <a:spLocks noGrp="1"/>
          </p:cNvSpPr>
          <p:nvPr>
            <p:ph type="subTitle" idx="19"/>
          </p:nvPr>
        </p:nvSpPr>
        <p:spPr>
          <a:xfrm>
            <a:off x="9082077" y="4338556"/>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9" name="Google Shape;29;p3"/>
          <p:cNvSpPr txBox="1">
            <a:spLocks noGrp="1"/>
          </p:cNvSpPr>
          <p:nvPr>
            <p:ph type="ctrTitle" idx="20"/>
          </p:nvPr>
        </p:nvSpPr>
        <p:spPr>
          <a:xfrm>
            <a:off x="9082077" y="5081804"/>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30" name="Google Shape;30;p3"/>
          <p:cNvSpPr txBox="1">
            <a:spLocks noGrp="1"/>
          </p:cNvSpPr>
          <p:nvPr>
            <p:ph type="subTitle" idx="21"/>
          </p:nvPr>
        </p:nvSpPr>
        <p:spPr>
          <a:xfrm>
            <a:off x="9082077" y="5688231"/>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Tree>
    <p:extLst>
      <p:ext uri="{BB962C8B-B14F-4D97-AF65-F5344CB8AC3E}">
        <p14:creationId xmlns:p14="http://schemas.microsoft.com/office/powerpoint/2010/main" val="219121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1FEA-6E77-9442-9C8D-C150C1AB09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990E70-1B3A-CF46-BF50-2EC5A969269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BE48E4-BFF6-2A4B-AF88-0AD25F61A914}"/>
              </a:ext>
            </a:extLst>
          </p:cNvPr>
          <p:cNvSpPr>
            <a:spLocks noGrp="1"/>
          </p:cNvSpPr>
          <p:nvPr>
            <p:ph type="dt" sz="half" idx="10"/>
          </p:nvPr>
        </p:nvSpPr>
        <p:spPr/>
        <p:txBody>
          <a:bodyPr/>
          <a:lstStyle/>
          <a:p>
            <a:fld id="{B69708DD-3E9B-6543-8B3F-8B6F7F66EF29}" type="datetimeFigureOut">
              <a:rPr lang="en-US" smtClean="0"/>
              <a:t>9/16/2024</a:t>
            </a:fld>
            <a:endParaRPr lang="en-US"/>
          </a:p>
        </p:txBody>
      </p:sp>
      <p:sp>
        <p:nvSpPr>
          <p:cNvPr id="5" name="Footer Placeholder 4">
            <a:extLst>
              <a:ext uri="{FF2B5EF4-FFF2-40B4-BE49-F238E27FC236}">
                <a16:creationId xmlns:a16="http://schemas.microsoft.com/office/drawing/2014/main" id="{03966135-56E2-2344-A320-E9083ACCB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AA9C2-43F4-6A42-927E-6A931F16E0E8}"/>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250303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07A9-5C2D-C74B-ACF4-0DEBC9594E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3F884B7-A049-D34B-A2DE-4F272A8B2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F057185-D248-DC45-9E7C-9CACFFD8A235}"/>
              </a:ext>
            </a:extLst>
          </p:cNvPr>
          <p:cNvSpPr>
            <a:spLocks noGrp="1"/>
          </p:cNvSpPr>
          <p:nvPr>
            <p:ph type="dt" sz="half" idx="10"/>
          </p:nvPr>
        </p:nvSpPr>
        <p:spPr/>
        <p:txBody>
          <a:bodyPr/>
          <a:lstStyle/>
          <a:p>
            <a:fld id="{B69708DD-3E9B-6543-8B3F-8B6F7F66EF29}" type="datetimeFigureOut">
              <a:rPr lang="en-US" smtClean="0"/>
              <a:t>9/16/2024</a:t>
            </a:fld>
            <a:endParaRPr lang="en-US"/>
          </a:p>
        </p:txBody>
      </p:sp>
      <p:sp>
        <p:nvSpPr>
          <p:cNvPr id="5" name="Footer Placeholder 4">
            <a:extLst>
              <a:ext uri="{FF2B5EF4-FFF2-40B4-BE49-F238E27FC236}">
                <a16:creationId xmlns:a16="http://schemas.microsoft.com/office/drawing/2014/main" id="{8219AF0D-DE25-914D-9750-B7C5B560F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C04B8-BE95-CF42-8729-706C69C4585A}"/>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330321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6E3B-CF9B-AA4F-8D40-8DC90D1D340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FA79E9-EA02-7E4F-A836-EEE1B957242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BA12D06-BF27-464C-A603-BF6525BFE5C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197DA01-1042-1A4A-A48A-A4DF87B45AAD}"/>
              </a:ext>
            </a:extLst>
          </p:cNvPr>
          <p:cNvSpPr>
            <a:spLocks noGrp="1"/>
          </p:cNvSpPr>
          <p:nvPr>
            <p:ph type="dt" sz="half" idx="10"/>
          </p:nvPr>
        </p:nvSpPr>
        <p:spPr/>
        <p:txBody>
          <a:bodyPr/>
          <a:lstStyle/>
          <a:p>
            <a:fld id="{B69708DD-3E9B-6543-8B3F-8B6F7F66EF29}" type="datetimeFigureOut">
              <a:rPr lang="en-US" smtClean="0"/>
              <a:t>9/16/2024</a:t>
            </a:fld>
            <a:endParaRPr lang="en-US"/>
          </a:p>
        </p:txBody>
      </p:sp>
      <p:sp>
        <p:nvSpPr>
          <p:cNvPr id="6" name="Footer Placeholder 5">
            <a:extLst>
              <a:ext uri="{FF2B5EF4-FFF2-40B4-BE49-F238E27FC236}">
                <a16:creationId xmlns:a16="http://schemas.microsoft.com/office/drawing/2014/main" id="{D4555B87-72C0-B147-A8CD-E2ADFE72D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6B918-CF10-BB43-B8E8-22641B0FBA1A}"/>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304278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671D-F145-A645-94D7-9A734BFB7F3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CEE3EF-07F3-1C4D-95D4-980CF13C94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0DFC7F9-C737-7441-94BC-3BBBF9A53F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2DB6C6A-CA57-3D47-98F1-9AF36139FB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83E2DA-8B59-514B-9D8B-7EAB95201D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E31E53A-6E06-8F44-8CE2-073E4ED57DE3}"/>
              </a:ext>
            </a:extLst>
          </p:cNvPr>
          <p:cNvSpPr>
            <a:spLocks noGrp="1"/>
          </p:cNvSpPr>
          <p:nvPr>
            <p:ph type="dt" sz="half" idx="10"/>
          </p:nvPr>
        </p:nvSpPr>
        <p:spPr/>
        <p:txBody>
          <a:bodyPr/>
          <a:lstStyle/>
          <a:p>
            <a:fld id="{B69708DD-3E9B-6543-8B3F-8B6F7F66EF29}" type="datetimeFigureOut">
              <a:rPr lang="en-US" smtClean="0"/>
              <a:t>9/16/2024</a:t>
            </a:fld>
            <a:endParaRPr lang="en-US"/>
          </a:p>
        </p:txBody>
      </p:sp>
      <p:sp>
        <p:nvSpPr>
          <p:cNvPr id="8" name="Footer Placeholder 7">
            <a:extLst>
              <a:ext uri="{FF2B5EF4-FFF2-40B4-BE49-F238E27FC236}">
                <a16:creationId xmlns:a16="http://schemas.microsoft.com/office/drawing/2014/main" id="{CB0D28E3-DC50-594B-9636-E9F14C6BD6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DAAB1-A08D-6E42-9274-C8B6AF81E9D5}"/>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320473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26F6-13DF-AE43-999B-72B15376710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7328685-E2D9-AD41-B93D-C1B86C20ABC1}"/>
              </a:ext>
            </a:extLst>
          </p:cNvPr>
          <p:cNvSpPr>
            <a:spLocks noGrp="1"/>
          </p:cNvSpPr>
          <p:nvPr>
            <p:ph type="dt" sz="half" idx="10"/>
          </p:nvPr>
        </p:nvSpPr>
        <p:spPr/>
        <p:txBody>
          <a:bodyPr/>
          <a:lstStyle/>
          <a:p>
            <a:fld id="{B69708DD-3E9B-6543-8B3F-8B6F7F66EF29}" type="datetimeFigureOut">
              <a:rPr lang="en-US" smtClean="0"/>
              <a:t>9/16/2024</a:t>
            </a:fld>
            <a:endParaRPr lang="en-US"/>
          </a:p>
        </p:txBody>
      </p:sp>
      <p:sp>
        <p:nvSpPr>
          <p:cNvPr id="4" name="Footer Placeholder 3">
            <a:extLst>
              <a:ext uri="{FF2B5EF4-FFF2-40B4-BE49-F238E27FC236}">
                <a16:creationId xmlns:a16="http://schemas.microsoft.com/office/drawing/2014/main" id="{CF07E936-B23C-BC4F-8112-84797ECBA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21E348-02FD-4044-A398-2BF0DFC77816}"/>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61664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6F935-8356-FD43-993C-C9229144C52B}"/>
              </a:ext>
            </a:extLst>
          </p:cNvPr>
          <p:cNvSpPr>
            <a:spLocks noGrp="1"/>
          </p:cNvSpPr>
          <p:nvPr>
            <p:ph type="dt" sz="half" idx="10"/>
          </p:nvPr>
        </p:nvSpPr>
        <p:spPr/>
        <p:txBody>
          <a:bodyPr/>
          <a:lstStyle/>
          <a:p>
            <a:fld id="{B69708DD-3E9B-6543-8B3F-8B6F7F66EF29}" type="datetimeFigureOut">
              <a:rPr lang="en-US" smtClean="0"/>
              <a:t>9/16/2024</a:t>
            </a:fld>
            <a:endParaRPr lang="en-US"/>
          </a:p>
        </p:txBody>
      </p:sp>
      <p:sp>
        <p:nvSpPr>
          <p:cNvPr id="3" name="Footer Placeholder 2">
            <a:extLst>
              <a:ext uri="{FF2B5EF4-FFF2-40B4-BE49-F238E27FC236}">
                <a16:creationId xmlns:a16="http://schemas.microsoft.com/office/drawing/2014/main" id="{FE5DFBEB-4425-DC42-920F-2267669930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D65461-4339-8D47-9B06-F398712BA66C}"/>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422789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1F68-B2C8-5148-BE3B-FEC32F1F77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983311-84FA-D74D-A584-E344711B63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7B88719-67DC-1040-8E0B-1C6C02E45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81366F-F330-6940-90BC-AC4391F8C687}"/>
              </a:ext>
            </a:extLst>
          </p:cNvPr>
          <p:cNvSpPr>
            <a:spLocks noGrp="1"/>
          </p:cNvSpPr>
          <p:nvPr>
            <p:ph type="dt" sz="half" idx="10"/>
          </p:nvPr>
        </p:nvSpPr>
        <p:spPr/>
        <p:txBody>
          <a:bodyPr/>
          <a:lstStyle/>
          <a:p>
            <a:fld id="{B69708DD-3E9B-6543-8B3F-8B6F7F66EF29}" type="datetimeFigureOut">
              <a:rPr lang="en-US" smtClean="0"/>
              <a:t>9/16/2024</a:t>
            </a:fld>
            <a:endParaRPr lang="en-US"/>
          </a:p>
        </p:txBody>
      </p:sp>
      <p:sp>
        <p:nvSpPr>
          <p:cNvPr id="6" name="Footer Placeholder 5">
            <a:extLst>
              <a:ext uri="{FF2B5EF4-FFF2-40B4-BE49-F238E27FC236}">
                <a16:creationId xmlns:a16="http://schemas.microsoft.com/office/drawing/2014/main" id="{6F2A407C-F7C6-154F-A46C-71C51F014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562FD-7525-394E-ADBA-940B7A0A765C}"/>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344348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57C8-33C8-B145-ACC2-F26092FAED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B4A0757-D5B0-A94E-A5C0-8D570029E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0AA008-AA57-D74F-9FD1-EF549453C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B9AE99-D5EA-FC42-848B-DC42FA1FB8DC}"/>
              </a:ext>
            </a:extLst>
          </p:cNvPr>
          <p:cNvSpPr>
            <a:spLocks noGrp="1"/>
          </p:cNvSpPr>
          <p:nvPr>
            <p:ph type="dt" sz="half" idx="10"/>
          </p:nvPr>
        </p:nvSpPr>
        <p:spPr/>
        <p:txBody>
          <a:bodyPr/>
          <a:lstStyle/>
          <a:p>
            <a:fld id="{B69708DD-3E9B-6543-8B3F-8B6F7F66EF29}" type="datetimeFigureOut">
              <a:rPr lang="en-US" smtClean="0"/>
              <a:t>9/16/2024</a:t>
            </a:fld>
            <a:endParaRPr lang="en-US"/>
          </a:p>
        </p:txBody>
      </p:sp>
      <p:sp>
        <p:nvSpPr>
          <p:cNvPr id="6" name="Footer Placeholder 5">
            <a:extLst>
              <a:ext uri="{FF2B5EF4-FFF2-40B4-BE49-F238E27FC236}">
                <a16:creationId xmlns:a16="http://schemas.microsoft.com/office/drawing/2014/main" id="{F9B84EBE-B57C-6E40-B5BE-4A7F141A5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BB584-AEEC-9940-9285-CD00D6DF573C}"/>
              </a:ext>
            </a:extLst>
          </p:cNvPr>
          <p:cNvSpPr>
            <a:spLocks noGrp="1"/>
          </p:cNvSpPr>
          <p:nvPr>
            <p:ph type="sldNum" sz="quarter" idx="12"/>
          </p:nvPr>
        </p:nvSpPr>
        <p:spPr/>
        <p:txBody>
          <a:bodyPr/>
          <a:lstStyle/>
          <a:p>
            <a:fld id="{E91FBDD5-2BB8-154A-8740-4ACE02CB7040}" type="slidenum">
              <a:rPr lang="en-US" smtClean="0"/>
              <a:t>‹#›</a:t>
            </a:fld>
            <a:endParaRPr lang="en-US"/>
          </a:p>
        </p:txBody>
      </p:sp>
    </p:spTree>
    <p:extLst>
      <p:ext uri="{BB962C8B-B14F-4D97-AF65-F5344CB8AC3E}">
        <p14:creationId xmlns:p14="http://schemas.microsoft.com/office/powerpoint/2010/main" val="336955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A5E62-5606-F74F-9187-A6F234DCF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247538-E57E-5F4F-A9FC-28E7646DF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BEE972-338B-9744-BA2C-E0ABF62BE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708DD-3E9B-6543-8B3F-8B6F7F66EF29}" type="datetimeFigureOut">
              <a:rPr lang="en-US" smtClean="0"/>
              <a:t>9/16/2024</a:t>
            </a:fld>
            <a:endParaRPr lang="en-US"/>
          </a:p>
        </p:txBody>
      </p:sp>
      <p:sp>
        <p:nvSpPr>
          <p:cNvPr id="5" name="Footer Placeholder 4">
            <a:extLst>
              <a:ext uri="{FF2B5EF4-FFF2-40B4-BE49-F238E27FC236}">
                <a16:creationId xmlns:a16="http://schemas.microsoft.com/office/drawing/2014/main" id="{A9817C40-5353-8C45-8C25-37B003FA2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FE87FA-26CC-9D45-A442-15A745787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FBDD5-2BB8-154A-8740-4ACE02CB7040}" type="slidenum">
              <a:rPr lang="en-US" smtClean="0"/>
              <a:t>‹#›</a:t>
            </a:fld>
            <a:endParaRPr lang="en-US"/>
          </a:p>
        </p:txBody>
      </p:sp>
    </p:spTree>
    <p:extLst>
      <p:ext uri="{BB962C8B-B14F-4D97-AF65-F5344CB8AC3E}">
        <p14:creationId xmlns:p14="http://schemas.microsoft.com/office/powerpoint/2010/main" val="1073106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var/folders/jc/1yxk9mgs1sq77s8gtfh_nnkc0000gn/T/com.microsoft.Word/WebArchiveCopyPasteTempFiles/page2image31277888" TargetMode="External"/><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file:////var/folders/jc/1yxk9mgs1sq77s8gtfh_nnkc0000gn/T/com.microsoft.Word/WebArchiveCopyPasteTempFiles/page2image31288080"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file:////var/folders/jc/1yxk9mgs1sq77s8gtfh_nnkc0000gn/T/com.microsoft.Word/WebArchiveCopyPasteTempFiles/page3image31239760" TargetMode="External"/><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file:////var/folders/jc/1yxk9mgs1sq77s8gtfh_nnkc0000gn/T/com.microsoft.Word/WebArchiveCopyPasteTempFiles/page3image31236848" TargetMode="External"/><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file:////var/folders/jc/1yxk9mgs1sq77s8gtfh_nnkc0000gn/T/com.microsoft.Word/WebArchiveCopyPasteTempFiles/page3image31238512" TargetMode="Externa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2BD04-7F26-CA2E-5761-01935FDD35AE}"/>
              </a:ext>
            </a:extLst>
          </p:cNvPr>
          <p:cNvSpPr>
            <a:spLocks noGrp="1"/>
          </p:cNvSpPr>
          <p:nvPr>
            <p:ph type="ctrTitle"/>
          </p:nvPr>
        </p:nvSpPr>
        <p:spPr>
          <a:xfrm>
            <a:off x="1285241" y="1008993"/>
            <a:ext cx="9231410" cy="3542045"/>
          </a:xfrm>
        </p:spPr>
        <p:txBody>
          <a:bodyPr anchor="b">
            <a:normAutofit/>
          </a:bodyPr>
          <a:lstStyle/>
          <a:p>
            <a:pPr algn="l"/>
            <a:r>
              <a:rPr lang="en-US" sz="10600" dirty="0"/>
              <a:t>Cluster Analysis</a:t>
            </a:r>
          </a:p>
        </p:txBody>
      </p:sp>
    </p:spTree>
    <p:extLst>
      <p:ext uri="{BB962C8B-B14F-4D97-AF65-F5344CB8AC3E}">
        <p14:creationId xmlns:p14="http://schemas.microsoft.com/office/powerpoint/2010/main" val="281210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Rectangle 7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A3DD8E29-D26A-B646-899D-0F400D8FE791}"/>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Euclidean distance </a:t>
            </a:r>
            <a:endParaRPr lang="en-US" sz="4000" kern="1200">
              <a:solidFill>
                <a:srgbClr val="FFFFFF"/>
              </a:solidFill>
              <a:latin typeface="+mj-lt"/>
              <a:ea typeface="+mj-ea"/>
              <a:cs typeface="+mj-cs"/>
            </a:endParaRPr>
          </a:p>
        </p:txBody>
      </p:sp>
      <p:pic>
        <p:nvPicPr>
          <p:cNvPr id="9217" name="Picture 13" descr="page2image31277888">
            <a:extLst>
              <a:ext uri="{FF2B5EF4-FFF2-40B4-BE49-F238E27FC236}">
                <a16:creationId xmlns:a16="http://schemas.microsoft.com/office/drawing/2014/main" id="{8E0576EC-E8C1-E049-8227-C82E23A74E6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783104" y="3432585"/>
            <a:ext cx="3729362" cy="256499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72F86FDD-F134-6F42-A3F2-A42EE8E41E8A}"/>
              </a:ext>
            </a:extLst>
          </p:cNvPr>
          <p:cNvSpPr txBox="1"/>
          <p:nvPr/>
        </p:nvSpPr>
        <p:spPr>
          <a:xfrm>
            <a:off x="5295569" y="2494450"/>
            <a:ext cx="5471529"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a:t>Euclidean distance or Euclidean metric is the "ordinary" straight-line distance between two points in Euclidean space. With this distance, Euclidean space becomes a metric space </a:t>
            </a:r>
          </a:p>
        </p:txBody>
      </p:sp>
      <p:sp>
        <p:nvSpPr>
          <p:cNvPr id="23" name="Rectangle 2">
            <a:extLst>
              <a:ext uri="{FF2B5EF4-FFF2-40B4-BE49-F238E27FC236}">
                <a16:creationId xmlns:a16="http://schemas.microsoft.com/office/drawing/2014/main" id="{55DD4184-9966-8F4F-9526-E18B5910530C}"/>
              </a:ext>
            </a:extLst>
          </p:cNvPr>
          <p:cNvSpPr>
            <a:spLocks noChangeArrowheads="1"/>
          </p:cNvSpPr>
          <p:nvPr/>
        </p:nvSpPr>
        <p:spPr bwMode="auto">
          <a:xfrm>
            <a:off x="3100387"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19" name="Picture 6" descr="page2image31288080">
            <a:extLst>
              <a:ext uri="{FF2B5EF4-FFF2-40B4-BE49-F238E27FC236}">
                <a16:creationId xmlns:a16="http://schemas.microsoft.com/office/drawing/2014/main" id="{5103ECC1-DA91-3245-9208-AD5624071C6E}"/>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295569" y="4680829"/>
            <a:ext cx="5808995" cy="149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72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Rectangle 14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1ADBD12D-FBB4-9746-A34B-3AC7817BEB0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solidFill>
                  <a:srgbClr val="FFFFFF"/>
                </a:solidFill>
                <a:latin typeface="+mj-lt"/>
                <a:ea typeface="+mj-ea"/>
                <a:cs typeface="+mj-cs"/>
              </a:rPr>
              <a:t>Manhattan distance </a:t>
            </a:r>
            <a:endParaRPr lang="en-US" sz="4000">
              <a:solidFill>
                <a:srgbClr val="FFFFFF"/>
              </a:solidFill>
              <a:latin typeface="+mj-lt"/>
              <a:ea typeface="+mj-ea"/>
              <a:cs typeface="+mj-cs"/>
            </a:endParaRPr>
          </a:p>
        </p:txBody>
      </p:sp>
      <p:pic>
        <p:nvPicPr>
          <p:cNvPr id="10241" name="Picture 5" descr="page3image31239760">
            <a:extLst>
              <a:ext uri="{FF2B5EF4-FFF2-40B4-BE49-F238E27FC236}">
                <a16:creationId xmlns:a16="http://schemas.microsoft.com/office/drawing/2014/main" id="{08E1E230-D6B3-8448-B66F-08939074583E}"/>
              </a:ext>
            </a:extLst>
          </p:cNvPr>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l="3426" r="6498" b="1"/>
          <a:stretch>
            <a:fillRect/>
          </a:stretch>
        </p:blipFill>
        <p:spPr bwMode="auto">
          <a:xfrm>
            <a:off x="1424902" y="2492376"/>
            <a:ext cx="3209779" cy="356337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73C1F36E-CCED-6247-9999-E37D9972657C}"/>
              </a:ext>
            </a:extLst>
          </p:cNvPr>
          <p:cNvSpPr/>
          <p:nvPr/>
        </p:nvSpPr>
        <p:spPr>
          <a:xfrm>
            <a:off x="5295569" y="2494450"/>
            <a:ext cx="5471529"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The distance between two points measured along axes at right angles. In a plane with p1 at (x1, y1) and p2 at (x2, y2), it is |x1 - x2| + |y1 - y2| </a:t>
            </a:r>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r>
              <a:rPr lang="en-US" sz="2400" dirty="0"/>
              <a:t>This is known as Manhattan distance because all paths from the bottom left to top rights of this idealized city have the same distance: </a:t>
            </a: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5631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B3B8043A-32E1-144F-90F5-6E7A35CF17B0}"/>
              </a:ext>
            </a:extLst>
          </p:cNvPr>
          <p:cNvSpPr txBox="1"/>
          <p:nvPr/>
        </p:nvSpPr>
        <p:spPr>
          <a:xfrm>
            <a:off x="958506" y="800392"/>
            <a:ext cx="10264697" cy="121210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Minkowski distance </a:t>
            </a:r>
            <a:endParaRPr lang="en-US" sz="4000" kern="1200" dirty="0">
              <a:solidFill>
                <a:srgbClr val="FFFFFF"/>
              </a:solidFill>
              <a:latin typeface="+mj-lt"/>
              <a:ea typeface="+mj-ea"/>
              <a:cs typeface="+mj-cs"/>
            </a:endParaRPr>
          </a:p>
        </p:txBody>
      </p:sp>
      <p:sp>
        <p:nvSpPr>
          <p:cNvPr id="22" name="Rectangle 21">
            <a:extLst>
              <a:ext uri="{FF2B5EF4-FFF2-40B4-BE49-F238E27FC236}">
                <a16:creationId xmlns:a16="http://schemas.microsoft.com/office/drawing/2014/main" id="{ED2FF668-E99E-2747-A41A-8E5DAD74E73A}"/>
              </a:ext>
            </a:extLst>
          </p:cNvPr>
          <p:cNvSpPr/>
          <p:nvPr/>
        </p:nvSpPr>
        <p:spPr>
          <a:xfrm>
            <a:off x="1316765" y="2482906"/>
            <a:ext cx="9708995" cy="154145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The Minkowski distance or Minkowski metric is a metric in a normed vector</a:t>
            </a:r>
            <a:br>
              <a:rPr lang="en-US" sz="2400" dirty="0"/>
            </a:br>
            <a:r>
              <a:rPr lang="en-US" sz="2400" dirty="0"/>
              <a:t>space which can be considered as a generalization of both the Euclidean distance and the Manhattan distance. </a:t>
            </a:r>
          </a:p>
        </p:txBody>
      </p:sp>
      <p:pic>
        <p:nvPicPr>
          <p:cNvPr id="30" name="Picture 4" descr="page3image31236848">
            <a:extLst>
              <a:ext uri="{FF2B5EF4-FFF2-40B4-BE49-F238E27FC236}">
                <a16:creationId xmlns:a16="http://schemas.microsoft.com/office/drawing/2014/main" id="{E87DCBB3-3C3B-044F-973F-A5E3D4A32B7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308250" y="3915222"/>
            <a:ext cx="5572452" cy="464371"/>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4">
            <a:extLst>
              <a:ext uri="{FF2B5EF4-FFF2-40B4-BE49-F238E27FC236}">
                <a16:creationId xmlns:a16="http://schemas.microsoft.com/office/drawing/2014/main" id="{7B2AE10F-E2A0-994F-807A-3AAD6BA9B53E}"/>
              </a:ext>
            </a:extLst>
          </p:cNvPr>
          <p:cNvSpPr>
            <a:spLocks noChangeArrowheads="1"/>
          </p:cNvSpPr>
          <p:nvPr/>
        </p:nvSpPr>
        <p:spPr bwMode="auto">
          <a:xfrm>
            <a:off x="1316765" y="4746219"/>
            <a:ext cx="97089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Minkowski distance of order p (where p is an integer) between two points is defined as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34" name="Picture 2" descr="page3image31238512">
            <a:extLst>
              <a:ext uri="{FF2B5EF4-FFF2-40B4-BE49-F238E27FC236}">
                <a16:creationId xmlns:a16="http://schemas.microsoft.com/office/drawing/2014/main" id="{A29294F1-4818-9746-ADC7-3CECF89DD904}"/>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663336" y="5577216"/>
            <a:ext cx="284660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60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A4A15B5B-7042-2A41-AC19-F30CF0A52407}"/>
              </a:ext>
            </a:extLst>
          </p:cNvPr>
          <p:cNvSpPr/>
          <p:nvPr/>
        </p:nvSpPr>
        <p:spPr>
          <a:xfrm>
            <a:off x="958506" y="800392"/>
            <a:ext cx="10264697" cy="121210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Mahalanobis Distance</a:t>
            </a:r>
            <a:endParaRPr lang="en-US" sz="4000" kern="1200" dirty="0">
              <a:solidFill>
                <a:srgbClr val="FFFFFF"/>
              </a:solidFill>
              <a:effectLst/>
              <a:latin typeface="+mj-lt"/>
              <a:ea typeface="+mj-ea"/>
              <a:cs typeface="+mj-cs"/>
            </a:endParaRP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F4E2ECA1-F937-F646-920F-E0A3955816FA}"/>
                  </a:ext>
                </a:extLst>
              </p:cNvPr>
              <p:cNvSpPr/>
              <p:nvPr/>
            </p:nvSpPr>
            <p:spPr>
              <a:xfrm>
                <a:off x="1529032" y="2381252"/>
                <a:ext cx="3569559" cy="324472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effectLst/>
                  </a:rPr>
                  <a:t>The Mahalanobis distance of an observation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𝑥</m:t>
                        </m:r>
                        <m:r>
                          <a:rPr lang="en-IN" i="1">
                            <a:latin typeface="Cambria Math" panose="02040503050406030204" pitchFamily="18" charset="0"/>
                          </a:rPr>
                          <m:t> </m:t>
                        </m:r>
                      </m:e>
                    </m:acc>
                    <m:r>
                      <a:rPr lang="en-IN" i="1">
                        <a:latin typeface="Cambria Math" panose="02040503050406030204" pitchFamily="18" charset="0"/>
                      </a:rPr>
                      <m:t>= </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m:t>
                            </m:r>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 </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𝑛</m:t>
                            </m:r>
                          </m:sub>
                        </m:sSub>
                        <m:r>
                          <a:rPr lang="en-IN" i="1">
                            <a:latin typeface="Cambria Math" panose="02040503050406030204" pitchFamily="18" charset="0"/>
                          </a:rPr>
                          <m:t>)</m:t>
                        </m:r>
                      </m:e>
                      <m:sup>
                        <m:r>
                          <a:rPr lang="en-IN" i="1">
                            <a:latin typeface="Cambria Math" panose="02040503050406030204" pitchFamily="18" charset="0"/>
                          </a:rPr>
                          <m:t>𝑇</m:t>
                        </m:r>
                      </m:sup>
                    </m:sSup>
                  </m:oMath>
                </a14:m>
                <a:r>
                  <a:rPr lang="en-IN" dirty="0"/>
                  <a:t> </a:t>
                </a:r>
                <a14:m>
                  <m:oMath xmlns:m="http://schemas.openxmlformats.org/officeDocument/2006/math">
                    <m:r>
                      <a:rPr lang="en-US" sz="2400" i="1" smtClean="0">
                        <a:latin typeface="Cambria Math" panose="02040503050406030204" pitchFamily="18" charset="0"/>
                      </a:rPr>
                      <m:t> </m:t>
                    </m:r>
                  </m:oMath>
                </a14:m>
                <a:r>
                  <a:rPr lang="en-US" sz="2400" dirty="0">
                    <a:effectLst/>
                  </a:rPr>
                  <a:t>from a set of observations with </a:t>
                </a:r>
                <a14:m>
                  <m:oMath xmlns:m="http://schemas.openxmlformats.org/officeDocument/2006/math">
                    <m:acc>
                      <m:accPr>
                        <m:chr m:val="⃗"/>
                        <m:ctrlPr>
                          <a:rPr lang="en-IN" sz="2400" i="1" smtClean="0">
                            <a:latin typeface="Cambria Math" panose="02040503050406030204" pitchFamily="18" charset="0"/>
                          </a:rPr>
                        </m:ctrlPr>
                      </m:accPr>
                      <m:e>
                        <m:r>
                          <a:rPr lang="en-IN" sz="2400" i="1">
                            <a:latin typeface="Cambria Math" panose="02040503050406030204" pitchFamily="18" charset="0"/>
                            <a:sym typeface="Symbol" pitchFamily="2" charset="2"/>
                          </a:rPr>
                          <m:t></m:t>
                        </m:r>
                        <m:r>
                          <a:rPr lang="en-IN" sz="2400" i="1">
                            <a:latin typeface="Cambria Math" panose="02040503050406030204" pitchFamily="18" charset="0"/>
                          </a:rPr>
                          <m:t> </m:t>
                        </m:r>
                      </m:e>
                    </m:acc>
                    <m:r>
                      <a:rPr lang="en-IN" sz="2400" i="1">
                        <a:latin typeface="Cambria Math" panose="02040503050406030204" pitchFamily="18" charset="0"/>
                      </a:rPr>
                      <m:t>= </m:t>
                    </m:r>
                    <m:sSup>
                      <m:sSupPr>
                        <m:ctrlPr>
                          <a:rPr lang="en-IN" sz="2400" i="1">
                            <a:latin typeface="Cambria Math" panose="02040503050406030204" pitchFamily="18" charset="0"/>
                          </a:rPr>
                        </m:ctrlPr>
                      </m:sSupPr>
                      <m:e>
                        <m:sSub>
                          <m:sSubPr>
                            <m:ctrlPr>
                              <a:rPr lang="en-IN" sz="2400" i="1">
                                <a:latin typeface="Cambria Math" panose="02040503050406030204" pitchFamily="18" charset="0"/>
                              </a:rPr>
                            </m:ctrlPr>
                          </m:sSubPr>
                          <m:e>
                            <m:r>
                              <a:rPr lang="en-IN" sz="2400" i="1">
                                <a:latin typeface="Cambria Math" panose="02040503050406030204" pitchFamily="18" charset="0"/>
                              </a:rPr>
                              <m:t>(</m:t>
                            </m:r>
                          </m:e>
                          <m:sub>
                            <m:r>
                              <a:rPr lang="en-IN" sz="2400" i="1">
                                <a:latin typeface="Cambria Math" panose="02040503050406030204" pitchFamily="18" charset="0"/>
                                <a:sym typeface="Symbol" pitchFamily="2" charset="2"/>
                              </a:rPr>
                              <m:t></m:t>
                            </m:r>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sym typeface="Symbol" pitchFamily="2" charset="2"/>
                              </a:rPr>
                              <m:t></m:t>
                            </m:r>
                          </m:e>
                          <m:sub>
                            <m:r>
                              <a:rPr lang="en-IN" sz="2400" i="1">
                                <a:latin typeface="Cambria Math" panose="02040503050406030204" pitchFamily="18" charset="0"/>
                              </a:rPr>
                              <m:t>2</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sym typeface="Symbol" pitchFamily="2" charset="2"/>
                              </a:rPr>
                              <m:t></m:t>
                            </m:r>
                          </m:e>
                          <m:sub>
                            <m:r>
                              <a:rPr lang="en-IN" sz="2400" i="1">
                                <a:latin typeface="Cambria Math" panose="02040503050406030204" pitchFamily="18" charset="0"/>
                              </a:rPr>
                              <m:t>3…… </m:t>
                            </m:r>
                          </m:sub>
                        </m:sSub>
                        <m:sSub>
                          <m:sSubPr>
                            <m:ctrlPr>
                              <a:rPr lang="en-IN" sz="2400" i="1">
                                <a:latin typeface="Cambria Math" panose="02040503050406030204" pitchFamily="18" charset="0"/>
                              </a:rPr>
                            </m:ctrlPr>
                          </m:sSubPr>
                          <m:e>
                            <m:r>
                              <a:rPr lang="en-IN" sz="2400" i="1">
                                <a:latin typeface="Cambria Math" panose="02040503050406030204" pitchFamily="18" charset="0"/>
                                <a:sym typeface="Symbol" pitchFamily="2" charset="2"/>
                              </a:rPr>
                              <m:t></m:t>
                            </m:r>
                          </m:e>
                          <m:sub>
                            <m:r>
                              <a:rPr lang="en-IN" sz="2400" i="1">
                                <a:latin typeface="Cambria Math" panose="02040503050406030204" pitchFamily="18" charset="0"/>
                              </a:rPr>
                              <m:t>𝑛</m:t>
                            </m:r>
                          </m:sub>
                        </m:sSub>
                        <m:r>
                          <a:rPr lang="en-IN" sz="2400" i="1">
                            <a:latin typeface="Cambria Math" panose="02040503050406030204" pitchFamily="18" charset="0"/>
                          </a:rPr>
                          <m:t>)</m:t>
                        </m:r>
                      </m:e>
                      <m:sup>
                        <m:r>
                          <a:rPr lang="en-IN" sz="2400" i="1">
                            <a:latin typeface="Cambria Math" panose="02040503050406030204" pitchFamily="18" charset="0"/>
                          </a:rPr>
                          <m:t>𝑇</m:t>
                        </m:r>
                      </m:sup>
                    </m:sSup>
                  </m:oMath>
                </a14:m>
                <a:r>
                  <a:rPr lang="en-US" sz="2400" dirty="0">
                    <a:effectLst/>
                  </a:rPr>
                  <a:t> mean and covariance matrix </a:t>
                </a:r>
                <a:r>
                  <a:rPr lang="en-US" sz="2400" i="1" dirty="0">
                    <a:effectLst/>
                  </a:rPr>
                  <a:t>S</a:t>
                </a:r>
                <a:r>
                  <a:rPr lang="en-US" sz="2400" dirty="0">
                    <a:effectLst/>
                  </a:rPr>
                  <a:t> is defined as: </a:t>
                </a:r>
              </a:p>
            </p:txBody>
          </p:sp>
        </mc:Choice>
        <mc:Fallback xmlns="">
          <p:sp>
            <p:nvSpPr>
              <p:cNvPr id="22" name="Rectangle 21">
                <a:extLst>
                  <a:ext uri="{FF2B5EF4-FFF2-40B4-BE49-F238E27FC236}">
                    <a16:creationId xmlns:a16="http://schemas.microsoft.com/office/drawing/2014/main" id="{F4E2ECA1-F937-F646-920F-E0A3955816FA}"/>
                  </a:ext>
                </a:extLst>
              </p:cNvPr>
              <p:cNvSpPr>
                <a:spLocks noRot="1" noChangeAspect="1" noMove="1" noResize="1" noEditPoints="1" noAdjustHandles="1" noChangeArrowheads="1" noChangeShapeType="1" noTextEdit="1"/>
              </p:cNvSpPr>
              <p:nvPr/>
            </p:nvSpPr>
            <p:spPr>
              <a:xfrm>
                <a:off x="1529032" y="2381252"/>
                <a:ext cx="3569559" cy="3244721"/>
              </a:xfrm>
              <a:prstGeom prst="rect">
                <a:avLst/>
              </a:prstGeom>
              <a:blipFill>
                <a:blip r:embed="rId2"/>
                <a:stretch>
                  <a:fillRect l="-2837"/>
                </a:stretch>
              </a:blipFill>
            </p:spPr>
            <p:txBody>
              <a:bodyPr/>
              <a:lstStyle/>
              <a:p>
                <a:r>
                  <a:rPr lang="en-US">
                    <a:noFill/>
                  </a:rPr>
                  <a:t> </a:t>
                </a:r>
              </a:p>
            </p:txBody>
          </p:sp>
        </mc:Fallback>
      </mc:AlternateContent>
      <p:pic>
        <p:nvPicPr>
          <p:cNvPr id="32" name="Picture 31">
            <a:extLst>
              <a:ext uri="{FF2B5EF4-FFF2-40B4-BE49-F238E27FC236}">
                <a16:creationId xmlns:a16="http://schemas.microsoft.com/office/drawing/2014/main" id="{877E46DE-3164-6947-B2EC-95784EEF1F26}"/>
              </a:ext>
            </a:extLst>
          </p:cNvPr>
          <p:cNvPicPr/>
          <p:nvPr/>
        </p:nvPicPr>
        <p:blipFill>
          <a:blip r:embed="rId3">
            <a:extLst>
              <a:ext uri="{28A0092B-C50C-407E-A947-70E740481C1C}">
                <a14:useLocalDpi xmlns:a14="http://schemas.microsoft.com/office/drawing/2010/main" val="0"/>
              </a:ext>
            </a:extLst>
          </a:blip>
          <a:stretch>
            <a:fillRect/>
          </a:stretch>
        </p:blipFill>
        <p:spPr>
          <a:xfrm>
            <a:off x="1529032" y="5273036"/>
            <a:ext cx="3553778" cy="705873"/>
          </a:xfrm>
          <a:prstGeom prst="rect">
            <a:avLst/>
          </a:prstGeom>
        </p:spPr>
      </p:pic>
      <p:pic>
        <p:nvPicPr>
          <p:cNvPr id="13314" name="Picture 2" descr="Concept of Mahalanobis distance (MD). | Download Scientific Diagram">
            <a:extLst>
              <a:ext uri="{FF2B5EF4-FFF2-40B4-BE49-F238E27FC236}">
                <a16:creationId xmlns:a16="http://schemas.microsoft.com/office/drawing/2014/main" id="{D6925119-F9D9-8042-8A53-614CF39B61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4447" y="2542752"/>
            <a:ext cx="6127843" cy="350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12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45"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230A6C34-B587-F043-A668-B256BA877C1D}"/>
              </a:ext>
            </a:extLst>
          </p:cNvPr>
          <p:cNvSpPr txBox="1"/>
          <p:nvPr/>
        </p:nvSpPr>
        <p:spPr>
          <a:xfrm>
            <a:off x="1098468" y="885651"/>
            <a:ext cx="3229803" cy="462460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Types of Clustering Algorithms</a:t>
            </a:r>
          </a:p>
        </p:txBody>
      </p:sp>
      <p:sp>
        <p:nvSpPr>
          <p:cNvPr id="22" name="Rectangle 21">
            <a:extLst>
              <a:ext uri="{FF2B5EF4-FFF2-40B4-BE49-F238E27FC236}">
                <a16:creationId xmlns:a16="http://schemas.microsoft.com/office/drawing/2014/main" id="{B2D8E2B2-F010-A942-93F2-B9D3791F1266}"/>
              </a:ext>
            </a:extLst>
          </p:cNvPr>
          <p:cNvSpPr/>
          <p:nvPr/>
        </p:nvSpPr>
        <p:spPr>
          <a:xfrm>
            <a:off x="4978708" y="885651"/>
            <a:ext cx="6525220" cy="4616849"/>
          </a:xfrm>
          <a:prstGeom prst="rect">
            <a:avLst/>
          </a:prstGeom>
        </p:spPr>
        <p:txBody>
          <a:bodyPr vert="horz" lIns="91440" tIns="45720" rIns="91440" bIns="45720" rtlCol="0" anchor="ctr">
            <a:normAutofit/>
          </a:bodyPr>
          <a:lstStyle/>
          <a:p>
            <a:pPr marL="342900" lvl="0" indent="-228600">
              <a:lnSpc>
                <a:spcPct val="90000"/>
              </a:lnSpc>
              <a:spcAft>
                <a:spcPts val="600"/>
              </a:spcAft>
              <a:buFont typeface="Arial" panose="020B0604020202020204" pitchFamily="34" charset="0"/>
              <a:buChar char="•"/>
            </a:pPr>
            <a:r>
              <a:rPr lang="en-US" sz="2400" dirty="0"/>
              <a:t>K-Means Clustering</a:t>
            </a:r>
          </a:p>
          <a:p>
            <a:pPr marL="342900" lvl="0" indent="-228600">
              <a:lnSpc>
                <a:spcPct val="90000"/>
              </a:lnSpc>
              <a:spcAft>
                <a:spcPts val="600"/>
              </a:spcAft>
              <a:buFont typeface="Arial" panose="020B0604020202020204" pitchFamily="34" charset="0"/>
              <a:buChar char="•"/>
            </a:pPr>
            <a:r>
              <a:rPr lang="en-US" sz="2400" dirty="0"/>
              <a:t>K-Means ++ Clustering</a:t>
            </a:r>
          </a:p>
          <a:p>
            <a:pPr marL="342900" lvl="0" indent="-228600">
              <a:lnSpc>
                <a:spcPct val="90000"/>
              </a:lnSpc>
              <a:spcAft>
                <a:spcPts val="600"/>
              </a:spcAft>
              <a:buFont typeface="Arial" panose="020B0604020202020204" pitchFamily="34" charset="0"/>
              <a:buChar char="•"/>
            </a:pPr>
            <a:r>
              <a:rPr lang="en-US" sz="2400" dirty="0"/>
              <a:t>Hierarchical Clustering</a:t>
            </a:r>
          </a:p>
          <a:p>
            <a:pPr marL="342900" lvl="0" indent="-228600">
              <a:lnSpc>
                <a:spcPct val="90000"/>
              </a:lnSpc>
              <a:spcAft>
                <a:spcPts val="600"/>
              </a:spcAft>
              <a:buFont typeface="Arial" panose="020B0604020202020204" pitchFamily="34" charset="0"/>
              <a:buChar char="•"/>
            </a:pPr>
            <a:r>
              <a:rPr lang="en-US" sz="2400" dirty="0"/>
              <a:t>DBSCAN (Density Based Clustering)</a:t>
            </a:r>
          </a:p>
          <a:p>
            <a:pPr marL="342900" indent="-228600">
              <a:lnSpc>
                <a:spcPct val="90000"/>
              </a:lnSpc>
              <a:spcAft>
                <a:spcPts val="600"/>
              </a:spcAft>
              <a:buFont typeface="Arial" panose="020B0604020202020204" pitchFamily="34" charset="0"/>
              <a:buChar char="•"/>
            </a:pPr>
            <a:endParaRPr lang="en-US" sz="2400" dirty="0">
              <a:cs typeface="Calibri" panose="020F0502020204030204"/>
            </a:endParaRPr>
          </a:p>
          <a:p>
            <a:pPr marL="114300">
              <a:lnSpc>
                <a:spcPct val="90000"/>
              </a:lnSpc>
              <a:spcAft>
                <a:spcPts val="600"/>
              </a:spcAft>
            </a:pPr>
            <a:r>
              <a:rPr lang="en-US" sz="2400" dirty="0">
                <a:cs typeface="Calibri" panose="020F0502020204030204"/>
              </a:rPr>
              <a:t>Most Important of all these is the K-Means Clustering.</a:t>
            </a:r>
          </a:p>
        </p:txBody>
      </p:sp>
    </p:spTree>
    <p:extLst>
      <p:ext uri="{BB962C8B-B14F-4D97-AF65-F5344CB8AC3E}">
        <p14:creationId xmlns:p14="http://schemas.microsoft.com/office/powerpoint/2010/main" val="353943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9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Rectangle 19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Rectangle 20">
            <a:extLst>
              <a:ext uri="{FF2B5EF4-FFF2-40B4-BE49-F238E27FC236}">
                <a16:creationId xmlns:a16="http://schemas.microsoft.com/office/drawing/2014/main" id="{EBBFA3FD-9945-7540-83BC-085461832A67}"/>
              </a:ext>
            </a:extLst>
          </p:cNvPr>
          <p:cNvSpPr/>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solidFill>
                  <a:srgbClr val="FFFFFF"/>
                </a:solidFill>
                <a:latin typeface="+mj-lt"/>
                <a:ea typeface="+mj-ea"/>
                <a:cs typeface="+mj-cs"/>
              </a:rPr>
              <a:t>K-Means Clustering</a:t>
            </a:r>
            <a:endParaRPr lang="en-US" sz="4000">
              <a:solidFill>
                <a:srgbClr val="FFFFFF"/>
              </a:solidFill>
              <a:effectLst/>
              <a:latin typeface="+mj-lt"/>
              <a:ea typeface="+mj-ea"/>
              <a:cs typeface="+mj-cs"/>
            </a:endParaRPr>
          </a:p>
        </p:txBody>
      </p:sp>
      <p:sp>
        <p:nvSpPr>
          <p:cNvPr id="23" name="Rectangle 22">
            <a:extLst>
              <a:ext uri="{FF2B5EF4-FFF2-40B4-BE49-F238E27FC236}">
                <a16:creationId xmlns:a16="http://schemas.microsoft.com/office/drawing/2014/main" id="{52148817-E92A-7948-8EA6-0A5B3BD6CD6F}"/>
              </a:ext>
            </a:extLst>
          </p:cNvPr>
          <p:cNvSpPr/>
          <p:nvPr/>
        </p:nvSpPr>
        <p:spPr>
          <a:xfrm>
            <a:off x="1282029" y="2923075"/>
            <a:ext cx="5188199" cy="3563450"/>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2000" spc="-5" dirty="0"/>
              <a:t>K-Means attempts to classify data without having first been trained with labelled data.</a:t>
            </a:r>
            <a:r>
              <a:rPr lang="en-US" sz="2000" spc="-5" dirty="0">
                <a:ea typeface="+mn-lt"/>
                <a:cs typeface="+mn-lt"/>
              </a:rPr>
              <a:t> </a:t>
            </a:r>
            <a:endParaRPr lang="en-US" sz="2000" dirty="0">
              <a:ea typeface="+mn-lt"/>
              <a:cs typeface="+mn-lt"/>
            </a:endParaRPr>
          </a:p>
          <a:p>
            <a:pPr indent="-228600">
              <a:lnSpc>
                <a:spcPct val="90000"/>
              </a:lnSpc>
              <a:spcAft>
                <a:spcPts val="600"/>
              </a:spcAft>
              <a:buFont typeface="Arial" panose="020B0604020202020204" pitchFamily="34" charset="0"/>
              <a:buChar char="•"/>
            </a:pPr>
            <a:r>
              <a:rPr lang="en-US" sz="2000" spc="-5" dirty="0">
                <a:ea typeface="+mn-lt"/>
                <a:cs typeface="+mn-lt"/>
              </a:rPr>
              <a:t>In this type, the dataset is divided into a set of k groups, where K is used to define the number of pre-defined groups. </a:t>
            </a:r>
            <a:endParaRPr lang="en-US" sz="2000">
              <a:ea typeface="+mn-lt"/>
              <a:cs typeface="+mn-lt"/>
            </a:endParaRPr>
          </a:p>
          <a:p>
            <a:pPr indent="-228600">
              <a:lnSpc>
                <a:spcPct val="90000"/>
              </a:lnSpc>
              <a:spcAft>
                <a:spcPts val="600"/>
              </a:spcAft>
              <a:buFont typeface="Arial" panose="020B0604020202020204" pitchFamily="34" charset="0"/>
              <a:buChar char="•"/>
            </a:pPr>
            <a:r>
              <a:rPr lang="en-US" sz="2000" spc="-5" dirty="0">
                <a:ea typeface="+mn-lt"/>
                <a:cs typeface="+mn-lt"/>
              </a:rPr>
              <a:t>The cluster center is created in such a way that the distance between the data points of one cluster is minimum as compared to another cluster centroid.</a:t>
            </a:r>
            <a:r>
              <a:rPr lang="en-US" sz="2000" spc="-5" dirty="0"/>
              <a:t> </a:t>
            </a:r>
            <a:endParaRPr lang="en-US" sz="2000" dirty="0"/>
          </a:p>
          <a:p>
            <a:pPr indent="-228600">
              <a:lnSpc>
                <a:spcPct val="90000"/>
              </a:lnSpc>
              <a:spcAft>
                <a:spcPts val="600"/>
              </a:spcAft>
              <a:buFont typeface="Arial" panose="020B0604020202020204" pitchFamily="34" charset="0"/>
              <a:buChar char="•"/>
            </a:pPr>
            <a:r>
              <a:rPr lang="en-US" sz="2000" spc="-5" dirty="0"/>
              <a:t>Once the algorithm has been run and the groups are defined, any new data can be easily assigned to the most relevant group.</a:t>
            </a:r>
            <a:r>
              <a:rPr lang="en-US" sz="2000" dirty="0"/>
              <a:t> </a:t>
            </a:r>
            <a:endParaRPr lang="en-US" sz="2000">
              <a:cs typeface="Calibri"/>
            </a:endParaRPr>
          </a:p>
        </p:txBody>
      </p:sp>
      <p:pic>
        <p:nvPicPr>
          <p:cNvPr id="2" name="Picture 2" descr="Background pattern&#10;&#10;Description automatically generated">
            <a:extLst>
              <a:ext uri="{FF2B5EF4-FFF2-40B4-BE49-F238E27FC236}">
                <a16:creationId xmlns:a16="http://schemas.microsoft.com/office/drawing/2014/main" id="{371A30CC-17E9-4BBC-9BDF-4B6CB7E2DDC4}"/>
              </a:ext>
            </a:extLst>
          </p:cNvPr>
          <p:cNvPicPr>
            <a:picLocks noChangeAspect="1"/>
          </p:cNvPicPr>
          <p:nvPr/>
        </p:nvPicPr>
        <p:blipFill>
          <a:blip r:embed="rId2"/>
          <a:stretch>
            <a:fillRect/>
          </a:stretch>
        </p:blipFill>
        <p:spPr>
          <a:xfrm>
            <a:off x="6809723" y="2795042"/>
            <a:ext cx="3990975" cy="3555873"/>
          </a:xfrm>
          <a:prstGeom prst="rect">
            <a:avLst/>
          </a:prstGeom>
        </p:spPr>
      </p:pic>
    </p:spTree>
    <p:extLst>
      <p:ext uri="{BB962C8B-B14F-4D97-AF65-F5344CB8AC3E}">
        <p14:creationId xmlns:p14="http://schemas.microsoft.com/office/powerpoint/2010/main" val="3842447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4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TextBox 20">
            <a:extLst>
              <a:ext uri="{FF2B5EF4-FFF2-40B4-BE49-F238E27FC236}">
                <a16:creationId xmlns:a16="http://schemas.microsoft.com/office/drawing/2014/main" id="{0770DA3A-C34E-1C4F-B336-4E55DE34F2DA}"/>
              </a:ext>
            </a:extLst>
          </p:cNvPr>
          <p:cNvSpPr txBox="1"/>
          <p:nvPr/>
        </p:nvSpPr>
        <p:spPr>
          <a:xfrm>
            <a:off x="3150143" y="2377038"/>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dirty="0">
                <a:solidFill>
                  <a:srgbClr val="FFFFFF"/>
                </a:solidFill>
                <a:latin typeface="+mj-lt"/>
                <a:ea typeface="+mj-ea"/>
                <a:cs typeface="+mj-cs"/>
              </a:rPr>
              <a:t>Steps for K-Means Algorithm</a:t>
            </a:r>
            <a:endParaRPr lang="en-US" dirty="0">
              <a:ea typeface="+mj-ea"/>
            </a:endParaRPr>
          </a:p>
        </p:txBody>
      </p:sp>
    </p:spTree>
    <p:extLst>
      <p:ext uri="{BB962C8B-B14F-4D97-AF65-F5344CB8AC3E}">
        <p14:creationId xmlns:p14="http://schemas.microsoft.com/office/powerpoint/2010/main" val="2772313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9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Rectangle 19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Rectangle 20">
            <a:extLst>
              <a:ext uri="{FF2B5EF4-FFF2-40B4-BE49-F238E27FC236}">
                <a16:creationId xmlns:a16="http://schemas.microsoft.com/office/drawing/2014/main" id="{EBBFA3FD-9945-7540-83BC-085461832A67}"/>
              </a:ext>
            </a:extLst>
          </p:cNvPr>
          <p:cNvSpPr/>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solidFill>
                  <a:srgbClr val="FFFFFF"/>
                </a:solidFill>
                <a:latin typeface="+mj-lt"/>
                <a:ea typeface="+mj-ea"/>
                <a:cs typeface="+mj-cs"/>
              </a:rPr>
              <a:t>K-Means Clustering</a:t>
            </a:r>
            <a:endParaRPr lang="en-US" sz="4000">
              <a:solidFill>
                <a:srgbClr val="FFFFFF"/>
              </a:solidFill>
              <a:effectLst/>
              <a:latin typeface="+mj-lt"/>
              <a:ea typeface="+mj-ea"/>
              <a:cs typeface="+mj-cs"/>
            </a:endParaRPr>
          </a:p>
        </p:txBody>
      </p:sp>
      <p:sp>
        <p:nvSpPr>
          <p:cNvPr id="23" name="Rectangle 22">
            <a:extLst>
              <a:ext uri="{FF2B5EF4-FFF2-40B4-BE49-F238E27FC236}">
                <a16:creationId xmlns:a16="http://schemas.microsoft.com/office/drawing/2014/main" id="{52148817-E92A-7948-8EA6-0A5B3BD6CD6F}"/>
              </a:ext>
            </a:extLst>
          </p:cNvPr>
          <p:cNvSpPr/>
          <p:nvPr/>
        </p:nvSpPr>
        <p:spPr>
          <a:xfrm>
            <a:off x="2091654" y="2208700"/>
            <a:ext cx="8979149" cy="4468325"/>
          </a:xfrm>
          <a:prstGeom prst="rect">
            <a:avLst/>
          </a:prstGeom>
        </p:spPr>
        <p:txBody>
          <a:bodyPr vert="horz" lIns="91440" tIns="45720" rIns="91440" bIns="45720" rtlCol="0" anchor="t">
            <a:noAutofit/>
          </a:bodyPr>
          <a:lstStyle/>
          <a:p>
            <a:r>
              <a:rPr lang="en-US" sz="2000" b="1" spc="-5" dirty="0">
                <a:ea typeface="+mn-lt"/>
                <a:cs typeface="+mn-lt"/>
              </a:rPr>
              <a:t>Step 1</a:t>
            </a:r>
            <a:r>
              <a:rPr lang="en-US" sz="2000" spc="-5" dirty="0">
                <a:ea typeface="+mn-lt"/>
                <a:cs typeface="+mn-lt"/>
              </a:rPr>
              <a:t> : Choose the number of clusters , k </a:t>
            </a:r>
          </a:p>
          <a:p>
            <a:r>
              <a:rPr lang="en-US" sz="2000" b="1" spc="-5" dirty="0">
                <a:ea typeface="+mn-lt"/>
                <a:cs typeface="+mn-lt"/>
              </a:rPr>
              <a:t>Step 2</a:t>
            </a:r>
            <a:r>
              <a:rPr lang="en-US" sz="2000" spc="-5" dirty="0">
                <a:ea typeface="+mn-lt"/>
                <a:cs typeface="+mn-lt"/>
              </a:rPr>
              <a:t> : Randomly select the centroid of each cluster</a:t>
            </a:r>
          </a:p>
          <a:p>
            <a:r>
              <a:rPr lang="en-US" sz="2000" b="1" spc="-5">
                <a:ea typeface="+mn-lt"/>
                <a:cs typeface="+mn-lt"/>
              </a:rPr>
              <a:t>Step 3</a:t>
            </a:r>
            <a:r>
              <a:rPr lang="en-US" sz="2000" spc="-5">
                <a:ea typeface="+mn-lt"/>
                <a:cs typeface="+mn-lt"/>
              </a:rPr>
              <a:t> : Find the </a:t>
            </a:r>
            <a:r>
              <a:rPr lang="en-US" sz="2000" b="1" spc="-5" dirty="0">
                <a:latin typeface="Consolas"/>
                <a:cs typeface="Calibri"/>
              </a:rPr>
              <a:t>Euclidean distance</a:t>
            </a:r>
            <a:r>
              <a:rPr lang="en-US" sz="2000" spc="-5" dirty="0">
                <a:ea typeface="+mn-lt"/>
                <a:cs typeface="+mn-lt"/>
              </a:rPr>
              <a:t> between each data instance and centroids of all the clusters.</a:t>
            </a:r>
            <a:endParaRPr lang="en-US" sz="2000">
              <a:cs typeface="Calibri"/>
            </a:endParaRPr>
          </a:p>
          <a:p>
            <a:r>
              <a:rPr lang="en-US" sz="2000" b="1" spc="-5">
                <a:ea typeface="+mn-lt"/>
                <a:cs typeface="+mn-lt"/>
              </a:rPr>
              <a:t>Step 4 </a:t>
            </a:r>
            <a:r>
              <a:rPr lang="en-US" sz="2000" spc="-5">
                <a:ea typeface="+mn-lt"/>
                <a:cs typeface="+mn-lt"/>
              </a:rPr>
              <a:t>: Assign the data instances to the cluster of the centroid </a:t>
            </a:r>
            <a:r>
              <a:rPr lang="en-US" sz="2000" spc="-5" dirty="0">
                <a:ea typeface="+mn-lt"/>
                <a:cs typeface="+mn-lt"/>
              </a:rPr>
              <a:t>with </a:t>
            </a:r>
            <a:r>
              <a:rPr lang="en-US" sz="2000" b="1" spc="-5" dirty="0">
                <a:latin typeface="Consolas"/>
                <a:cs typeface="Calibri"/>
              </a:rPr>
              <a:t>nearest distance</a:t>
            </a:r>
            <a:r>
              <a:rPr lang="en-US" sz="2000" spc="-5" dirty="0">
                <a:ea typeface="+mn-lt"/>
                <a:cs typeface="+mn-lt"/>
              </a:rPr>
              <a:t>.</a:t>
            </a:r>
            <a:endParaRPr lang="en-US" sz="2000">
              <a:cs typeface="Calibri"/>
            </a:endParaRPr>
          </a:p>
          <a:p>
            <a:r>
              <a:rPr lang="en-US" sz="2000" b="1" spc="-5">
                <a:ea typeface="+mn-lt"/>
                <a:cs typeface="+mn-lt"/>
              </a:rPr>
              <a:t>Step 5</a:t>
            </a:r>
            <a:r>
              <a:rPr lang="en-US" sz="2000" spc="-5">
                <a:ea typeface="+mn-lt"/>
                <a:cs typeface="+mn-lt"/>
              </a:rPr>
              <a:t> : Calculate </a:t>
            </a:r>
            <a:r>
              <a:rPr lang="en-US" sz="2000" b="1" spc="-5">
                <a:latin typeface="Consolas"/>
                <a:cs typeface="Calibri"/>
              </a:rPr>
              <a:t>new centroid values</a:t>
            </a:r>
            <a:r>
              <a:rPr lang="en-US" sz="2000" spc="-5" dirty="0">
                <a:ea typeface="+mn-lt"/>
                <a:cs typeface="+mn-lt"/>
              </a:rPr>
              <a:t> based on the mean values of the coordinates of all the data instances from the corresponding cluster.</a:t>
            </a:r>
            <a:endParaRPr lang="en-US" sz="2000">
              <a:cs typeface="Calibri"/>
            </a:endParaRPr>
          </a:p>
          <a:p>
            <a:r>
              <a:rPr lang="en-US" sz="2000" b="1" spc="-5" dirty="0">
                <a:ea typeface="+mn-lt"/>
                <a:cs typeface="+mn-lt"/>
              </a:rPr>
              <a:t>Step 6</a:t>
            </a:r>
            <a:r>
              <a:rPr lang="en-US" sz="2000" spc="-5" dirty="0">
                <a:ea typeface="+mn-lt"/>
                <a:cs typeface="+mn-lt"/>
              </a:rPr>
              <a:t> : Repeat the 3 and 4 step till the model satisfies one of the </a:t>
            </a:r>
            <a:r>
              <a:rPr lang="en-US" sz="2000" spc="-5">
                <a:ea typeface="+mn-lt"/>
                <a:cs typeface="+mn-lt"/>
              </a:rPr>
              <a:t>below given condition :</a:t>
            </a:r>
            <a:endParaRPr lang="en-US" sz="2000" spc="-5" dirty="0">
              <a:ea typeface="+mn-lt"/>
              <a:cs typeface="+mn-lt"/>
            </a:endParaRPr>
          </a:p>
          <a:p>
            <a:endParaRPr lang="en-US" spc="-5" dirty="0">
              <a:ea typeface="+mn-lt"/>
              <a:cs typeface="+mn-lt"/>
            </a:endParaRPr>
          </a:p>
          <a:p>
            <a:r>
              <a:rPr lang="en-US" spc="-5">
                <a:ea typeface="+mn-lt"/>
                <a:cs typeface="+mn-lt"/>
              </a:rPr>
              <a:t>The model halts creating and optimizing clusters when either:</a:t>
            </a:r>
            <a:endParaRPr lang="en-US">
              <a:cs typeface="Calibri" panose="020F0502020204030204"/>
            </a:endParaRPr>
          </a:p>
          <a:p>
            <a:pPr>
              <a:buFont typeface="Arial" panose="020B0604020202020204" pitchFamily="34" charset="0"/>
              <a:buChar char="•"/>
            </a:pPr>
            <a:r>
              <a:rPr lang="en-US" spc="-5" dirty="0">
                <a:ea typeface="+mn-lt"/>
                <a:cs typeface="+mn-lt"/>
              </a:rPr>
              <a:t>The centroids have stabilized — there is no change in their values because the clustering has been successful.</a:t>
            </a:r>
            <a:endParaRPr lang="en-US" dirty="0"/>
          </a:p>
          <a:p>
            <a:pPr>
              <a:buFont typeface="Arial" panose="020B0604020202020204" pitchFamily="34" charset="0"/>
              <a:buChar char="•"/>
            </a:pPr>
            <a:r>
              <a:rPr lang="en-US" spc="-5" dirty="0">
                <a:ea typeface="+mn-lt"/>
                <a:cs typeface="+mn-lt"/>
              </a:rPr>
              <a:t>The defined number of iterations has been achieved.</a:t>
            </a:r>
            <a:endParaRPr lang="en-US" dirty="0"/>
          </a:p>
          <a:p>
            <a:pPr indent="-228600">
              <a:lnSpc>
                <a:spcPct val="90000"/>
              </a:lnSpc>
              <a:spcAft>
                <a:spcPts val="600"/>
              </a:spcAft>
              <a:buFont typeface="Arial" panose="020B0604020202020204" pitchFamily="34" charset="0"/>
              <a:buChar char="•"/>
            </a:pPr>
            <a:endParaRPr lang="en-US" spc="-5" dirty="0">
              <a:cs typeface="Calibri"/>
            </a:endParaRPr>
          </a:p>
        </p:txBody>
      </p:sp>
    </p:spTree>
    <p:extLst>
      <p:ext uri="{BB962C8B-B14F-4D97-AF65-F5344CB8AC3E}">
        <p14:creationId xmlns:p14="http://schemas.microsoft.com/office/powerpoint/2010/main" val="135899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711DA15-E596-AD45-9EE5-78137C61E16C}"/>
              </a:ext>
            </a:extLst>
          </p:cNvPr>
          <p:cNvSpPr txBox="1"/>
          <p:nvPr/>
        </p:nvSpPr>
        <p:spPr>
          <a:xfrm>
            <a:off x="3863" y="847725"/>
            <a:ext cx="3795279" cy="5257799"/>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3600" dirty="0">
                <a:solidFill>
                  <a:srgbClr val="2C2C2C"/>
                </a:solidFill>
                <a:latin typeface="+mj-lt"/>
                <a:ea typeface="+mj-ea"/>
                <a:cs typeface="+mj-cs"/>
              </a:rPr>
              <a:t>1.Select </a:t>
            </a:r>
            <a:r>
              <a:rPr lang="en-US" sz="3600" b="1" dirty="0">
                <a:solidFill>
                  <a:srgbClr val="2C2C2C"/>
                </a:solidFill>
                <a:latin typeface="+mj-lt"/>
                <a:ea typeface="+mj-ea"/>
                <a:cs typeface="+mj-cs"/>
              </a:rPr>
              <a:t>K</a:t>
            </a:r>
            <a:r>
              <a:rPr lang="en-US" sz="3600" dirty="0">
                <a:solidFill>
                  <a:srgbClr val="2C2C2C"/>
                </a:solidFill>
                <a:latin typeface="+mj-lt"/>
                <a:ea typeface="+mj-ea"/>
                <a:cs typeface="+mj-cs"/>
              </a:rPr>
              <a:t> random points as cluster center's called centroids. Let’s say we choose K = 4.</a:t>
            </a:r>
          </a:p>
        </p:txBody>
      </p:sp>
      <p:sp>
        <p:nvSpPr>
          <p:cNvPr id="3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picture containing table, computer&#10;&#10;Description automatically generated">
            <a:extLst>
              <a:ext uri="{FF2B5EF4-FFF2-40B4-BE49-F238E27FC236}">
                <a16:creationId xmlns:a16="http://schemas.microsoft.com/office/drawing/2014/main" id="{45DF5EBA-68A9-EB45-9B60-408392C896C0}"/>
              </a:ext>
            </a:extLst>
          </p:cNvPr>
          <p:cNvPicPr>
            <a:picLocks noChangeAspect="1"/>
          </p:cNvPicPr>
          <p:nvPr/>
        </p:nvPicPr>
        <p:blipFill rotWithShape="1">
          <a:blip r:embed="rId2"/>
          <a:srcRect r="10244" b="2"/>
          <a:stretch/>
        </p:blipFill>
        <p:spPr>
          <a:xfrm>
            <a:off x="4062964" y="942538"/>
            <a:ext cx="7163222" cy="4808332"/>
          </a:xfrm>
          <a:prstGeom prst="rect">
            <a:avLst/>
          </a:prstGeom>
          <a:effectLst/>
        </p:spPr>
      </p:pic>
    </p:spTree>
    <p:extLst>
      <p:ext uri="{BB962C8B-B14F-4D97-AF65-F5344CB8AC3E}">
        <p14:creationId xmlns:p14="http://schemas.microsoft.com/office/powerpoint/2010/main" val="1394955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BF47C6D-FF2D-514E-9A6B-6DF9F61F5CBD}"/>
              </a:ext>
            </a:extLst>
          </p:cNvPr>
          <p:cNvSpPr/>
          <p:nvPr/>
        </p:nvSpPr>
        <p:spPr>
          <a:xfrm>
            <a:off x="200026" y="640081"/>
            <a:ext cx="3243262" cy="5257799"/>
          </a:xfrm>
          <a:prstGeom prst="rect">
            <a:avLst/>
          </a:prstGeom>
        </p:spPr>
        <p:txBody>
          <a:bodyPr vert="horz" lIns="91440" tIns="45720" rIns="91440" bIns="45720" rtlCol="0" anchor="ctr">
            <a:normAutofit/>
          </a:bodyPr>
          <a:lstStyle/>
          <a:p>
            <a:pPr marL="342900" indent="-342900">
              <a:lnSpc>
                <a:spcPct val="90000"/>
              </a:lnSpc>
              <a:spcBef>
                <a:spcPct val="0"/>
              </a:spcBef>
              <a:spcAft>
                <a:spcPts val="600"/>
              </a:spcAft>
            </a:pPr>
            <a:r>
              <a:rPr lang="en-US" sz="3600" dirty="0">
                <a:solidFill>
                  <a:srgbClr val="2C2C2C"/>
                </a:solidFill>
                <a:latin typeface="+mj-lt"/>
                <a:ea typeface="+mj-ea"/>
                <a:cs typeface="+mj-cs"/>
              </a:rPr>
              <a:t>2. Assign each object to the group that has the closest centroid using the Distance formula . </a:t>
            </a:r>
          </a:p>
        </p:txBody>
      </p:sp>
      <p:sp>
        <p:nvSpPr>
          <p:cNvPr id="30"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close up of a device&#10;&#10;Description automatically generated">
            <a:extLst>
              <a:ext uri="{FF2B5EF4-FFF2-40B4-BE49-F238E27FC236}">
                <a16:creationId xmlns:a16="http://schemas.microsoft.com/office/drawing/2014/main" id="{55D693DE-3D10-304A-8378-0EA1479E35F3}"/>
              </a:ext>
            </a:extLst>
          </p:cNvPr>
          <p:cNvPicPr>
            <a:picLocks noChangeAspect="1"/>
          </p:cNvPicPr>
          <p:nvPr/>
        </p:nvPicPr>
        <p:blipFill rotWithShape="1">
          <a:blip r:embed="rId2"/>
          <a:srcRect r="9496" b="-2"/>
          <a:stretch/>
        </p:blipFill>
        <p:spPr>
          <a:xfrm>
            <a:off x="4062964" y="942538"/>
            <a:ext cx="7163222" cy="4808332"/>
          </a:xfrm>
          <a:prstGeom prst="rect">
            <a:avLst/>
          </a:prstGeom>
          <a:effectLst/>
        </p:spPr>
      </p:pic>
    </p:spTree>
    <p:extLst>
      <p:ext uri="{BB962C8B-B14F-4D97-AF65-F5344CB8AC3E}">
        <p14:creationId xmlns:p14="http://schemas.microsoft.com/office/powerpoint/2010/main" val="28810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A88A7-EBE6-B7D0-1136-9D2EA8A2F51A}"/>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b="0" i="0" u="none" strike="noStrike" kern="1200" dirty="0">
                <a:solidFill>
                  <a:schemeClr val="tx1"/>
                </a:solidFill>
                <a:effectLst/>
                <a:latin typeface="+mj-lt"/>
                <a:ea typeface="+mj-ea"/>
                <a:cs typeface="+mj-cs"/>
              </a:rPr>
              <a:t>Week </a:t>
            </a:r>
            <a:r>
              <a:rPr lang="en-US" sz="5400" dirty="0"/>
              <a:t>:</a:t>
            </a:r>
            <a:r>
              <a:rPr lang="en-US" sz="5400" b="0" i="0" u="none" strike="noStrike" kern="1200" dirty="0">
                <a:solidFill>
                  <a:schemeClr val="tx1"/>
                </a:solidFill>
                <a:effectLst/>
                <a:latin typeface="+mj-lt"/>
                <a:ea typeface="+mj-ea"/>
                <a:cs typeface="+mj-cs"/>
              </a:rPr>
              <a:t> Cluster Analysis</a:t>
            </a:r>
            <a:r>
              <a:rPr lang="en-US" sz="5400" kern="1200" dirty="0">
                <a:solidFill>
                  <a:schemeClr val="tx1"/>
                </a:solidFill>
                <a:latin typeface="+mj-lt"/>
                <a:ea typeface="+mj-ea"/>
                <a:cs typeface="+mj-cs"/>
              </a:rPr>
              <a:t> </a:t>
            </a:r>
          </a:p>
        </p:txBody>
      </p:sp>
      <p:grpSp>
        <p:nvGrpSpPr>
          <p:cNvPr id="7" name="Group 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0FD3856-72EA-E65D-4C11-07870397613E}"/>
              </a:ext>
            </a:extLst>
          </p:cNvPr>
          <p:cNvGraphicFramePr>
            <a:graphicFrameLocks noGrp="1"/>
          </p:cNvGraphicFramePr>
          <p:nvPr>
            <p:ph idx="1"/>
            <p:extLst>
              <p:ext uri="{D42A27DB-BD31-4B8C-83A1-F6EECF244321}">
                <p14:modId xmlns:p14="http://schemas.microsoft.com/office/powerpoint/2010/main" val="3584231030"/>
              </p:ext>
            </p:extLst>
          </p:nvPr>
        </p:nvGraphicFramePr>
        <p:xfrm>
          <a:off x="5922492" y="1299888"/>
          <a:ext cx="5536002" cy="4199474"/>
        </p:xfrm>
        <a:graphic>
          <a:graphicData uri="http://schemas.openxmlformats.org/drawingml/2006/table">
            <a:tbl>
              <a:tblPr>
                <a:solidFill>
                  <a:srgbClr val="F2F2F2">
                    <a:alpha val="45098"/>
                  </a:srgbClr>
                </a:solidFill>
                <a:tableStyleId>{5C22544A-7EE6-4342-B048-85BDC9FD1C3A}</a:tableStyleId>
              </a:tblPr>
              <a:tblGrid>
                <a:gridCol w="638771">
                  <a:extLst>
                    <a:ext uri="{9D8B030D-6E8A-4147-A177-3AD203B41FA5}">
                      <a16:colId xmlns:a16="http://schemas.microsoft.com/office/drawing/2014/main" val="2117832327"/>
                    </a:ext>
                  </a:extLst>
                </a:gridCol>
                <a:gridCol w="4897231">
                  <a:extLst>
                    <a:ext uri="{9D8B030D-6E8A-4147-A177-3AD203B41FA5}">
                      <a16:colId xmlns:a16="http://schemas.microsoft.com/office/drawing/2014/main" val="349033297"/>
                    </a:ext>
                  </a:extLst>
                </a:gridCol>
              </a:tblGrid>
              <a:tr h="811262">
                <a:tc>
                  <a:txBody>
                    <a:bodyPr/>
                    <a:lstStyle/>
                    <a:p>
                      <a:pPr algn="ctr" fontAlgn="b"/>
                      <a:r>
                        <a:rPr lang="en-US" sz="3100" u="none" strike="noStrike" cap="none" spc="0">
                          <a:solidFill>
                            <a:schemeClr val="tx1"/>
                          </a:solidFill>
                          <a:effectLst/>
                        </a:rPr>
                        <a:t>1</a:t>
                      </a:r>
                      <a:endParaRPr lang="en-US" sz="3100" b="0" i="0" u="none" strike="noStrike" cap="none" spc="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tc>
                  <a:txBody>
                    <a:bodyPr/>
                    <a:lstStyle/>
                    <a:p>
                      <a:pPr algn="l" fontAlgn="b"/>
                      <a:r>
                        <a:rPr lang="en-US" sz="3100" u="none" strike="noStrike" cap="none" spc="0">
                          <a:solidFill>
                            <a:schemeClr val="tx1"/>
                          </a:solidFill>
                          <a:effectLst/>
                        </a:rPr>
                        <a:t>Market Basket Analysis </a:t>
                      </a:r>
                      <a:endParaRPr lang="en-US" sz="3100" b="0" i="0" u="none" strike="noStrike" cap="none" spc="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extLst>
                  <a:ext uri="{0D108BD9-81ED-4DB2-BD59-A6C34878D82A}">
                    <a16:rowId xmlns:a16="http://schemas.microsoft.com/office/drawing/2014/main" val="2822814142"/>
                  </a:ext>
                </a:extLst>
              </a:tr>
              <a:tr h="811262">
                <a:tc>
                  <a:txBody>
                    <a:bodyPr/>
                    <a:lstStyle/>
                    <a:p>
                      <a:pPr algn="ctr" fontAlgn="b"/>
                      <a:r>
                        <a:rPr lang="en-US" sz="3100" u="none" strike="noStrike" cap="none" spc="0">
                          <a:solidFill>
                            <a:schemeClr val="tx1"/>
                          </a:solidFill>
                          <a:effectLst/>
                        </a:rPr>
                        <a:t>2</a:t>
                      </a:r>
                      <a:endParaRPr lang="en-US" sz="3100" b="0" i="0" u="none" strike="noStrike" cap="none" spc="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l" fontAlgn="b"/>
                      <a:r>
                        <a:rPr lang="en-US" sz="3100" u="none" strike="noStrike" cap="none" spc="0">
                          <a:solidFill>
                            <a:schemeClr val="tx1"/>
                          </a:solidFill>
                          <a:effectLst/>
                        </a:rPr>
                        <a:t>K means clustering </a:t>
                      </a:r>
                      <a:endParaRPr lang="en-US" sz="3100" b="0" i="0" u="none" strike="noStrike" cap="none" spc="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3072022963"/>
                  </a:ext>
                </a:extLst>
              </a:tr>
              <a:tr h="1288475">
                <a:tc>
                  <a:txBody>
                    <a:bodyPr/>
                    <a:lstStyle/>
                    <a:p>
                      <a:pPr algn="ctr" fontAlgn="b"/>
                      <a:r>
                        <a:rPr lang="en-US" sz="3100" u="none" strike="noStrike" cap="none" spc="0" dirty="0">
                          <a:solidFill>
                            <a:schemeClr val="tx1"/>
                          </a:solidFill>
                          <a:effectLst/>
                        </a:rPr>
                        <a:t>3</a:t>
                      </a:r>
                      <a:endParaRPr lang="en-US" sz="3100" b="0" i="0" u="none" strike="noStrike" cap="none" spc="0" dirty="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l" fontAlgn="b"/>
                      <a:r>
                        <a:rPr lang="en-US" sz="3100" u="none" strike="noStrike" cap="none" spc="0" dirty="0">
                          <a:solidFill>
                            <a:schemeClr val="tx1"/>
                          </a:solidFill>
                          <a:effectLst/>
                        </a:rPr>
                        <a:t>Case study: 1</a:t>
                      </a:r>
                      <a:endParaRPr lang="en-US" sz="3100" b="0" i="0" u="none" strike="noStrike" cap="none" spc="0" dirty="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114334582"/>
                  </a:ext>
                </a:extLst>
              </a:tr>
              <a:tr h="1288475">
                <a:tc>
                  <a:txBody>
                    <a:bodyPr/>
                    <a:lstStyle/>
                    <a:p>
                      <a:pPr algn="ctr" fontAlgn="b"/>
                      <a:r>
                        <a:rPr lang="en-US" sz="3100" u="none" strike="noStrike" cap="none" spc="0">
                          <a:solidFill>
                            <a:schemeClr val="tx1"/>
                          </a:solidFill>
                          <a:effectLst/>
                        </a:rPr>
                        <a:t>4</a:t>
                      </a:r>
                      <a:endParaRPr lang="en-US" sz="3100" b="0" i="0" u="none" strike="noStrike" cap="none" spc="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l" fontAlgn="b"/>
                      <a:r>
                        <a:rPr lang="en-US" sz="3100" u="none" strike="noStrike" cap="none" spc="0" dirty="0">
                          <a:solidFill>
                            <a:schemeClr val="tx1"/>
                          </a:solidFill>
                          <a:effectLst/>
                        </a:rPr>
                        <a:t>Case study: 2</a:t>
                      </a:r>
                      <a:endParaRPr lang="en-US" sz="3100" b="0" i="0" u="none" strike="noStrike" cap="none" spc="0" dirty="0">
                        <a:solidFill>
                          <a:schemeClr val="tx1"/>
                        </a:solidFill>
                        <a:effectLst/>
                        <a:latin typeface="Calibri" panose="020F0502020204030204" pitchFamily="34" charset="0"/>
                      </a:endParaRPr>
                    </a:p>
                  </a:txBody>
                  <a:tcPr marL="74564" marR="74564" marT="238606"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529528254"/>
                  </a:ext>
                </a:extLst>
              </a:tr>
            </a:tbl>
          </a:graphicData>
        </a:graphic>
      </p:graphicFrame>
    </p:spTree>
    <p:extLst>
      <p:ext uri="{BB962C8B-B14F-4D97-AF65-F5344CB8AC3E}">
        <p14:creationId xmlns:p14="http://schemas.microsoft.com/office/powerpoint/2010/main" val="1627841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9F9F199-1784-BC4B-80B2-DE0F80BAF4C1}"/>
              </a:ext>
            </a:extLst>
          </p:cNvPr>
          <p:cNvSpPr/>
          <p:nvPr/>
        </p:nvSpPr>
        <p:spPr>
          <a:xfrm>
            <a:off x="154115" y="644366"/>
            <a:ext cx="3271837" cy="556926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rgbClr val="2C2C2C"/>
                </a:solidFill>
                <a:latin typeface="+mj-lt"/>
                <a:ea typeface="+mj-ea"/>
                <a:cs typeface="+mj-cs"/>
              </a:rPr>
              <a:t>3. When all objects have been assigned, recalculate the positions of the K centroids. </a:t>
            </a:r>
            <a:r>
              <a:rPr lang="en-IN" sz="3600" dirty="0">
                <a:solidFill>
                  <a:schemeClr val="tx1">
                    <a:lumMod val="85000"/>
                    <a:lumOff val="15000"/>
                  </a:schemeClr>
                </a:solidFill>
                <a:latin typeface="+mj-lt"/>
              </a:rPr>
              <a:t>Repeat Steps 2 and 3 until the centroids no longer move.</a:t>
            </a:r>
          </a:p>
          <a:p>
            <a:pPr lvl="0">
              <a:lnSpc>
                <a:spcPct val="90000"/>
              </a:lnSpc>
              <a:spcBef>
                <a:spcPct val="0"/>
              </a:spcBef>
              <a:spcAft>
                <a:spcPts val="600"/>
              </a:spcAft>
            </a:pPr>
            <a:endParaRPr lang="en-US" sz="3600" dirty="0">
              <a:solidFill>
                <a:srgbClr val="2C2C2C"/>
              </a:solidFill>
              <a:latin typeface="+mj-lt"/>
              <a:ea typeface="+mj-ea"/>
              <a:cs typeface="+mj-cs"/>
            </a:endParaRPr>
          </a:p>
        </p:txBody>
      </p:sp>
      <p:sp>
        <p:nvSpPr>
          <p:cNvPr id="30"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close up of a device&#10;&#10;Description automatically generated">
            <a:extLst>
              <a:ext uri="{FF2B5EF4-FFF2-40B4-BE49-F238E27FC236}">
                <a16:creationId xmlns:a16="http://schemas.microsoft.com/office/drawing/2014/main" id="{3E6FE669-DE9C-9045-9669-4CF1E0C2137A}"/>
              </a:ext>
            </a:extLst>
          </p:cNvPr>
          <p:cNvPicPr>
            <a:picLocks noChangeAspect="1"/>
          </p:cNvPicPr>
          <p:nvPr/>
        </p:nvPicPr>
        <p:blipFill rotWithShape="1">
          <a:blip r:embed="rId2"/>
          <a:srcRect r="11359"/>
          <a:stretch/>
        </p:blipFill>
        <p:spPr>
          <a:xfrm>
            <a:off x="4062964" y="942538"/>
            <a:ext cx="7163222" cy="4808332"/>
          </a:xfrm>
          <a:prstGeom prst="rect">
            <a:avLst/>
          </a:prstGeom>
          <a:effectLst/>
        </p:spPr>
      </p:pic>
    </p:spTree>
    <p:extLst>
      <p:ext uri="{BB962C8B-B14F-4D97-AF65-F5344CB8AC3E}">
        <p14:creationId xmlns:p14="http://schemas.microsoft.com/office/powerpoint/2010/main" val="567016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717A2548-5EDC-1C40-9E90-5F691533FA1D}"/>
              </a:ext>
            </a:extLst>
          </p:cNvPr>
          <p:cNvSpPr/>
          <p:nvPr/>
        </p:nvSpPr>
        <p:spPr>
          <a:xfrm>
            <a:off x="958506" y="800392"/>
            <a:ext cx="10264697" cy="121210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Selecting the optimal K</a:t>
            </a:r>
            <a:endParaRPr lang="en-US" sz="4000" kern="1200">
              <a:solidFill>
                <a:srgbClr val="FFFFFF"/>
              </a:solidFill>
              <a:effectLst/>
              <a:latin typeface="+mj-lt"/>
              <a:ea typeface="+mj-ea"/>
              <a:cs typeface="+mj-cs"/>
            </a:endParaRPr>
          </a:p>
        </p:txBody>
      </p:sp>
      <p:sp>
        <p:nvSpPr>
          <p:cNvPr id="26" name="Rectangle 25">
            <a:extLst>
              <a:ext uri="{FF2B5EF4-FFF2-40B4-BE49-F238E27FC236}">
                <a16:creationId xmlns:a16="http://schemas.microsoft.com/office/drawing/2014/main" id="{8F672A8E-C865-824E-891B-20801FE5AEFD}"/>
              </a:ext>
            </a:extLst>
          </p:cNvPr>
          <p:cNvSpPr/>
          <p:nvPr/>
        </p:nvSpPr>
        <p:spPr>
          <a:xfrm>
            <a:off x="1529032" y="2544054"/>
            <a:ext cx="9708995" cy="154145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The K-means algorithm aims to choose centroids that minimize the </a:t>
            </a:r>
            <a:r>
              <a:rPr lang="en-US" sz="2400" b="1" dirty="0"/>
              <a:t>inertia </a:t>
            </a:r>
            <a:r>
              <a:rPr lang="en-US" sz="2400" b="1" dirty="0" err="1"/>
              <a:t>i.e</a:t>
            </a:r>
            <a:r>
              <a:rPr lang="en-US" sz="2400" b="1" dirty="0"/>
              <a:t> </a:t>
            </a:r>
            <a:r>
              <a:rPr lang="en-US" sz="2400" b="1" dirty="0">
                <a:ea typeface="+mn-lt"/>
                <a:cs typeface="+mn-lt"/>
              </a:rPr>
              <a:t>the sum of distances of all the points within a cluster from the centroid of that cluster.</a:t>
            </a:r>
          </a:p>
          <a:p>
            <a:pPr indent="-228600">
              <a:lnSpc>
                <a:spcPct val="90000"/>
              </a:lnSpc>
              <a:spcAft>
                <a:spcPts val="600"/>
              </a:spcAft>
              <a:buFont typeface="Arial" panose="020B0604020202020204" pitchFamily="34" charset="0"/>
              <a:buChar char="•"/>
            </a:pPr>
            <a:r>
              <a:rPr lang="en-US" sz="2400" dirty="0">
                <a:cs typeface="Calibri"/>
              </a:rPr>
              <a:t>This means the sum of intra cluster distance should be minimum.</a:t>
            </a:r>
          </a:p>
        </p:txBody>
      </p:sp>
      <p:pic>
        <p:nvPicPr>
          <p:cNvPr id="34" name="Picture 33" descr="A close up of a logo&#10;&#10;Description automatically generated">
            <a:extLst>
              <a:ext uri="{FF2B5EF4-FFF2-40B4-BE49-F238E27FC236}">
                <a16:creationId xmlns:a16="http://schemas.microsoft.com/office/drawing/2014/main" id="{DE59F473-6158-F04C-9316-4D72B3285739}"/>
              </a:ext>
            </a:extLst>
          </p:cNvPr>
          <p:cNvPicPr>
            <a:picLocks noChangeAspect="1"/>
          </p:cNvPicPr>
          <p:nvPr/>
        </p:nvPicPr>
        <p:blipFill>
          <a:blip r:embed="rId2"/>
          <a:stretch>
            <a:fillRect/>
          </a:stretch>
        </p:blipFill>
        <p:spPr>
          <a:xfrm>
            <a:off x="4802392" y="4394364"/>
            <a:ext cx="2587215" cy="1034886"/>
          </a:xfrm>
          <a:prstGeom prst="rect">
            <a:avLst/>
          </a:prstGeom>
        </p:spPr>
      </p:pic>
    </p:spTree>
    <p:extLst>
      <p:ext uri="{BB962C8B-B14F-4D97-AF65-F5344CB8AC3E}">
        <p14:creationId xmlns:p14="http://schemas.microsoft.com/office/powerpoint/2010/main" val="202700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5952A37-2D94-BD47-BB0F-0A0BCDC9D018}"/>
              </a:ext>
            </a:extLst>
          </p:cNvPr>
          <p:cNvSpPr/>
          <p:nvPr/>
        </p:nvSpPr>
        <p:spPr>
          <a:xfrm>
            <a:off x="603938" y="640081"/>
            <a:ext cx="2608655" cy="52577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a:solidFill>
                  <a:srgbClr val="2C2C2C"/>
                </a:solidFill>
                <a:latin typeface="+mj-lt"/>
                <a:ea typeface="+mj-ea"/>
                <a:cs typeface="+mj-cs"/>
              </a:rPr>
              <a:t>The Elbow Method</a:t>
            </a:r>
            <a:endParaRPr lang="en-US" sz="3600">
              <a:solidFill>
                <a:srgbClr val="2C2C2C"/>
              </a:solidFill>
              <a:latin typeface="+mj-lt"/>
              <a:ea typeface="+mj-ea"/>
              <a:cs typeface="+mj-cs"/>
            </a:endParaRPr>
          </a:p>
        </p:txBody>
      </p:sp>
      <p:sp>
        <p:nvSpPr>
          <p:cNvPr id="29"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lose up of a map&#10;&#10;Description automatically generated">
            <a:extLst>
              <a:ext uri="{FF2B5EF4-FFF2-40B4-BE49-F238E27FC236}">
                <a16:creationId xmlns:a16="http://schemas.microsoft.com/office/drawing/2014/main" id="{99E94725-6827-9D4F-841A-D8D385A4465B}"/>
              </a:ext>
            </a:extLst>
          </p:cNvPr>
          <p:cNvPicPr>
            <a:picLocks noChangeAspect="1"/>
          </p:cNvPicPr>
          <p:nvPr/>
        </p:nvPicPr>
        <p:blipFill rotWithShape="1">
          <a:blip r:embed="rId2"/>
          <a:srcRect l="3870" r="2970" b="-2"/>
          <a:stretch/>
        </p:blipFill>
        <p:spPr>
          <a:xfrm>
            <a:off x="4062964" y="942538"/>
            <a:ext cx="7163222" cy="4808332"/>
          </a:xfrm>
          <a:prstGeom prst="rect">
            <a:avLst/>
          </a:prstGeom>
          <a:effectLst/>
        </p:spPr>
      </p:pic>
      <p:sp>
        <p:nvSpPr>
          <p:cNvPr id="2" name="TextBox 1">
            <a:extLst>
              <a:ext uri="{FF2B5EF4-FFF2-40B4-BE49-F238E27FC236}">
                <a16:creationId xmlns:a16="http://schemas.microsoft.com/office/drawing/2014/main" id="{AD667FBB-9183-4400-8ACB-F331A635D850}"/>
              </a:ext>
            </a:extLst>
          </p:cNvPr>
          <p:cNvSpPr txBox="1"/>
          <p:nvPr/>
        </p:nvSpPr>
        <p:spPr>
          <a:xfrm>
            <a:off x="466725" y="3943350"/>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40424E"/>
                </a:solidFill>
                <a:latin typeface="urw-din"/>
              </a:rPr>
              <a:t>The </a:t>
            </a:r>
            <a:r>
              <a:rPr lang="en-US" b="1" dirty="0">
                <a:solidFill>
                  <a:srgbClr val="40424E"/>
                </a:solidFill>
                <a:latin typeface="urw-din"/>
              </a:rPr>
              <a:t>Elbow Method</a:t>
            </a:r>
            <a:r>
              <a:rPr lang="en-US" dirty="0">
                <a:solidFill>
                  <a:srgbClr val="40424E"/>
                </a:solidFill>
                <a:latin typeface="urw-din"/>
              </a:rPr>
              <a:t> is one of the most popular methods to determine this optimal value of k.</a:t>
            </a:r>
          </a:p>
          <a:p>
            <a:endParaRPr lang="en-US" dirty="0">
              <a:solidFill>
                <a:srgbClr val="40424E"/>
              </a:solidFill>
              <a:latin typeface="urw-din"/>
            </a:endParaRPr>
          </a:p>
          <a:p>
            <a:r>
              <a:rPr lang="en-US" dirty="0">
                <a:solidFill>
                  <a:srgbClr val="40424E"/>
                </a:solidFill>
                <a:latin typeface="urw-din"/>
              </a:rPr>
              <a:t>The number of cluster at which the inertia is minimum is </a:t>
            </a:r>
            <a:r>
              <a:rPr lang="en-US" dirty="0" err="1">
                <a:solidFill>
                  <a:srgbClr val="40424E"/>
                </a:solidFill>
                <a:latin typeface="urw-din"/>
              </a:rPr>
              <a:t>choosen</a:t>
            </a:r>
            <a:r>
              <a:rPr lang="en-US" dirty="0">
                <a:solidFill>
                  <a:srgbClr val="40424E"/>
                </a:solidFill>
                <a:latin typeface="urw-din"/>
              </a:rPr>
              <a:t> .</a:t>
            </a:r>
          </a:p>
        </p:txBody>
      </p:sp>
    </p:spTree>
    <p:extLst>
      <p:ext uri="{BB962C8B-B14F-4D97-AF65-F5344CB8AC3E}">
        <p14:creationId xmlns:p14="http://schemas.microsoft.com/office/powerpoint/2010/main" val="943216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TextBox 20">
            <a:extLst>
              <a:ext uri="{FF2B5EF4-FFF2-40B4-BE49-F238E27FC236}">
                <a16:creationId xmlns:a16="http://schemas.microsoft.com/office/drawing/2014/main" id="{441D2D50-E148-B141-BABA-249C53B8AA0D}"/>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kern="1200">
                <a:solidFill>
                  <a:srgbClr val="FFFFFF"/>
                </a:solidFill>
                <a:latin typeface="+mj-lt"/>
                <a:ea typeface="+mj-ea"/>
                <a:cs typeface="+mj-cs"/>
              </a:rPr>
              <a:t>Thankyou</a:t>
            </a:r>
          </a:p>
        </p:txBody>
      </p:sp>
    </p:spTree>
    <p:extLst>
      <p:ext uri="{BB962C8B-B14F-4D97-AF65-F5344CB8AC3E}">
        <p14:creationId xmlns:p14="http://schemas.microsoft.com/office/powerpoint/2010/main" val="55134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37;p28">
            <a:extLst>
              <a:ext uri="{FF2B5EF4-FFF2-40B4-BE49-F238E27FC236}">
                <a16:creationId xmlns:a16="http://schemas.microsoft.com/office/drawing/2014/main" id="{C961F5C4-2E42-2E4D-BBC6-DCD4D0B433D5}"/>
              </a:ext>
            </a:extLst>
          </p:cNvPr>
          <p:cNvSpPr txBox="1">
            <a:spLocks noGrp="1"/>
          </p:cNvSpPr>
          <p:nvPr>
            <p:ph type="ctrTitle"/>
          </p:nvPr>
        </p:nvSpPr>
        <p:spPr>
          <a:xfrm>
            <a:off x="1524000" y="1293338"/>
            <a:ext cx="9144000" cy="3274592"/>
          </a:xfrm>
          <a:prstGeom prst="rect">
            <a:avLst/>
          </a:prstGeom>
        </p:spPr>
        <p:txBody>
          <a:bodyPr spcFirstLastPara="1" vert="horz" lIns="91440" tIns="45720" rIns="91440" bIns="45720" rtlCol="0" anchor="ctr" anchorCtr="0">
            <a:normAutofit/>
          </a:bodyPr>
          <a:lstStyle/>
          <a:p>
            <a:pPr lvl="0" algn="ctr">
              <a:spcBef>
                <a:spcPct val="0"/>
              </a:spcBef>
            </a:pPr>
            <a:br>
              <a:rPr lang="en-US" sz="7200" kern="1200">
                <a:solidFill>
                  <a:schemeClr val="tx1"/>
                </a:solidFill>
                <a:latin typeface="+mj-lt"/>
                <a:ea typeface="+mj-ea"/>
                <a:cs typeface="+mj-cs"/>
              </a:rPr>
            </a:br>
            <a:r>
              <a:rPr lang="en-US" sz="7200" kern="1200">
                <a:solidFill>
                  <a:schemeClr val="tx1"/>
                </a:solidFill>
                <a:latin typeface="+mj-lt"/>
                <a:ea typeface="+mj-ea"/>
                <a:cs typeface="+mj-cs"/>
              </a:rPr>
              <a:t>Introduction  To Unsupervised Learning</a:t>
            </a:r>
          </a:p>
        </p:txBody>
      </p:sp>
      <p:cxnSp>
        <p:nvCxnSpPr>
          <p:cNvPr id="59" name="Straight Connector 5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44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50" name="Rectangle 49">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53" name="Rectangle 52">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35FBD0B-6798-2545-BF09-A9D98018A403}"/>
              </a:ext>
            </a:extLst>
          </p:cNvPr>
          <p:cNvSpPr txBox="1"/>
          <p:nvPr/>
        </p:nvSpPr>
        <p:spPr>
          <a:xfrm>
            <a:off x="1153618" y="1239927"/>
            <a:ext cx="4008586" cy="46805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kern="1200">
                <a:solidFill>
                  <a:schemeClr val="tx1"/>
                </a:solidFill>
                <a:latin typeface="+mj-lt"/>
                <a:ea typeface="+mj-ea"/>
                <a:cs typeface="+mj-cs"/>
              </a:rPr>
              <a:t>Unsupervised Learning</a:t>
            </a:r>
            <a:endParaRPr lang="en-US" sz="5200" kern="1200">
              <a:solidFill>
                <a:schemeClr val="tx1"/>
              </a:solidFill>
              <a:latin typeface="+mj-lt"/>
              <a:ea typeface="+mj-ea"/>
              <a:cs typeface="+mj-cs"/>
            </a:endParaRPr>
          </a:p>
        </p:txBody>
      </p:sp>
      <p:sp>
        <p:nvSpPr>
          <p:cNvPr id="2" name="TextBox 1">
            <a:extLst>
              <a:ext uri="{FF2B5EF4-FFF2-40B4-BE49-F238E27FC236}">
                <a16:creationId xmlns:a16="http://schemas.microsoft.com/office/drawing/2014/main" id="{D385AF87-859E-460C-BBD1-B55236DA7994}"/>
              </a:ext>
            </a:extLst>
          </p:cNvPr>
          <p:cNvSpPr txBox="1"/>
          <p:nvPr/>
        </p:nvSpPr>
        <p:spPr>
          <a:xfrm>
            <a:off x="6291923" y="1239927"/>
            <a:ext cx="4971824" cy="468058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a:t>Unsupervised Learning</a:t>
            </a:r>
            <a:r>
              <a:rPr lang="en-US" sz="2000"/>
              <a:t> is a machine learning technique in which the users do not need to supervise the model. </a:t>
            </a:r>
          </a:p>
          <a:p>
            <a:pPr indent="-228600">
              <a:lnSpc>
                <a:spcPct val="90000"/>
              </a:lnSpc>
              <a:spcAft>
                <a:spcPts val="600"/>
              </a:spcAft>
              <a:buFont typeface="Arial" panose="020B0604020202020204" pitchFamily="34" charset="0"/>
              <a:buChar char="•"/>
            </a:pPr>
            <a:r>
              <a:rPr lang="en-US" sz="2000"/>
              <a:t>Instead, it allows the model to work on its own to discover patterns and information that was previously undetected. It mainly deals with the unlabelled data. </a:t>
            </a:r>
          </a:p>
        </p:txBody>
      </p:sp>
    </p:spTree>
    <p:extLst>
      <p:ext uri="{BB962C8B-B14F-4D97-AF65-F5344CB8AC3E}">
        <p14:creationId xmlns:p14="http://schemas.microsoft.com/office/powerpoint/2010/main" val="44812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4" name="Rectangle 3093">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F0F141-8C78-466A-8DBB-289BED6B4822}"/>
              </a:ext>
            </a:extLst>
          </p:cNvPr>
          <p:cNvSpPr txBox="1"/>
          <p:nvPr/>
        </p:nvSpPr>
        <p:spPr>
          <a:xfrm>
            <a:off x="795528" y="386930"/>
            <a:ext cx="10141799" cy="130055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a:solidFill>
                  <a:schemeClr val="tx1"/>
                </a:solidFill>
                <a:latin typeface="+mj-lt"/>
                <a:ea typeface="+mj-ea"/>
                <a:cs typeface="+mj-cs"/>
              </a:rPr>
              <a:t>Let's understand Unsupervised Learning with an example</a:t>
            </a:r>
            <a:endParaRPr lang="en-US" sz="4400" kern="1200">
              <a:solidFill>
                <a:schemeClr val="tx1"/>
              </a:solidFill>
              <a:latin typeface="+mj-lt"/>
              <a:ea typeface="+mj-ea"/>
              <a:cs typeface="+mj-cs"/>
            </a:endParaRPr>
          </a:p>
        </p:txBody>
      </p:sp>
      <p:sp>
        <p:nvSpPr>
          <p:cNvPr id="3096" name="Rectangle 3095">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Rectangle 309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17D876BB-833B-402D-A4BD-1806AE9F1BF5}"/>
              </a:ext>
            </a:extLst>
          </p:cNvPr>
          <p:cNvPicPr>
            <a:picLocks noChangeAspect="1"/>
          </p:cNvPicPr>
          <p:nvPr/>
        </p:nvPicPr>
        <p:blipFill>
          <a:blip r:embed="rId2"/>
          <a:stretch>
            <a:fillRect/>
          </a:stretch>
        </p:blipFill>
        <p:spPr>
          <a:xfrm>
            <a:off x="829508" y="2524715"/>
            <a:ext cx="4761851" cy="3714244"/>
          </a:xfrm>
          <a:prstGeom prst="rect">
            <a:avLst/>
          </a:prstGeom>
        </p:spPr>
      </p:pic>
      <p:sp>
        <p:nvSpPr>
          <p:cNvPr id="4" name="TextBox 3">
            <a:extLst>
              <a:ext uri="{FF2B5EF4-FFF2-40B4-BE49-F238E27FC236}">
                <a16:creationId xmlns:a16="http://schemas.microsoft.com/office/drawing/2014/main" id="{FBDC324F-5437-4EF6-9B5E-9CBEC65ACDA7}"/>
              </a:ext>
            </a:extLst>
          </p:cNvPr>
          <p:cNvSpPr txBox="1"/>
          <p:nvPr/>
        </p:nvSpPr>
        <p:spPr>
          <a:xfrm>
            <a:off x="6406429" y="2599509"/>
            <a:ext cx="4530898" cy="36394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a:t>1. Unsupervised learning works by detecting the similarities and then grouping the similar points together and form clusters .</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2.  Whenever a new data point comes its features are matched with the clusters made and it allocated to the cluster with the most similarity . </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Here , in this diagram three clusters are made based on the features , actions and functionality .</a:t>
            </a:r>
          </a:p>
        </p:txBody>
      </p:sp>
      <p:sp>
        <p:nvSpPr>
          <p:cNvPr id="3100" name="Rectangle 3099">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981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30"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F6B8D1A6-16BA-6C44-83BB-4A3F6B7EC758}"/>
              </a:ext>
            </a:extLst>
          </p:cNvPr>
          <p:cNvSpPr txBox="1"/>
          <p:nvPr/>
        </p:nvSpPr>
        <p:spPr>
          <a:xfrm>
            <a:off x="1098468" y="885651"/>
            <a:ext cx="3229803" cy="462460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Clustering</a:t>
            </a:r>
          </a:p>
        </p:txBody>
      </p:sp>
      <p:sp>
        <p:nvSpPr>
          <p:cNvPr id="22" name="TextBox 21">
            <a:extLst>
              <a:ext uri="{FF2B5EF4-FFF2-40B4-BE49-F238E27FC236}">
                <a16:creationId xmlns:a16="http://schemas.microsoft.com/office/drawing/2014/main" id="{2A59D90B-EFB8-7B42-AB36-59A45B0759F4}"/>
              </a:ext>
            </a:extLst>
          </p:cNvPr>
          <p:cNvSpPr txBox="1"/>
          <p:nvPr/>
        </p:nvSpPr>
        <p:spPr>
          <a:xfrm>
            <a:off x="5218790" y="1125733"/>
            <a:ext cx="6525220" cy="4616849"/>
          </a:xfrm>
          <a:prstGeom prst="rect">
            <a:avLst/>
          </a:prstGeom>
        </p:spPr>
        <p:txBody>
          <a:bodyPr vert="horz" lIns="91440" tIns="45720" rIns="91440" bIns="45720" rtlCol="0" anchor="ctr">
            <a:normAutofit fontScale="92500" lnSpcReduction="10000"/>
          </a:bodyPr>
          <a:lstStyle/>
          <a:p>
            <a:pPr>
              <a:lnSpc>
                <a:spcPct val="90000"/>
              </a:lnSpc>
              <a:spcAft>
                <a:spcPts val="600"/>
              </a:spcAft>
            </a:pPr>
            <a:r>
              <a:rPr lang="en-US" sz="2400" b="1" i="1" dirty="0"/>
              <a:t>What is Clustering?</a:t>
            </a:r>
          </a:p>
          <a:p>
            <a:pPr>
              <a:lnSpc>
                <a:spcPct val="90000"/>
              </a:lnSpc>
              <a:spcAft>
                <a:spcPts val="600"/>
              </a:spcAft>
            </a:pPr>
            <a:endParaRPr lang="en-US" sz="2400"/>
          </a:p>
          <a:p>
            <a:pPr indent="-228600">
              <a:lnSpc>
                <a:spcPct val="90000"/>
              </a:lnSpc>
              <a:spcAft>
                <a:spcPts val="600"/>
              </a:spcAft>
              <a:buFont typeface="Arial" panose="020B0604020202020204" pitchFamily="34" charset="0"/>
              <a:buChar char="•"/>
            </a:pPr>
            <a:r>
              <a:rPr lang="en-US" sz="2400" dirty="0">
                <a:ea typeface="+mn-lt"/>
                <a:cs typeface="+mn-lt"/>
              </a:rPr>
              <a:t>Clustering can be considered the most important </a:t>
            </a:r>
            <a:r>
              <a:rPr lang="en-US" sz="2400" i="1" dirty="0">
                <a:ea typeface="+mn-lt"/>
                <a:cs typeface="+mn-lt"/>
              </a:rPr>
              <a:t>unsupervised learning</a:t>
            </a:r>
            <a:r>
              <a:rPr lang="en-US" sz="2400" dirty="0">
                <a:ea typeface="+mn-lt"/>
                <a:cs typeface="+mn-lt"/>
              </a:rPr>
              <a:t> problem.</a:t>
            </a:r>
          </a:p>
          <a:p>
            <a:pPr>
              <a:lnSpc>
                <a:spcPct val="90000"/>
              </a:lnSpc>
              <a:spcAft>
                <a:spcPts val="600"/>
              </a:spcAft>
            </a:pPr>
            <a:endParaRPr lang="en-US" sz="2400" dirty="0">
              <a:cs typeface="Calibri" panose="020F0502020204030204"/>
            </a:endParaRPr>
          </a:p>
          <a:p>
            <a:pPr indent="-228600">
              <a:lnSpc>
                <a:spcPct val="90000"/>
              </a:lnSpc>
              <a:spcAft>
                <a:spcPts val="600"/>
              </a:spcAft>
              <a:buFont typeface="Arial" panose="020B0604020202020204" pitchFamily="34" charset="0"/>
              <a:buChar char="•"/>
            </a:pPr>
            <a:r>
              <a:rPr lang="en-US" sz="2400" dirty="0"/>
              <a:t>Clustering is the task of dividing the population or data points into several groups such that data points in the same groups are more similar to other data points in the same group than those in other groups. </a:t>
            </a:r>
            <a:r>
              <a:rPr lang="en-US" sz="2400" dirty="0">
                <a:ea typeface="+mn-lt"/>
                <a:cs typeface="+mn-lt"/>
              </a:rPr>
              <a:t>It does it by finding some similar patterns in the unlabeled dataset such as shape, size, color, behavior, etc., and divides them as per the presence and absence of those similar patterns.</a:t>
            </a:r>
          </a:p>
          <a:p>
            <a:pPr>
              <a:lnSpc>
                <a:spcPct val="90000"/>
              </a:lnSpc>
              <a:spcAft>
                <a:spcPts val="600"/>
              </a:spcAft>
            </a:pPr>
            <a:r>
              <a:rPr lang="en-US" sz="2400" dirty="0"/>
              <a:t>In simple words, the aim is to segregate groups with similar traits and assign them into clusters </a:t>
            </a:r>
            <a:endParaRPr lang="en-US" sz="2400">
              <a:cs typeface="Calibri"/>
            </a:endParaRPr>
          </a:p>
        </p:txBody>
      </p:sp>
    </p:spTree>
    <p:extLst>
      <p:ext uri="{BB962C8B-B14F-4D97-AF65-F5344CB8AC3E}">
        <p14:creationId xmlns:p14="http://schemas.microsoft.com/office/powerpoint/2010/main" val="65433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CE6E2BE-C8D0-F04E-BEE7-668BB933C890}"/>
              </a:ext>
            </a:extLst>
          </p:cNvPr>
          <p:cNvSpPr txBox="1"/>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a:latin typeface="+mj-lt"/>
                <a:ea typeface="+mj-ea"/>
                <a:cs typeface="+mj-cs"/>
              </a:rPr>
              <a:t>Requirements of Clustering</a:t>
            </a:r>
            <a:endParaRPr lang="en-US" sz="3700">
              <a:latin typeface="+mj-lt"/>
              <a:ea typeface="+mj-ea"/>
              <a:cs typeface="+mj-cs"/>
            </a:endParaRPr>
          </a:p>
        </p:txBody>
      </p:sp>
      <p:grpSp>
        <p:nvGrpSpPr>
          <p:cNvPr id="35" name="Group 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6" name="Rectangle 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2F77827-F2BC-5641-BC16-4930E1DF5993}"/>
              </a:ext>
            </a:extLst>
          </p:cNvPr>
          <p:cNvSpPr/>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900"/>
              <a:t>The main requirements that a clustering algorithm should satisfy are:</a:t>
            </a:r>
          </a:p>
          <a:p>
            <a:pPr indent="-228600">
              <a:lnSpc>
                <a:spcPct val="90000"/>
              </a:lnSpc>
              <a:buFont typeface="Arial" panose="020B0604020202020204" pitchFamily="34" charset="0"/>
              <a:buChar char="•"/>
            </a:pPr>
            <a:endParaRPr lang="en-US" sz="1900"/>
          </a:p>
          <a:p>
            <a:pPr marL="342900" marR="30480" lvl="0" indent="-228600">
              <a:lnSpc>
                <a:spcPct val="90000"/>
              </a:lnSpc>
              <a:spcBef>
                <a:spcPts val="600"/>
              </a:spcBef>
              <a:spcAft>
                <a:spcPts val="720"/>
              </a:spcAft>
              <a:buSzPts val="1000"/>
              <a:buFont typeface="Arial" panose="020B0604020202020204" pitchFamily="34" charset="0"/>
              <a:buChar char="•"/>
              <a:tabLst>
                <a:tab pos="457200" algn="l"/>
              </a:tabLst>
            </a:pPr>
            <a:r>
              <a:rPr lang="en-US" sz="1900" b="1"/>
              <a:t>Scalability</a:t>
            </a:r>
          </a:p>
          <a:p>
            <a:pPr marL="342900" marR="30480" lvl="0" indent="-228600">
              <a:lnSpc>
                <a:spcPct val="90000"/>
              </a:lnSpc>
              <a:spcBef>
                <a:spcPts val="600"/>
              </a:spcBef>
              <a:spcAft>
                <a:spcPts val="720"/>
              </a:spcAft>
              <a:buSzPts val="1000"/>
              <a:buFont typeface="Arial" panose="020B0604020202020204" pitchFamily="34" charset="0"/>
              <a:buChar char="•"/>
              <a:tabLst>
                <a:tab pos="457200" algn="l"/>
              </a:tabLst>
            </a:pPr>
            <a:r>
              <a:rPr lang="en-US" sz="1900" b="1"/>
              <a:t>Ability to deal with different kinds of attributes</a:t>
            </a:r>
            <a:r>
              <a:rPr lang="en-US" sz="1900"/>
              <a:t> </a:t>
            </a:r>
          </a:p>
          <a:p>
            <a:pPr marL="342900" marR="30480" lvl="0" indent="-228600">
              <a:lnSpc>
                <a:spcPct val="90000"/>
              </a:lnSpc>
              <a:spcBef>
                <a:spcPts val="600"/>
              </a:spcBef>
              <a:spcAft>
                <a:spcPts val="720"/>
              </a:spcAft>
              <a:buSzPts val="1000"/>
              <a:buFont typeface="Arial" panose="020B0604020202020204" pitchFamily="34" charset="0"/>
              <a:buChar char="•"/>
              <a:tabLst>
                <a:tab pos="457200" algn="l"/>
              </a:tabLst>
            </a:pPr>
            <a:r>
              <a:rPr lang="en-US" sz="1900" b="1"/>
              <a:t>Discovery of clusters with attribute shape</a:t>
            </a:r>
            <a:r>
              <a:rPr lang="en-US" sz="1900"/>
              <a:t> </a:t>
            </a:r>
          </a:p>
          <a:p>
            <a:pPr marL="342900" marR="30480" lvl="0" indent="-228600">
              <a:lnSpc>
                <a:spcPct val="90000"/>
              </a:lnSpc>
              <a:spcBef>
                <a:spcPts val="600"/>
              </a:spcBef>
              <a:spcAft>
                <a:spcPts val="720"/>
              </a:spcAft>
              <a:buSzPts val="1000"/>
              <a:buFont typeface="Arial" panose="020B0604020202020204" pitchFamily="34" charset="0"/>
              <a:buChar char="•"/>
              <a:tabLst>
                <a:tab pos="457200" algn="l"/>
              </a:tabLst>
            </a:pPr>
            <a:r>
              <a:rPr lang="en-US" sz="1900" b="1"/>
              <a:t>High dimensionality</a:t>
            </a:r>
          </a:p>
          <a:p>
            <a:pPr marL="342900" marR="30480" lvl="0" indent="-228600">
              <a:lnSpc>
                <a:spcPct val="90000"/>
              </a:lnSpc>
              <a:spcBef>
                <a:spcPts val="600"/>
              </a:spcBef>
              <a:spcAft>
                <a:spcPts val="720"/>
              </a:spcAft>
              <a:buSzPts val="1000"/>
              <a:buFont typeface="Arial" panose="020B0604020202020204" pitchFamily="34" charset="0"/>
              <a:buChar char="•"/>
              <a:tabLst>
                <a:tab pos="457200" algn="l"/>
              </a:tabLst>
            </a:pPr>
            <a:r>
              <a:rPr lang="en-US" sz="1900" b="1"/>
              <a:t>Ability to deal with noisy data</a:t>
            </a:r>
          </a:p>
          <a:p>
            <a:pPr marL="342900" marR="30480" lvl="0" indent="-228600">
              <a:lnSpc>
                <a:spcPct val="90000"/>
              </a:lnSpc>
              <a:spcBef>
                <a:spcPts val="600"/>
              </a:spcBef>
              <a:spcAft>
                <a:spcPts val="720"/>
              </a:spcAft>
              <a:buSzPts val="1000"/>
              <a:buFont typeface="Arial" panose="020B0604020202020204" pitchFamily="34" charset="0"/>
              <a:buChar char="•"/>
              <a:tabLst>
                <a:tab pos="457200" algn="l"/>
              </a:tabLst>
            </a:pPr>
            <a:r>
              <a:rPr lang="en-US" sz="1900" b="1"/>
              <a:t>Interpretability</a:t>
            </a:r>
            <a:endParaRPr lang="en-US" sz="1900"/>
          </a:p>
        </p:txBody>
      </p:sp>
      <p:sp>
        <p:nvSpPr>
          <p:cNvPr id="41" name="Rectangle 4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5E83FC6B-C765-4415-B982-EBFA9822B7BA}"/>
              </a:ext>
            </a:extLst>
          </p:cNvPr>
          <p:cNvPicPr>
            <a:picLocks noChangeAspect="1"/>
          </p:cNvPicPr>
          <p:nvPr/>
        </p:nvPicPr>
        <p:blipFill rotWithShape="1">
          <a:blip r:embed="rId2"/>
          <a:srcRect l="22631"/>
          <a:stretch/>
        </p:blipFill>
        <p:spPr>
          <a:xfrm>
            <a:off x="5977788" y="799352"/>
            <a:ext cx="5425410" cy="5259296"/>
          </a:xfrm>
          <a:prstGeom prst="rect">
            <a:avLst/>
          </a:prstGeom>
        </p:spPr>
      </p:pic>
    </p:spTree>
    <p:extLst>
      <p:ext uri="{BB962C8B-B14F-4D97-AF65-F5344CB8AC3E}">
        <p14:creationId xmlns:p14="http://schemas.microsoft.com/office/powerpoint/2010/main" val="126819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8">
            <a:extLst>
              <a:ext uri="{FF2B5EF4-FFF2-40B4-BE49-F238E27FC236}">
                <a16:creationId xmlns:a16="http://schemas.microsoft.com/office/drawing/2014/main" id="{2CCAFB3E-E6E2-4587-A5FC-061F9AED9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9126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1" name="Picture 30">
            <a:extLst>
              <a:ext uri="{FF2B5EF4-FFF2-40B4-BE49-F238E27FC236}">
                <a16:creationId xmlns:a16="http://schemas.microsoft.com/office/drawing/2014/main" id="{5975841F-9161-4650-BCE5-20FFE7E296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a:off x="575867" y="1"/>
            <a:ext cx="6629806"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1" name="TextBox 20">
            <a:extLst>
              <a:ext uri="{FF2B5EF4-FFF2-40B4-BE49-F238E27FC236}">
                <a16:creationId xmlns:a16="http://schemas.microsoft.com/office/drawing/2014/main" id="{A35FBD0B-6798-2545-BF09-A9D98018A403}"/>
              </a:ext>
            </a:extLst>
          </p:cNvPr>
          <p:cNvSpPr txBox="1"/>
          <p:nvPr/>
        </p:nvSpPr>
        <p:spPr>
          <a:xfrm>
            <a:off x="726057" y="3121701"/>
            <a:ext cx="3658053" cy="17865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kern="1200">
                <a:solidFill>
                  <a:srgbClr val="FFFFFF"/>
                </a:solidFill>
                <a:latin typeface="+mj-lt"/>
                <a:ea typeface="+mj-ea"/>
                <a:cs typeface="+mj-cs"/>
              </a:rPr>
              <a:t>Clustering Example</a:t>
            </a:r>
          </a:p>
        </p:txBody>
      </p:sp>
      <p:sp>
        <p:nvSpPr>
          <p:cNvPr id="42" name="Rectangle 32">
            <a:extLst>
              <a:ext uri="{FF2B5EF4-FFF2-40B4-BE49-F238E27FC236}">
                <a16:creationId xmlns:a16="http://schemas.microsoft.com/office/drawing/2014/main" id="{640086A0-762B-44EE-AA70-A7268A72A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262" y="0"/>
            <a:ext cx="590073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a:extLst>
              <a:ext uri="{FF2B5EF4-FFF2-40B4-BE49-F238E27FC236}">
                <a16:creationId xmlns:a16="http://schemas.microsoft.com/office/drawing/2014/main" id="{4D109D1C-0991-B547-9D98-A86FCDC7AB74}"/>
              </a:ext>
            </a:extLst>
          </p:cNvPr>
          <p:cNvGraphicFramePr>
            <a:graphicFrameLocks noGrp="1"/>
          </p:cNvGraphicFramePr>
          <p:nvPr/>
        </p:nvGraphicFramePr>
        <p:xfrm>
          <a:off x="5422381" y="745220"/>
          <a:ext cx="1315192" cy="5367557"/>
        </p:xfrm>
        <a:graphic>
          <a:graphicData uri="http://schemas.openxmlformats.org/drawingml/2006/table">
            <a:tbl>
              <a:tblPr firstRow="1" bandRow="1">
                <a:tableStyleId>{5C22544A-7EE6-4342-B048-85BDC9FD1C3A}</a:tableStyleId>
              </a:tblPr>
              <a:tblGrid>
                <a:gridCol w="657596">
                  <a:extLst>
                    <a:ext uri="{9D8B030D-6E8A-4147-A177-3AD203B41FA5}">
                      <a16:colId xmlns:a16="http://schemas.microsoft.com/office/drawing/2014/main" val="2126822851"/>
                    </a:ext>
                  </a:extLst>
                </a:gridCol>
                <a:gridCol w="657596">
                  <a:extLst>
                    <a:ext uri="{9D8B030D-6E8A-4147-A177-3AD203B41FA5}">
                      <a16:colId xmlns:a16="http://schemas.microsoft.com/office/drawing/2014/main" val="2071127839"/>
                    </a:ext>
                  </a:extLst>
                </a:gridCol>
              </a:tblGrid>
              <a:tr h="173147">
                <a:tc>
                  <a:txBody>
                    <a:bodyPr/>
                    <a:lstStyle/>
                    <a:p>
                      <a:pPr algn="ctr" fontAlgn="b"/>
                      <a:r>
                        <a:rPr lang="en-IN" sz="900" u="none" strike="noStrike">
                          <a:effectLst/>
                        </a:rPr>
                        <a:t> A</a:t>
                      </a:r>
                      <a:endParaRPr lang="en-IN" sz="900" b="1"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B</a:t>
                      </a:r>
                      <a:endParaRPr lang="en-IN" sz="900" b="1"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711435595"/>
                  </a:ext>
                </a:extLst>
              </a:tr>
              <a:tr h="173147">
                <a:tc>
                  <a:txBody>
                    <a:bodyPr/>
                    <a:lstStyle/>
                    <a:p>
                      <a:pPr algn="ctr" fontAlgn="b"/>
                      <a:r>
                        <a:rPr lang="en-IN" sz="900" u="none" strike="noStrike">
                          <a:effectLst/>
                        </a:rPr>
                        <a:t>7</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27</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528588195"/>
                  </a:ext>
                </a:extLst>
              </a:tr>
              <a:tr h="173147">
                <a:tc>
                  <a:txBody>
                    <a:bodyPr/>
                    <a:lstStyle/>
                    <a:p>
                      <a:pPr algn="ctr" fontAlgn="b"/>
                      <a:r>
                        <a:rPr lang="en-IN" sz="900" u="none" strike="noStrike">
                          <a:effectLst/>
                        </a:rPr>
                        <a:t>18</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32</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010852192"/>
                  </a:ext>
                </a:extLst>
              </a:tr>
              <a:tr h="173147">
                <a:tc>
                  <a:txBody>
                    <a:bodyPr/>
                    <a:lstStyle/>
                    <a:p>
                      <a:pPr algn="ctr" fontAlgn="b"/>
                      <a:r>
                        <a:rPr lang="en-IN" sz="900" u="none" strike="noStrike">
                          <a:effectLst/>
                        </a:rPr>
                        <a:t>26</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1081617008"/>
                  </a:ext>
                </a:extLst>
              </a:tr>
              <a:tr h="173147">
                <a:tc>
                  <a:txBody>
                    <a:bodyPr/>
                    <a:lstStyle/>
                    <a:p>
                      <a:pPr algn="ctr" fontAlgn="b"/>
                      <a:r>
                        <a:rPr lang="en-IN" sz="900" u="none" strike="noStrike">
                          <a:effectLst/>
                        </a:rPr>
                        <a:t>6</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4073598567"/>
                  </a:ext>
                </a:extLst>
              </a:tr>
              <a:tr h="173147">
                <a:tc>
                  <a:txBody>
                    <a:bodyPr/>
                    <a:lstStyle/>
                    <a:p>
                      <a:pPr algn="ctr" fontAlgn="b"/>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7</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873397128"/>
                  </a:ext>
                </a:extLst>
              </a:tr>
              <a:tr h="173147">
                <a:tc>
                  <a:txBody>
                    <a:bodyPr/>
                    <a:lstStyle/>
                    <a:p>
                      <a:pPr algn="ctr" fontAlgn="b"/>
                      <a:r>
                        <a:rPr lang="en-IN" sz="900" u="none" strike="noStrike">
                          <a:effectLst/>
                        </a:rPr>
                        <a:t>9</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22</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4233195008"/>
                  </a:ext>
                </a:extLst>
              </a:tr>
              <a:tr h="173147">
                <a:tc>
                  <a:txBody>
                    <a:bodyPr/>
                    <a:lstStyle/>
                    <a:p>
                      <a:pPr algn="ctr" fontAlgn="b"/>
                      <a:r>
                        <a:rPr lang="en-IN" sz="900" u="none" strike="noStrike">
                          <a:effectLst/>
                        </a:rPr>
                        <a:t>20</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25</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456729521"/>
                  </a:ext>
                </a:extLst>
              </a:tr>
              <a:tr h="173147">
                <a:tc>
                  <a:txBody>
                    <a:bodyPr/>
                    <a:lstStyle/>
                    <a:p>
                      <a:pPr algn="ctr" fontAlgn="b"/>
                      <a:r>
                        <a:rPr lang="en-IN" sz="900" u="none" strike="noStrike">
                          <a:effectLst/>
                        </a:rPr>
                        <a:t>22</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113321328"/>
                  </a:ext>
                </a:extLst>
              </a:tr>
              <a:tr h="173147">
                <a:tc>
                  <a:txBody>
                    <a:bodyPr/>
                    <a:lstStyle/>
                    <a:p>
                      <a:pPr algn="ctr" fontAlgn="b"/>
                      <a:r>
                        <a:rPr lang="en-IN" sz="900" u="none" strike="noStrike">
                          <a:effectLst/>
                        </a:rPr>
                        <a:t>30</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4</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625705711"/>
                  </a:ext>
                </a:extLst>
              </a:tr>
              <a:tr h="173147">
                <a:tc>
                  <a:txBody>
                    <a:bodyPr/>
                    <a:lstStyle/>
                    <a:p>
                      <a:pPr algn="ctr" fontAlgn="b"/>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dirty="0">
                          <a:effectLst/>
                        </a:rPr>
                        <a:t>6</a:t>
                      </a:r>
                      <a:endParaRPr lang="en-IN" sz="900" b="0" i="0" u="none" strike="noStrike" dirty="0">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869066229"/>
                  </a:ext>
                </a:extLst>
              </a:tr>
              <a:tr h="173147">
                <a:tc>
                  <a:txBody>
                    <a:bodyPr/>
                    <a:lstStyle/>
                    <a:p>
                      <a:pPr algn="ctr" fontAlgn="b"/>
                      <a:r>
                        <a:rPr lang="en-IN" sz="900" u="none" strike="noStrike">
                          <a:effectLst/>
                        </a:rPr>
                        <a:t>20</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30</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4174339137"/>
                  </a:ext>
                </a:extLst>
              </a:tr>
              <a:tr h="173147">
                <a:tc>
                  <a:txBody>
                    <a:bodyPr/>
                    <a:lstStyle/>
                    <a:p>
                      <a:pPr algn="ctr" fontAlgn="b"/>
                      <a:r>
                        <a:rPr lang="en-IN" sz="900" u="none" strike="noStrike">
                          <a:effectLst/>
                        </a:rPr>
                        <a:t>10</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25</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923943896"/>
                  </a:ext>
                </a:extLst>
              </a:tr>
              <a:tr h="173147">
                <a:tc>
                  <a:txBody>
                    <a:bodyPr/>
                    <a:lstStyle/>
                    <a:p>
                      <a:pPr algn="ctr" fontAlgn="b"/>
                      <a:r>
                        <a:rPr lang="en-IN" sz="900" u="none" strike="noStrike">
                          <a:effectLst/>
                        </a:rPr>
                        <a:t>9</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27</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837823078"/>
                  </a:ext>
                </a:extLst>
              </a:tr>
              <a:tr h="173147">
                <a:tc>
                  <a:txBody>
                    <a:bodyPr/>
                    <a:lstStyle/>
                    <a:p>
                      <a:pPr algn="ctr" fontAlgn="b"/>
                      <a:r>
                        <a:rPr lang="en-IN" sz="900" u="none" strike="noStrike">
                          <a:effectLst/>
                        </a:rPr>
                        <a:t>7</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25</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468669968"/>
                  </a:ext>
                </a:extLst>
              </a:tr>
              <a:tr h="173147">
                <a:tc>
                  <a:txBody>
                    <a:bodyPr/>
                    <a:lstStyle/>
                    <a:p>
                      <a:pPr algn="ctr"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28</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500476319"/>
                  </a:ext>
                </a:extLst>
              </a:tr>
              <a:tr h="173147">
                <a:tc>
                  <a:txBody>
                    <a:bodyPr/>
                    <a:lstStyle/>
                    <a:p>
                      <a:pPr algn="ctr"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24</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817782482"/>
                  </a:ext>
                </a:extLst>
              </a:tr>
              <a:tr h="173147">
                <a:tc>
                  <a:txBody>
                    <a:bodyPr/>
                    <a:lstStyle/>
                    <a:p>
                      <a:pPr algn="ctr" fontAlgn="b"/>
                      <a:r>
                        <a:rPr lang="en-IN" sz="900" u="none" strike="noStrike">
                          <a:effectLst/>
                        </a:rPr>
                        <a:t>21</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22</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908346462"/>
                  </a:ext>
                </a:extLst>
              </a:tr>
              <a:tr h="173147">
                <a:tc>
                  <a:txBody>
                    <a:bodyPr/>
                    <a:lstStyle/>
                    <a:p>
                      <a:pPr algn="ctr" fontAlgn="b"/>
                      <a:r>
                        <a:rPr lang="en-IN" sz="900" u="none" strike="noStrike">
                          <a:effectLst/>
                        </a:rPr>
                        <a:t>30</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dirty="0">
                          <a:effectLst/>
                        </a:rPr>
                        <a:t>10</a:t>
                      </a:r>
                      <a:endParaRPr lang="en-IN" sz="900" b="0" i="0" u="none" strike="noStrike" dirty="0">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996408627"/>
                  </a:ext>
                </a:extLst>
              </a:tr>
              <a:tr h="173147">
                <a:tc>
                  <a:txBody>
                    <a:bodyPr/>
                    <a:lstStyle/>
                    <a:p>
                      <a:pPr algn="ctr" fontAlgn="b"/>
                      <a:r>
                        <a:rPr lang="en-IN" sz="900" u="none" strike="noStrike">
                          <a:effectLst/>
                        </a:rPr>
                        <a:t>27</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699801187"/>
                  </a:ext>
                </a:extLst>
              </a:tr>
              <a:tr h="173147">
                <a:tc>
                  <a:txBody>
                    <a:bodyPr/>
                    <a:lstStyle/>
                    <a:p>
                      <a:pPr algn="ctr" fontAlgn="b"/>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10</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134488715"/>
                  </a:ext>
                </a:extLst>
              </a:tr>
              <a:tr h="173147">
                <a:tc>
                  <a:txBody>
                    <a:bodyPr/>
                    <a:lstStyle/>
                    <a:p>
                      <a:pPr algn="ctr" fontAlgn="b"/>
                      <a:r>
                        <a:rPr lang="en-IN" sz="900" u="none" strike="noStrike">
                          <a:effectLst/>
                        </a:rPr>
                        <a:t>6</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12</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773144176"/>
                  </a:ext>
                </a:extLst>
              </a:tr>
              <a:tr h="173147">
                <a:tc>
                  <a:txBody>
                    <a:bodyPr/>
                    <a:lstStyle/>
                    <a:p>
                      <a:pPr algn="ctr"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4171238584"/>
                  </a:ext>
                </a:extLst>
              </a:tr>
              <a:tr h="173147">
                <a:tc>
                  <a:txBody>
                    <a:bodyPr/>
                    <a:lstStyle/>
                    <a:p>
                      <a:pPr algn="ctr" fontAlgn="b"/>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146203171"/>
                  </a:ext>
                </a:extLst>
              </a:tr>
              <a:tr h="173147">
                <a:tc>
                  <a:txBody>
                    <a:bodyPr/>
                    <a:lstStyle/>
                    <a:p>
                      <a:pPr algn="ctr" fontAlgn="b"/>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10</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505304855"/>
                  </a:ext>
                </a:extLst>
              </a:tr>
              <a:tr h="173147">
                <a:tc>
                  <a:txBody>
                    <a:bodyPr/>
                    <a:lstStyle/>
                    <a:p>
                      <a:pPr algn="ctr" fontAlgn="b"/>
                      <a:r>
                        <a:rPr lang="en-IN" sz="900" u="none" strike="noStrike">
                          <a:effectLst/>
                        </a:rPr>
                        <a:t>3</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5</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439279450"/>
                  </a:ext>
                </a:extLst>
              </a:tr>
              <a:tr h="173147">
                <a:tc>
                  <a:txBody>
                    <a:bodyPr/>
                    <a:lstStyle/>
                    <a:p>
                      <a:pPr algn="ctr" fontAlgn="b"/>
                      <a:r>
                        <a:rPr lang="en-IN" sz="900" u="none" strike="noStrike">
                          <a:effectLst/>
                        </a:rPr>
                        <a:t>17</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30</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432969008"/>
                  </a:ext>
                </a:extLst>
              </a:tr>
              <a:tr h="173147">
                <a:tc>
                  <a:txBody>
                    <a:bodyPr/>
                    <a:lstStyle/>
                    <a:p>
                      <a:pPr algn="ctr" fontAlgn="b"/>
                      <a:r>
                        <a:rPr lang="en-IN" sz="900" u="none" strike="noStrike">
                          <a:effectLst/>
                        </a:rPr>
                        <a:t>18</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27</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229644639"/>
                  </a:ext>
                </a:extLst>
              </a:tr>
              <a:tr h="173147">
                <a:tc>
                  <a:txBody>
                    <a:bodyPr/>
                    <a:lstStyle/>
                    <a:p>
                      <a:pPr algn="ctr" fontAlgn="b"/>
                      <a:r>
                        <a:rPr lang="en-IN" sz="900" u="none" strike="noStrike">
                          <a:effectLst/>
                        </a:rPr>
                        <a:t>22</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24</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2878733373"/>
                  </a:ext>
                </a:extLst>
              </a:tr>
              <a:tr h="173147">
                <a:tc>
                  <a:txBody>
                    <a:bodyPr/>
                    <a:lstStyle/>
                    <a:p>
                      <a:pPr algn="ctr" fontAlgn="b"/>
                      <a:r>
                        <a:rPr lang="en-IN" sz="900" u="none" strike="noStrike">
                          <a:effectLst/>
                        </a:rPr>
                        <a:t>29</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a:effectLst/>
                        </a:rPr>
                        <a:t>8</a:t>
                      </a:r>
                      <a:endParaRPr lang="en-IN" sz="900" b="0" i="0" u="none" strike="noStrike">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3573080568"/>
                  </a:ext>
                </a:extLst>
              </a:tr>
              <a:tr h="173147">
                <a:tc>
                  <a:txBody>
                    <a:bodyPr/>
                    <a:lstStyle/>
                    <a:p>
                      <a:pPr algn="ctr" fontAlgn="b"/>
                      <a:r>
                        <a:rPr lang="en-IN" sz="900" u="none" strike="noStrike">
                          <a:effectLst/>
                        </a:rPr>
                        <a:t>18</a:t>
                      </a:r>
                      <a:endParaRPr lang="en-IN" sz="900" b="0" i="0" u="none" strike="noStrike">
                        <a:solidFill>
                          <a:srgbClr val="000000"/>
                        </a:solidFill>
                        <a:effectLst/>
                        <a:latin typeface="Calibri" panose="020F0502020204030204" pitchFamily="34" charset="0"/>
                      </a:endParaRPr>
                    </a:p>
                  </a:txBody>
                  <a:tcPr marL="5826" marR="5826" marT="5826" marB="0" anchor="b"/>
                </a:tc>
                <a:tc>
                  <a:txBody>
                    <a:bodyPr/>
                    <a:lstStyle/>
                    <a:p>
                      <a:pPr algn="ctr" fontAlgn="b"/>
                      <a:r>
                        <a:rPr lang="en-IN" sz="900" u="none" strike="noStrike" dirty="0">
                          <a:effectLst/>
                        </a:rPr>
                        <a:t>22</a:t>
                      </a:r>
                      <a:endParaRPr lang="en-IN" sz="900" b="0" i="0" u="none" strike="noStrike" dirty="0">
                        <a:solidFill>
                          <a:srgbClr val="000000"/>
                        </a:solidFill>
                        <a:effectLst/>
                        <a:latin typeface="Calibri" panose="020F0502020204030204" pitchFamily="34" charset="0"/>
                      </a:endParaRPr>
                    </a:p>
                  </a:txBody>
                  <a:tcPr marL="5826" marR="5826" marT="5826" marB="0" anchor="b"/>
                </a:tc>
                <a:extLst>
                  <a:ext uri="{0D108BD9-81ED-4DB2-BD59-A6C34878D82A}">
                    <a16:rowId xmlns:a16="http://schemas.microsoft.com/office/drawing/2014/main" val="965425750"/>
                  </a:ext>
                </a:extLst>
              </a:tr>
            </a:tbl>
          </a:graphicData>
        </a:graphic>
      </p:graphicFrame>
      <p:pic>
        <p:nvPicPr>
          <p:cNvPr id="40" name="Picture 39" descr="A close up of a device&#10;&#10;Description automatically generated">
            <a:extLst>
              <a:ext uri="{FF2B5EF4-FFF2-40B4-BE49-F238E27FC236}">
                <a16:creationId xmlns:a16="http://schemas.microsoft.com/office/drawing/2014/main" id="{7AAAC9C3-14DF-404E-874A-A3D80EFD4C63}"/>
              </a:ext>
            </a:extLst>
          </p:cNvPr>
          <p:cNvPicPr>
            <a:picLocks noChangeAspect="1"/>
          </p:cNvPicPr>
          <p:nvPr/>
        </p:nvPicPr>
        <p:blipFill>
          <a:blip r:embed="rId3"/>
          <a:stretch>
            <a:fillRect/>
          </a:stretch>
        </p:blipFill>
        <p:spPr>
          <a:xfrm>
            <a:off x="7377741" y="1111817"/>
            <a:ext cx="4640658" cy="2786514"/>
          </a:xfrm>
          <a:prstGeom prst="rect">
            <a:avLst/>
          </a:prstGeom>
        </p:spPr>
      </p:pic>
      <p:sp>
        <p:nvSpPr>
          <p:cNvPr id="30" name="Right Arrow 29">
            <a:extLst>
              <a:ext uri="{FF2B5EF4-FFF2-40B4-BE49-F238E27FC236}">
                <a16:creationId xmlns:a16="http://schemas.microsoft.com/office/drawing/2014/main" id="{7A066506-C3BA-D040-AFD5-29903DDE3119}"/>
              </a:ext>
            </a:extLst>
          </p:cNvPr>
          <p:cNvSpPr/>
          <p:nvPr/>
        </p:nvSpPr>
        <p:spPr>
          <a:xfrm>
            <a:off x="6737573" y="3121701"/>
            <a:ext cx="706843" cy="307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2F0968C-AE8C-4DCB-BB3A-633390ACC9D2}"/>
              </a:ext>
            </a:extLst>
          </p:cNvPr>
          <p:cNvSpPr txBox="1"/>
          <p:nvPr/>
        </p:nvSpPr>
        <p:spPr>
          <a:xfrm>
            <a:off x="8382000" y="4171950"/>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this example , all the data points are plotted and the points which are the most nearest or the data points whose distance the closest are grouped together and forms a cluster .</a:t>
            </a:r>
            <a:endParaRPr lang="en-GB" dirty="0">
              <a:cs typeface="Calibri"/>
            </a:endParaRPr>
          </a:p>
        </p:txBody>
      </p:sp>
    </p:spTree>
    <p:extLst>
      <p:ext uri="{BB962C8B-B14F-4D97-AF65-F5344CB8AC3E}">
        <p14:creationId xmlns:p14="http://schemas.microsoft.com/office/powerpoint/2010/main" val="253920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descr="A close up of a piece of paper&#10;&#10;Description automatically generated">
            <a:extLst>
              <a:ext uri="{FF2B5EF4-FFF2-40B4-BE49-F238E27FC236}">
                <a16:creationId xmlns:a16="http://schemas.microsoft.com/office/drawing/2014/main" id="{53508895-11F2-5044-8CE9-B0AEA463564D}"/>
              </a:ext>
            </a:extLst>
          </p:cNvPr>
          <p:cNvPicPr>
            <a:picLocks noChangeAspect="1"/>
          </p:cNvPicPr>
          <p:nvPr/>
        </p:nvPicPr>
        <p:blipFill rotWithShape="1">
          <a:blip r:embed="rId2"/>
          <a:srcRect l="-185" r="-37" b="-2"/>
          <a:stretch/>
        </p:blipFill>
        <p:spPr>
          <a:xfrm>
            <a:off x="482558" y="622719"/>
            <a:ext cx="5283109" cy="3319704"/>
          </a:xfrm>
          <a:prstGeom prst="rect">
            <a:avLst/>
          </a:prstGeom>
        </p:spPr>
      </p:pic>
      <p:sp>
        <p:nvSpPr>
          <p:cNvPr id="23" name="TextBox 22">
            <a:extLst>
              <a:ext uri="{FF2B5EF4-FFF2-40B4-BE49-F238E27FC236}">
                <a16:creationId xmlns:a16="http://schemas.microsoft.com/office/drawing/2014/main" id="{9767A6E9-D940-8A42-B952-C265BF21204C}"/>
              </a:ext>
            </a:extLst>
          </p:cNvPr>
          <p:cNvSpPr txBox="1"/>
          <p:nvPr/>
        </p:nvSpPr>
        <p:spPr>
          <a:xfrm>
            <a:off x="1285346" y="4267831"/>
            <a:ext cx="9716883" cy="107158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solidFill>
                  <a:srgbClr val="FEFFFF"/>
                </a:solidFill>
                <a:latin typeface="+mj-lt"/>
                <a:ea typeface="+mj-ea"/>
                <a:cs typeface="+mj-cs"/>
              </a:rPr>
              <a:t>Inter-Cluster and Intra-Cluster Distances</a:t>
            </a:r>
          </a:p>
        </p:txBody>
      </p:sp>
      <p:sp>
        <p:nvSpPr>
          <p:cNvPr id="24" name="TextBox 23">
            <a:extLst>
              <a:ext uri="{FF2B5EF4-FFF2-40B4-BE49-F238E27FC236}">
                <a16:creationId xmlns:a16="http://schemas.microsoft.com/office/drawing/2014/main" id="{86048CF2-0938-ED4E-8887-4240067CAD8C}"/>
              </a:ext>
            </a:extLst>
          </p:cNvPr>
          <p:cNvSpPr txBox="1"/>
          <p:nvPr/>
        </p:nvSpPr>
        <p:spPr>
          <a:xfrm>
            <a:off x="9544050" y="6457950"/>
            <a:ext cx="184731" cy="369332"/>
          </a:xfrm>
          <a:prstGeom prst="rect">
            <a:avLst/>
          </a:prstGeom>
          <a:noFill/>
        </p:spPr>
        <p:txBody>
          <a:bodyPr wrap="none" rtlCol="0">
            <a:spAutoFit/>
          </a:bodyPr>
          <a:lstStyle/>
          <a:p>
            <a:endParaRPr lang="en-US" dirty="0"/>
          </a:p>
        </p:txBody>
      </p:sp>
      <p:pic>
        <p:nvPicPr>
          <p:cNvPr id="74" name="Picture 73" descr="A screenshot of a cell phone&#10;&#10;Description automatically generated">
            <a:extLst>
              <a:ext uri="{FF2B5EF4-FFF2-40B4-BE49-F238E27FC236}">
                <a16:creationId xmlns:a16="http://schemas.microsoft.com/office/drawing/2014/main" id="{8D503C3B-A39A-A541-9D1F-A8698804F074}"/>
              </a:ext>
            </a:extLst>
          </p:cNvPr>
          <p:cNvPicPr>
            <a:picLocks noChangeAspect="1"/>
          </p:cNvPicPr>
          <p:nvPr/>
        </p:nvPicPr>
        <p:blipFill rotWithShape="1">
          <a:blip r:embed="rId3"/>
          <a:srcRect l="-674" r="527"/>
          <a:stretch/>
        </p:blipFill>
        <p:spPr>
          <a:xfrm>
            <a:off x="6278214" y="622719"/>
            <a:ext cx="5631844" cy="3500679"/>
          </a:xfrm>
          <a:prstGeom prst="rect">
            <a:avLst/>
          </a:prstGeom>
        </p:spPr>
      </p:pic>
      <p:sp>
        <p:nvSpPr>
          <p:cNvPr id="2" name="TextBox 1">
            <a:extLst>
              <a:ext uri="{FF2B5EF4-FFF2-40B4-BE49-F238E27FC236}">
                <a16:creationId xmlns:a16="http://schemas.microsoft.com/office/drawing/2014/main" id="{064872F1-63F1-4D40-A4A2-8E42AF4E955A}"/>
              </a:ext>
            </a:extLst>
          </p:cNvPr>
          <p:cNvSpPr txBox="1"/>
          <p:nvPr/>
        </p:nvSpPr>
        <p:spPr>
          <a:xfrm>
            <a:off x="1581150" y="443865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Inter cluster </a:t>
            </a:r>
            <a:r>
              <a:rPr lang="en-GB" dirty="0">
                <a:ea typeface="+mn-lt"/>
                <a:cs typeface="+mn-lt"/>
              </a:rPr>
              <a:t>is the distance between two objects/data points belonging to two different clusters .</a:t>
            </a:r>
            <a:endParaRPr lang="en-GB" dirty="0">
              <a:cs typeface="Calibri"/>
            </a:endParaRPr>
          </a:p>
        </p:txBody>
      </p:sp>
      <p:sp>
        <p:nvSpPr>
          <p:cNvPr id="16" name="TextBox 15">
            <a:extLst>
              <a:ext uri="{FF2B5EF4-FFF2-40B4-BE49-F238E27FC236}">
                <a16:creationId xmlns:a16="http://schemas.microsoft.com/office/drawing/2014/main" id="{64861805-5D71-477C-B209-3D861751B96D}"/>
              </a:ext>
            </a:extLst>
          </p:cNvPr>
          <p:cNvSpPr txBox="1"/>
          <p:nvPr/>
        </p:nvSpPr>
        <p:spPr>
          <a:xfrm>
            <a:off x="7543799" y="4438649"/>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Intra cluster </a:t>
            </a:r>
            <a:r>
              <a:rPr lang="en-GB" dirty="0">
                <a:ea typeface="+mn-lt"/>
                <a:cs typeface="+mn-lt"/>
              </a:rPr>
              <a:t>is the distance between two objects/data points belonging to same cluster</a:t>
            </a:r>
            <a:endParaRPr lang="en-GB" dirty="0">
              <a:cs typeface="Calibri"/>
            </a:endParaRPr>
          </a:p>
        </p:txBody>
      </p:sp>
    </p:spTree>
    <p:extLst>
      <p:ext uri="{BB962C8B-B14F-4D97-AF65-F5344CB8AC3E}">
        <p14:creationId xmlns:p14="http://schemas.microsoft.com/office/powerpoint/2010/main" val="1318204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1037</Words>
  <Application>Microsoft Office PowerPoint</Application>
  <PresentationFormat>Widescreen</PresentationFormat>
  <Paragraphs>150</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 Math</vt:lpstr>
      <vt:lpstr>Consolas</vt:lpstr>
      <vt:lpstr>Fira Sans Extra Condensed Medium</vt:lpstr>
      <vt:lpstr>urw-din</vt:lpstr>
      <vt:lpstr>Office Theme</vt:lpstr>
      <vt:lpstr>Cluster Analysis</vt:lpstr>
      <vt:lpstr>Week : Cluster Analysis </vt:lpstr>
      <vt:lpstr> Introduction  To Unsupervised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Unsupervised Learning</dc:title>
  <dc:creator>off3652071</dc:creator>
  <cp:lastModifiedBy>Shivraj Sharma</cp:lastModifiedBy>
  <cp:revision>295</cp:revision>
  <dcterms:created xsi:type="dcterms:W3CDTF">2020-09-21T12:32:37Z</dcterms:created>
  <dcterms:modified xsi:type="dcterms:W3CDTF">2024-09-16T14:01:36Z</dcterms:modified>
</cp:coreProperties>
</file>