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26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6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A13B3-07A2-50DA-23F1-7E46950A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IN"/>
              <a:t>JOINs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EC5349-24E7-1213-BFC1-A97640D3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434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different types of table&#10;&#10;Description automatically generated">
            <a:extLst>
              <a:ext uri="{FF2B5EF4-FFF2-40B4-BE49-F238E27FC236}">
                <a16:creationId xmlns:a16="http://schemas.microsoft.com/office/drawing/2014/main" id="{67431114-FF50-F743-17BF-10DAB8629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60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able&#10;&#10;Description automatically generated">
            <a:extLst>
              <a:ext uri="{FF2B5EF4-FFF2-40B4-BE49-F238E27FC236}">
                <a16:creationId xmlns:a16="http://schemas.microsoft.com/office/drawing/2014/main" id="{AE11FAD4-E78D-7D9A-7684-A126E2B3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29" y="857074"/>
            <a:ext cx="6116291" cy="4018646"/>
          </a:xfrm>
        </p:spPr>
      </p:pic>
    </p:spTree>
    <p:extLst>
      <p:ext uri="{BB962C8B-B14F-4D97-AF65-F5344CB8AC3E}">
        <p14:creationId xmlns:p14="http://schemas.microsoft.com/office/powerpoint/2010/main" val="388683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4FF038-5831-195D-57E2-0E4E7B82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375477"/>
            <a:ext cx="5242560" cy="4546453"/>
          </a:xfrm>
        </p:spPr>
      </p:pic>
    </p:spTree>
    <p:extLst>
      <p:ext uri="{BB962C8B-B14F-4D97-AF65-F5344CB8AC3E}">
        <p14:creationId xmlns:p14="http://schemas.microsoft.com/office/powerpoint/2010/main" val="118957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26F65C-F4C9-620D-7F31-A9218AFC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79641"/>
            <a:ext cx="7762240" cy="6353770"/>
          </a:xfrm>
        </p:spPr>
      </p:pic>
    </p:spTree>
    <p:extLst>
      <p:ext uri="{BB962C8B-B14F-4D97-AF65-F5344CB8AC3E}">
        <p14:creationId xmlns:p14="http://schemas.microsoft.com/office/powerpoint/2010/main" val="4116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able&#10;&#10;Description automatically generated">
            <a:extLst>
              <a:ext uri="{FF2B5EF4-FFF2-40B4-BE49-F238E27FC236}">
                <a16:creationId xmlns:a16="http://schemas.microsoft.com/office/drawing/2014/main" id="{9DC5FCA0-08CC-22BB-4600-FAA19C1F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48" y="822960"/>
            <a:ext cx="8929472" cy="5867018"/>
          </a:xfrm>
        </p:spPr>
      </p:pic>
    </p:spTree>
    <p:extLst>
      <p:ext uri="{BB962C8B-B14F-4D97-AF65-F5344CB8AC3E}">
        <p14:creationId xmlns:p14="http://schemas.microsoft.com/office/powerpoint/2010/main" val="418933235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Shivraj Sharma</dc:creator>
  <cp:lastModifiedBy>Shivraj Sharma</cp:lastModifiedBy>
  <cp:revision>1</cp:revision>
  <dcterms:created xsi:type="dcterms:W3CDTF">2024-08-31T04:10:51Z</dcterms:created>
  <dcterms:modified xsi:type="dcterms:W3CDTF">2024-08-31T04:30:13Z</dcterms:modified>
</cp:coreProperties>
</file>