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FC02874B-EF0E-400A-AA5D-4D65E07BB4A9}"/>
    <pc:docChg chg="undo custSel modSld">
      <pc:chgData name="Shivraj Sharma" userId="e2ac9427-934a-4679-9d2a-b77fd6c0bbbc" providerId="ADAL" clId="{FC02874B-EF0E-400A-AA5D-4D65E07BB4A9}" dt="2024-08-25T05:54:02.788" v="80" actId="123"/>
      <pc:docMkLst>
        <pc:docMk/>
      </pc:docMkLst>
      <pc:sldChg chg="addSp delSp modSp mod">
        <pc:chgData name="Shivraj Sharma" userId="e2ac9427-934a-4679-9d2a-b77fd6c0bbbc" providerId="ADAL" clId="{FC02874B-EF0E-400A-AA5D-4D65E07BB4A9}" dt="2024-08-25T05:49:58.161" v="21" actId="478"/>
        <pc:sldMkLst>
          <pc:docMk/>
          <pc:sldMk cId="0" sldId="257"/>
        </pc:sldMkLst>
        <pc:spChg chg="mod">
          <ac:chgData name="Shivraj Sharma" userId="e2ac9427-934a-4679-9d2a-b77fd6c0bbbc" providerId="ADAL" clId="{FC02874B-EF0E-400A-AA5D-4D65E07BB4A9}" dt="2024-08-25T05:49:37.080" v="18" actId="179"/>
          <ac:spMkLst>
            <pc:docMk/>
            <pc:sldMk cId="0" sldId="257"/>
            <ac:spMk id="8" creationId="{00000000-0000-0000-0000-000000000000}"/>
          </ac:spMkLst>
        </pc:spChg>
        <pc:picChg chg="add del">
          <ac:chgData name="Shivraj Sharma" userId="e2ac9427-934a-4679-9d2a-b77fd6c0bbbc" providerId="ADAL" clId="{FC02874B-EF0E-400A-AA5D-4D65E07BB4A9}" dt="2024-08-25T05:49:58.161" v="21" actId="478"/>
          <ac:picMkLst>
            <pc:docMk/>
            <pc:sldMk cId="0" sldId="257"/>
            <ac:picMk id="2" creationId="{00000000-0000-0000-0000-000000000000}"/>
          </ac:picMkLst>
        </pc:picChg>
        <pc:picChg chg="mod">
          <ac:chgData name="Shivraj Sharma" userId="e2ac9427-934a-4679-9d2a-b77fd6c0bbbc" providerId="ADAL" clId="{FC02874B-EF0E-400A-AA5D-4D65E07BB4A9}" dt="2024-08-25T05:49:41.879" v="19" actId="14100"/>
          <ac:picMkLst>
            <pc:docMk/>
            <pc:sldMk cId="0" sldId="257"/>
            <ac:picMk id="10" creationId="{00000000-0000-0000-0000-000000000000}"/>
          </ac:picMkLst>
        </pc:picChg>
      </pc:sldChg>
      <pc:sldChg chg="modSp mod">
        <pc:chgData name="Shivraj Sharma" userId="e2ac9427-934a-4679-9d2a-b77fd6c0bbbc" providerId="ADAL" clId="{FC02874B-EF0E-400A-AA5D-4D65E07BB4A9}" dt="2024-08-25T05:54:02.788" v="80" actId="123"/>
        <pc:sldMkLst>
          <pc:docMk/>
          <pc:sldMk cId="0" sldId="258"/>
        </pc:sldMkLst>
        <pc:spChg chg="mod">
          <ac:chgData name="Shivraj Sharma" userId="e2ac9427-934a-4679-9d2a-b77fd6c0bbbc" providerId="ADAL" clId="{FC02874B-EF0E-400A-AA5D-4D65E07BB4A9}" dt="2024-08-25T05:54:02.788" v="80" actId="123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Shivraj Sharma" userId="e2ac9427-934a-4679-9d2a-b77fd6c0bbbc" providerId="ADAL" clId="{FC02874B-EF0E-400A-AA5D-4D65E07BB4A9}" dt="2024-08-25T05:52:14.537" v="45" actId="12"/>
        <pc:sldMkLst>
          <pc:docMk/>
          <pc:sldMk cId="0" sldId="259"/>
        </pc:sldMkLst>
        <pc:spChg chg="mod">
          <ac:chgData name="Shivraj Sharma" userId="e2ac9427-934a-4679-9d2a-b77fd6c0bbbc" providerId="ADAL" clId="{FC02874B-EF0E-400A-AA5D-4D65E07BB4A9}" dt="2024-08-25T05:52:14.537" v="45" actId="12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Shivraj Sharma" userId="e2ac9427-934a-4679-9d2a-b77fd6c0bbbc" providerId="ADAL" clId="{FC02874B-EF0E-400A-AA5D-4D65E07BB4A9}" dt="2024-08-25T05:52:36.358" v="49" actId="20577"/>
        <pc:sldMkLst>
          <pc:docMk/>
          <pc:sldMk cId="0" sldId="261"/>
        </pc:sldMkLst>
        <pc:spChg chg="mod">
          <ac:chgData name="Shivraj Sharma" userId="e2ac9427-934a-4679-9d2a-b77fd6c0bbbc" providerId="ADAL" clId="{FC02874B-EF0E-400A-AA5D-4D65E07BB4A9}" dt="2024-08-25T05:52:36.358" v="49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 mod">
        <pc:chgData name="Shivraj Sharma" userId="e2ac9427-934a-4679-9d2a-b77fd6c0bbbc" providerId="ADAL" clId="{FC02874B-EF0E-400A-AA5D-4D65E07BB4A9}" dt="2024-08-25T05:51:09.989" v="33" actId="5793"/>
        <pc:sldMkLst>
          <pc:docMk/>
          <pc:sldMk cId="0" sldId="264"/>
        </pc:sldMkLst>
        <pc:spChg chg="mod">
          <ac:chgData name="Shivraj Sharma" userId="e2ac9427-934a-4679-9d2a-b77fd6c0bbbc" providerId="ADAL" clId="{FC02874B-EF0E-400A-AA5D-4D65E07BB4A9}" dt="2024-08-25T05:51:06.563" v="31" actId="579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hivraj Sharma" userId="e2ac9427-934a-4679-9d2a-b77fd6c0bbbc" providerId="ADAL" clId="{FC02874B-EF0E-400A-AA5D-4D65E07BB4A9}" dt="2024-08-25T05:51:08.265" v="32" actId="5793"/>
          <ac:spMkLst>
            <pc:docMk/>
            <pc:sldMk cId="0" sldId="264"/>
            <ac:spMk id="3" creationId="{00000000-0000-0000-0000-000000000000}"/>
          </ac:spMkLst>
        </pc:spChg>
        <pc:spChg chg="mod">
          <ac:chgData name="Shivraj Sharma" userId="e2ac9427-934a-4679-9d2a-b77fd6c0bbbc" providerId="ADAL" clId="{FC02874B-EF0E-400A-AA5D-4D65E07BB4A9}" dt="2024-08-25T05:51:09.989" v="33" actId="5793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Shivraj Sharma" userId="e2ac9427-934a-4679-9d2a-b77fd6c0bbbc" providerId="ADAL" clId="{FC02874B-EF0E-400A-AA5D-4D65E07BB4A9}" dt="2024-08-25T05:51:27.758" v="39" actId="123"/>
        <pc:sldMkLst>
          <pc:docMk/>
          <pc:sldMk cId="0" sldId="266"/>
        </pc:sldMkLst>
        <pc:spChg chg="mod">
          <ac:chgData name="Shivraj Sharma" userId="e2ac9427-934a-4679-9d2a-b77fd6c0bbbc" providerId="ADAL" clId="{FC02874B-EF0E-400A-AA5D-4D65E07BB4A9}" dt="2024-08-25T05:51:27.758" v="39" actId="123"/>
          <ac:spMkLst>
            <pc:docMk/>
            <pc:sldMk cId="0" sldId="266"/>
            <ac:spMk id="4" creationId="{00000000-0000-0000-0000-000000000000}"/>
          </ac:spMkLst>
        </pc:spChg>
      </pc:sldChg>
    </pc:docChg>
  </pc:docChgLst>
  <pc:docChgLst>
    <pc:chgData name="Shivraj Sharma" userId="e2ac9427-934a-4679-9d2a-b77fd6c0bbbc" providerId="ADAL" clId="{ACE695C8-1D70-444C-8EC7-FF2EE4FC8203}"/>
    <pc:docChg chg="undo custSel modSld">
      <pc:chgData name="Shivraj Sharma" userId="e2ac9427-934a-4679-9d2a-b77fd6c0bbbc" providerId="ADAL" clId="{ACE695C8-1D70-444C-8EC7-FF2EE4FC8203}" dt="2023-03-18T08:10:06.824" v="57" actId="478"/>
      <pc:docMkLst>
        <pc:docMk/>
      </pc:docMkLst>
      <pc:sldChg chg="addSp delSp modSp mod">
        <pc:chgData name="Shivraj Sharma" userId="e2ac9427-934a-4679-9d2a-b77fd6c0bbbc" providerId="ADAL" clId="{ACE695C8-1D70-444C-8EC7-FF2EE4FC8203}" dt="2023-03-18T08:10:06.824" v="57" actId="478"/>
        <pc:sldMkLst>
          <pc:docMk/>
          <pc:sldMk cId="0" sldId="256"/>
        </pc:sldMkLst>
        <pc:spChg chg="mod">
          <ac:chgData name="Shivraj Sharma" userId="e2ac9427-934a-4679-9d2a-b77fd6c0bbbc" providerId="ADAL" clId="{ACE695C8-1D70-444C-8EC7-FF2EE4FC8203}" dt="2023-03-18T08:01:46.613" v="7" actId="1076"/>
          <ac:spMkLst>
            <pc:docMk/>
            <pc:sldMk cId="0" sldId="256"/>
            <ac:spMk id="3" creationId="{00000000-0000-0000-0000-000000000000}"/>
          </ac:spMkLst>
        </pc:spChg>
        <pc:spChg chg="del">
          <ac:chgData name="Shivraj Sharma" userId="e2ac9427-934a-4679-9d2a-b77fd6c0bbbc" providerId="ADAL" clId="{ACE695C8-1D70-444C-8EC7-FF2EE4FC8203}" dt="2023-03-18T08:01:40.179" v="4" actId="478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Shivraj Sharma" userId="e2ac9427-934a-4679-9d2a-b77fd6c0bbbc" providerId="ADAL" clId="{ACE695C8-1D70-444C-8EC7-FF2EE4FC8203}" dt="2023-03-18T08:10:06.824" v="57" actId="478"/>
          <ac:spMkLst>
            <pc:docMk/>
            <pc:sldMk cId="0" sldId="256"/>
            <ac:spMk id="13" creationId="{3E9A5BE7-B890-42F8-AE9B-A743D57243DF}"/>
          </ac:spMkLst>
        </pc:spChg>
        <pc:grpChg chg="del">
          <ac:chgData name="Shivraj Sharma" userId="e2ac9427-934a-4679-9d2a-b77fd6c0bbbc" providerId="ADAL" clId="{ACE695C8-1D70-444C-8EC7-FF2EE4FC8203}" dt="2023-03-18T08:01:33.504" v="1" actId="478"/>
          <ac:grpSpMkLst>
            <pc:docMk/>
            <pc:sldMk cId="0" sldId="256"/>
            <ac:grpSpMk id="4" creationId="{00000000-0000-0000-0000-000000000000}"/>
          </ac:grpSpMkLst>
        </pc:grpChg>
        <pc:grpChg chg="del">
          <ac:chgData name="Shivraj Sharma" userId="e2ac9427-934a-4679-9d2a-b77fd6c0bbbc" providerId="ADAL" clId="{ACE695C8-1D70-444C-8EC7-FF2EE4FC8203}" dt="2023-03-18T08:01:27.635" v="0" actId="478"/>
          <ac:grpSpMkLst>
            <pc:docMk/>
            <pc:sldMk cId="0" sldId="256"/>
            <ac:grpSpMk id="8" creationId="{00000000-0000-0000-0000-000000000000}"/>
          </ac:grpSpMkLst>
        </pc:grpChg>
        <pc:picChg chg="add del mod">
          <ac:chgData name="Shivraj Sharma" userId="e2ac9427-934a-4679-9d2a-b77fd6c0bbbc" providerId="ADAL" clId="{ACE695C8-1D70-444C-8EC7-FF2EE4FC8203}" dt="2023-03-18T08:01:53.463" v="10" actId="103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Shivraj Sharma" userId="e2ac9427-934a-4679-9d2a-b77fd6c0bbbc" providerId="ADAL" clId="{ACE695C8-1D70-444C-8EC7-FF2EE4FC8203}" dt="2023-03-18T08:02:27.472" v="21" actId="478"/>
        <pc:sldMkLst>
          <pc:docMk/>
          <pc:sldMk cId="0" sldId="257"/>
        </pc:sldMkLst>
        <pc:grpChg chg="mod">
          <ac:chgData name="Shivraj Sharma" userId="e2ac9427-934a-4679-9d2a-b77fd6c0bbbc" providerId="ADAL" clId="{ACE695C8-1D70-444C-8EC7-FF2EE4FC8203}" dt="2023-03-18T08:02:22.099" v="20" actId="1076"/>
          <ac:grpSpMkLst>
            <pc:docMk/>
            <pc:sldMk cId="0" sldId="257"/>
            <ac:grpSpMk id="4" creationId="{00000000-0000-0000-0000-000000000000}"/>
          </ac:grpSpMkLst>
        </pc:grpChg>
        <pc:grpChg chg="add del mod">
          <ac:chgData name="Shivraj Sharma" userId="e2ac9427-934a-4679-9d2a-b77fd6c0bbbc" providerId="ADAL" clId="{ACE695C8-1D70-444C-8EC7-FF2EE4FC8203}" dt="2023-03-18T08:02:27.472" v="21" actId="478"/>
          <ac:grpSpMkLst>
            <pc:docMk/>
            <pc:sldMk cId="0" sldId="257"/>
            <ac:grpSpMk id="9" creationId="{00000000-0000-0000-0000-000000000000}"/>
          </ac:grpSpMkLst>
        </pc:grpChg>
        <pc:picChg chg="mod topLvl">
          <ac:chgData name="Shivraj Sharma" userId="e2ac9427-934a-4679-9d2a-b77fd6c0bbbc" providerId="ADAL" clId="{ACE695C8-1D70-444C-8EC7-FF2EE4FC8203}" dt="2023-03-18T08:02:27.472" v="21" actId="478"/>
          <ac:picMkLst>
            <pc:docMk/>
            <pc:sldMk cId="0" sldId="257"/>
            <ac:picMk id="10" creationId="{00000000-0000-0000-0000-000000000000}"/>
          </ac:picMkLst>
        </pc:picChg>
        <pc:picChg chg="add del mod topLvl">
          <ac:chgData name="Shivraj Sharma" userId="e2ac9427-934a-4679-9d2a-b77fd6c0bbbc" providerId="ADAL" clId="{ACE695C8-1D70-444C-8EC7-FF2EE4FC8203}" dt="2023-03-18T08:02:27.472" v="21" actId="478"/>
          <ac:picMkLst>
            <pc:docMk/>
            <pc:sldMk cId="0" sldId="257"/>
            <ac:picMk id="11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31.464" v="22" actId="478"/>
        <pc:sldMkLst>
          <pc:docMk/>
          <pc:sldMk cId="0" sldId="258"/>
        </pc:sldMkLst>
        <pc:picChg chg="del">
          <ac:chgData name="Shivraj Sharma" userId="e2ac9427-934a-4679-9d2a-b77fd6c0bbbc" providerId="ADAL" clId="{ACE695C8-1D70-444C-8EC7-FF2EE4FC8203}" dt="2023-03-18T08:02:31.464" v="22" actId="478"/>
          <ac:picMkLst>
            <pc:docMk/>
            <pc:sldMk cId="0" sldId="258"/>
            <ac:picMk id="7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35.242" v="23" actId="478"/>
        <pc:sldMkLst>
          <pc:docMk/>
          <pc:sldMk cId="0" sldId="259"/>
        </pc:sldMkLst>
        <pc:picChg chg="del">
          <ac:chgData name="Shivraj Sharma" userId="e2ac9427-934a-4679-9d2a-b77fd6c0bbbc" providerId="ADAL" clId="{ACE695C8-1D70-444C-8EC7-FF2EE4FC8203}" dt="2023-03-18T08:02:35.242" v="23" actId="478"/>
          <ac:picMkLst>
            <pc:docMk/>
            <pc:sldMk cId="0" sldId="259"/>
            <ac:picMk id="9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38.464" v="24" actId="478"/>
        <pc:sldMkLst>
          <pc:docMk/>
          <pc:sldMk cId="0" sldId="260"/>
        </pc:sldMkLst>
        <pc:grpChg chg="del">
          <ac:chgData name="Shivraj Sharma" userId="e2ac9427-934a-4679-9d2a-b77fd6c0bbbc" providerId="ADAL" clId="{ACE695C8-1D70-444C-8EC7-FF2EE4FC8203}" dt="2023-03-18T08:02:38.464" v="24" actId="478"/>
          <ac:grpSpMkLst>
            <pc:docMk/>
            <pc:sldMk cId="0" sldId="260"/>
            <ac:grpSpMk id="4" creationId="{00000000-0000-0000-0000-000000000000}"/>
          </ac:grpSpMkLst>
        </pc:grpChg>
        <pc:picChg chg="topLvl">
          <ac:chgData name="Shivraj Sharma" userId="e2ac9427-934a-4679-9d2a-b77fd6c0bbbc" providerId="ADAL" clId="{ACE695C8-1D70-444C-8EC7-FF2EE4FC8203}" dt="2023-03-18T08:02:38.464" v="24" actId="478"/>
          <ac:picMkLst>
            <pc:docMk/>
            <pc:sldMk cId="0" sldId="260"/>
            <ac:picMk id="5" creationId="{00000000-0000-0000-0000-000000000000}"/>
          </ac:picMkLst>
        </pc:picChg>
        <pc:picChg chg="del topLvl">
          <ac:chgData name="Shivraj Sharma" userId="e2ac9427-934a-4679-9d2a-b77fd6c0bbbc" providerId="ADAL" clId="{ACE695C8-1D70-444C-8EC7-FF2EE4FC8203}" dt="2023-03-18T08:02:38.464" v="24" actId="478"/>
          <ac:picMkLst>
            <pc:docMk/>
            <pc:sldMk cId="0" sldId="260"/>
            <ac:picMk id="6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0.527" v="25" actId="478"/>
        <pc:sldMkLst>
          <pc:docMk/>
          <pc:sldMk cId="0" sldId="261"/>
        </pc:sldMkLst>
        <pc:picChg chg="del">
          <ac:chgData name="Shivraj Sharma" userId="e2ac9427-934a-4679-9d2a-b77fd6c0bbbc" providerId="ADAL" clId="{ACE695C8-1D70-444C-8EC7-FF2EE4FC8203}" dt="2023-03-18T08:02:40.527" v="25" actId="478"/>
          <ac:picMkLst>
            <pc:docMk/>
            <pc:sldMk cId="0" sldId="261"/>
            <ac:picMk id="13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2.640" v="26" actId="478"/>
        <pc:sldMkLst>
          <pc:docMk/>
          <pc:sldMk cId="0" sldId="262"/>
        </pc:sldMkLst>
        <pc:picChg chg="del">
          <ac:chgData name="Shivraj Sharma" userId="e2ac9427-934a-4679-9d2a-b77fd6c0bbbc" providerId="ADAL" clId="{ACE695C8-1D70-444C-8EC7-FF2EE4FC8203}" dt="2023-03-18T08:02:42.640" v="26" actId="478"/>
          <ac:picMkLst>
            <pc:docMk/>
            <pc:sldMk cId="0" sldId="262"/>
            <ac:picMk id="18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5.680" v="27" actId="478"/>
        <pc:sldMkLst>
          <pc:docMk/>
          <pc:sldMk cId="0" sldId="263"/>
        </pc:sldMkLst>
        <pc:picChg chg="del">
          <ac:chgData name="Shivraj Sharma" userId="e2ac9427-934a-4679-9d2a-b77fd6c0bbbc" providerId="ADAL" clId="{ACE695C8-1D70-444C-8EC7-FF2EE4FC8203}" dt="2023-03-18T08:02:45.680" v="27" actId="478"/>
          <ac:picMkLst>
            <pc:docMk/>
            <pc:sldMk cId="0" sldId="263"/>
            <ac:picMk id="9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2:48.639" v="28" actId="478"/>
        <pc:sldMkLst>
          <pc:docMk/>
          <pc:sldMk cId="0" sldId="264"/>
        </pc:sldMkLst>
        <pc:picChg chg="del">
          <ac:chgData name="Shivraj Sharma" userId="e2ac9427-934a-4679-9d2a-b77fd6c0bbbc" providerId="ADAL" clId="{ACE695C8-1D70-444C-8EC7-FF2EE4FC8203}" dt="2023-03-18T08:02:48.639" v="28" actId="478"/>
          <ac:picMkLst>
            <pc:docMk/>
            <pc:sldMk cId="0" sldId="264"/>
            <ac:picMk id="7" creationId="{00000000-0000-0000-0000-000000000000}"/>
          </ac:picMkLst>
        </pc:picChg>
      </pc:sldChg>
      <pc:sldChg chg="delSp modSp mod">
        <pc:chgData name="Shivraj Sharma" userId="e2ac9427-934a-4679-9d2a-b77fd6c0bbbc" providerId="ADAL" clId="{ACE695C8-1D70-444C-8EC7-FF2EE4FC8203}" dt="2023-03-18T08:04:03.069" v="54" actId="1076"/>
        <pc:sldMkLst>
          <pc:docMk/>
          <pc:sldMk cId="0" sldId="265"/>
        </pc:sldMkLst>
        <pc:spChg chg="mod">
          <ac:chgData name="Shivraj Sharma" userId="e2ac9427-934a-4679-9d2a-b77fd6c0bbbc" providerId="ADAL" clId="{ACE695C8-1D70-444C-8EC7-FF2EE4FC8203}" dt="2023-03-18T08:03:05.966" v="33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Shivraj Sharma" userId="e2ac9427-934a-4679-9d2a-b77fd6c0bbbc" providerId="ADAL" clId="{ACE695C8-1D70-444C-8EC7-FF2EE4FC8203}" dt="2023-03-18T08:03:24.866" v="43" actId="6549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ivraj Sharma" userId="e2ac9427-934a-4679-9d2a-b77fd6c0bbbc" providerId="ADAL" clId="{ACE695C8-1D70-444C-8EC7-FF2EE4FC8203}" dt="2023-03-18T08:04:03.069" v="54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ivraj Sharma" userId="e2ac9427-934a-4679-9d2a-b77fd6c0bbbc" providerId="ADAL" clId="{ACE695C8-1D70-444C-8EC7-FF2EE4FC8203}" dt="2023-03-18T08:02:55.864" v="32" actId="1036"/>
          <ac:spMkLst>
            <pc:docMk/>
            <pc:sldMk cId="0" sldId="265"/>
            <ac:spMk id="7" creationId="{00000000-0000-0000-0000-000000000000}"/>
          </ac:spMkLst>
        </pc:spChg>
        <pc:picChg chg="del">
          <ac:chgData name="Shivraj Sharma" userId="e2ac9427-934a-4679-9d2a-b77fd6c0bbbc" providerId="ADAL" clId="{ACE695C8-1D70-444C-8EC7-FF2EE4FC8203}" dt="2023-03-18T08:02:50.744" v="29" actId="478"/>
          <ac:picMkLst>
            <pc:docMk/>
            <pc:sldMk cId="0" sldId="265"/>
            <ac:picMk id="8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4:08.944" v="55" actId="478"/>
        <pc:sldMkLst>
          <pc:docMk/>
          <pc:sldMk cId="0" sldId="266"/>
        </pc:sldMkLst>
        <pc:picChg chg="del">
          <ac:chgData name="Shivraj Sharma" userId="e2ac9427-934a-4679-9d2a-b77fd6c0bbbc" providerId="ADAL" clId="{ACE695C8-1D70-444C-8EC7-FF2EE4FC8203}" dt="2023-03-18T08:04:08.944" v="55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">
        <pc:chgData name="Shivraj Sharma" userId="e2ac9427-934a-4679-9d2a-b77fd6c0bbbc" providerId="ADAL" clId="{ACE695C8-1D70-444C-8EC7-FF2EE4FC8203}" dt="2023-03-18T08:04:11.504" v="56" actId="478"/>
        <pc:sldMkLst>
          <pc:docMk/>
          <pc:sldMk cId="0" sldId="267"/>
        </pc:sldMkLst>
        <pc:grpChg chg="del">
          <ac:chgData name="Shivraj Sharma" userId="e2ac9427-934a-4679-9d2a-b77fd6c0bbbc" providerId="ADAL" clId="{ACE695C8-1D70-444C-8EC7-FF2EE4FC8203}" dt="2023-03-18T08:04:11.504" v="56" actId="478"/>
          <ac:grpSpMkLst>
            <pc:docMk/>
            <pc:sldMk cId="0" sldId="267"/>
            <ac:grpSpMk id="4" creationId="{00000000-0000-0000-0000-000000000000}"/>
          </ac:grpSpMkLst>
        </pc:grpChg>
      </pc:sldChg>
    </pc:docChg>
  </pc:docChgLst>
  <pc:docChgLst>
    <pc:chgData name="Shivraj Sharma" userId="e2ac9427-934a-4679-9d2a-b77fd6c0bbbc" providerId="ADAL" clId="{BDAE398F-1A29-4C5F-AE32-51E84860AFB2}"/>
    <pc:docChg chg="custSel delSld modSld">
      <pc:chgData name="Shivraj Sharma" userId="e2ac9427-934a-4679-9d2a-b77fd6c0bbbc" providerId="ADAL" clId="{BDAE398F-1A29-4C5F-AE32-51E84860AFB2}" dt="2023-07-22T13:25:35.531" v="20" actId="5793"/>
      <pc:docMkLst>
        <pc:docMk/>
      </pc:docMkLst>
      <pc:sldChg chg="del">
        <pc:chgData name="Shivraj Sharma" userId="e2ac9427-934a-4679-9d2a-b77fd6c0bbbc" providerId="ADAL" clId="{BDAE398F-1A29-4C5F-AE32-51E84860AFB2}" dt="2023-07-22T13:23:46.288" v="0" actId="47"/>
        <pc:sldMkLst>
          <pc:docMk/>
          <pc:sldMk cId="0" sldId="260"/>
        </pc:sldMkLst>
      </pc:sldChg>
      <pc:sldChg chg="addSp delSp modSp mod">
        <pc:chgData name="Shivraj Sharma" userId="e2ac9427-934a-4679-9d2a-b77fd6c0bbbc" providerId="ADAL" clId="{BDAE398F-1A29-4C5F-AE32-51E84860AFB2}" dt="2023-07-22T13:25:35.531" v="20" actId="5793"/>
        <pc:sldMkLst>
          <pc:docMk/>
          <pc:sldMk cId="0" sldId="265"/>
        </pc:sldMkLst>
        <pc:spChg chg="del mod">
          <ac:chgData name="Shivraj Sharma" userId="e2ac9427-934a-4679-9d2a-b77fd6c0bbbc" providerId="ADAL" clId="{BDAE398F-1A29-4C5F-AE32-51E84860AFB2}" dt="2023-07-22T13:25:21.512" v="17" actId="478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ivraj Sharma" userId="e2ac9427-934a-4679-9d2a-b77fd6c0bbbc" providerId="ADAL" clId="{BDAE398F-1A29-4C5F-AE32-51E84860AFB2}" dt="2023-07-22T13:25:28.857" v="19" actId="12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ivraj Sharma" userId="e2ac9427-934a-4679-9d2a-b77fd6c0bbbc" providerId="ADAL" clId="{BDAE398F-1A29-4C5F-AE32-51E84860AFB2}" dt="2023-07-22T13:25:35.531" v="20" actId="5793"/>
          <ac:spMkLst>
            <pc:docMk/>
            <pc:sldMk cId="0" sldId="265"/>
            <ac:spMk id="5" creationId="{00000000-0000-0000-0000-000000000000}"/>
          </ac:spMkLst>
        </pc:spChg>
        <pc:spChg chg="add del mod">
          <ac:chgData name="Shivraj Sharma" userId="e2ac9427-934a-4679-9d2a-b77fd6c0bbbc" providerId="ADAL" clId="{BDAE398F-1A29-4C5F-AE32-51E84860AFB2}" dt="2023-07-22T13:25:24.613" v="18" actId="478"/>
          <ac:spMkLst>
            <pc:docMk/>
            <pc:sldMk cId="0" sldId="265"/>
            <ac:spMk id="9" creationId="{10B01CC2-6F85-2E48-25BC-6CA19D12FE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9345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5941" y="152476"/>
            <a:ext cx="472503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998" y="1533905"/>
            <a:ext cx="5993130" cy="132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9345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702"/>
            <a:ext cx="9144000" cy="51450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91000" y="1883957"/>
            <a:ext cx="4352925" cy="719455"/>
          </a:xfrm>
          <a:prstGeom prst="rect">
            <a:avLst/>
          </a:prstGeom>
          <a:solidFill>
            <a:srgbClr val="FFFFFF"/>
          </a:solidFill>
          <a:ln w="24384">
            <a:solidFill>
              <a:srgbClr val="B9B9B9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400" spc="-10" dirty="0">
                <a:solidFill>
                  <a:srgbClr val="1F3647"/>
                </a:solidFill>
                <a:latin typeface="Cambria"/>
                <a:cs typeface="Cambria"/>
              </a:rPr>
              <a:t>NAIVE</a:t>
            </a:r>
            <a:r>
              <a:rPr sz="2400" spc="5" dirty="0">
                <a:solidFill>
                  <a:srgbClr val="1F3647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1F3647"/>
                </a:solidFill>
                <a:latin typeface="Cambria"/>
                <a:cs typeface="Cambria"/>
              </a:rPr>
              <a:t>BAYES</a:t>
            </a:r>
            <a:r>
              <a:rPr sz="2400" spc="-35" dirty="0">
                <a:solidFill>
                  <a:srgbClr val="1F3647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1F3647"/>
                </a:solidFill>
                <a:latin typeface="Cambria"/>
                <a:cs typeface="Cambria"/>
              </a:rPr>
              <a:t>THEOREM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945" y="227016"/>
            <a:ext cx="548068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Applications</a:t>
            </a:r>
            <a:r>
              <a:rPr sz="2400" b="1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2400" b="1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Naive Bayes</a:t>
            </a:r>
            <a:r>
              <a:rPr sz="2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93454"/>
                </a:solidFill>
                <a:latin typeface="Cambria"/>
                <a:cs typeface="Cambria"/>
              </a:rPr>
              <a:t>Algorithms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552" y="1389887"/>
            <a:ext cx="4883150" cy="3169920"/>
          </a:xfrm>
          <a:custGeom>
            <a:avLst/>
            <a:gdLst/>
            <a:ahLst/>
            <a:cxnLst/>
            <a:rect l="l" t="t" r="r" b="b"/>
            <a:pathLst>
              <a:path w="4883150" h="3169920">
                <a:moveTo>
                  <a:pt x="4882896" y="0"/>
                </a:moveTo>
                <a:lnTo>
                  <a:pt x="0" y="0"/>
                </a:lnTo>
                <a:lnTo>
                  <a:pt x="0" y="3169920"/>
                </a:lnTo>
                <a:lnTo>
                  <a:pt x="4882896" y="3169920"/>
                </a:lnTo>
                <a:lnTo>
                  <a:pt x="488289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815" y="1415542"/>
            <a:ext cx="4617085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113664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Real </a:t>
            </a:r>
            <a:r>
              <a:rPr sz="1600" b="1" spc="-10" dirty="0">
                <a:solidFill>
                  <a:srgbClr val="093454"/>
                </a:solidFill>
                <a:latin typeface="Times New Roman"/>
                <a:cs typeface="Times New Roman"/>
              </a:rPr>
              <a:t>time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Prediction: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Being a fast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learning algorithm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be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make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predictions</a:t>
            </a:r>
            <a:r>
              <a:rPr sz="1600" spc="-4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real</a:t>
            </a:r>
            <a:r>
              <a:rPr sz="1600" spc="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time</a:t>
            </a:r>
            <a:r>
              <a:rPr sz="1600" spc="-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as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well.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2065" algn="just">
              <a:lnSpc>
                <a:spcPct val="100000"/>
              </a:lnSpc>
              <a:buClr>
                <a:srgbClr val="000000"/>
              </a:buClr>
              <a:tabLst>
                <a:tab pos="113664" algn="l"/>
              </a:tabLst>
            </a:pPr>
            <a:r>
              <a:rPr sz="1600" b="1" spc="-5" dirty="0">
                <a:solidFill>
                  <a:srgbClr val="093454"/>
                </a:solidFill>
                <a:latin typeface="Times New Roman"/>
                <a:cs typeface="Times New Roman"/>
              </a:rPr>
              <a:t>Multi</a:t>
            </a:r>
            <a:r>
              <a:rPr sz="1600" b="1" spc="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Class</a:t>
            </a:r>
            <a:r>
              <a:rPr sz="1600" b="1" spc="-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Classification:</a:t>
            </a:r>
            <a:r>
              <a:rPr sz="1600" b="1" spc="37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4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can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be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for</a:t>
            </a:r>
            <a:r>
              <a:rPr sz="1600" spc="2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class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classification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problems</a:t>
            </a:r>
            <a:r>
              <a:rPr sz="1600" spc="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also.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177800" algn="just">
              <a:lnSpc>
                <a:spcPct val="100000"/>
              </a:lnSpc>
              <a:buClr>
                <a:srgbClr val="000000"/>
              </a:buClr>
              <a:tabLst>
                <a:tab pos="113664" algn="l"/>
              </a:tabLst>
            </a:pPr>
            <a:r>
              <a:rPr lang="en-IN"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T</a:t>
            </a:r>
            <a:r>
              <a:rPr sz="1600" b="1" dirty="0" err="1">
                <a:solidFill>
                  <a:srgbClr val="093454"/>
                </a:solidFill>
                <a:latin typeface="Times New Roman"/>
                <a:cs typeface="Times New Roman"/>
              </a:rPr>
              <a:t>ext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 Classification: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As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it has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shown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good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results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predicting multi class classification so it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more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success</a:t>
            </a:r>
            <a:r>
              <a:rPr sz="1600" spc="-2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rates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compared</a:t>
            </a:r>
            <a:r>
              <a:rPr sz="1600" spc="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all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other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algorithms.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As</a:t>
            </a:r>
            <a:r>
              <a:rPr sz="1600" spc="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result,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majorly</a:t>
            </a:r>
            <a:r>
              <a:rPr sz="1600" spc="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sentiment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analysis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&amp; spam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detection.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6647" y="1447799"/>
            <a:ext cx="3847352" cy="30601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40952" cy="10027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NAÏVE</a:t>
            </a:r>
            <a:r>
              <a:rPr spc="-55" dirty="0"/>
              <a:t> </a:t>
            </a:r>
            <a:r>
              <a:rPr dirty="0"/>
              <a:t>BAYES</a:t>
            </a:r>
            <a:r>
              <a:rPr spc="-85" dirty="0"/>
              <a:t> </a:t>
            </a:r>
            <a:r>
              <a:rPr dirty="0"/>
              <a:t>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666" y="2286076"/>
            <a:ext cx="2780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Tahoma"/>
                <a:cs typeface="Tahoma"/>
              </a:rPr>
              <a:t>THANK</a:t>
            </a:r>
            <a:r>
              <a:rPr sz="3600" spc="-280" dirty="0">
                <a:latin typeface="Tahoma"/>
                <a:cs typeface="Tahoma"/>
              </a:rPr>
              <a:t> </a:t>
            </a:r>
            <a:r>
              <a:rPr sz="3600" spc="-200" dirty="0">
                <a:latin typeface="Tahoma"/>
                <a:cs typeface="Tahoma"/>
              </a:rPr>
              <a:t>Y</a:t>
            </a:r>
            <a:r>
              <a:rPr sz="3600" spc="-245" dirty="0">
                <a:latin typeface="Tahoma"/>
                <a:cs typeface="Tahoma"/>
              </a:rPr>
              <a:t>OU</a:t>
            </a:r>
            <a:r>
              <a:rPr sz="3600" spc="-290" dirty="0">
                <a:latin typeface="Tahoma"/>
                <a:cs typeface="Tahoma"/>
              </a:rPr>
              <a:t> </a:t>
            </a:r>
            <a:r>
              <a:rPr sz="3600" spc="-150" dirty="0">
                <a:latin typeface="Tahoma"/>
                <a:cs typeface="Tahoma"/>
              </a:rPr>
              <a:t>!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5682" y="230581"/>
            <a:ext cx="703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20" dirty="0"/>
              <a:t> </a:t>
            </a:r>
            <a:r>
              <a:rPr sz="3600" dirty="0"/>
              <a:t>IS</a:t>
            </a:r>
            <a:r>
              <a:rPr sz="3600" spc="-5" dirty="0"/>
              <a:t> NAÏVE</a:t>
            </a:r>
            <a:r>
              <a:rPr sz="3600" spc="-15" dirty="0"/>
              <a:t> </a:t>
            </a:r>
            <a:r>
              <a:rPr sz="3600" dirty="0"/>
              <a:t>BAYES</a:t>
            </a:r>
            <a:r>
              <a:rPr sz="3600" spc="-35" dirty="0"/>
              <a:t> </a:t>
            </a:r>
            <a:r>
              <a:rPr sz="3600" spc="-5" dirty="0"/>
              <a:t>THEOREM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823019"/>
            <a:ext cx="9144000" cy="4322445"/>
            <a:chOff x="0" y="823019"/>
            <a:chExt cx="9144000" cy="43224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3019"/>
              <a:ext cx="9143999" cy="456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867155"/>
              <a:ext cx="9144000" cy="4277995"/>
            </a:xfrm>
            <a:custGeom>
              <a:avLst/>
              <a:gdLst/>
              <a:ahLst/>
              <a:cxnLst/>
              <a:rect l="l" t="t" r="r" b="b"/>
              <a:pathLst>
                <a:path w="9144000" h="4277995">
                  <a:moveTo>
                    <a:pt x="9143999" y="0"/>
                  </a:moveTo>
                  <a:lnTo>
                    <a:pt x="0" y="0"/>
                  </a:lnTo>
                  <a:lnTo>
                    <a:pt x="0" y="4277866"/>
                  </a:lnTo>
                  <a:lnTo>
                    <a:pt x="9143999" y="4277866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47343"/>
              <a:ext cx="9144000" cy="40005"/>
            </a:xfrm>
            <a:custGeom>
              <a:avLst/>
              <a:gdLst/>
              <a:ahLst/>
              <a:cxnLst/>
              <a:rect l="l" t="t" r="r" b="b"/>
              <a:pathLst>
                <a:path w="9144000" h="40005">
                  <a:moveTo>
                    <a:pt x="0" y="39624"/>
                  </a:moveTo>
                  <a:lnTo>
                    <a:pt x="9143999" y="39624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9624"/>
                  </a:lnTo>
                  <a:close/>
                </a:path>
              </a:pathLst>
            </a:custGeom>
            <a:solidFill>
              <a:srgbClr val="093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96" y="1158951"/>
            <a:ext cx="8675370" cy="347146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7188" indent="-357188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 MT"/>
              <a:buChar char="•"/>
              <a:tabLst>
                <a:tab pos="449263" algn="l"/>
                <a:tab pos="534988" algn="l"/>
              </a:tabLst>
            </a:pP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Naïve</a:t>
            </a:r>
            <a:r>
              <a:rPr sz="1600" spc="-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Bayes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6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probabilistic</a:t>
            </a:r>
            <a:r>
              <a:rPr sz="1600" spc="-7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machine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learning</a:t>
            </a:r>
            <a:r>
              <a:rPr sz="1600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algorithm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based</a:t>
            </a:r>
            <a:r>
              <a:rPr sz="1600" spc="-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on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6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Bayes</a:t>
            </a:r>
            <a:r>
              <a:rPr sz="16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Theorem,</a:t>
            </a:r>
            <a:r>
              <a:rPr sz="1600" spc="-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used</a:t>
            </a:r>
            <a:r>
              <a:rPr sz="16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in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endParaRPr sz="1600" dirty="0">
              <a:latin typeface="Cambria"/>
              <a:cs typeface="Cambria"/>
            </a:endParaRPr>
          </a:p>
          <a:p>
            <a:pPr marL="357188" indent="-357188">
              <a:lnSpc>
                <a:spcPct val="100000"/>
              </a:lnSpc>
              <a:tabLst>
                <a:tab pos="449263" algn="l"/>
                <a:tab pos="534988" algn="l"/>
              </a:tabLst>
            </a:pPr>
            <a:r>
              <a:rPr lang="en-IN" sz="1600" spc="5" dirty="0">
                <a:solidFill>
                  <a:srgbClr val="093454"/>
                </a:solidFill>
                <a:latin typeface="Cambria"/>
                <a:cs typeface="Cambria"/>
              </a:rPr>
              <a:t>       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wide</a:t>
            </a:r>
            <a:r>
              <a:rPr sz="1600" spc="-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variety</a:t>
            </a:r>
            <a:r>
              <a:rPr sz="1600" spc="-7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classification</a:t>
            </a:r>
            <a:r>
              <a:rPr sz="1600" spc="-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tasks.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 dirty="0">
              <a:latin typeface="Cambria"/>
              <a:cs typeface="Cambria"/>
            </a:endParaRPr>
          </a:p>
          <a:p>
            <a:pPr marL="357188" marR="4260850" indent="-344488" algn="just">
              <a:lnSpc>
                <a:spcPct val="100000"/>
              </a:lnSpc>
              <a:spcBef>
                <a:spcPts val="1614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Naive</a:t>
            </a:r>
            <a:r>
              <a:rPr sz="1600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Bayes</a:t>
            </a:r>
            <a:r>
              <a:rPr sz="1600" spc="-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6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machine</a:t>
            </a:r>
            <a:r>
              <a:rPr sz="1600" spc="-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learning</a:t>
            </a:r>
            <a:r>
              <a:rPr sz="1600" spc="-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model</a:t>
            </a:r>
            <a:r>
              <a:rPr sz="1600" spc="-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6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 </a:t>
            </a:r>
            <a:r>
              <a:rPr sz="1600" spc="-3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used for large volumes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of data, even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if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you are </a:t>
            </a:r>
            <a:r>
              <a:rPr sz="16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working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with data that has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millions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of data </a:t>
            </a:r>
            <a:r>
              <a:rPr sz="16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recor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ds</a:t>
            </a:r>
            <a:r>
              <a:rPr sz="1600" spc="-9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t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he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recom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m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e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n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d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d</a:t>
            </a:r>
            <a:r>
              <a:rPr sz="1600" spc="-7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pp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roac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h</a:t>
            </a:r>
            <a:r>
              <a:rPr sz="1600" spc="-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s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Nai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ve  Bayes.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Cambria"/>
              <a:cs typeface="Cambria"/>
            </a:endParaRPr>
          </a:p>
          <a:p>
            <a:pPr marL="357188" marR="3535045" indent="-344488" algn="just">
              <a:lnSpc>
                <a:spcPct val="100000"/>
              </a:lnSpc>
              <a:spcBef>
                <a:spcPts val="16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It gives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very good results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when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it comes to NLP tasks </a:t>
            </a:r>
            <a:r>
              <a:rPr sz="16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such</a:t>
            </a:r>
            <a:r>
              <a:rPr sz="1600" spc="-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as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sentimental</a:t>
            </a:r>
            <a:r>
              <a:rPr sz="1600" spc="-7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analysis.</a:t>
            </a:r>
            <a:r>
              <a:rPr sz="16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6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6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fast</a:t>
            </a:r>
            <a:r>
              <a:rPr sz="16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and</a:t>
            </a:r>
            <a:r>
              <a:rPr sz="16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uncomplicated </a:t>
            </a:r>
            <a:r>
              <a:rPr sz="1600" spc="-3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classification</a:t>
            </a:r>
            <a:r>
              <a:rPr sz="1600" spc="-8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93454"/>
                </a:solidFill>
                <a:latin typeface="Cambria"/>
                <a:cs typeface="Cambria"/>
              </a:rPr>
              <a:t>algorithm.</a:t>
            </a:r>
            <a:endParaRPr sz="1600" dirty="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6713" y="1628275"/>
            <a:ext cx="3130649" cy="2636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832" y="383794"/>
            <a:ext cx="350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solidFill>
                  <a:srgbClr val="093454"/>
                </a:solidFill>
                <a:uFill>
                  <a:solidFill>
                    <a:srgbClr val="093454"/>
                  </a:solidFill>
                </a:uFill>
                <a:latin typeface="Cambria"/>
                <a:cs typeface="Cambria"/>
              </a:rPr>
              <a:t>BAYES</a:t>
            </a:r>
            <a:r>
              <a:rPr sz="3600" b="0" u="heavy" spc="-85" dirty="0">
                <a:solidFill>
                  <a:srgbClr val="093454"/>
                </a:solidFill>
                <a:uFill>
                  <a:solidFill>
                    <a:srgbClr val="093454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-5" dirty="0">
                <a:solidFill>
                  <a:srgbClr val="093454"/>
                </a:solidFill>
                <a:uFill>
                  <a:solidFill>
                    <a:srgbClr val="093454"/>
                  </a:solidFill>
                </a:uFill>
                <a:latin typeface="Cambria"/>
                <a:cs typeface="Cambria"/>
              </a:rPr>
              <a:t>THEOREM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8860" y="1356144"/>
            <a:ext cx="4722947" cy="37476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6280" y="1008887"/>
            <a:ext cx="3572510" cy="4002404"/>
          </a:xfrm>
          <a:custGeom>
            <a:avLst/>
            <a:gdLst/>
            <a:ahLst/>
            <a:cxnLst/>
            <a:rect l="l" t="t" r="r" b="b"/>
            <a:pathLst>
              <a:path w="3572510" h="4002404">
                <a:moveTo>
                  <a:pt x="3572255" y="0"/>
                </a:moveTo>
                <a:lnTo>
                  <a:pt x="0" y="0"/>
                </a:lnTo>
                <a:lnTo>
                  <a:pt x="0" y="4002024"/>
                </a:lnTo>
                <a:lnTo>
                  <a:pt x="3572255" y="4002024"/>
                </a:lnTo>
                <a:lnTo>
                  <a:pt x="357225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596" y="1464309"/>
            <a:ext cx="333375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sz="18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800" spc="-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theorem</a:t>
            </a:r>
            <a:r>
              <a:rPr sz="1800" spc="-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works</a:t>
            </a:r>
            <a:r>
              <a:rPr sz="18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on</a:t>
            </a:r>
            <a:r>
              <a:rPr lang="en-IN" dirty="0"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conditional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probability.</a:t>
            </a:r>
            <a:endParaRPr lang="en-IN" sz="1800" spc="-5" dirty="0">
              <a:solidFill>
                <a:srgbClr val="093454"/>
              </a:solidFill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lang="en-IN" spc="-5" dirty="0">
              <a:solidFill>
                <a:srgbClr val="093454"/>
              </a:solidFill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Conditional</a:t>
            </a:r>
            <a:r>
              <a:rPr sz="1800" spc="-7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-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is </a:t>
            </a:r>
            <a:r>
              <a:rPr sz="1800" spc="-3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8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lang="en-IN" sz="18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something will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happen, given 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that something else has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already </a:t>
            </a:r>
            <a:r>
              <a:rPr sz="1800" spc="-38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occurred.</a:t>
            </a:r>
            <a:endParaRPr lang="en-IN" sz="1800" dirty="0">
              <a:solidFill>
                <a:srgbClr val="093454"/>
              </a:solidFill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lang="en-IN" spc="-10" dirty="0">
              <a:solidFill>
                <a:srgbClr val="093454"/>
              </a:solidFill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conditional</a:t>
            </a:r>
            <a:r>
              <a:rPr lang="en-IN" sz="18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-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can</a:t>
            </a:r>
            <a:r>
              <a:rPr lang="en-IN" sz="18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give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us</a:t>
            </a:r>
            <a:r>
              <a:rPr sz="18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an</a:t>
            </a:r>
            <a:r>
              <a:rPr sz="18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event</a:t>
            </a:r>
            <a:endParaRPr sz="1800" dirty="0">
              <a:latin typeface="Cambria"/>
              <a:cs typeface="Cambria"/>
            </a:endParaRPr>
          </a:p>
          <a:p>
            <a:pPr marL="6350" algn="just">
              <a:lnSpc>
                <a:spcPct val="100000"/>
              </a:lnSpc>
            </a:pP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using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its</a:t>
            </a:r>
            <a:r>
              <a:rPr sz="1800" dirty="0">
                <a:solidFill>
                  <a:srgbClr val="093454"/>
                </a:solidFill>
                <a:latin typeface="Cambria"/>
                <a:cs typeface="Cambria"/>
              </a:rPr>
              <a:t> prior</a:t>
            </a:r>
            <a:r>
              <a:rPr sz="18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93454"/>
                </a:solidFill>
                <a:latin typeface="Cambria"/>
                <a:cs typeface="Cambria"/>
              </a:rPr>
              <a:t>knowledge.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0"/>
            <a:ext cx="368808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121" y="1069657"/>
            <a:ext cx="8617585" cy="3780154"/>
            <a:chOff x="210121" y="1069657"/>
            <a:chExt cx="8617585" cy="3780154"/>
          </a:xfrm>
        </p:grpSpPr>
        <p:sp>
          <p:nvSpPr>
            <p:cNvPr id="3" name="object 3"/>
            <p:cNvSpPr/>
            <p:nvPr/>
          </p:nvSpPr>
          <p:spPr>
            <a:xfrm>
              <a:off x="222504" y="1082039"/>
              <a:ext cx="8592820" cy="3755390"/>
            </a:xfrm>
            <a:custGeom>
              <a:avLst/>
              <a:gdLst/>
              <a:ahLst/>
              <a:cxnLst/>
              <a:rect l="l" t="t" r="r" b="b"/>
              <a:pathLst>
                <a:path w="8592820" h="3755390">
                  <a:moveTo>
                    <a:pt x="8592312" y="0"/>
                  </a:moveTo>
                  <a:lnTo>
                    <a:pt x="0" y="0"/>
                  </a:lnTo>
                  <a:lnTo>
                    <a:pt x="0" y="3755136"/>
                  </a:lnTo>
                  <a:lnTo>
                    <a:pt x="8592312" y="3755136"/>
                  </a:lnTo>
                  <a:lnTo>
                    <a:pt x="859231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504" y="1082039"/>
              <a:ext cx="8592820" cy="3755390"/>
            </a:xfrm>
            <a:custGeom>
              <a:avLst/>
              <a:gdLst/>
              <a:ahLst/>
              <a:cxnLst/>
              <a:rect l="l" t="t" r="r" b="b"/>
              <a:pathLst>
                <a:path w="8592820" h="3755390">
                  <a:moveTo>
                    <a:pt x="0" y="3755136"/>
                  </a:moveTo>
                  <a:lnTo>
                    <a:pt x="8592312" y="3755136"/>
                  </a:lnTo>
                  <a:lnTo>
                    <a:pt x="8592312" y="0"/>
                  </a:lnTo>
                  <a:lnTo>
                    <a:pt x="0" y="0"/>
                  </a:lnTo>
                  <a:lnTo>
                    <a:pt x="0" y="3755136"/>
                  </a:lnTo>
                  <a:close/>
                </a:path>
              </a:pathLst>
            </a:custGeom>
            <a:ln w="24384">
              <a:solidFill>
                <a:srgbClr val="538F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2463" y="1111757"/>
            <a:ext cx="8353425" cy="3489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kind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of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classifier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that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works</a:t>
            </a:r>
            <a:r>
              <a:rPr sz="1400" spc="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on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Bayes</a:t>
            </a:r>
            <a:r>
              <a:rPr sz="1400" spc="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theorem.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Prediction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 membership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probabilities</a:t>
            </a:r>
            <a:r>
              <a:rPr sz="1400" spc="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made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every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such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probability</a:t>
            </a:r>
            <a:r>
              <a:rPr sz="1400" spc="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points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associated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particular</a:t>
            </a:r>
            <a:r>
              <a:rPr sz="1400" spc="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class.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having </a:t>
            </a:r>
            <a:r>
              <a:rPr sz="1400" spc="-3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maximum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probability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appraised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most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suitable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class.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also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referred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Maximum</a:t>
            </a:r>
            <a:r>
              <a:rPr sz="1400" spc="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Posteriori</a:t>
            </a:r>
            <a:r>
              <a:rPr sz="1400" spc="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(MAP).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</a:pPr>
            <a:endParaRPr sz="145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MAP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hypothesis</a:t>
            </a:r>
            <a:r>
              <a:rPr sz="1400" spc="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is:</a:t>
            </a:r>
            <a:endParaRPr sz="1400" dirty="0">
              <a:latin typeface="Arial MT"/>
              <a:cs typeface="Arial MT"/>
            </a:endParaRPr>
          </a:p>
          <a:p>
            <a:pPr marL="449263"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 MT"/>
              <a:cs typeface="Arial MT"/>
            </a:endParaRPr>
          </a:p>
          <a:p>
            <a:pPr marL="449263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𝑀𝐴𝑃</a:t>
            </a:r>
            <a:r>
              <a:rPr sz="1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)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=</a:t>
            </a: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max</a:t>
            </a:r>
            <a:r>
              <a:rPr sz="14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endParaRPr sz="1400" dirty="0">
              <a:latin typeface="Arial MT"/>
              <a:cs typeface="Arial MT"/>
            </a:endParaRPr>
          </a:p>
          <a:p>
            <a:pPr marL="449263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⮚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𝑀𝐴𝑃</a:t>
            </a:r>
            <a:r>
              <a:rPr sz="1400" spc="9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= max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 Math"/>
                <a:cs typeface="Cambria Math"/>
              </a:rPr>
              <a:t>∗</a:t>
            </a:r>
            <a:r>
              <a:rPr sz="1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r>
              <a:rPr sz="14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/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endParaRPr sz="1400" dirty="0">
              <a:latin typeface="Arial MT"/>
              <a:cs typeface="Arial MT"/>
            </a:endParaRPr>
          </a:p>
          <a:p>
            <a:pPr marL="449263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pos="356870" algn="l"/>
                <a:tab pos="357505" algn="l"/>
              </a:tabLst>
            </a:pP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𝑀𝐴𝑃</a:t>
            </a:r>
            <a:r>
              <a:rPr sz="1400" spc="8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0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=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max(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 Math"/>
                <a:cs typeface="Cambria Math"/>
              </a:rPr>
              <a:t>∗</a:t>
            </a:r>
            <a:r>
              <a:rPr sz="1400" spc="7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𝐻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))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 MT"/>
              <a:cs typeface="Arial MT"/>
            </a:endParaRPr>
          </a:p>
          <a:p>
            <a:pPr marL="356870" marR="518159" indent="-344805">
              <a:lnSpc>
                <a:spcPct val="100000"/>
              </a:lnSpc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evidence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probability,</a:t>
            </a:r>
            <a:r>
              <a:rPr sz="1400" spc="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used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normalize</a:t>
            </a:r>
            <a:r>
              <a:rPr sz="1400" spc="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result.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Result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will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not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 be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affected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by </a:t>
            </a:r>
            <a:r>
              <a:rPr sz="1400" spc="-3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removing 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𝑃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1400" spc="-15" dirty="0">
                <a:solidFill>
                  <a:srgbClr val="001F5F"/>
                </a:solidFill>
                <a:latin typeface="Cambria Math"/>
                <a:cs typeface="Cambria Math"/>
              </a:rPr>
              <a:t>𝐸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).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</a:pPr>
            <a:endParaRPr sz="145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egoe UI Symbol"/>
              <a:buChar char="❑"/>
              <a:tabLst>
                <a:tab pos="356870" algn="l"/>
                <a:tab pos="357505" algn="l"/>
              </a:tabLst>
            </a:pP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NB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classifiers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conclude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that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all</a:t>
            </a:r>
            <a:r>
              <a:rPr sz="14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variables</a:t>
            </a:r>
            <a:r>
              <a:rPr sz="1400" spc="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features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are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not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related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each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other.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Existence</a:t>
            </a:r>
            <a:r>
              <a:rPr sz="1400" spc="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endParaRPr sz="1400" dirty="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absence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 variable</a:t>
            </a:r>
            <a:r>
              <a:rPr sz="1400" spc="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does</a:t>
            </a:r>
            <a:r>
              <a:rPr sz="1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not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impact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existence</a:t>
            </a:r>
            <a:r>
              <a:rPr sz="1400" spc="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r>
              <a:rPr sz="1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absence</a:t>
            </a:r>
            <a:r>
              <a:rPr sz="1400" spc="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any</a:t>
            </a:r>
            <a:r>
              <a:rPr sz="1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other</a:t>
            </a:r>
            <a:r>
              <a:rPr sz="1400" spc="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variable.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0" y="2392679"/>
            <a:ext cx="3191255" cy="716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37904" cy="746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3695" y="14681"/>
            <a:ext cx="47345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NAIVE</a:t>
            </a:r>
            <a:r>
              <a:rPr sz="3200" spc="15" dirty="0"/>
              <a:t> </a:t>
            </a:r>
            <a:r>
              <a:rPr sz="3200" spc="-10" dirty="0"/>
              <a:t>BAYES</a:t>
            </a:r>
            <a:r>
              <a:rPr sz="3200" spc="-15" dirty="0"/>
              <a:t> CLASSIFIER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40" y="954023"/>
            <a:ext cx="8091170" cy="1528445"/>
            <a:chOff x="777240" y="954023"/>
            <a:chExt cx="8091170" cy="1528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997" y="972655"/>
              <a:ext cx="8004570" cy="14515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" y="954023"/>
              <a:ext cx="8090661" cy="15284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984503"/>
              <a:ext cx="7936992" cy="13837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8200" y="984503"/>
            <a:ext cx="7937500" cy="13740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Say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you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have</a:t>
            </a:r>
            <a:r>
              <a:rPr sz="1400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1000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fruits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which</a:t>
            </a:r>
            <a:r>
              <a:rPr sz="1400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could</a:t>
            </a:r>
            <a:r>
              <a:rPr sz="1400" spc="-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be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either</a:t>
            </a:r>
            <a:r>
              <a:rPr sz="1400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‘banana’,</a:t>
            </a:r>
            <a:r>
              <a:rPr sz="1400" spc="8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‘orange’</a:t>
            </a:r>
            <a:r>
              <a:rPr sz="1400" spc="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or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‘other’.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endParaRPr lang="en-IN" sz="1400" spc="5" dirty="0">
              <a:solidFill>
                <a:srgbClr val="093454"/>
              </a:solidFill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These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are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3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possible</a:t>
            </a:r>
            <a:r>
              <a:rPr lang="en-IN" sz="1400" spc="-5" dirty="0">
                <a:solidFill>
                  <a:srgbClr val="093454"/>
                </a:solidFill>
                <a:latin typeface="Cambria"/>
                <a:cs typeface="Cambria"/>
              </a:rPr>
              <a:t> 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classes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Y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variable.</a:t>
            </a:r>
            <a:endParaRPr sz="1400" dirty="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We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have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data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for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following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X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variables,</a:t>
            </a:r>
            <a:r>
              <a:rPr sz="1400" spc="6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all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 which</a:t>
            </a:r>
            <a:r>
              <a:rPr sz="1400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are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binary</a:t>
            </a:r>
            <a:r>
              <a:rPr sz="1400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(1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or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0).</a:t>
            </a:r>
            <a:endParaRPr sz="1400" dirty="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(1)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Long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(2)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Sweet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(3)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Yellow</a:t>
            </a:r>
            <a:endParaRPr sz="1400" dirty="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For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sake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 computing</a:t>
            </a:r>
            <a:r>
              <a:rPr sz="1400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probabilities,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let’s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aggregate</a:t>
            </a:r>
            <a:r>
              <a:rPr sz="140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training</a:t>
            </a:r>
            <a:r>
              <a:rPr sz="1400" spc="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data</a:t>
            </a:r>
            <a:r>
              <a:rPr sz="1400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to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form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counts</a:t>
            </a:r>
            <a:r>
              <a:rPr sz="1400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table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like</a:t>
            </a:r>
            <a:endParaRPr sz="1400" dirty="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this.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8567" y="100583"/>
            <a:ext cx="4980940" cy="585470"/>
          </a:xfrm>
          <a:custGeom>
            <a:avLst/>
            <a:gdLst/>
            <a:ahLst/>
            <a:cxnLst/>
            <a:rect l="l" t="t" r="r" b="b"/>
            <a:pathLst>
              <a:path w="4980940" h="585470">
                <a:moveTo>
                  <a:pt x="4980432" y="0"/>
                </a:moveTo>
                <a:lnTo>
                  <a:pt x="0" y="0"/>
                </a:lnTo>
                <a:lnTo>
                  <a:pt x="0" y="585215"/>
                </a:lnTo>
                <a:lnTo>
                  <a:pt x="4980432" y="585215"/>
                </a:lnTo>
                <a:lnTo>
                  <a:pt x="498043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8928" y="125679"/>
            <a:ext cx="17545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200" b="0" spc="-10" dirty="0">
                <a:solidFill>
                  <a:srgbClr val="000000"/>
                </a:solidFill>
                <a:latin typeface="Cambria"/>
                <a:cs typeface="Cambria"/>
              </a:rPr>
              <a:t>XAMP</a:t>
            </a:r>
            <a:r>
              <a:rPr sz="3200" b="0" spc="-2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200" b="0" spc="-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576634"/>
            <a:ext cx="4209288" cy="21050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1911" y="3493008"/>
            <a:ext cx="2418922" cy="10485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40096" y="2612135"/>
            <a:ext cx="2478405" cy="73787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42545" rIns="0" bIns="0" rtlCol="0">
            <a:spAutoFit/>
          </a:bodyPr>
          <a:lstStyle/>
          <a:p>
            <a:pPr marL="196215" marR="186690" indent="-3810" algn="ctr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/>
                <a:cs typeface="Cambria"/>
              </a:rPr>
              <a:t>Compute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‘Prior’ </a:t>
            </a:r>
            <a:r>
              <a:rPr sz="1400" spc="-5" dirty="0">
                <a:latin typeface="Cambria"/>
                <a:cs typeface="Cambria"/>
              </a:rPr>
              <a:t> probabilities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for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each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the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class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fruits :-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831" y="0"/>
            <a:ext cx="368808" cy="5145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9767"/>
            <a:ext cx="2847340" cy="737870"/>
          </a:xfrm>
          <a:custGeom>
            <a:avLst/>
            <a:gdLst/>
            <a:ahLst/>
            <a:cxnLst/>
            <a:rect l="l" t="t" r="r" b="b"/>
            <a:pathLst>
              <a:path w="2847340" h="737869">
                <a:moveTo>
                  <a:pt x="2846832" y="0"/>
                </a:moveTo>
                <a:lnTo>
                  <a:pt x="0" y="0"/>
                </a:lnTo>
                <a:lnTo>
                  <a:pt x="0" y="737615"/>
                </a:lnTo>
                <a:lnTo>
                  <a:pt x="2846832" y="737615"/>
                </a:lnTo>
                <a:lnTo>
                  <a:pt x="2846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16" y="458546"/>
            <a:ext cx="222123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Compute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of </a:t>
            </a:r>
            <a:r>
              <a:rPr sz="1400" b="1" spc="-29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evidence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goes</a:t>
            </a:r>
            <a:r>
              <a:rPr sz="1400" b="1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in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denominator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1488" y="429767"/>
            <a:ext cx="3438525" cy="746760"/>
          </a:xfrm>
          <a:custGeom>
            <a:avLst/>
            <a:gdLst/>
            <a:ahLst/>
            <a:cxnLst/>
            <a:rect l="l" t="t" r="r" b="b"/>
            <a:pathLst>
              <a:path w="3438525" h="746760">
                <a:moveTo>
                  <a:pt x="3438144" y="0"/>
                </a:moveTo>
                <a:lnTo>
                  <a:pt x="0" y="0"/>
                </a:lnTo>
                <a:lnTo>
                  <a:pt x="0" y="746760"/>
                </a:lnTo>
                <a:lnTo>
                  <a:pt x="3438144" y="746760"/>
                </a:lnTo>
                <a:lnTo>
                  <a:pt x="34381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9973" y="458546"/>
            <a:ext cx="309181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Compute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of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likelihood </a:t>
            </a:r>
            <a:r>
              <a:rPr sz="1400" b="1" spc="-29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evidences</a:t>
            </a:r>
            <a:r>
              <a:rPr sz="1400" b="1" spc="-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goes</a:t>
            </a:r>
            <a:r>
              <a:rPr sz="1400" b="1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in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 numerator.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344" y="426719"/>
            <a:ext cx="2962910" cy="737870"/>
          </a:xfrm>
          <a:custGeom>
            <a:avLst/>
            <a:gdLst/>
            <a:ahLst/>
            <a:cxnLst/>
            <a:rect l="l" t="t" r="r" b="b"/>
            <a:pathLst>
              <a:path w="2962909" h="737869">
                <a:moveTo>
                  <a:pt x="0" y="737615"/>
                </a:moveTo>
                <a:lnTo>
                  <a:pt x="2962655" y="737615"/>
                </a:lnTo>
                <a:lnTo>
                  <a:pt x="2962655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61861" y="456056"/>
            <a:ext cx="234569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3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Likelihood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for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Banana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06623"/>
            <a:ext cx="9144000" cy="307975"/>
          </a:xfrm>
          <a:custGeom>
            <a:avLst/>
            <a:gdLst/>
            <a:ahLst/>
            <a:cxnLst/>
            <a:rect l="l" t="t" r="r" b="b"/>
            <a:pathLst>
              <a:path w="9144000" h="307975">
                <a:moveTo>
                  <a:pt x="0" y="0"/>
                </a:moveTo>
                <a:lnTo>
                  <a:pt x="0" y="307848"/>
                </a:lnTo>
                <a:lnTo>
                  <a:pt x="9143999" y="307848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441" y="2737230"/>
            <a:ext cx="8133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Substitute</a:t>
            </a:r>
            <a:r>
              <a:rPr sz="1400" b="1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all</a:t>
            </a:r>
            <a:r>
              <a:rPr sz="1400" b="1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3</a:t>
            </a:r>
            <a:r>
              <a:rPr sz="1400" b="1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equations</a:t>
            </a:r>
            <a:r>
              <a:rPr sz="1400" b="1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into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Naive</a:t>
            </a:r>
            <a:r>
              <a:rPr sz="1400" b="1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Bayes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formula,</a:t>
            </a:r>
            <a:r>
              <a:rPr sz="1400" b="1" spc="5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to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get</a:t>
            </a:r>
            <a:r>
              <a:rPr sz="1400" b="1" spc="3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b="1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probability</a:t>
            </a:r>
            <a:r>
              <a:rPr sz="1400" b="1" spc="6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b="1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400" b="1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sz="1400" b="1" spc="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093454"/>
                </a:solidFill>
                <a:latin typeface="Cambria"/>
                <a:cs typeface="Cambria"/>
              </a:rPr>
              <a:t>banana</a:t>
            </a:r>
            <a:r>
              <a:rPr sz="1400" b="1" dirty="0">
                <a:solidFill>
                  <a:srgbClr val="47126A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72" y="3142488"/>
            <a:ext cx="4437887" cy="185623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1289303"/>
            <a:ext cx="9144000" cy="1377950"/>
            <a:chOff x="0" y="1289303"/>
            <a:chExt cx="9144000" cy="13779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89303"/>
              <a:ext cx="9144000" cy="1377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" y="1405127"/>
              <a:ext cx="2657856" cy="11704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35223" y="1408175"/>
            <a:ext cx="3081655" cy="11677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400" spc="-20" dirty="0">
                <a:latin typeface="Arial MT"/>
                <a:cs typeface="Arial MT"/>
              </a:rPr>
              <a:t>In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above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table,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you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500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Bananas.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that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400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long.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So,</a:t>
            </a:r>
            <a:r>
              <a:rPr sz="1400" spc="-15" dirty="0">
                <a:latin typeface="Arial MT"/>
                <a:cs typeface="Arial MT"/>
              </a:rPr>
              <a:t> P(Long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|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Banana)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400/500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0.8.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4391" y="1405127"/>
            <a:ext cx="2801112" cy="117043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398520" y="0"/>
            <a:ext cx="2743200" cy="368935"/>
          </a:xfrm>
          <a:custGeom>
            <a:avLst/>
            <a:gdLst/>
            <a:ahLst/>
            <a:cxnLst/>
            <a:rect l="l" t="t" r="r" b="b"/>
            <a:pathLst>
              <a:path w="2743200" h="368935">
                <a:moveTo>
                  <a:pt x="2743200" y="0"/>
                </a:moveTo>
                <a:lnTo>
                  <a:pt x="0" y="0"/>
                </a:lnTo>
                <a:lnTo>
                  <a:pt x="0" y="368808"/>
                </a:lnTo>
                <a:lnTo>
                  <a:pt x="2743200" y="368808"/>
                </a:lnTo>
                <a:lnTo>
                  <a:pt x="27432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72534" y="26289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EX</a:t>
            </a:r>
            <a:r>
              <a:rPr sz="1800" b="0" spc="5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b="0" spc="-5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1800" b="0" spc="-1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800" b="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1959" y="377951"/>
              <a:ext cx="8324215" cy="908685"/>
            </a:xfrm>
            <a:custGeom>
              <a:avLst/>
              <a:gdLst/>
              <a:ahLst/>
              <a:cxnLst/>
              <a:rect l="l" t="t" r="r" b="b"/>
              <a:pathLst>
                <a:path w="8324215" h="908685">
                  <a:moveTo>
                    <a:pt x="8324088" y="0"/>
                  </a:moveTo>
                  <a:lnTo>
                    <a:pt x="0" y="0"/>
                  </a:lnTo>
                  <a:lnTo>
                    <a:pt x="0" y="908303"/>
                  </a:lnTo>
                  <a:lnTo>
                    <a:pt x="8324088" y="908303"/>
                  </a:lnTo>
                  <a:lnTo>
                    <a:pt x="8324088" y="0"/>
                  </a:lnTo>
                  <a:close/>
                </a:path>
              </a:pathLst>
            </a:custGeom>
            <a:solidFill>
              <a:srgbClr val="D2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3070" y="594486"/>
            <a:ext cx="58019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093454"/>
                </a:solidFill>
              </a:rPr>
              <a:t>TYPES</a:t>
            </a:r>
            <a:r>
              <a:rPr spc="-85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OF</a:t>
            </a:r>
            <a:r>
              <a:rPr spc="-35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NAÏVE</a:t>
            </a:r>
            <a:r>
              <a:rPr spc="-50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BAYES</a:t>
            </a:r>
            <a:r>
              <a:rPr spc="-60" dirty="0">
                <a:solidFill>
                  <a:srgbClr val="093454"/>
                </a:solidFill>
              </a:rPr>
              <a:t> </a:t>
            </a:r>
            <a:r>
              <a:rPr dirty="0">
                <a:solidFill>
                  <a:srgbClr val="093454"/>
                </a:solidFill>
              </a:rPr>
              <a:t>CLASSIFIER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23" y="1495043"/>
            <a:ext cx="9143365" cy="3311652"/>
            <a:chOff x="1523" y="1495043"/>
            <a:chExt cx="9143365" cy="3311652"/>
          </a:xfrm>
        </p:grpSpPr>
        <p:sp>
          <p:nvSpPr>
            <p:cNvPr id="7" name="object 7"/>
            <p:cNvSpPr/>
            <p:nvPr/>
          </p:nvSpPr>
          <p:spPr>
            <a:xfrm>
              <a:off x="1523" y="1495043"/>
              <a:ext cx="9143365" cy="2075814"/>
            </a:xfrm>
            <a:custGeom>
              <a:avLst/>
              <a:gdLst/>
              <a:ahLst/>
              <a:cxnLst/>
              <a:rect l="l" t="t" r="r" b="b"/>
              <a:pathLst>
                <a:path w="9143365" h="2075814">
                  <a:moveTo>
                    <a:pt x="4568952" y="0"/>
                  </a:moveTo>
                  <a:lnTo>
                    <a:pt x="9143365" y="0"/>
                  </a:lnTo>
                </a:path>
                <a:path w="9143365" h="2075814">
                  <a:moveTo>
                    <a:pt x="0" y="2075688"/>
                  </a:moveTo>
                  <a:lnTo>
                    <a:pt x="4574413" y="20756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7" y="1588007"/>
              <a:ext cx="8354568" cy="3218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8" y="816940"/>
            <a:ext cx="4805071" cy="12580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tabLst>
                <a:tab pos="159385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Gaussian Naïve 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Bayes:</a:t>
            </a:r>
            <a:r>
              <a:rPr sz="1600" b="1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endParaRPr lang="en-IN" sz="1600" b="1" spc="10" dirty="0">
              <a:solidFill>
                <a:srgbClr val="093454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tabLst>
                <a:tab pos="159385" algn="l"/>
              </a:tabLst>
            </a:pP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When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characteristic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values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continuous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nature then an assumption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made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that the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linked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with each class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dispersed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according</a:t>
            </a:r>
            <a:r>
              <a:rPr sz="1600" spc="-5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 Gaussian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that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Normal</a:t>
            </a:r>
            <a:r>
              <a:rPr sz="1600" spc="1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Distribution.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876" y="2164931"/>
            <a:ext cx="4818723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165100" algn="l"/>
              </a:tabLst>
            </a:pPr>
            <a:r>
              <a:rPr sz="1600" b="1" spc="-5" dirty="0">
                <a:solidFill>
                  <a:srgbClr val="093454"/>
                </a:solidFill>
                <a:latin typeface="Times New Roman"/>
                <a:cs typeface="Times New Roman"/>
              </a:rPr>
              <a:t>Multinomial </a:t>
            </a: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Naïve 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Bayes: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Multinomial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Naive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Bayes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favored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use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on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data that 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multinomial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distributed.</a:t>
            </a:r>
            <a:r>
              <a:rPr sz="1600" spc="-6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093454"/>
                </a:solidFill>
                <a:latin typeface="Times New Roman"/>
                <a:cs typeface="Times New Roman"/>
              </a:rPr>
              <a:t>It</a:t>
            </a:r>
            <a:r>
              <a:rPr sz="1600" spc="6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widely</a:t>
            </a:r>
            <a:r>
              <a:rPr sz="1600" spc="4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text</a:t>
            </a:r>
            <a:r>
              <a:rPr sz="1600" spc="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classification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NLP.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Each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event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text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classification constitutes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presence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093454"/>
                </a:solidFill>
                <a:latin typeface="Times New Roman"/>
                <a:cs typeface="Times New Roman"/>
              </a:rPr>
              <a:t> word</a:t>
            </a:r>
            <a:r>
              <a:rPr sz="1600" spc="4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document.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3501390"/>
            <a:ext cx="480507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165100" algn="l"/>
              </a:tabLst>
            </a:pPr>
            <a:r>
              <a:rPr sz="1600" b="1" dirty="0">
                <a:solidFill>
                  <a:srgbClr val="093454"/>
                </a:solidFill>
                <a:latin typeface="Times New Roman"/>
                <a:cs typeface="Times New Roman"/>
              </a:rPr>
              <a:t>Bernoulli Naïve </a:t>
            </a:r>
            <a:r>
              <a:rPr sz="1600" b="1" spc="5" dirty="0">
                <a:solidFill>
                  <a:srgbClr val="093454"/>
                </a:solidFill>
                <a:latin typeface="Times New Roman"/>
                <a:cs typeface="Times New Roman"/>
              </a:rPr>
              <a:t>Bayes:</a:t>
            </a:r>
            <a:r>
              <a:rPr sz="1600" b="1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When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data 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dispensed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according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the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multivariate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Bernoulli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distributions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then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Bernoulli Naive </a:t>
            </a:r>
            <a:r>
              <a:rPr sz="1600" spc="-10" dirty="0">
                <a:solidFill>
                  <a:srgbClr val="093454"/>
                </a:solidFill>
                <a:latin typeface="Times New Roman"/>
                <a:cs typeface="Times New Roman"/>
              </a:rPr>
              <a:t>Bayes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used.That means there </a:t>
            </a:r>
            <a:r>
              <a:rPr sz="1600" spc="-38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exist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multiple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features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but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each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one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assumed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contain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binary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value. So,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requires features </a:t>
            </a:r>
            <a:r>
              <a:rPr sz="1600" spc="5" dirty="0">
                <a:solidFill>
                  <a:srgbClr val="093454"/>
                </a:solidFill>
                <a:latin typeface="Times New Roman"/>
                <a:cs typeface="Times New Roman"/>
              </a:rPr>
              <a:t>to be </a:t>
            </a:r>
            <a:r>
              <a:rPr sz="1600" spc="10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93454"/>
                </a:solidFill>
                <a:latin typeface="Times New Roman"/>
                <a:cs typeface="Times New Roman"/>
              </a:rPr>
              <a:t>binary</a:t>
            </a:r>
            <a:r>
              <a:rPr sz="1600" spc="-35" dirty="0">
                <a:solidFill>
                  <a:srgbClr val="093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93454"/>
                </a:solidFill>
                <a:latin typeface="Times New Roman"/>
                <a:cs typeface="Times New Roman"/>
              </a:rPr>
              <a:t>valued.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903" y="0"/>
            <a:ext cx="3816096" cy="51450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71233" y="1019632"/>
            <a:ext cx="1488440" cy="2466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  <a:latin typeface="Cambria"/>
                <a:cs typeface="Cambria"/>
              </a:rPr>
              <a:t>TYPES </a:t>
            </a:r>
            <a:r>
              <a:rPr sz="4000" spc="-8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40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FFFFFF"/>
                </a:solidFill>
                <a:latin typeface="Cambria"/>
                <a:cs typeface="Cambria"/>
              </a:rPr>
              <a:t>NAÏVE </a:t>
            </a:r>
            <a:r>
              <a:rPr sz="4000" spc="-8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FFFFFF"/>
                </a:solidFill>
                <a:latin typeface="Cambria"/>
                <a:cs typeface="Cambria"/>
              </a:rPr>
              <a:t>BAY</a:t>
            </a:r>
            <a:r>
              <a:rPr sz="4000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spc="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998" y="405255"/>
            <a:ext cx="10191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93454"/>
                </a:solidFill>
                <a:latin typeface="Cambria"/>
                <a:cs typeface="Cambria"/>
              </a:rPr>
              <a:t>Advantages: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7828" y="1063252"/>
            <a:ext cx="5993130" cy="17754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72770" indent="-285750"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It</a:t>
            </a:r>
            <a:r>
              <a:rPr lang="en-US" sz="1600" b="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lang="en-US" sz="1600" b="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a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highly</a:t>
            </a:r>
            <a:r>
              <a:rPr lang="en-US" sz="1600" b="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extensible</a:t>
            </a:r>
            <a:r>
              <a:rPr lang="en-US" sz="1600" b="0" spc="4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algorithm 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which</a:t>
            </a:r>
            <a:r>
              <a:rPr lang="en-US" sz="1600" b="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lang="en-US" sz="1600" b="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10" dirty="0">
                <a:solidFill>
                  <a:srgbClr val="093454"/>
                </a:solidFill>
                <a:latin typeface="Cambria"/>
                <a:cs typeface="Cambria"/>
              </a:rPr>
              <a:t>very</a:t>
            </a:r>
            <a:r>
              <a:rPr lang="en-US" sz="1600" b="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lang="en-US" sz="1600" b="0" spc="-5" dirty="0">
                <a:solidFill>
                  <a:srgbClr val="093454"/>
                </a:solidFill>
                <a:latin typeface="Cambria"/>
                <a:cs typeface="Cambria"/>
              </a:rPr>
              <a:t>fast </a:t>
            </a:r>
          </a:p>
          <a:p>
            <a:pPr marL="572770" indent="-285750"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</a:p>
          <a:p>
            <a:pPr marL="572770" indent="-285750"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NB,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r>
              <a:rPr lang="en-IN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NB,</a:t>
            </a:r>
            <a:r>
              <a:rPr lang="en-IN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en-IN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NB.</a:t>
            </a:r>
          </a:p>
          <a:p>
            <a:pPr marL="572770" indent="-285750"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2770" marR="17780" indent="-285750">
              <a:buFont typeface="Arial" panose="020B0604020202020204" pitchFamily="34" charset="0"/>
              <a:buChar char="•"/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volumes </a:t>
            </a:r>
            <a:r>
              <a:rPr sz="1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7314" y="3317189"/>
            <a:ext cx="5146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93454"/>
                </a:solidFill>
                <a:latin typeface="Cambria"/>
                <a:cs typeface="Cambria"/>
              </a:rPr>
              <a:t>Disadvantages: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buClr>
                <a:srgbClr val="000000"/>
              </a:buClr>
              <a:buSzPct val="228571"/>
              <a:tabLst>
                <a:tab pos="299720" algn="l"/>
              </a:tabLst>
            </a:pP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main</a:t>
            </a:r>
            <a:r>
              <a:rPr sz="1400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disadvantage</a:t>
            </a:r>
            <a:r>
              <a:rPr sz="1400" spc="9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 </a:t>
            </a: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NB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is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considering</a:t>
            </a:r>
            <a:r>
              <a:rPr sz="1400" spc="4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all</a:t>
            </a:r>
            <a:r>
              <a:rPr sz="1400" spc="1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93454"/>
                </a:solidFill>
                <a:latin typeface="Cambria"/>
                <a:cs typeface="Cambria"/>
              </a:rPr>
              <a:t>variables</a:t>
            </a:r>
            <a:endParaRPr sz="14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</a:pPr>
            <a:r>
              <a:rPr sz="1400" spc="-15" dirty="0">
                <a:solidFill>
                  <a:srgbClr val="093454"/>
                </a:solidFill>
                <a:latin typeface="Cambria"/>
                <a:cs typeface="Cambria"/>
              </a:rPr>
              <a:t>independent</a:t>
            </a:r>
            <a:r>
              <a:rPr sz="1400" spc="12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that</a:t>
            </a:r>
            <a:r>
              <a:rPr sz="1400" spc="2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contributes to</a:t>
            </a:r>
            <a:r>
              <a:rPr sz="1400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the</a:t>
            </a:r>
            <a:r>
              <a:rPr sz="1400" spc="15" dirty="0">
                <a:solidFill>
                  <a:srgbClr val="093454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93454"/>
                </a:solidFill>
                <a:latin typeface="Cambria"/>
                <a:cs typeface="Cambria"/>
              </a:rPr>
              <a:t>probability.</a:t>
            </a:r>
            <a:endParaRPr sz="1400" dirty="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0631" y="0"/>
            <a:ext cx="2563368" cy="514502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05601" y="1557655"/>
            <a:ext cx="2179446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Advantages 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Di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dv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ta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ges 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793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24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Bayes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821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Cambria</vt:lpstr>
      <vt:lpstr>Cambria Math</vt:lpstr>
      <vt:lpstr>Segoe UI Symbol</vt:lpstr>
      <vt:lpstr>Tahoma</vt:lpstr>
      <vt:lpstr>Times New Roman</vt:lpstr>
      <vt:lpstr>Office Theme</vt:lpstr>
      <vt:lpstr>PowerPoint Presentation</vt:lpstr>
      <vt:lpstr>WHAT IS NAÏVE BAYES THEOREM</vt:lpstr>
      <vt:lpstr>BAYES THEOREM</vt:lpstr>
      <vt:lpstr>NAIVE BAYES CLASSIFIER</vt:lpstr>
      <vt:lpstr>EXAMPLE</vt:lpstr>
      <vt:lpstr>EXAMPLE</vt:lpstr>
      <vt:lpstr>TYPES OF NAÏVE BAYES CLASSIFIER</vt:lpstr>
      <vt:lpstr>PowerPoint Presentation</vt:lpstr>
      <vt:lpstr>PowerPoint Presentation</vt:lpstr>
      <vt:lpstr>NAÏVE BAYES APPLICATIONS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Shivraj Sharma</cp:lastModifiedBy>
  <cp:revision>1</cp:revision>
  <dcterms:created xsi:type="dcterms:W3CDTF">2023-03-18T08:00:46Z</dcterms:created>
  <dcterms:modified xsi:type="dcterms:W3CDTF">2024-08-25T05:54:05Z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2023-03-18T00:00:00Z</vt:filetime>
  </property>
</Properties>
</file>