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4" r:id="rId22"/>
    <p:sldId id="285" r:id="rId23"/>
    <p:sldId id="28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5FE03-73F0-493A-89AB-296CDD571412}" v="2" dt="2024-03-11T12:30:39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9DE5FE03-73F0-493A-89AB-296CDD571412}"/>
    <pc:docChg chg="undo custSel modSld">
      <pc:chgData name="Shivraj Sharma" userId="e2ac9427-934a-4679-9d2a-b77fd6c0bbbc" providerId="ADAL" clId="{9DE5FE03-73F0-493A-89AB-296CDD571412}" dt="2024-03-11T12:30:39.941" v="8"/>
      <pc:docMkLst>
        <pc:docMk/>
      </pc:docMkLst>
      <pc:sldChg chg="addSp delSp modSp mod">
        <pc:chgData name="Shivraj Sharma" userId="e2ac9427-934a-4679-9d2a-b77fd6c0bbbc" providerId="ADAL" clId="{9DE5FE03-73F0-493A-89AB-296CDD571412}" dt="2024-03-11T12:30:39.941" v="8"/>
        <pc:sldMkLst>
          <pc:docMk/>
          <pc:sldMk cId="3459061522" sldId="287"/>
        </pc:sldMkLst>
        <pc:spChg chg="add del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21" creationId="{2D2B266D-3625-4584-A5C3-7D3F672CFF30}"/>
          </ac:spMkLst>
        </pc:spChg>
        <pc:spChg chg="add del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22" creationId="{C463B99A-73EE-4FBB-B7C4-F9F9BCC25C65}"/>
          </ac:spMkLst>
        </pc:spChg>
        <pc:spChg chg="add del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23" creationId="{A5D2A5D1-BA0D-47D3-B051-DA7743C46E28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28" creationId="{F3060C83-F051-4F0E-ABAD-AA0DFC48B218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0" creationId="{83C98ABE-055B-441F-B07E-44F97F083C39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2" creationId="{29FDB030-9B49-4CED-8CCD-4D99382388AC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4" creationId="{3783CA14-24A1-485C-8B30-D6A5D87987AD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6" creationId="{9A97C86A-04D6-40F7-AE84-31AB43E6A846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8" creationId="{FF9F2414-84E8-453E-B1F3-389FDE8192D9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40" creationId="{3ECA69A1-7536-43AC-85EF-C7106179F5ED}"/>
          </ac:spMkLst>
        </pc:spChg>
        <pc:spChg chg="add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42" creationId="{DA2E7C1E-2B5A-4BBA-AE51-1CD8C19309D7}"/>
          </ac:spMkLst>
        </pc:spChg>
        <pc:spChg chg="add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43" creationId="{43DF76B1-5174-4FAF-9D19-FFEE98426836}"/>
          </ac:spMkLst>
        </pc:spChg>
        <pc:graphicFrameChg chg="del">
          <ac:chgData name="Shivraj Sharma" userId="e2ac9427-934a-4679-9d2a-b77fd6c0bbbc" providerId="ADAL" clId="{9DE5FE03-73F0-493A-89AB-296CDD571412}" dt="2024-03-11T12:29:01.146" v="0" actId="478"/>
          <ac:graphicFrameMkLst>
            <pc:docMk/>
            <pc:sldMk cId="3459061522" sldId="287"/>
            <ac:graphicFrameMk id="2" creationId="{E8FE841B-4642-C504-C0FA-DFEB6605CCAF}"/>
          </ac:graphicFrameMkLst>
        </pc:graphicFrameChg>
        <pc:graphicFrameChg chg="add mod modGraphic">
          <ac:chgData name="Shivraj Sharma" userId="e2ac9427-934a-4679-9d2a-b77fd6c0bbbc" providerId="ADAL" clId="{9DE5FE03-73F0-493A-89AB-296CDD571412}" dt="2024-03-11T12:30:39.941" v="8"/>
          <ac:graphicFrameMkLst>
            <pc:docMk/>
            <pc:sldMk cId="3459061522" sldId="287"/>
            <ac:graphicFrameMk id="3" creationId="{CC57AE97-CE25-EC3B-F82E-ECE1FD748915}"/>
          </ac:graphicFrameMkLst>
        </pc:graphicFrameChg>
      </pc:sldChg>
    </pc:docChg>
  </pc:docChgLst>
  <pc:docChgLst>
    <pc:chgData name="pooja sharma" userId="1e4467ea736579e4" providerId="LiveId" clId="{61FC96F3-D4BB-4ACB-89A8-9D6B6E2FA801}"/>
    <pc:docChg chg="custSel delSld modSld">
      <pc:chgData name="pooja sharma" userId="1e4467ea736579e4" providerId="LiveId" clId="{61FC96F3-D4BB-4ACB-89A8-9D6B6E2FA801}" dt="2023-03-12T07:54:05.732" v="12" actId="47"/>
      <pc:docMkLst>
        <pc:docMk/>
      </pc:docMkLst>
      <pc:sldChg chg="delSp modSp mod">
        <pc:chgData name="pooja sharma" userId="1e4467ea736579e4" providerId="LiveId" clId="{61FC96F3-D4BB-4ACB-89A8-9D6B6E2FA801}" dt="2023-03-12T07:53:15.539" v="7" actId="6549"/>
        <pc:sldMkLst>
          <pc:docMk/>
          <pc:sldMk cId="0" sldId="262"/>
        </pc:sldMkLst>
        <pc:spChg chg="mod">
          <ac:chgData name="pooja sharma" userId="1e4467ea736579e4" providerId="LiveId" clId="{61FC96F3-D4BB-4ACB-89A8-9D6B6E2FA801}" dt="2023-03-12T07:53:15.539" v="7" actId="6549"/>
          <ac:spMkLst>
            <pc:docMk/>
            <pc:sldMk cId="0" sldId="262"/>
            <ac:spMk id="3" creationId="{00000000-0000-0000-0000-000000000000}"/>
          </ac:spMkLst>
        </pc:spChg>
        <pc:spChg chg="mod">
          <ac:chgData name="pooja sharma" userId="1e4467ea736579e4" providerId="LiveId" clId="{61FC96F3-D4BB-4ACB-89A8-9D6B6E2FA801}" dt="2023-03-12T07:53:00.089" v="6" actId="1076"/>
          <ac:spMkLst>
            <pc:docMk/>
            <pc:sldMk cId="0" sldId="262"/>
            <ac:spMk id="8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1.928" v="1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6.068" v="4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7.272" v="5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3.088" v="2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3.921" v="3" actId="478"/>
          <ac:spMkLst>
            <pc:docMk/>
            <pc:sldMk cId="0" sldId="262"/>
            <ac:spMk id="19" creationId="{00000000-0000-0000-0000-000000000000}"/>
          </ac:spMkLst>
        </pc:spChg>
      </pc:sldChg>
      <pc:sldChg chg="delSp mod">
        <pc:chgData name="pooja sharma" userId="1e4467ea736579e4" providerId="LiveId" clId="{61FC96F3-D4BB-4ACB-89A8-9D6B6E2FA801}" dt="2023-03-12T07:53:25.231" v="8" actId="478"/>
        <pc:sldMkLst>
          <pc:docMk/>
          <pc:sldMk cId="0" sldId="263"/>
        </pc:sldMkLst>
        <pc:spChg chg="del">
          <ac:chgData name="pooja sharma" userId="1e4467ea736579e4" providerId="LiveId" clId="{61FC96F3-D4BB-4ACB-89A8-9D6B6E2FA801}" dt="2023-03-12T07:53:25.231" v="8" actId="478"/>
          <ac:spMkLst>
            <pc:docMk/>
            <pc:sldMk cId="0" sldId="263"/>
            <ac:spMk id="16" creationId="{00000000-0000-0000-0000-000000000000}"/>
          </ac:spMkLst>
        </pc:spChg>
      </pc:sldChg>
      <pc:sldChg chg="del">
        <pc:chgData name="pooja sharma" userId="1e4467ea736579e4" providerId="LiveId" clId="{61FC96F3-D4BB-4ACB-89A8-9D6B6E2FA801}" dt="2023-03-12T07:53:36.661" v="9" actId="47"/>
        <pc:sldMkLst>
          <pc:docMk/>
          <pc:sldMk cId="0" sldId="264"/>
        </pc:sldMkLst>
      </pc:sldChg>
      <pc:sldChg chg="del">
        <pc:chgData name="pooja sharma" userId="1e4467ea736579e4" providerId="LiveId" clId="{61FC96F3-D4BB-4ACB-89A8-9D6B6E2FA801}" dt="2023-03-12T07:53:49.846" v="10" actId="47"/>
        <pc:sldMkLst>
          <pc:docMk/>
          <pc:sldMk cId="0" sldId="267"/>
        </pc:sldMkLst>
      </pc:sldChg>
      <pc:sldChg chg="del">
        <pc:chgData name="pooja sharma" userId="1e4467ea736579e4" providerId="LiveId" clId="{61FC96F3-D4BB-4ACB-89A8-9D6B6E2FA801}" dt="2023-03-12T07:53:58.677" v="11" actId="47"/>
        <pc:sldMkLst>
          <pc:docMk/>
          <pc:sldMk cId="0" sldId="270"/>
        </pc:sldMkLst>
      </pc:sldChg>
      <pc:sldChg chg="del">
        <pc:chgData name="pooja sharma" userId="1e4467ea736579e4" providerId="LiveId" clId="{61FC96F3-D4BB-4ACB-89A8-9D6B6E2FA801}" dt="2023-03-12T07:54:05.732" v="12" actId="47"/>
        <pc:sldMkLst>
          <pc:docMk/>
          <pc:sldMk cId="0" sldId="272"/>
        </pc:sldMkLst>
      </pc:sldChg>
    </pc:docChg>
  </pc:docChgLst>
  <pc:docChgLst>
    <pc:chgData name="Shivraj Sharma" userId="e2ac9427-934a-4679-9d2a-b77fd6c0bbbc" providerId="ADAL" clId="{85195AAA-187A-459C-859C-B4E64622C668}"/>
    <pc:docChg chg="custSel delSld modSld">
      <pc:chgData name="Shivraj Sharma" userId="e2ac9427-934a-4679-9d2a-b77fd6c0bbbc" providerId="ADAL" clId="{85195AAA-187A-459C-859C-B4E64622C668}" dt="2023-03-13T03:24:32.731" v="4" actId="14100"/>
      <pc:docMkLst>
        <pc:docMk/>
      </pc:docMkLst>
      <pc:sldChg chg="addSp modSp mod">
        <pc:chgData name="Shivraj Sharma" userId="e2ac9427-934a-4679-9d2a-b77fd6c0bbbc" providerId="ADAL" clId="{85195AAA-187A-459C-859C-B4E64622C668}" dt="2023-03-13T03:24:32.731" v="4" actId="14100"/>
        <pc:sldMkLst>
          <pc:docMk/>
          <pc:sldMk cId="0" sldId="256"/>
        </pc:sldMkLst>
        <pc:spChg chg="add mod">
          <ac:chgData name="Shivraj Sharma" userId="e2ac9427-934a-4679-9d2a-b77fd6c0bbbc" providerId="ADAL" clId="{85195AAA-187A-459C-859C-B4E64622C668}" dt="2023-03-13T03:24:32.731" v="4" actId="14100"/>
          <ac:spMkLst>
            <pc:docMk/>
            <pc:sldMk cId="0" sldId="256"/>
            <ac:spMk id="4" creationId="{637FD646-63CA-8864-1963-187EDF411082}"/>
          </ac:spMkLst>
        </pc:spChg>
      </pc:sldChg>
      <pc:sldChg chg="delSp mod">
        <pc:chgData name="Shivraj Sharma" userId="e2ac9427-934a-4679-9d2a-b77fd6c0bbbc" providerId="ADAL" clId="{85195AAA-187A-459C-859C-B4E64622C668}" dt="2023-03-13T03:24:08.146" v="1" actId="478"/>
        <pc:sldMkLst>
          <pc:docMk/>
          <pc:sldMk cId="0" sldId="262"/>
        </pc:sldMkLst>
        <pc:spChg chg="del">
          <ac:chgData name="Shivraj Sharma" userId="e2ac9427-934a-4679-9d2a-b77fd6c0bbbc" providerId="ADAL" clId="{85195AAA-187A-459C-859C-B4E64622C668}" dt="2023-03-13T03:24:08.146" v="1" actId="478"/>
          <ac:spMkLst>
            <pc:docMk/>
            <pc:sldMk cId="0" sldId="262"/>
            <ac:spMk id="9" creationId="{00000000-0000-0000-0000-000000000000}"/>
          </ac:spMkLst>
        </pc:spChg>
      </pc:sldChg>
      <pc:sldChg chg="del">
        <pc:chgData name="Shivraj Sharma" userId="e2ac9427-934a-4679-9d2a-b77fd6c0bbbc" providerId="ADAL" clId="{85195AAA-187A-459C-859C-B4E64622C668}" dt="2023-03-13T03:23:52.150" v="0" actId="47"/>
        <pc:sldMkLst>
          <pc:docMk/>
          <pc:sldMk cId="3430545452" sldId="288"/>
        </pc:sldMkLst>
      </pc:sldChg>
    </pc:docChg>
  </pc:docChgLst>
  <pc:docChgLst>
    <pc:chgData name="Shivraj Sharma" userId="e2ac9427-934a-4679-9d2a-b77fd6c0bbbc" providerId="ADAL" clId="{FE1718BD-C46D-4B89-972A-A7D0E2FB32AD}"/>
    <pc:docChg chg="undo custSel addSld delSld modSld">
      <pc:chgData name="Shivraj Sharma" userId="e2ac9427-934a-4679-9d2a-b77fd6c0bbbc" providerId="ADAL" clId="{FE1718BD-C46D-4B89-972A-A7D0E2FB32AD}" dt="2023-07-22T12:33:30.069" v="10" actId="47"/>
      <pc:docMkLst>
        <pc:docMk/>
      </pc:docMkLst>
      <pc:sldChg chg="modSp mod">
        <pc:chgData name="Shivraj Sharma" userId="e2ac9427-934a-4679-9d2a-b77fd6c0bbbc" providerId="ADAL" clId="{FE1718BD-C46D-4B89-972A-A7D0E2FB32AD}" dt="2023-07-16T04:22:23.969" v="0" actId="6549"/>
        <pc:sldMkLst>
          <pc:docMk/>
          <pc:sldMk cId="0" sldId="262"/>
        </pc:sldMkLst>
        <pc:spChg chg="mod">
          <ac:chgData name="Shivraj Sharma" userId="e2ac9427-934a-4679-9d2a-b77fd6c0bbbc" providerId="ADAL" clId="{FE1718BD-C46D-4B89-972A-A7D0E2FB32AD}" dt="2023-07-16T04:22:23.969" v="0" actId="6549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Shivraj Sharma" userId="e2ac9427-934a-4679-9d2a-b77fd6c0bbbc" providerId="ADAL" clId="{FE1718BD-C46D-4B89-972A-A7D0E2FB32AD}" dt="2023-07-22T12:33:17.476" v="6" actId="47"/>
        <pc:sldMkLst>
          <pc:docMk/>
          <pc:sldMk cId="0" sldId="279"/>
        </pc:sldMkLst>
      </pc:sldChg>
      <pc:sldChg chg="del">
        <pc:chgData name="Shivraj Sharma" userId="e2ac9427-934a-4679-9d2a-b77fd6c0bbbc" providerId="ADAL" clId="{FE1718BD-C46D-4B89-972A-A7D0E2FB32AD}" dt="2023-07-22T12:33:20.521" v="7" actId="47"/>
        <pc:sldMkLst>
          <pc:docMk/>
          <pc:sldMk cId="0" sldId="280"/>
        </pc:sldMkLst>
      </pc:sldChg>
      <pc:sldChg chg="del">
        <pc:chgData name="Shivraj Sharma" userId="e2ac9427-934a-4679-9d2a-b77fd6c0bbbc" providerId="ADAL" clId="{FE1718BD-C46D-4B89-972A-A7D0E2FB32AD}" dt="2023-07-22T12:33:22.264" v="8" actId="47"/>
        <pc:sldMkLst>
          <pc:docMk/>
          <pc:sldMk cId="0" sldId="281"/>
        </pc:sldMkLst>
      </pc:sldChg>
      <pc:sldChg chg="del">
        <pc:chgData name="Shivraj Sharma" userId="e2ac9427-934a-4679-9d2a-b77fd6c0bbbc" providerId="ADAL" clId="{FE1718BD-C46D-4B89-972A-A7D0E2FB32AD}" dt="2023-07-22T12:33:24.403" v="9" actId="47"/>
        <pc:sldMkLst>
          <pc:docMk/>
          <pc:sldMk cId="0" sldId="282"/>
        </pc:sldMkLst>
      </pc:sldChg>
      <pc:sldChg chg="del">
        <pc:chgData name="Shivraj Sharma" userId="e2ac9427-934a-4679-9d2a-b77fd6c0bbbc" providerId="ADAL" clId="{FE1718BD-C46D-4B89-972A-A7D0E2FB32AD}" dt="2023-07-22T12:33:30.069" v="10" actId="47"/>
        <pc:sldMkLst>
          <pc:docMk/>
          <pc:sldMk cId="0" sldId="283"/>
        </pc:sldMkLst>
      </pc:sldChg>
      <pc:sldChg chg="addSp delSp modSp new mod setBg">
        <pc:chgData name="Shivraj Sharma" userId="e2ac9427-934a-4679-9d2a-b77fd6c0bbbc" providerId="ADAL" clId="{FE1718BD-C46D-4B89-972A-A7D0E2FB32AD}" dt="2023-07-16T04:28:40.235" v="5" actId="26606"/>
        <pc:sldMkLst>
          <pc:docMk/>
          <pc:sldMk cId="3459061522" sldId="287"/>
        </pc:sldMkLst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7" creationId="{F3060C83-F051-4F0E-ABAD-AA0DFC48B218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9" creationId="{83C98ABE-055B-441F-B07E-44F97F083C39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1" creationId="{29FDB030-9B49-4CED-8CCD-4D99382388AC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3" creationId="{3783CA14-24A1-485C-8B30-D6A5D87987AD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5" creationId="{9A97C86A-04D6-40F7-AE84-31AB43E6A846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7" creationId="{FF9F2414-84E8-453E-B1F3-389FDE8192D9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9" creationId="{3ECA69A1-7536-43AC-85EF-C7106179F5ED}"/>
          </ac:spMkLst>
        </pc:spChg>
        <pc:spChg chg="add">
          <ac:chgData name="Shivraj Sharma" userId="e2ac9427-934a-4679-9d2a-b77fd6c0bbbc" providerId="ADAL" clId="{FE1718BD-C46D-4B89-972A-A7D0E2FB32AD}" dt="2023-07-16T04:28:40.235" v="5" actId="26606"/>
          <ac:spMkLst>
            <pc:docMk/>
            <pc:sldMk cId="3459061522" sldId="287"/>
            <ac:spMk id="21" creationId="{2D2B266D-3625-4584-A5C3-7D3F672CFF30}"/>
          </ac:spMkLst>
        </pc:spChg>
        <pc:spChg chg="add">
          <ac:chgData name="Shivraj Sharma" userId="e2ac9427-934a-4679-9d2a-b77fd6c0bbbc" providerId="ADAL" clId="{FE1718BD-C46D-4B89-972A-A7D0E2FB32AD}" dt="2023-07-16T04:28:40.235" v="5" actId="26606"/>
          <ac:spMkLst>
            <pc:docMk/>
            <pc:sldMk cId="3459061522" sldId="287"/>
            <ac:spMk id="22" creationId="{C463B99A-73EE-4FBB-B7C4-F9F9BCC25C65}"/>
          </ac:spMkLst>
        </pc:spChg>
        <pc:spChg chg="add">
          <ac:chgData name="Shivraj Sharma" userId="e2ac9427-934a-4679-9d2a-b77fd6c0bbbc" providerId="ADAL" clId="{FE1718BD-C46D-4B89-972A-A7D0E2FB32AD}" dt="2023-07-16T04:28:40.235" v="5" actId="26606"/>
          <ac:spMkLst>
            <pc:docMk/>
            <pc:sldMk cId="3459061522" sldId="287"/>
            <ac:spMk id="23" creationId="{A5D2A5D1-BA0D-47D3-B051-DA7743C46E28}"/>
          </ac:spMkLst>
        </pc:spChg>
        <pc:graphicFrameChg chg="add mod modGraphic">
          <ac:chgData name="Shivraj Sharma" userId="e2ac9427-934a-4679-9d2a-b77fd6c0bbbc" providerId="ADAL" clId="{FE1718BD-C46D-4B89-972A-A7D0E2FB32AD}" dt="2023-07-16T04:28:40.235" v="5" actId="26606"/>
          <ac:graphicFrameMkLst>
            <pc:docMk/>
            <pc:sldMk cId="3459061522" sldId="287"/>
            <ac:graphicFrameMk id="2" creationId="{E8FE841B-4642-C504-C0FA-DFEB6605CCAF}"/>
          </ac:graphicFrameMkLst>
        </pc:graphicFrameChg>
      </pc:sldChg>
    </pc:docChg>
  </pc:docChgLst>
  <pc:docChgLst>
    <pc:chgData name="Shivraj Sharma" userId="e2ac9427-934a-4679-9d2a-b77fd6c0bbbc" providerId="ADAL" clId="{1FBD90ED-CDB2-4A50-A36F-138AA7CEED3D}"/>
    <pc:docChg chg="undo custSel addSld delSld modSld">
      <pc:chgData name="Shivraj Sharma" userId="e2ac9427-934a-4679-9d2a-b77fd6c0bbbc" providerId="ADAL" clId="{1FBD90ED-CDB2-4A50-A36F-138AA7CEED3D}" dt="2023-03-12T08:23:12.464" v="100" actId="20577"/>
      <pc:docMkLst>
        <pc:docMk/>
      </pc:docMkLst>
      <pc:sldChg chg="delSp mod">
        <pc:chgData name="Shivraj Sharma" userId="e2ac9427-934a-4679-9d2a-b77fd6c0bbbc" providerId="ADAL" clId="{1FBD90ED-CDB2-4A50-A36F-138AA7CEED3D}" dt="2023-03-12T07:56:03.935" v="1" actId="478"/>
        <pc:sldMkLst>
          <pc:docMk/>
          <pc:sldMk cId="0" sldId="256"/>
        </pc:sldMkLst>
        <pc:spChg chg="del">
          <ac:chgData name="Shivraj Sharma" userId="e2ac9427-934a-4679-9d2a-b77fd6c0bbbc" providerId="ADAL" clId="{1FBD90ED-CDB2-4A50-A36F-138AA7CEED3D}" dt="2023-03-12T07:56:03.935" v="1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Shivraj Sharma" userId="e2ac9427-934a-4679-9d2a-b77fd6c0bbbc" providerId="ADAL" clId="{1FBD90ED-CDB2-4A50-A36F-138AA7CEED3D}" dt="2023-03-12T07:56:01.862" v="0" actId="478"/>
          <ac:spMkLst>
            <pc:docMk/>
            <pc:sldMk cId="0" sldId="256"/>
            <ac:spMk id="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35.698" v="2" actId="478"/>
        <pc:sldMkLst>
          <pc:docMk/>
          <pc:sldMk cId="0" sldId="257"/>
        </pc:sldMkLst>
        <pc:spChg chg="del">
          <ac:chgData name="Shivraj Sharma" userId="e2ac9427-934a-4679-9d2a-b77fd6c0bbbc" providerId="ADAL" clId="{1FBD90ED-CDB2-4A50-A36F-138AA7CEED3D}" dt="2023-03-12T07:56:35.698" v="2" actId="478"/>
          <ac:spMkLst>
            <pc:docMk/>
            <pc:sldMk cId="0" sldId="257"/>
            <ac:spMk id="2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39.949" v="3" actId="478"/>
        <pc:sldMkLst>
          <pc:docMk/>
          <pc:sldMk cId="0" sldId="258"/>
        </pc:sldMkLst>
        <pc:spChg chg="del">
          <ac:chgData name="Shivraj Sharma" userId="e2ac9427-934a-4679-9d2a-b77fd6c0bbbc" providerId="ADAL" clId="{1FBD90ED-CDB2-4A50-A36F-138AA7CEED3D}" dt="2023-03-12T07:56:39.949" v="3" actId="478"/>
          <ac:spMkLst>
            <pc:docMk/>
            <pc:sldMk cId="0" sldId="258"/>
            <ac:spMk id="10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48.371" v="4" actId="478"/>
        <pc:sldMkLst>
          <pc:docMk/>
          <pc:sldMk cId="0" sldId="259"/>
        </pc:sldMkLst>
        <pc:spChg chg="del">
          <ac:chgData name="Shivraj Sharma" userId="e2ac9427-934a-4679-9d2a-b77fd6c0bbbc" providerId="ADAL" clId="{1FBD90ED-CDB2-4A50-A36F-138AA7CEED3D}" dt="2023-03-12T07:56:48.371" v="4" actId="478"/>
          <ac:spMkLst>
            <pc:docMk/>
            <pc:sldMk cId="0" sldId="259"/>
            <ac:spMk id="48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50.677" v="5" actId="478"/>
        <pc:sldMkLst>
          <pc:docMk/>
          <pc:sldMk cId="0" sldId="260"/>
        </pc:sldMkLst>
        <pc:spChg chg="del">
          <ac:chgData name="Shivraj Sharma" userId="e2ac9427-934a-4679-9d2a-b77fd6c0bbbc" providerId="ADAL" clId="{1FBD90ED-CDB2-4A50-A36F-138AA7CEED3D}" dt="2023-03-12T07:56:50.677" v="5" actId="478"/>
          <ac:spMkLst>
            <pc:docMk/>
            <pc:sldMk cId="0" sldId="260"/>
            <ac:spMk id="17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52.034" v="6" actId="478"/>
        <pc:sldMkLst>
          <pc:docMk/>
          <pc:sldMk cId="0" sldId="261"/>
        </pc:sldMkLst>
        <pc:spChg chg="del">
          <ac:chgData name="Shivraj Sharma" userId="e2ac9427-934a-4679-9d2a-b77fd6c0bbbc" providerId="ADAL" clId="{1FBD90ED-CDB2-4A50-A36F-138AA7CEED3D}" dt="2023-03-12T07:56:52.034" v="6" actId="478"/>
          <ac:spMkLst>
            <pc:docMk/>
            <pc:sldMk cId="0" sldId="261"/>
            <ac:spMk id="8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0.218" v="8" actId="478"/>
        <pc:sldMkLst>
          <pc:docMk/>
          <pc:sldMk cId="0" sldId="265"/>
        </pc:sldMkLst>
        <pc:spChg chg="del">
          <ac:chgData name="Shivraj Sharma" userId="e2ac9427-934a-4679-9d2a-b77fd6c0bbbc" providerId="ADAL" clId="{1FBD90ED-CDB2-4A50-A36F-138AA7CEED3D}" dt="2023-03-12T07:57:00.218" v="8" actId="478"/>
          <ac:spMkLst>
            <pc:docMk/>
            <pc:sldMk cId="0" sldId="265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58.227" v="7" actId="478"/>
        <pc:sldMkLst>
          <pc:docMk/>
          <pc:sldMk cId="0" sldId="266"/>
        </pc:sldMkLst>
        <pc:spChg chg="del">
          <ac:chgData name="Shivraj Sharma" userId="e2ac9427-934a-4679-9d2a-b77fd6c0bbbc" providerId="ADAL" clId="{1FBD90ED-CDB2-4A50-A36F-138AA7CEED3D}" dt="2023-03-12T07:56:58.227" v="7" actId="478"/>
          <ac:spMkLst>
            <pc:docMk/>
            <pc:sldMk cId="0" sldId="266"/>
            <ac:spMk id="16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4.508" v="9" actId="478"/>
        <pc:sldMkLst>
          <pc:docMk/>
          <pc:sldMk cId="0" sldId="268"/>
        </pc:sldMkLst>
        <pc:spChg chg="del">
          <ac:chgData name="Shivraj Sharma" userId="e2ac9427-934a-4679-9d2a-b77fd6c0bbbc" providerId="ADAL" clId="{1FBD90ED-CDB2-4A50-A36F-138AA7CEED3D}" dt="2023-03-12T07:57:04.508" v="9" actId="478"/>
          <ac:spMkLst>
            <pc:docMk/>
            <pc:sldMk cId="0" sldId="268"/>
            <ac:spMk id="12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5.833" v="10" actId="478"/>
        <pc:sldMkLst>
          <pc:docMk/>
          <pc:sldMk cId="0" sldId="269"/>
        </pc:sldMkLst>
        <pc:spChg chg="del">
          <ac:chgData name="Shivraj Sharma" userId="e2ac9427-934a-4679-9d2a-b77fd6c0bbbc" providerId="ADAL" clId="{1FBD90ED-CDB2-4A50-A36F-138AA7CEED3D}" dt="2023-03-12T07:57:05.833" v="10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7.318" v="11" actId="478"/>
        <pc:sldMkLst>
          <pc:docMk/>
          <pc:sldMk cId="0" sldId="271"/>
        </pc:sldMkLst>
        <pc:spChg chg="del">
          <ac:chgData name="Shivraj Sharma" userId="e2ac9427-934a-4679-9d2a-b77fd6c0bbbc" providerId="ADAL" clId="{1FBD90ED-CDB2-4A50-A36F-138AA7CEED3D}" dt="2023-03-12T07:57:07.318" v="11" actId="478"/>
          <ac:spMkLst>
            <pc:docMk/>
            <pc:sldMk cId="0" sldId="271"/>
            <ac:spMk id="10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8.801" v="12" actId="478"/>
        <pc:sldMkLst>
          <pc:docMk/>
          <pc:sldMk cId="0" sldId="273"/>
        </pc:sldMkLst>
        <pc:spChg chg="del">
          <ac:chgData name="Shivraj Sharma" userId="e2ac9427-934a-4679-9d2a-b77fd6c0bbbc" providerId="ADAL" clId="{1FBD90ED-CDB2-4A50-A36F-138AA7CEED3D}" dt="2023-03-12T07:57:08.801" v="12" actId="478"/>
          <ac:spMkLst>
            <pc:docMk/>
            <pc:sldMk cId="0" sldId="273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1.687" v="13" actId="478"/>
        <pc:sldMkLst>
          <pc:docMk/>
          <pc:sldMk cId="0" sldId="274"/>
        </pc:sldMkLst>
        <pc:spChg chg="del">
          <ac:chgData name="Shivraj Sharma" userId="e2ac9427-934a-4679-9d2a-b77fd6c0bbbc" providerId="ADAL" clId="{1FBD90ED-CDB2-4A50-A36F-138AA7CEED3D}" dt="2023-03-12T07:57:11.687" v="13" actId="478"/>
          <ac:spMkLst>
            <pc:docMk/>
            <pc:sldMk cId="0" sldId="274"/>
            <ac:spMk id="14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3.505" v="14" actId="478"/>
        <pc:sldMkLst>
          <pc:docMk/>
          <pc:sldMk cId="0" sldId="275"/>
        </pc:sldMkLst>
        <pc:spChg chg="del">
          <ac:chgData name="Shivraj Sharma" userId="e2ac9427-934a-4679-9d2a-b77fd6c0bbbc" providerId="ADAL" clId="{1FBD90ED-CDB2-4A50-A36F-138AA7CEED3D}" dt="2023-03-12T07:57:13.505" v="14" actId="478"/>
          <ac:spMkLst>
            <pc:docMk/>
            <pc:sldMk cId="0" sldId="275"/>
            <ac:spMk id="14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4.876" v="15" actId="478"/>
        <pc:sldMkLst>
          <pc:docMk/>
          <pc:sldMk cId="0" sldId="276"/>
        </pc:sldMkLst>
        <pc:spChg chg="del">
          <ac:chgData name="Shivraj Sharma" userId="e2ac9427-934a-4679-9d2a-b77fd6c0bbbc" providerId="ADAL" clId="{1FBD90ED-CDB2-4A50-A36F-138AA7CEED3D}" dt="2023-03-12T07:57:14.876" v="15" actId="478"/>
          <ac:spMkLst>
            <pc:docMk/>
            <pc:sldMk cId="0" sldId="276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6.324" v="16" actId="478"/>
        <pc:sldMkLst>
          <pc:docMk/>
          <pc:sldMk cId="0" sldId="277"/>
        </pc:sldMkLst>
        <pc:spChg chg="del">
          <ac:chgData name="Shivraj Sharma" userId="e2ac9427-934a-4679-9d2a-b77fd6c0bbbc" providerId="ADAL" clId="{1FBD90ED-CDB2-4A50-A36F-138AA7CEED3D}" dt="2023-03-12T07:57:16.324" v="16" actId="478"/>
          <ac:spMkLst>
            <pc:docMk/>
            <pc:sldMk cId="0" sldId="277"/>
            <ac:spMk id="19" creationId="{00000000-0000-0000-0000-000000000000}"/>
          </ac:spMkLst>
        </pc:spChg>
      </pc:sldChg>
      <pc:sldChg chg="delSp modSp mod">
        <pc:chgData name="Shivraj Sharma" userId="e2ac9427-934a-4679-9d2a-b77fd6c0bbbc" providerId="ADAL" clId="{1FBD90ED-CDB2-4A50-A36F-138AA7CEED3D}" dt="2023-03-12T07:57:38.282" v="20" actId="14100"/>
        <pc:sldMkLst>
          <pc:docMk/>
          <pc:sldMk cId="0" sldId="278"/>
        </pc:sldMkLst>
        <pc:spChg chg="mod">
          <ac:chgData name="Shivraj Sharma" userId="e2ac9427-934a-4679-9d2a-b77fd6c0bbbc" providerId="ADAL" clId="{1FBD90ED-CDB2-4A50-A36F-138AA7CEED3D}" dt="2023-03-12T07:57:31.957" v="19" actId="14100"/>
          <ac:spMkLst>
            <pc:docMk/>
            <pc:sldMk cId="0" sldId="278"/>
            <ac:spMk id="6" creationId="{00000000-0000-0000-0000-000000000000}"/>
          </ac:spMkLst>
        </pc:spChg>
        <pc:spChg chg="mod">
          <ac:chgData name="Shivraj Sharma" userId="e2ac9427-934a-4679-9d2a-b77fd6c0bbbc" providerId="ADAL" clId="{1FBD90ED-CDB2-4A50-A36F-138AA7CEED3D}" dt="2023-03-12T07:57:38.282" v="20" actId="14100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ivraj Sharma" userId="e2ac9427-934a-4679-9d2a-b77fd6c0bbbc" providerId="ADAL" clId="{1FBD90ED-CDB2-4A50-A36F-138AA7CEED3D}" dt="2023-03-12T07:57:17.776" v="17" actId="478"/>
          <ac:spMkLst>
            <pc:docMk/>
            <pc:sldMk cId="0" sldId="278"/>
            <ac:spMk id="18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48.456" v="21" actId="478"/>
        <pc:sldMkLst>
          <pc:docMk/>
          <pc:sldMk cId="0" sldId="279"/>
        </pc:sldMkLst>
        <pc:spChg chg="del">
          <ac:chgData name="Shivraj Sharma" userId="e2ac9427-934a-4679-9d2a-b77fd6c0bbbc" providerId="ADAL" clId="{1FBD90ED-CDB2-4A50-A36F-138AA7CEED3D}" dt="2023-03-12T07:57:48.456" v="21" actId="478"/>
          <ac:spMkLst>
            <pc:docMk/>
            <pc:sldMk cId="0" sldId="279"/>
            <ac:spMk id="13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1.799" v="22" actId="478"/>
        <pc:sldMkLst>
          <pc:docMk/>
          <pc:sldMk cId="0" sldId="280"/>
        </pc:sldMkLst>
        <pc:spChg chg="del">
          <ac:chgData name="Shivraj Sharma" userId="e2ac9427-934a-4679-9d2a-b77fd6c0bbbc" providerId="ADAL" clId="{1FBD90ED-CDB2-4A50-A36F-138AA7CEED3D}" dt="2023-03-12T07:57:51.799" v="22" actId="478"/>
          <ac:spMkLst>
            <pc:docMk/>
            <pc:sldMk cId="0" sldId="280"/>
            <ac:spMk id="13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4.150" v="23" actId="478"/>
        <pc:sldMkLst>
          <pc:docMk/>
          <pc:sldMk cId="0" sldId="281"/>
        </pc:sldMkLst>
        <pc:spChg chg="del">
          <ac:chgData name="Shivraj Sharma" userId="e2ac9427-934a-4679-9d2a-b77fd6c0bbbc" providerId="ADAL" clId="{1FBD90ED-CDB2-4A50-A36F-138AA7CEED3D}" dt="2023-03-12T07:57:54.150" v="23" actId="478"/>
          <ac:spMkLst>
            <pc:docMk/>
            <pc:sldMk cId="0" sldId="281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5.821" v="24" actId="478"/>
        <pc:sldMkLst>
          <pc:docMk/>
          <pc:sldMk cId="0" sldId="282"/>
        </pc:sldMkLst>
        <pc:spChg chg="del">
          <ac:chgData name="Shivraj Sharma" userId="e2ac9427-934a-4679-9d2a-b77fd6c0bbbc" providerId="ADAL" clId="{1FBD90ED-CDB2-4A50-A36F-138AA7CEED3D}" dt="2023-03-12T07:57:55.821" v="24" actId="478"/>
          <ac:spMkLst>
            <pc:docMk/>
            <pc:sldMk cId="0" sldId="282"/>
            <ac:spMk id="14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7.203" v="25" actId="478"/>
        <pc:sldMkLst>
          <pc:docMk/>
          <pc:sldMk cId="0" sldId="283"/>
        </pc:sldMkLst>
        <pc:spChg chg="del">
          <ac:chgData name="Shivraj Sharma" userId="e2ac9427-934a-4679-9d2a-b77fd6c0bbbc" providerId="ADAL" clId="{1FBD90ED-CDB2-4A50-A36F-138AA7CEED3D}" dt="2023-03-12T07:57:57.203" v="25" actId="478"/>
          <ac:spMkLst>
            <pc:docMk/>
            <pc:sldMk cId="0" sldId="283"/>
            <ac:spMk id="12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8.524" v="26" actId="478"/>
        <pc:sldMkLst>
          <pc:docMk/>
          <pc:sldMk cId="0" sldId="284"/>
        </pc:sldMkLst>
        <pc:spChg chg="del">
          <ac:chgData name="Shivraj Sharma" userId="e2ac9427-934a-4679-9d2a-b77fd6c0bbbc" providerId="ADAL" clId="{1FBD90ED-CDB2-4A50-A36F-138AA7CEED3D}" dt="2023-03-12T07:57:58.524" v="26" actId="478"/>
          <ac:spMkLst>
            <pc:docMk/>
            <pc:sldMk cId="0" sldId="284"/>
            <ac:spMk id="12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8:00.603" v="27" actId="478"/>
        <pc:sldMkLst>
          <pc:docMk/>
          <pc:sldMk cId="0" sldId="285"/>
        </pc:sldMkLst>
        <pc:spChg chg="del">
          <ac:chgData name="Shivraj Sharma" userId="e2ac9427-934a-4679-9d2a-b77fd6c0bbbc" providerId="ADAL" clId="{1FBD90ED-CDB2-4A50-A36F-138AA7CEED3D}" dt="2023-03-12T07:58:00.603" v="27" actId="478"/>
          <ac:spMkLst>
            <pc:docMk/>
            <pc:sldMk cId="0" sldId="285"/>
            <ac:spMk id="7" creationId="{00000000-0000-0000-0000-000000000000}"/>
          </ac:spMkLst>
        </pc:spChg>
      </pc:sldChg>
      <pc:sldChg chg="addSp delSp modSp mod">
        <pc:chgData name="Shivraj Sharma" userId="e2ac9427-934a-4679-9d2a-b77fd6c0bbbc" providerId="ADAL" clId="{1FBD90ED-CDB2-4A50-A36F-138AA7CEED3D}" dt="2023-03-12T07:58:27.478" v="38" actId="14100"/>
        <pc:sldMkLst>
          <pc:docMk/>
          <pc:sldMk cId="0" sldId="286"/>
        </pc:sldMkLst>
        <pc:spChg chg="del mod">
          <ac:chgData name="Shivraj Sharma" userId="e2ac9427-934a-4679-9d2a-b77fd6c0bbbc" providerId="ADAL" clId="{1FBD90ED-CDB2-4A50-A36F-138AA7CEED3D}" dt="2023-03-12T07:58:19.055" v="35" actId="478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Shivraj Sharma" userId="e2ac9427-934a-4679-9d2a-b77fd6c0bbbc" providerId="ADAL" clId="{1FBD90ED-CDB2-4A50-A36F-138AA7CEED3D}" dt="2023-03-12T07:58:08.207" v="30" actId="478"/>
          <ac:spMkLst>
            <pc:docMk/>
            <pc:sldMk cId="0" sldId="286"/>
            <ac:spMk id="4" creationId="{00000000-0000-0000-0000-000000000000}"/>
          </ac:spMkLst>
        </pc:spChg>
        <pc:spChg chg="del mod">
          <ac:chgData name="Shivraj Sharma" userId="e2ac9427-934a-4679-9d2a-b77fd6c0bbbc" providerId="ADAL" clId="{1FBD90ED-CDB2-4A50-A36F-138AA7CEED3D}" dt="2023-03-12T07:58:22.627" v="36" actId="478"/>
          <ac:spMkLst>
            <pc:docMk/>
            <pc:sldMk cId="0" sldId="286"/>
            <ac:spMk id="5" creationId="{00000000-0000-0000-0000-000000000000}"/>
          </ac:spMkLst>
        </pc:spChg>
        <pc:spChg chg="add del mod">
          <ac:chgData name="Shivraj Sharma" userId="e2ac9427-934a-4679-9d2a-b77fd6c0bbbc" providerId="ADAL" clId="{1FBD90ED-CDB2-4A50-A36F-138AA7CEED3D}" dt="2023-03-12T07:58:27.478" v="38" actId="14100"/>
          <ac:spMkLst>
            <pc:docMk/>
            <pc:sldMk cId="0" sldId="286"/>
            <ac:spMk id="6" creationId="{00000000-0000-0000-0000-000000000000}"/>
          </ac:spMkLst>
        </pc:spChg>
      </pc:sldChg>
      <pc:sldChg chg="new del">
        <pc:chgData name="Shivraj Sharma" userId="e2ac9427-934a-4679-9d2a-b77fd6c0bbbc" providerId="ADAL" clId="{1FBD90ED-CDB2-4A50-A36F-138AA7CEED3D}" dt="2023-03-12T08:21:43.811" v="41" actId="47"/>
        <pc:sldMkLst>
          <pc:docMk/>
          <pc:sldMk cId="2617380581" sldId="287"/>
        </pc:sldMkLst>
      </pc:sldChg>
      <pc:sldChg chg="modSp add mod">
        <pc:chgData name="Shivraj Sharma" userId="e2ac9427-934a-4679-9d2a-b77fd6c0bbbc" providerId="ADAL" clId="{1FBD90ED-CDB2-4A50-A36F-138AA7CEED3D}" dt="2023-03-12T08:23:12.464" v="100" actId="20577"/>
        <pc:sldMkLst>
          <pc:docMk/>
          <pc:sldMk cId="3430545452" sldId="288"/>
        </pc:sldMkLst>
        <pc:spChg chg="mod">
          <ac:chgData name="Shivraj Sharma" userId="e2ac9427-934a-4679-9d2a-b77fd6c0bbbc" providerId="ADAL" clId="{1FBD90ED-CDB2-4A50-A36F-138AA7CEED3D}" dt="2023-03-12T08:23:12.464" v="100" actId="20577"/>
          <ac:spMkLst>
            <pc:docMk/>
            <pc:sldMk cId="3430545452" sldId="288"/>
            <ac:spMk id="2" creationId="{00000000-0000-0000-0000-000000000000}"/>
          </ac:spMkLst>
        </pc:spChg>
        <pc:spChg chg="mod">
          <ac:chgData name="Shivraj Sharma" userId="e2ac9427-934a-4679-9d2a-b77fd6c0bbbc" providerId="ADAL" clId="{1FBD90ED-CDB2-4A50-A36F-138AA7CEED3D}" dt="2023-03-12T08:22:08.940" v="68" actId="14100"/>
          <ac:spMkLst>
            <pc:docMk/>
            <pc:sldMk cId="3430545452" sldId="288"/>
            <ac:spMk id="6" creationId="{00000000-0000-0000-0000-000000000000}"/>
          </ac:spMkLst>
        </pc:spChg>
      </pc:sldChg>
    </pc:docChg>
  </pc:docChgLst>
  <pc:docChgLst>
    <pc:chgData name="Shivraj Sharma" userId="e2ac9427-934a-4679-9d2a-b77fd6c0bbbc" providerId="ADAL" clId="{8D1DD7CB-2AC1-4C66-8136-493BBC15FC33}"/>
    <pc:docChg chg="modSld">
      <pc:chgData name="Shivraj Sharma" userId="e2ac9427-934a-4679-9d2a-b77fd6c0bbbc" providerId="ADAL" clId="{8D1DD7CB-2AC1-4C66-8136-493BBC15FC33}" dt="2023-09-10T04:30:59.044" v="0" actId="14100"/>
      <pc:docMkLst>
        <pc:docMk/>
      </pc:docMkLst>
      <pc:sldChg chg="modSp mod">
        <pc:chgData name="Shivraj Sharma" userId="e2ac9427-934a-4679-9d2a-b77fd6c0bbbc" providerId="ADAL" clId="{8D1DD7CB-2AC1-4C66-8136-493BBC15FC33}" dt="2023-09-10T04:30:59.044" v="0" actId="14100"/>
        <pc:sldMkLst>
          <pc:docMk/>
          <pc:sldMk cId="0" sldId="262"/>
        </pc:sldMkLst>
        <pc:spChg chg="mod">
          <ac:chgData name="Shivraj Sharma" userId="e2ac9427-934a-4679-9d2a-b77fd6c0bbbc" providerId="ADAL" clId="{8D1DD7CB-2AC1-4C66-8136-493BBC15FC33}" dt="2023-09-10T04:30:59.044" v="0" actId="14100"/>
          <ac:spMkLst>
            <pc:docMk/>
            <pc:sldMk cId="0" sldId="262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57AE97-CE25-EC3B-F82E-ECE1FD74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15312"/>
              </p:ext>
            </p:extLst>
          </p:nvPr>
        </p:nvGraphicFramePr>
        <p:xfrm>
          <a:off x="990600" y="1357585"/>
          <a:ext cx="10134599" cy="408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869987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54667959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1018305252"/>
                    </a:ext>
                  </a:extLst>
                </a:gridCol>
              </a:tblGrid>
              <a:tr h="20412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Module 12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>
                          <a:effectLst/>
                        </a:rPr>
                        <a:t>Predictive Analytics - Classification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Application of Classification Models</a:t>
                      </a:r>
                      <a:br>
                        <a:rPr lang="en-US" sz="2400" u="none" strike="noStrike">
                          <a:effectLst/>
                        </a:rPr>
                      </a:br>
                      <a:r>
                        <a:rPr lang="en-US" sz="2400" u="none" strike="noStrike">
                          <a:effectLst/>
                        </a:rPr>
                        <a:t>Classification using Logistic Regression</a:t>
                      </a:r>
                      <a:br>
                        <a:rPr lang="en-US" sz="2400" u="none" strike="noStrike">
                          <a:effectLst/>
                        </a:rPr>
                      </a:br>
                      <a:r>
                        <a:rPr lang="en-US" sz="2400" u="none" strike="noStrike">
                          <a:effectLst/>
                        </a:rPr>
                        <a:t>Classification using Naive Bayes model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36039"/>
                  </a:ext>
                </a:extLst>
              </a:tr>
              <a:tr h="2041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Confusion Matrix - Accuracy, Precision &amp; Recall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Model Interpretation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AUROC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Case Study: Loan Prediction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9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06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1300" y="2876550"/>
            <a:ext cx="42862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2960" y="3390292"/>
            <a:ext cx="4626090" cy="1083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29" baseline="2275" dirty="0">
                <a:latin typeface="Calibri"/>
                <a:cs typeface="Calibri"/>
              </a:rPr>
              <a:t>T</a:t>
            </a:r>
            <a:r>
              <a:rPr sz="3600" spc="14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-29" baseline="2275" dirty="0">
                <a:latin typeface="Calibri"/>
                <a:cs typeface="Calibri"/>
              </a:rPr>
              <a:t>L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g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t </a:t>
            </a:r>
            <a:r>
              <a:rPr sz="3600" spc="14" baseline="2275" dirty="0">
                <a:latin typeface="Calibri"/>
                <a:cs typeface="Calibri"/>
              </a:rPr>
              <a:t>f</a:t>
            </a:r>
            <a:r>
              <a:rPr sz="3600" spc="9" baseline="2275" dirty="0">
                <a:latin typeface="Calibri"/>
                <a:cs typeface="Calibri"/>
              </a:rPr>
              <a:t>un</a:t>
            </a:r>
            <a:r>
              <a:rPr sz="3600" spc="29" baseline="2275" dirty="0">
                <a:latin typeface="Calibri"/>
                <a:cs typeface="Calibri"/>
              </a:rPr>
              <a:t>c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n</a:t>
            </a:r>
            <a:r>
              <a:rPr sz="3600" spc="-79" baseline="2275" dirty="0">
                <a:latin typeface="Calibri"/>
                <a:cs typeface="Calibri"/>
              </a:rPr>
              <a:t> 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r</a:t>
            </a:r>
            <a:r>
              <a:rPr sz="3600" spc="-2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19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l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g</a:t>
            </a:r>
            <a:r>
              <a:rPr sz="3600" spc="14" baseline="2275" dirty="0">
                <a:latin typeface="Calibri"/>
                <a:cs typeface="Calibri"/>
              </a:rPr>
              <a:t>-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9" baseline="2275" dirty="0">
                <a:latin typeface="Calibri"/>
                <a:cs typeface="Calibri"/>
              </a:rPr>
              <a:t>dd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-44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8528">
              <a:lnSpc>
                <a:spcPts val="2855"/>
              </a:lnSpc>
              <a:spcBef>
                <a:spcPts val="8"/>
              </a:spcBef>
            </a:pP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4" baseline="1137" dirty="0">
                <a:latin typeface="Calibri"/>
                <a:cs typeface="Calibri"/>
              </a:rPr>
              <a:t> 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-79" baseline="1137" dirty="0">
                <a:latin typeface="Calibri"/>
                <a:cs typeface="Calibri"/>
              </a:rPr>
              <a:t>g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25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f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9" baseline="1137" dirty="0">
                <a:latin typeface="Calibri"/>
                <a:cs typeface="Calibri"/>
              </a:rPr>
              <a:t>dd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8528">
              <a:lnSpc>
                <a:spcPct val="101725"/>
              </a:lnSpc>
            </a:pPr>
            <a:r>
              <a:rPr sz="2400" spc="0" dirty="0">
                <a:latin typeface="Calibri"/>
                <a:cs typeface="Calibri"/>
              </a:rPr>
              <a:t>p /</a:t>
            </a:r>
            <a:r>
              <a:rPr sz="2400" spc="-44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(</a:t>
            </a:r>
            <a:r>
              <a:rPr sz="2400" spc="-9" dirty="0">
                <a:latin typeface="Calibri"/>
                <a:cs typeface="Calibri"/>
              </a:rPr>
              <a:t>1</a:t>
            </a:r>
            <a:r>
              <a:rPr sz="2400" spc="14" dirty="0">
                <a:latin typeface="Calibri"/>
                <a:cs typeface="Calibri"/>
              </a:rPr>
              <a:t>-p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4" dirty="0">
                <a:latin typeface="Calibri"/>
                <a:cs typeface="Calibri"/>
              </a:rPr>
              <a:t> w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-89" dirty="0">
                <a:latin typeface="Calibri"/>
                <a:cs typeface="Calibri"/>
              </a:rPr>
              <a:t>r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ili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184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960" y="4859047"/>
            <a:ext cx="5568962" cy="711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0" baseline="2275" dirty="0">
                <a:latin typeface="Calibri"/>
                <a:cs typeface="Calibri"/>
              </a:rPr>
              <a:t>It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34" baseline="2275" dirty="0">
                <a:latin typeface="Calibri"/>
                <a:cs typeface="Calibri"/>
              </a:rPr>
              <a:t>y</a:t>
            </a:r>
            <a:r>
              <a:rPr sz="3600" spc="14" baseline="2275" dirty="0">
                <a:latin typeface="Calibri"/>
                <a:cs typeface="Calibri"/>
              </a:rPr>
              <a:t>p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f </a:t>
            </a:r>
            <a:r>
              <a:rPr sz="3600" spc="14" baseline="2275" dirty="0">
                <a:latin typeface="Calibri"/>
                <a:cs typeface="Calibri"/>
              </a:rPr>
              <a:t>fun</a:t>
            </a:r>
            <a:r>
              <a:rPr sz="3600" spc="34" baseline="2275" dirty="0">
                <a:latin typeface="Calibri"/>
                <a:cs typeface="Calibri"/>
              </a:rPr>
              <a:t>c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n</a:t>
            </a:r>
            <a:r>
              <a:rPr sz="3600" spc="-7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th</a:t>
            </a:r>
            <a:r>
              <a:rPr sz="3600" spc="-25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t </a:t>
            </a:r>
            <a:r>
              <a:rPr sz="3600" spc="34" baseline="2275" dirty="0">
                <a:latin typeface="Calibri"/>
                <a:cs typeface="Calibri"/>
              </a:rPr>
              <a:t>c</a:t>
            </a:r>
            <a:r>
              <a:rPr sz="3600" spc="-14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14" baseline="2275" dirty="0">
                <a:latin typeface="Calibri"/>
                <a:cs typeface="Calibri"/>
              </a:rPr>
              <a:t>a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0" baseline="2275" dirty="0">
                <a:latin typeface="Calibri"/>
                <a:cs typeface="Calibri"/>
              </a:rPr>
              <a:t>es</a:t>
            </a:r>
            <a:r>
              <a:rPr sz="3600" spc="-125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 </a:t>
            </a:r>
            <a:r>
              <a:rPr sz="3600" spc="29" baseline="2275" dirty="0">
                <a:latin typeface="Calibri"/>
                <a:cs typeface="Calibri"/>
              </a:rPr>
              <a:t>m</a:t>
            </a:r>
            <a:r>
              <a:rPr sz="3600" spc="-25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p 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L="12700" marR="48528">
              <a:lnSpc>
                <a:spcPts val="2855"/>
              </a:lnSpc>
              <a:spcBef>
                <a:spcPts val="8"/>
              </a:spcBef>
            </a:pP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89" baseline="1137" dirty="0">
                <a:latin typeface="Calibri"/>
                <a:cs typeface="Calibri"/>
              </a:rPr>
              <a:t>r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-25" baseline="1137" dirty="0">
                <a:latin typeface="Calibri"/>
                <a:cs typeface="Calibri"/>
              </a:rPr>
              <a:t>ili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-25" baseline="1137" dirty="0">
                <a:latin typeface="Calibri"/>
                <a:cs typeface="Calibri"/>
              </a:rPr>
              <a:t>al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f</a:t>
            </a:r>
            <a:r>
              <a:rPr sz="3600" spc="-89" baseline="1137" dirty="0">
                <a:latin typeface="Calibri"/>
                <a:cs typeface="Calibri"/>
              </a:rPr>
              <a:t>r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19" baseline="1137" dirty="0">
                <a:latin typeface="Calibri"/>
                <a:cs typeface="Calibri"/>
              </a:rPr>
              <a:t>(</a:t>
            </a:r>
            <a:r>
              <a:rPr sz="3600" spc="-19" baseline="1137" dirty="0">
                <a:latin typeface="Calibri"/>
                <a:cs typeface="Calibri"/>
              </a:rPr>
              <a:t>0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-19" baseline="1137" dirty="0">
                <a:latin typeface="Calibri"/>
                <a:cs typeface="Calibri"/>
              </a:rPr>
              <a:t>1</a:t>
            </a:r>
            <a:r>
              <a:rPr sz="3600" spc="0" baseline="1137" dirty="0">
                <a:latin typeface="Calibri"/>
                <a:cs typeface="Calibri"/>
              </a:rPr>
              <a:t>)</a:t>
            </a:r>
            <a:r>
              <a:rPr sz="3600" spc="44" baseline="1137" dirty="0">
                <a:latin typeface="Calibri"/>
                <a:cs typeface="Calibri"/>
              </a:rPr>
              <a:t> 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84" baseline="1137" dirty="0">
                <a:latin typeface="Calibri"/>
                <a:cs typeface="Calibri"/>
              </a:rPr>
              <a:t> </a:t>
            </a:r>
            <a:r>
              <a:rPr sz="3600" spc="25" baseline="1137" dirty="0">
                <a:latin typeface="Calibri"/>
                <a:cs typeface="Calibri"/>
              </a:rPr>
              <a:t>(</a:t>
            </a:r>
            <a:r>
              <a:rPr sz="3600" spc="14" baseline="1137" dirty="0">
                <a:latin typeface="Calibri"/>
                <a:cs typeface="Calibri"/>
              </a:rPr>
              <a:t>-</a:t>
            </a:r>
            <a:r>
              <a:rPr sz="3600" spc="-19" baseline="1137" dirty="0">
                <a:latin typeface="Calibri"/>
                <a:cs typeface="Calibri"/>
              </a:rPr>
              <a:t>∞</a:t>
            </a:r>
            <a:r>
              <a:rPr sz="3600" spc="0" baseline="1137" dirty="0">
                <a:latin typeface="Calibri"/>
                <a:cs typeface="Calibri"/>
              </a:rPr>
              <a:t>,+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∞</a:t>
            </a:r>
            <a:r>
              <a:rPr sz="3600" spc="19" baseline="1137" dirty="0">
                <a:latin typeface="Calibri"/>
                <a:cs typeface="Calibri"/>
              </a:rPr>
              <a:t>)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91807">
              <a:lnSpc>
                <a:spcPct val="100016"/>
              </a:lnSpc>
              <a:spcBef>
                <a:spcPts val="3000"/>
              </a:spcBef>
            </a:pP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-1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G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IT</a:t>
            </a:r>
            <a:r>
              <a:rPr sz="3950" spc="1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 </a:t>
            </a: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F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U</a:t>
            </a:r>
            <a:r>
              <a:rPr sz="3950" spc="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C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T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endParaRPr sz="3950">
              <a:latin typeface="Bahnschrift SemiBold Condensed"/>
              <a:cs typeface="Bahnschrift SemiBold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5175" y="2867025"/>
            <a:ext cx="42862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3525" y="5924550"/>
            <a:ext cx="40195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8565" y="3130955"/>
            <a:ext cx="5074489" cy="711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0" baseline="2275" dirty="0">
                <a:latin typeface="Calibri"/>
                <a:cs typeface="Calibri"/>
              </a:rPr>
              <a:t>It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 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69" baseline="2275" dirty="0">
                <a:latin typeface="Calibri"/>
                <a:cs typeface="Calibri"/>
              </a:rPr>
              <a:t> 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-64" baseline="2275" dirty="0">
                <a:latin typeface="Calibri"/>
                <a:cs typeface="Calibri"/>
              </a:rPr>
              <a:t>n</a:t>
            </a:r>
            <a:r>
              <a:rPr sz="3600" spc="-34" baseline="2275" dirty="0">
                <a:latin typeface="Calibri"/>
                <a:cs typeface="Calibri"/>
              </a:rPr>
              <a:t>v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84" baseline="2275" dirty="0">
                <a:latin typeface="Calibri"/>
                <a:cs typeface="Calibri"/>
              </a:rPr>
              <a:t>r</a:t>
            </a:r>
            <a:r>
              <a:rPr sz="3600" spc="29" baseline="2275" dirty="0">
                <a:latin typeface="Calibri"/>
                <a:cs typeface="Calibri"/>
              </a:rPr>
              <a:t>s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144" baseline="2275" dirty="0">
                <a:latin typeface="Calibri"/>
                <a:cs typeface="Calibri"/>
              </a:rPr>
              <a:t> 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f</a:t>
            </a:r>
            <a:r>
              <a:rPr sz="3600" spc="-74" baseline="2275" dirty="0">
                <a:latin typeface="Calibri"/>
                <a:cs typeface="Calibri"/>
              </a:rPr>
              <a:t> </a:t>
            </a:r>
            <a:r>
              <a:rPr sz="3600" spc="19" baseline="2275" dirty="0">
                <a:latin typeface="Calibri"/>
                <a:cs typeface="Calibri"/>
              </a:rPr>
              <a:t>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34" baseline="2275" dirty="0">
                <a:latin typeface="Calibri"/>
                <a:cs typeface="Calibri"/>
              </a:rPr>
              <a:t>s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g</a:t>
            </a:r>
            <a:r>
              <a:rPr sz="3600" spc="25" baseline="2275" dirty="0">
                <a:latin typeface="Calibri"/>
                <a:cs typeface="Calibri"/>
              </a:rPr>
              <a:t>m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d </a:t>
            </a:r>
            <a:r>
              <a:rPr sz="3600" spc="9" baseline="2275" dirty="0">
                <a:latin typeface="Calibri"/>
                <a:cs typeface="Calibri"/>
              </a:rPr>
              <a:t>"</a:t>
            </a:r>
            <a:r>
              <a:rPr sz="3600" spc="-29" baseline="2275" dirty="0">
                <a:latin typeface="Calibri"/>
                <a:cs typeface="Calibri"/>
              </a:rPr>
              <a:t>l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-4" baseline="2275" dirty="0">
                <a:latin typeface="Calibri"/>
                <a:cs typeface="Calibri"/>
              </a:rPr>
              <a:t>g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29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29" baseline="2275" dirty="0">
                <a:latin typeface="Calibri"/>
                <a:cs typeface="Calibri"/>
              </a:rPr>
              <a:t>c</a:t>
            </a:r>
            <a:r>
              <a:rPr sz="3600" spc="0" baseline="2275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 marL="12700" marR="48578">
              <a:lnSpc>
                <a:spcPts val="2855"/>
              </a:lnSpc>
              <a:spcBef>
                <a:spcPts val="8"/>
              </a:spcBef>
            </a:pPr>
            <a:r>
              <a:rPr sz="3600" spc="14" baseline="1137" dirty="0">
                <a:latin typeface="Calibri"/>
                <a:cs typeface="Calibri"/>
              </a:rPr>
              <a:t>fun</a:t>
            </a:r>
            <a:r>
              <a:rPr sz="3600" spc="34" baseline="1137" dirty="0">
                <a:latin typeface="Calibri"/>
                <a:cs typeface="Calibri"/>
              </a:rPr>
              <a:t>c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9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565" y="4228238"/>
            <a:ext cx="5105499" cy="1445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-4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f p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 </a:t>
            </a:r>
            <a:r>
              <a:rPr sz="3600" spc="9" baseline="2275" dirty="0">
                <a:latin typeface="Calibri"/>
                <a:cs typeface="Calibri"/>
              </a:rPr>
              <a:t>p</a:t>
            </a:r>
            <a:r>
              <a:rPr sz="3600" spc="-89" baseline="2275" dirty="0">
                <a:latin typeface="Calibri"/>
                <a:cs typeface="Calibri"/>
              </a:rPr>
              <a:t>r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9" baseline="2275" dirty="0">
                <a:latin typeface="Calibri"/>
                <a:cs typeface="Calibri"/>
              </a:rPr>
              <a:t>b</a:t>
            </a:r>
            <a:r>
              <a:rPr sz="3600" spc="-25" baseline="2275" dirty="0">
                <a:latin typeface="Calibri"/>
                <a:cs typeface="Calibri"/>
              </a:rPr>
              <a:t>a</a:t>
            </a:r>
            <a:r>
              <a:rPr sz="3600" spc="9" baseline="2275" dirty="0">
                <a:latin typeface="Calibri"/>
                <a:cs typeface="Calibri"/>
              </a:rPr>
              <a:t>b</a:t>
            </a:r>
            <a:r>
              <a:rPr sz="3600" spc="-25" baseline="2275" dirty="0">
                <a:latin typeface="Calibri"/>
                <a:cs typeface="Calibri"/>
              </a:rPr>
              <a:t>ili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184" baseline="2275" dirty="0">
                <a:latin typeface="Calibri"/>
                <a:cs typeface="Calibri"/>
              </a:rPr>
              <a:t>y</a:t>
            </a:r>
            <a:r>
              <a:rPr sz="3600" spc="0" baseline="2275" dirty="0">
                <a:latin typeface="Calibri"/>
                <a:cs typeface="Calibri"/>
              </a:rPr>
              <a:t>,</a:t>
            </a:r>
            <a:r>
              <a:rPr sz="3600" spc="12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en</a:t>
            </a:r>
            <a:r>
              <a:rPr sz="3600" spc="-4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p</a:t>
            </a:r>
            <a:r>
              <a:rPr sz="3600" spc="0" baseline="2275" dirty="0">
                <a:latin typeface="Calibri"/>
                <a:cs typeface="Calibri"/>
              </a:rPr>
              <a:t>/</a:t>
            </a:r>
            <a:r>
              <a:rPr sz="3600" spc="29" baseline="2275" dirty="0">
                <a:latin typeface="Calibri"/>
                <a:cs typeface="Calibri"/>
              </a:rPr>
              <a:t> </a:t>
            </a:r>
            <a:r>
              <a:rPr sz="3600" spc="19" baseline="2275" dirty="0">
                <a:latin typeface="Calibri"/>
                <a:cs typeface="Calibri"/>
              </a:rPr>
              <a:t>(</a:t>
            </a:r>
            <a:r>
              <a:rPr sz="3600" spc="0" baseline="2275" dirty="0">
                <a:latin typeface="Calibri"/>
                <a:cs typeface="Calibri"/>
              </a:rPr>
              <a:t>1</a:t>
            </a:r>
            <a:r>
              <a:rPr sz="3600" spc="-2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−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p</a:t>
            </a:r>
            <a:r>
              <a:rPr sz="3600" spc="0" baseline="2275" dirty="0">
                <a:latin typeface="Calibri"/>
                <a:cs typeface="Calibri"/>
              </a:rPr>
              <a:t>)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 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136433">
              <a:lnSpc>
                <a:spcPct val="99080"/>
              </a:lnSpc>
            </a:pP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rr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9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nd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17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dd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;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7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84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ili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 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-79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8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dd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,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91807">
              <a:lnSpc>
                <a:spcPct val="100016"/>
              </a:lnSpc>
              <a:spcBef>
                <a:spcPts val="3000"/>
              </a:spcBef>
            </a:pP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-1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G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IT</a:t>
            </a:r>
            <a:r>
              <a:rPr sz="3950" spc="1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 </a:t>
            </a: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F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U</a:t>
            </a:r>
            <a:r>
              <a:rPr sz="3950" spc="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C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T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endParaRPr sz="3950">
              <a:latin typeface="Bahnschrift SemiBold Condensed"/>
              <a:cs typeface="Bahnschrift SemiBold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828675"/>
            <a:ext cx="685800" cy="5715000"/>
          </a:xfrm>
          <a:custGeom>
            <a:avLst/>
            <a:gdLst/>
            <a:ahLst/>
            <a:cxnLst/>
            <a:rect l="l" t="t" r="r" b="b"/>
            <a:pathLst>
              <a:path w="685800" h="5715000">
                <a:moveTo>
                  <a:pt x="0" y="5715000"/>
                </a:moveTo>
                <a:lnTo>
                  <a:pt x="685800" y="5247894"/>
                </a:lnTo>
                <a:lnTo>
                  <a:pt x="685800" y="0"/>
                </a:lnTo>
                <a:lnTo>
                  <a:pt x="0" y="467105"/>
                </a:lnTo>
                <a:lnTo>
                  <a:pt x="0" y="57150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5" y="561975"/>
            <a:ext cx="409575" cy="5524500"/>
          </a:xfrm>
          <a:custGeom>
            <a:avLst/>
            <a:gdLst/>
            <a:ahLst/>
            <a:cxnLst/>
            <a:rect l="l" t="t" r="r" b="b"/>
            <a:pathLst>
              <a:path w="409575" h="5524500">
                <a:moveTo>
                  <a:pt x="0" y="5262092"/>
                </a:moveTo>
                <a:lnTo>
                  <a:pt x="409575" y="5524500"/>
                </a:lnTo>
                <a:lnTo>
                  <a:pt x="409575" y="260096"/>
                </a:lnTo>
                <a:lnTo>
                  <a:pt x="0" y="0"/>
                </a:lnTo>
                <a:lnTo>
                  <a:pt x="0" y="526209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150" y="561975"/>
            <a:ext cx="3838575" cy="5257800"/>
          </a:xfrm>
          <a:custGeom>
            <a:avLst/>
            <a:gdLst/>
            <a:ahLst/>
            <a:cxnLst/>
            <a:rect l="l" t="t" r="r" b="b"/>
            <a:pathLst>
              <a:path w="3838575" h="5257800">
                <a:moveTo>
                  <a:pt x="0" y="5257800"/>
                </a:moveTo>
                <a:lnTo>
                  <a:pt x="3838575" y="5257800"/>
                </a:lnTo>
                <a:lnTo>
                  <a:pt x="3838575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076700"/>
            <a:ext cx="4638675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5829" y="915748"/>
            <a:ext cx="5257462" cy="52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-6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b="1" spc="4" baseline="1392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700" b="1" spc="29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b="1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b="1" spc="4" baseline="1392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b="1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b="1" spc="29" baseline="1392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b="1" spc="-25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b="1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b="1" spc="19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b="1" spc="0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b="1" spc="-8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b="1" spc="-14" baseline="1392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700" b="1" spc="29" baseline="1392" dirty="0">
                <a:solidFill>
                  <a:srgbClr val="404040"/>
                </a:solidFill>
                <a:latin typeface="Segoe UI"/>
                <a:cs typeface="Segoe UI"/>
              </a:rPr>
              <a:t>unc</a:t>
            </a:r>
            <a:r>
              <a:rPr sz="2700" b="1" spc="-25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b="1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b="1" spc="19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b="1" spc="0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b="1" spc="-11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5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1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ili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 s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co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12700" marR="34337">
              <a:lnSpc>
                <a:spcPts val="2090"/>
              </a:lnSpc>
              <a:spcBef>
                <a:spcPts val="3"/>
              </a:spcBef>
            </a:pP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ee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-8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0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4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1.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5829" y="1745312"/>
            <a:ext cx="5718739" cy="1065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908">
              <a:lnSpc>
                <a:spcPts val="2014"/>
              </a:lnSpc>
              <a:spcBef>
                <a:spcPts val="100"/>
              </a:spcBef>
            </a:pPr>
            <a:r>
              <a:rPr sz="2700" spc="-2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r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4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19" baseline="1392" dirty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700" spc="2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5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4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1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1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(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0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/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1,</a:t>
            </a:r>
            <a:r>
              <a:rPr sz="2700" spc="1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25" baseline="1392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29" baseline="1392" dirty="0">
                <a:solidFill>
                  <a:srgbClr val="404040"/>
                </a:solidFill>
                <a:latin typeface="Segoe UI"/>
                <a:cs typeface="Segoe UI"/>
              </a:rPr>
              <a:t>/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)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2700" spc="-5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29" baseline="1392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100"/>
              </a:lnSpc>
              <a:spcBef>
                <a:spcPts val="49"/>
              </a:spcBef>
            </a:pP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4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5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2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15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r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pp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g</a:t>
            </a:r>
            <a:r>
              <a:rPr sz="1800" spc="1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8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il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ss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1800" spc="5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ue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20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4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1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1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-6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ss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ue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12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4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1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2.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805" y="3123326"/>
            <a:ext cx="1310563" cy="531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≥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700" spc="-29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12"/>
              </a:spcBef>
            </a:pPr>
            <a:r>
              <a:rPr sz="2700" spc="29" baseline="1517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700" spc="-9" baseline="1517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700" spc="-19" baseline="1517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700" spc="-9" baseline="1517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34" baseline="1517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700" spc="-29" baseline="1517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-19" baseline="1517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760" y="6251971"/>
            <a:ext cx="229526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Re</a:t>
            </a:r>
            <a:r>
              <a:rPr sz="2700" spc="-100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: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M</a:t>
            </a:r>
            <a:r>
              <a:rPr sz="2700" spc="0" baseline="3034" dirty="0">
                <a:latin typeface="Calibri"/>
                <a:cs typeface="Calibri"/>
              </a:rPr>
              <a:t>L</a:t>
            </a:r>
            <a:r>
              <a:rPr sz="2700" spc="3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G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9" baseline="3034" dirty="0">
                <a:latin typeface="Calibri"/>
                <a:cs typeface="Calibri"/>
              </a:rPr>
              <a:t>ss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150" y="561975"/>
            <a:ext cx="3838575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"/>
              </a:spcBef>
            </a:pPr>
            <a:endParaRPr sz="750"/>
          </a:p>
          <a:p>
            <a:pPr marL="719882" marR="775660" indent="0" algn="ctr">
              <a:lnSpc>
                <a:spcPct val="103759"/>
              </a:lnSpc>
              <a:spcBef>
                <a:spcPts val="11000"/>
              </a:spcBef>
            </a:pPr>
            <a:r>
              <a:rPr sz="3950" spc="-69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950" spc="-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 A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 </a:t>
            </a:r>
            <a:r>
              <a:rPr sz="3950" spc="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828675"/>
            <a:ext cx="685800" cy="5715000"/>
          </a:xfrm>
          <a:custGeom>
            <a:avLst/>
            <a:gdLst/>
            <a:ahLst/>
            <a:cxnLst/>
            <a:rect l="l" t="t" r="r" b="b"/>
            <a:pathLst>
              <a:path w="685800" h="5715000">
                <a:moveTo>
                  <a:pt x="0" y="5715000"/>
                </a:moveTo>
                <a:lnTo>
                  <a:pt x="685800" y="5247894"/>
                </a:lnTo>
                <a:lnTo>
                  <a:pt x="685800" y="0"/>
                </a:lnTo>
                <a:lnTo>
                  <a:pt x="0" y="467105"/>
                </a:lnTo>
                <a:lnTo>
                  <a:pt x="0" y="57150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5" y="561975"/>
            <a:ext cx="409575" cy="5524500"/>
          </a:xfrm>
          <a:custGeom>
            <a:avLst/>
            <a:gdLst/>
            <a:ahLst/>
            <a:cxnLst/>
            <a:rect l="l" t="t" r="r" b="b"/>
            <a:pathLst>
              <a:path w="409575" h="5524500">
                <a:moveTo>
                  <a:pt x="0" y="5262092"/>
                </a:moveTo>
                <a:lnTo>
                  <a:pt x="409575" y="5524500"/>
                </a:lnTo>
                <a:lnTo>
                  <a:pt x="409575" y="260096"/>
                </a:lnTo>
                <a:lnTo>
                  <a:pt x="0" y="0"/>
                </a:lnTo>
                <a:lnTo>
                  <a:pt x="0" y="526209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9150" y="561975"/>
            <a:ext cx="3838575" cy="5257800"/>
          </a:xfrm>
          <a:custGeom>
            <a:avLst/>
            <a:gdLst/>
            <a:ahLst/>
            <a:cxnLst/>
            <a:rect l="l" t="t" r="r" b="b"/>
            <a:pathLst>
              <a:path w="3838575" h="5257800">
                <a:moveTo>
                  <a:pt x="0" y="5257800"/>
                </a:moveTo>
                <a:lnTo>
                  <a:pt x="3838575" y="5257800"/>
                </a:lnTo>
                <a:lnTo>
                  <a:pt x="3838575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90575"/>
            <a:ext cx="4867275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8185" y="4439681"/>
            <a:ext cx="5462216" cy="807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F</a:t>
            </a:r>
            <a:r>
              <a:rPr sz="2700" spc="1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-5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m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e,</a:t>
            </a:r>
            <a:r>
              <a:rPr sz="2700" spc="-104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f</a:t>
            </a:r>
            <a:r>
              <a:rPr sz="2700" spc="-5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s</a:t>
            </a:r>
            <a:r>
              <a:rPr sz="2700" spc="29" baseline="3034" dirty="0">
                <a:latin typeface="Calibri"/>
                <a:cs typeface="Calibri"/>
              </a:rPr>
              <a:t>h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-6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.5</a:t>
            </a:r>
            <a:r>
              <a:rPr sz="2700" spc="-50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2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d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-5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34" baseline="3034" dirty="0">
                <a:latin typeface="Calibri"/>
                <a:cs typeface="Calibri"/>
              </a:rPr>
              <a:t>di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12"/>
              </a:spcBef>
            </a:pP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29" baseline="1517" dirty="0">
                <a:latin typeface="Calibri"/>
                <a:cs typeface="Calibri"/>
              </a:rPr>
              <a:t>un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79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et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ed .</a:t>
            </a:r>
            <a:r>
              <a:rPr sz="2700" spc="-19" baseline="1517" dirty="0">
                <a:latin typeface="Calibri"/>
                <a:cs typeface="Calibri"/>
              </a:rPr>
              <a:t>7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3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u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7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04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(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1</a:t>
            </a:r>
            <a:r>
              <a:rPr sz="2700" spc="-19" baseline="1517" dirty="0">
                <a:latin typeface="Calibri"/>
                <a:cs typeface="Calibri"/>
              </a:rPr>
              <a:t>)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8185" y="5546169"/>
            <a:ext cx="5643290" cy="521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If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-5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34" baseline="3034" dirty="0">
                <a:latin typeface="Calibri"/>
                <a:cs typeface="Calibri"/>
              </a:rPr>
              <a:t>di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5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.2</a:t>
            </a:r>
            <a:r>
              <a:rPr sz="2700" spc="-4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4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34" baseline="3034" dirty="0">
                <a:latin typeface="Calibri"/>
                <a:cs typeface="Calibri"/>
              </a:rPr>
              <a:t>la</a:t>
            </a:r>
            <a:r>
              <a:rPr sz="2700" spc="-29" baseline="3034" dirty="0">
                <a:latin typeface="Calibri"/>
                <a:cs typeface="Calibri"/>
              </a:rPr>
              <a:t>ss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25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r>
              <a:rPr sz="2700" spc="-25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b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9" baseline="3034" dirty="0">
                <a:latin typeface="Calibri"/>
                <a:cs typeface="Calibri"/>
              </a:rPr>
              <a:t>v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54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05"/>
              </a:lnSpc>
              <a:spcBef>
                <a:spcPts val="8"/>
              </a:spcBef>
            </a:pP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g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79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(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0</a:t>
            </a:r>
            <a:r>
              <a:rPr sz="2700" spc="0" baseline="1517" dirty="0">
                <a:latin typeface="Calibri"/>
                <a:cs typeface="Calibri"/>
              </a:rPr>
              <a:t>)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235" y="6118304"/>
            <a:ext cx="229526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Re</a:t>
            </a:r>
            <a:r>
              <a:rPr sz="2700" spc="-100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: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M</a:t>
            </a:r>
            <a:r>
              <a:rPr sz="2700" spc="0" baseline="3034" dirty="0">
                <a:latin typeface="Calibri"/>
                <a:cs typeface="Calibri"/>
              </a:rPr>
              <a:t>L</a:t>
            </a:r>
            <a:r>
              <a:rPr sz="2700" spc="3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G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9" baseline="3034" dirty="0">
                <a:latin typeface="Calibri"/>
                <a:cs typeface="Calibri"/>
              </a:rPr>
              <a:t>ss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150" y="561975"/>
            <a:ext cx="3838575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"/>
              </a:spcBef>
            </a:pPr>
            <a:endParaRPr sz="750"/>
          </a:p>
          <a:p>
            <a:pPr marL="719882" marR="775660" indent="0" algn="ctr">
              <a:lnSpc>
                <a:spcPct val="103759"/>
              </a:lnSpc>
              <a:spcBef>
                <a:spcPts val="11000"/>
              </a:spcBef>
            </a:pPr>
            <a:r>
              <a:rPr sz="3950" spc="-69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950" spc="-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 A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 </a:t>
            </a:r>
            <a:r>
              <a:rPr sz="3950" spc="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4925" y="1533525"/>
            <a:ext cx="8648700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8159" y="160734"/>
            <a:ext cx="4149081" cy="1042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993" marR="210874" algn="ctr">
              <a:lnSpc>
                <a:spcPts val="5525"/>
              </a:lnSpc>
              <a:spcBef>
                <a:spcPts val="276"/>
              </a:spcBef>
            </a:pPr>
            <a:r>
              <a:rPr sz="7950" spc="0" baseline="3091" dirty="0">
                <a:latin typeface="Calibri Light"/>
                <a:cs typeface="Calibri Light"/>
              </a:rPr>
              <a:t>C</a:t>
            </a:r>
            <a:r>
              <a:rPr sz="7950" spc="64" baseline="3091" dirty="0">
                <a:latin typeface="Calibri Light"/>
                <a:cs typeface="Calibri Light"/>
              </a:rPr>
              <a:t>o</a:t>
            </a:r>
            <a:r>
              <a:rPr sz="7950" spc="-109" baseline="3091" dirty="0">
                <a:latin typeface="Calibri Light"/>
                <a:cs typeface="Calibri Light"/>
              </a:rPr>
              <a:t>s</a:t>
            </a:r>
            <a:r>
              <a:rPr sz="7950" spc="0" baseline="3091" dirty="0">
                <a:latin typeface="Calibri Light"/>
                <a:cs typeface="Calibri Light"/>
              </a:rPr>
              <a:t>t</a:t>
            </a:r>
            <a:r>
              <a:rPr sz="7950" spc="-244" baseline="3091" dirty="0">
                <a:latin typeface="Calibri Light"/>
                <a:cs typeface="Calibri Light"/>
              </a:rPr>
              <a:t> </a:t>
            </a:r>
            <a:r>
              <a:rPr sz="7950" spc="19" baseline="3091" dirty="0">
                <a:latin typeface="Calibri Light"/>
                <a:cs typeface="Calibri Light"/>
              </a:rPr>
              <a:t>F</a:t>
            </a:r>
            <a:r>
              <a:rPr sz="7950" spc="-64" baseline="3091" dirty="0">
                <a:latin typeface="Calibri Light"/>
                <a:cs typeface="Calibri Light"/>
              </a:rPr>
              <a:t>un</a:t>
            </a:r>
            <a:r>
              <a:rPr sz="7950" spc="0" baseline="3091" dirty="0">
                <a:latin typeface="Calibri Light"/>
                <a:cs typeface="Calibri Light"/>
              </a:rPr>
              <a:t>c</a:t>
            </a:r>
            <a:r>
              <a:rPr sz="7950" spc="-39" baseline="3091" dirty="0">
                <a:latin typeface="Calibri Light"/>
                <a:cs typeface="Calibri Light"/>
              </a:rPr>
              <a:t>t</a:t>
            </a:r>
            <a:r>
              <a:rPr sz="7950" spc="-50" baseline="3091" dirty="0">
                <a:latin typeface="Calibri Light"/>
                <a:cs typeface="Calibri Light"/>
              </a:rPr>
              <a:t>i</a:t>
            </a:r>
            <a:r>
              <a:rPr sz="7950" spc="0" baseline="3091" dirty="0">
                <a:latin typeface="Calibri Light"/>
                <a:cs typeface="Calibri Light"/>
              </a:rPr>
              <a:t>on</a:t>
            </a:r>
            <a:endParaRPr sz="5300">
              <a:latin typeface="Calibri Light"/>
              <a:cs typeface="Calibri Light"/>
            </a:endParaRPr>
          </a:p>
          <a:p>
            <a:pPr algn="ctr">
              <a:lnSpc>
                <a:spcPct val="101725"/>
              </a:lnSpc>
              <a:spcBef>
                <a:spcPts val="143"/>
              </a:spcBef>
            </a:pPr>
            <a:r>
              <a:rPr sz="1800" spc="-9" dirty="0">
                <a:latin typeface="Calibri"/>
                <a:cs typeface="Calibri"/>
              </a:rPr>
              <a:t>c</a:t>
            </a:r>
            <a:r>
              <a:rPr sz="1800" spc="34" dirty="0">
                <a:latin typeface="Calibri"/>
                <a:cs typeface="Calibri"/>
              </a:rPr>
              <a:t>all</a:t>
            </a:r>
            <a:r>
              <a:rPr sz="1800" spc="0" dirty="0">
                <a:latin typeface="Calibri"/>
                <a:cs typeface="Calibri"/>
              </a:rPr>
              <a:t>ed</a:t>
            </a:r>
            <a:r>
              <a:rPr sz="1800" spc="-69" dirty="0">
                <a:latin typeface="Calibri"/>
                <a:cs typeface="Calibri"/>
              </a:rPr>
              <a:t> </a:t>
            </a:r>
            <a:r>
              <a:rPr sz="1800" spc="14" dirty="0">
                <a:latin typeface="Calibri"/>
                <a:cs typeface="Calibri"/>
              </a:rPr>
              <a:t>C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s-</a:t>
            </a:r>
            <a:r>
              <a:rPr sz="1800" spc="19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op</a:t>
            </a:r>
            <a:r>
              <a:rPr sz="1800" spc="-139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,</a:t>
            </a:r>
            <a:r>
              <a:rPr sz="1800" spc="-104" dirty="0">
                <a:latin typeface="Calibri"/>
                <a:cs typeface="Calibri"/>
              </a:rPr>
              <a:t> </a:t>
            </a:r>
            <a:r>
              <a:rPr sz="1800" spc="34" dirty="0">
                <a:latin typeface="Calibri"/>
                <a:cs typeface="Calibri"/>
              </a:rPr>
              <a:t>al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8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k</a:t>
            </a:r>
            <a:r>
              <a:rPr sz="1800" spc="29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-14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34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64" dirty="0">
                <a:latin typeface="Calibri"/>
                <a:cs typeface="Calibri"/>
              </a:rPr>
              <a:t> </a:t>
            </a:r>
            <a:r>
              <a:rPr sz="1800" spc="-9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g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9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3500" y="1177686"/>
            <a:ext cx="113908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-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5" baseline="3034" dirty="0">
                <a:latin typeface="Calibri"/>
                <a:cs typeface="Calibri"/>
              </a:rPr>
              <a:t>g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-9" baseline="3034" dirty="0">
                <a:latin typeface="Calibri"/>
                <a:cs typeface="Calibri"/>
              </a:rPr>
              <a:t>1</a:t>
            </a:r>
            <a:r>
              <a:rPr sz="2700" spc="0" baseline="3034" dirty="0">
                <a:latin typeface="Calibri"/>
                <a:cs typeface="Calibri"/>
              </a:rPr>
              <a:t>-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-19" baseline="3034" dirty="0">
                <a:latin typeface="Calibri"/>
                <a:cs typeface="Calibri"/>
              </a:rPr>
              <a:t>)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92" y="1215786"/>
            <a:ext cx="89997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-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5" baseline="3034" dirty="0">
                <a:latin typeface="Calibri"/>
                <a:cs typeface="Calibri"/>
              </a:rPr>
              <a:t>g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-19" baseline="3034" dirty="0">
                <a:latin typeface="Calibri"/>
                <a:cs typeface="Calibri"/>
              </a:rPr>
              <a:t>)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554" y="4477781"/>
            <a:ext cx="9090176" cy="1084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In t</a:t>
            </a:r>
            <a:r>
              <a:rPr sz="2700" spc="29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 </a:t>
            </a:r>
            <a:r>
              <a:rPr sz="2700" spc="39" baseline="3034" dirty="0">
                <a:latin typeface="Calibri"/>
                <a:cs typeface="Calibri"/>
              </a:rPr>
              <a:t>a</a:t>
            </a:r>
            <a:r>
              <a:rPr sz="2700" spc="29" baseline="3034" dirty="0">
                <a:latin typeface="Calibri"/>
                <a:cs typeface="Calibri"/>
              </a:rPr>
              <a:t>b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9" baseline="3034" dirty="0">
                <a:latin typeface="Calibri"/>
                <a:cs typeface="Calibri"/>
              </a:rPr>
              <a:t>v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100" baseline="3034" dirty="0">
                <a:latin typeface="Calibri"/>
                <a:cs typeface="Calibri"/>
              </a:rPr>
              <a:t> </a:t>
            </a:r>
            <a:r>
              <a:rPr sz="2700" spc="-19" baseline="3034" dirty="0">
                <a:latin typeface="Calibri"/>
                <a:cs typeface="Calibri"/>
              </a:rPr>
              <a:t>g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39" baseline="3034" dirty="0">
                <a:latin typeface="Calibri"/>
                <a:cs typeface="Calibri"/>
              </a:rPr>
              <a:t>a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0" baseline="3034" dirty="0">
                <a:latin typeface="Calibri"/>
                <a:cs typeface="Calibri"/>
              </a:rPr>
              <a:t>h 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12"/>
              </a:spcBef>
            </a:pPr>
            <a:r>
              <a:rPr sz="2700" spc="25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4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19" baseline="1517" dirty="0">
                <a:latin typeface="Calibri"/>
                <a:cs typeface="Calibri"/>
              </a:rPr>
              <a:t>g</a:t>
            </a:r>
            <a:r>
              <a:rPr sz="2700" spc="29" baseline="1517" dirty="0">
                <a:latin typeface="Calibri"/>
                <a:cs typeface="Calibri"/>
              </a:rPr>
              <a:t>u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74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d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100" baseline="1517" dirty="0">
                <a:latin typeface="Calibri"/>
                <a:cs typeface="Calibri"/>
              </a:rPr>
              <a:t>f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94" baseline="1517" dirty="0">
                <a:latin typeface="Calibri"/>
                <a:cs typeface="Calibri"/>
              </a:rPr>
              <a:t> </a:t>
            </a:r>
            <a:r>
              <a:rPr sz="2700" spc="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=1</a:t>
            </a:r>
            <a:r>
              <a:rPr sz="2700" spc="-3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76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ee,</a:t>
            </a:r>
            <a:r>
              <a:rPr sz="2700" spc="49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w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en 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d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7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ob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34" baseline="1517" dirty="0">
                <a:latin typeface="Calibri"/>
                <a:cs typeface="Calibri"/>
              </a:rPr>
              <a:t>il</a:t>
            </a:r>
            <a:r>
              <a:rPr sz="2700" spc="-39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-175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(</a:t>
            </a:r>
            <a:r>
              <a:rPr sz="2700" spc="29" baseline="1517" dirty="0">
                <a:latin typeface="Calibri"/>
                <a:cs typeface="Calibri"/>
              </a:rPr>
              <a:t>x</a:t>
            </a:r>
            <a:r>
              <a:rPr sz="2700" spc="-25" baseline="1517" dirty="0">
                <a:latin typeface="Calibri"/>
                <a:cs typeface="Calibri"/>
              </a:rPr>
              <a:t>-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-29" baseline="1517" dirty="0">
                <a:latin typeface="Calibri"/>
                <a:cs typeface="Calibri"/>
              </a:rPr>
              <a:t>x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1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en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4" baseline="1517" dirty="0">
                <a:latin typeface="Calibri"/>
                <a:cs typeface="Calibri"/>
              </a:rPr>
              <a:t>di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4" baseline="1517" dirty="0">
                <a:latin typeface="Calibri"/>
                <a:cs typeface="Calibri"/>
              </a:rPr>
              <a:t>ili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-9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20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0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pp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3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4554" y="5851286"/>
            <a:ext cx="9165256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25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2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25" baseline="3034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-29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39" baseline="303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700" spc="-7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2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-5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00" baseline="3034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700" spc="25" baseline="3034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9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9" baseline="3034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=0</a:t>
            </a:r>
            <a:r>
              <a:rPr sz="2700" spc="-3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700" spc="4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75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4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4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ee,</a:t>
            </a:r>
            <a:r>
              <a:rPr sz="2700" spc="49" baseline="3034" dirty="0">
                <a:latin typeface="Calibri"/>
                <a:cs typeface="Calibri"/>
              </a:rPr>
              <a:t> </a:t>
            </a:r>
            <a:r>
              <a:rPr sz="2700" spc="-14" baseline="3034" dirty="0">
                <a:latin typeface="Calibri"/>
                <a:cs typeface="Calibri"/>
              </a:rPr>
              <a:t>w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en t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d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ted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25" baseline="3034" dirty="0">
                <a:latin typeface="Calibri"/>
                <a:cs typeface="Calibri"/>
              </a:rPr>
              <a:t>ob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25" baseline="3034" dirty="0">
                <a:latin typeface="Calibri"/>
                <a:cs typeface="Calibri"/>
              </a:rPr>
              <a:t>b</a:t>
            </a:r>
            <a:r>
              <a:rPr sz="2700" spc="34" baseline="3034" dirty="0">
                <a:latin typeface="Calibri"/>
                <a:cs typeface="Calibri"/>
              </a:rPr>
              <a:t>ili</a:t>
            </a:r>
            <a:r>
              <a:rPr sz="2700" spc="0" baseline="3034" dirty="0">
                <a:latin typeface="Calibri"/>
                <a:cs typeface="Calibri"/>
              </a:rPr>
              <a:t>ty</a:t>
            </a:r>
            <a:r>
              <a:rPr sz="2700" spc="-175" baseline="3034" dirty="0">
                <a:latin typeface="Calibri"/>
                <a:cs typeface="Calibri"/>
              </a:rPr>
              <a:t> 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29" baseline="3034" dirty="0">
                <a:latin typeface="Calibri"/>
                <a:cs typeface="Calibri"/>
              </a:rPr>
              <a:t>x</a:t>
            </a:r>
            <a:r>
              <a:rPr sz="2700" spc="-25" baseline="3034" dirty="0">
                <a:latin typeface="Calibri"/>
                <a:cs typeface="Calibri"/>
              </a:rPr>
              <a:t>-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12"/>
              </a:spcBef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0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en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4" baseline="1517" dirty="0">
                <a:latin typeface="Calibri"/>
                <a:cs typeface="Calibri"/>
              </a:rPr>
              <a:t>di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4" baseline="1517" dirty="0">
                <a:latin typeface="Calibri"/>
                <a:cs typeface="Calibri"/>
              </a:rPr>
              <a:t>ili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-9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20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1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pp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3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600" y="3971925"/>
            <a:ext cx="3219450" cy="2371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4515" y="1307607"/>
            <a:ext cx="6120887" cy="1083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b="1" spc="19" baseline="303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303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29" baseline="303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29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b="1" spc="-169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9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29" baseline="30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75"/>
              </a:lnSpc>
              <a:spcBef>
                <a:spcPts val="12"/>
              </a:spcBef>
            </a:pP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a t</a:t>
            </a:r>
            <a:r>
              <a:rPr sz="2700" spc="29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bu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209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l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-50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Pr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d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34" baseline="1517" dirty="0">
                <a:latin typeface="Calibri"/>
                <a:cs typeface="Calibri"/>
              </a:rPr>
              <a:t>al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</a:pP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ed to</a:t>
            </a:r>
            <a:r>
              <a:rPr sz="2700" spc="-14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cc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9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ou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5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25" baseline="1517" dirty="0">
                <a:latin typeface="Calibri"/>
                <a:cs typeface="Calibri"/>
              </a:rPr>
              <a:t>od</a:t>
            </a:r>
            <a:r>
              <a:rPr sz="2700" spc="0" baseline="1517" dirty="0">
                <a:latin typeface="Calibri"/>
                <a:cs typeface="Calibri"/>
              </a:rPr>
              <a:t>el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er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4" baseline="1517" dirty="0">
                <a:latin typeface="Calibri"/>
                <a:cs typeface="Calibri"/>
              </a:rPr>
              <a:t>t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all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13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34" baseline="1517" dirty="0">
                <a:latin typeface="Calibri"/>
                <a:cs typeface="Calibri"/>
              </a:rPr>
              <a:t>ali</a:t>
            </a:r>
            <a:r>
              <a:rPr sz="2700" spc="-39" baseline="1517" dirty="0">
                <a:latin typeface="Calibri"/>
                <a:cs typeface="Calibri"/>
              </a:rPr>
              <a:t>z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3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-100" baseline="1517" dirty="0">
                <a:latin typeface="Calibri"/>
                <a:cs typeface="Calibri"/>
              </a:rPr>
              <a:t>f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al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4515" y="2704861"/>
            <a:ext cx="5972473" cy="1084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2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25" baseline="3034" dirty="0">
                <a:latin typeface="Calibri"/>
                <a:cs typeface="Calibri"/>
              </a:rPr>
              <a:t>on</a:t>
            </a:r>
            <a:r>
              <a:rPr sz="2700" spc="-25" baseline="3034" dirty="0">
                <a:latin typeface="Calibri"/>
                <a:cs typeface="Calibri"/>
              </a:rPr>
              <a:t>f</a:t>
            </a:r>
            <a:r>
              <a:rPr sz="2700" spc="25" baseline="3034" dirty="0">
                <a:latin typeface="Calibri"/>
                <a:cs typeface="Calibri"/>
              </a:rPr>
              <a:t>u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m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x</a:t>
            </a:r>
            <a:r>
              <a:rPr sz="2700" spc="-64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a 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25" baseline="3034" dirty="0">
                <a:latin typeface="Calibri"/>
                <a:cs typeface="Calibri"/>
              </a:rPr>
              <a:t>u</a:t>
            </a:r>
            <a:r>
              <a:rPr sz="2700" spc="-9" baseline="3034" dirty="0">
                <a:latin typeface="Calibri"/>
                <a:cs typeface="Calibri"/>
              </a:rPr>
              <a:t>mm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r>
              <a:rPr sz="2700" spc="-2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f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d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54" baseline="3034" dirty="0">
                <a:latin typeface="Calibri"/>
                <a:cs typeface="Calibri"/>
              </a:rPr>
              <a:t> 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s</a:t>
            </a:r>
            <a:r>
              <a:rPr sz="2700" spc="25" baseline="3034" dirty="0">
                <a:latin typeface="Calibri"/>
                <a:cs typeface="Calibri"/>
              </a:rPr>
              <a:t>u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ts</a:t>
            </a:r>
            <a:r>
              <a:rPr sz="2700" spc="-6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12"/>
              </a:spcBef>
            </a:pP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ob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r>
              <a:rPr sz="2700" spc="-10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0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no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3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on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100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8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75"/>
              </a:lnSpc>
            </a:pP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g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d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0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a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er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bu</a:t>
            </a:r>
            <a:r>
              <a:rPr sz="2700" spc="0" baseline="1517" dirty="0">
                <a:latin typeface="Calibri"/>
                <a:cs typeface="Calibri"/>
              </a:rPr>
              <a:t>t,</a:t>
            </a:r>
            <a:r>
              <a:rPr sz="2700" spc="-3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25" baseline="1517" dirty="0">
                <a:latin typeface="Calibri"/>
                <a:cs typeface="Calibri"/>
              </a:rPr>
              <a:t>po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l</a:t>
            </a:r>
            <a:r>
              <a:rPr sz="2700" spc="-13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-17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r>
              <a:rPr sz="2700" spc="-5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0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g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d</a:t>
            </a:r>
            <a:r>
              <a:rPr sz="2700" spc="0" baseline="1517" dirty="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5002" y="2942907"/>
            <a:ext cx="3005281" cy="1265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25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69" baseline="3103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6600" spc="14" baseline="3103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ss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44" baseline="3103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79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-134" baseline="3103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600" spc="-29" baseline="3103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  <a:p>
            <a:pPr marL="12700" marR="84391">
              <a:lnSpc>
                <a:spcPts val="5330"/>
              </a:lnSpc>
              <a:spcBef>
                <a:spcPts val="36"/>
              </a:spcBef>
            </a:pPr>
            <a:r>
              <a:rPr sz="6600" baseline="1241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6600" spc="69" baseline="1241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600" spc="-29" baseline="1241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600" spc="-25" baseline="1241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-75" baseline="1241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0" baseline="1241" dirty="0">
                <a:solidFill>
                  <a:srgbClr val="FFFFFF"/>
                </a:solidFill>
                <a:latin typeface="Calibri Light"/>
                <a:cs typeface="Calibri Light"/>
              </a:rPr>
              <a:t>cs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6629" y="3223418"/>
            <a:ext cx="9177125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b="1" spc="-139" baseline="3413" dirty="0">
                <a:latin typeface="Calibri"/>
                <a:cs typeface="Calibri"/>
              </a:rPr>
              <a:t>T</a:t>
            </a:r>
            <a:r>
              <a:rPr sz="3600" b="1" spc="-29" baseline="3413" dirty="0">
                <a:latin typeface="Calibri"/>
                <a:cs typeface="Calibri"/>
              </a:rPr>
              <a:t>r</a:t>
            </a:r>
            <a:r>
              <a:rPr sz="3600" b="1" spc="-14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-79" baseline="3413" dirty="0">
                <a:latin typeface="Calibri"/>
                <a:cs typeface="Calibri"/>
              </a:rPr>
              <a:t>P</a:t>
            </a:r>
            <a:r>
              <a:rPr sz="3600" b="1" spc="-19" baseline="3413" dirty="0">
                <a:latin typeface="Calibri"/>
                <a:cs typeface="Calibri"/>
              </a:rPr>
              <a:t>o</a:t>
            </a:r>
            <a:r>
              <a:rPr sz="3600" b="1" spc="9" baseline="3413" dirty="0">
                <a:latin typeface="Calibri"/>
                <a:cs typeface="Calibri"/>
              </a:rPr>
              <a:t>s</a:t>
            </a:r>
            <a:r>
              <a:rPr sz="3600" b="1" spc="4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4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9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P):</a:t>
            </a:r>
            <a:r>
              <a:rPr sz="3600" b="1" spc="-54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d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75" baseline="3413" dirty="0">
                <a:latin typeface="Calibri"/>
                <a:cs typeface="Calibri"/>
              </a:rPr>
              <a:t> 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12700" marR="45815">
              <a:lnSpc>
                <a:spcPts val="2855"/>
              </a:lnSpc>
              <a:spcBef>
                <a:spcPts val="15"/>
              </a:spcBef>
            </a:pPr>
            <a:r>
              <a:rPr sz="3600" spc="-11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4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ed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7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wo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eg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75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d 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25" baseline="1137" dirty="0">
                <a:latin typeface="Calibri"/>
                <a:cs typeface="Calibri"/>
              </a:rPr>
              <a:t>all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629" y="4320555"/>
            <a:ext cx="8896580" cy="106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3600" b="1" spc="-54" baseline="3413" dirty="0">
                <a:latin typeface="Calibri"/>
                <a:cs typeface="Calibri"/>
              </a:rPr>
              <a:t>F</a:t>
            </a:r>
            <a:r>
              <a:rPr sz="3600" b="1" spc="9" baseline="3413" dirty="0">
                <a:latin typeface="Calibri"/>
                <a:cs typeface="Calibri"/>
              </a:rPr>
              <a:t>al</a:t>
            </a:r>
            <a:r>
              <a:rPr sz="3600" b="1" spc="14" baseline="3413" dirty="0">
                <a:latin typeface="Calibri"/>
                <a:cs typeface="Calibri"/>
              </a:rPr>
              <a:t>s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5" baseline="3413" dirty="0">
                <a:latin typeface="Calibri"/>
                <a:cs typeface="Calibri"/>
              </a:rPr>
              <a:t> 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-9" baseline="3413" dirty="0">
                <a:latin typeface="Calibri"/>
                <a:cs typeface="Calibri"/>
              </a:rPr>
              <a:t>e</a:t>
            </a:r>
            <a:r>
              <a:rPr sz="3600" b="1" spc="-89" baseline="3413" dirty="0">
                <a:latin typeface="Calibri"/>
                <a:cs typeface="Calibri"/>
              </a:rPr>
              <a:t>g</a:t>
            </a:r>
            <a:r>
              <a:rPr sz="3600" b="1" spc="9" baseline="3413" dirty="0">
                <a:latin typeface="Calibri"/>
                <a:cs typeface="Calibri"/>
              </a:rPr>
              <a:t>a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9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19" baseline="3413" dirty="0">
                <a:latin typeface="Calibri"/>
                <a:cs typeface="Calibri"/>
              </a:rPr>
              <a:t>F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):</a:t>
            </a:r>
            <a:r>
              <a:rPr sz="3600" b="1" spc="29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bu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15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75" baseline="3413" dirty="0">
                <a:latin typeface="Calibri"/>
                <a:cs typeface="Calibri"/>
              </a:rPr>
              <a:t>g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0"/>
              </a:lnSpc>
              <a:spcBef>
                <a:spcPts val="20"/>
              </a:spcBef>
            </a:pPr>
            <a:r>
              <a:rPr sz="2400" spc="-11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wo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eg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 </a:t>
            </a:r>
            <a:r>
              <a:rPr sz="2400" spc="29" dirty="0">
                <a:latin typeface="Calibri"/>
                <a:cs typeface="Calibri"/>
              </a:rPr>
              <a:t>k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ow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44" dirty="0">
                <a:latin typeface="Calibri"/>
                <a:cs typeface="Calibri"/>
              </a:rPr>
              <a:t>T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2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-89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-2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2"/>
              </a:spcBef>
            </a:pPr>
            <a:endParaRPr sz="550"/>
          </a:p>
          <a:p>
            <a:pPr marL="491807">
              <a:lnSpc>
                <a:spcPct val="101725"/>
              </a:lnSpc>
              <a:spcBef>
                <a:spcPts val="3000"/>
              </a:spcBef>
            </a:pPr>
            <a:r>
              <a:rPr sz="3950" spc="-34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5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64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1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6629" y="3223418"/>
            <a:ext cx="9083252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7">
              <a:lnSpc>
                <a:spcPts val="2550"/>
              </a:lnSpc>
              <a:spcBef>
                <a:spcPts val="127"/>
              </a:spcBef>
            </a:pPr>
            <a:r>
              <a:rPr sz="3600" b="1" spc="-139" baseline="3413" dirty="0">
                <a:latin typeface="Calibri"/>
                <a:cs typeface="Calibri"/>
              </a:rPr>
              <a:t>T</a:t>
            </a:r>
            <a:r>
              <a:rPr sz="3600" b="1" spc="-29" baseline="3413" dirty="0">
                <a:latin typeface="Calibri"/>
                <a:cs typeface="Calibri"/>
              </a:rPr>
              <a:t>r</a:t>
            </a:r>
            <a:r>
              <a:rPr sz="3600" b="1" spc="-14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Ne</a:t>
            </a:r>
            <a:r>
              <a:rPr sz="3600" b="1" spc="-89" baseline="3413" dirty="0">
                <a:latin typeface="Calibri"/>
                <a:cs typeface="Calibri"/>
              </a:rPr>
              <a:t>g</a:t>
            </a:r>
            <a:r>
              <a:rPr sz="3600" b="1" spc="9" baseline="3413" dirty="0">
                <a:latin typeface="Calibri"/>
                <a:cs typeface="Calibri"/>
              </a:rPr>
              <a:t>a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4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9" baseline="3413" dirty="0">
                <a:latin typeface="Calibri"/>
                <a:cs typeface="Calibri"/>
              </a:rPr>
              <a:t>T</a:t>
            </a:r>
            <a:r>
              <a:rPr sz="3600" b="1" spc="-9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):</a:t>
            </a:r>
            <a:r>
              <a:rPr sz="3600" b="1" spc="-49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79" baseline="3413" dirty="0">
                <a:latin typeface="Calibri"/>
                <a:cs typeface="Calibri"/>
              </a:rPr>
              <a:t>g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154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spcBef>
                <a:spcPts val="15"/>
              </a:spcBef>
            </a:pP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75" baseline="1137" dirty="0">
                <a:latin typeface="Calibri"/>
                <a:cs typeface="Calibri"/>
              </a:rPr>
              <a:t>g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e.</a:t>
            </a:r>
            <a:r>
              <a:rPr sz="3600" spc="54" baseline="1137" dirty="0">
                <a:latin typeface="Calibri"/>
                <a:cs typeface="Calibri"/>
              </a:rPr>
              <a:t> </a:t>
            </a:r>
            <a:r>
              <a:rPr sz="3600" spc="-11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4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ed</a:t>
            </a:r>
            <a:r>
              <a:rPr sz="3600" spc="-154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t a</a:t>
            </a:r>
            <a:r>
              <a:rPr sz="3600" spc="-44" baseline="1137" dirty="0">
                <a:latin typeface="Calibri"/>
                <a:cs typeface="Calibri"/>
              </a:rPr>
              <a:t> 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75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eg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d 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25" baseline="1137" dirty="0">
                <a:latin typeface="Calibri"/>
                <a:cs typeface="Calibri"/>
              </a:rPr>
              <a:t>all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629" y="4320555"/>
            <a:ext cx="8555651" cy="106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54" baseline="3413" dirty="0">
                <a:latin typeface="Calibri"/>
                <a:cs typeface="Calibri"/>
              </a:rPr>
              <a:t>F</a:t>
            </a:r>
            <a:r>
              <a:rPr sz="3600" b="1" spc="9" baseline="3413" dirty="0">
                <a:latin typeface="Calibri"/>
                <a:cs typeface="Calibri"/>
              </a:rPr>
              <a:t>al</a:t>
            </a:r>
            <a:r>
              <a:rPr sz="3600" b="1" spc="14" baseline="3413" dirty="0">
                <a:latin typeface="Calibri"/>
                <a:cs typeface="Calibri"/>
              </a:rPr>
              <a:t>s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5" baseline="3413" dirty="0">
                <a:latin typeface="Calibri"/>
                <a:cs typeface="Calibri"/>
              </a:rPr>
              <a:t> </a:t>
            </a:r>
            <a:r>
              <a:rPr sz="3600" b="1" spc="-79" baseline="3413" dirty="0">
                <a:latin typeface="Calibri"/>
                <a:cs typeface="Calibri"/>
              </a:rPr>
              <a:t>P</a:t>
            </a:r>
            <a:r>
              <a:rPr sz="3600" b="1" spc="-14" baseline="3413" dirty="0">
                <a:latin typeface="Calibri"/>
                <a:cs typeface="Calibri"/>
              </a:rPr>
              <a:t>o</a:t>
            </a:r>
            <a:r>
              <a:rPr sz="3600" b="1" spc="14" baseline="3413" dirty="0">
                <a:latin typeface="Calibri"/>
                <a:cs typeface="Calibri"/>
              </a:rPr>
              <a:t>s</a:t>
            </a:r>
            <a:r>
              <a:rPr sz="3600" b="1" spc="9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9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1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P):</a:t>
            </a:r>
            <a:r>
              <a:rPr sz="3600" b="1" spc="25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75" baseline="3413" dirty="0">
                <a:latin typeface="Calibri"/>
                <a:cs typeface="Calibri"/>
              </a:rPr>
              <a:t>g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bu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15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12700" marR="153361">
              <a:lnSpc>
                <a:spcPts val="2850"/>
              </a:lnSpc>
              <a:spcBef>
                <a:spcPts val="20"/>
              </a:spcBef>
            </a:pPr>
            <a:r>
              <a:rPr sz="2400" spc="-11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 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eg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 </a:t>
            </a:r>
            <a:r>
              <a:rPr sz="2400" spc="29" dirty="0">
                <a:latin typeface="Calibri"/>
                <a:cs typeface="Calibri"/>
              </a:rPr>
              <a:t>k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ow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44" dirty="0">
                <a:latin typeface="Calibri"/>
                <a:cs typeface="Calibri"/>
              </a:rPr>
              <a:t>T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1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-89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2"/>
              </a:spcBef>
            </a:pPr>
            <a:endParaRPr sz="550"/>
          </a:p>
          <a:p>
            <a:pPr marL="491807">
              <a:lnSpc>
                <a:spcPct val="101725"/>
              </a:lnSpc>
              <a:spcBef>
                <a:spcPts val="3000"/>
              </a:spcBef>
            </a:pPr>
            <a:r>
              <a:rPr sz="3950" spc="-34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5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64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1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3175" y="2628900"/>
            <a:ext cx="3324225" cy="98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0060" y="1628378"/>
            <a:ext cx="5456141" cy="64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5" baseline="2540" dirty="0">
                <a:latin typeface="Calibri"/>
                <a:cs typeface="Calibri"/>
              </a:rPr>
              <a:t>“O</a:t>
            </a:r>
            <a:r>
              <a:rPr sz="3225" b="1" spc="29" baseline="2540" dirty="0">
                <a:latin typeface="Calibri"/>
                <a:cs typeface="Calibri"/>
              </a:rPr>
              <a:t>u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2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f</a:t>
            </a:r>
            <a:r>
              <a:rPr sz="3225" b="1" spc="43" baseline="2540" dirty="0">
                <a:latin typeface="Calibri"/>
                <a:cs typeface="Calibri"/>
              </a:rPr>
              <a:t> 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46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25" baseline="2540" dirty="0">
                <a:latin typeface="Calibri"/>
                <a:cs typeface="Calibri"/>
              </a:rPr>
              <a:t>h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r>
              <a:rPr sz="3225" b="1" spc="24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29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67" baseline="2540" dirty="0">
                <a:latin typeface="Calibri"/>
                <a:cs typeface="Calibri"/>
              </a:rPr>
              <a:t> </a:t>
            </a:r>
            <a:r>
              <a:rPr sz="3225" b="1" spc="29" baseline="2540" dirty="0">
                <a:latin typeface="Calibri"/>
                <a:cs typeface="Calibri"/>
              </a:rPr>
              <a:t>p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9" baseline="2540" dirty="0">
                <a:latin typeface="Calibri"/>
                <a:cs typeface="Calibri"/>
              </a:rPr>
              <a:t>ed</a:t>
            </a:r>
            <a:r>
              <a:rPr sz="3225" b="1" spc="-9" baseline="2540" dirty="0">
                <a:latin typeface="Calibri"/>
                <a:cs typeface="Calibri"/>
              </a:rPr>
              <a:t>ic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e</a:t>
            </a:r>
            <a:r>
              <a:rPr sz="3225" b="1" spc="0" baseline="2540" dirty="0">
                <a:latin typeface="Calibri"/>
                <a:cs typeface="Calibri"/>
              </a:rPr>
              <a:t>d</a:t>
            </a:r>
            <a:r>
              <a:rPr sz="3225" b="1" spc="80" baseline="2540" dirty="0">
                <a:latin typeface="Calibri"/>
                <a:cs typeface="Calibri"/>
              </a:rPr>
              <a:t> </a:t>
            </a:r>
            <a:r>
              <a:rPr sz="3225" b="1" spc="29" baseline="2540" dirty="0">
                <a:latin typeface="Calibri"/>
                <a:cs typeface="Calibri"/>
              </a:rPr>
              <a:t>p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29" baseline="2540" dirty="0">
                <a:latin typeface="Calibri"/>
                <a:cs typeface="Calibri"/>
              </a:rPr>
              <a:t>s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4" baseline="2540" dirty="0">
                <a:latin typeface="Calibri"/>
                <a:cs typeface="Calibri"/>
              </a:rPr>
              <a:t>i</a:t>
            </a:r>
            <a:r>
              <a:rPr sz="3225" b="1" spc="14" baseline="2540" dirty="0">
                <a:latin typeface="Calibri"/>
                <a:cs typeface="Calibri"/>
              </a:rPr>
              <a:t>v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r>
              <a:rPr sz="3225" b="1" spc="65" baseline="2540" dirty="0">
                <a:latin typeface="Calibri"/>
                <a:cs typeface="Calibri"/>
              </a:rPr>
              <a:t> </a:t>
            </a:r>
            <a:r>
              <a:rPr sz="3225" b="1" spc="-9" baseline="2540" dirty="0">
                <a:latin typeface="Calibri"/>
                <a:cs typeface="Calibri"/>
              </a:rPr>
              <a:t>cl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29" baseline="2540" dirty="0">
                <a:latin typeface="Calibri"/>
                <a:cs typeface="Calibri"/>
              </a:rPr>
              <a:t>sse</a:t>
            </a:r>
            <a:r>
              <a:rPr sz="3225" b="1" spc="0" baseline="2540" dirty="0">
                <a:latin typeface="Calibri"/>
                <a:cs typeface="Calibri"/>
              </a:rPr>
              <a:t>s</a:t>
            </a:r>
            <a:r>
              <a:rPr sz="3225" b="1" spc="56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,</a:t>
            </a:r>
            <a:endParaRPr sz="2150">
              <a:latin typeface="Calibri"/>
              <a:cs typeface="Calibri"/>
            </a:endParaRPr>
          </a:p>
          <a:p>
            <a:pPr marL="79375" marR="41481">
              <a:lnSpc>
                <a:spcPct val="101725"/>
              </a:lnSpc>
            </a:pPr>
            <a:r>
              <a:rPr sz="2150" b="1" spc="29" dirty="0">
                <a:latin typeface="Calibri"/>
                <a:cs typeface="Calibri"/>
              </a:rPr>
              <a:t>h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0" dirty="0">
                <a:latin typeface="Calibri"/>
                <a:cs typeface="Calibri"/>
              </a:rPr>
              <a:t>w</a:t>
            </a:r>
            <a:r>
              <a:rPr sz="2150" b="1" spc="29" dirty="0">
                <a:latin typeface="Calibri"/>
                <a:cs typeface="Calibri"/>
              </a:rPr>
              <a:t> m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-44" dirty="0">
                <a:latin typeface="Calibri"/>
                <a:cs typeface="Calibri"/>
              </a:rPr>
              <a:t>n</a:t>
            </a:r>
            <a:r>
              <a:rPr sz="2150" b="1" spc="0" dirty="0">
                <a:latin typeface="Calibri"/>
                <a:cs typeface="Calibri"/>
              </a:rPr>
              <a:t>y</a:t>
            </a:r>
            <a:r>
              <a:rPr sz="2150" b="1" spc="99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R</a:t>
            </a:r>
            <a:r>
              <a:rPr sz="2150" b="1" spc="29" dirty="0">
                <a:latin typeface="Calibri"/>
                <a:cs typeface="Calibri"/>
              </a:rPr>
              <a:t>esu</a:t>
            </a:r>
            <a:r>
              <a:rPr sz="2150" b="1" spc="-9" dirty="0">
                <a:latin typeface="Calibri"/>
                <a:cs typeface="Calibri"/>
              </a:rPr>
              <a:t>l</a:t>
            </a:r>
            <a:r>
              <a:rPr sz="2150" b="1" spc="0" dirty="0">
                <a:latin typeface="Calibri"/>
                <a:cs typeface="Calibri"/>
              </a:rPr>
              <a:t>ts</a:t>
            </a:r>
            <a:r>
              <a:rPr sz="2150" b="1" spc="-20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ar</a:t>
            </a:r>
            <a:r>
              <a:rPr sz="2150" b="1" spc="0" dirty="0">
                <a:latin typeface="Calibri"/>
                <a:cs typeface="Calibri"/>
              </a:rPr>
              <a:t>e</a:t>
            </a:r>
            <a:r>
              <a:rPr sz="2150" b="1" spc="168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-9" dirty="0">
                <a:latin typeface="Calibri"/>
                <a:cs typeface="Calibri"/>
              </a:rPr>
              <a:t>c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25" dirty="0">
                <a:latin typeface="Calibri"/>
                <a:cs typeface="Calibri"/>
              </a:rPr>
              <a:t>u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-9" dirty="0">
                <a:latin typeface="Calibri"/>
                <a:cs typeface="Calibri"/>
              </a:rPr>
              <a:t>ll</a:t>
            </a:r>
            <a:r>
              <a:rPr sz="2150" b="1" spc="0" dirty="0">
                <a:latin typeface="Calibri"/>
                <a:cs typeface="Calibri"/>
              </a:rPr>
              <a:t>y</a:t>
            </a:r>
            <a:r>
              <a:rPr sz="2150" b="1" spc="199" dirty="0">
                <a:latin typeface="Calibri"/>
                <a:cs typeface="Calibri"/>
              </a:rPr>
              <a:t> </a:t>
            </a:r>
            <a:r>
              <a:rPr sz="2150" b="1" spc="29" dirty="0">
                <a:latin typeface="Calibri"/>
                <a:cs typeface="Calibri"/>
              </a:rPr>
              <a:t>p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29" dirty="0">
                <a:latin typeface="Calibri"/>
                <a:cs typeface="Calibri"/>
              </a:rPr>
              <a:t>s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-14" dirty="0">
                <a:latin typeface="Calibri"/>
                <a:cs typeface="Calibri"/>
              </a:rPr>
              <a:t>i</a:t>
            </a:r>
            <a:r>
              <a:rPr sz="2150" b="1" spc="14" dirty="0">
                <a:latin typeface="Calibri"/>
                <a:cs typeface="Calibri"/>
              </a:rPr>
              <a:t>v</a:t>
            </a:r>
            <a:r>
              <a:rPr sz="2150" b="1" spc="29" dirty="0">
                <a:latin typeface="Calibri"/>
                <a:cs typeface="Calibri"/>
              </a:rPr>
              <a:t>e</a:t>
            </a:r>
            <a:r>
              <a:rPr sz="2150" b="1" spc="0" dirty="0">
                <a:latin typeface="Calibri"/>
                <a:cs typeface="Calibri"/>
              </a:rPr>
              <a:t>”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497" y="3195002"/>
            <a:ext cx="2126484" cy="58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-69" baseline="3103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6600" spc="-25" baseline="3103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54" baseline="3103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-89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64" baseline="3103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54040" y="4216955"/>
            <a:ext cx="5602459" cy="1198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1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no</a:t>
            </a:r>
            <a:r>
              <a:rPr sz="3000" spc="-1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27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28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-14" baseline="2730" dirty="0">
                <a:latin typeface="Calibri"/>
                <a:cs typeface="Calibri"/>
              </a:rPr>
              <a:t>di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12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(</a:t>
            </a:r>
            <a:r>
              <a:rPr sz="3000" spc="0" baseline="2730" dirty="0">
                <a:latin typeface="Calibri"/>
                <a:cs typeface="Calibri"/>
              </a:rPr>
              <a:t>P</a:t>
            </a:r>
            <a:r>
              <a:rPr sz="3000" spc="9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V</a:t>
            </a:r>
            <a:r>
              <a:rPr sz="3000" spc="-14" baseline="2730" dirty="0">
                <a:latin typeface="Calibri"/>
                <a:cs typeface="Calibri"/>
              </a:rPr>
              <a:t>)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r>
              <a:rPr sz="3000" spc="59" baseline="2730" dirty="0">
                <a:latin typeface="Calibri"/>
                <a:cs typeface="Calibri"/>
              </a:rPr>
              <a:t> </a:t>
            </a: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12"/>
              </a:spcBef>
            </a:pP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ul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6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dividin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8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tal</a:t>
            </a:r>
            <a:r>
              <a:rPr sz="3000" spc="2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nu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rrec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0"/>
              </a:lnSpc>
            </a:pP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-14" baseline="1365" dirty="0">
                <a:latin typeface="Calibri"/>
                <a:cs typeface="Calibri"/>
              </a:rPr>
              <a:t>ifi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5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po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iv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28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19" baseline="1365" dirty="0">
                <a:latin typeface="Calibri"/>
                <a:cs typeface="Calibri"/>
              </a:rPr>
              <a:t>x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pl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39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y 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5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tal</a:t>
            </a:r>
            <a:r>
              <a:rPr sz="3000" spc="2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nu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0"/>
              </a:spcBef>
            </a:pP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re</a:t>
            </a:r>
            <a:r>
              <a:rPr sz="3000" spc="-14" baseline="1365" dirty="0">
                <a:latin typeface="Calibri"/>
                <a:cs typeface="Calibri"/>
              </a:rPr>
              <a:t>di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3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po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iv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28" baseline="1365" dirty="0">
                <a:latin typeface="Calibri"/>
                <a:cs typeface="Calibri"/>
              </a:rPr>
              <a:t> </a:t>
            </a:r>
            <a:r>
              <a:rPr sz="3000" spc="-30" baseline="1365" dirty="0">
                <a:latin typeface="Calibri"/>
                <a:cs typeface="Calibri"/>
              </a:rPr>
              <a:t>e</a:t>
            </a:r>
            <a:r>
              <a:rPr sz="3000" spc="20" baseline="1365" dirty="0">
                <a:latin typeface="Calibri"/>
                <a:cs typeface="Calibri"/>
              </a:rPr>
              <a:t>x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30" baseline="1365" dirty="0">
                <a:latin typeface="Calibri"/>
                <a:cs typeface="Calibri"/>
              </a:rPr>
              <a:t>m</a:t>
            </a:r>
            <a:r>
              <a:rPr sz="3000" spc="-15" baseline="1365" dirty="0">
                <a:latin typeface="Calibri"/>
                <a:cs typeface="Calibri"/>
              </a:rPr>
              <a:t>pl</a:t>
            </a:r>
            <a:r>
              <a:rPr sz="3000" spc="-30" baseline="1365" dirty="0">
                <a:latin typeface="Calibri"/>
                <a:cs typeface="Calibri"/>
              </a:rPr>
              <a:t>e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3650" y="2857500"/>
            <a:ext cx="3124200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22264" y="1704339"/>
            <a:ext cx="402934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5" baseline="2540" dirty="0">
                <a:latin typeface="Calibri"/>
                <a:cs typeface="Calibri"/>
              </a:rPr>
              <a:t>“Ou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2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f</a:t>
            </a:r>
            <a:r>
              <a:rPr sz="3225" b="1" spc="43" baseline="2540" dirty="0">
                <a:latin typeface="Calibri"/>
                <a:cs typeface="Calibri"/>
              </a:rPr>
              <a:t> 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46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u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81" baseline="2540" dirty="0">
                <a:latin typeface="Calibri"/>
                <a:cs typeface="Calibri"/>
              </a:rPr>
              <a:t> </a:t>
            </a:r>
            <a:r>
              <a:rPr sz="3225" b="1" spc="-34" baseline="2540" dirty="0">
                <a:latin typeface="Calibri"/>
                <a:cs typeface="Calibri"/>
              </a:rPr>
              <a:t>P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29" baseline="2540" dirty="0">
                <a:latin typeface="Calibri"/>
                <a:cs typeface="Calibri"/>
              </a:rPr>
              <a:t>s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4" baseline="2540" dirty="0">
                <a:latin typeface="Calibri"/>
                <a:cs typeface="Calibri"/>
              </a:rPr>
              <a:t>i</a:t>
            </a:r>
            <a:r>
              <a:rPr sz="3225" b="1" spc="14" baseline="2540" dirty="0">
                <a:latin typeface="Calibri"/>
                <a:cs typeface="Calibri"/>
              </a:rPr>
              <a:t>v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0" baseline="2540" dirty="0">
                <a:latin typeface="Calibri"/>
                <a:cs typeface="Calibri"/>
              </a:rPr>
              <a:t>s</a:t>
            </a:r>
            <a:r>
              <a:rPr sz="3225" b="1" spc="69" baseline="2540" dirty="0">
                <a:latin typeface="Calibri"/>
                <a:cs typeface="Calibri"/>
              </a:rPr>
              <a:t> </a:t>
            </a:r>
            <a:r>
              <a:rPr sz="3225" b="1" spc="-164" baseline="2540" dirty="0">
                <a:latin typeface="Calibri"/>
                <a:cs typeface="Calibri"/>
              </a:rPr>
              <a:t>V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25" baseline="2540" dirty="0">
                <a:latin typeface="Calibri"/>
                <a:cs typeface="Calibri"/>
              </a:rPr>
              <a:t>ue</a:t>
            </a:r>
            <a:r>
              <a:rPr sz="3225" b="1" spc="29" baseline="2540" dirty="0">
                <a:latin typeface="Calibri"/>
                <a:cs typeface="Calibri"/>
              </a:rPr>
              <a:t>s</a:t>
            </a:r>
            <a:r>
              <a:rPr sz="3225" b="1" spc="0" baseline="2540" dirty="0">
                <a:latin typeface="Calibri"/>
                <a:cs typeface="Calibri"/>
              </a:rPr>
              <a:t>,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264" y="2048113"/>
            <a:ext cx="1721451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9" baseline="2540" dirty="0">
                <a:latin typeface="Calibri"/>
                <a:cs typeface="Calibri"/>
              </a:rPr>
              <a:t>h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w</a:t>
            </a:r>
            <a:r>
              <a:rPr sz="3225" b="1" spc="29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m</a:t>
            </a:r>
            <a:r>
              <a:rPr sz="3225" b="1" spc="29" baseline="2540" dirty="0">
                <a:latin typeface="Calibri"/>
                <a:cs typeface="Calibri"/>
              </a:rPr>
              <a:t>u</a:t>
            </a:r>
            <a:r>
              <a:rPr sz="3225" b="1" spc="-9" baseline="2540" dirty="0">
                <a:latin typeface="Calibri"/>
                <a:cs typeface="Calibri"/>
              </a:rPr>
              <a:t>c</a:t>
            </a:r>
            <a:r>
              <a:rPr sz="3225" b="1" spc="0" baseline="2540" dirty="0">
                <a:latin typeface="Calibri"/>
                <a:cs typeface="Calibri"/>
              </a:rPr>
              <a:t>h</a:t>
            </a:r>
            <a:r>
              <a:rPr sz="3225" b="1" spc="64" baseline="2540" dirty="0">
                <a:latin typeface="Calibri"/>
                <a:cs typeface="Calibri"/>
              </a:rPr>
              <a:t> </a:t>
            </a:r>
            <a:r>
              <a:rPr sz="3225" b="1" spc="-100" baseline="2540" dirty="0">
                <a:latin typeface="Calibri"/>
                <a:cs typeface="Calibri"/>
              </a:rPr>
              <a:t>W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6799" y="2048113"/>
            <a:ext cx="299380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9" baseline="2540" dirty="0">
                <a:latin typeface="Calibri"/>
                <a:cs typeface="Calibri"/>
              </a:rPr>
              <a:t>h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14" baseline="2540" dirty="0">
                <a:latin typeface="Calibri"/>
                <a:cs typeface="Calibri"/>
              </a:rPr>
              <a:t>v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r>
              <a:rPr sz="3225" b="1" spc="38" baseline="2540" dirty="0">
                <a:latin typeface="Calibri"/>
                <a:cs typeface="Calibri"/>
              </a:rPr>
              <a:t> </a:t>
            </a:r>
            <a:r>
              <a:rPr sz="3225" b="1" spc="29" baseline="2540" dirty="0">
                <a:latin typeface="Calibri"/>
                <a:cs typeface="Calibri"/>
              </a:rPr>
              <a:t>p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9" baseline="2540" dirty="0">
                <a:latin typeface="Calibri"/>
                <a:cs typeface="Calibri"/>
              </a:rPr>
              <a:t>ed</a:t>
            </a:r>
            <a:r>
              <a:rPr sz="3225" b="1" spc="-9" baseline="2540" dirty="0">
                <a:latin typeface="Calibri"/>
                <a:cs typeface="Calibri"/>
              </a:rPr>
              <a:t>ic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e</a:t>
            </a:r>
            <a:r>
              <a:rPr sz="3225" b="1" spc="0" baseline="2540" dirty="0">
                <a:latin typeface="Calibri"/>
                <a:cs typeface="Calibri"/>
              </a:rPr>
              <a:t>d</a:t>
            </a:r>
            <a:r>
              <a:rPr sz="3225" b="1" spc="80" baseline="2540" dirty="0">
                <a:latin typeface="Calibri"/>
                <a:cs typeface="Calibri"/>
              </a:rPr>
              <a:t> </a:t>
            </a:r>
            <a:r>
              <a:rPr sz="3225" b="1" spc="-10" baseline="2540" dirty="0">
                <a:latin typeface="Calibri"/>
                <a:cs typeface="Calibri"/>
              </a:rPr>
              <a:t>c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-25" baseline="2540" dirty="0">
                <a:latin typeface="Calibri"/>
                <a:cs typeface="Calibri"/>
              </a:rPr>
              <a:t>rr</a:t>
            </a:r>
            <a:r>
              <a:rPr sz="3225" b="1" spc="30" baseline="2540" dirty="0">
                <a:latin typeface="Calibri"/>
                <a:cs typeface="Calibri"/>
              </a:rPr>
              <a:t>e</a:t>
            </a:r>
            <a:r>
              <a:rPr sz="3225" b="1" spc="-10" baseline="2540" dirty="0">
                <a:latin typeface="Calibri"/>
                <a:cs typeface="Calibri"/>
              </a:rPr>
              <a:t>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5" baseline="2540" dirty="0">
                <a:latin typeface="Calibri"/>
                <a:cs typeface="Calibri"/>
              </a:rPr>
              <a:t>l</a:t>
            </a:r>
            <a:r>
              <a:rPr sz="3225" b="1" spc="90" baseline="2540" dirty="0">
                <a:latin typeface="Calibri"/>
                <a:cs typeface="Calibri"/>
              </a:rPr>
              <a:t>y</a:t>
            </a:r>
            <a:r>
              <a:rPr sz="3225" b="1" spc="0" baseline="2540" dirty="0">
                <a:latin typeface="Calibri"/>
                <a:cs typeface="Calibri"/>
              </a:rPr>
              <a:t>”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7315" y="3041983"/>
            <a:ext cx="1425629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-29" baseline="3103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54" baseline="3103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600" spc="-79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ll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1665" y="4421425"/>
            <a:ext cx="194040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22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no</a:t>
            </a:r>
            <a:r>
              <a:rPr sz="3000" spc="-1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026" y="4421425"/>
            <a:ext cx="198091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59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77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38" baseline="2730" dirty="0">
                <a:latin typeface="Calibri"/>
                <a:cs typeface="Calibri"/>
              </a:rPr>
              <a:t> </a:t>
            </a:r>
            <a:r>
              <a:rPr sz="3000" spc="20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01665" y="4726479"/>
            <a:ext cx="6237178" cy="89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ul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14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27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29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6" baseline="2730" dirty="0">
                <a:latin typeface="Calibri"/>
                <a:cs typeface="Calibri"/>
              </a:rPr>
              <a:t> </a:t>
            </a:r>
            <a:r>
              <a:rPr sz="3000" spc="-34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29" baseline="2730" dirty="0">
                <a:latin typeface="Calibri"/>
                <a:cs typeface="Calibri"/>
              </a:rPr>
              <a:t>rrec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202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po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-14" baseline="2730" dirty="0">
                <a:latin typeface="Calibri"/>
                <a:cs typeface="Calibri"/>
              </a:rPr>
              <a:t>di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ion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12"/>
              </a:spcBef>
            </a:pPr>
            <a:r>
              <a:rPr sz="3000" spc="-14" baseline="1365" dirty="0">
                <a:latin typeface="Calibri"/>
                <a:cs typeface="Calibri"/>
              </a:rPr>
              <a:t>divid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19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tal</a:t>
            </a:r>
            <a:r>
              <a:rPr sz="3000" spc="-4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nu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39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-20" baseline="1365" dirty="0">
                <a:latin typeface="Calibri"/>
                <a:cs typeface="Calibri"/>
              </a:rPr>
              <a:t>p</a:t>
            </a:r>
            <a:r>
              <a:rPr sz="3000" spc="-15" baseline="1365" dirty="0">
                <a:latin typeface="Calibri"/>
                <a:cs typeface="Calibri"/>
              </a:rPr>
              <a:t>o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-15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5" baseline="1365" dirty="0">
                <a:latin typeface="Calibri"/>
                <a:cs typeface="Calibri"/>
              </a:rPr>
              <a:t>iv</a:t>
            </a:r>
            <a:r>
              <a:rPr sz="3000" spc="-30" baseline="1365" dirty="0">
                <a:latin typeface="Calibri"/>
                <a:cs typeface="Calibri"/>
              </a:rPr>
              <a:t>e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0"/>
              </a:lnSpc>
            </a:pPr>
            <a:r>
              <a:rPr sz="3000" spc="-9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5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ivi</a:t>
            </a:r>
            <a:r>
              <a:rPr sz="3000" spc="0" baseline="1365" dirty="0">
                <a:latin typeface="Calibri"/>
                <a:cs typeface="Calibri"/>
              </a:rPr>
              <a:t>ty</a:t>
            </a:r>
            <a:r>
              <a:rPr sz="3000" spc="7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32" baseline="1365" dirty="0">
                <a:latin typeface="Calibri"/>
                <a:cs typeface="Calibri"/>
              </a:rPr>
              <a:t> </a:t>
            </a:r>
            <a:r>
              <a:rPr sz="3000" spc="25" baseline="1365" dirty="0">
                <a:latin typeface="Calibri"/>
                <a:cs typeface="Calibri"/>
              </a:rPr>
              <a:t>1</a:t>
            </a:r>
            <a:r>
              <a:rPr sz="3000" spc="14" baseline="1365" dirty="0">
                <a:latin typeface="Calibri"/>
                <a:cs typeface="Calibri"/>
              </a:rPr>
              <a:t>.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-2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25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32" baseline="1365" dirty="0">
                <a:latin typeface="Calibri"/>
                <a:cs typeface="Calibri"/>
              </a:rPr>
              <a:t> </a:t>
            </a:r>
            <a:r>
              <a:rPr sz="3000" spc="25" baseline="1365" dirty="0">
                <a:latin typeface="Calibri"/>
                <a:cs typeface="Calibri"/>
              </a:rPr>
              <a:t>0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76250" y="476250"/>
            <a:ext cx="6677025" cy="5924550"/>
          </a:xfrm>
          <a:custGeom>
            <a:avLst/>
            <a:gdLst/>
            <a:ahLst/>
            <a:cxnLst/>
            <a:rect l="l" t="t" r="r" b="b"/>
            <a:pathLst>
              <a:path w="6677025" h="5924550">
                <a:moveTo>
                  <a:pt x="0" y="5924550"/>
                </a:moveTo>
                <a:lnTo>
                  <a:pt x="6677025" y="5924550"/>
                </a:lnTo>
                <a:lnTo>
                  <a:pt x="6677025" y="0"/>
                </a:lnTo>
                <a:lnTo>
                  <a:pt x="0" y="0"/>
                </a:lnTo>
                <a:lnTo>
                  <a:pt x="0" y="59245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53300" y="447675"/>
            <a:ext cx="4371975" cy="5953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76250" y="476250"/>
            <a:ext cx="6677025" cy="5924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731837" marR="2163317">
              <a:lnSpc>
                <a:spcPts val="5859"/>
              </a:lnSpc>
              <a:spcBef>
                <a:spcPts val="15262"/>
              </a:spcBef>
            </a:pPr>
            <a:r>
              <a:rPr sz="4800" spc="2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1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-8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spc="-2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-19" dirty="0">
                <a:solidFill>
                  <a:srgbClr val="FFFFFF"/>
                </a:solidFill>
                <a:latin typeface="Calibri Light"/>
                <a:cs typeface="Calibri Light"/>
              </a:rPr>
              <a:t>du</a:t>
            </a:r>
            <a:r>
              <a:rPr sz="4800" spc="-94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-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2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spc="-35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44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o </a:t>
            </a:r>
            <a:endParaRPr sz="4800" dirty="0">
              <a:latin typeface="Calibri Light"/>
              <a:cs typeface="Calibri Light"/>
            </a:endParaRPr>
          </a:p>
          <a:p>
            <a:pPr marL="731837" marR="2163317">
              <a:lnSpc>
                <a:spcPts val="5859"/>
              </a:lnSpc>
            </a:pP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spc="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4800" spc="-9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5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-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c </a:t>
            </a:r>
            <a:endParaRPr sz="4800" dirty="0">
              <a:latin typeface="Calibri Light"/>
              <a:cs typeface="Calibri Light"/>
            </a:endParaRPr>
          </a:p>
          <a:p>
            <a:pPr marL="731837" marR="2163317">
              <a:lnSpc>
                <a:spcPts val="5859"/>
              </a:lnSpc>
            </a:pP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spc="1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4800" spc="-16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spc="-5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spc="9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spc="-59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44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37FD646-63CA-8864-1963-187EDF411082}"/>
              </a:ext>
            </a:extLst>
          </p:cNvPr>
          <p:cNvSpPr/>
          <p:nvPr/>
        </p:nvSpPr>
        <p:spPr>
          <a:xfrm>
            <a:off x="8305800" y="1981200"/>
            <a:ext cx="30480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9515475" y="0"/>
            <a:ext cx="2676525" cy="1624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"/>
              </a:spcBef>
            </a:pPr>
            <a:endParaRPr sz="900"/>
          </a:p>
          <a:p>
            <a:pPr marL="104986">
              <a:lnSpc>
                <a:spcPts val="2885"/>
              </a:lnSpc>
              <a:spcBef>
                <a:spcPts val="9144"/>
              </a:spcBef>
            </a:pPr>
            <a:r>
              <a:rPr sz="2400" spc="39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0250" y="5010150"/>
            <a:ext cx="4743450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4334" y="1306591"/>
            <a:ext cx="4888865" cy="330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-100" baseline="3413" dirty="0">
                <a:latin typeface="Calibri"/>
                <a:cs typeface="Calibri"/>
              </a:rPr>
              <a:t>a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u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-54" baseline="3413" dirty="0">
                <a:latin typeface="Calibri"/>
                <a:cs typeface="Calibri"/>
              </a:rPr>
              <a:t> </a:t>
            </a:r>
            <a:r>
              <a:rPr sz="3600" spc="19" baseline="3413" dirty="0">
                <a:latin typeface="Calibri"/>
                <a:cs typeface="Calibri"/>
              </a:rPr>
              <a:t>(</a:t>
            </a:r>
            <a:r>
              <a:rPr sz="3600" spc="34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1668557"/>
            <a:ext cx="2324099" cy="372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-10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29" baseline="3413" dirty="0">
                <a:latin typeface="Calibri"/>
                <a:cs typeface="Calibri"/>
              </a:rPr>
              <a:t>ll</a:t>
            </a:r>
            <a:r>
              <a:rPr sz="3600" spc="19" baseline="3413" dirty="0">
                <a:latin typeface="Calibri"/>
                <a:cs typeface="Calibri"/>
              </a:rPr>
              <a:t>)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335" y="2041032"/>
            <a:ext cx="5952952" cy="1427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l</a:t>
            </a:r>
            <a:r>
              <a:rPr sz="3600" spc="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-100" baseline="3413" dirty="0">
                <a:latin typeface="Calibri"/>
                <a:cs typeface="Calibri"/>
              </a:rPr>
              <a:t>a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9" baseline="3413" dirty="0">
                <a:latin typeface="Calibri"/>
                <a:cs typeface="Calibri"/>
              </a:rPr>
              <a:t> 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u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225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th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0"/>
              </a:lnSpc>
              <a:spcBef>
                <a:spcPts val="15"/>
              </a:spcBef>
            </a:pP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h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f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-99" baseline="1137" dirty="0">
                <a:latin typeface="Calibri"/>
                <a:cs typeface="Calibri"/>
              </a:rPr>
              <a:t> </a:t>
            </a:r>
            <a:r>
              <a:rPr sz="3600" spc="-114" baseline="1137" dirty="0">
                <a:latin typeface="Calibri"/>
                <a:cs typeface="Calibri"/>
              </a:rPr>
              <a:t>W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59" baseline="1137" dirty="0">
                <a:latin typeface="Calibri"/>
                <a:cs typeface="Calibri"/>
              </a:rPr>
              <a:t> 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8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4" baseline="1137" dirty="0">
                <a:latin typeface="Calibri"/>
                <a:cs typeface="Calibri"/>
              </a:rPr>
              <a:t> </a:t>
            </a:r>
            <a:r>
              <a:rPr sz="3600" spc="44" baseline="1137" dirty="0">
                <a:latin typeface="Calibri"/>
                <a:cs typeface="Calibri"/>
              </a:rPr>
              <a:t>F</a:t>
            </a:r>
            <a:r>
              <a:rPr sz="3600" spc="14" baseline="1137" dirty="0">
                <a:latin typeface="Calibri"/>
                <a:cs typeface="Calibri"/>
              </a:rPr>
              <a:t>-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s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e,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ct val="101725"/>
              </a:lnSpc>
            </a:pPr>
            <a:r>
              <a:rPr sz="2400" spc="9" dirty="0">
                <a:latin typeface="Calibri"/>
                <a:cs typeface="Calibri"/>
              </a:rPr>
              <a:t>w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4" dirty="0">
                <a:latin typeface="Calibri"/>
                <a:cs typeface="Calibri"/>
              </a:rPr>
              <a:t>ar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6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la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5"/>
              </a:lnSpc>
              <a:spcBef>
                <a:spcPts val="142"/>
              </a:spcBef>
            </a:pPr>
            <a:r>
              <a:rPr sz="3600" spc="34" baseline="1137" dirty="0">
                <a:latin typeface="Calibri"/>
                <a:cs typeface="Calibri"/>
              </a:rPr>
              <a:t>A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th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25" baseline="1137" dirty="0">
                <a:latin typeface="Calibri"/>
                <a:cs typeface="Calibri"/>
              </a:rPr>
              <a:t>t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c</a:t>
            </a:r>
            <a:r>
              <a:rPr sz="3600" spc="-13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6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t </a:t>
            </a:r>
            <a:r>
              <a:rPr sz="3600" spc="14" baseline="1137" dirty="0">
                <a:latin typeface="Calibri"/>
                <a:cs typeface="Calibri"/>
              </a:rPr>
              <a:t>pun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-54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th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4" baseline="1137" dirty="0">
                <a:latin typeface="Calibri"/>
                <a:cs typeface="Calibri"/>
              </a:rPr>
              <a:t>xt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497" y="3195002"/>
            <a:ext cx="2015993" cy="58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59" baseline="3103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r>
              <a:rPr sz="6600" spc="-159" baseline="3103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600" spc="14" baseline="3103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co</a:t>
            </a:r>
            <a:r>
              <a:rPr sz="6600" spc="-94" baseline="3103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4335" y="3500135"/>
            <a:ext cx="1662660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al</a:t>
            </a:r>
            <a:r>
              <a:rPr sz="3600" spc="14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25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m</a:t>
            </a:r>
            <a:r>
              <a:rPr sz="3600" spc="9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74335" y="3872245"/>
            <a:ext cx="5393715" cy="692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29" baseline="3413" dirty="0">
                <a:latin typeface="Calibri"/>
                <a:cs typeface="Calibri"/>
              </a:rPr>
              <a:t>T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19" baseline="3413" dirty="0">
                <a:latin typeface="Calibri"/>
                <a:cs typeface="Calibri"/>
              </a:rPr>
              <a:t>F</a:t>
            </a:r>
            <a:r>
              <a:rPr sz="3600" spc="14" baseline="3413" dirty="0">
                <a:latin typeface="Calibri"/>
                <a:cs typeface="Calibri"/>
              </a:rPr>
              <a:t>-</a:t>
            </a:r>
            <a:r>
              <a:rPr sz="3600" spc="-25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-25" baseline="3413" dirty="0">
                <a:latin typeface="Calibri"/>
                <a:cs typeface="Calibri"/>
              </a:rPr>
              <a:t>il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al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-10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8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25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5"/>
              </a:lnSpc>
              <a:spcBef>
                <a:spcPts val="15"/>
              </a:spcBef>
            </a:pPr>
            <a:r>
              <a:rPr sz="3600" spc="29" baseline="1137" dirty="0">
                <a:latin typeface="Calibri"/>
                <a:cs typeface="Calibri"/>
              </a:rPr>
              <a:t>sm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ll</a:t>
            </a:r>
            <a:r>
              <a:rPr sz="3600" spc="0" baseline="1137" dirty="0">
                <a:latin typeface="Calibri"/>
                <a:cs typeface="Calibri"/>
              </a:rPr>
              <a:t>er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5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f </a:t>
            </a:r>
            <a:r>
              <a:rPr sz="3600" spc="2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4" baseline="1137" dirty="0">
                <a:latin typeface="Calibri"/>
                <a:cs typeface="Calibri"/>
              </a:rPr>
              <a:t>c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s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r</a:t>
            </a:r>
            <a:r>
              <a:rPr sz="3600" spc="-29" baseline="1137" dirty="0">
                <a:latin typeface="Calibri"/>
                <a:cs typeface="Calibri"/>
              </a:rPr>
              <a:t> </a:t>
            </a:r>
            <a:r>
              <a:rPr sz="3600" spc="-10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4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ll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6375" y="2381250"/>
            <a:ext cx="5419725" cy="413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54469" y="3752611"/>
            <a:ext cx="4892974" cy="69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3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75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E</a:t>
            </a:r>
            <a:r>
              <a:rPr sz="3600" spc="-64" baseline="3413" dirty="0">
                <a:latin typeface="Calibri"/>
                <a:cs typeface="Calibri"/>
              </a:rPr>
              <a:t>x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29" baseline="3413" dirty="0">
                <a:latin typeface="Calibri"/>
                <a:cs typeface="Calibri"/>
              </a:rPr>
              <a:t>m</a:t>
            </a:r>
            <a:r>
              <a:rPr sz="3600" spc="14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64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9" baseline="3413" dirty="0">
                <a:latin typeface="Calibri"/>
                <a:cs typeface="Calibri"/>
              </a:rPr>
              <a:t>ow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g</a:t>
            </a:r>
            <a:r>
              <a:rPr sz="3600" spc="-89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ge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6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29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0"/>
              </a:lnSpc>
              <a:spcBef>
                <a:spcPts val="15"/>
              </a:spcBef>
            </a:pPr>
            <a:r>
              <a:rPr sz="3600" spc="-39" baseline="1137" dirty="0">
                <a:latin typeface="Calibri"/>
                <a:cs typeface="Calibri"/>
              </a:rPr>
              <a:t>W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h </a:t>
            </a:r>
            <a:r>
              <a:rPr sz="3600" spc="9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f</a:t>
            </a:r>
            <a:r>
              <a:rPr sz="3600" spc="-54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ere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69" baseline="1137" dirty="0">
                <a:latin typeface="Calibri"/>
                <a:cs typeface="Calibri"/>
              </a:rPr>
              <a:t> 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-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9" baseline="1137" dirty="0">
                <a:latin typeface="Calibri"/>
                <a:cs typeface="Calibri"/>
              </a:rPr>
              <a:t>s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-25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-25" baseline="1137" dirty="0">
                <a:latin typeface="Calibri"/>
                <a:cs typeface="Calibri"/>
              </a:rPr>
              <a:t>al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63880">
              <a:lnSpc>
                <a:spcPct val="101725"/>
              </a:lnSpc>
              <a:spcBef>
                <a:spcPts val="2179"/>
              </a:spcBef>
            </a:pP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39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24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950" spc="-69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950" spc="-139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950" spc="-9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9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-9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-212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-9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3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46386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86900" y="4229100"/>
            <a:ext cx="1714500" cy="170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8250" y="517350"/>
            <a:ext cx="3670091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39" baseline="3103" dirty="0">
                <a:latin typeface="Calibri Light"/>
                <a:cs typeface="Calibri Light"/>
              </a:rPr>
              <a:t>I</a:t>
            </a:r>
            <a:r>
              <a:rPr sz="6600" spc="19" baseline="3103" dirty="0">
                <a:latin typeface="Calibri Light"/>
                <a:cs typeface="Calibri Light"/>
              </a:rPr>
              <a:t>m</a:t>
            </a:r>
            <a:r>
              <a:rPr sz="6600" spc="-50" baseline="3103" dirty="0">
                <a:latin typeface="Calibri Light"/>
                <a:cs typeface="Calibri Light"/>
              </a:rPr>
              <a:t>p</a:t>
            </a:r>
            <a:r>
              <a:rPr sz="6600" spc="0" baseline="3103" dirty="0">
                <a:latin typeface="Calibri Light"/>
                <a:cs typeface="Calibri Light"/>
              </a:rPr>
              <a:t>l</a:t>
            </a:r>
            <a:r>
              <a:rPr sz="6600" spc="-89" baseline="3103" dirty="0">
                <a:latin typeface="Calibri Light"/>
                <a:cs typeface="Calibri Light"/>
              </a:rPr>
              <a:t>e</a:t>
            </a:r>
            <a:r>
              <a:rPr sz="6600" spc="-54" baseline="3103" dirty="0">
                <a:latin typeface="Calibri Light"/>
                <a:cs typeface="Calibri Light"/>
              </a:rPr>
              <a:t>m</a:t>
            </a:r>
            <a:r>
              <a:rPr sz="6600" spc="-89" baseline="3103" dirty="0">
                <a:latin typeface="Calibri Light"/>
                <a:cs typeface="Calibri Light"/>
              </a:rPr>
              <a:t>e</a:t>
            </a:r>
            <a:r>
              <a:rPr sz="6600" spc="-50" baseline="3103" dirty="0">
                <a:latin typeface="Calibri Light"/>
                <a:cs typeface="Calibri Light"/>
              </a:rPr>
              <a:t>n</a:t>
            </a:r>
            <a:r>
              <a:rPr sz="6600" spc="-104" baseline="3103" dirty="0">
                <a:latin typeface="Calibri Light"/>
                <a:cs typeface="Calibri Light"/>
              </a:rPr>
              <a:t>t</a:t>
            </a:r>
            <a:r>
              <a:rPr sz="6600" spc="-134" baseline="3103" dirty="0">
                <a:latin typeface="Calibri Light"/>
                <a:cs typeface="Calibri Light"/>
              </a:rPr>
              <a:t>a</a:t>
            </a:r>
            <a:r>
              <a:rPr sz="6600" spc="-34" baseline="3103" dirty="0">
                <a:latin typeface="Calibri Light"/>
                <a:cs typeface="Calibri Light"/>
              </a:rPr>
              <a:t>t</a:t>
            </a:r>
            <a:r>
              <a:rPr sz="6600" spc="0" baseline="3103" dirty="0">
                <a:latin typeface="Calibri Light"/>
                <a:cs typeface="Calibri Light"/>
              </a:rPr>
              <a:t>i</a:t>
            </a:r>
            <a:r>
              <a:rPr sz="6600" spc="-64" baseline="3103" dirty="0">
                <a:latin typeface="Calibri Light"/>
                <a:cs typeface="Calibri Light"/>
              </a:rPr>
              <a:t>o</a:t>
            </a:r>
            <a:r>
              <a:rPr sz="6600" spc="0" baseline="3103" dirty="0"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84445" y="2455465"/>
            <a:ext cx="5560044" cy="1503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60"/>
              </a:lnSpc>
              <a:spcBef>
                <a:spcPts val="108"/>
              </a:spcBef>
            </a:pPr>
            <a:r>
              <a:rPr sz="3000" spc="9" baseline="2730" dirty="0">
                <a:latin typeface="Calibri"/>
                <a:cs typeface="Calibri"/>
              </a:rPr>
              <a:t>I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pl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g</a:t>
            </a:r>
            <a:r>
              <a:rPr sz="3000" spc="53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L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c</a:t>
            </a:r>
            <a:r>
              <a:rPr sz="3000" spc="-49" baseline="2730" dirty="0">
                <a:latin typeface="Calibri"/>
                <a:cs typeface="Calibri"/>
              </a:rPr>
              <a:t> </a:t>
            </a:r>
            <a:r>
              <a:rPr sz="3000" spc="20" baseline="2730" dirty="0">
                <a:latin typeface="Calibri"/>
                <a:cs typeface="Calibri"/>
              </a:rPr>
              <a:t>R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20" baseline="2730" dirty="0">
                <a:latin typeface="Calibri"/>
                <a:cs typeface="Calibri"/>
              </a:rPr>
              <a:t>g</a:t>
            </a:r>
            <a:r>
              <a:rPr sz="3000" spc="-30" baseline="2730" dirty="0">
                <a:latin typeface="Calibri"/>
                <a:cs typeface="Calibri"/>
              </a:rPr>
              <a:t>r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30" baseline="2730" dirty="0">
                <a:latin typeface="Calibri"/>
                <a:cs typeface="Calibri"/>
              </a:rPr>
              <a:t>ss</a:t>
            </a:r>
            <a:r>
              <a:rPr sz="3000" spc="-15" baseline="2730" dirty="0">
                <a:latin typeface="Calibri"/>
                <a:cs typeface="Calibri"/>
              </a:rPr>
              <a:t>i</a:t>
            </a:r>
            <a:r>
              <a:rPr sz="3000" spc="-20" baseline="2730" dirty="0">
                <a:latin typeface="Calibri"/>
                <a:cs typeface="Calibri"/>
              </a:rPr>
              <a:t>o</a:t>
            </a:r>
            <a:r>
              <a:rPr sz="3000" spc="-15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12"/>
              </a:spcBef>
            </a:pPr>
            <a:r>
              <a:rPr sz="3000" spc="-29" baseline="1365" dirty="0">
                <a:latin typeface="Calibri"/>
                <a:cs typeface="Calibri"/>
              </a:rPr>
              <a:t>Fr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m</a:t>
            </a:r>
            <a:r>
              <a:rPr sz="3000" spc="6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9" baseline="1365" dirty="0">
                <a:latin typeface="Calibri"/>
                <a:cs typeface="Calibri"/>
              </a:rPr>
              <a:t>k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9" baseline="1365" dirty="0">
                <a:latin typeface="Calibri"/>
                <a:cs typeface="Calibri"/>
              </a:rPr>
              <a:t>.</a:t>
            </a:r>
            <a:r>
              <a:rPr sz="3000" spc="-14" baseline="1365" dirty="0">
                <a:latin typeface="Calibri"/>
                <a:cs typeface="Calibri"/>
              </a:rPr>
              <a:t>lin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l</a:t>
            </a:r>
            <a:r>
              <a:rPr sz="3000" spc="22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4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L</a:t>
            </a:r>
            <a:r>
              <a:rPr sz="3000" spc="-20" baseline="1365" dirty="0">
                <a:latin typeface="Calibri"/>
                <a:cs typeface="Calibri"/>
              </a:rPr>
              <a:t>o</a:t>
            </a:r>
            <a:r>
              <a:rPr sz="3000" spc="20" baseline="1365" dirty="0">
                <a:latin typeface="Calibri"/>
                <a:cs typeface="Calibri"/>
              </a:rPr>
              <a:t>g</a:t>
            </a:r>
            <a:r>
              <a:rPr sz="3000" spc="-15" baseline="1365" dirty="0">
                <a:latin typeface="Calibri"/>
                <a:cs typeface="Calibri"/>
              </a:rPr>
              <a:t>i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0" baseline="1365" dirty="0">
                <a:latin typeface="Calibri"/>
                <a:cs typeface="Calibri"/>
              </a:rPr>
              <a:t>i</a:t>
            </a:r>
            <a:r>
              <a:rPr sz="3000" spc="-30" baseline="1365" dirty="0">
                <a:latin typeface="Calibri"/>
                <a:cs typeface="Calibri"/>
              </a:rPr>
              <a:t>c</a:t>
            </a:r>
            <a:r>
              <a:rPr sz="3000" spc="20" baseline="1365" dirty="0">
                <a:latin typeface="Calibri"/>
                <a:cs typeface="Calibri"/>
              </a:rPr>
              <a:t>R</a:t>
            </a:r>
            <a:r>
              <a:rPr sz="3000" spc="-35" baseline="1365" dirty="0">
                <a:latin typeface="Calibri"/>
                <a:cs typeface="Calibri"/>
              </a:rPr>
              <a:t>e</a:t>
            </a:r>
            <a:r>
              <a:rPr sz="3000" spc="20" baseline="1365" dirty="0">
                <a:latin typeface="Calibri"/>
                <a:cs typeface="Calibri"/>
              </a:rPr>
              <a:t>g</a:t>
            </a:r>
            <a:r>
              <a:rPr sz="3000" spc="-30" baseline="1365" dirty="0">
                <a:latin typeface="Calibri"/>
                <a:cs typeface="Calibri"/>
              </a:rPr>
              <a:t>r</a:t>
            </a:r>
            <a:r>
              <a:rPr sz="3000" spc="-35" baseline="1365" dirty="0">
                <a:latin typeface="Calibri"/>
                <a:cs typeface="Calibri"/>
              </a:rPr>
              <a:t>e</a:t>
            </a:r>
            <a:r>
              <a:rPr sz="3000" spc="30" baseline="1365" dirty="0">
                <a:latin typeface="Calibri"/>
                <a:cs typeface="Calibri"/>
              </a:rPr>
              <a:t>ss</a:t>
            </a:r>
            <a:r>
              <a:rPr sz="3000" spc="-15" baseline="1365" dirty="0">
                <a:latin typeface="Calibri"/>
                <a:cs typeface="Calibri"/>
              </a:rPr>
              <a:t>i</a:t>
            </a:r>
            <a:r>
              <a:rPr sz="3000" spc="-20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=</a:t>
            </a:r>
            <a:r>
              <a:rPr sz="3000" spc="97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1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(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59" baseline="1365" dirty="0">
                <a:latin typeface="Calibri"/>
                <a:cs typeface="Calibri"/>
              </a:rPr>
              <a:t>.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(</a:t>
            </a:r>
            <a:r>
              <a:rPr sz="3000" spc="0" baseline="1365" dirty="0">
                <a:latin typeface="Calibri"/>
                <a:cs typeface="Calibri"/>
              </a:rPr>
              <a:t>X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0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, </a:t>
            </a:r>
            <a:r>
              <a:rPr sz="3000" spc="309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y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04" baseline="1365" dirty="0">
                <a:latin typeface="Calibri"/>
                <a:cs typeface="Calibri"/>
              </a:rPr>
              <a:t>r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9" baseline="1365" dirty="0">
                <a:latin typeface="Calibri"/>
                <a:cs typeface="Calibri"/>
              </a:rPr>
              <a:t>.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di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9" baseline="1365" dirty="0">
                <a:latin typeface="Calibri"/>
                <a:cs typeface="Calibri"/>
              </a:rPr>
              <a:t>(</a:t>
            </a:r>
            <a:r>
              <a:rPr sz="3000" spc="0" baseline="1365" dirty="0">
                <a:latin typeface="Calibri"/>
                <a:cs typeface="Calibri"/>
              </a:rPr>
              <a:t>X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4" baseline="1365" dirty="0">
                <a:latin typeface="Calibri"/>
                <a:cs typeface="Calibri"/>
              </a:rPr>
              <a:t>t</a:t>
            </a:r>
            <a:r>
              <a:rPr sz="3000" spc="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528185" y="2824543"/>
            <a:ext cx="3261307" cy="78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10"/>
              </a:lnSpc>
              <a:spcBef>
                <a:spcPts val="310"/>
              </a:spcBef>
            </a:pPr>
            <a:r>
              <a:rPr sz="9000" spc="14" baseline="31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9000" spc="25" baseline="3185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9000" spc="19" baseline="31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9000" spc="-44" baseline="318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9000" spc="0" baseline="3185" dirty="0">
                <a:solidFill>
                  <a:srgbClr val="FFFFFF"/>
                </a:solidFill>
                <a:latin typeface="Calibri Light"/>
                <a:cs typeface="Calibri Light"/>
              </a:rPr>
              <a:t>k</a:t>
            </a:r>
            <a:r>
              <a:rPr sz="9000" spc="-319" baseline="3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9000" spc="-25" baseline="3185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9000" spc="14" baseline="318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9000" spc="0" baseline="318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1100" y="571500"/>
            <a:ext cx="1981200" cy="1266825"/>
          </a:xfrm>
          <a:custGeom>
            <a:avLst/>
            <a:gdLst/>
            <a:ahLst/>
            <a:cxnLst/>
            <a:rect l="l" t="t" r="r" b="b"/>
            <a:pathLst>
              <a:path w="1981200" h="1266825">
                <a:moveTo>
                  <a:pt x="0" y="0"/>
                </a:moveTo>
                <a:lnTo>
                  <a:pt x="0" y="1055624"/>
                </a:lnTo>
                <a:lnTo>
                  <a:pt x="211200" y="1266825"/>
                </a:lnTo>
                <a:lnTo>
                  <a:pt x="1981200" y="1266825"/>
                </a:lnTo>
                <a:lnTo>
                  <a:pt x="1981200" y="211200"/>
                </a:lnTo>
                <a:lnTo>
                  <a:pt x="176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7875" y="3867150"/>
            <a:ext cx="1981200" cy="1266825"/>
          </a:xfrm>
          <a:custGeom>
            <a:avLst/>
            <a:gdLst/>
            <a:ahLst/>
            <a:cxnLst/>
            <a:rect l="l" t="t" r="r" b="b"/>
            <a:pathLst>
              <a:path w="1981200" h="1266825">
                <a:moveTo>
                  <a:pt x="0" y="0"/>
                </a:moveTo>
                <a:lnTo>
                  <a:pt x="0" y="1055624"/>
                </a:lnTo>
                <a:lnTo>
                  <a:pt x="211200" y="1266825"/>
                </a:lnTo>
                <a:lnTo>
                  <a:pt x="1981200" y="1266825"/>
                </a:lnTo>
                <a:lnTo>
                  <a:pt x="1981200" y="211200"/>
                </a:lnTo>
                <a:lnTo>
                  <a:pt x="176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3301" y="3056636"/>
            <a:ext cx="779526" cy="820419"/>
          </a:xfrm>
          <a:custGeom>
            <a:avLst/>
            <a:gdLst/>
            <a:ahLst/>
            <a:cxnLst/>
            <a:rect l="l" t="t" r="r" b="b"/>
            <a:pathLst>
              <a:path w="779526" h="820419">
                <a:moveTo>
                  <a:pt x="779526" y="5714"/>
                </a:moveTo>
                <a:lnTo>
                  <a:pt x="779526" y="0"/>
                </a:lnTo>
                <a:lnTo>
                  <a:pt x="0" y="0"/>
                </a:lnTo>
                <a:lnTo>
                  <a:pt x="0" y="820419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3867150"/>
            <a:ext cx="1981200" cy="1266825"/>
          </a:xfrm>
          <a:custGeom>
            <a:avLst/>
            <a:gdLst/>
            <a:ahLst/>
            <a:cxnLst/>
            <a:rect l="l" t="t" r="r" b="b"/>
            <a:pathLst>
              <a:path w="1981200" h="1266825">
                <a:moveTo>
                  <a:pt x="0" y="0"/>
                </a:moveTo>
                <a:lnTo>
                  <a:pt x="0" y="1055624"/>
                </a:lnTo>
                <a:lnTo>
                  <a:pt x="211200" y="1266825"/>
                </a:lnTo>
                <a:lnTo>
                  <a:pt x="1981200" y="1266825"/>
                </a:lnTo>
                <a:lnTo>
                  <a:pt x="1981200" y="211200"/>
                </a:lnTo>
                <a:lnTo>
                  <a:pt x="176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1501" y="2376551"/>
            <a:ext cx="4076700" cy="1104900"/>
          </a:xfrm>
          <a:custGeom>
            <a:avLst/>
            <a:gdLst/>
            <a:ahLst/>
            <a:cxnLst/>
            <a:rect l="l" t="t" r="r" b="b"/>
            <a:pathLst>
              <a:path w="4076700" h="1104900">
                <a:moveTo>
                  <a:pt x="0" y="0"/>
                </a:moveTo>
                <a:lnTo>
                  <a:pt x="3892423" y="0"/>
                </a:lnTo>
                <a:lnTo>
                  <a:pt x="4076700" y="184150"/>
                </a:lnTo>
                <a:lnTo>
                  <a:pt x="4076700" y="1104900"/>
                </a:lnTo>
                <a:lnTo>
                  <a:pt x="184150" y="1104900"/>
                </a:lnTo>
                <a:lnTo>
                  <a:pt x="0" y="92062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7001" y="1890776"/>
            <a:ext cx="762" cy="481075"/>
          </a:xfrm>
          <a:custGeom>
            <a:avLst/>
            <a:gdLst/>
            <a:ahLst/>
            <a:cxnLst/>
            <a:rect l="l" t="t" r="r" b="b"/>
            <a:pathLst>
              <a:path w="762" h="481075">
                <a:moveTo>
                  <a:pt x="0" y="0"/>
                </a:moveTo>
                <a:lnTo>
                  <a:pt x="1" y="19032"/>
                </a:lnTo>
                <a:lnTo>
                  <a:pt x="4" y="37958"/>
                </a:lnTo>
                <a:lnTo>
                  <a:pt x="9" y="56671"/>
                </a:lnTo>
                <a:lnTo>
                  <a:pt x="16" y="75067"/>
                </a:lnTo>
                <a:lnTo>
                  <a:pt x="26" y="93037"/>
                </a:lnTo>
                <a:lnTo>
                  <a:pt x="38" y="110476"/>
                </a:lnTo>
                <a:lnTo>
                  <a:pt x="52" y="127278"/>
                </a:lnTo>
                <a:lnTo>
                  <a:pt x="67" y="143336"/>
                </a:lnTo>
                <a:lnTo>
                  <a:pt x="86" y="158545"/>
                </a:lnTo>
                <a:lnTo>
                  <a:pt x="106" y="172798"/>
                </a:lnTo>
                <a:lnTo>
                  <a:pt x="128" y="185988"/>
                </a:lnTo>
                <a:lnTo>
                  <a:pt x="152" y="198011"/>
                </a:lnTo>
                <a:lnTo>
                  <a:pt x="179" y="208759"/>
                </a:lnTo>
                <a:lnTo>
                  <a:pt x="208" y="218126"/>
                </a:lnTo>
                <a:lnTo>
                  <a:pt x="271" y="232293"/>
                </a:lnTo>
                <a:lnTo>
                  <a:pt x="381" y="240537"/>
                </a:lnTo>
                <a:lnTo>
                  <a:pt x="402" y="241526"/>
                </a:lnTo>
                <a:lnTo>
                  <a:pt x="449" y="249112"/>
                </a:lnTo>
                <a:lnTo>
                  <a:pt x="501" y="263470"/>
                </a:lnTo>
                <a:lnTo>
                  <a:pt x="527" y="272923"/>
                </a:lnTo>
                <a:lnTo>
                  <a:pt x="554" y="283750"/>
                </a:lnTo>
                <a:lnTo>
                  <a:pt x="581" y="295846"/>
                </a:lnTo>
                <a:lnTo>
                  <a:pt x="607" y="309103"/>
                </a:lnTo>
                <a:lnTo>
                  <a:pt x="632" y="323416"/>
                </a:lnTo>
                <a:lnTo>
                  <a:pt x="656" y="338679"/>
                </a:lnTo>
                <a:lnTo>
                  <a:pt x="678" y="354785"/>
                </a:lnTo>
                <a:lnTo>
                  <a:pt x="698" y="371628"/>
                </a:lnTo>
                <a:lnTo>
                  <a:pt x="716" y="389102"/>
                </a:lnTo>
                <a:lnTo>
                  <a:pt x="732" y="407101"/>
                </a:lnTo>
                <a:lnTo>
                  <a:pt x="745" y="425518"/>
                </a:lnTo>
                <a:lnTo>
                  <a:pt x="754" y="444247"/>
                </a:lnTo>
                <a:lnTo>
                  <a:pt x="760" y="463183"/>
                </a:lnTo>
                <a:lnTo>
                  <a:pt x="762" y="481075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6301" y="3071876"/>
            <a:ext cx="770381" cy="746760"/>
          </a:xfrm>
          <a:custGeom>
            <a:avLst/>
            <a:gdLst/>
            <a:ahLst/>
            <a:cxnLst/>
            <a:rect l="l" t="t" r="r" b="b"/>
            <a:pathLst>
              <a:path w="770381" h="746760">
                <a:moveTo>
                  <a:pt x="0" y="0"/>
                </a:moveTo>
                <a:lnTo>
                  <a:pt x="768350" y="0"/>
                </a:lnTo>
                <a:lnTo>
                  <a:pt x="768350" y="746760"/>
                </a:lnTo>
                <a:lnTo>
                  <a:pt x="770381" y="746760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2952" y="1257427"/>
            <a:ext cx="199771" cy="114046"/>
          </a:xfrm>
          <a:custGeom>
            <a:avLst/>
            <a:gdLst/>
            <a:ahLst/>
            <a:cxnLst/>
            <a:rect l="l" t="t" r="r" b="b"/>
            <a:pathLst>
              <a:path w="199771" h="114046">
                <a:moveTo>
                  <a:pt x="49911" y="0"/>
                </a:moveTo>
                <a:lnTo>
                  <a:pt x="36470" y="2045"/>
                </a:lnTo>
                <a:lnTo>
                  <a:pt x="24459" y="7824"/>
                </a:lnTo>
                <a:lnTo>
                  <a:pt x="14342" y="16799"/>
                </a:lnTo>
                <a:lnTo>
                  <a:pt x="6584" y="28435"/>
                </a:lnTo>
                <a:lnTo>
                  <a:pt x="1650" y="42194"/>
                </a:lnTo>
                <a:lnTo>
                  <a:pt x="0" y="56896"/>
                </a:lnTo>
                <a:lnTo>
                  <a:pt x="1780" y="72171"/>
                </a:lnTo>
                <a:lnTo>
                  <a:pt x="6814" y="85875"/>
                </a:lnTo>
                <a:lnTo>
                  <a:pt x="14640" y="97461"/>
                </a:lnTo>
                <a:lnTo>
                  <a:pt x="24799" y="106382"/>
                </a:lnTo>
                <a:lnTo>
                  <a:pt x="36828" y="112092"/>
                </a:lnTo>
                <a:lnTo>
                  <a:pt x="49911" y="114046"/>
                </a:lnTo>
                <a:lnTo>
                  <a:pt x="149860" y="114046"/>
                </a:lnTo>
                <a:lnTo>
                  <a:pt x="163268" y="111991"/>
                </a:lnTo>
                <a:lnTo>
                  <a:pt x="175255" y="106193"/>
                </a:lnTo>
                <a:lnTo>
                  <a:pt x="185360" y="97197"/>
                </a:lnTo>
                <a:lnTo>
                  <a:pt x="193121" y="85550"/>
                </a:lnTo>
                <a:lnTo>
                  <a:pt x="198078" y="71799"/>
                </a:lnTo>
                <a:lnTo>
                  <a:pt x="199771" y="56896"/>
                </a:lnTo>
                <a:lnTo>
                  <a:pt x="197981" y="41602"/>
                </a:lnTo>
                <a:lnTo>
                  <a:pt x="192923" y="27918"/>
                </a:lnTo>
                <a:lnTo>
                  <a:pt x="185061" y="16380"/>
                </a:lnTo>
                <a:lnTo>
                  <a:pt x="174858" y="7524"/>
                </a:lnTo>
                <a:lnTo>
                  <a:pt x="162780" y="1886"/>
                </a:lnTo>
                <a:lnTo>
                  <a:pt x="149860" y="0"/>
                </a:lnTo>
                <a:lnTo>
                  <a:pt x="49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8406" y="914400"/>
            <a:ext cx="199238" cy="228473"/>
          </a:xfrm>
          <a:custGeom>
            <a:avLst/>
            <a:gdLst/>
            <a:ahLst/>
            <a:cxnLst/>
            <a:rect l="l" t="t" r="r" b="b"/>
            <a:pathLst>
              <a:path w="199238" h="228473">
                <a:moveTo>
                  <a:pt x="149579" y="0"/>
                </a:moveTo>
                <a:lnTo>
                  <a:pt x="137226" y="1760"/>
                </a:lnTo>
                <a:lnTo>
                  <a:pt x="125499" y="7023"/>
                </a:lnTo>
                <a:lnTo>
                  <a:pt x="114945" y="15764"/>
                </a:lnTo>
                <a:lnTo>
                  <a:pt x="14324" y="130810"/>
                </a:lnTo>
                <a:lnTo>
                  <a:pt x="7250" y="141111"/>
                </a:lnTo>
                <a:lnTo>
                  <a:pt x="2505" y="152547"/>
                </a:lnTo>
                <a:lnTo>
                  <a:pt x="88" y="164672"/>
                </a:lnTo>
                <a:lnTo>
                  <a:pt x="0" y="177037"/>
                </a:lnTo>
                <a:lnTo>
                  <a:pt x="2240" y="189196"/>
                </a:lnTo>
                <a:lnTo>
                  <a:pt x="6808" y="200701"/>
                </a:lnTo>
                <a:lnTo>
                  <a:pt x="13706" y="211104"/>
                </a:lnTo>
                <a:lnTo>
                  <a:pt x="24757" y="220861"/>
                </a:lnTo>
                <a:lnTo>
                  <a:pt x="36408" y="226411"/>
                </a:lnTo>
                <a:lnTo>
                  <a:pt x="48731" y="228461"/>
                </a:lnTo>
                <a:lnTo>
                  <a:pt x="49757" y="228473"/>
                </a:lnTo>
                <a:lnTo>
                  <a:pt x="62054" y="226712"/>
                </a:lnTo>
                <a:lnTo>
                  <a:pt x="73807" y="221449"/>
                </a:lnTo>
                <a:lnTo>
                  <a:pt x="84391" y="212708"/>
                </a:lnTo>
                <a:lnTo>
                  <a:pt x="185012" y="97662"/>
                </a:lnTo>
                <a:lnTo>
                  <a:pt x="192047" y="87388"/>
                </a:lnTo>
                <a:lnTo>
                  <a:pt x="196763" y="75951"/>
                </a:lnTo>
                <a:lnTo>
                  <a:pt x="199160" y="63808"/>
                </a:lnTo>
                <a:lnTo>
                  <a:pt x="199238" y="51415"/>
                </a:lnTo>
                <a:lnTo>
                  <a:pt x="196997" y="39226"/>
                </a:lnTo>
                <a:lnTo>
                  <a:pt x="192437" y="27698"/>
                </a:lnTo>
                <a:lnTo>
                  <a:pt x="185558" y="17285"/>
                </a:lnTo>
                <a:lnTo>
                  <a:pt x="174579" y="7611"/>
                </a:lnTo>
                <a:lnTo>
                  <a:pt x="162928" y="2061"/>
                </a:lnTo>
                <a:lnTo>
                  <a:pt x="150606" y="11"/>
                </a:lnTo>
                <a:lnTo>
                  <a:pt x="1495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8406" y="1485900"/>
            <a:ext cx="199238" cy="228473"/>
          </a:xfrm>
          <a:custGeom>
            <a:avLst/>
            <a:gdLst/>
            <a:ahLst/>
            <a:cxnLst/>
            <a:rect l="l" t="t" r="r" b="b"/>
            <a:pathLst>
              <a:path w="199238" h="228473">
                <a:moveTo>
                  <a:pt x="49757" y="0"/>
                </a:moveTo>
                <a:lnTo>
                  <a:pt x="37404" y="1760"/>
                </a:lnTo>
                <a:lnTo>
                  <a:pt x="25677" y="7023"/>
                </a:lnTo>
                <a:lnTo>
                  <a:pt x="15123" y="15764"/>
                </a:lnTo>
                <a:lnTo>
                  <a:pt x="7250" y="26944"/>
                </a:lnTo>
                <a:lnTo>
                  <a:pt x="2505" y="38396"/>
                </a:lnTo>
                <a:lnTo>
                  <a:pt x="88" y="50539"/>
                </a:lnTo>
                <a:lnTo>
                  <a:pt x="0" y="62917"/>
                </a:lnTo>
                <a:lnTo>
                  <a:pt x="2240" y="75079"/>
                </a:lnTo>
                <a:lnTo>
                  <a:pt x="6808" y="86569"/>
                </a:lnTo>
                <a:lnTo>
                  <a:pt x="13706" y="96935"/>
                </a:lnTo>
                <a:lnTo>
                  <a:pt x="114146" y="211836"/>
                </a:lnTo>
                <a:lnTo>
                  <a:pt x="124579" y="220861"/>
                </a:lnTo>
                <a:lnTo>
                  <a:pt x="136230" y="226411"/>
                </a:lnTo>
                <a:lnTo>
                  <a:pt x="148553" y="228461"/>
                </a:lnTo>
                <a:lnTo>
                  <a:pt x="149579" y="228473"/>
                </a:lnTo>
                <a:lnTo>
                  <a:pt x="161933" y="226712"/>
                </a:lnTo>
                <a:lnTo>
                  <a:pt x="173660" y="221449"/>
                </a:lnTo>
                <a:lnTo>
                  <a:pt x="184213" y="212708"/>
                </a:lnTo>
                <a:lnTo>
                  <a:pt x="192047" y="201521"/>
                </a:lnTo>
                <a:lnTo>
                  <a:pt x="196763" y="190069"/>
                </a:lnTo>
                <a:lnTo>
                  <a:pt x="199160" y="177928"/>
                </a:lnTo>
                <a:lnTo>
                  <a:pt x="199238" y="165547"/>
                </a:lnTo>
                <a:lnTo>
                  <a:pt x="196997" y="153376"/>
                </a:lnTo>
                <a:lnTo>
                  <a:pt x="192437" y="141864"/>
                </a:lnTo>
                <a:lnTo>
                  <a:pt x="185558" y="131458"/>
                </a:lnTo>
                <a:lnTo>
                  <a:pt x="85190" y="16637"/>
                </a:lnTo>
                <a:lnTo>
                  <a:pt x="74730" y="7611"/>
                </a:lnTo>
                <a:lnTo>
                  <a:pt x="63050" y="2061"/>
                </a:lnTo>
                <a:lnTo>
                  <a:pt x="50774" y="11"/>
                </a:lnTo>
                <a:lnTo>
                  <a:pt x="49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7875" y="1915085"/>
            <a:ext cx="1293488" cy="1486027"/>
          </a:xfrm>
          <a:custGeom>
            <a:avLst/>
            <a:gdLst/>
            <a:ahLst/>
            <a:cxnLst/>
            <a:rect l="l" t="t" r="r" b="b"/>
            <a:pathLst>
              <a:path w="1293488" h="1486027">
                <a:moveTo>
                  <a:pt x="1263522" y="26302"/>
                </a:moveTo>
                <a:lnTo>
                  <a:pt x="1250569" y="28268"/>
                </a:lnTo>
                <a:lnTo>
                  <a:pt x="1200531" y="28268"/>
                </a:lnTo>
                <a:lnTo>
                  <a:pt x="1250569" y="142568"/>
                </a:lnTo>
                <a:lnTo>
                  <a:pt x="1264235" y="141822"/>
                </a:lnTo>
                <a:lnTo>
                  <a:pt x="1277556" y="139711"/>
                </a:lnTo>
                <a:lnTo>
                  <a:pt x="1290478" y="136294"/>
                </a:lnTo>
                <a:lnTo>
                  <a:pt x="1293488" y="0"/>
                </a:lnTo>
                <a:lnTo>
                  <a:pt x="1285636" y="11615"/>
                </a:lnTo>
                <a:lnTo>
                  <a:pt x="1275486" y="20568"/>
                </a:lnTo>
                <a:lnTo>
                  <a:pt x="1263522" y="26302"/>
                </a:lnTo>
                <a:close/>
              </a:path>
              <a:path w="1293488" h="1486027">
                <a:moveTo>
                  <a:pt x="601980" y="-314631"/>
                </a:moveTo>
                <a:lnTo>
                  <a:pt x="502031" y="-314631"/>
                </a:lnTo>
                <a:lnTo>
                  <a:pt x="504741" y="360104"/>
                </a:lnTo>
                <a:lnTo>
                  <a:pt x="528129" y="347325"/>
                </a:lnTo>
                <a:lnTo>
                  <a:pt x="549074" y="330279"/>
                </a:lnTo>
                <a:lnTo>
                  <a:pt x="567143" y="309457"/>
                </a:lnTo>
                <a:lnTo>
                  <a:pt x="581902" y="285344"/>
                </a:lnTo>
                <a:lnTo>
                  <a:pt x="592916" y="258431"/>
                </a:lnTo>
                <a:lnTo>
                  <a:pt x="599751" y="229204"/>
                </a:lnTo>
                <a:lnTo>
                  <a:pt x="601980" y="199591"/>
                </a:lnTo>
                <a:lnTo>
                  <a:pt x="601980" y="-200331"/>
                </a:lnTo>
                <a:lnTo>
                  <a:pt x="638048" y="-200331"/>
                </a:lnTo>
                <a:lnTo>
                  <a:pt x="601980" y="-314631"/>
                </a:lnTo>
                <a:close/>
              </a:path>
              <a:path w="1293488" h="1486027">
                <a:moveTo>
                  <a:pt x="0" y="-600635"/>
                </a:moveTo>
                <a:lnTo>
                  <a:pt x="991" y="-570776"/>
                </a:lnTo>
                <a:lnTo>
                  <a:pt x="3916" y="-541522"/>
                </a:lnTo>
                <a:lnTo>
                  <a:pt x="8701" y="-512952"/>
                </a:lnTo>
                <a:lnTo>
                  <a:pt x="15270" y="-485142"/>
                </a:lnTo>
                <a:lnTo>
                  <a:pt x="23550" y="-458169"/>
                </a:lnTo>
                <a:lnTo>
                  <a:pt x="33467" y="-432109"/>
                </a:lnTo>
                <a:lnTo>
                  <a:pt x="44945" y="-407039"/>
                </a:lnTo>
                <a:lnTo>
                  <a:pt x="57912" y="-383036"/>
                </a:lnTo>
                <a:lnTo>
                  <a:pt x="72291" y="-360177"/>
                </a:lnTo>
                <a:lnTo>
                  <a:pt x="88010" y="-338539"/>
                </a:lnTo>
                <a:lnTo>
                  <a:pt x="104995" y="-318198"/>
                </a:lnTo>
                <a:lnTo>
                  <a:pt x="123169" y="-299231"/>
                </a:lnTo>
                <a:lnTo>
                  <a:pt x="142460" y="-281714"/>
                </a:lnTo>
                <a:lnTo>
                  <a:pt x="162793" y="-265726"/>
                </a:lnTo>
                <a:lnTo>
                  <a:pt x="184094" y="-251341"/>
                </a:lnTo>
                <a:lnTo>
                  <a:pt x="206288" y="-238638"/>
                </a:lnTo>
                <a:lnTo>
                  <a:pt x="229301" y="-227693"/>
                </a:lnTo>
                <a:lnTo>
                  <a:pt x="253060" y="-218583"/>
                </a:lnTo>
                <a:lnTo>
                  <a:pt x="277488" y="-211384"/>
                </a:lnTo>
                <a:lnTo>
                  <a:pt x="302513" y="-206173"/>
                </a:lnTo>
                <a:lnTo>
                  <a:pt x="302513" y="199591"/>
                </a:lnTo>
                <a:lnTo>
                  <a:pt x="304947" y="230548"/>
                </a:lnTo>
                <a:lnTo>
                  <a:pt x="311963" y="259662"/>
                </a:lnTo>
                <a:lnTo>
                  <a:pt x="323134" y="286444"/>
                </a:lnTo>
                <a:lnTo>
                  <a:pt x="338031" y="310408"/>
                </a:lnTo>
                <a:lnTo>
                  <a:pt x="356228" y="331067"/>
                </a:lnTo>
                <a:lnTo>
                  <a:pt x="377295" y="347934"/>
                </a:lnTo>
                <a:lnTo>
                  <a:pt x="400806" y="360521"/>
                </a:lnTo>
                <a:lnTo>
                  <a:pt x="426333" y="368342"/>
                </a:lnTo>
                <a:lnTo>
                  <a:pt x="452374" y="370914"/>
                </a:lnTo>
                <a:lnTo>
                  <a:pt x="466029" y="370208"/>
                </a:lnTo>
                <a:lnTo>
                  <a:pt x="479344" y="368130"/>
                </a:lnTo>
                <a:lnTo>
                  <a:pt x="492266" y="364742"/>
                </a:lnTo>
                <a:lnTo>
                  <a:pt x="504741" y="360104"/>
                </a:lnTo>
                <a:lnTo>
                  <a:pt x="502031" y="-314631"/>
                </a:lnTo>
                <a:lnTo>
                  <a:pt x="502031" y="-886258"/>
                </a:lnTo>
                <a:lnTo>
                  <a:pt x="601980" y="-886258"/>
                </a:lnTo>
                <a:lnTo>
                  <a:pt x="601980" y="-314631"/>
                </a:lnTo>
                <a:lnTo>
                  <a:pt x="638048" y="-200331"/>
                </a:lnTo>
                <a:lnTo>
                  <a:pt x="707048" y="-152904"/>
                </a:lnTo>
                <a:lnTo>
                  <a:pt x="769318" y="-110059"/>
                </a:lnTo>
                <a:lnTo>
                  <a:pt x="825216" y="-71566"/>
                </a:lnTo>
                <a:lnTo>
                  <a:pt x="875099" y="-37190"/>
                </a:lnTo>
                <a:lnTo>
                  <a:pt x="919325" y="-6700"/>
                </a:lnTo>
                <a:lnTo>
                  <a:pt x="958252" y="20137"/>
                </a:lnTo>
                <a:lnTo>
                  <a:pt x="992239" y="43554"/>
                </a:lnTo>
                <a:lnTo>
                  <a:pt x="1021642" y="63783"/>
                </a:lnTo>
                <a:lnTo>
                  <a:pt x="1046821" y="81058"/>
                </a:lnTo>
                <a:lnTo>
                  <a:pt x="1068133" y="95610"/>
                </a:lnTo>
                <a:lnTo>
                  <a:pt x="1085936" y="107672"/>
                </a:lnTo>
                <a:lnTo>
                  <a:pt x="1100588" y="117477"/>
                </a:lnTo>
                <a:lnTo>
                  <a:pt x="1112446" y="125257"/>
                </a:lnTo>
                <a:lnTo>
                  <a:pt x="1121870" y="131245"/>
                </a:lnTo>
                <a:lnTo>
                  <a:pt x="1134843" y="138776"/>
                </a:lnTo>
                <a:lnTo>
                  <a:pt x="1144988" y="142447"/>
                </a:lnTo>
                <a:lnTo>
                  <a:pt x="1250569" y="142568"/>
                </a:lnTo>
                <a:lnTo>
                  <a:pt x="1200531" y="28268"/>
                </a:lnTo>
                <a:lnTo>
                  <a:pt x="1200531" y="-1229158"/>
                </a:lnTo>
                <a:lnTo>
                  <a:pt x="1250569" y="-1229158"/>
                </a:lnTo>
                <a:lnTo>
                  <a:pt x="1263865" y="-1227113"/>
                </a:lnTo>
                <a:lnTo>
                  <a:pt x="1293713" y="-1200693"/>
                </a:lnTo>
                <a:lnTo>
                  <a:pt x="1300352" y="-1172135"/>
                </a:lnTo>
                <a:lnTo>
                  <a:pt x="1300352" y="-29008"/>
                </a:lnTo>
                <a:lnTo>
                  <a:pt x="1298555" y="-13726"/>
                </a:lnTo>
                <a:lnTo>
                  <a:pt x="1293488" y="0"/>
                </a:lnTo>
                <a:lnTo>
                  <a:pt x="1290478" y="136294"/>
                </a:lnTo>
                <a:lnTo>
                  <a:pt x="1326315" y="118821"/>
                </a:lnTo>
                <a:lnTo>
                  <a:pt x="1356635" y="91786"/>
                </a:lnTo>
                <a:lnTo>
                  <a:pt x="1379993" y="56826"/>
                </a:lnTo>
                <a:lnTo>
                  <a:pt x="1394944" y="15581"/>
                </a:lnTo>
                <a:lnTo>
                  <a:pt x="1400048" y="-29008"/>
                </a:lnTo>
                <a:lnTo>
                  <a:pt x="1400048" y="-1172135"/>
                </a:lnTo>
                <a:lnTo>
                  <a:pt x="1394651" y="-1218003"/>
                </a:lnTo>
                <a:lnTo>
                  <a:pt x="1379427" y="-1259129"/>
                </a:lnTo>
                <a:lnTo>
                  <a:pt x="1355823" y="-1293875"/>
                </a:lnTo>
                <a:lnTo>
                  <a:pt x="1325289" y="-1320604"/>
                </a:lnTo>
                <a:lnTo>
                  <a:pt x="1289273" y="-1337675"/>
                </a:lnTo>
                <a:lnTo>
                  <a:pt x="1250569" y="-1343458"/>
                </a:lnTo>
                <a:lnTo>
                  <a:pt x="1150239" y="-1343458"/>
                </a:lnTo>
                <a:lnTo>
                  <a:pt x="1147318" y="-1343204"/>
                </a:lnTo>
                <a:lnTo>
                  <a:pt x="1143140" y="-1343122"/>
                </a:lnTo>
                <a:lnTo>
                  <a:pt x="1134022" y="-1339942"/>
                </a:lnTo>
                <a:lnTo>
                  <a:pt x="1121965" y="-1332931"/>
                </a:lnTo>
                <a:lnTo>
                  <a:pt x="1113019" y="-1327225"/>
                </a:lnTo>
                <a:lnTo>
                  <a:pt x="1101630" y="-1319726"/>
                </a:lnTo>
                <a:lnTo>
                  <a:pt x="1087422" y="-1310191"/>
                </a:lnTo>
                <a:lnTo>
                  <a:pt x="1070022" y="-1298373"/>
                </a:lnTo>
                <a:lnTo>
                  <a:pt x="1049055" y="-1284030"/>
                </a:lnTo>
                <a:lnTo>
                  <a:pt x="1024146" y="-1266916"/>
                </a:lnTo>
                <a:lnTo>
                  <a:pt x="994921" y="-1246787"/>
                </a:lnTo>
                <a:lnTo>
                  <a:pt x="961006" y="-1223399"/>
                </a:lnTo>
                <a:lnTo>
                  <a:pt x="922025" y="-1196507"/>
                </a:lnTo>
                <a:lnTo>
                  <a:pt x="877606" y="-1165867"/>
                </a:lnTo>
                <a:lnTo>
                  <a:pt x="827373" y="-1131235"/>
                </a:lnTo>
                <a:lnTo>
                  <a:pt x="770952" y="-1092366"/>
                </a:lnTo>
                <a:lnTo>
                  <a:pt x="707968" y="-1049015"/>
                </a:lnTo>
                <a:lnTo>
                  <a:pt x="638048" y="-1000939"/>
                </a:lnTo>
                <a:lnTo>
                  <a:pt x="352551" y="-1000939"/>
                </a:lnTo>
                <a:lnTo>
                  <a:pt x="323914" y="-999558"/>
                </a:lnTo>
                <a:lnTo>
                  <a:pt x="295864" y="-995598"/>
                </a:lnTo>
                <a:lnTo>
                  <a:pt x="268496" y="-989161"/>
                </a:lnTo>
                <a:lnTo>
                  <a:pt x="241905" y="-980351"/>
                </a:lnTo>
                <a:lnTo>
                  <a:pt x="216187" y="-969270"/>
                </a:lnTo>
                <a:lnTo>
                  <a:pt x="191438" y="-956023"/>
                </a:lnTo>
                <a:lnTo>
                  <a:pt x="167752" y="-940710"/>
                </a:lnTo>
                <a:lnTo>
                  <a:pt x="145225" y="-923437"/>
                </a:lnTo>
                <a:lnTo>
                  <a:pt x="123952" y="-904304"/>
                </a:lnTo>
                <a:lnTo>
                  <a:pt x="104028" y="-883416"/>
                </a:lnTo>
                <a:lnTo>
                  <a:pt x="85550" y="-860876"/>
                </a:lnTo>
                <a:lnTo>
                  <a:pt x="68612" y="-836786"/>
                </a:lnTo>
                <a:lnTo>
                  <a:pt x="53310" y="-811249"/>
                </a:lnTo>
                <a:lnTo>
                  <a:pt x="39738" y="-784369"/>
                </a:lnTo>
                <a:lnTo>
                  <a:pt x="27993" y="-756248"/>
                </a:lnTo>
                <a:lnTo>
                  <a:pt x="18170" y="-726989"/>
                </a:lnTo>
                <a:lnTo>
                  <a:pt x="10363" y="-696695"/>
                </a:lnTo>
                <a:lnTo>
                  <a:pt x="4669" y="-665470"/>
                </a:lnTo>
                <a:lnTo>
                  <a:pt x="1183" y="-633415"/>
                </a:lnTo>
                <a:lnTo>
                  <a:pt x="0" y="-600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34076" y="811926"/>
            <a:ext cx="1088177" cy="807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>
                <a:latin typeface="Calibri"/>
                <a:cs typeface="Calibri"/>
              </a:rPr>
              <a:t>S</a:t>
            </a:r>
            <a:r>
              <a:rPr sz="2700" b="1" spc="4" baseline="3034" dirty="0">
                <a:latin typeface="Calibri"/>
                <a:cs typeface="Calibri"/>
              </a:rPr>
              <a:t>up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29" baseline="3034" dirty="0">
                <a:latin typeface="Calibri"/>
                <a:cs typeface="Calibri"/>
              </a:rPr>
              <a:t>r</a:t>
            </a:r>
            <a:r>
              <a:rPr sz="2700" b="1" spc="-25" baseline="3034" dirty="0">
                <a:latin typeface="Calibri"/>
                <a:cs typeface="Calibri"/>
              </a:rPr>
              <a:t>v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29" baseline="3034" dirty="0">
                <a:latin typeface="Calibri"/>
                <a:cs typeface="Calibri"/>
              </a:rPr>
              <a:t>s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97131" marR="101844" algn="ctr">
              <a:lnSpc>
                <a:spcPts val="2180"/>
              </a:lnSpc>
              <a:spcBef>
                <a:spcPts val="12"/>
              </a:spcBef>
            </a:pPr>
            <a:r>
              <a:rPr sz="2700" b="1" spc="0" baseline="1517" dirty="0">
                <a:latin typeface="Calibri"/>
                <a:cs typeface="Calibri"/>
              </a:rPr>
              <a:t>M</a:t>
            </a:r>
            <a:r>
              <a:rPr sz="2700" b="1" spc="9" baseline="1517" dirty="0">
                <a:latin typeface="Calibri"/>
                <a:cs typeface="Calibri"/>
              </a:rPr>
              <a:t>a</a:t>
            </a:r>
            <a:r>
              <a:rPr sz="2700" b="1" spc="0" baseline="1517" dirty="0">
                <a:latin typeface="Calibri"/>
                <a:cs typeface="Calibri"/>
              </a:rPr>
              <a:t>c</a:t>
            </a:r>
            <a:r>
              <a:rPr sz="2700" b="1" spc="4" baseline="1517" dirty="0">
                <a:latin typeface="Calibri"/>
                <a:cs typeface="Calibri"/>
              </a:rPr>
              <a:t>hi</a:t>
            </a:r>
            <a:r>
              <a:rPr sz="2700" b="1" spc="9" baseline="1517" dirty="0">
                <a:latin typeface="Calibri"/>
                <a:cs typeface="Calibri"/>
              </a:rPr>
              <a:t>n</a:t>
            </a:r>
            <a:r>
              <a:rPr sz="2700" b="1" spc="0" baseline="1517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7131" marR="109237" algn="ctr">
              <a:lnSpc>
                <a:spcPts val="2175"/>
              </a:lnSpc>
            </a:pPr>
            <a:r>
              <a:rPr sz="2700" b="1" spc="-9" baseline="1517" dirty="0">
                <a:latin typeface="Calibri"/>
                <a:cs typeface="Calibri"/>
              </a:rPr>
              <a:t>Le</a:t>
            </a:r>
            <a:r>
              <a:rPr sz="2700" b="1" spc="9" baseline="1517" dirty="0">
                <a:latin typeface="Calibri"/>
                <a:cs typeface="Calibri"/>
              </a:rPr>
              <a:t>a</a:t>
            </a:r>
            <a:r>
              <a:rPr sz="2700" b="1" spc="29" baseline="1517" dirty="0">
                <a:latin typeface="Calibri"/>
                <a:cs typeface="Calibri"/>
              </a:rPr>
              <a:t>r</a:t>
            </a:r>
            <a:r>
              <a:rPr sz="2700" b="1" spc="9" baseline="1517" dirty="0">
                <a:latin typeface="Calibri"/>
                <a:cs typeface="Calibri"/>
              </a:rPr>
              <a:t>n</a:t>
            </a:r>
            <a:r>
              <a:rPr sz="2700" b="1" spc="4" baseline="1517" dirty="0">
                <a:latin typeface="Calibri"/>
                <a:cs typeface="Calibri"/>
              </a:rPr>
              <a:t>i</a:t>
            </a:r>
            <a:r>
              <a:rPr sz="2700" b="1" spc="9" baseline="1517" dirty="0">
                <a:latin typeface="Calibri"/>
                <a:cs typeface="Calibri"/>
              </a:rPr>
              <a:t>n</a:t>
            </a:r>
            <a:r>
              <a:rPr sz="2700" b="1" spc="0" baseline="1517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884" y="2561748"/>
            <a:ext cx="2276601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3600" b="1" spc="-64" baseline="3413" dirty="0">
                <a:latin typeface="Calibri"/>
                <a:cs typeface="Calibri"/>
              </a:rPr>
              <a:t>T</a:t>
            </a:r>
            <a:r>
              <a:rPr sz="3600" b="1" spc="-14" baseline="3413" dirty="0">
                <a:latin typeface="Calibri"/>
                <a:cs typeface="Calibri"/>
              </a:rPr>
              <a:t>yp</a:t>
            </a:r>
            <a:r>
              <a:rPr sz="3600" b="1" spc="-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s</a:t>
            </a:r>
            <a:r>
              <a:rPr sz="3600" b="1" spc="-4" baseline="3413" dirty="0">
                <a:latin typeface="Calibri"/>
                <a:cs typeface="Calibri"/>
              </a:rPr>
              <a:t> </a:t>
            </a:r>
            <a:r>
              <a:rPr sz="3600" b="1" spc="19" baseline="3413" dirty="0">
                <a:latin typeface="Calibri"/>
                <a:cs typeface="Calibri"/>
              </a:rPr>
              <a:t>O</a:t>
            </a:r>
            <a:r>
              <a:rPr sz="3600" b="1" spc="0" baseline="3413" dirty="0">
                <a:latin typeface="Calibri"/>
                <a:cs typeface="Calibri"/>
              </a:rPr>
              <a:t>f</a:t>
            </a:r>
            <a:r>
              <a:rPr sz="3600" b="1" spc="-2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P</a:t>
            </a:r>
            <a:r>
              <a:rPr sz="3600" b="1" spc="-34" baseline="3413" dirty="0">
                <a:latin typeface="Calibri"/>
                <a:cs typeface="Calibri"/>
              </a:rPr>
              <a:t>r</a:t>
            </a:r>
            <a:r>
              <a:rPr sz="3600" b="1" spc="-19" baseline="3413" dirty="0">
                <a:latin typeface="Calibri"/>
                <a:cs typeface="Calibri"/>
              </a:rPr>
              <a:t>o</a:t>
            </a:r>
            <a:r>
              <a:rPr sz="3600" b="1" spc="-14" baseline="3413" dirty="0">
                <a:latin typeface="Calibri"/>
                <a:cs typeface="Calibri"/>
              </a:rPr>
              <a:t>b</a:t>
            </a:r>
            <a:r>
              <a:rPr sz="3600" b="1" spc="4" baseline="3413" dirty="0">
                <a:latin typeface="Calibri"/>
                <a:cs typeface="Calibri"/>
              </a:rPr>
              <a:t>l</a:t>
            </a:r>
            <a:r>
              <a:rPr sz="3600" b="1" spc="-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425172" marR="456149" algn="ctr">
              <a:lnSpc>
                <a:spcPts val="2855"/>
              </a:lnSpc>
              <a:spcBef>
                <a:spcPts val="15"/>
              </a:spcBef>
            </a:pPr>
            <a:r>
              <a:rPr sz="3600" b="1" spc="-9" baseline="1137" dirty="0">
                <a:latin typeface="Calibri"/>
                <a:cs typeface="Calibri"/>
              </a:rPr>
              <a:t>St</a:t>
            </a:r>
            <a:r>
              <a:rPr sz="3600" b="1" spc="9" baseline="1137" dirty="0">
                <a:latin typeface="Calibri"/>
                <a:cs typeface="Calibri"/>
              </a:rPr>
              <a:t>a</a:t>
            </a:r>
            <a:r>
              <a:rPr sz="3600" b="1" spc="-9" baseline="1137" dirty="0">
                <a:latin typeface="Calibri"/>
                <a:cs typeface="Calibri"/>
              </a:rPr>
              <a:t>te</a:t>
            </a:r>
            <a:r>
              <a:rPr sz="3600" b="1" spc="0" baseline="1137" dirty="0">
                <a:latin typeface="Calibri"/>
                <a:cs typeface="Calibri"/>
              </a:rPr>
              <a:t>m</a:t>
            </a:r>
            <a:r>
              <a:rPr sz="3600" b="1" spc="-14" baseline="1137" dirty="0">
                <a:latin typeface="Calibri"/>
                <a:cs typeface="Calibri"/>
              </a:rPr>
              <a:t>en</a:t>
            </a:r>
            <a:r>
              <a:rPr sz="3600" b="1" spc="0" baseline="1137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966" y="4434601"/>
            <a:ext cx="132272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19" baseline="3034" dirty="0">
                <a:latin typeface="Calibri"/>
                <a:cs typeface="Calibri"/>
              </a:rPr>
              <a:t>C</a:t>
            </a:r>
            <a:r>
              <a:rPr sz="2700" b="1" spc="4" baseline="3034" dirty="0">
                <a:latin typeface="Calibri"/>
                <a:cs typeface="Calibri"/>
              </a:rPr>
              <a:t>l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29" baseline="3034" dirty="0">
                <a:latin typeface="Calibri"/>
                <a:cs typeface="Calibri"/>
              </a:rPr>
              <a:t>ss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29" baseline="3034" dirty="0">
                <a:latin typeface="Calibri"/>
                <a:cs typeface="Calibri"/>
              </a:rPr>
              <a:t>f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c</a:t>
            </a:r>
            <a:r>
              <a:rPr sz="2700" b="1" spc="4" baseline="3034" dirty="0">
                <a:latin typeface="Calibri"/>
                <a:cs typeface="Calibri"/>
              </a:rPr>
              <a:t>a</a:t>
            </a:r>
            <a:r>
              <a:rPr sz="2700" b="1" spc="-25" baseline="3034" dirty="0">
                <a:latin typeface="Calibri"/>
                <a:cs typeface="Calibri"/>
              </a:rPr>
              <a:t>t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0075" y="4434601"/>
            <a:ext cx="1104567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34" baseline="3034" dirty="0">
                <a:latin typeface="Calibri"/>
                <a:cs typeface="Calibri"/>
              </a:rPr>
              <a:t>R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-29" baseline="3034" dirty="0">
                <a:latin typeface="Calibri"/>
                <a:cs typeface="Calibri"/>
              </a:rPr>
              <a:t>g</a:t>
            </a:r>
            <a:r>
              <a:rPr sz="2700" b="1" spc="29" baseline="3034" dirty="0">
                <a:latin typeface="Calibri"/>
                <a:cs typeface="Calibri"/>
              </a:rPr>
              <a:t>r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29" baseline="3034" dirty="0">
                <a:latin typeface="Calibri"/>
                <a:cs typeface="Calibri"/>
              </a:rPr>
              <a:t>ss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62" y="5640466"/>
            <a:ext cx="4359389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19" baseline="3034" dirty="0">
                <a:latin typeface="Calibri"/>
                <a:cs typeface="Calibri"/>
              </a:rPr>
              <a:t>U</a:t>
            </a:r>
            <a:r>
              <a:rPr sz="2700" b="1" spc="29" baseline="3034" dirty="0">
                <a:latin typeface="Calibri"/>
                <a:cs typeface="Calibri"/>
              </a:rPr>
              <a:t>s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d</a:t>
            </a:r>
            <a:r>
              <a:rPr sz="2700" b="1" spc="-100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wh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n</a:t>
            </a:r>
            <a:r>
              <a:rPr sz="2700" b="1" spc="-25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d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4" baseline="3034" dirty="0">
                <a:latin typeface="Calibri"/>
                <a:cs typeface="Calibri"/>
              </a:rPr>
              <a:t>p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4" baseline="3034" dirty="0">
                <a:latin typeface="Calibri"/>
                <a:cs typeface="Calibri"/>
              </a:rPr>
              <a:t>nd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4" baseline="3034" dirty="0">
                <a:latin typeface="Calibri"/>
                <a:cs typeface="Calibri"/>
              </a:rPr>
              <a:t>n</a:t>
            </a:r>
            <a:r>
              <a:rPr sz="2700" b="1" spc="0" baseline="3034" dirty="0">
                <a:latin typeface="Calibri"/>
                <a:cs typeface="Calibri"/>
              </a:rPr>
              <a:t>t</a:t>
            </a:r>
            <a:r>
              <a:rPr sz="2700" b="1" spc="-54" baseline="3034" dirty="0">
                <a:latin typeface="Calibri"/>
                <a:cs typeface="Calibri"/>
              </a:rPr>
              <a:t> </a:t>
            </a:r>
            <a:r>
              <a:rPr sz="2700" b="1" spc="-25" baseline="3034" dirty="0">
                <a:latin typeface="Calibri"/>
                <a:cs typeface="Calibri"/>
              </a:rPr>
              <a:t>v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29" baseline="3034" dirty="0">
                <a:latin typeface="Calibri"/>
                <a:cs typeface="Calibri"/>
              </a:rPr>
              <a:t>r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4" baseline="3034" dirty="0">
                <a:latin typeface="Calibri"/>
                <a:cs typeface="Calibri"/>
              </a:rPr>
              <a:t>bl</a:t>
            </a:r>
            <a:r>
              <a:rPr sz="2700" b="1" spc="0" baseline="3034" dirty="0">
                <a:latin typeface="Calibri"/>
                <a:cs typeface="Calibri"/>
              </a:rPr>
              <a:t>e</a:t>
            </a:r>
            <a:r>
              <a:rPr sz="2700" b="1" spc="-114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s c</a:t>
            </a:r>
            <a:r>
              <a:rPr sz="2700" b="1" spc="4" baseline="3034" dirty="0">
                <a:latin typeface="Calibri"/>
                <a:cs typeface="Calibri"/>
              </a:rPr>
              <a:t>a</a:t>
            </a:r>
            <a:r>
              <a:rPr sz="2700" b="1" spc="-25" baseline="3034" dirty="0">
                <a:latin typeface="Calibri"/>
                <a:cs typeface="Calibri"/>
              </a:rPr>
              <a:t>t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-29" baseline="3034" dirty="0">
                <a:latin typeface="Calibri"/>
                <a:cs typeface="Calibri"/>
              </a:rPr>
              <a:t>g</a:t>
            </a:r>
            <a:r>
              <a:rPr sz="2700" b="1" spc="0" baseline="3034" dirty="0">
                <a:latin typeface="Calibri"/>
                <a:cs typeface="Calibri"/>
              </a:rPr>
              <a:t>o</a:t>
            </a:r>
            <a:r>
              <a:rPr sz="2700" b="1" spc="39" baseline="3034" dirty="0">
                <a:latin typeface="Calibri"/>
                <a:cs typeface="Calibri"/>
              </a:rPr>
              <a:t>r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c</a:t>
            </a:r>
            <a:r>
              <a:rPr sz="2700" b="1" spc="4" baseline="3034" dirty="0">
                <a:latin typeface="Calibri"/>
                <a:cs typeface="Calibri"/>
              </a:rPr>
              <a:t>a</a:t>
            </a:r>
            <a:r>
              <a:rPr sz="2700" b="1" spc="7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3896" y="5640466"/>
            <a:ext cx="432903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25" baseline="3034" dirty="0">
                <a:latin typeface="Calibri"/>
                <a:cs typeface="Calibri"/>
              </a:rPr>
              <a:t>U</a:t>
            </a:r>
            <a:r>
              <a:rPr sz="2700" b="1" spc="29" baseline="3034" dirty="0">
                <a:latin typeface="Calibri"/>
                <a:cs typeface="Calibri"/>
              </a:rPr>
              <a:t>s</a:t>
            </a:r>
            <a:r>
              <a:rPr sz="2700" b="1" spc="0" baseline="3034" dirty="0">
                <a:latin typeface="Calibri"/>
                <a:cs typeface="Calibri"/>
              </a:rPr>
              <a:t>ed</a:t>
            </a:r>
            <a:r>
              <a:rPr sz="2700" b="1" spc="-100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w</a:t>
            </a:r>
            <a:r>
              <a:rPr sz="2700" b="1" spc="9" baseline="3034" dirty="0">
                <a:latin typeface="Calibri"/>
                <a:cs typeface="Calibri"/>
              </a:rPr>
              <a:t>h</a:t>
            </a:r>
            <a:r>
              <a:rPr sz="2700" b="1" spc="0" baseline="3034" dirty="0">
                <a:latin typeface="Calibri"/>
                <a:cs typeface="Calibri"/>
              </a:rPr>
              <a:t>en</a:t>
            </a:r>
            <a:r>
              <a:rPr sz="2700" b="1" spc="-25" baseline="3034" dirty="0">
                <a:latin typeface="Calibri"/>
                <a:cs typeface="Calibri"/>
              </a:rPr>
              <a:t> </a:t>
            </a:r>
            <a:r>
              <a:rPr sz="2700" b="1" spc="9" baseline="3034" dirty="0">
                <a:latin typeface="Calibri"/>
                <a:cs typeface="Calibri"/>
              </a:rPr>
              <a:t>d</a:t>
            </a:r>
            <a:r>
              <a:rPr sz="2700" b="1" spc="0" baseline="3034" dirty="0">
                <a:latin typeface="Calibri"/>
                <a:cs typeface="Calibri"/>
              </a:rPr>
              <a:t>epe</a:t>
            </a:r>
            <a:r>
              <a:rPr sz="2700" b="1" spc="9" baseline="3034" dirty="0">
                <a:latin typeface="Calibri"/>
                <a:cs typeface="Calibri"/>
              </a:rPr>
              <a:t>nd</a:t>
            </a:r>
            <a:r>
              <a:rPr sz="2700" b="1" spc="0" baseline="3034" dirty="0">
                <a:latin typeface="Calibri"/>
                <a:cs typeface="Calibri"/>
              </a:rPr>
              <a:t>ent</a:t>
            </a:r>
            <a:r>
              <a:rPr sz="2700" b="1" spc="-49" baseline="3034" dirty="0">
                <a:latin typeface="Calibri"/>
                <a:cs typeface="Calibri"/>
              </a:rPr>
              <a:t> </a:t>
            </a:r>
            <a:r>
              <a:rPr sz="2700" b="1" spc="-25" baseline="3034" dirty="0">
                <a:latin typeface="Calibri"/>
                <a:cs typeface="Calibri"/>
              </a:rPr>
              <a:t>v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34" baseline="3034" dirty="0">
                <a:latin typeface="Calibri"/>
                <a:cs typeface="Calibri"/>
              </a:rPr>
              <a:t>r</a:t>
            </a:r>
            <a:r>
              <a:rPr sz="2700" b="1" spc="9" baseline="3034" dirty="0">
                <a:latin typeface="Calibri"/>
                <a:cs typeface="Calibri"/>
              </a:rPr>
              <a:t>iabl</a:t>
            </a:r>
            <a:r>
              <a:rPr sz="2700" b="1" spc="0" baseline="3034" dirty="0">
                <a:latin typeface="Calibri"/>
                <a:cs typeface="Calibri"/>
              </a:rPr>
              <a:t>e</a:t>
            </a:r>
            <a:r>
              <a:rPr sz="2700" b="1" spc="-109" baseline="3034" dirty="0">
                <a:latin typeface="Calibri"/>
                <a:cs typeface="Calibri"/>
              </a:rPr>
              <a:t> </a:t>
            </a:r>
            <a:r>
              <a:rPr sz="2700" b="1" spc="9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s c</a:t>
            </a:r>
            <a:r>
              <a:rPr sz="2700" b="1" spc="4" baseline="3034" dirty="0">
                <a:latin typeface="Calibri"/>
                <a:cs typeface="Calibri"/>
              </a:rPr>
              <a:t>o</a:t>
            </a:r>
            <a:r>
              <a:rPr sz="2700" b="1" spc="9" baseline="3034" dirty="0">
                <a:latin typeface="Calibri"/>
                <a:cs typeface="Calibri"/>
              </a:rPr>
              <a:t>n</a:t>
            </a:r>
            <a:r>
              <a:rPr sz="2700" b="1" spc="-25" baseline="3034" dirty="0">
                <a:latin typeface="Calibri"/>
                <a:cs typeface="Calibri"/>
              </a:rPr>
              <a:t>t</a:t>
            </a:r>
            <a:r>
              <a:rPr sz="2700" b="1" spc="9" baseline="3034" dirty="0">
                <a:latin typeface="Calibri"/>
                <a:cs typeface="Calibri"/>
              </a:rPr>
              <a:t>inu</a:t>
            </a:r>
            <a:r>
              <a:rPr sz="2700" b="1" spc="4" baseline="3034" dirty="0">
                <a:latin typeface="Calibri"/>
                <a:cs typeface="Calibri"/>
              </a:rPr>
              <a:t>o</a:t>
            </a:r>
            <a:r>
              <a:rPr sz="2700" b="1" spc="9" baseline="3034" dirty="0">
                <a:latin typeface="Calibri"/>
                <a:cs typeface="Calibri"/>
              </a:rPr>
              <a:t>u</a:t>
            </a:r>
            <a:r>
              <a:rPr sz="2700" b="1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6301" y="3071876"/>
            <a:ext cx="768350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043301" y="3056636"/>
            <a:ext cx="779526" cy="820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6900" y="4229100"/>
            <a:ext cx="1714500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525" y="694594"/>
            <a:ext cx="8279841" cy="2521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700">
              <a:lnSpc>
                <a:spcPts val="4995"/>
              </a:lnSpc>
              <a:spcBef>
                <a:spcPts val="249"/>
              </a:spcBef>
            </a:pPr>
            <a:r>
              <a:rPr sz="7200" spc="39" baseline="3413" dirty="0">
                <a:latin typeface="Calibri Light"/>
                <a:cs typeface="Calibri Light"/>
              </a:rPr>
              <a:t>W</a:t>
            </a:r>
            <a:r>
              <a:rPr sz="7200" spc="50" baseline="3413" dirty="0">
                <a:latin typeface="Calibri Light"/>
                <a:cs typeface="Calibri Light"/>
              </a:rPr>
              <a:t>h</a:t>
            </a:r>
            <a:r>
              <a:rPr sz="7200" spc="-84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t</a:t>
            </a:r>
            <a:r>
              <a:rPr sz="7200" spc="-26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i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174" baseline="3413" dirty="0">
                <a:latin typeface="Calibri Light"/>
                <a:cs typeface="Calibri Light"/>
              </a:rPr>
              <a:t> 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50" baseline="3413" dirty="0">
                <a:latin typeface="Calibri Light"/>
                <a:cs typeface="Calibri Light"/>
              </a:rPr>
              <a:t>o</a:t>
            </a:r>
            <a:r>
              <a:rPr sz="7200" spc="69" baseline="3413" dirty="0">
                <a:latin typeface="Calibri Light"/>
                <a:cs typeface="Calibri Light"/>
              </a:rPr>
              <a:t>g</a:t>
            </a:r>
            <a:r>
              <a:rPr sz="7200" spc="0" baseline="3413" dirty="0">
                <a:latin typeface="Calibri Light"/>
                <a:cs typeface="Calibri Light"/>
              </a:rPr>
              <a:t>i</a:t>
            </a:r>
            <a:r>
              <a:rPr sz="7200" spc="-144" baseline="3413" dirty="0">
                <a:latin typeface="Calibri Light"/>
                <a:cs typeface="Calibri Light"/>
              </a:rPr>
              <a:t>s</a:t>
            </a:r>
            <a:r>
              <a:rPr sz="7200" spc="0" baseline="3413" dirty="0">
                <a:latin typeface="Calibri Light"/>
                <a:cs typeface="Calibri Light"/>
              </a:rPr>
              <a:t>t</a:t>
            </a:r>
            <a:r>
              <a:rPr sz="7200" spc="-14" baseline="3413" dirty="0">
                <a:latin typeface="Calibri Light"/>
                <a:cs typeface="Calibri Light"/>
              </a:rPr>
              <a:t>i</a:t>
            </a:r>
            <a:r>
              <a:rPr sz="7200" spc="0" baseline="3413" dirty="0">
                <a:latin typeface="Calibri Light"/>
                <a:cs typeface="Calibri Light"/>
              </a:rPr>
              <a:t>c</a:t>
            </a:r>
            <a:r>
              <a:rPr sz="7200" spc="-349" baseline="3413" dirty="0">
                <a:latin typeface="Calibri Light"/>
                <a:cs typeface="Calibri Light"/>
              </a:rPr>
              <a:t> </a:t>
            </a:r>
            <a:r>
              <a:rPr sz="7200" spc="0" baseline="3413" dirty="0">
                <a:latin typeface="Calibri Light"/>
                <a:cs typeface="Calibri Light"/>
              </a:rPr>
              <a:t>R</a:t>
            </a:r>
            <a:r>
              <a:rPr sz="7200" spc="1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g</a:t>
            </a:r>
            <a:r>
              <a:rPr sz="7200" spc="-84" baseline="3413" dirty="0">
                <a:latin typeface="Calibri Light"/>
                <a:cs typeface="Calibri Light"/>
              </a:rPr>
              <a:t>r</a:t>
            </a:r>
            <a:r>
              <a:rPr sz="7200" spc="-50" baseline="3413" dirty="0">
                <a:latin typeface="Calibri Light"/>
                <a:cs typeface="Calibri Light"/>
              </a:rPr>
              <a:t>e</a:t>
            </a:r>
            <a:r>
              <a:rPr sz="7200" spc="-54" baseline="3413" dirty="0">
                <a:latin typeface="Calibri Light"/>
                <a:cs typeface="Calibri Light"/>
              </a:rPr>
              <a:t>ss</a:t>
            </a:r>
            <a:r>
              <a:rPr sz="7200" spc="0" baseline="3413" dirty="0">
                <a:latin typeface="Calibri Light"/>
                <a:cs typeface="Calibri Light"/>
              </a:rPr>
              <a:t>i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19" baseline="3413" dirty="0">
                <a:latin typeface="Calibri Light"/>
                <a:cs typeface="Calibri Light"/>
              </a:rPr>
              <a:t>n</a:t>
            </a:r>
            <a:r>
              <a:rPr sz="7200" spc="0" baseline="3413" dirty="0">
                <a:latin typeface="Calibri Light"/>
                <a:cs typeface="Calibri Light"/>
              </a:rPr>
              <a:t>?</a:t>
            </a:r>
            <a:endParaRPr sz="4800">
              <a:latin typeface="Calibri Light"/>
              <a:cs typeface="Calibri Light"/>
            </a:endParaRPr>
          </a:p>
          <a:p>
            <a:pPr marL="12700" marR="253837">
              <a:lnSpc>
                <a:spcPct val="102844"/>
              </a:lnSpc>
              <a:spcBef>
                <a:spcPts val="3958"/>
              </a:spcBef>
            </a:pPr>
            <a:r>
              <a:rPr sz="2150" spc="-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36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L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58" dirty="0">
                <a:latin typeface="Calibri"/>
                <a:cs typeface="Calibri"/>
              </a:rPr>
              <a:t> </a:t>
            </a:r>
            <a:r>
              <a:rPr sz="2150" spc="-54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340" dirty="0">
                <a:latin typeface="Calibri"/>
                <a:cs typeface="Calibri"/>
              </a:rPr>
              <a:t> </a:t>
            </a:r>
            <a:r>
              <a:rPr sz="2150" spc="-59" dirty="0">
                <a:latin typeface="Calibri"/>
                <a:cs typeface="Calibri"/>
              </a:rPr>
              <a:t>W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0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qu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9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9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p</a:t>
            </a:r>
            <a:r>
              <a:rPr sz="2150" spc="198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-34" dirty="0">
                <a:latin typeface="Calibri"/>
                <a:cs typeface="Calibri"/>
              </a:rPr>
              <a:t>ee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47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0" dirty="0">
                <a:latin typeface="Calibri"/>
                <a:cs typeface="Calibri"/>
              </a:rPr>
              <a:t>ar</a:t>
            </a:r>
            <a:r>
              <a:rPr sz="2150" spc="19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69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47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392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0" dirty="0">
                <a:latin typeface="Calibri"/>
                <a:cs typeface="Calibri"/>
              </a:rPr>
              <a:t>ar</a:t>
            </a:r>
            <a:r>
              <a:rPr sz="2150" spc="19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84" dirty="0">
                <a:latin typeface="Calibri"/>
                <a:cs typeface="Calibri"/>
              </a:rPr>
              <a:t> </a:t>
            </a:r>
            <a:r>
              <a:rPr sz="2150" spc="9" dirty="0">
                <a:latin typeface="Calibri"/>
                <a:cs typeface="Calibri"/>
              </a:rPr>
              <a:t>B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at</a:t>
            </a:r>
            <a:r>
              <a:rPr sz="2150" spc="104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25" dirty="0">
                <a:latin typeface="Calibri"/>
                <a:cs typeface="Calibri"/>
              </a:rPr>
              <a:t>il</a:t>
            </a:r>
            <a:r>
              <a:rPr sz="2150" spc="0" dirty="0">
                <a:latin typeface="Calibri"/>
                <a:cs typeface="Calibri"/>
              </a:rPr>
              <a:t>l</a:t>
            </a:r>
            <a:r>
              <a:rPr sz="2150" spc="-5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31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f</a:t>
            </a:r>
            <a:r>
              <a:rPr sz="2150" spc="-18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r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376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69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3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-38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09" dirty="0">
                <a:latin typeface="Calibri"/>
                <a:cs typeface="Calibri"/>
              </a:rPr>
              <a:t> 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m</a:t>
            </a:r>
            <a:r>
              <a:rPr sz="2150" spc="142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f</a:t>
            </a:r>
            <a:r>
              <a:rPr sz="2150" spc="117" dirty="0">
                <a:latin typeface="Calibri"/>
                <a:cs typeface="Calibri"/>
              </a:rPr>
              <a:t> </a:t>
            </a:r>
            <a:r>
              <a:rPr sz="2150" b="1" spc="29" dirty="0">
                <a:latin typeface="Calibri"/>
                <a:cs typeface="Calibri"/>
              </a:rPr>
              <a:t>b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9" dirty="0">
                <a:latin typeface="Calibri"/>
                <a:cs typeface="Calibri"/>
              </a:rPr>
              <a:t>n</a:t>
            </a:r>
            <a:r>
              <a:rPr sz="2150" b="1" spc="-25" dirty="0">
                <a:latin typeface="Calibri"/>
                <a:cs typeface="Calibri"/>
              </a:rPr>
              <a:t>ar</a:t>
            </a:r>
            <a:r>
              <a:rPr sz="2150" b="1" spc="0" dirty="0">
                <a:latin typeface="Calibri"/>
                <a:cs typeface="Calibri"/>
              </a:rPr>
              <a:t>y</a:t>
            </a:r>
            <a:r>
              <a:rPr sz="2150" b="1" spc="111" dirty="0">
                <a:latin typeface="Calibri"/>
                <a:cs typeface="Calibri"/>
              </a:rPr>
              <a:t> </a:t>
            </a:r>
            <a:r>
              <a:rPr sz="2150" b="1" spc="-9" dirty="0">
                <a:latin typeface="Calibri"/>
                <a:cs typeface="Calibri"/>
              </a:rPr>
              <a:t>c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19" dirty="0">
                <a:latin typeface="Calibri"/>
                <a:cs typeface="Calibri"/>
              </a:rPr>
              <a:t>e</a:t>
            </a:r>
            <a:r>
              <a:rPr sz="2150" b="1" spc="14" dirty="0">
                <a:latin typeface="Calibri"/>
                <a:cs typeface="Calibri"/>
              </a:rPr>
              <a:t>g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-25" dirty="0">
                <a:latin typeface="Calibri"/>
                <a:cs typeface="Calibri"/>
              </a:rPr>
              <a:t>r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5" dirty="0">
                <a:latin typeface="Calibri"/>
                <a:cs typeface="Calibri"/>
              </a:rPr>
              <a:t>e</a:t>
            </a:r>
            <a:r>
              <a:rPr sz="2150" b="1" spc="64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107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36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40" dirty="0">
                <a:latin typeface="Calibri"/>
                <a:cs typeface="Calibri"/>
              </a:rPr>
              <a:t> </a:t>
            </a:r>
            <a:r>
              <a:rPr sz="2150" b="1" spc="-19" dirty="0">
                <a:latin typeface="Calibri"/>
                <a:cs typeface="Calibri"/>
              </a:rPr>
              <a:t>L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14" dirty="0">
                <a:latin typeface="Calibri"/>
                <a:cs typeface="Calibri"/>
              </a:rPr>
              <a:t>g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9" dirty="0">
                <a:latin typeface="Calibri"/>
                <a:cs typeface="Calibri"/>
              </a:rPr>
              <a:t>s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-14" dirty="0">
                <a:latin typeface="Calibri"/>
                <a:cs typeface="Calibri"/>
              </a:rPr>
              <a:t>i</a:t>
            </a:r>
            <a:r>
              <a:rPr sz="2150" b="1" spc="0" dirty="0">
                <a:latin typeface="Calibri"/>
                <a:cs typeface="Calibri"/>
              </a:rPr>
              <a:t>c</a:t>
            </a:r>
            <a:r>
              <a:rPr sz="2150" b="1" spc="91" dirty="0">
                <a:latin typeface="Calibri"/>
                <a:cs typeface="Calibri"/>
              </a:rPr>
              <a:t> </a:t>
            </a:r>
            <a:r>
              <a:rPr sz="2150" b="1" spc="-29" dirty="0">
                <a:latin typeface="Calibri"/>
                <a:cs typeface="Calibri"/>
              </a:rPr>
              <a:t>R</a:t>
            </a:r>
            <a:r>
              <a:rPr sz="2150" b="1" spc="25" dirty="0">
                <a:latin typeface="Calibri"/>
                <a:cs typeface="Calibri"/>
              </a:rPr>
              <a:t>e</a:t>
            </a:r>
            <a:r>
              <a:rPr sz="2150" b="1" spc="14" dirty="0">
                <a:latin typeface="Calibri"/>
                <a:cs typeface="Calibri"/>
              </a:rPr>
              <a:t>g</a:t>
            </a:r>
            <a:r>
              <a:rPr sz="2150" b="1" spc="-25" dirty="0">
                <a:latin typeface="Calibri"/>
                <a:cs typeface="Calibri"/>
              </a:rPr>
              <a:t>r</a:t>
            </a:r>
            <a:r>
              <a:rPr sz="2150" b="1" spc="25" dirty="0">
                <a:latin typeface="Calibri"/>
                <a:cs typeface="Calibri"/>
              </a:rPr>
              <a:t>e</a:t>
            </a:r>
            <a:r>
              <a:rPr sz="2150" b="1" spc="29" dirty="0">
                <a:latin typeface="Calibri"/>
                <a:cs typeface="Calibri"/>
              </a:rPr>
              <a:t>ss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0" dirty="0">
                <a:latin typeface="Calibri"/>
                <a:cs typeface="Calibri"/>
              </a:rPr>
              <a:t>n</a:t>
            </a:r>
            <a:r>
              <a:rPr sz="2150" b="1" spc="12" dirty="0">
                <a:latin typeface="Calibri"/>
                <a:cs typeface="Calibri"/>
              </a:rPr>
              <a:t> </a:t>
            </a:r>
            <a:r>
              <a:rPr sz="2150" b="1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525" y="3581638"/>
            <a:ext cx="8014376" cy="979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296">
              <a:lnSpc>
                <a:spcPts val="2310"/>
              </a:lnSpc>
              <a:spcBef>
                <a:spcPts val="115"/>
              </a:spcBef>
            </a:pPr>
            <a:r>
              <a:rPr sz="3225" spc="-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12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19" baseline="2540" dirty="0">
                <a:latin typeface="Calibri"/>
                <a:cs typeface="Calibri"/>
              </a:rPr>
              <a:t>n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0" baseline="2540" dirty="0">
                <a:latin typeface="Calibri"/>
                <a:cs typeface="Calibri"/>
              </a:rPr>
              <a:t>y</a:t>
            </a:r>
            <a:r>
              <a:rPr sz="3225" spc="159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14" baseline="2540" dirty="0">
                <a:latin typeface="Calibri"/>
                <a:cs typeface="Calibri"/>
              </a:rPr>
              <a:t>m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58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9" baseline="2540" dirty="0">
                <a:latin typeface="Calibri"/>
                <a:cs typeface="Calibri"/>
              </a:rPr>
              <a:t>v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41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14" baseline="2540" dirty="0">
                <a:latin typeface="Calibri"/>
                <a:cs typeface="Calibri"/>
              </a:rPr>
              <a:t>w</a:t>
            </a:r>
            <a:r>
              <a:rPr sz="3225" spc="0" baseline="2540" dirty="0">
                <a:latin typeface="Calibri"/>
                <a:cs typeface="Calibri"/>
              </a:rPr>
              <a:t>o</a:t>
            </a:r>
            <a:r>
              <a:rPr sz="3225" spc="48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p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19" baseline="2540" dirty="0">
                <a:latin typeface="Calibri"/>
                <a:cs typeface="Calibri"/>
              </a:rPr>
              <a:t>n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0" baseline="2540" dirty="0">
                <a:latin typeface="Calibri"/>
                <a:cs typeface="Calibri"/>
              </a:rPr>
              <a:t>l</a:t>
            </a:r>
            <a:r>
              <a:rPr sz="3225" spc="138" baseline="2540" dirty="0">
                <a:latin typeface="Calibri"/>
                <a:cs typeface="Calibri"/>
              </a:rPr>
              <a:t> </a:t>
            </a:r>
            <a:r>
              <a:rPr sz="3225" spc="-9" baseline="2540" dirty="0">
                <a:latin typeface="Calibri"/>
                <a:cs typeface="Calibri"/>
              </a:rPr>
              <a:t>v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5" baseline="2540" dirty="0">
                <a:latin typeface="Calibri"/>
                <a:cs typeface="Calibri"/>
              </a:rPr>
              <a:t>l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0" baseline="2540" dirty="0">
                <a:latin typeface="Calibri"/>
                <a:cs typeface="Calibri"/>
              </a:rPr>
              <a:t>,</a:t>
            </a:r>
            <a:r>
              <a:rPr sz="3225" spc="230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5" baseline="2540" dirty="0">
                <a:latin typeface="Calibri"/>
                <a:cs typeface="Calibri"/>
              </a:rPr>
              <a:t>ll</a:t>
            </a:r>
            <a:r>
              <a:rPr sz="3225" spc="0" baseline="2540" dirty="0">
                <a:latin typeface="Calibri"/>
                <a:cs typeface="Calibri"/>
              </a:rPr>
              <a:t>y</a:t>
            </a:r>
            <a:r>
              <a:rPr sz="3225" spc="85" baseline="2540" dirty="0">
                <a:latin typeface="Calibri"/>
                <a:cs typeface="Calibri"/>
              </a:rPr>
              <a:t> 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41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20" baseline="2540" dirty="0">
                <a:latin typeface="Calibri"/>
                <a:cs typeface="Calibri"/>
              </a:rPr>
              <a:t>b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-35" baseline="2540" dirty="0">
                <a:latin typeface="Calibri"/>
                <a:cs typeface="Calibri"/>
              </a:rPr>
              <a:t>e</a:t>
            </a:r>
            <a:r>
              <a:rPr sz="3225" spc="-10" baseline="2540" dirty="0">
                <a:latin typeface="Calibri"/>
                <a:cs typeface="Calibri"/>
              </a:rPr>
              <a:t>rv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0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152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33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11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29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g</a:t>
            </a:r>
            <a:r>
              <a:rPr sz="2150" spc="-19" dirty="0">
                <a:latin typeface="Calibri"/>
                <a:cs typeface="Calibri"/>
              </a:rPr>
              <a:t>o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43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h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39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9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167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o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02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-14" dirty="0">
                <a:latin typeface="Calibri"/>
                <a:cs typeface="Calibri"/>
              </a:rPr>
              <a:t>u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49" dirty="0">
                <a:latin typeface="Calibri"/>
                <a:cs typeface="Calibri"/>
              </a:rPr>
              <a:t> 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tt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0" dirty="0">
                <a:latin typeface="Calibri"/>
                <a:cs typeface="Calibri"/>
              </a:rPr>
              <a:t>bu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g</a:t>
            </a:r>
            <a:r>
              <a:rPr sz="2150" spc="10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-41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01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y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4" dirty="0">
                <a:latin typeface="Calibri"/>
                <a:cs typeface="Calibri"/>
              </a:rPr>
              <a:t>/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224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qu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1525" y="4926568"/>
            <a:ext cx="7964490" cy="63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-14" baseline="2540" dirty="0">
                <a:latin typeface="Calibri"/>
                <a:cs typeface="Calibri"/>
              </a:rPr>
              <a:t>L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0" baseline="2540" dirty="0">
                <a:latin typeface="Calibri"/>
                <a:cs typeface="Calibri"/>
              </a:rPr>
              <a:t>c</a:t>
            </a:r>
            <a:r>
              <a:rPr sz="3225" spc="79" baseline="2540" dirty="0">
                <a:latin typeface="Calibri"/>
                <a:cs typeface="Calibri"/>
              </a:rPr>
              <a:t> </a:t>
            </a:r>
            <a:r>
              <a:rPr sz="3225" spc="-54" baseline="2540" dirty="0">
                <a:latin typeface="Calibri"/>
                <a:cs typeface="Calibri"/>
              </a:rPr>
              <a:t>R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25" baseline="2540" dirty="0">
                <a:latin typeface="Calibri"/>
                <a:cs typeface="Calibri"/>
              </a:rPr>
              <a:t>ss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339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5" baseline="2540" dirty="0">
                <a:latin typeface="Calibri"/>
                <a:cs typeface="Calibri"/>
              </a:rPr>
              <a:t>l</a:t>
            </a:r>
            <a:r>
              <a:rPr sz="3225" spc="-19" baseline="2540" dirty="0">
                <a:latin typeface="Calibri"/>
                <a:cs typeface="Calibri"/>
              </a:rPr>
              <a:t>cu</a:t>
            </a:r>
            <a:r>
              <a:rPr sz="3225" spc="25" baseline="2540" dirty="0">
                <a:latin typeface="Calibri"/>
                <a:cs typeface="Calibri"/>
              </a:rPr>
              <a:t>l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0" baseline="2540" dirty="0">
                <a:latin typeface="Calibri"/>
                <a:cs typeface="Calibri"/>
              </a:rPr>
              <a:t>s</a:t>
            </a:r>
            <a:r>
              <a:rPr sz="3225" spc="96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29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p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25" baseline="2540" dirty="0">
                <a:latin typeface="Calibri"/>
                <a:cs typeface="Calibri"/>
              </a:rPr>
              <a:t>ili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0" baseline="2540" dirty="0">
                <a:latin typeface="Calibri"/>
                <a:cs typeface="Calibri"/>
              </a:rPr>
              <a:t>y</a:t>
            </a:r>
            <a:r>
              <a:rPr sz="3225" spc="119" baseline="2540" dirty="0">
                <a:latin typeface="Calibri"/>
                <a:cs typeface="Calibri"/>
              </a:rPr>
              <a:t> 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19" baseline="2540" dirty="0">
                <a:latin typeface="Calibri"/>
                <a:cs typeface="Calibri"/>
              </a:rPr>
              <a:t>n</a:t>
            </a:r>
            <a:r>
              <a:rPr sz="3225" spc="0" baseline="2540" dirty="0">
                <a:latin typeface="Calibri"/>
                <a:cs typeface="Calibri"/>
              </a:rPr>
              <a:t>d</a:t>
            </a:r>
            <a:r>
              <a:rPr sz="3225" spc="127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25" baseline="2540" dirty="0">
                <a:latin typeface="Calibri"/>
                <a:cs typeface="Calibri"/>
              </a:rPr>
              <a:t>ll</a:t>
            </a:r>
            <a:r>
              <a:rPr sz="3225" spc="0" baseline="2540" dirty="0">
                <a:latin typeface="Calibri"/>
                <a:cs typeface="Calibri"/>
              </a:rPr>
              <a:t>s</a:t>
            </a:r>
            <a:r>
              <a:rPr sz="3225" spc="-23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0" baseline="2540" dirty="0">
                <a:latin typeface="Calibri"/>
                <a:cs typeface="Calibri"/>
              </a:rPr>
              <a:t>t</a:t>
            </a:r>
            <a:r>
              <a:rPr sz="3225" spc="90" baseline="2540" dirty="0">
                <a:latin typeface="Calibri"/>
                <a:cs typeface="Calibri"/>
              </a:rPr>
              <a:t> </a:t>
            </a:r>
            <a:r>
              <a:rPr sz="3225" spc="0" baseline="2540" dirty="0">
                <a:latin typeface="Calibri"/>
                <a:cs typeface="Calibri"/>
              </a:rPr>
              <a:t>a</a:t>
            </a:r>
            <a:r>
              <a:rPr sz="3225" spc="-19" baseline="2540" dirty="0">
                <a:latin typeface="Calibri"/>
                <a:cs typeface="Calibri"/>
              </a:rPr>
              <a:t> p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19" baseline="2540" dirty="0">
                <a:latin typeface="Calibri"/>
                <a:cs typeface="Calibri"/>
              </a:rPr>
              <a:t>d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0" baseline="2540" dirty="0">
                <a:latin typeface="Calibri"/>
                <a:cs typeface="Calibri"/>
              </a:rPr>
              <a:t>d</a:t>
            </a:r>
            <a:endParaRPr sz="2150">
              <a:latin typeface="Calibri"/>
              <a:cs typeface="Calibri"/>
            </a:endParaRPr>
          </a:p>
          <a:p>
            <a:pPr marL="12700" marR="41481">
              <a:lnSpc>
                <a:spcPct val="101725"/>
              </a:lnSpc>
            </a:pP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46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2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-41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c</a:t>
            </a:r>
            <a:r>
              <a:rPr sz="2150" spc="154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5299" y="3932554"/>
            <a:ext cx="0" cy="2526931"/>
          </a:xfrm>
          <a:custGeom>
            <a:avLst/>
            <a:gdLst/>
            <a:ahLst/>
            <a:cxnLst/>
            <a:rect l="l" t="t" r="r" b="b"/>
            <a:pathLst>
              <a:path h="2526931">
                <a:moveTo>
                  <a:pt x="0" y="0"/>
                </a:moveTo>
                <a:lnTo>
                  <a:pt x="0" y="25269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9583" y="4156455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59583" y="436524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9583" y="4574032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9583" y="4782820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9583" y="4991608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583" y="5200396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9583" y="540918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9583" y="561798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9583" y="5826772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9583" y="6035560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9583" y="6244348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5933" y="3932554"/>
            <a:ext cx="0" cy="2526931"/>
          </a:xfrm>
          <a:custGeom>
            <a:avLst/>
            <a:gdLst/>
            <a:ahLst/>
            <a:cxnLst/>
            <a:rect l="l" t="t" r="r" b="b"/>
            <a:pathLst>
              <a:path h="2526931">
                <a:moveTo>
                  <a:pt x="0" y="0"/>
                </a:moveTo>
                <a:lnTo>
                  <a:pt x="0" y="25269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4665" y="3932554"/>
            <a:ext cx="0" cy="2526931"/>
          </a:xfrm>
          <a:custGeom>
            <a:avLst/>
            <a:gdLst/>
            <a:ahLst/>
            <a:cxnLst/>
            <a:rect l="l" t="t" r="r" b="b"/>
            <a:pathLst>
              <a:path h="2526931">
                <a:moveTo>
                  <a:pt x="0" y="0"/>
                </a:moveTo>
                <a:lnTo>
                  <a:pt x="0" y="25269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59583" y="393890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9583" y="6453136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86900" y="4229100"/>
            <a:ext cx="1714500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28700" y="728519"/>
            <a:ext cx="10118490" cy="317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8229" marR="43110">
              <a:lnSpc>
                <a:spcPts val="4995"/>
              </a:lnSpc>
              <a:spcBef>
                <a:spcPts val="249"/>
              </a:spcBef>
            </a:pP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34" baseline="3413" dirty="0">
                <a:latin typeface="Calibri Light"/>
                <a:cs typeface="Calibri Light"/>
              </a:rPr>
              <a:t>e</a:t>
            </a:r>
            <a:r>
              <a:rPr sz="7200" spc="64" baseline="3413" dirty="0">
                <a:latin typeface="Calibri Light"/>
                <a:cs typeface="Calibri Light"/>
              </a:rPr>
              <a:t>t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31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4" baseline="3413" dirty="0">
                <a:latin typeface="Calibri Light"/>
                <a:cs typeface="Calibri Light"/>
              </a:rPr>
              <a:t>x</a:t>
            </a:r>
            <a:r>
              <a:rPr sz="7200" spc="50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159" baseline="3413" dirty="0">
                <a:latin typeface="Calibri Light"/>
                <a:cs typeface="Calibri Light"/>
              </a:rPr>
              <a:t>r</a:t>
            </a:r>
            <a:r>
              <a:rPr sz="7200" spc="0" baseline="3413" dirty="0">
                <a:latin typeface="Calibri Light"/>
                <a:cs typeface="Calibri Light"/>
              </a:rPr>
              <a:t>e</a:t>
            </a:r>
            <a:r>
              <a:rPr sz="7200" spc="-30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n</a:t>
            </a:r>
            <a:r>
              <a:rPr sz="7200" spc="-134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-59" baseline="3413" dirty="0">
                <a:latin typeface="Calibri Light"/>
                <a:cs typeface="Calibri Light"/>
              </a:rPr>
              <a:t>x</a:t>
            </a:r>
            <a:r>
              <a:rPr sz="7200" spc="0" baseline="3413" dirty="0">
                <a:latin typeface="Calibri Light"/>
                <a:cs typeface="Calibri Light"/>
              </a:rPr>
              <a:t>a</a:t>
            </a:r>
            <a:r>
              <a:rPr sz="7200" spc="-59" baseline="3413" dirty="0">
                <a:latin typeface="Calibri Light"/>
                <a:cs typeface="Calibri Light"/>
              </a:rPr>
              <a:t>m</a:t>
            </a:r>
            <a:r>
              <a:rPr sz="7200" spc="-94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5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:</a:t>
            </a:r>
            <a:endParaRPr sz="4800" dirty="0">
              <a:latin typeface="Calibri Light"/>
              <a:cs typeface="Calibri Light"/>
            </a:endParaRPr>
          </a:p>
          <a:p>
            <a:pPr marL="12700">
              <a:lnSpc>
                <a:spcPct val="100097"/>
              </a:lnSpc>
              <a:spcBef>
                <a:spcPts val="2360"/>
              </a:spcBef>
            </a:pPr>
            <a:r>
              <a:rPr sz="2400" spc="-119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4" dirty="0">
                <a:latin typeface="Calibri"/>
                <a:cs typeface="Calibri"/>
              </a:rPr>
              <a:t>ow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34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19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-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5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 </a:t>
            </a:r>
            <a:r>
              <a:rPr sz="2400" spc="-59" dirty="0">
                <a:latin typeface="Calibri"/>
                <a:cs typeface="Calibri"/>
              </a:rPr>
              <a:t>f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-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. </a:t>
            </a:r>
            <a:r>
              <a:rPr sz="2400" spc="19" dirty="0">
                <a:latin typeface="Calibri"/>
                <a:cs typeface="Calibri"/>
              </a:rPr>
              <a:t>F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0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-214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9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14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ia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: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24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9" dirty="0">
                <a:latin typeface="Calibri"/>
                <a:cs typeface="Calibri"/>
              </a:rPr>
              <a:t>w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2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bu</a:t>
            </a:r>
            <a:r>
              <a:rPr sz="2400" spc="-34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3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4" dirty="0">
                <a:latin typeface="Calibri"/>
                <a:cs typeface="Calibri"/>
              </a:rPr>
              <a:t>nd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0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ia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3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0" dirty="0">
                <a:latin typeface="Calibri"/>
                <a:cs typeface="Calibri"/>
              </a:rPr>
              <a:t>ed </a:t>
            </a:r>
            <a:r>
              <a:rPr sz="2400" spc="-25" dirty="0">
                <a:latin typeface="Calibri"/>
                <a:cs typeface="Calibri"/>
              </a:rPr>
              <a:t>“</a:t>
            </a:r>
            <a:r>
              <a:rPr sz="2400" spc="-29" dirty="0">
                <a:latin typeface="Calibri"/>
                <a:cs typeface="Calibri"/>
              </a:rPr>
              <a:t>B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19" dirty="0">
                <a:latin typeface="Calibri"/>
                <a:cs typeface="Calibri"/>
              </a:rPr>
              <a:t>d</a:t>
            </a:r>
            <a:r>
              <a:rPr sz="2400" spc="-254" dirty="0">
                <a:latin typeface="Calibri"/>
                <a:cs typeface="Calibri"/>
              </a:rPr>
              <a:t>”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5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w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b="1" spc="-9" dirty="0">
                <a:latin typeface="Calibri"/>
                <a:cs typeface="Calibri"/>
              </a:rPr>
              <a:t>v</a:t>
            </a:r>
            <a:r>
              <a:rPr sz="2400" b="1" spc="9" dirty="0">
                <a:latin typeface="Calibri"/>
                <a:cs typeface="Calibri"/>
              </a:rPr>
              <a:t>al</a:t>
            </a:r>
            <a:r>
              <a:rPr sz="2400" b="1" spc="-14" dirty="0">
                <a:latin typeface="Calibri"/>
                <a:cs typeface="Calibri"/>
              </a:rPr>
              <a:t>u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44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0</a:t>
            </a:r>
            <a:r>
              <a:rPr sz="2400" b="1" spc="-34" dirty="0">
                <a:latin typeface="Calibri"/>
                <a:cs typeface="Calibri"/>
              </a:rPr>
              <a:t> </a:t>
            </a:r>
            <a:r>
              <a:rPr sz="2400" b="1" spc="9" dirty="0">
                <a:latin typeface="Calibri"/>
                <a:cs typeface="Calibri"/>
              </a:rPr>
              <a:t>i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a</a:t>
            </a:r>
            <a:r>
              <a:rPr sz="2400" b="1" spc="-4" dirty="0">
                <a:latin typeface="Calibri"/>
                <a:cs typeface="Calibri"/>
              </a:rPr>
              <a:t> </a:t>
            </a:r>
            <a:r>
              <a:rPr sz="2400" b="1" spc="-29" dirty="0">
                <a:latin typeface="Calibri"/>
                <a:cs typeface="Calibri"/>
              </a:rPr>
              <a:t>c</a:t>
            </a:r>
            <a:r>
              <a:rPr sz="2400" b="1" spc="-14" dirty="0">
                <a:latin typeface="Calibri"/>
                <a:cs typeface="Calibri"/>
              </a:rPr>
              <a:t>u</a:t>
            </a:r>
            <a:r>
              <a:rPr sz="2400" b="1" spc="14" dirty="0">
                <a:latin typeface="Calibri"/>
                <a:cs typeface="Calibri"/>
              </a:rPr>
              <a:t>s</a:t>
            </a:r>
            <a:r>
              <a:rPr sz="2400" b="1" spc="-9" dirty="0">
                <a:latin typeface="Calibri"/>
                <a:cs typeface="Calibri"/>
              </a:rPr>
              <a:t>t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m</a:t>
            </a:r>
            <a:r>
              <a:rPr sz="2400" b="1" spc="-14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r</a:t>
            </a:r>
            <a:r>
              <a:rPr sz="2400" b="1" spc="24" dirty="0">
                <a:latin typeface="Calibri"/>
                <a:cs typeface="Calibri"/>
              </a:rPr>
              <a:t> </a:t>
            </a:r>
            <a:r>
              <a:rPr sz="2400" b="1" spc="-14" dirty="0">
                <a:latin typeface="Calibri"/>
                <a:cs typeface="Calibri"/>
              </a:rPr>
              <a:t>buy</a:t>
            </a:r>
            <a:r>
              <a:rPr sz="2400" b="1" spc="0" dirty="0">
                <a:latin typeface="Calibri"/>
                <a:cs typeface="Calibri"/>
              </a:rPr>
              <a:t>s </a:t>
            </a:r>
            <a:r>
              <a:rPr sz="2400" b="1" spc="9" dirty="0">
                <a:latin typeface="Calibri"/>
                <a:cs typeface="Calibri"/>
              </a:rPr>
              <a:t>i</a:t>
            </a:r>
            <a:r>
              <a:rPr sz="2400" b="1" spc="-29" dirty="0">
                <a:latin typeface="Calibri"/>
                <a:cs typeface="Calibri"/>
              </a:rPr>
              <a:t>c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9" dirty="0">
                <a:latin typeface="Calibri"/>
                <a:cs typeface="Calibri"/>
              </a:rPr>
              <a:t>cr</a:t>
            </a:r>
            <a:r>
              <a:rPr sz="2400" b="1" spc="-9" dirty="0">
                <a:latin typeface="Calibri"/>
                <a:cs typeface="Calibri"/>
              </a:rPr>
              <a:t>e</a:t>
            </a:r>
            <a:r>
              <a:rPr sz="2400" b="1" spc="9" dirty="0">
                <a:latin typeface="Calibri"/>
                <a:cs typeface="Calibri"/>
              </a:rPr>
              <a:t>a</a:t>
            </a:r>
            <a:r>
              <a:rPr sz="2400" b="1" spc="0" dirty="0">
                <a:latin typeface="Calibri"/>
                <a:cs typeface="Calibri"/>
              </a:rPr>
              <a:t>m</a:t>
            </a:r>
            <a:r>
              <a:rPr sz="2400" b="1" spc="1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b="1" spc="0" dirty="0">
                <a:latin typeface="Calibri"/>
                <a:cs typeface="Calibri"/>
              </a:rPr>
              <a:t>a </a:t>
            </a:r>
            <a:r>
              <a:rPr sz="2400" b="1" spc="-9" dirty="0">
                <a:latin typeface="Calibri"/>
                <a:cs typeface="Calibri"/>
              </a:rPr>
              <a:t>v</a:t>
            </a:r>
            <a:r>
              <a:rPr sz="2400" b="1" spc="14" dirty="0">
                <a:latin typeface="Calibri"/>
                <a:cs typeface="Calibri"/>
              </a:rPr>
              <a:t>a</a:t>
            </a:r>
            <a:r>
              <a:rPr sz="2400" b="1" spc="9" dirty="0">
                <a:latin typeface="Calibri"/>
                <a:cs typeface="Calibri"/>
              </a:rPr>
              <a:t>l</a:t>
            </a:r>
            <a:r>
              <a:rPr sz="2400" b="1" spc="-9" dirty="0">
                <a:latin typeface="Calibri"/>
                <a:cs typeface="Calibri"/>
              </a:rPr>
              <a:t>u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1 </a:t>
            </a:r>
            <a:r>
              <a:rPr sz="2400" b="1" spc="9" dirty="0">
                <a:latin typeface="Calibri"/>
                <a:cs typeface="Calibri"/>
              </a:rPr>
              <a:t>i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9" dirty="0">
                <a:latin typeface="Calibri"/>
                <a:cs typeface="Calibri"/>
              </a:rPr>
              <a:t>n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-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1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39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59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-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al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ge</a:t>
            </a:r>
            <a:r>
              <a:rPr sz="2400" spc="5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933" y="3938904"/>
            <a:ext cx="769366" cy="217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32" marR="250068" algn="ctr">
              <a:lnSpc>
                <a:spcPts val="1300"/>
              </a:lnSpc>
              <a:spcBef>
                <a:spcPts val="475"/>
              </a:spcBef>
            </a:pPr>
            <a:r>
              <a:rPr sz="1100" b="1" spc="-9" dirty="0">
                <a:latin typeface="Calibri"/>
                <a:cs typeface="Calibri"/>
              </a:rPr>
              <a:t>Ag</a:t>
            </a:r>
            <a:r>
              <a:rPr sz="1100" b="1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5299" y="3938904"/>
            <a:ext cx="769365" cy="217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181">
              <a:lnSpc>
                <a:spcPts val="1300"/>
              </a:lnSpc>
              <a:spcBef>
                <a:spcPts val="475"/>
              </a:spcBef>
            </a:pPr>
            <a:r>
              <a:rPr sz="1100" b="1" spc="-29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u</a:t>
            </a:r>
            <a:r>
              <a:rPr sz="1100" b="1" spc="-9" dirty="0">
                <a:latin typeface="Calibri"/>
                <a:cs typeface="Calibri"/>
              </a:rPr>
              <a:t>y</a:t>
            </a:r>
            <a:r>
              <a:rPr sz="1100" b="1" spc="-34" dirty="0">
                <a:latin typeface="Calibri"/>
                <a:cs typeface="Calibri"/>
              </a:rPr>
              <a:t>_</a:t>
            </a:r>
            <a:r>
              <a:rPr sz="1100" b="1" spc="19" dirty="0">
                <a:latin typeface="Calibri"/>
                <a:cs typeface="Calibri"/>
              </a:rPr>
              <a:t>i</a:t>
            </a:r>
            <a:r>
              <a:rPr sz="1100" b="1" spc="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933" y="4156455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729" algn="r">
              <a:lnSpc>
                <a:spcPts val="1300"/>
              </a:lnSpc>
              <a:spcBef>
                <a:spcPts val="409"/>
              </a:spcBef>
            </a:pP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5299" y="4156455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300"/>
              </a:lnSpc>
              <a:spcBef>
                <a:spcPts val="409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5933" y="4365244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300"/>
              </a:lnSpc>
              <a:spcBef>
                <a:spcPts val="410"/>
              </a:spcBef>
            </a:pPr>
            <a:r>
              <a:rPr sz="1100" spc="-44" dirty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5299" y="4365244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300"/>
              </a:lnSpc>
              <a:spcBef>
                <a:spcPts val="410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5933" y="4574032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95"/>
              </a:lnSpc>
              <a:spcBef>
                <a:spcPts val="409"/>
              </a:spcBef>
            </a:pPr>
            <a:r>
              <a:rPr sz="1100" spc="-44" dirty="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5299" y="4574032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95"/>
              </a:lnSpc>
              <a:spcBef>
                <a:spcPts val="409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5933" y="4782820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95"/>
              </a:lnSpc>
              <a:spcBef>
                <a:spcPts val="414"/>
              </a:spcBef>
            </a:pPr>
            <a:r>
              <a:rPr sz="1100" spc="-44" dirty="0">
                <a:latin typeface="Calibri"/>
                <a:cs typeface="Calibri"/>
              </a:rPr>
              <a:t>44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299" y="4782820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95"/>
              </a:lnSpc>
              <a:spcBef>
                <a:spcPts val="414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5933" y="4991608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90"/>
              </a:lnSpc>
              <a:spcBef>
                <a:spcPts val="414"/>
              </a:spcBef>
            </a:pPr>
            <a:r>
              <a:rPr sz="1100" spc="-44" dirty="0">
                <a:latin typeface="Calibri"/>
                <a:cs typeface="Calibri"/>
              </a:rPr>
              <a:t>34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5299" y="4991608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90"/>
              </a:lnSpc>
              <a:spcBef>
                <a:spcPts val="414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5933" y="5200396"/>
            <a:ext cx="769366" cy="208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90"/>
              </a:lnSpc>
              <a:spcBef>
                <a:spcPts val="419"/>
              </a:spcBef>
            </a:pPr>
            <a:r>
              <a:rPr sz="1100" spc="-44" dirty="0">
                <a:latin typeface="Calibri"/>
                <a:cs typeface="Calibri"/>
              </a:rPr>
              <a:t>43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5299" y="5200396"/>
            <a:ext cx="769365" cy="208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90"/>
              </a:lnSpc>
              <a:spcBef>
                <a:spcPts val="419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5933" y="5409184"/>
            <a:ext cx="769366" cy="20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85"/>
              </a:lnSpc>
              <a:spcBef>
                <a:spcPts val="419"/>
              </a:spcBef>
            </a:pPr>
            <a:r>
              <a:rPr sz="1100" spc="-44" dirty="0">
                <a:latin typeface="Calibri"/>
                <a:cs typeface="Calibri"/>
              </a:rPr>
              <a:t>72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5299" y="5409184"/>
            <a:ext cx="769365" cy="20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85"/>
              </a:lnSpc>
              <a:spcBef>
                <a:spcPts val="419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5933" y="5617984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85"/>
              </a:lnSpc>
              <a:spcBef>
                <a:spcPts val="424"/>
              </a:spcBef>
            </a:pPr>
            <a:r>
              <a:rPr sz="1100" spc="-44" dirty="0">
                <a:latin typeface="Calibri"/>
                <a:cs typeface="Calibri"/>
              </a:rPr>
              <a:t>67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5299" y="5617984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85"/>
              </a:lnSpc>
              <a:spcBef>
                <a:spcPts val="424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5933" y="5826772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80"/>
              </a:lnSpc>
              <a:spcBef>
                <a:spcPts val="424"/>
              </a:spcBef>
            </a:pPr>
            <a:r>
              <a:rPr sz="1100" spc="-44" dirty="0">
                <a:latin typeface="Calibri"/>
                <a:cs typeface="Calibri"/>
              </a:rPr>
              <a:t>58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5299" y="5826772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80"/>
              </a:lnSpc>
              <a:spcBef>
                <a:spcPts val="424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933" y="6035560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80"/>
              </a:lnSpc>
              <a:spcBef>
                <a:spcPts val="424"/>
              </a:spcBef>
            </a:pPr>
            <a:r>
              <a:rPr sz="1100" spc="-44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5299" y="6035560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80"/>
              </a:lnSpc>
              <a:spcBef>
                <a:spcPts val="424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5933" y="6244348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75"/>
              </a:lnSpc>
              <a:spcBef>
                <a:spcPts val="428"/>
              </a:spcBef>
            </a:pPr>
            <a:r>
              <a:rPr sz="1650" spc="-44" baseline="-2482" dirty="0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35299" y="6244348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75"/>
              </a:lnSpc>
              <a:spcBef>
                <a:spcPts val="428"/>
              </a:spcBef>
            </a:pPr>
            <a:r>
              <a:rPr sz="1650" spc="0" baseline="-2482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975" y="3095625"/>
            <a:ext cx="4953000" cy="301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4229" y="728519"/>
            <a:ext cx="6087389" cy="63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34" baseline="3413" dirty="0">
                <a:latin typeface="Calibri Light"/>
                <a:cs typeface="Calibri Light"/>
              </a:rPr>
              <a:t>e</a:t>
            </a:r>
            <a:r>
              <a:rPr sz="7200" spc="64" baseline="3413" dirty="0">
                <a:latin typeface="Calibri Light"/>
                <a:cs typeface="Calibri Light"/>
              </a:rPr>
              <a:t>t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31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4" baseline="3413" dirty="0">
                <a:latin typeface="Calibri Light"/>
                <a:cs typeface="Calibri Light"/>
              </a:rPr>
              <a:t>x</a:t>
            </a:r>
            <a:r>
              <a:rPr sz="7200" spc="50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159" baseline="3413" dirty="0">
                <a:latin typeface="Calibri Light"/>
                <a:cs typeface="Calibri Light"/>
              </a:rPr>
              <a:t>r</a:t>
            </a:r>
            <a:r>
              <a:rPr sz="7200" spc="0" baseline="3413" dirty="0">
                <a:latin typeface="Calibri Light"/>
                <a:cs typeface="Calibri Light"/>
              </a:rPr>
              <a:t>e</a:t>
            </a:r>
            <a:r>
              <a:rPr sz="7200" spc="-30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n</a:t>
            </a:r>
            <a:r>
              <a:rPr sz="7200" spc="-134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-59" baseline="3413" dirty="0">
                <a:latin typeface="Calibri Light"/>
                <a:cs typeface="Calibri Light"/>
              </a:rPr>
              <a:t>x</a:t>
            </a:r>
            <a:r>
              <a:rPr sz="7200" spc="0" baseline="3413" dirty="0">
                <a:latin typeface="Calibri Light"/>
                <a:cs typeface="Calibri Light"/>
              </a:rPr>
              <a:t>a</a:t>
            </a:r>
            <a:r>
              <a:rPr sz="7200" spc="-59" baseline="3413" dirty="0">
                <a:latin typeface="Calibri Light"/>
                <a:cs typeface="Calibri Light"/>
              </a:rPr>
              <a:t>m</a:t>
            </a:r>
            <a:r>
              <a:rPr sz="7200" spc="-94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5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175" y="1976532"/>
            <a:ext cx="7902489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4" baseline="3413" dirty="0">
                <a:latin typeface="Calibri"/>
                <a:cs typeface="Calibri"/>
              </a:rPr>
              <a:t>t</a:t>
            </a:r>
            <a:r>
              <a:rPr sz="3600" spc="-150" baseline="3413" dirty="0">
                <a:latin typeface="Calibri"/>
                <a:cs typeface="Calibri"/>
              </a:rPr>
              <a:t>’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sc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tt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17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4" baseline="3413" dirty="0">
                <a:latin typeface="Calibri"/>
                <a:cs typeface="Calibri"/>
              </a:rPr>
              <a:t>ow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g</a:t>
            </a:r>
            <a:r>
              <a:rPr sz="3600" spc="-9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150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3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4" baseline="3413" dirty="0">
                <a:latin typeface="Calibri"/>
                <a:cs typeface="Calibri"/>
              </a:rPr>
              <a:t> y</a:t>
            </a:r>
            <a:r>
              <a:rPr sz="3600" spc="14" baseline="3413" dirty="0">
                <a:latin typeface="Calibri"/>
                <a:cs typeface="Calibri"/>
              </a:rPr>
              <a:t>-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x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1309" y="1976532"/>
            <a:ext cx="1771968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.e.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“</a:t>
            </a:r>
            <a:r>
              <a:rPr sz="3600" spc="-34" baseline="3413" dirty="0">
                <a:latin typeface="Calibri"/>
                <a:cs typeface="Calibri"/>
              </a:rPr>
              <a:t>B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-3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_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25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175" y="2339355"/>
            <a:ext cx="536590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3130" y="2339355"/>
            <a:ext cx="2701145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nd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75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ia</a:t>
            </a:r>
            <a:r>
              <a:rPr sz="3600" spc="14" baseline="3413" dirty="0">
                <a:latin typeface="Calibri"/>
                <a:cs typeface="Calibri"/>
              </a:rPr>
              <a:t>b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9286" y="2339355"/>
            <a:ext cx="1143803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7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x-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x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015" y="2339355"/>
            <a:ext cx="443716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1469" y="2339355"/>
            <a:ext cx="814433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4" baseline="3413" dirty="0">
                <a:latin typeface="Calibri"/>
                <a:cs typeface="Calibri"/>
              </a:rPr>
              <a:t>“</a:t>
            </a:r>
            <a:r>
              <a:rPr sz="3600" spc="2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ge</a:t>
            </a:r>
            <a:r>
              <a:rPr sz="3600" spc="-254" baseline="3413" dirty="0">
                <a:latin typeface="Calibri"/>
                <a:cs typeface="Calibri"/>
              </a:rPr>
              <a:t>”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9840" y="3194208"/>
            <a:ext cx="5181089" cy="2162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7">
              <a:lnSpc>
                <a:spcPts val="2550"/>
              </a:lnSpc>
              <a:spcBef>
                <a:spcPts val="127"/>
              </a:spcBef>
            </a:pPr>
            <a:r>
              <a:rPr sz="3600" spc="-39" baseline="3413" dirty="0">
                <a:latin typeface="Calibri"/>
                <a:cs typeface="Calibri"/>
              </a:rPr>
              <a:t>W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-39" baseline="3413" dirty="0">
                <a:latin typeface="Calibri"/>
                <a:cs typeface="Calibri"/>
              </a:rPr>
              <a:t>y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k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9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4" baseline="3413" dirty="0">
                <a:latin typeface="Calibri"/>
                <a:cs typeface="Calibri"/>
              </a:rPr>
              <a:t>oo</a:t>
            </a:r>
            <a:r>
              <a:rPr sz="3600" spc="0" baseline="3413" dirty="0">
                <a:latin typeface="Calibri"/>
                <a:cs typeface="Calibri"/>
              </a:rPr>
              <a:t>k</a:t>
            </a:r>
            <a:r>
              <a:rPr sz="3600" spc="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spcBef>
                <a:spcPts val="15"/>
              </a:spcBef>
            </a:pPr>
            <a:r>
              <a:rPr sz="3600" spc="-3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 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 e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il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r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-4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14" baseline="1137" dirty="0">
                <a:latin typeface="Calibri"/>
                <a:cs typeface="Calibri"/>
              </a:rPr>
              <a:t>tt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n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-25" baseline="1137" dirty="0">
                <a:latin typeface="Calibri"/>
                <a:cs typeface="Calibri"/>
              </a:rPr>
              <a:t> </a:t>
            </a:r>
            <a:r>
              <a:rPr sz="3600" spc="-11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</a:t>
            </a:r>
            <a:endParaRPr sz="2400">
              <a:latin typeface="Calibri"/>
              <a:cs typeface="Calibri"/>
            </a:endParaRPr>
          </a:p>
          <a:p>
            <a:pPr marL="12700" marR="230848">
              <a:lnSpc>
                <a:spcPct val="99894"/>
              </a:lnSpc>
            </a:pP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9" dirty="0">
                <a:latin typeface="Calibri"/>
                <a:cs typeface="Calibri"/>
              </a:rPr>
              <a:t>wh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un</a:t>
            </a:r>
            <a:r>
              <a:rPr sz="2400" spc="0" dirty="0">
                <a:latin typeface="Calibri"/>
                <a:cs typeface="Calibri"/>
              </a:rPr>
              <a:t>ge</a:t>
            </a:r>
            <a:r>
              <a:rPr sz="2400" spc="-2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,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-34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34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0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e,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9" dirty="0">
                <a:latin typeface="Calibri"/>
                <a:cs typeface="Calibri"/>
              </a:rPr>
              <a:t>wh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17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;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1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9840" y="5760481"/>
            <a:ext cx="4588115" cy="692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25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59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5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7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op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5"/>
              </a:lnSpc>
              <a:spcBef>
                <a:spcPts val="15"/>
              </a:spcBef>
            </a:pPr>
            <a:r>
              <a:rPr sz="3600" spc="9" baseline="1137" dirty="0">
                <a:latin typeface="Calibri"/>
                <a:cs typeface="Calibri"/>
              </a:rPr>
              <a:t>bu</a:t>
            </a:r>
            <a:r>
              <a:rPr sz="3600" spc="-39" baseline="1137" dirty="0">
                <a:latin typeface="Calibri"/>
                <a:cs typeface="Calibri"/>
              </a:rPr>
              <a:t>y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g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1350" y="3362325"/>
            <a:ext cx="5133975" cy="313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39482" y="728519"/>
            <a:ext cx="10041162" cy="2148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8396" marR="37296">
              <a:lnSpc>
                <a:spcPts val="4995"/>
              </a:lnSpc>
              <a:spcBef>
                <a:spcPts val="249"/>
              </a:spcBef>
            </a:pP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34" baseline="3413" dirty="0">
                <a:latin typeface="Calibri Light"/>
                <a:cs typeface="Calibri Light"/>
              </a:rPr>
              <a:t>e</a:t>
            </a:r>
            <a:r>
              <a:rPr sz="7200" spc="69" baseline="3413" dirty="0">
                <a:latin typeface="Calibri Light"/>
                <a:cs typeface="Calibri Light"/>
              </a:rPr>
              <a:t>t</a:t>
            </a:r>
            <a:r>
              <a:rPr sz="7200" spc="-50" baseline="3413" dirty="0">
                <a:latin typeface="Calibri Light"/>
                <a:cs typeface="Calibri Light"/>
              </a:rPr>
              <a:t>'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23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9" baseline="3413" dirty="0">
                <a:latin typeface="Calibri Light"/>
                <a:cs typeface="Calibri Light"/>
              </a:rPr>
              <a:t>x</a:t>
            </a:r>
            <a:r>
              <a:rPr sz="7200" spc="-19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79" baseline="3413" dirty="0">
                <a:latin typeface="Calibri Light"/>
                <a:cs typeface="Calibri Light"/>
              </a:rPr>
              <a:t>r</a:t>
            </a:r>
            <a:r>
              <a:rPr sz="7200" spc="0" baseline="3413" dirty="0">
                <a:latin typeface="Calibri Light"/>
                <a:cs typeface="Calibri Light"/>
              </a:rPr>
              <a:t>e</a:t>
            </a:r>
            <a:r>
              <a:rPr sz="7200" spc="-30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n</a:t>
            </a:r>
            <a:r>
              <a:rPr sz="7200" spc="-20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-59" baseline="3413" dirty="0">
                <a:latin typeface="Calibri Light"/>
                <a:cs typeface="Calibri Light"/>
              </a:rPr>
              <a:t>x</a:t>
            </a:r>
            <a:r>
              <a:rPr sz="7200" spc="0" baseline="3413" dirty="0">
                <a:latin typeface="Calibri Light"/>
                <a:cs typeface="Calibri Light"/>
              </a:rPr>
              <a:t>a</a:t>
            </a:r>
            <a:r>
              <a:rPr sz="7200" spc="-59" baseline="3413" dirty="0">
                <a:latin typeface="Calibri Light"/>
                <a:cs typeface="Calibri Light"/>
              </a:rPr>
              <a:t>m</a:t>
            </a:r>
            <a:r>
              <a:rPr sz="7200" spc="-19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5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  <a:p>
            <a:pPr marL="12700">
              <a:lnSpc>
                <a:spcPct val="102844"/>
              </a:lnSpc>
              <a:spcBef>
                <a:spcPts val="1020"/>
              </a:spcBef>
            </a:pPr>
            <a:r>
              <a:rPr sz="2150" spc="-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12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as</a:t>
            </a:r>
            <a:r>
              <a:rPr sz="2150" spc="119" dirty="0">
                <a:latin typeface="Calibri"/>
                <a:cs typeface="Calibri"/>
              </a:rPr>
              <a:t> 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02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0" dirty="0">
                <a:latin typeface="Calibri"/>
                <a:cs typeface="Calibri"/>
              </a:rPr>
              <a:t>ar</a:t>
            </a:r>
            <a:r>
              <a:rPr sz="2150" spc="-39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134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bu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159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y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u</a:t>
            </a:r>
            <a:r>
              <a:rPr sz="2150" spc="47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are</a:t>
            </a:r>
            <a:r>
              <a:rPr sz="2150" spc="28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84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1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33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67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-7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g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9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20" dirty="0">
                <a:latin typeface="Calibri"/>
                <a:cs typeface="Calibri"/>
              </a:rPr>
              <a:t>n</a:t>
            </a:r>
            <a:r>
              <a:rPr sz="2150" spc="-35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ar 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60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229" dirty="0">
                <a:latin typeface="Calibri"/>
                <a:cs typeface="Calibri"/>
              </a:rPr>
              <a:t> </a:t>
            </a:r>
            <a:r>
              <a:rPr sz="2150" spc="9" dirty="0">
                <a:latin typeface="Calibri"/>
                <a:cs typeface="Calibri"/>
              </a:rPr>
              <a:t>M</a:t>
            </a:r>
            <a:r>
              <a:rPr sz="2150" spc="-69" dirty="0">
                <a:latin typeface="Calibri"/>
                <a:cs typeface="Calibri"/>
              </a:rPr>
              <a:t>a</a:t>
            </a:r>
            <a:r>
              <a:rPr sz="2150" spc="-9" dirty="0">
                <a:latin typeface="Calibri"/>
                <a:cs typeface="Calibri"/>
              </a:rPr>
              <a:t>y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15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74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6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31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3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84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25" dirty="0">
                <a:latin typeface="Calibri"/>
                <a:cs typeface="Calibri"/>
              </a:rPr>
              <a:t>oo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138" dirty="0">
                <a:latin typeface="Calibri"/>
                <a:cs typeface="Calibri"/>
              </a:rPr>
              <a:t> 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-1" dirty="0">
                <a:latin typeface="Calibri"/>
                <a:cs typeface="Calibri"/>
              </a:rPr>
              <a:t> 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41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9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-20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ili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11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0" dirty="0">
                <a:latin typeface="Calibri"/>
                <a:cs typeface="Calibri"/>
              </a:rPr>
              <a:t>an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13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84" dirty="0">
                <a:latin typeface="Calibri"/>
                <a:cs typeface="Calibri"/>
              </a:rPr>
              <a:t>k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37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-34" dirty="0">
                <a:latin typeface="Calibri"/>
                <a:cs typeface="Calibri"/>
              </a:rPr>
              <a:t>ee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42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0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-41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1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34" dirty="0">
                <a:latin typeface="Calibri"/>
                <a:cs typeface="Calibri"/>
              </a:rPr>
              <a:t>ee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208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 d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206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c</a:t>
            </a:r>
            <a:r>
              <a:rPr sz="2150" spc="0" dirty="0">
                <a:latin typeface="Calibri"/>
                <a:cs typeface="Calibri"/>
              </a:rPr>
              <a:t>h</a:t>
            </a:r>
            <a:r>
              <a:rPr sz="2150" spc="172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33" dirty="0">
                <a:latin typeface="Calibri"/>
                <a:cs typeface="Calibri"/>
              </a:rPr>
              <a:t> 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16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l</a:t>
            </a:r>
            <a:r>
              <a:rPr sz="2150" spc="19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3" dirty="0">
                <a:latin typeface="Calibri"/>
                <a:cs typeface="Calibri"/>
              </a:rPr>
              <a:t> 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pp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83" dirty="0">
                <a:latin typeface="Calibri"/>
                <a:cs typeface="Calibri"/>
              </a:rPr>
              <a:t> 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9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0237060" y="0"/>
            <a:ext cx="1954939" cy="946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2410"/>
              </a:lnSpc>
              <a:spcBef>
                <a:spcPts val="4158"/>
              </a:spcBef>
            </a:pPr>
            <a:r>
              <a:rPr sz="2000" spc="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91775" y="5343524"/>
            <a:ext cx="1504950" cy="151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1250" y="4486275"/>
            <a:ext cx="17240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249" y="470123"/>
            <a:ext cx="10389506" cy="89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71">
              <a:lnSpc>
                <a:spcPts val="2160"/>
              </a:lnSpc>
              <a:spcBef>
                <a:spcPts val="108"/>
              </a:spcBef>
            </a:pPr>
            <a:r>
              <a:rPr sz="3000" spc="25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-57" baseline="2730" dirty="0">
                <a:latin typeface="Calibri"/>
                <a:cs typeface="Calibri"/>
              </a:rPr>
              <a:t> </a:t>
            </a:r>
            <a:r>
              <a:rPr sz="3000" spc="-94" baseline="2730" dirty="0">
                <a:latin typeface="Calibri"/>
                <a:cs typeface="Calibri"/>
              </a:rPr>
              <a:t>f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63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c</a:t>
            </a:r>
            <a:r>
              <a:rPr sz="3000" spc="2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ss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2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ul</a:t>
            </a:r>
            <a:r>
              <a:rPr sz="3000" spc="0" baseline="2730" dirty="0">
                <a:latin typeface="Calibri"/>
                <a:cs typeface="Calibri"/>
              </a:rPr>
              <a:t>ate</a:t>
            </a:r>
            <a:r>
              <a:rPr sz="3000" spc="3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ili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69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10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9" baseline="2730" dirty="0">
                <a:latin typeface="Calibri"/>
                <a:cs typeface="Calibri"/>
              </a:rPr>
              <a:t>.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r>
              <a:rPr sz="3000" spc="3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4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ili</a:t>
            </a:r>
            <a:r>
              <a:rPr sz="3000" spc="0" baseline="2730" dirty="0">
                <a:latin typeface="Calibri"/>
                <a:cs typeface="Calibri"/>
              </a:rPr>
              <a:t>ty</a:t>
            </a:r>
            <a:r>
              <a:rPr sz="3000" spc="6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66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65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28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12"/>
              </a:spcBef>
            </a:pP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14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94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82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34" baseline="1365" dirty="0">
                <a:latin typeface="Calibri"/>
                <a:cs typeface="Calibri"/>
              </a:rPr>
              <a:t>ce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ta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11" baseline="1365" dirty="0">
                <a:latin typeface="Calibri"/>
                <a:cs typeface="Calibri"/>
              </a:rPr>
              <a:t> </a:t>
            </a:r>
            <a:r>
              <a:rPr sz="3000" spc="-34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r>
              <a:rPr sz="3000" spc="-21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Thu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,</a:t>
            </a:r>
            <a:r>
              <a:rPr sz="3000" spc="-1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37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19" baseline="1365" dirty="0">
                <a:latin typeface="Calibri"/>
                <a:cs typeface="Calibri"/>
              </a:rPr>
              <a:t>v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1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28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lu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8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ul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li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5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spc="-34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5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25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0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1</a:t>
            </a:r>
            <a:r>
              <a:rPr sz="3000" spc="-4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0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2700" marR="38671">
              <a:lnSpc>
                <a:spcPts val="2405"/>
              </a:lnSpc>
            </a:pP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-34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95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65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c</a:t>
            </a:r>
            <a:r>
              <a:rPr sz="3000" spc="79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22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5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6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131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spc="-34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2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-44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997" y="1939909"/>
            <a:ext cx="10247300" cy="1081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310"/>
              </a:lnSpc>
              <a:spcBef>
                <a:spcPts val="115"/>
              </a:spcBef>
            </a:pPr>
            <a:r>
              <a:rPr sz="3225" b="1" spc="-34" baseline="2540" dirty="0">
                <a:latin typeface="Calibri"/>
                <a:cs typeface="Calibri"/>
              </a:rPr>
              <a:t>P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29" baseline="2540" dirty="0">
                <a:latin typeface="Calibri"/>
                <a:cs typeface="Calibri"/>
              </a:rPr>
              <a:t>b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25" baseline="2540" dirty="0">
                <a:latin typeface="Calibri"/>
                <a:cs typeface="Calibri"/>
              </a:rPr>
              <a:t>em</a:t>
            </a:r>
            <a:r>
              <a:rPr sz="3225" b="1" spc="0" baseline="2540" dirty="0">
                <a:latin typeface="Calibri"/>
                <a:cs typeface="Calibri"/>
              </a:rPr>
              <a:t>s</a:t>
            </a:r>
            <a:r>
              <a:rPr sz="3225" b="1" spc="79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w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0" baseline="2540" dirty="0">
                <a:latin typeface="Calibri"/>
                <a:cs typeface="Calibri"/>
              </a:rPr>
              <a:t>th</a:t>
            </a:r>
            <a:r>
              <a:rPr sz="3225" b="1" spc="100" baseline="2540" dirty="0">
                <a:latin typeface="Calibri"/>
                <a:cs typeface="Calibri"/>
              </a:rPr>
              <a:t> </a:t>
            </a:r>
            <a:r>
              <a:rPr sz="3225" b="1" spc="-19" baseline="2540" dirty="0">
                <a:latin typeface="Calibri"/>
                <a:cs typeface="Calibri"/>
              </a:rPr>
              <a:t>L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29" baseline="2540" dirty="0">
                <a:latin typeface="Calibri"/>
                <a:cs typeface="Calibri"/>
              </a:rPr>
              <a:t>n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r</a:t>
            </a:r>
            <a:r>
              <a:rPr sz="3225" b="1" spc="144" baseline="2540" dirty="0">
                <a:latin typeface="Calibri"/>
                <a:cs typeface="Calibri"/>
              </a:rPr>
              <a:t> 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14" baseline="2540" dirty="0">
                <a:latin typeface="Calibri"/>
                <a:cs typeface="Calibri"/>
              </a:rPr>
              <a:t>g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29" baseline="2540" dirty="0">
                <a:latin typeface="Calibri"/>
                <a:cs typeface="Calibri"/>
              </a:rPr>
              <a:t>ss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n</a:t>
            </a:r>
            <a:r>
              <a:rPr sz="3225" b="1" spc="16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29" baseline="2540" dirty="0">
                <a:latin typeface="Calibri"/>
                <a:cs typeface="Calibri"/>
              </a:rPr>
              <a:t>qu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4" baseline="2540" dirty="0">
                <a:latin typeface="Calibri"/>
                <a:cs typeface="Calibri"/>
              </a:rPr>
              <a:t>i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n</a:t>
            </a:r>
            <a:r>
              <a:rPr sz="3225" b="1" spc="75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:</a:t>
            </a:r>
            <a:endParaRPr sz="2150" dirty="0">
              <a:latin typeface="Calibri"/>
              <a:cs typeface="Calibri"/>
            </a:endParaRPr>
          </a:p>
          <a:p>
            <a:pPr marL="12700" marR="38623">
              <a:lnSpc>
                <a:spcPts val="2360"/>
              </a:lnSpc>
              <a:spcBef>
                <a:spcPts val="2"/>
              </a:spcBef>
            </a:pPr>
            <a:r>
              <a:rPr sz="3000" spc="0" baseline="1365" dirty="0">
                <a:latin typeface="Calibri"/>
                <a:cs typeface="Calibri"/>
              </a:rPr>
              <a:t>-</a:t>
            </a:r>
            <a:r>
              <a:rPr sz="3000" spc="-18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113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91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 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6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0" baseline="1365" dirty="0">
                <a:latin typeface="Calibri"/>
                <a:cs typeface="Calibri"/>
              </a:rPr>
              <a:t>ata</a:t>
            </a:r>
            <a:r>
              <a:rPr sz="3000" spc="-38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-14" baseline="1365" dirty="0">
                <a:latin typeface="Calibri"/>
                <a:cs typeface="Calibri"/>
              </a:rPr>
              <a:t>il</a:t>
            </a:r>
            <a:r>
              <a:rPr sz="3000" spc="0" baseline="1365" dirty="0">
                <a:latin typeface="Calibri"/>
                <a:cs typeface="Calibri"/>
              </a:rPr>
              <a:t>l</a:t>
            </a:r>
            <a:r>
              <a:rPr sz="3000" spc="12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42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60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lin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ar</a:t>
            </a:r>
            <a:r>
              <a:rPr sz="3000" spc="91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 marR="38623">
              <a:lnSpc>
                <a:spcPts val="2400"/>
              </a:lnSpc>
              <a:spcBef>
                <a:spcPts val="2"/>
              </a:spcBef>
            </a:pP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qu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5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9" baseline="1365" dirty="0">
                <a:latin typeface="Calibri"/>
                <a:cs typeface="Calibri"/>
              </a:rPr>
              <a:t>.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1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an</a:t>
            </a:r>
            <a:r>
              <a:rPr sz="3000" spc="13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-29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60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2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97" y="3785409"/>
            <a:ext cx="7495358" cy="58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2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6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h</a:t>
            </a:r>
            <a:r>
              <a:rPr sz="3000" spc="2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an</a:t>
            </a:r>
            <a:r>
              <a:rPr sz="3000" spc="5" baseline="2730" dirty="0">
                <a:latin typeface="Calibri"/>
                <a:cs typeface="Calibri"/>
              </a:rPr>
              <a:t> 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-14" baseline="2730" dirty="0">
                <a:latin typeface="Calibri"/>
                <a:cs typeface="Calibri"/>
              </a:rPr>
              <a:t>qu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57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-14" baseline="2730" dirty="0">
                <a:latin typeface="Calibri"/>
                <a:cs typeface="Calibri"/>
              </a:rPr>
              <a:t>hi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h</a:t>
            </a:r>
            <a:r>
              <a:rPr sz="3000" spc="33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65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7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12"/>
              </a:spcBef>
            </a:pP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ul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-14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10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69" baseline="1365" dirty="0">
                <a:latin typeface="Calibri"/>
                <a:cs typeface="Calibri"/>
              </a:rPr>
              <a:t>y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0861" y="3785409"/>
            <a:ext cx="2829894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>
                <a:latin typeface="Calibri"/>
                <a:cs typeface="Calibri"/>
              </a:rPr>
              <a:t>0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15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1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as</a:t>
            </a:r>
            <a:r>
              <a:rPr sz="3000" spc="47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d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-14" baseline="2730" dirty="0">
                <a:latin typeface="Calibri"/>
                <a:cs typeface="Calibri"/>
              </a:rPr>
              <a:t>hil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997" y="4743942"/>
            <a:ext cx="5469480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-100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,</a:t>
            </a:r>
            <a:r>
              <a:rPr sz="3225" spc="121" baseline="2540" dirty="0">
                <a:latin typeface="Calibri"/>
                <a:cs typeface="Calibri"/>
              </a:rPr>
              <a:t> </a:t>
            </a:r>
            <a:r>
              <a:rPr sz="3225" spc="14" baseline="2540" dirty="0">
                <a:latin typeface="Calibri"/>
                <a:cs typeface="Calibri"/>
              </a:rPr>
              <a:t>w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05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10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-14" baseline="2540" dirty="0">
                <a:latin typeface="Calibri"/>
                <a:cs typeface="Calibri"/>
              </a:rPr>
              <a:t>m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0" baseline="2540" dirty="0">
                <a:latin typeface="Calibri"/>
                <a:cs typeface="Calibri"/>
              </a:rPr>
              <a:t>d</a:t>
            </a:r>
            <a:r>
              <a:rPr sz="3225" spc="89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F</a:t>
            </a:r>
            <a:r>
              <a:rPr sz="3225" spc="-19" baseline="2540" dirty="0">
                <a:latin typeface="Calibri"/>
                <a:cs typeface="Calibri"/>
              </a:rPr>
              <a:t>unc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246" baseline="2540" dirty="0">
                <a:latin typeface="Calibri"/>
                <a:cs typeface="Calibri"/>
              </a:rPr>
              <a:t> </a:t>
            </a:r>
            <a:r>
              <a:rPr sz="3225" spc="14" baseline="2540" dirty="0">
                <a:latin typeface="Calibri"/>
                <a:cs typeface="Calibri"/>
              </a:rPr>
              <a:t>w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0" baseline="2540" dirty="0">
                <a:latin typeface="Calibri"/>
                <a:cs typeface="Calibri"/>
              </a:rPr>
              <a:t>h</a:t>
            </a:r>
            <a:r>
              <a:rPr sz="3225" spc="71" baseline="2540" dirty="0">
                <a:latin typeface="Calibri"/>
                <a:cs typeface="Calibri"/>
              </a:rPr>
              <a:t> 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0" baseline="2540" dirty="0">
                <a:latin typeface="Calibri"/>
                <a:cs typeface="Calibri"/>
              </a:rPr>
              <a:t>s</a:t>
            </a:r>
            <a:r>
              <a:rPr sz="3225" spc="23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9" baseline="2540" dirty="0">
                <a:latin typeface="Calibri"/>
                <a:cs typeface="Calibri"/>
              </a:rPr>
              <a:t>v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66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0" baseline="2540" dirty="0">
                <a:latin typeface="Calibri"/>
                <a:cs typeface="Calibri"/>
              </a:rPr>
              <a:t>y </a:t>
            </a:r>
            <a:r>
              <a:rPr sz="3225" spc="155" baseline="2540" dirty="0">
                <a:latin typeface="Calibri"/>
                <a:cs typeface="Calibri"/>
              </a:rPr>
              <a:t> </a:t>
            </a:r>
            <a:r>
              <a:rPr sz="3225" spc="0" baseline="2540" dirty="0">
                <a:latin typeface="Calibri"/>
                <a:cs typeface="Calibri"/>
              </a:rPr>
              <a:t>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997" y="5406945"/>
            <a:ext cx="6825353" cy="58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07">
              <a:lnSpc>
                <a:spcPts val="2160"/>
              </a:lnSpc>
              <a:spcBef>
                <a:spcPts val="108"/>
              </a:spcBef>
            </a:pP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(</a:t>
            </a: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0" baseline="2730" dirty="0">
                <a:latin typeface="Calibri"/>
                <a:cs typeface="Calibri"/>
              </a:rPr>
              <a:t>)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=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5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6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0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1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29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(p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ili</a:t>
            </a:r>
            <a:r>
              <a:rPr sz="3000" spc="0" baseline="2730" dirty="0">
                <a:latin typeface="Calibri"/>
                <a:cs typeface="Calibri"/>
              </a:rPr>
              <a:t>ty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30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0" baseline="2730" dirty="0">
                <a:latin typeface="Calibri"/>
                <a:cs typeface="Calibri"/>
              </a:rPr>
              <a:t>i</a:t>
            </a:r>
            <a:r>
              <a:rPr sz="3000" spc="30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70"/>
              </a:lnSpc>
              <a:spcBef>
                <a:spcPts val="15"/>
              </a:spcBef>
            </a:pP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0" baseline="2730" dirty="0">
                <a:latin typeface="Calibri"/>
                <a:cs typeface="Calibri"/>
              </a:rPr>
              <a:t>=</a:t>
            </a:r>
            <a:r>
              <a:rPr sz="3000" spc="-1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npu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37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r>
              <a:rPr sz="3000" spc="-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9" baseline="2730" dirty="0">
                <a:latin typeface="Calibri"/>
                <a:cs typeface="Calibri"/>
              </a:rPr>
              <a:t>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(</a:t>
            </a:r>
            <a:r>
              <a:rPr sz="3000" spc="-19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29" baseline="2730" dirty="0">
                <a:latin typeface="Calibri"/>
                <a:cs typeface="Calibri"/>
              </a:rPr>
              <a:t>’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46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-9" baseline="2730" dirty="0">
                <a:latin typeface="Calibri"/>
                <a:cs typeface="Calibri"/>
              </a:rPr>
              <a:t>d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43" baseline="2730" dirty="0">
                <a:latin typeface="Calibri"/>
                <a:cs typeface="Calibri"/>
              </a:rPr>
              <a:t> </a:t>
            </a:r>
            <a:r>
              <a:rPr sz="3000" spc="-30" baseline="2730" dirty="0">
                <a:latin typeface="Calibri"/>
                <a:cs typeface="Calibri"/>
              </a:rPr>
              <a:t>e</a:t>
            </a:r>
            <a:r>
              <a:rPr sz="3000" spc="10" baseline="2730" dirty="0">
                <a:latin typeface="Calibri"/>
                <a:cs typeface="Calibri"/>
              </a:rPr>
              <a:t>.</a:t>
            </a:r>
            <a:r>
              <a:rPr sz="3000" spc="20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r>
              <a:rPr sz="3000" spc="-69" baseline="2730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4997" y="6351190"/>
            <a:ext cx="653827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4" baseline="2730" dirty="0">
                <a:latin typeface="Calibri"/>
                <a:cs typeface="Calibri"/>
              </a:rPr>
              <a:t>Thi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6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52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-14" baseline="2730" dirty="0">
                <a:latin typeface="Calibri"/>
                <a:cs typeface="Calibri"/>
              </a:rPr>
              <a:t>il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82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ul</a:t>
            </a:r>
            <a:r>
              <a:rPr sz="3000" spc="0" baseline="2730" dirty="0">
                <a:latin typeface="Calibri"/>
                <a:cs typeface="Calibri"/>
              </a:rPr>
              <a:t>ts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6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0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-94" baseline="2730" dirty="0">
                <a:latin typeface="Calibri"/>
                <a:cs typeface="Calibri"/>
              </a:rPr>
              <a:t>f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63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-3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9450" y="2876550"/>
            <a:ext cx="432435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3449" y="2653295"/>
            <a:ext cx="5110699" cy="90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280"/>
              </a:lnSpc>
              <a:spcBef>
                <a:spcPts val="114"/>
              </a:spcBef>
            </a:pPr>
            <a:r>
              <a:rPr sz="3000" spc="-34" baseline="2898" dirty="0">
                <a:latin typeface="Arial"/>
                <a:cs typeface="Arial"/>
              </a:rPr>
              <a:t>•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26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-26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3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30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15" baseline="2730" dirty="0">
                <a:latin typeface="Calibri"/>
                <a:cs typeface="Calibri"/>
              </a:rPr>
              <a:t>h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30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15" baseline="2730" dirty="0">
                <a:latin typeface="Calibri"/>
                <a:cs typeface="Calibri"/>
              </a:rPr>
              <a:t>i</a:t>
            </a:r>
            <a:r>
              <a:rPr sz="3000" spc="-30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6"/>
              </a:spcBef>
            </a:pP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2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vin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-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04" baseline="1365" dirty="0">
                <a:latin typeface="Calibri"/>
                <a:cs typeface="Calibri"/>
              </a:rPr>
              <a:t>r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c</a:t>
            </a:r>
            <a:r>
              <a:rPr sz="3000" spc="154" baseline="1365" dirty="0">
                <a:latin typeface="Calibri"/>
                <a:cs typeface="Calibri"/>
              </a:rPr>
              <a:t> </a:t>
            </a:r>
            <a:r>
              <a:rPr sz="3000" spc="9" baseline="1365" dirty="0">
                <a:latin typeface="Calibri"/>
                <a:cs typeface="Calibri"/>
              </a:rPr>
              <a:t>"</a:t>
            </a:r>
            <a:r>
              <a:rPr sz="3000" spc="-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"</a:t>
            </a:r>
            <a:r>
              <a:rPr sz="3000" spc="-19" baseline="1365" dirty="0">
                <a:latin typeface="Calibri"/>
                <a:cs typeface="Calibri"/>
              </a:rPr>
              <a:t>-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p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5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0"/>
              </a:spcBef>
            </a:pP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-12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-26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449" y="3874146"/>
            <a:ext cx="4876431" cy="1214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280"/>
              </a:lnSpc>
              <a:spcBef>
                <a:spcPts val="114"/>
              </a:spcBef>
            </a:pPr>
            <a:r>
              <a:rPr sz="3000" spc="-34" baseline="2898" dirty="0">
                <a:latin typeface="Arial"/>
                <a:cs typeface="Arial"/>
              </a:rPr>
              <a:t>•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3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29" baseline="2730" dirty="0">
                <a:latin typeface="Calibri"/>
                <a:cs typeface="Calibri"/>
              </a:rPr>
              <a:t>mm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-17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e</a:t>
            </a: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pl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-3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oi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-2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fun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52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6"/>
              </a:spcBef>
            </a:pP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c</a:t>
            </a:r>
            <a:r>
              <a:rPr sz="3000" spc="2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r>
              <a:rPr sz="3000" spc="82" baseline="1365" dirty="0">
                <a:latin typeface="Calibri"/>
                <a:cs typeface="Calibri"/>
              </a:rPr>
              <a:t> </a:t>
            </a:r>
            <a:r>
              <a:rPr sz="3000" spc="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0" baseline="1365" dirty="0">
                <a:latin typeface="Calibri"/>
                <a:cs typeface="Calibri"/>
              </a:rPr>
              <a:t>ap</a:t>
            </a:r>
            <a:r>
              <a:rPr sz="3000" spc="-5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di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,</a:t>
            </a:r>
            <a:r>
              <a:rPr sz="3000" spc="12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w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-15" baseline="1365" dirty="0">
                <a:latin typeface="Calibri"/>
                <a:cs typeface="Calibri"/>
              </a:rPr>
              <a:t>u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-2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14" baseline="1365" dirty="0">
                <a:latin typeface="Calibri"/>
                <a:cs typeface="Calibri"/>
              </a:rPr>
              <a:t>on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449" y="5400305"/>
            <a:ext cx="4027934" cy="603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3000" spc="-34" baseline="2898" dirty="0">
                <a:latin typeface="Arial"/>
                <a:cs typeface="Arial"/>
              </a:rPr>
              <a:t>•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2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fun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7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s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60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1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-15" baseline="2730" dirty="0">
                <a:latin typeface="Calibri"/>
                <a:cs typeface="Calibri"/>
              </a:rPr>
              <a:t>in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 marR="40953">
              <a:lnSpc>
                <a:spcPts val="2400"/>
              </a:lnSpc>
              <a:spcBef>
                <a:spcPts val="6"/>
              </a:spcBef>
            </a:pP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n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lu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-29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3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-59" baseline="1365" dirty="0">
                <a:latin typeface="Calibri"/>
                <a:cs typeface="Calibri"/>
              </a:rPr>
              <a:t> </a:t>
            </a:r>
            <a:r>
              <a:rPr sz="3000" spc="25" baseline="1365" dirty="0">
                <a:latin typeface="Calibri"/>
                <a:cs typeface="Calibri"/>
              </a:rPr>
              <a:t>1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91807">
              <a:lnSpc>
                <a:spcPct val="100016"/>
              </a:lnSpc>
              <a:spcBef>
                <a:spcPts val="3000"/>
              </a:spcBef>
            </a:pPr>
            <a:r>
              <a:rPr sz="3950" spc="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S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-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G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M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D</a:t>
            </a:r>
            <a:r>
              <a:rPr sz="3950" spc="11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 </a:t>
            </a: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F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U</a:t>
            </a:r>
            <a:r>
              <a:rPr sz="3950" spc="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C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T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endParaRPr sz="3950">
              <a:latin typeface="Bahnschrift SemiBold Condensed"/>
              <a:cs typeface="Bahnschrift SemiBold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1477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SemiBold Condensed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sharma</dc:creator>
  <cp:lastModifiedBy>Shivraj Sharma</cp:lastModifiedBy>
  <cp:revision>1</cp:revision>
  <dcterms:modified xsi:type="dcterms:W3CDTF">2024-03-11T12:30:48Z</dcterms:modified>
</cp:coreProperties>
</file>