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0" r:id="rId23"/>
    <p:sldId id="281" r:id="rId24"/>
    <p:sldId id="277" r:id="rId25"/>
    <p:sldId id="305" r:id="rId26"/>
    <p:sldId id="306" r:id="rId27"/>
    <p:sldId id="307" r:id="rId28"/>
    <p:sldId id="308" r:id="rId29"/>
    <p:sldId id="310" r:id="rId30"/>
    <p:sldId id="311" r:id="rId31"/>
    <p:sldId id="309" r:id="rId32"/>
    <p:sldId id="312" r:id="rId33"/>
    <p:sldId id="299" r:id="rId34"/>
    <p:sldId id="300" r:id="rId35"/>
    <p:sldId id="297" r:id="rId36"/>
    <p:sldId id="298" r:id="rId37"/>
    <p:sldId id="313" r:id="rId38"/>
    <p:sldId id="314" r:id="rId39"/>
    <p:sldId id="315" r:id="rId40"/>
    <p:sldId id="316" r:id="rId41"/>
    <p:sldId id="317" r:id="rId42"/>
    <p:sldId id="282" r:id="rId43"/>
    <p:sldId id="283" r:id="rId44"/>
    <p:sldId id="288" r:id="rId4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88795-649C-473E-B942-5C4295F99374}" v="1" dt="2024-03-13T12:30:10.9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916B1D8D-CE54-411A-8986-B502E4981623}"/>
    <pc:docChg chg="custSel addSld modSld">
      <pc:chgData name="Shivraj Sharma" userId="e2ac9427-934a-4679-9d2a-b77fd6c0bbbc" providerId="ADAL" clId="{916B1D8D-CE54-411A-8986-B502E4981623}" dt="2023-07-29T04:22:15.224" v="5" actId="26606"/>
      <pc:docMkLst>
        <pc:docMk/>
      </pc:docMkLst>
      <pc:sldChg chg="addSp delSp modSp new mod setBg">
        <pc:chgData name="Shivraj Sharma" userId="e2ac9427-934a-4679-9d2a-b77fd6c0bbbc" providerId="ADAL" clId="{916B1D8D-CE54-411A-8986-B502E4981623}" dt="2023-07-29T04:22:15.224" v="5" actId="26606"/>
        <pc:sldMkLst>
          <pc:docMk/>
          <pc:sldMk cId="2857486019" sldId="289"/>
        </pc:sldMkLst>
        <pc:spChg chg="mod">
          <ac:chgData name="Shivraj Sharma" userId="e2ac9427-934a-4679-9d2a-b77fd6c0bbbc" providerId="ADAL" clId="{916B1D8D-CE54-411A-8986-B502E4981623}" dt="2023-07-29T04:22:15.224" v="5" actId="26606"/>
          <ac:spMkLst>
            <pc:docMk/>
            <pc:sldMk cId="2857486019" sldId="289"/>
            <ac:spMk id="2" creationId="{72B629E8-C0DC-3016-A8E9-F0EAC53C6E8E}"/>
          </ac:spMkLst>
        </pc:spChg>
        <pc:spChg chg="del">
          <ac:chgData name="Shivraj Sharma" userId="e2ac9427-934a-4679-9d2a-b77fd6c0bbbc" providerId="ADAL" clId="{916B1D8D-CE54-411A-8986-B502E4981623}" dt="2023-07-29T04:22:07.954" v="3" actId="478"/>
          <ac:spMkLst>
            <pc:docMk/>
            <pc:sldMk cId="2857486019" sldId="289"/>
            <ac:spMk id="3" creationId="{7D1317F5-FCE9-D9AF-69D9-77DDE999F19F}"/>
          </ac:spMkLst>
        </pc:spChg>
        <pc:spChg chg="add">
          <ac:chgData name="Shivraj Sharma" userId="e2ac9427-934a-4679-9d2a-b77fd6c0bbbc" providerId="ADAL" clId="{916B1D8D-CE54-411A-8986-B502E4981623}" dt="2023-07-29T04:22:15.224" v="5" actId="26606"/>
          <ac:spMkLst>
            <pc:docMk/>
            <pc:sldMk cId="2857486019" sldId="289"/>
            <ac:spMk id="9" creationId="{C59AB4C8-9178-4F7A-8404-6890510B5917}"/>
          </ac:spMkLst>
        </pc:spChg>
        <pc:spChg chg="add">
          <ac:chgData name="Shivraj Sharma" userId="e2ac9427-934a-4679-9d2a-b77fd6c0bbbc" providerId="ADAL" clId="{916B1D8D-CE54-411A-8986-B502E4981623}" dt="2023-07-29T04:22:15.224" v="5" actId="26606"/>
          <ac:spMkLst>
            <pc:docMk/>
            <pc:sldMk cId="2857486019" sldId="289"/>
            <ac:spMk id="11" creationId="{4CFDFB37-4BC7-42C6-915D-A6609139BFE7}"/>
          </ac:spMkLst>
        </pc:spChg>
        <pc:graphicFrameChg chg="add mod">
          <ac:chgData name="Shivraj Sharma" userId="e2ac9427-934a-4679-9d2a-b77fd6c0bbbc" providerId="ADAL" clId="{916B1D8D-CE54-411A-8986-B502E4981623}" dt="2023-07-29T04:22:15.224" v="5" actId="26606"/>
          <ac:graphicFrameMkLst>
            <pc:docMk/>
            <pc:sldMk cId="2857486019" sldId="289"/>
            <ac:graphicFrameMk id="4" creationId="{8E096920-BE88-60C3-E651-E40266B84026}"/>
          </ac:graphicFrameMkLst>
        </pc:graphicFrameChg>
      </pc:sldChg>
    </pc:docChg>
  </pc:docChgLst>
  <pc:docChgLst>
    <pc:chgData name="Shivraj Sharma" userId="e2ac9427-934a-4679-9d2a-b77fd6c0bbbc" providerId="ADAL" clId="{97888795-649C-473E-B942-5C4295F99374}"/>
    <pc:docChg chg="undo custSel addSld delSld modSld">
      <pc:chgData name="Shivraj Sharma" userId="e2ac9427-934a-4679-9d2a-b77fd6c0bbbc" providerId="ADAL" clId="{97888795-649C-473E-B942-5C4295F99374}" dt="2024-03-13T12:34:05.442" v="69" actId="26606"/>
      <pc:docMkLst>
        <pc:docMk/>
      </pc:docMkLst>
      <pc:sldChg chg="addSp delSp modSp add mod setBg delDesignElem">
        <pc:chgData name="Shivraj Sharma" userId="e2ac9427-934a-4679-9d2a-b77fd6c0bbbc" providerId="ADAL" clId="{97888795-649C-473E-B942-5C4295F99374}" dt="2024-03-13T12:30:38.974" v="22" actId="26606"/>
        <pc:sldMkLst>
          <pc:docMk/>
          <pc:sldMk cId="4249447972" sldId="277"/>
        </pc:sldMkLst>
        <pc:spChg chg="mod">
          <ac:chgData name="Shivraj Sharma" userId="e2ac9427-934a-4679-9d2a-b77fd6c0bbbc" providerId="ADAL" clId="{97888795-649C-473E-B942-5C4295F99374}" dt="2024-03-13T12:30:38.974" v="22" actId="26606"/>
          <ac:spMkLst>
            <pc:docMk/>
            <pc:sldMk cId="4249447972" sldId="277"/>
            <ac:spMk id="4" creationId="{C961F5C4-2E42-2E4D-BBC6-DCD4D0B433D5}"/>
          </ac:spMkLst>
        </pc:spChg>
        <pc:spChg chg="add">
          <ac:chgData name="Shivraj Sharma" userId="e2ac9427-934a-4679-9d2a-b77fd6c0bbbc" providerId="ADAL" clId="{97888795-649C-473E-B942-5C4295F99374}" dt="2024-03-13T12:30:38.974" v="22" actId="26606"/>
          <ac:spMkLst>
            <pc:docMk/>
            <pc:sldMk cId="4249447972" sldId="277"/>
            <ac:spMk id="11" creationId="{A3363022-C969-41E9-8EB2-E4C94908C1FA}"/>
          </ac:spMkLst>
        </pc:spChg>
        <pc:spChg chg="add">
          <ac:chgData name="Shivraj Sharma" userId="e2ac9427-934a-4679-9d2a-b77fd6c0bbbc" providerId="ADAL" clId="{97888795-649C-473E-B942-5C4295F99374}" dt="2024-03-13T12:30:38.974" v="22" actId="26606"/>
          <ac:spMkLst>
            <pc:docMk/>
            <pc:sldMk cId="4249447972" sldId="277"/>
            <ac:spMk id="13" creationId="{8D1AD6B3-BE88-4CEB-BA17-790657CC4729}"/>
          </ac:spMkLst>
        </pc:spChg>
        <pc:spChg chg="del">
          <ac:chgData name="Shivraj Sharma" userId="e2ac9427-934a-4679-9d2a-b77fd6c0bbbc" providerId="ADAL" clId="{97888795-649C-473E-B942-5C4295F99374}" dt="2024-03-13T12:30:10.935" v="21"/>
          <ac:spMkLst>
            <pc:docMk/>
            <pc:sldMk cId="4249447972" sldId="277"/>
            <ac:spMk id="46" creationId="{1A882A9F-F4E9-4E23-8F0B-20B5DF42EAA9}"/>
          </ac:spMkLst>
        </pc:spChg>
        <pc:spChg chg="del">
          <ac:chgData name="Shivraj Sharma" userId="e2ac9427-934a-4679-9d2a-b77fd6c0bbbc" providerId="ADAL" clId="{97888795-649C-473E-B942-5C4295F99374}" dt="2024-03-13T12:30:10.935" v="21"/>
          <ac:spMkLst>
            <pc:docMk/>
            <pc:sldMk cId="4249447972" sldId="277"/>
            <ac:spMk id="48" creationId="{2C910467-8185-45DD-B8A2-A88DF20DF6E0}"/>
          </ac:spMkLst>
        </pc:spChg>
        <pc:grpChg chg="add">
          <ac:chgData name="Shivraj Sharma" userId="e2ac9427-934a-4679-9d2a-b77fd6c0bbbc" providerId="ADAL" clId="{97888795-649C-473E-B942-5C4295F99374}" dt="2024-03-13T12:30:38.974" v="22" actId="26606"/>
          <ac:grpSpMkLst>
            <pc:docMk/>
            <pc:sldMk cId="4249447972" sldId="277"/>
            <ac:grpSpMk id="15" creationId="{89D1390B-7E13-4B4F-9CB2-391063412E54}"/>
          </ac:grpSpMkLst>
        </pc:grpChg>
        <pc:picChg chg="add">
          <ac:chgData name="Shivraj Sharma" userId="e2ac9427-934a-4679-9d2a-b77fd6c0bbbc" providerId="ADAL" clId="{97888795-649C-473E-B942-5C4295F99374}" dt="2024-03-13T12:30:38.974" v="22" actId="26606"/>
          <ac:picMkLst>
            <pc:docMk/>
            <pc:sldMk cId="4249447972" sldId="277"/>
            <ac:picMk id="8" creationId="{F8AD19B7-6024-69B8-4B2B-EE09AFAB6958}"/>
          </ac:picMkLst>
        </pc:picChg>
        <pc:cxnChg chg="del">
          <ac:chgData name="Shivraj Sharma" userId="e2ac9427-934a-4679-9d2a-b77fd6c0bbbc" providerId="ADAL" clId="{97888795-649C-473E-B942-5C4295F99374}" dt="2024-03-13T12:30:10.935" v="21"/>
          <ac:cxnSpMkLst>
            <pc:docMk/>
            <pc:sldMk cId="4249447972" sldId="277"/>
            <ac:cxnSpMk id="47" creationId="{1E3B3398-8D6B-46D6-845D-506270716734}"/>
          </ac:cxnSpMkLst>
        </pc:cxnChg>
      </pc:sldChg>
      <pc:sldChg chg="del">
        <pc:chgData name="Shivraj Sharma" userId="e2ac9427-934a-4679-9d2a-b77fd6c0bbbc" providerId="ADAL" clId="{97888795-649C-473E-B942-5C4295F99374}" dt="2024-03-13T12:30:04.343" v="0" actId="47"/>
        <pc:sldMkLst>
          <pc:docMk/>
          <pc:sldMk cId="0" sldId="284"/>
        </pc:sldMkLst>
      </pc:sldChg>
      <pc:sldChg chg="del">
        <pc:chgData name="Shivraj Sharma" userId="e2ac9427-934a-4679-9d2a-b77fd6c0bbbc" providerId="ADAL" clId="{97888795-649C-473E-B942-5C4295F99374}" dt="2024-03-13T12:30:05.051" v="1" actId="47"/>
        <pc:sldMkLst>
          <pc:docMk/>
          <pc:sldMk cId="0" sldId="285"/>
        </pc:sldMkLst>
      </pc:sldChg>
      <pc:sldChg chg="del">
        <pc:chgData name="Shivraj Sharma" userId="e2ac9427-934a-4679-9d2a-b77fd6c0bbbc" providerId="ADAL" clId="{97888795-649C-473E-B942-5C4295F99374}" dt="2024-03-13T12:30:06.242" v="2" actId="47"/>
        <pc:sldMkLst>
          <pc:docMk/>
          <pc:sldMk cId="0" sldId="286"/>
        </pc:sldMkLst>
      </pc:sldChg>
      <pc:sldChg chg="del">
        <pc:chgData name="Shivraj Sharma" userId="e2ac9427-934a-4679-9d2a-b77fd6c0bbbc" providerId="ADAL" clId="{97888795-649C-473E-B942-5C4295F99374}" dt="2024-03-13T12:30:07.274" v="3" actId="47"/>
        <pc:sldMkLst>
          <pc:docMk/>
          <pc:sldMk cId="0" sldId="287"/>
        </pc:sldMkLst>
      </pc:sldChg>
      <pc:sldChg chg="addSp delSp modSp mod">
        <pc:chgData name="Shivraj Sharma" userId="e2ac9427-934a-4679-9d2a-b77fd6c0bbbc" providerId="ADAL" clId="{97888795-649C-473E-B942-5C4295F99374}" dt="2024-03-13T12:34:05.442" v="69" actId="26606"/>
        <pc:sldMkLst>
          <pc:docMk/>
          <pc:sldMk cId="2857486019" sldId="289"/>
        </pc:sldMkLst>
        <pc:spChg chg="mod">
          <ac:chgData name="Shivraj Sharma" userId="e2ac9427-934a-4679-9d2a-b77fd6c0bbbc" providerId="ADAL" clId="{97888795-649C-473E-B942-5C4295F99374}" dt="2024-03-13T12:34:05.442" v="69" actId="26606"/>
          <ac:spMkLst>
            <pc:docMk/>
            <pc:sldMk cId="2857486019" sldId="289"/>
            <ac:spMk id="2" creationId="{72B629E8-C0DC-3016-A8E9-F0EAC53C6E8E}"/>
          </ac:spMkLst>
        </pc:spChg>
        <pc:spChg chg="del">
          <ac:chgData name="Shivraj Sharma" userId="e2ac9427-934a-4679-9d2a-b77fd6c0bbbc" providerId="ADAL" clId="{97888795-649C-473E-B942-5C4295F99374}" dt="2024-03-13T12:34:05.442" v="69" actId="26606"/>
          <ac:spMkLst>
            <pc:docMk/>
            <pc:sldMk cId="2857486019" sldId="289"/>
            <ac:spMk id="9" creationId="{C59AB4C8-9178-4F7A-8404-6890510B5917}"/>
          </ac:spMkLst>
        </pc:spChg>
        <pc:spChg chg="del">
          <ac:chgData name="Shivraj Sharma" userId="e2ac9427-934a-4679-9d2a-b77fd6c0bbbc" providerId="ADAL" clId="{97888795-649C-473E-B942-5C4295F99374}" dt="2024-03-13T12:34:05.442" v="69" actId="26606"/>
          <ac:spMkLst>
            <pc:docMk/>
            <pc:sldMk cId="2857486019" sldId="289"/>
            <ac:spMk id="11" creationId="{4CFDFB37-4BC7-42C6-915D-A6609139BFE7}"/>
          </ac:spMkLst>
        </pc:spChg>
        <pc:spChg chg="add">
          <ac:chgData name="Shivraj Sharma" userId="e2ac9427-934a-4679-9d2a-b77fd6c0bbbc" providerId="ADAL" clId="{97888795-649C-473E-B942-5C4295F99374}" dt="2024-03-13T12:34:05.442" v="69" actId="26606"/>
          <ac:spMkLst>
            <pc:docMk/>
            <pc:sldMk cId="2857486019" sldId="289"/>
            <ac:spMk id="16" creationId="{5BF4DF2C-F028-4921-9C23-41303F650A62}"/>
          </ac:spMkLst>
        </pc:spChg>
        <pc:spChg chg="add">
          <ac:chgData name="Shivraj Sharma" userId="e2ac9427-934a-4679-9d2a-b77fd6c0bbbc" providerId="ADAL" clId="{97888795-649C-473E-B942-5C4295F99374}" dt="2024-03-13T12:34:05.442" v="69" actId="26606"/>
          <ac:spMkLst>
            <pc:docMk/>
            <pc:sldMk cId="2857486019" sldId="289"/>
            <ac:spMk id="18" creationId="{158B3569-73B2-4D05-8E95-886A6EE17F1F}"/>
          </ac:spMkLst>
        </pc:spChg>
        <pc:grpChg chg="add">
          <ac:chgData name="Shivraj Sharma" userId="e2ac9427-934a-4679-9d2a-b77fd6c0bbbc" providerId="ADAL" clId="{97888795-649C-473E-B942-5C4295F99374}" dt="2024-03-13T12:34:05.442" v="69" actId="26606"/>
          <ac:grpSpMkLst>
            <pc:docMk/>
            <pc:sldMk cId="2857486019" sldId="289"/>
            <ac:grpSpMk id="22" creationId="{892B7B61-D701-474B-AE8F-EA238B550A78}"/>
          </ac:grpSpMkLst>
        </pc:grpChg>
        <pc:graphicFrameChg chg="mod modGraphic">
          <ac:chgData name="Shivraj Sharma" userId="e2ac9427-934a-4679-9d2a-b77fd6c0bbbc" providerId="ADAL" clId="{97888795-649C-473E-B942-5C4295F99374}" dt="2024-03-13T12:34:05.442" v="69" actId="26606"/>
          <ac:graphicFrameMkLst>
            <pc:docMk/>
            <pc:sldMk cId="2857486019" sldId="289"/>
            <ac:graphicFrameMk id="4" creationId="{8E096920-BE88-60C3-E651-E40266B84026}"/>
          </ac:graphicFrameMkLst>
        </pc:graphicFrameChg>
        <pc:cxnChg chg="add">
          <ac:chgData name="Shivraj Sharma" userId="e2ac9427-934a-4679-9d2a-b77fd6c0bbbc" providerId="ADAL" clId="{97888795-649C-473E-B942-5C4295F99374}" dt="2024-03-13T12:34:05.442" v="69" actId="26606"/>
          <ac:cxnSpMkLst>
            <pc:docMk/>
            <pc:sldMk cId="2857486019" sldId="289"/>
            <ac:cxnSpMk id="20" creationId="{56020367-4FD5-4596-8E10-C5F095CD8DBF}"/>
          </ac:cxnSpMkLst>
        </pc:cxnChg>
      </pc:sldChg>
      <pc:sldChg chg="addSp delSp modSp add mod setBg delDesignElem">
        <pc:chgData name="Shivraj Sharma" userId="e2ac9427-934a-4679-9d2a-b77fd6c0bbbc" providerId="ADAL" clId="{97888795-649C-473E-B942-5C4295F99374}" dt="2024-03-13T12:32:35.214" v="45" actId="26606"/>
        <pc:sldMkLst>
          <pc:docMk/>
          <pc:sldMk cId="2975871" sldId="297"/>
        </pc:sldMkLst>
        <pc:spChg chg="mod">
          <ac:chgData name="Shivraj Sharma" userId="e2ac9427-934a-4679-9d2a-b77fd6c0bbbc" providerId="ADAL" clId="{97888795-649C-473E-B942-5C4295F99374}" dt="2024-03-13T12:32:35.214" v="45" actId="26606"/>
          <ac:spMkLst>
            <pc:docMk/>
            <pc:sldMk cId="2975871" sldId="297"/>
            <ac:spMk id="19" creationId="{00000000-0000-0000-0000-000000000000}"/>
          </ac:spMkLst>
        </pc:spChg>
        <pc:spChg chg="del">
          <ac:chgData name="Shivraj Sharma" userId="e2ac9427-934a-4679-9d2a-b77fd6c0bbbc" providerId="ADAL" clId="{97888795-649C-473E-B942-5C4295F99374}" dt="2024-03-13T12:30:10.935" v="21"/>
          <ac:spMkLst>
            <pc:docMk/>
            <pc:sldMk cId="2975871" sldId="297"/>
            <ac:spMk id="139" creationId="{29FDB030-9B49-4CED-8CCD-4D99382388AC}"/>
          </ac:spMkLst>
        </pc:spChg>
        <pc:spChg chg="del">
          <ac:chgData name="Shivraj Sharma" userId="e2ac9427-934a-4679-9d2a-b77fd6c0bbbc" providerId="ADAL" clId="{97888795-649C-473E-B942-5C4295F99374}" dt="2024-03-13T12:30:10.935" v="21"/>
          <ac:spMkLst>
            <pc:docMk/>
            <pc:sldMk cId="2975871" sldId="297"/>
            <ac:spMk id="141" creationId="{3783CA14-24A1-485C-8B30-D6A5D87987AD}"/>
          </ac:spMkLst>
        </pc:spChg>
        <pc:spChg chg="del">
          <ac:chgData name="Shivraj Sharma" userId="e2ac9427-934a-4679-9d2a-b77fd6c0bbbc" providerId="ADAL" clId="{97888795-649C-473E-B942-5C4295F99374}" dt="2024-03-13T12:30:10.935" v="21"/>
          <ac:spMkLst>
            <pc:docMk/>
            <pc:sldMk cId="2975871" sldId="297"/>
            <ac:spMk id="143" creationId="{9A97C86A-04D6-40F7-AE84-31AB43E6A846}"/>
          </ac:spMkLst>
        </pc:spChg>
        <pc:spChg chg="del">
          <ac:chgData name="Shivraj Sharma" userId="e2ac9427-934a-4679-9d2a-b77fd6c0bbbc" providerId="ADAL" clId="{97888795-649C-473E-B942-5C4295F99374}" dt="2024-03-13T12:30:10.935" v="21"/>
          <ac:spMkLst>
            <pc:docMk/>
            <pc:sldMk cId="2975871" sldId="297"/>
            <ac:spMk id="145" creationId="{FF9F2414-84E8-453E-B1F3-389FDE8192D9}"/>
          </ac:spMkLst>
        </pc:spChg>
        <pc:spChg chg="del">
          <ac:chgData name="Shivraj Sharma" userId="e2ac9427-934a-4679-9d2a-b77fd6c0bbbc" providerId="ADAL" clId="{97888795-649C-473E-B942-5C4295F99374}" dt="2024-03-13T12:30:10.935" v="21"/>
          <ac:spMkLst>
            <pc:docMk/>
            <pc:sldMk cId="2975871" sldId="297"/>
            <ac:spMk id="147" creationId="{3ECA69A1-7536-43AC-85EF-C7106179F5ED}"/>
          </ac:spMkLst>
        </pc:spChg>
        <pc:spChg chg="mod">
          <ac:chgData name="Shivraj Sharma" userId="e2ac9427-934a-4679-9d2a-b77fd6c0bbbc" providerId="ADAL" clId="{97888795-649C-473E-B942-5C4295F99374}" dt="2024-03-13T12:32:35.214" v="45" actId="26606"/>
          <ac:spMkLst>
            <pc:docMk/>
            <pc:sldMk cId="2975871" sldId="297"/>
            <ac:spMk id="43009" creationId="{00000000-0000-0000-0000-000000000000}"/>
          </ac:spMkLst>
        </pc:spChg>
        <pc:spChg chg="add">
          <ac:chgData name="Shivraj Sharma" userId="e2ac9427-934a-4679-9d2a-b77fd6c0bbbc" providerId="ADAL" clId="{97888795-649C-473E-B942-5C4295F99374}" dt="2024-03-13T12:32:35.214" v="45" actId="26606"/>
          <ac:spMkLst>
            <pc:docMk/>
            <pc:sldMk cId="2975871" sldId="297"/>
            <ac:spMk id="43014" creationId="{C2554CA6-288E-4202-BC52-2E5A8F0C0AED}"/>
          </ac:spMkLst>
        </pc:spChg>
        <pc:spChg chg="add">
          <ac:chgData name="Shivraj Sharma" userId="e2ac9427-934a-4679-9d2a-b77fd6c0bbbc" providerId="ADAL" clId="{97888795-649C-473E-B942-5C4295F99374}" dt="2024-03-13T12:32:35.214" v="45" actId="26606"/>
          <ac:spMkLst>
            <pc:docMk/>
            <pc:sldMk cId="2975871" sldId="297"/>
            <ac:spMk id="43016" creationId="{B10BB131-AC8E-4A8E-A5D1-36260F720C3B}"/>
          </ac:spMkLst>
        </pc:spChg>
        <pc:spChg chg="add">
          <ac:chgData name="Shivraj Sharma" userId="e2ac9427-934a-4679-9d2a-b77fd6c0bbbc" providerId="ADAL" clId="{97888795-649C-473E-B942-5C4295F99374}" dt="2024-03-13T12:32:35.214" v="45" actId="26606"/>
          <ac:spMkLst>
            <pc:docMk/>
            <pc:sldMk cId="2975871" sldId="297"/>
            <ac:spMk id="43018" creationId="{5B7778FC-632E-4DCA-A7CB-0D7731CCF970}"/>
          </ac:spMkLst>
        </pc:spChg>
        <pc:spChg chg="add">
          <ac:chgData name="Shivraj Sharma" userId="e2ac9427-934a-4679-9d2a-b77fd6c0bbbc" providerId="ADAL" clId="{97888795-649C-473E-B942-5C4295F99374}" dt="2024-03-13T12:32:35.214" v="45" actId="26606"/>
          <ac:spMkLst>
            <pc:docMk/>
            <pc:sldMk cId="2975871" sldId="297"/>
            <ac:spMk id="43020" creationId="{FA23A907-97FB-4A8F-880A-DD77401C4296}"/>
          </ac:spMkLst>
        </pc:spChg>
        <pc:grpChg chg="del">
          <ac:chgData name="Shivraj Sharma" userId="e2ac9427-934a-4679-9d2a-b77fd6c0bbbc" providerId="ADAL" clId="{97888795-649C-473E-B942-5C4295F99374}" dt="2024-03-13T12:30:10.935" v="21"/>
          <ac:grpSpMkLst>
            <pc:docMk/>
            <pc:sldMk cId="2975871" sldId="297"/>
            <ac:grpSpMk id="2" creationId="{AA1375E3-3E53-4D75-BAB7-E5929BFCB25F}"/>
          </ac:grpSpMkLst>
        </pc:grpChg>
      </pc:sldChg>
      <pc:sldChg chg="addSp delSp modSp add mod setBg delDesignElem">
        <pc:chgData name="Shivraj Sharma" userId="e2ac9427-934a-4679-9d2a-b77fd6c0bbbc" providerId="ADAL" clId="{97888795-649C-473E-B942-5C4295F99374}" dt="2024-03-13T12:32:57.992" v="51" actId="20577"/>
        <pc:sldMkLst>
          <pc:docMk/>
          <pc:sldMk cId="1833446683" sldId="298"/>
        </pc:sldMkLst>
        <pc:spChg chg="mod">
          <ac:chgData name="Shivraj Sharma" userId="e2ac9427-934a-4679-9d2a-b77fd6c0bbbc" providerId="ADAL" clId="{97888795-649C-473E-B942-5C4295F99374}" dt="2024-03-13T12:32:51.197" v="48" actId="26606"/>
          <ac:spMkLst>
            <pc:docMk/>
            <pc:sldMk cId="1833446683" sldId="298"/>
            <ac:spMk id="19" creationId="{00000000-0000-0000-0000-000000000000}"/>
          </ac:spMkLst>
        </pc:spChg>
        <pc:spChg chg="del">
          <ac:chgData name="Shivraj Sharma" userId="e2ac9427-934a-4679-9d2a-b77fd6c0bbbc" providerId="ADAL" clId="{97888795-649C-473E-B942-5C4295F99374}" dt="2024-03-13T12:30:10.935" v="21"/>
          <ac:spMkLst>
            <pc:docMk/>
            <pc:sldMk cId="1833446683" sldId="298"/>
            <ac:spMk id="139" creationId="{29FDB030-9B49-4CED-8CCD-4D99382388AC}"/>
          </ac:spMkLst>
        </pc:spChg>
        <pc:spChg chg="del">
          <ac:chgData name="Shivraj Sharma" userId="e2ac9427-934a-4679-9d2a-b77fd6c0bbbc" providerId="ADAL" clId="{97888795-649C-473E-B942-5C4295F99374}" dt="2024-03-13T12:30:10.935" v="21"/>
          <ac:spMkLst>
            <pc:docMk/>
            <pc:sldMk cId="1833446683" sldId="298"/>
            <ac:spMk id="141" creationId="{3783CA14-24A1-485C-8B30-D6A5D87987AD}"/>
          </ac:spMkLst>
        </pc:spChg>
        <pc:spChg chg="del">
          <ac:chgData name="Shivraj Sharma" userId="e2ac9427-934a-4679-9d2a-b77fd6c0bbbc" providerId="ADAL" clId="{97888795-649C-473E-B942-5C4295F99374}" dt="2024-03-13T12:30:10.935" v="21"/>
          <ac:spMkLst>
            <pc:docMk/>
            <pc:sldMk cId="1833446683" sldId="298"/>
            <ac:spMk id="143" creationId="{9A97C86A-04D6-40F7-AE84-31AB43E6A846}"/>
          </ac:spMkLst>
        </pc:spChg>
        <pc:spChg chg="del">
          <ac:chgData name="Shivraj Sharma" userId="e2ac9427-934a-4679-9d2a-b77fd6c0bbbc" providerId="ADAL" clId="{97888795-649C-473E-B942-5C4295F99374}" dt="2024-03-13T12:30:10.935" v="21"/>
          <ac:spMkLst>
            <pc:docMk/>
            <pc:sldMk cId="1833446683" sldId="298"/>
            <ac:spMk id="145" creationId="{FF9F2414-84E8-453E-B1F3-389FDE8192D9}"/>
          </ac:spMkLst>
        </pc:spChg>
        <pc:spChg chg="del">
          <ac:chgData name="Shivraj Sharma" userId="e2ac9427-934a-4679-9d2a-b77fd6c0bbbc" providerId="ADAL" clId="{97888795-649C-473E-B942-5C4295F99374}" dt="2024-03-13T12:30:10.935" v="21"/>
          <ac:spMkLst>
            <pc:docMk/>
            <pc:sldMk cId="1833446683" sldId="298"/>
            <ac:spMk id="147" creationId="{3ECA69A1-7536-43AC-85EF-C7106179F5ED}"/>
          </ac:spMkLst>
        </pc:spChg>
        <pc:spChg chg="mod">
          <ac:chgData name="Shivraj Sharma" userId="e2ac9427-934a-4679-9d2a-b77fd6c0bbbc" providerId="ADAL" clId="{97888795-649C-473E-B942-5C4295F99374}" dt="2024-03-13T12:32:57.992" v="51" actId="20577"/>
          <ac:spMkLst>
            <pc:docMk/>
            <pc:sldMk cId="1833446683" sldId="298"/>
            <ac:spMk id="45057" creationId="{00000000-0000-0000-0000-000000000000}"/>
          </ac:spMkLst>
        </pc:spChg>
        <pc:spChg chg="add del">
          <ac:chgData name="Shivraj Sharma" userId="e2ac9427-934a-4679-9d2a-b77fd6c0bbbc" providerId="ADAL" clId="{97888795-649C-473E-B942-5C4295F99374}" dt="2024-03-13T12:32:51.167" v="47" actId="26606"/>
          <ac:spMkLst>
            <pc:docMk/>
            <pc:sldMk cId="1833446683" sldId="298"/>
            <ac:spMk id="45062" creationId="{5C8908E2-EE49-44D2-9428-A28D2312A8D5}"/>
          </ac:spMkLst>
        </pc:spChg>
        <pc:spChg chg="add del">
          <ac:chgData name="Shivraj Sharma" userId="e2ac9427-934a-4679-9d2a-b77fd6c0bbbc" providerId="ADAL" clId="{97888795-649C-473E-B942-5C4295F99374}" dt="2024-03-13T12:32:51.167" v="47" actId="26606"/>
          <ac:spMkLst>
            <pc:docMk/>
            <pc:sldMk cId="1833446683" sldId="298"/>
            <ac:spMk id="45068" creationId="{BD92035A-AA2F-4CD8-A556-1CE8BDEC75BD}"/>
          </ac:spMkLst>
        </pc:spChg>
        <pc:spChg chg="add del">
          <ac:chgData name="Shivraj Sharma" userId="e2ac9427-934a-4679-9d2a-b77fd6c0bbbc" providerId="ADAL" clId="{97888795-649C-473E-B942-5C4295F99374}" dt="2024-03-13T12:32:51.167" v="47" actId="26606"/>
          <ac:spMkLst>
            <pc:docMk/>
            <pc:sldMk cId="1833446683" sldId="298"/>
            <ac:spMk id="45070" creationId="{ED888B23-07FA-482A-96DF-47E31AF1A603}"/>
          </ac:spMkLst>
        </pc:spChg>
        <pc:spChg chg="add">
          <ac:chgData name="Shivraj Sharma" userId="e2ac9427-934a-4679-9d2a-b77fd6c0bbbc" providerId="ADAL" clId="{97888795-649C-473E-B942-5C4295F99374}" dt="2024-03-13T12:32:51.197" v="48" actId="26606"/>
          <ac:spMkLst>
            <pc:docMk/>
            <pc:sldMk cId="1833446683" sldId="298"/>
            <ac:spMk id="45072" creationId="{7B786209-1B0B-4CA9-9BDD-F7327066A84D}"/>
          </ac:spMkLst>
        </pc:spChg>
        <pc:spChg chg="add">
          <ac:chgData name="Shivraj Sharma" userId="e2ac9427-934a-4679-9d2a-b77fd6c0bbbc" providerId="ADAL" clId="{97888795-649C-473E-B942-5C4295F99374}" dt="2024-03-13T12:32:51.197" v="48" actId="26606"/>
          <ac:spMkLst>
            <pc:docMk/>
            <pc:sldMk cId="1833446683" sldId="298"/>
            <ac:spMk id="45073" creationId="{1709F1D5-B0F1-4714-A239-E5B61C161915}"/>
          </ac:spMkLst>
        </pc:spChg>
        <pc:spChg chg="add">
          <ac:chgData name="Shivraj Sharma" userId="e2ac9427-934a-4679-9d2a-b77fd6c0bbbc" providerId="ADAL" clId="{97888795-649C-473E-B942-5C4295F99374}" dt="2024-03-13T12:32:51.197" v="48" actId="26606"/>
          <ac:spMkLst>
            <pc:docMk/>
            <pc:sldMk cId="1833446683" sldId="298"/>
            <ac:spMk id="45074" creationId="{2D2964BB-484D-45AE-AD66-D407D0629652}"/>
          </ac:spMkLst>
        </pc:spChg>
        <pc:spChg chg="add">
          <ac:chgData name="Shivraj Sharma" userId="e2ac9427-934a-4679-9d2a-b77fd6c0bbbc" providerId="ADAL" clId="{97888795-649C-473E-B942-5C4295F99374}" dt="2024-03-13T12:32:51.197" v="48" actId="26606"/>
          <ac:spMkLst>
            <pc:docMk/>
            <pc:sldMk cId="1833446683" sldId="298"/>
            <ac:spMk id="45075" creationId="{228FB460-D3FF-4440-A020-05982A09E517}"/>
          </ac:spMkLst>
        </pc:spChg>
        <pc:spChg chg="add">
          <ac:chgData name="Shivraj Sharma" userId="e2ac9427-934a-4679-9d2a-b77fd6c0bbbc" providerId="ADAL" clId="{97888795-649C-473E-B942-5C4295F99374}" dt="2024-03-13T12:32:51.197" v="48" actId="26606"/>
          <ac:spMkLst>
            <pc:docMk/>
            <pc:sldMk cId="1833446683" sldId="298"/>
            <ac:spMk id="45076" creationId="{6691AC69-A76E-4DAB-B565-468B6B87ACF3}"/>
          </ac:spMkLst>
        </pc:spChg>
        <pc:spChg chg="add">
          <ac:chgData name="Shivraj Sharma" userId="e2ac9427-934a-4679-9d2a-b77fd6c0bbbc" providerId="ADAL" clId="{97888795-649C-473E-B942-5C4295F99374}" dt="2024-03-13T12:32:51.197" v="48" actId="26606"/>
          <ac:spMkLst>
            <pc:docMk/>
            <pc:sldMk cId="1833446683" sldId="298"/>
            <ac:spMk id="45077" creationId="{14847E93-7DC1-4D4B-8829-B19AA7137C50}"/>
          </ac:spMkLst>
        </pc:spChg>
        <pc:spChg chg="add">
          <ac:chgData name="Shivraj Sharma" userId="e2ac9427-934a-4679-9d2a-b77fd6c0bbbc" providerId="ADAL" clId="{97888795-649C-473E-B942-5C4295F99374}" dt="2024-03-13T12:32:51.197" v="48" actId="26606"/>
          <ac:spMkLst>
            <pc:docMk/>
            <pc:sldMk cId="1833446683" sldId="298"/>
            <ac:spMk id="45078" creationId="{5566D6E1-03A1-4D73-A4E0-35D74D568A04}"/>
          </ac:spMkLst>
        </pc:spChg>
        <pc:spChg chg="add">
          <ac:chgData name="Shivraj Sharma" userId="e2ac9427-934a-4679-9d2a-b77fd6c0bbbc" providerId="ADAL" clId="{97888795-649C-473E-B942-5C4295F99374}" dt="2024-03-13T12:32:51.197" v="48" actId="26606"/>
          <ac:spMkLst>
            <pc:docMk/>
            <pc:sldMk cId="1833446683" sldId="298"/>
            <ac:spMk id="45079" creationId="{9F835A99-04AC-494A-A572-AFE8413CC938}"/>
          </ac:spMkLst>
        </pc:spChg>
        <pc:grpChg chg="del">
          <ac:chgData name="Shivraj Sharma" userId="e2ac9427-934a-4679-9d2a-b77fd6c0bbbc" providerId="ADAL" clId="{97888795-649C-473E-B942-5C4295F99374}" dt="2024-03-13T12:30:10.935" v="21"/>
          <ac:grpSpMkLst>
            <pc:docMk/>
            <pc:sldMk cId="1833446683" sldId="298"/>
            <ac:grpSpMk id="2" creationId="{AA1375E3-3E53-4D75-BAB7-E5929BFCB25F}"/>
          </ac:grpSpMkLst>
        </pc:grpChg>
        <pc:grpChg chg="add del">
          <ac:chgData name="Shivraj Sharma" userId="e2ac9427-934a-4679-9d2a-b77fd6c0bbbc" providerId="ADAL" clId="{97888795-649C-473E-B942-5C4295F99374}" dt="2024-03-13T12:32:51.167" v="47" actId="26606"/>
          <ac:grpSpMkLst>
            <pc:docMk/>
            <pc:sldMk cId="1833446683" sldId="298"/>
            <ac:grpSpMk id="45064" creationId="{5D1A9D8B-3117-4D9D-BDA4-DD81895098B0}"/>
          </ac:grpSpMkLst>
        </pc:grpChg>
      </pc:sldChg>
      <pc:sldChg chg="addSp delSp modSp add mod setBg delDesignElem">
        <pc:chgData name="Shivraj Sharma" userId="e2ac9427-934a-4679-9d2a-b77fd6c0bbbc" providerId="ADAL" clId="{97888795-649C-473E-B942-5C4295F99374}" dt="2024-03-13T12:32:24.066" v="43" actId="26606"/>
        <pc:sldMkLst>
          <pc:docMk/>
          <pc:sldMk cId="3956317389" sldId="299"/>
        </pc:sldMkLst>
        <pc:spChg chg="del">
          <ac:chgData name="Shivraj Sharma" userId="e2ac9427-934a-4679-9d2a-b77fd6c0bbbc" providerId="ADAL" clId="{97888795-649C-473E-B942-5C4295F99374}" dt="2024-03-13T12:30:10.935" v="21"/>
          <ac:spMkLst>
            <pc:docMk/>
            <pc:sldMk cId="3956317389" sldId="299"/>
            <ac:spMk id="13" creationId="{FF9F2414-84E8-453E-B1F3-389FDE8192D9}"/>
          </ac:spMkLst>
        </pc:spChg>
        <pc:spChg chg="del">
          <ac:chgData name="Shivraj Sharma" userId="e2ac9427-934a-4679-9d2a-b77fd6c0bbbc" providerId="ADAL" clId="{97888795-649C-473E-B942-5C4295F99374}" dt="2024-03-13T12:30:10.935" v="21"/>
          <ac:spMkLst>
            <pc:docMk/>
            <pc:sldMk cId="3956317389" sldId="299"/>
            <ac:spMk id="14" creationId="{3ECA69A1-7536-43AC-85EF-C7106179F5ED}"/>
          </ac:spMkLst>
        </pc:spChg>
        <pc:spChg chg="del">
          <ac:chgData name="Shivraj Sharma" userId="e2ac9427-934a-4679-9d2a-b77fd6c0bbbc" providerId="ADAL" clId="{97888795-649C-473E-B942-5C4295F99374}" dt="2024-03-13T12:30:10.935" v="21"/>
          <ac:spMkLst>
            <pc:docMk/>
            <pc:sldMk cId="3956317389" sldId="299"/>
            <ac:spMk id="15" creationId="{9A97C86A-04D6-40F7-AE84-31AB43E6A846}"/>
          </ac:spMkLst>
        </pc:spChg>
        <pc:spChg chg="del">
          <ac:chgData name="Shivraj Sharma" userId="e2ac9427-934a-4679-9d2a-b77fd6c0bbbc" providerId="ADAL" clId="{97888795-649C-473E-B942-5C4295F99374}" dt="2024-03-13T12:30:10.935" v="21"/>
          <ac:spMkLst>
            <pc:docMk/>
            <pc:sldMk cId="3956317389" sldId="299"/>
            <ac:spMk id="16" creationId="{3783CA14-24A1-485C-8B30-D6A5D87987AD}"/>
          </ac:spMkLst>
        </pc:spChg>
        <pc:spChg chg="mod">
          <ac:chgData name="Shivraj Sharma" userId="e2ac9427-934a-4679-9d2a-b77fd6c0bbbc" providerId="ADAL" clId="{97888795-649C-473E-B942-5C4295F99374}" dt="2024-03-13T12:32:24.066" v="43" actId="26606"/>
          <ac:spMkLst>
            <pc:docMk/>
            <pc:sldMk cId="3956317389" sldId="299"/>
            <ac:spMk id="21" creationId="{1ADBD12D-FBB4-9746-A34B-3AC7817BEB09}"/>
          </ac:spMkLst>
        </pc:spChg>
        <pc:spChg chg="ord">
          <ac:chgData name="Shivraj Sharma" userId="e2ac9427-934a-4679-9d2a-b77fd6c0bbbc" providerId="ADAL" clId="{97888795-649C-473E-B942-5C4295F99374}" dt="2024-03-13T12:32:24.066" v="43" actId="26606"/>
          <ac:spMkLst>
            <pc:docMk/>
            <pc:sldMk cId="3956317389" sldId="299"/>
            <ac:spMk id="23" creationId="{065AF084-59E8-904E-9324-51336518AC74}"/>
          </ac:spMkLst>
        </pc:spChg>
        <pc:spChg chg="mod">
          <ac:chgData name="Shivraj Sharma" userId="e2ac9427-934a-4679-9d2a-b77fd6c0bbbc" providerId="ADAL" clId="{97888795-649C-473E-B942-5C4295F99374}" dt="2024-03-13T12:32:24.066" v="43" actId="26606"/>
          <ac:spMkLst>
            <pc:docMk/>
            <pc:sldMk cId="3956317389" sldId="299"/>
            <ac:spMk id="48129" creationId="{00000000-0000-0000-0000-000000000000}"/>
          </ac:spMkLst>
        </pc:spChg>
        <pc:spChg chg="add">
          <ac:chgData name="Shivraj Sharma" userId="e2ac9427-934a-4679-9d2a-b77fd6c0bbbc" providerId="ADAL" clId="{97888795-649C-473E-B942-5C4295F99374}" dt="2024-03-13T12:32:24.066" v="43" actId="26606"/>
          <ac:spMkLst>
            <pc:docMk/>
            <pc:sldMk cId="3956317389" sldId="299"/>
            <ac:spMk id="48134" creationId="{70DFC902-7D23-471A-B557-B6B6917D7A0D}"/>
          </ac:spMkLst>
        </pc:spChg>
        <pc:spChg chg="add">
          <ac:chgData name="Shivraj Sharma" userId="e2ac9427-934a-4679-9d2a-b77fd6c0bbbc" providerId="ADAL" clId="{97888795-649C-473E-B942-5C4295F99374}" dt="2024-03-13T12:32:24.066" v="43" actId="26606"/>
          <ac:spMkLst>
            <pc:docMk/>
            <pc:sldMk cId="3956317389" sldId="299"/>
            <ac:spMk id="48136" creationId="{A55D5633-D557-4DCA-982C-FF36EB7A1C00}"/>
          </ac:spMkLst>
        </pc:spChg>
        <pc:spChg chg="add">
          <ac:chgData name="Shivraj Sharma" userId="e2ac9427-934a-4679-9d2a-b77fd6c0bbbc" providerId="ADAL" clId="{97888795-649C-473E-B942-5C4295F99374}" dt="2024-03-13T12:32:24.066" v="43" actId="26606"/>
          <ac:spMkLst>
            <pc:docMk/>
            <pc:sldMk cId="3956317389" sldId="299"/>
            <ac:spMk id="48138" creationId="{450D3AD2-FA80-415F-A9CE-54D884561CD7}"/>
          </ac:spMkLst>
        </pc:spChg>
        <pc:grpChg chg="del">
          <ac:chgData name="Shivraj Sharma" userId="e2ac9427-934a-4679-9d2a-b77fd6c0bbbc" providerId="ADAL" clId="{97888795-649C-473E-B942-5C4295F99374}" dt="2024-03-13T12:30:10.935" v="21"/>
          <ac:grpSpMkLst>
            <pc:docMk/>
            <pc:sldMk cId="3956317389" sldId="299"/>
            <ac:grpSpMk id="2" creationId="{CB343D17-9934-455E-B326-2F39206BA44A}"/>
          </ac:grpSpMkLst>
        </pc:grpChg>
      </pc:sldChg>
      <pc:sldChg chg="addSp delSp modSp add mod setBg delDesignElem">
        <pc:chgData name="Shivraj Sharma" userId="e2ac9427-934a-4679-9d2a-b77fd6c0bbbc" providerId="ADAL" clId="{97888795-649C-473E-B942-5C4295F99374}" dt="2024-03-13T12:32:28.891" v="44" actId="26606"/>
        <pc:sldMkLst>
          <pc:docMk/>
          <pc:sldMk cId="2652294071" sldId="300"/>
        </pc:sldMkLst>
        <pc:spChg chg="del">
          <ac:chgData name="Shivraj Sharma" userId="e2ac9427-934a-4679-9d2a-b77fd6c0bbbc" providerId="ADAL" clId="{97888795-649C-473E-B942-5C4295F99374}" dt="2024-03-13T12:30:10.935" v="21"/>
          <ac:spMkLst>
            <pc:docMk/>
            <pc:sldMk cId="2652294071" sldId="300"/>
            <ac:spMk id="13" creationId="{FF9F2414-84E8-453E-B1F3-389FDE8192D9}"/>
          </ac:spMkLst>
        </pc:spChg>
        <pc:spChg chg="del">
          <ac:chgData name="Shivraj Sharma" userId="e2ac9427-934a-4679-9d2a-b77fd6c0bbbc" providerId="ADAL" clId="{97888795-649C-473E-B942-5C4295F99374}" dt="2024-03-13T12:30:10.935" v="21"/>
          <ac:spMkLst>
            <pc:docMk/>
            <pc:sldMk cId="2652294071" sldId="300"/>
            <ac:spMk id="14" creationId="{3ECA69A1-7536-43AC-85EF-C7106179F5ED}"/>
          </ac:spMkLst>
        </pc:spChg>
        <pc:spChg chg="del">
          <ac:chgData name="Shivraj Sharma" userId="e2ac9427-934a-4679-9d2a-b77fd6c0bbbc" providerId="ADAL" clId="{97888795-649C-473E-B942-5C4295F99374}" dt="2024-03-13T12:30:10.935" v="21"/>
          <ac:spMkLst>
            <pc:docMk/>
            <pc:sldMk cId="2652294071" sldId="300"/>
            <ac:spMk id="15" creationId="{9A97C86A-04D6-40F7-AE84-31AB43E6A846}"/>
          </ac:spMkLst>
        </pc:spChg>
        <pc:spChg chg="del">
          <ac:chgData name="Shivraj Sharma" userId="e2ac9427-934a-4679-9d2a-b77fd6c0bbbc" providerId="ADAL" clId="{97888795-649C-473E-B942-5C4295F99374}" dt="2024-03-13T12:30:10.935" v="21"/>
          <ac:spMkLst>
            <pc:docMk/>
            <pc:sldMk cId="2652294071" sldId="300"/>
            <ac:spMk id="16" creationId="{3783CA14-24A1-485C-8B30-D6A5D87987AD}"/>
          </ac:spMkLst>
        </pc:spChg>
        <pc:spChg chg="mod">
          <ac:chgData name="Shivraj Sharma" userId="e2ac9427-934a-4679-9d2a-b77fd6c0bbbc" providerId="ADAL" clId="{97888795-649C-473E-B942-5C4295F99374}" dt="2024-03-13T12:32:28.891" v="44" actId="26606"/>
          <ac:spMkLst>
            <pc:docMk/>
            <pc:sldMk cId="2652294071" sldId="300"/>
            <ac:spMk id="21" creationId="{1ADBD12D-FBB4-9746-A34B-3AC7817BEB09}"/>
          </ac:spMkLst>
        </pc:spChg>
        <pc:spChg chg="ord">
          <ac:chgData name="Shivraj Sharma" userId="e2ac9427-934a-4679-9d2a-b77fd6c0bbbc" providerId="ADAL" clId="{97888795-649C-473E-B942-5C4295F99374}" dt="2024-03-13T12:32:28.891" v="44" actId="26606"/>
          <ac:spMkLst>
            <pc:docMk/>
            <pc:sldMk cId="2652294071" sldId="300"/>
            <ac:spMk id="23" creationId="{065AF084-59E8-904E-9324-51336518AC74}"/>
          </ac:spMkLst>
        </pc:spChg>
        <pc:spChg chg="del">
          <ac:chgData name="Shivraj Sharma" userId="e2ac9427-934a-4679-9d2a-b77fd6c0bbbc" providerId="ADAL" clId="{97888795-649C-473E-B942-5C4295F99374}" dt="2024-03-13T12:30:10.935" v="21"/>
          <ac:spMkLst>
            <pc:docMk/>
            <pc:sldMk cId="2652294071" sldId="300"/>
            <ac:spMk id="134" creationId="{911A6C77-6109-4F77-975B-C375615A557E}"/>
          </ac:spMkLst>
        </pc:spChg>
        <pc:spChg chg="mod">
          <ac:chgData name="Shivraj Sharma" userId="e2ac9427-934a-4679-9d2a-b77fd6c0bbbc" providerId="ADAL" clId="{97888795-649C-473E-B942-5C4295F99374}" dt="2024-03-13T12:32:28.891" v="44" actId="26606"/>
          <ac:spMkLst>
            <pc:docMk/>
            <pc:sldMk cId="2652294071" sldId="300"/>
            <ac:spMk id="47105" creationId="{00000000-0000-0000-0000-000000000000}"/>
          </ac:spMkLst>
        </pc:spChg>
        <pc:spChg chg="mod">
          <ac:chgData name="Shivraj Sharma" userId="e2ac9427-934a-4679-9d2a-b77fd6c0bbbc" providerId="ADAL" clId="{97888795-649C-473E-B942-5C4295F99374}" dt="2024-03-13T12:32:28.891" v="44" actId="26606"/>
          <ac:spMkLst>
            <pc:docMk/>
            <pc:sldMk cId="2652294071" sldId="300"/>
            <ac:spMk id="47106" creationId="{00000000-0000-0000-0000-000000000000}"/>
          </ac:spMkLst>
        </pc:spChg>
        <pc:spChg chg="add">
          <ac:chgData name="Shivraj Sharma" userId="e2ac9427-934a-4679-9d2a-b77fd6c0bbbc" providerId="ADAL" clId="{97888795-649C-473E-B942-5C4295F99374}" dt="2024-03-13T12:32:28.891" v="44" actId="26606"/>
          <ac:spMkLst>
            <pc:docMk/>
            <pc:sldMk cId="2652294071" sldId="300"/>
            <ac:spMk id="47111" creationId="{4845A0EE-C4C8-4AE1-B3C6-1261368AC036}"/>
          </ac:spMkLst>
        </pc:spChg>
        <pc:grpChg chg="del">
          <ac:chgData name="Shivraj Sharma" userId="e2ac9427-934a-4679-9d2a-b77fd6c0bbbc" providerId="ADAL" clId="{97888795-649C-473E-B942-5C4295F99374}" dt="2024-03-13T12:30:10.935" v="21"/>
          <ac:grpSpMkLst>
            <pc:docMk/>
            <pc:sldMk cId="2652294071" sldId="300"/>
            <ac:grpSpMk id="2" creationId="{CB343D17-9934-455E-B326-2F39206BA44A}"/>
          </ac:grpSpMkLst>
        </pc:grpChg>
      </pc:sldChg>
      <pc:sldChg chg="addSp delSp modSp add mod setBg delDesignElem">
        <pc:chgData name="Shivraj Sharma" userId="e2ac9427-934a-4679-9d2a-b77fd6c0bbbc" providerId="ADAL" clId="{97888795-649C-473E-B942-5C4295F99374}" dt="2024-03-13T12:31:22.671" v="33" actId="123"/>
        <pc:sldMkLst>
          <pc:docMk/>
          <pc:sldMk cId="1884344281" sldId="305"/>
        </pc:sldMkLst>
        <pc:spChg chg="mod">
          <ac:chgData name="Shivraj Sharma" userId="e2ac9427-934a-4679-9d2a-b77fd6c0bbbc" providerId="ADAL" clId="{97888795-649C-473E-B942-5C4295F99374}" dt="2024-03-13T12:31:10.054" v="28" actId="14100"/>
          <ac:spMkLst>
            <pc:docMk/>
            <pc:sldMk cId="1884344281" sldId="305"/>
            <ac:spMk id="19" creationId="{00000000-0000-0000-0000-000000000000}"/>
          </ac:spMkLst>
        </pc:spChg>
        <pc:spChg chg="mod">
          <ac:chgData name="Shivraj Sharma" userId="e2ac9427-934a-4679-9d2a-b77fd6c0bbbc" providerId="ADAL" clId="{97888795-649C-473E-B942-5C4295F99374}" dt="2024-03-13T12:31:22.671" v="33" actId="123"/>
          <ac:spMkLst>
            <pc:docMk/>
            <pc:sldMk cId="1884344281" sldId="305"/>
            <ac:spMk id="20" creationId="{00000000-0000-0000-0000-000000000000}"/>
          </ac:spMkLst>
        </pc:spChg>
        <pc:spChg chg="add">
          <ac:chgData name="Shivraj Sharma" userId="e2ac9427-934a-4679-9d2a-b77fd6c0bbbc" providerId="ADAL" clId="{97888795-649C-473E-B942-5C4295F99374}" dt="2024-03-13T12:30:47.220" v="23" actId="26606"/>
          <ac:spMkLst>
            <pc:docMk/>
            <pc:sldMk cId="1884344281" sldId="305"/>
            <ac:spMk id="26" creationId="{B210AC1D-4063-4C6E-9528-FA9C4C0C18E6}"/>
          </ac:spMkLst>
        </pc:spChg>
        <pc:spChg chg="add">
          <ac:chgData name="Shivraj Sharma" userId="e2ac9427-934a-4679-9d2a-b77fd6c0bbbc" providerId="ADAL" clId="{97888795-649C-473E-B942-5C4295F99374}" dt="2024-03-13T12:30:47.220" v="23" actId="26606"/>
          <ac:spMkLst>
            <pc:docMk/>
            <pc:sldMk cId="1884344281" sldId="305"/>
            <ac:spMk id="28" creationId="{02F8C595-E68C-4306-AED8-DC7826A0A506}"/>
          </ac:spMkLst>
        </pc:spChg>
        <pc:spChg chg="del">
          <ac:chgData name="Shivraj Sharma" userId="e2ac9427-934a-4679-9d2a-b77fd6c0bbbc" providerId="ADAL" clId="{97888795-649C-473E-B942-5C4295F99374}" dt="2024-03-13T12:30:10.935" v="21"/>
          <ac:spMkLst>
            <pc:docMk/>
            <pc:sldMk cId="1884344281" sldId="305"/>
            <ac:spMk id="139" creationId="{29FDB030-9B49-4CED-8CCD-4D99382388AC}"/>
          </ac:spMkLst>
        </pc:spChg>
        <pc:spChg chg="del">
          <ac:chgData name="Shivraj Sharma" userId="e2ac9427-934a-4679-9d2a-b77fd6c0bbbc" providerId="ADAL" clId="{97888795-649C-473E-B942-5C4295F99374}" dt="2024-03-13T12:30:10.935" v="21"/>
          <ac:spMkLst>
            <pc:docMk/>
            <pc:sldMk cId="1884344281" sldId="305"/>
            <ac:spMk id="141" creationId="{3783CA14-24A1-485C-8B30-D6A5D87987AD}"/>
          </ac:spMkLst>
        </pc:spChg>
        <pc:spChg chg="del">
          <ac:chgData name="Shivraj Sharma" userId="e2ac9427-934a-4679-9d2a-b77fd6c0bbbc" providerId="ADAL" clId="{97888795-649C-473E-B942-5C4295F99374}" dt="2024-03-13T12:30:10.935" v="21"/>
          <ac:spMkLst>
            <pc:docMk/>
            <pc:sldMk cId="1884344281" sldId="305"/>
            <ac:spMk id="143" creationId="{9A97C86A-04D6-40F7-AE84-31AB43E6A846}"/>
          </ac:spMkLst>
        </pc:spChg>
        <pc:spChg chg="del">
          <ac:chgData name="Shivraj Sharma" userId="e2ac9427-934a-4679-9d2a-b77fd6c0bbbc" providerId="ADAL" clId="{97888795-649C-473E-B942-5C4295F99374}" dt="2024-03-13T12:30:10.935" v="21"/>
          <ac:spMkLst>
            <pc:docMk/>
            <pc:sldMk cId="1884344281" sldId="305"/>
            <ac:spMk id="145" creationId="{FF9F2414-84E8-453E-B1F3-389FDE8192D9}"/>
          </ac:spMkLst>
        </pc:spChg>
        <pc:spChg chg="del">
          <ac:chgData name="Shivraj Sharma" userId="e2ac9427-934a-4679-9d2a-b77fd6c0bbbc" providerId="ADAL" clId="{97888795-649C-473E-B942-5C4295F99374}" dt="2024-03-13T12:30:10.935" v="21"/>
          <ac:spMkLst>
            <pc:docMk/>
            <pc:sldMk cId="1884344281" sldId="305"/>
            <ac:spMk id="147" creationId="{3ECA69A1-7536-43AC-85EF-C7106179F5ED}"/>
          </ac:spMkLst>
        </pc:spChg>
        <pc:grpChg chg="del">
          <ac:chgData name="Shivraj Sharma" userId="e2ac9427-934a-4679-9d2a-b77fd6c0bbbc" providerId="ADAL" clId="{97888795-649C-473E-B942-5C4295F99374}" dt="2024-03-13T12:30:10.935" v="21"/>
          <ac:grpSpMkLst>
            <pc:docMk/>
            <pc:sldMk cId="1884344281" sldId="305"/>
            <ac:grpSpMk id="15" creationId="{AA1375E3-3E53-4D75-BAB7-E5929BFCB25F}"/>
          </ac:grpSpMkLst>
        </pc:grpChg>
        <pc:picChg chg="add">
          <ac:chgData name="Shivraj Sharma" userId="e2ac9427-934a-4679-9d2a-b77fd6c0bbbc" providerId="ADAL" clId="{97888795-649C-473E-B942-5C4295F99374}" dt="2024-03-13T12:30:47.220" v="23" actId="26606"/>
          <ac:picMkLst>
            <pc:docMk/>
            <pc:sldMk cId="1884344281" sldId="305"/>
            <ac:picMk id="22" creationId="{DFF3A5B7-B633-3CEF-3533-F5D6D58E6747}"/>
          </ac:picMkLst>
        </pc:picChg>
      </pc:sldChg>
      <pc:sldChg chg="addSp delSp modSp add mod setBg delDesignElem">
        <pc:chgData name="Shivraj Sharma" userId="e2ac9427-934a-4679-9d2a-b77fd6c0bbbc" providerId="ADAL" clId="{97888795-649C-473E-B942-5C4295F99374}" dt="2024-03-13T12:31:29.718" v="34" actId="26606"/>
        <pc:sldMkLst>
          <pc:docMk/>
          <pc:sldMk cId="4055364506" sldId="306"/>
        </pc:sldMkLst>
        <pc:spChg chg="mod">
          <ac:chgData name="Shivraj Sharma" userId="e2ac9427-934a-4679-9d2a-b77fd6c0bbbc" providerId="ADAL" clId="{97888795-649C-473E-B942-5C4295F99374}" dt="2024-03-13T12:31:29.718" v="34" actId="26606"/>
          <ac:spMkLst>
            <pc:docMk/>
            <pc:sldMk cId="4055364506" sldId="306"/>
            <ac:spMk id="19" creationId="{00000000-0000-0000-0000-000000000000}"/>
          </ac:spMkLst>
        </pc:spChg>
        <pc:spChg chg="mod">
          <ac:chgData name="Shivraj Sharma" userId="e2ac9427-934a-4679-9d2a-b77fd6c0bbbc" providerId="ADAL" clId="{97888795-649C-473E-B942-5C4295F99374}" dt="2024-03-13T12:31:29.718" v="34" actId="26606"/>
          <ac:spMkLst>
            <pc:docMk/>
            <pc:sldMk cId="4055364506" sldId="306"/>
            <ac:spMk id="20" creationId="{00000000-0000-0000-0000-000000000000}"/>
          </ac:spMkLst>
        </pc:spChg>
        <pc:spChg chg="add">
          <ac:chgData name="Shivraj Sharma" userId="e2ac9427-934a-4679-9d2a-b77fd6c0bbbc" providerId="ADAL" clId="{97888795-649C-473E-B942-5C4295F99374}" dt="2024-03-13T12:31:29.718" v="34" actId="26606"/>
          <ac:spMkLst>
            <pc:docMk/>
            <pc:sldMk cId="4055364506" sldId="306"/>
            <ac:spMk id="26" creationId="{B210AC1D-4063-4C6E-9528-FA9C4C0C18E6}"/>
          </ac:spMkLst>
        </pc:spChg>
        <pc:spChg chg="add">
          <ac:chgData name="Shivraj Sharma" userId="e2ac9427-934a-4679-9d2a-b77fd6c0bbbc" providerId="ADAL" clId="{97888795-649C-473E-B942-5C4295F99374}" dt="2024-03-13T12:31:29.718" v="34" actId="26606"/>
          <ac:spMkLst>
            <pc:docMk/>
            <pc:sldMk cId="4055364506" sldId="306"/>
            <ac:spMk id="28" creationId="{02F8C595-E68C-4306-AED8-DC7826A0A506}"/>
          </ac:spMkLst>
        </pc:spChg>
        <pc:spChg chg="del">
          <ac:chgData name="Shivraj Sharma" userId="e2ac9427-934a-4679-9d2a-b77fd6c0bbbc" providerId="ADAL" clId="{97888795-649C-473E-B942-5C4295F99374}" dt="2024-03-13T12:30:10.935" v="21"/>
          <ac:spMkLst>
            <pc:docMk/>
            <pc:sldMk cId="4055364506" sldId="306"/>
            <ac:spMk id="139" creationId="{29FDB030-9B49-4CED-8CCD-4D99382388AC}"/>
          </ac:spMkLst>
        </pc:spChg>
        <pc:spChg chg="del">
          <ac:chgData name="Shivraj Sharma" userId="e2ac9427-934a-4679-9d2a-b77fd6c0bbbc" providerId="ADAL" clId="{97888795-649C-473E-B942-5C4295F99374}" dt="2024-03-13T12:30:10.935" v="21"/>
          <ac:spMkLst>
            <pc:docMk/>
            <pc:sldMk cId="4055364506" sldId="306"/>
            <ac:spMk id="141" creationId="{3783CA14-24A1-485C-8B30-D6A5D87987AD}"/>
          </ac:spMkLst>
        </pc:spChg>
        <pc:spChg chg="del">
          <ac:chgData name="Shivraj Sharma" userId="e2ac9427-934a-4679-9d2a-b77fd6c0bbbc" providerId="ADAL" clId="{97888795-649C-473E-B942-5C4295F99374}" dt="2024-03-13T12:30:10.935" v="21"/>
          <ac:spMkLst>
            <pc:docMk/>
            <pc:sldMk cId="4055364506" sldId="306"/>
            <ac:spMk id="143" creationId="{9A97C86A-04D6-40F7-AE84-31AB43E6A846}"/>
          </ac:spMkLst>
        </pc:spChg>
        <pc:spChg chg="del">
          <ac:chgData name="Shivraj Sharma" userId="e2ac9427-934a-4679-9d2a-b77fd6c0bbbc" providerId="ADAL" clId="{97888795-649C-473E-B942-5C4295F99374}" dt="2024-03-13T12:30:10.935" v="21"/>
          <ac:spMkLst>
            <pc:docMk/>
            <pc:sldMk cId="4055364506" sldId="306"/>
            <ac:spMk id="145" creationId="{FF9F2414-84E8-453E-B1F3-389FDE8192D9}"/>
          </ac:spMkLst>
        </pc:spChg>
        <pc:spChg chg="del">
          <ac:chgData name="Shivraj Sharma" userId="e2ac9427-934a-4679-9d2a-b77fd6c0bbbc" providerId="ADAL" clId="{97888795-649C-473E-B942-5C4295F99374}" dt="2024-03-13T12:30:10.935" v="21"/>
          <ac:spMkLst>
            <pc:docMk/>
            <pc:sldMk cId="4055364506" sldId="306"/>
            <ac:spMk id="147" creationId="{3ECA69A1-7536-43AC-85EF-C7106179F5ED}"/>
          </ac:spMkLst>
        </pc:spChg>
        <pc:grpChg chg="del">
          <ac:chgData name="Shivraj Sharma" userId="e2ac9427-934a-4679-9d2a-b77fd6c0bbbc" providerId="ADAL" clId="{97888795-649C-473E-B942-5C4295F99374}" dt="2024-03-13T12:30:10.935" v="21"/>
          <ac:grpSpMkLst>
            <pc:docMk/>
            <pc:sldMk cId="4055364506" sldId="306"/>
            <ac:grpSpMk id="15" creationId="{AA1375E3-3E53-4D75-BAB7-E5929BFCB25F}"/>
          </ac:grpSpMkLst>
        </pc:grpChg>
        <pc:picChg chg="add">
          <ac:chgData name="Shivraj Sharma" userId="e2ac9427-934a-4679-9d2a-b77fd6c0bbbc" providerId="ADAL" clId="{97888795-649C-473E-B942-5C4295F99374}" dt="2024-03-13T12:31:29.718" v="34" actId="26606"/>
          <ac:picMkLst>
            <pc:docMk/>
            <pc:sldMk cId="4055364506" sldId="306"/>
            <ac:picMk id="22" creationId="{A9DA2289-C2C9-EC23-3CD3-CC355397B8B1}"/>
          </ac:picMkLst>
        </pc:picChg>
      </pc:sldChg>
      <pc:sldChg chg="delSp modSp add mod setBg delDesignElem">
        <pc:chgData name="Shivraj Sharma" userId="e2ac9427-934a-4679-9d2a-b77fd6c0bbbc" providerId="ADAL" clId="{97888795-649C-473E-B942-5C4295F99374}" dt="2024-03-13T12:31:38.997" v="35" actId="207"/>
        <pc:sldMkLst>
          <pc:docMk/>
          <pc:sldMk cId="3161720310" sldId="307"/>
        </pc:sldMkLst>
        <pc:spChg chg="del">
          <ac:chgData name="Shivraj Sharma" userId="e2ac9427-934a-4679-9d2a-b77fd6c0bbbc" providerId="ADAL" clId="{97888795-649C-473E-B942-5C4295F99374}" dt="2024-03-13T12:30:10.935" v="21"/>
          <ac:spMkLst>
            <pc:docMk/>
            <pc:sldMk cId="3161720310" sldId="307"/>
            <ac:spMk id="14" creationId="{9A97C86A-04D6-40F7-AE84-31AB43E6A846}"/>
          </ac:spMkLst>
        </pc:spChg>
        <pc:spChg chg="del">
          <ac:chgData name="Shivraj Sharma" userId="e2ac9427-934a-4679-9d2a-b77fd6c0bbbc" providerId="ADAL" clId="{97888795-649C-473E-B942-5C4295F99374}" dt="2024-03-13T12:30:10.935" v="21"/>
          <ac:spMkLst>
            <pc:docMk/>
            <pc:sldMk cId="3161720310" sldId="307"/>
            <ac:spMk id="15" creationId="{FF9F2414-84E8-453E-B1F3-389FDE8192D9}"/>
          </ac:spMkLst>
        </pc:spChg>
        <pc:spChg chg="del">
          <ac:chgData name="Shivraj Sharma" userId="e2ac9427-934a-4679-9d2a-b77fd6c0bbbc" providerId="ADAL" clId="{97888795-649C-473E-B942-5C4295F99374}" dt="2024-03-13T12:30:10.935" v="21"/>
          <ac:spMkLst>
            <pc:docMk/>
            <pc:sldMk cId="3161720310" sldId="307"/>
            <ac:spMk id="16" creationId="{3ECA69A1-7536-43AC-85EF-C7106179F5ED}"/>
          </ac:spMkLst>
        </pc:spChg>
        <pc:spChg chg="mod">
          <ac:chgData name="Shivraj Sharma" userId="e2ac9427-934a-4679-9d2a-b77fd6c0bbbc" providerId="ADAL" clId="{97888795-649C-473E-B942-5C4295F99374}" dt="2024-03-13T12:31:38.997" v="35" actId="207"/>
          <ac:spMkLst>
            <pc:docMk/>
            <pc:sldMk cId="3161720310" sldId="307"/>
            <ac:spMk id="19" creationId="{00000000-0000-0000-0000-000000000000}"/>
          </ac:spMkLst>
        </pc:spChg>
        <pc:spChg chg="del">
          <ac:chgData name="Shivraj Sharma" userId="e2ac9427-934a-4679-9d2a-b77fd6c0bbbc" providerId="ADAL" clId="{97888795-649C-473E-B942-5C4295F99374}" dt="2024-03-13T12:30:10.935" v="21"/>
          <ac:spMkLst>
            <pc:docMk/>
            <pc:sldMk cId="3161720310" sldId="307"/>
            <ac:spMk id="20" creationId="{3783CA14-24A1-485C-8B30-D6A5D87987AD}"/>
          </ac:spMkLst>
        </pc:spChg>
        <pc:spChg chg="del">
          <ac:chgData name="Shivraj Sharma" userId="e2ac9427-934a-4679-9d2a-b77fd6c0bbbc" providerId="ADAL" clId="{97888795-649C-473E-B942-5C4295F99374}" dt="2024-03-13T12:30:10.935" v="21"/>
          <ac:spMkLst>
            <pc:docMk/>
            <pc:sldMk cId="3161720310" sldId="307"/>
            <ac:spMk id="70" creationId="{427D15F9-FBA9-45B6-A1EE-7E2610907483}"/>
          </ac:spMkLst>
        </pc:spChg>
        <pc:grpChg chg="del">
          <ac:chgData name="Shivraj Sharma" userId="e2ac9427-934a-4679-9d2a-b77fd6c0bbbc" providerId="ADAL" clId="{97888795-649C-473E-B942-5C4295F99374}" dt="2024-03-13T12:30:10.935" v="21"/>
          <ac:grpSpMkLst>
            <pc:docMk/>
            <pc:sldMk cId="3161720310" sldId="307"/>
            <ac:grpSpMk id="72" creationId="{549D845D-9A57-49AC-9523-BB0D6DA6FECA}"/>
          </ac:grpSpMkLst>
        </pc:grpChg>
      </pc:sldChg>
      <pc:sldChg chg="delSp modSp add mod setBg delDesignElem">
        <pc:chgData name="Shivraj Sharma" userId="e2ac9427-934a-4679-9d2a-b77fd6c0bbbc" providerId="ADAL" clId="{97888795-649C-473E-B942-5C4295F99374}" dt="2024-03-13T12:31:48.106" v="36" actId="207"/>
        <pc:sldMkLst>
          <pc:docMk/>
          <pc:sldMk cId="1983211912" sldId="308"/>
        </pc:sldMkLst>
        <pc:spChg chg="del">
          <ac:chgData name="Shivraj Sharma" userId="e2ac9427-934a-4679-9d2a-b77fd6c0bbbc" providerId="ADAL" clId="{97888795-649C-473E-B942-5C4295F99374}" dt="2024-03-13T12:30:10.935" v="21"/>
          <ac:spMkLst>
            <pc:docMk/>
            <pc:sldMk cId="1983211912" sldId="308"/>
            <ac:spMk id="14" creationId="{9A97C86A-04D6-40F7-AE84-31AB43E6A846}"/>
          </ac:spMkLst>
        </pc:spChg>
        <pc:spChg chg="del">
          <ac:chgData name="Shivraj Sharma" userId="e2ac9427-934a-4679-9d2a-b77fd6c0bbbc" providerId="ADAL" clId="{97888795-649C-473E-B942-5C4295F99374}" dt="2024-03-13T12:30:10.935" v="21"/>
          <ac:spMkLst>
            <pc:docMk/>
            <pc:sldMk cId="1983211912" sldId="308"/>
            <ac:spMk id="15" creationId="{FF9F2414-84E8-453E-B1F3-389FDE8192D9}"/>
          </ac:spMkLst>
        </pc:spChg>
        <pc:spChg chg="del">
          <ac:chgData name="Shivraj Sharma" userId="e2ac9427-934a-4679-9d2a-b77fd6c0bbbc" providerId="ADAL" clId="{97888795-649C-473E-B942-5C4295F99374}" dt="2024-03-13T12:30:10.935" v="21"/>
          <ac:spMkLst>
            <pc:docMk/>
            <pc:sldMk cId="1983211912" sldId="308"/>
            <ac:spMk id="16" creationId="{3ECA69A1-7536-43AC-85EF-C7106179F5ED}"/>
          </ac:spMkLst>
        </pc:spChg>
        <pc:spChg chg="mod">
          <ac:chgData name="Shivraj Sharma" userId="e2ac9427-934a-4679-9d2a-b77fd6c0bbbc" providerId="ADAL" clId="{97888795-649C-473E-B942-5C4295F99374}" dt="2024-03-13T12:31:48.106" v="36" actId="207"/>
          <ac:spMkLst>
            <pc:docMk/>
            <pc:sldMk cId="1983211912" sldId="308"/>
            <ac:spMk id="19" creationId="{00000000-0000-0000-0000-000000000000}"/>
          </ac:spMkLst>
        </pc:spChg>
        <pc:spChg chg="del">
          <ac:chgData name="Shivraj Sharma" userId="e2ac9427-934a-4679-9d2a-b77fd6c0bbbc" providerId="ADAL" clId="{97888795-649C-473E-B942-5C4295F99374}" dt="2024-03-13T12:30:10.935" v="21"/>
          <ac:spMkLst>
            <pc:docMk/>
            <pc:sldMk cId="1983211912" sldId="308"/>
            <ac:spMk id="20" creationId="{3783CA14-24A1-485C-8B30-D6A5D87987AD}"/>
          </ac:spMkLst>
        </pc:spChg>
        <pc:spChg chg="del">
          <ac:chgData name="Shivraj Sharma" userId="e2ac9427-934a-4679-9d2a-b77fd6c0bbbc" providerId="ADAL" clId="{97888795-649C-473E-B942-5C4295F99374}" dt="2024-03-13T12:30:10.935" v="21"/>
          <ac:spMkLst>
            <pc:docMk/>
            <pc:sldMk cId="1983211912" sldId="308"/>
            <ac:spMk id="70" creationId="{427D15F9-FBA9-45B6-A1EE-7E2610907483}"/>
          </ac:spMkLst>
        </pc:spChg>
        <pc:grpChg chg="del">
          <ac:chgData name="Shivraj Sharma" userId="e2ac9427-934a-4679-9d2a-b77fd6c0bbbc" providerId="ADAL" clId="{97888795-649C-473E-B942-5C4295F99374}" dt="2024-03-13T12:30:10.935" v="21"/>
          <ac:grpSpMkLst>
            <pc:docMk/>
            <pc:sldMk cId="1983211912" sldId="308"/>
            <ac:grpSpMk id="72" creationId="{549D845D-9A57-49AC-9523-BB0D6DA6FECA}"/>
          </ac:grpSpMkLst>
        </pc:grpChg>
      </pc:sldChg>
      <pc:sldChg chg="addSp delSp modSp add mod setBg delDesignElem">
        <pc:chgData name="Shivraj Sharma" userId="e2ac9427-934a-4679-9d2a-b77fd6c0bbbc" providerId="ADAL" clId="{97888795-649C-473E-B942-5C4295F99374}" dt="2024-03-13T12:32:15.429" v="42" actId="26606"/>
        <pc:sldMkLst>
          <pc:docMk/>
          <pc:sldMk cId="3697858308" sldId="309"/>
        </pc:sldMkLst>
        <pc:spChg chg="mod">
          <ac:chgData name="Shivraj Sharma" userId="e2ac9427-934a-4679-9d2a-b77fd6c0bbbc" providerId="ADAL" clId="{97888795-649C-473E-B942-5C4295F99374}" dt="2024-03-13T12:32:15.429" v="42" actId="26606"/>
          <ac:spMkLst>
            <pc:docMk/>
            <pc:sldMk cId="3697858308" sldId="309"/>
            <ac:spMk id="19" creationId="{00000000-0000-0000-0000-000000000000}"/>
          </ac:spMkLst>
        </pc:spChg>
        <pc:spChg chg="mod">
          <ac:chgData name="Shivraj Sharma" userId="e2ac9427-934a-4679-9d2a-b77fd6c0bbbc" providerId="ADAL" clId="{97888795-649C-473E-B942-5C4295F99374}" dt="2024-03-13T12:32:15.429" v="42" actId="26606"/>
          <ac:spMkLst>
            <pc:docMk/>
            <pc:sldMk cId="3697858308" sldId="309"/>
            <ac:spMk id="20" creationId="{00000000-0000-0000-0000-000000000000}"/>
          </ac:spMkLst>
        </pc:spChg>
        <pc:spChg chg="add">
          <ac:chgData name="Shivraj Sharma" userId="e2ac9427-934a-4679-9d2a-b77fd6c0bbbc" providerId="ADAL" clId="{97888795-649C-473E-B942-5C4295F99374}" dt="2024-03-13T12:32:15.429" v="42" actId="26606"/>
          <ac:spMkLst>
            <pc:docMk/>
            <pc:sldMk cId="3697858308" sldId="309"/>
            <ac:spMk id="25" creationId="{A7AE9375-4664-4DB2-922D-2782A6E439AC}"/>
          </ac:spMkLst>
        </pc:spChg>
        <pc:spChg chg="add">
          <ac:chgData name="Shivraj Sharma" userId="e2ac9427-934a-4679-9d2a-b77fd6c0bbbc" providerId="ADAL" clId="{97888795-649C-473E-B942-5C4295F99374}" dt="2024-03-13T12:32:15.429" v="42" actId="26606"/>
          <ac:spMkLst>
            <pc:docMk/>
            <pc:sldMk cId="3697858308" sldId="309"/>
            <ac:spMk id="29" creationId="{9DD005C1-8C51-42D6-9BEE-B9B83849743D}"/>
          </ac:spMkLst>
        </pc:spChg>
        <pc:spChg chg="del">
          <ac:chgData name="Shivraj Sharma" userId="e2ac9427-934a-4679-9d2a-b77fd6c0bbbc" providerId="ADAL" clId="{97888795-649C-473E-B942-5C4295F99374}" dt="2024-03-13T12:30:10.935" v="21"/>
          <ac:spMkLst>
            <pc:docMk/>
            <pc:sldMk cId="3697858308" sldId="309"/>
            <ac:spMk id="139" creationId="{29FDB030-9B49-4CED-8CCD-4D99382388AC}"/>
          </ac:spMkLst>
        </pc:spChg>
        <pc:spChg chg="del">
          <ac:chgData name="Shivraj Sharma" userId="e2ac9427-934a-4679-9d2a-b77fd6c0bbbc" providerId="ADAL" clId="{97888795-649C-473E-B942-5C4295F99374}" dt="2024-03-13T12:30:10.935" v="21"/>
          <ac:spMkLst>
            <pc:docMk/>
            <pc:sldMk cId="3697858308" sldId="309"/>
            <ac:spMk id="141" creationId="{3783CA14-24A1-485C-8B30-D6A5D87987AD}"/>
          </ac:spMkLst>
        </pc:spChg>
        <pc:spChg chg="del">
          <ac:chgData name="Shivraj Sharma" userId="e2ac9427-934a-4679-9d2a-b77fd6c0bbbc" providerId="ADAL" clId="{97888795-649C-473E-B942-5C4295F99374}" dt="2024-03-13T12:30:10.935" v="21"/>
          <ac:spMkLst>
            <pc:docMk/>
            <pc:sldMk cId="3697858308" sldId="309"/>
            <ac:spMk id="143" creationId="{9A97C86A-04D6-40F7-AE84-31AB43E6A846}"/>
          </ac:spMkLst>
        </pc:spChg>
        <pc:spChg chg="del">
          <ac:chgData name="Shivraj Sharma" userId="e2ac9427-934a-4679-9d2a-b77fd6c0bbbc" providerId="ADAL" clId="{97888795-649C-473E-B942-5C4295F99374}" dt="2024-03-13T12:30:10.935" v="21"/>
          <ac:spMkLst>
            <pc:docMk/>
            <pc:sldMk cId="3697858308" sldId="309"/>
            <ac:spMk id="145" creationId="{FF9F2414-84E8-453E-B1F3-389FDE8192D9}"/>
          </ac:spMkLst>
        </pc:spChg>
        <pc:spChg chg="del">
          <ac:chgData name="Shivraj Sharma" userId="e2ac9427-934a-4679-9d2a-b77fd6c0bbbc" providerId="ADAL" clId="{97888795-649C-473E-B942-5C4295F99374}" dt="2024-03-13T12:30:10.935" v="21"/>
          <ac:spMkLst>
            <pc:docMk/>
            <pc:sldMk cId="3697858308" sldId="309"/>
            <ac:spMk id="147" creationId="{3ECA69A1-7536-43AC-85EF-C7106179F5ED}"/>
          </ac:spMkLst>
        </pc:spChg>
        <pc:grpChg chg="del">
          <ac:chgData name="Shivraj Sharma" userId="e2ac9427-934a-4679-9d2a-b77fd6c0bbbc" providerId="ADAL" clId="{97888795-649C-473E-B942-5C4295F99374}" dt="2024-03-13T12:30:10.935" v="21"/>
          <ac:grpSpMkLst>
            <pc:docMk/>
            <pc:sldMk cId="3697858308" sldId="309"/>
            <ac:grpSpMk id="15" creationId="{AA1375E3-3E53-4D75-BAB7-E5929BFCB25F}"/>
          </ac:grpSpMkLst>
        </pc:grpChg>
        <pc:cxnChg chg="add">
          <ac:chgData name="Shivraj Sharma" userId="e2ac9427-934a-4679-9d2a-b77fd6c0bbbc" providerId="ADAL" clId="{97888795-649C-473E-B942-5C4295F99374}" dt="2024-03-13T12:32:15.429" v="42" actId="26606"/>
          <ac:cxnSpMkLst>
            <pc:docMk/>
            <pc:sldMk cId="3697858308" sldId="309"/>
            <ac:cxnSpMk id="27" creationId="{EE504C98-6397-41C1-A8D8-2D9C4ED307E0}"/>
          </ac:cxnSpMkLst>
        </pc:cxnChg>
      </pc:sldChg>
      <pc:sldChg chg="addSp delSp modSp add mod setBg delDesignElem">
        <pc:chgData name="Shivraj Sharma" userId="e2ac9427-934a-4679-9d2a-b77fd6c0bbbc" providerId="ADAL" clId="{97888795-649C-473E-B942-5C4295F99374}" dt="2024-03-13T12:32:00.976" v="41" actId="26606"/>
        <pc:sldMkLst>
          <pc:docMk/>
          <pc:sldMk cId="1997015974" sldId="310"/>
        </pc:sldMkLst>
        <pc:spChg chg="mod">
          <ac:chgData name="Shivraj Sharma" userId="e2ac9427-934a-4679-9d2a-b77fd6c0bbbc" providerId="ADAL" clId="{97888795-649C-473E-B942-5C4295F99374}" dt="2024-03-13T12:32:00.976" v="41" actId="26606"/>
          <ac:spMkLst>
            <pc:docMk/>
            <pc:sldMk cId="1997015974" sldId="310"/>
            <ac:spMk id="19" creationId="{00000000-0000-0000-0000-000000000000}"/>
          </ac:spMkLst>
        </pc:spChg>
        <pc:spChg chg="mod">
          <ac:chgData name="Shivraj Sharma" userId="e2ac9427-934a-4679-9d2a-b77fd6c0bbbc" providerId="ADAL" clId="{97888795-649C-473E-B942-5C4295F99374}" dt="2024-03-13T12:32:00.976" v="41" actId="26606"/>
          <ac:spMkLst>
            <pc:docMk/>
            <pc:sldMk cId="1997015974" sldId="310"/>
            <ac:spMk id="20" creationId="{00000000-0000-0000-0000-000000000000}"/>
          </ac:spMkLst>
        </pc:spChg>
        <pc:spChg chg="add">
          <ac:chgData name="Shivraj Sharma" userId="e2ac9427-934a-4679-9d2a-b77fd6c0bbbc" providerId="ADAL" clId="{97888795-649C-473E-B942-5C4295F99374}" dt="2024-03-13T12:32:00.976" v="41" actId="26606"/>
          <ac:spMkLst>
            <pc:docMk/>
            <pc:sldMk cId="1997015974" sldId="310"/>
            <ac:spMk id="25" creationId="{A7AE9375-4664-4DB2-922D-2782A6E439AC}"/>
          </ac:spMkLst>
        </pc:spChg>
        <pc:spChg chg="add del">
          <ac:chgData name="Shivraj Sharma" userId="e2ac9427-934a-4679-9d2a-b77fd6c0bbbc" providerId="ADAL" clId="{97888795-649C-473E-B942-5C4295F99374}" dt="2024-03-13T12:31:58.045" v="38" actId="26606"/>
          <ac:spMkLst>
            <pc:docMk/>
            <pc:sldMk cId="1997015974" sldId="310"/>
            <ac:spMk id="26" creationId="{C0763A76-9F1C-4FC5-82B7-DD475DA461B2}"/>
          </ac:spMkLst>
        </pc:spChg>
        <pc:spChg chg="add del">
          <ac:chgData name="Shivraj Sharma" userId="e2ac9427-934a-4679-9d2a-b77fd6c0bbbc" providerId="ADAL" clId="{97888795-649C-473E-B942-5C4295F99374}" dt="2024-03-13T12:31:58.045" v="38" actId="26606"/>
          <ac:spMkLst>
            <pc:docMk/>
            <pc:sldMk cId="1997015974" sldId="310"/>
            <ac:spMk id="28" creationId="{E81BF4F6-F2CF-4984-9D14-D6966D92F99F}"/>
          </ac:spMkLst>
        </pc:spChg>
        <pc:spChg chg="add">
          <ac:chgData name="Shivraj Sharma" userId="e2ac9427-934a-4679-9d2a-b77fd6c0bbbc" providerId="ADAL" clId="{97888795-649C-473E-B942-5C4295F99374}" dt="2024-03-13T12:32:00.976" v="41" actId="26606"/>
          <ac:spMkLst>
            <pc:docMk/>
            <pc:sldMk cId="1997015974" sldId="310"/>
            <ac:spMk id="29" creationId="{9DD005C1-8C51-42D6-9BEE-B9B83849743D}"/>
          </ac:spMkLst>
        </pc:spChg>
        <pc:spChg chg="add del">
          <ac:chgData name="Shivraj Sharma" userId="e2ac9427-934a-4679-9d2a-b77fd6c0bbbc" providerId="ADAL" clId="{97888795-649C-473E-B942-5C4295F99374}" dt="2024-03-13T12:32:00.955" v="40" actId="26606"/>
          <ac:spMkLst>
            <pc:docMk/>
            <pc:sldMk cId="1997015974" sldId="310"/>
            <ac:spMk id="30" creationId="{B210AC1D-4063-4C6E-9528-FA9C4C0C18E6}"/>
          </ac:spMkLst>
        </pc:spChg>
        <pc:spChg chg="add del">
          <ac:chgData name="Shivraj Sharma" userId="e2ac9427-934a-4679-9d2a-b77fd6c0bbbc" providerId="ADAL" clId="{97888795-649C-473E-B942-5C4295F99374}" dt="2024-03-13T12:32:00.955" v="40" actId="26606"/>
          <ac:spMkLst>
            <pc:docMk/>
            <pc:sldMk cId="1997015974" sldId="310"/>
            <ac:spMk id="31" creationId="{02F8C595-E68C-4306-AED8-DC7826A0A506}"/>
          </ac:spMkLst>
        </pc:spChg>
        <pc:spChg chg="del">
          <ac:chgData name="Shivraj Sharma" userId="e2ac9427-934a-4679-9d2a-b77fd6c0bbbc" providerId="ADAL" clId="{97888795-649C-473E-B942-5C4295F99374}" dt="2024-03-13T12:30:10.935" v="21"/>
          <ac:spMkLst>
            <pc:docMk/>
            <pc:sldMk cId="1997015974" sldId="310"/>
            <ac:spMk id="139" creationId="{29FDB030-9B49-4CED-8CCD-4D99382388AC}"/>
          </ac:spMkLst>
        </pc:spChg>
        <pc:spChg chg="del">
          <ac:chgData name="Shivraj Sharma" userId="e2ac9427-934a-4679-9d2a-b77fd6c0bbbc" providerId="ADAL" clId="{97888795-649C-473E-B942-5C4295F99374}" dt="2024-03-13T12:30:10.935" v="21"/>
          <ac:spMkLst>
            <pc:docMk/>
            <pc:sldMk cId="1997015974" sldId="310"/>
            <ac:spMk id="141" creationId="{3783CA14-24A1-485C-8B30-D6A5D87987AD}"/>
          </ac:spMkLst>
        </pc:spChg>
        <pc:spChg chg="del">
          <ac:chgData name="Shivraj Sharma" userId="e2ac9427-934a-4679-9d2a-b77fd6c0bbbc" providerId="ADAL" clId="{97888795-649C-473E-B942-5C4295F99374}" dt="2024-03-13T12:30:10.935" v="21"/>
          <ac:spMkLst>
            <pc:docMk/>
            <pc:sldMk cId="1997015974" sldId="310"/>
            <ac:spMk id="143" creationId="{9A97C86A-04D6-40F7-AE84-31AB43E6A846}"/>
          </ac:spMkLst>
        </pc:spChg>
        <pc:spChg chg="del">
          <ac:chgData name="Shivraj Sharma" userId="e2ac9427-934a-4679-9d2a-b77fd6c0bbbc" providerId="ADAL" clId="{97888795-649C-473E-B942-5C4295F99374}" dt="2024-03-13T12:30:10.935" v="21"/>
          <ac:spMkLst>
            <pc:docMk/>
            <pc:sldMk cId="1997015974" sldId="310"/>
            <ac:spMk id="145" creationId="{FF9F2414-84E8-453E-B1F3-389FDE8192D9}"/>
          </ac:spMkLst>
        </pc:spChg>
        <pc:spChg chg="del">
          <ac:chgData name="Shivraj Sharma" userId="e2ac9427-934a-4679-9d2a-b77fd6c0bbbc" providerId="ADAL" clId="{97888795-649C-473E-B942-5C4295F99374}" dt="2024-03-13T12:30:10.935" v="21"/>
          <ac:spMkLst>
            <pc:docMk/>
            <pc:sldMk cId="1997015974" sldId="310"/>
            <ac:spMk id="147" creationId="{3ECA69A1-7536-43AC-85EF-C7106179F5ED}"/>
          </ac:spMkLst>
        </pc:spChg>
        <pc:grpChg chg="del">
          <ac:chgData name="Shivraj Sharma" userId="e2ac9427-934a-4679-9d2a-b77fd6c0bbbc" providerId="ADAL" clId="{97888795-649C-473E-B942-5C4295F99374}" dt="2024-03-13T12:30:10.935" v="21"/>
          <ac:grpSpMkLst>
            <pc:docMk/>
            <pc:sldMk cId="1997015974" sldId="310"/>
            <ac:grpSpMk id="15" creationId="{AA1375E3-3E53-4D75-BAB7-E5929BFCB25F}"/>
          </ac:grpSpMkLst>
        </pc:grpChg>
        <pc:picChg chg="add del">
          <ac:chgData name="Shivraj Sharma" userId="e2ac9427-934a-4679-9d2a-b77fd6c0bbbc" providerId="ADAL" clId="{97888795-649C-473E-B942-5C4295F99374}" dt="2024-03-13T12:31:58.045" v="38" actId="26606"/>
          <ac:picMkLst>
            <pc:docMk/>
            <pc:sldMk cId="1997015974" sldId="310"/>
            <ac:picMk id="22" creationId="{38AE5846-3041-D944-DC2C-42C356EB2DDA}"/>
          </ac:picMkLst>
        </pc:picChg>
        <pc:picChg chg="add del">
          <ac:chgData name="Shivraj Sharma" userId="e2ac9427-934a-4679-9d2a-b77fd6c0bbbc" providerId="ADAL" clId="{97888795-649C-473E-B942-5C4295F99374}" dt="2024-03-13T12:32:00.955" v="40" actId="26606"/>
          <ac:picMkLst>
            <pc:docMk/>
            <pc:sldMk cId="1997015974" sldId="310"/>
            <ac:picMk id="32" creationId="{F514F17C-FC53-8719-4B28-599C883BCA7C}"/>
          </ac:picMkLst>
        </pc:picChg>
        <pc:cxnChg chg="add">
          <ac:chgData name="Shivraj Sharma" userId="e2ac9427-934a-4679-9d2a-b77fd6c0bbbc" providerId="ADAL" clId="{97888795-649C-473E-B942-5C4295F99374}" dt="2024-03-13T12:32:00.976" v="41" actId="26606"/>
          <ac:cxnSpMkLst>
            <pc:docMk/>
            <pc:sldMk cId="1997015974" sldId="310"/>
            <ac:cxnSpMk id="27" creationId="{EE504C98-6397-41C1-A8D8-2D9C4ED307E0}"/>
          </ac:cxnSpMkLst>
        </pc:cxnChg>
      </pc:sldChg>
      <pc:sldChg chg="delSp add setBg delDesignElem">
        <pc:chgData name="Shivraj Sharma" userId="e2ac9427-934a-4679-9d2a-b77fd6c0bbbc" providerId="ADAL" clId="{97888795-649C-473E-B942-5C4295F99374}" dt="2024-03-13T12:30:10.935" v="21"/>
        <pc:sldMkLst>
          <pc:docMk/>
          <pc:sldMk cId="876663910" sldId="311"/>
        </pc:sldMkLst>
        <pc:spChg chg="del">
          <ac:chgData name="Shivraj Sharma" userId="e2ac9427-934a-4679-9d2a-b77fd6c0bbbc" providerId="ADAL" clId="{97888795-649C-473E-B942-5C4295F99374}" dt="2024-03-13T12:30:10.935" v="21"/>
          <ac:spMkLst>
            <pc:docMk/>
            <pc:sldMk cId="876663910" sldId="311"/>
            <ac:spMk id="135" creationId="{F3060C83-F051-4F0E-ABAD-AA0DFC48B218}"/>
          </ac:spMkLst>
        </pc:spChg>
        <pc:spChg chg="del">
          <ac:chgData name="Shivraj Sharma" userId="e2ac9427-934a-4679-9d2a-b77fd6c0bbbc" providerId="ADAL" clId="{97888795-649C-473E-B942-5C4295F99374}" dt="2024-03-13T12:30:10.935" v="21"/>
          <ac:spMkLst>
            <pc:docMk/>
            <pc:sldMk cId="876663910" sldId="311"/>
            <ac:spMk id="137" creationId="{83C98ABE-055B-441F-B07E-44F97F083C39}"/>
          </ac:spMkLst>
        </pc:spChg>
        <pc:spChg chg="del">
          <ac:chgData name="Shivraj Sharma" userId="e2ac9427-934a-4679-9d2a-b77fd6c0bbbc" providerId="ADAL" clId="{97888795-649C-473E-B942-5C4295F99374}" dt="2024-03-13T12:30:10.935" v="21"/>
          <ac:spMkLst>
            <pc:docMk/>
            <pc:sldMk cId="876663910" sldId="311"/>
            <ac:spMk id="139" creationId="{29FDB030-9B49-4CED-8CCD-4D99382388AC}"/>
          </ac:spMkLst>
        </pc:spChg>
        <pc:spChg chg="del">
          <ac:chgData name="Shivraj Sharma" userId="e2ac9427-934a-4679-9d2a-b77fd6c0bbbc" providerId="ADAL" clId="{97888795-649C-473E-B942-5C4295F99374}" dt="2024-03-13T12:30:10.935" v="21"/>
          <ac:spMkLst>
            <pc:docMk/>
            <pc:sldMk cId="876663910" sldId="311"/>
            <ac:spMk id="141" creationId="{3783CA14-24A1-485C-8B30-D6A5D87987AD}"/>
          </ac:spMkLst>
        </pc:spChg>
        <pc:spChg chg="del">
          <ac:chgData name="Shivraj Sharma" userId="e2ac9427-934a-4679-9d2a-b77fd6c0bbbc" providerId="ADAL" clId="{97888795-649C-473E-B942-5C4295F99374}" dt="2024-03-13T12:30:10.935" v="21"/>
          <ac:spMkLst>
            <pc:docMk/>
            <pc:sldMk cId="876663910" sldId="311"/>
            <ac:spMk id="143" creationId="{9A97C86A-04D6-40F7-AE84-31AB43E6A846}"/>
          </ac:spMkLst>
        </pc:spChg>
        <pc:spChg chg="del">
          <ac:chgData name="Shivraj Sharma" userId="e2ac9427-934a-4679-9d2a-b77fd6c0bbbc" providerId="ADAL" clId="{97888795-649C-473E-B942-5C4295F99374}" dt="2024-03-13T12:30:10.935" v="21"/>
          <ac:spMkLst>
            <pc:docMk/>
            <pc:sldMk cId="876663910" sldId="311"/>
            <ac:spMk id="145" creationId="{FF9F2414-84E8-453E-B1F3-389FDE8192D9}"/>
          </ac:spMkLst>
        </pc:spChg>
        <pc:spChg chg="del">
          <ac:chgData name="Shivraj Sharma" userId="e2ac9427-934a-4679-9d2a-b77fd6c0bbbc" providerId="ADAL" clId="{97888795-649C-473E-B942-5C4295F99374}" dt="2024-03-13T12:30:10.935" v="21"/>
          <ac:spMkLst>
            <pc:docMk/>
            <pc:sldMk cId="876663910" sldId="311"/>
            <ac:spMk id="147" creationId="{3ECA69A1-7536-43AC-85EF-C7106179F5ED}"/>
          </ac:spMkLst>
        </pc:spChg>
      </pc:sldChg>
      <pc:sldChg chg="delSp add setBg delDesignElem">
        <pc:chgData name="Shivraj Sharma" userId="e2ac9427-934a-4679-9d2a-b77fd6c0bbbc" providerId="ADAL" clId="{97888795-649C-473E-B942-5C4295F99374}" dt="2024-03-13T12:30:10.935" v="21"/>
        <pc:sldMkLst>
          <pc:docMk/>
          <pc:sldMk cId="3640981114" sldId="312"/>
        </pc:sldMkLst>
        <pc:spChg chg="del">
          <ac:chgData name="Shivraj Sharma" userId="e2ac9427-934a-4679-9d2a-b77fd6c0bbbc" providerId="ADAL" clId="{97888795-649C-473E-B942-5C4295F99374}" dt="2024-03-13T12:30:10.935" v="21"/>
          <ac:spMkLst>
            <pc:docMk/>
            <pc:sldMk cId="3640981114" sldId="312"/>
            <ac:spMk id="155" creationId="{3ECA69A1-7536-43AC-85EF-C7106179F5ED}"/>
          </ac:spMkLst>
        </pc:spChg>
        <pc:spChg chg="del">
          <ac:chgData name="Shivraj Sharma" userId="e2ac9427-934a-4679-9d2a-b77fd6c0bbbc" providerId="ADAL" clId="{97888795-649C-473E-B942-5C4295F99374}" dt="2024-03-13T12:30:10.935" v="21"/>
          <ac:spMkLst>
            <pc:docMk/>
            <pc:sldMk cId="3640981114" sldId="312"/>
            <ac:spMk id="3084" creationId="{F3060C83-F051-4F0E-ABAD-AA0DFC48B218}"/>
          </ac:spMkLst>
        </pc:spChg>
        <pc:spChg chg="del">
          <ac:chgData name="Shivraj Sharma" userId="e2ac9427-934a-4679-9d2a-b77fd6c0bbbc" providerId="ADAL" clId="{97888795-649C-473E-B942-5C4295F99374}" dt="2024-03-13T12:30:10.935" v="21"/>
          <ac:spMkLst>
            <pc:docMk/>
            <pc:sldMk cId="3640981114" sldId="312"/>
            <ac:spMk id="3085" creationId="{83C98ABE-055B-441F-B07E-44F97F083C39}"/>
          </ac:spMkLst>
        </pc:spChg>
        <pc:spChg chg="del">
          <ac:chgData name="Shivraj Sharma" userId="e2ac9427-934a-4679-9d2a-b77fd6c0bbbc" providerId="ADAL" clId="{97888795-649C-473E-B942-5C4295F99374}" dt="2024-03-13T12:30:10.935" v="21"/>
          <ac:spMkLst>
            <pc:docMk/>
            <pc:sldMk cId="3640981114" sldId="312"/>
            <ac:spMk id="3086" creationId="{29FDB030-9B49-4CED-8CCD-4D99382388AC}"/>
          </ac:spMkLst>
        </pc:spChg>
        <pc:spChg chg="del">
          <ac:chgData name="Shivraj Sharma" userId="e2ac9427-934a-4679-9d2a-b77fd6c0bbbc" providerId="ADAL" clId="{97888795-649C-473E-B942-5C4295F99374}" dt="2024-03-13T12:30:10.935" v="21"/>
          <ac:spMkLst>
            <pc:docMk/>
            <pc:sldMk cId="3640981114" sldId="312"/>
            <ac:spMk id="3087" creationId="{3783CA14-24A1-485C-8B30-D6A5D87987AD}"/>
          </ac:spMkLst>
        </pc:spChg>
        <pc:spChg chg="del">
          <ac:chgData name="Shivraj Sharma" userId="e2ac9427-934a-4679-9d2a-b77fd6c0bbbc" providerId="ADAL" clId="{97888795-649C-473E-B942-5C4295F99374}" dt="2024-03-13T12:30:10.935" v="21"/>
          <ac:spMkLst>
            <pc:docMk/>
            <pc:sldMk cId="3640981114" sldId="312"/>
            <ac:spMk id="3088" creationId="{9A97C86A-04D6-40F7-AE84-31AB43E6A846}"/>
          </ac:spMkLst>
        </pc:spChg>
        <pc:spChg chg="del">
          <ac:chgData name="Shivraj Sharma" userId="e2ac9427-934a-4679-9d2a-b77fd6c0bbbc" providerId="ADAL" clId="{97888795-649C-473E-B942-5C4295F99374}" dt="2024-03-13T12:30:10.935" v="21"/>
          <ac:spMkLst>
            <pc:docMk/>
            <pc:sldMk cId="3640981114" sldId="312"/>
            <ac:spMk id="3089" creationId="{FF9F2414-84E8-453E-B1F3-389FDE8192D9}"/>
          </ac:spMkLst>
        </pc:spChg>
      </pc:sldChg>
      <pc:sldChg chg="addSp delSp modSp add mod setBg delDesignElem">
        <pc:chgData name="Shivraj Sharma" userId="e2ac9427-934a-4679-9d2a-b77fd6c0bbbc" providerId="ADAL" clId="{97888795-649C-473E-B942-5C4295F99374}" dt="2024-03-13T12:33:06" v="53" actId="5793"/>
        <pc:sldMkLst>
          <pc:docMk/>
          <pc:sldMk cId="1738943903" sldId="313"/>
        </pc:sldMkLst>
        <pc:spChg chg="mod">
          <ac:chgData name="Shivraj Sharma" userId="e2ac9427-934a-4679-9d2a-b77fd6c0bbbc" providerId="ADAL" clId="{97888795-649C-473E-B942-5C4295F99374}" dt="2024-03-13T12:33:02.930" v="52" actId="26606"/>
          <ac:spMkLst>
            <pc:docMk/>
            <pc:sldMk cId="1738943903" sldId="313"/>
            <ac:spMk id="19" creationId="{00000000-0000-0000-0000-000000000000}"/>
          </ac:spMkLst>
        </pc:spChg>
        <pc:spChg chg="del">
          <ac:chgData name="Shivraj Sharma" userId="e2ac9427-934a-4679-9d2a-b77fd6c0bbbc" providerId="ADAL" clId="{97888795-649C-473E-B942-5C4295F99374}" dt="2024-03-13T12:30:10.935" v="21"/>
          <ac:spMkLst>
            <pc:docMk/>
            <pc:sldMk cId="1738943903" sldId="313"/>
            <ac:spMk id="139" creationId="{29FDB030-9B49-4CED-8CCD-4D99382388AC}"/>
          </ac:spMkLst>
        </pc:spChg>
        <pc:spChg chg="del">
          <ac:chgData name="Shivraj Sharma" userId="e2ac9427-934a-4679-9d2a-b77fd6c0bbbc" providerId="ADAL" clId="{97888795-649C-473E-B942-5C4295F99374}" dt="2024-03-13T12:30:10.935" v="21"/>
          <ac:spMkLst>
            <pc:docMk/>
            <pc:sldMk cId="1738943903" sldId="313"/>
            <ac:spMk id="141" creationId="{3783CA14-24A1-485C-8B30-D6A5D87987AD}"/>
          </ac:spMkLst>
        </pc:spChg>
        <pc:spChg chg="del">
          <ac:chgData name="Shivraj Sharma" userId="e2ac9427-934a-4679-9d2a-b77fd6c0bbbc" providerId="ADAL" clId="{97888795-649C-473E-B942-5C4295F99374}" dt="2024-03-13T12:30:10.935" v="21"/>
          <ac:spMkLst>
            <pc:docMk/>
            <pc:sldMk cId="1738943903" sldId="313"/>
            <ac:spMk id="143" creationId="{9A97C86A-04D6-40F7-AE84-31AB43E6A846}"/>
          </ac:spMkLst>
        </pc:spChg>
        <pc:spChg chg="del">
          <ac:chgData name="Shivraj Sharma" userId="e2ac9427-934a-4679-9d2a-b77fd6c0bbbc" providerId="ADAL" clId="{97888795-649C-473E-B942-5C4295F99374}" dt="2024-03-13T12:30:10.935" v="21"/>
          <ac:spMkLst>
            <pc:docMk/>
            <pc:sldMk cId="1738943903" sldId="313"/>
            <ac:spMk id="145" creationId="{FF9F2414-84E8-453E-B1F3-389FDE8192D9}"/>
          </ac:spMkLst>
        </pc:spChg>
        <pc:spChg chg="del">
          <ac:chgData name="Shivraj Sharma" userId="e2ac9427-934a-4679-9d2a-b77fd6c0bbbc" providerId="ADAL" clId="{97888795-649C-473E-B942-5C4295F99374}" dt="2024-03-13T12:30:10.935" v="21"/>
          <ac:spMkLst>
            <pc:docMk/>
            <pc:sldMk cId="1738943903" sldId="313"/>
            <ac:spMk id="147" creationId="{3ECA69A1-7536-43AC-85EF-C7106179F5ED}"/>
          </ac:spMkLst>
        </pc:spChg>
        <pc:spChg chg="mod">
          <ac:chgData name="Shivraj Sharma" userId="e2ac9427-934a-4679-9d2a-b77fd6c0bbbc" providerId="ADAL" clId="{97888795-649C-473E-B942-5C4295F99374}" dt="2024-03-13T12:33:06" v="53" actId="5793"/>
          <ac:spMkLst>
            <pc:docMk/>
            <pc:sldMk cId="1738943903" sldId="313"/>
            <ac:spMk id="45057" creationId="{00000000-0000-0000-0000-000000000000}"/>
          </ac:spMkLst>
        </pc:spChg>
        <pc:spChg chg="add">
          <ac:chgData name="Shivraj Sharma" userId="e2ac9427-934a-4679-9d2a-b77fd6c0bbbc" providerId="ADAL" clId="{97888795-649C-473E-B942-5C4295F99374}" dt="2024-03-13T12:33:02.930" v="52" actId="26606"/>
          <ac:spMkLst>
            <pc:docMk/>
            <pc:sldMk cId="1738943903" sldId="313"/>
            <ac:spMk id="45062" creationId="{1709F1D5-B0F1-4714-A239-E5B61C161915}"/>
          </ac:spMkLst>
        </pc:spChg>
        <pc:spChg chg="add">
          <ac:chgData name="Shivraj Sharma" userId="e2ac9427-934a-4679-9d2a-b77fd6c0bbbc" providerId="ADAL" clId="{97888795-649C-473E-B942-5C4295F99374}" dt="2024-03-13T12:33:02.930" v="52" actId="26606"/>
          <ac:spMkLst>
            <pc:docMk/>
            <pc:sldMk cId="1738943903" sldId="313"/>
            <ac:spMk id="45064" creationId="{228FB460-D3FF-4440-A020-05982A09E517}"/>
          </ac:spMkLst>
        </pc:spChg>
        <pc:spChg chg="add">
          <ac:chgData name="Shivraj Sharma" userId="e2ac9427-934a-4679-9d2a-b77fd6c0bbbc" providerId="ADAL" clId="{97888795-649C-473E-B942-5C4295F99374}" dt="2024-03-13T12:33:02.930" v="52" actId="26606"/>
          <ac:spMkLst>
            <pc:docMk/>
            <pc:sldMk cId="1738943903" sldId="313"/>
            <ac:spMk id="45066" creationId="{14847E93-7DC1-4D4B-8829-B19AA7137C50}"/>
          </ac:spMkLst>
        </pc:spChg>
        <pc:spChg chg="add">
          <ac:chgData name="Shivraj Sharma" userId="e2ac9427-934a-4679-9d2a-b77fd6c0bbbc" providerId="ADAL" clId="{97888795-649C-473E-B942-5C4295F99374}" dt="2024-03-13T12:33:02.930" v="52" actId="26606"/>
          <ac:spMkLst>
            <pc:docMk/>
            <pc:sldMk cId="1738943903" sldId="313"/>
            <ac:spMk id="45068" creationId="{5566D6E1-03A1-4D73-A4E0-35D74D568A04}"/>
          </ac:spMkLst>
        </pc:spChg>
        <pc:spChg chg="add">
          <ac:chgData name="Shivraj Sharma" userId="e2ac9427-934a-4679-9d2a-b77fd6c0bbbc" providerId="ADAL" clId="{97888795-649C-473E-B942-5C4295F99374}" dt="2024-03-13T12:33:02.930" v="52" actId="26606"/>
          <ac:spMkLst>
            <pc:docMk/>
            <pc:sldMk cId="1738943903" sldId="313"/>
            <ac:spMk id="45070" creationId="{9F835A99-04AC-494A-A572-AFE8413CC938}"/>
          </ac:spMkLst>
        </pc:spChg>
        <pc:spChg chg="add">
          <ac:chgData name="Shivraj Sharma" userId="e2ac9427-934a-4679-9d2a-b77fd6c0bbbc" providerId="ADAL" clId="{97888795-649C-473E-B942-5C4295F99374}" dt="2024-03-13T12:33:02.930" v="52" actId="26606"/>
          <ac:spMkLst>
            <pc:docMk/>
            <pc:sldMk cId="1738943903" sldId="313"/>
            <ac:spMk id="45072" creationId="{7B786209-1B0B-4CA9-9BDD-F7327066A84D}"/>
          </ac:spMkLst>
        </pc:spChg>
        <pc:spChg chg="add">
          <ac:chgData name="Shivraj Sharma" userId="e2ac9427-934a-4679-9d2a-b77fd6c0bbbc" providerId="ADAL" clId="{97888795-649C-473E-B942-5C4295F99374}" dt="2024-03-13T12:33:02.930" v="52" actId="26606"/>
          <ac:spMkLst>
            <pc:docMk/>
            <pc:sldMk cId="1738943903" sldId="313"/>
            <ac:spMk id="45074" creationId="{2D2964BB-484D-45AE-AD66-D407D0629652}"/>
          </ac:spMkLst>
        </pc:spChg>
        <pc:spChg chg="add">
          <ac:chgData name="Shivraj Sharma" userId="e2ac9427-934a-4679-9d2a-b77fd6c0bbbc" providerId="ADAL" clId="{97888795-649C-473E-B942-5C4295F99374}" dt="2024-03-13T12:33:02.930" v="52" actId="26606"/>
          <ac:spMkLst>
            <pc:docMk/>
            <pc:sldMk cId="1738943903" sldId="313"/>
            <ac:spMk id="45076" creationId="{6691AC69-A76E-4DAB-B565-468B6B87ACF3}"/>
          </ac:spMkLst>
        </pc:spChg>
        <pc:grpChg chg="del">
          <ac:chgData name="Shivraj Sharma" userId="e2ac9427-934a-4679-9d2a-b77fd6c0bbbc" providerId="ADAL" clId="{97888795-649C-473E-B942-5C4295F99374}" dt="2024-03-13T12:30:10.935" v="21"/>
          <ac:grpSpMkLst>
            <pc:docMk/>
            <pc:sldMk cId="1738943903" sldId="313"/>
            <ac:grpSpMk id="2" creationId="{AA1375E3-3E53-4D75-BAB7-E5929BFCB25F}"/>
          </ac:grpSpMkLst>
        </pc:grpChg>
      </pc:sldChg>
      <pc:sldChg chg="addSp delSp modSp add mod setBg delDesignElem">
        <pc:chgData name="Shivraj Sharma" userId="e2ac9427-934a-4679-9d2a-b77fd6c0bbbc" providerId="ADAL" clId="{97888795-649C-473E-B942-5C4295F99374}" dt="2024-03-13T12:33:17.436" v="55" actId="12"/>
        <pc:sldMkLst>
          <pc:docMk/>
          <pc:sldMk cId="3749994025" sldId="314"/>
        </pc:sldMkLst>
        <pc:spChg chg="del">
          <ac:chgData name="Shivraj Sharma" userId="e2ac9427-934a-4679-9d2a-b77fd6c0bbbc" providerId="ADAL" clId="{97888795-649C-473E-B942-5C4295F99374}" dt="2024-03-13T12:30:10.935" v="21"/>
          <ac:spMkLst>
            <pc:docMk/>
            <pc:sldMk cId="3749994025" sldId="314"/>
            <ac:spMk id="13" creationId="{FF9F2414-84E8-453E-B1F3-389FDE8192D9}"/>
          </ac:spMkLst>
        </pc:spChg>
        <pc:spChg chg="del">
          <ac:chgData name="Shivraj Sharma" userId="e2ac9427-934a-4679-9d2a-b77fd6c0bbbc" providerId="ADAL" clId="{97888795-649C-473E-B942-5C4295F99374}" dt="2024-03-13T12:30:10.935" v="21"/>
          <ac:spMkLst>
            <pc:docMk/>
            <pc:sldMk cId="3749994025" sldId="314"/>
            <ac:spMk id="14" creationId="{3ECA69A1-7536-43AC-85EF-C7106179F5ED}"/>
          </ac:spMkLst>
        </pc:spChg>
        <pc:spChg chg="del">
          <ac:chgData name="Shivraj Sharma" userId="e2ac9427-934a-4679-9d2a-b77fd6c0bbbc" providerId="ADAL" clId="{97888795-649C-473E-B942-5C4295F99374}" dt="2024-03-13T12:30:10.935" v="21"/>
          <ac:spMkLst>
            <pc:docMk/>
            <pc:sldMk cId="3749994025" sldId="314"/>
            <ac:spMk id="15" creationId="{9A97C86A-04D6-40F7-AE84-31AB43E6A846}"/>
          </ac:spMkLst>
        </pc:spChg>
        <pc:spChg chg="del">
          <ac:chgData name="Shivraj Sharma" userId="e2ac9427-934a-4679-9d2a-b77fd6c0bbbc" providerId="ADAL" clId="{97888795-649C-473E-B942-5C4295F99374}" dt="2024-03-13T12:30:10.935" v="21"/>
          <ac:spMkLst>
            <pc:docMk/>
            <pc:sldMk cId="3749994025" sldId="314"/>
            <ac:spMk id="16" creationId="{3783CA14-24A1-485C-8B30-D6A5D87987AD}"/>
          </ac:spMkLst>
        </pc:spChg>
        <pc:spChg chg="mod">
          <ac:chgData name="Shivraj Sharma" userId="e2ac9427-934a-4679-9d2a-b77fd6c0bbbc" providerId="ADAL" clId="{97888795-649C-473E-B942-5C4295F99374}" dt="2024-03-13T12:33:11.623" v="54" actId="26606"/>
          <ac:spMkLst>
            <pc:docMk/>
            <pc:sldMk cId="3749994025" sldId="314"/>
            <ac:spMk id="21" creationId="{1ADBD12D-FBB4-9746-A34B-3AC7817BEB09}"/>
          </ac:spMkLst>
        </pc:spChg>
        <pc:spChg chg="ord">
          <ac:chgData name="Shivraj Sharma" userId="e2ac9427-934a-4679-9d2a-b77fd6c0bbbc" providerId="ADAL" clId="{97888795-649C-473E-B942-5C4295F99374}" dt="2024-03-13T12:33:11.623" v="54" actId="26606"/>
          <ac:spMkLst>
            <pc:docMk/>
            <pc:sldMk cId="3749994025" sldId="314"/>
            <ac:spMk id="23" creationId="{065AF084-59E8-904E-9324-51336518AC74}"/>
          </ac:spMkLst>
        </pc:spChg>
        <pc:spChg chg="del">
          <ac:chgData name="Shivraj Sharma" userId="e2ac9427-934a-4679-9d2a-b77fd6c0bbbc" providerId="ADAL" clId="{97888795-649C-473E-B942-5C4295F99374}" dt="2024-03-13T12:30:10.935" v="21"/>
          <ac:spMkLst>
            <pc:docMk/>
            <pc:sldMk cId="3749994025" sldId="314"/>
            <ac:spMk id="134" creationId="{911A6C77-6109-4F77-975B-C375615A557E}"/>
          </ac:spMkLst>
        </pc:spChg>
        <pc:spChg chg="mod">
          <ac:chgData name="Shivraj Sharma" userId="e2ac9427-934a-4679-9d2a-b77fd6c0bbbc" providerId="ADAL" clId="{97888795-649C-473E-B942-5C4295F99374}" dt="2024-03-13T12:33:17.436" v="55" actId="12"/>
          <ac:spMkLst>
            <pc:docMk/>
            <pc:sldMk cId="3749994025" sldId="314"/>
            <ac:spMk id="47105" creationId="{00000000-0000-0000-0000-000000000000}"/>
          </ac:spMkLst>
        </pc:spChg>
        <pc:spChg chg="add">
          <ac:chgData name="Shivraj Sharma" userId="e2ac9427-934a-4679-9d2a-b77fd6c0bbbc" providerId="ADAL" clId="{97888795-649C-473E-B942-5C4295F99374}" dt="2024-03-13T12:33:11.623" v="54" actId="26606"/>
          <ac:spMkLst>
            <pc:docMk/>
            <pc:sldMk cId="3749994025" sldId="314"/>
            <ac:spMk id="47110" creationId="{1BB867FF-FC45-48F7-8104-F89BE54909F1}"/>
          </ac:spMkLst>
        </pc:spChg>
        <pc:spChg chg="add">
          <ac:chgData name="Shivraj Sharma" userId="e2ac9427-934a-4679-9d2a-b77fd6c0bbbc" providerId="ADAL" clId="{97888795-649C-473E-B942-5C4295F99374}" dt="2024-03-13T12:33:11.623" v="54" actId="26606"/>
          <ac:spMkLst>
            <pc:docMk/>
            <pc:sldMk cId="3749994025" sldId="314"/>
            <ac:spMk id="47112" creationId="{8BB56887-D0D5-4F0C-9E19-7247EB83C8B7}"/>
          </ac:spMkLst>
        </pc:spChg>
        <pc:spChg chg="add">
          <ac:chgData name="Shivraj Sharma" userId="e2ac9427-934a-4679-9d2a-b77fd6c0bbbc" providerId="ADAL" clId="{97888795-649C-473E-B942-5C4295F99374}" dt="2024-03-13T12:33:11.623" v="54" actId="26606"/>
          <ac:spMkLst>
            <pc:docMk/>
            <pc:sldMk cId="3749994025" sldId="314"/>
            <ac:spMk id="47114" creationId="{081E4A58-353D-44AE-B2FC-2A74E2E400F7}"/>
          </ac:spMkLst>
        </pc:spChg>
        <pc:grpChg chg="del">
          <ac:chgData name="Shivraj Sharma" userId="e2ac9427-934a-4679-9d2a-b77fd6c0bbbc" providerId="ADAL" clId="{97888795-649C-473E-B942-5C4295F99374}" dt="2024-03-13T12:30:10.935" v="21"/>
          <ac:grpSpMkLst>
            <pc:docMk/>
            <pc:sldMk cId="3749994025" sldId="314"/>
            <ac:grpSpMk id="2" creationId="{CB343D17-9934-455E-B326-2F39206BA44A}"/>
          </ac:grpSpMkLst>
        </pc:grpChg>
      </pc:sldChg>
      <pc:sldChg chg="add setBg">
        <pc:chgData name="Shivraj Sharma" userId="e2ac9427-934a-4679-9d2a-b77fd6c0bbbc" providerId="ADAL" clId="{97888795-649C-473E-B942-5C4295F99374}" dt="2024-03-13T12:30:10.935" v="21"/>
        <pc:sldMkLst>
          <pc:docMk/>
          <pc:sldMk cId="1438699236" sldId="315"/>
        </pc:sldMkLst>
      </pc:sldChg>
      <pc:sldChg chg="addSp delSp modSp add mod setBg delDesignElem">
        <pc:chgData name="Shivraj Sharma" userId="e2ac9427-934a-4679-9d2a-b77fd6c0bbbc" providerId="ADAL" clId="{97888795-649C-473E-B942-5C4295F99374}" dt="2024-03-13T12:33:31.349" v="57" actId="12"/>
        <pc:sldMkLst>
          <pc:docMk/>
          <pc:sldMk cId="2525327408" sldId="316"/>
        </pc:sldMkLst>
        <pc:spChg chg="mod">
          <ac:chgData name="Shivraj Sharma" userId="e2ac9427-934a-4679-9d2a-b77fd6c0bbbc" providerId="ADAL" clId="{97888795-649C-473E-B942-5C4295F99374}" dt="2024-03-13T12:33:27.917" v="56" actId="26606"/>
          <ac:spMkLst>
            <pc:docMk/>
            <pc:sldMk cId="2525327408" sldId="316"/>
            <ac:spMk id="19" creationId="{00000000-0000-0000-0000-000000000000}"/>
          </ac:spMkLst>
        </pc:spChg>
        <pc:spChg chg="del">
          <ac:chgData name="Shivraj Sharma" userId="e2ac9427-934a-4679-9d2a-b77fd6c0bbbc" providerId="ADAL" clId="{97888795-649C-473E-B942-5C4295F99374}" dt="2024-03-13T12:30:10.935" v="21"/>
          <ac:spMkLst>
            <pc:docMk/>
            <pc:sldMk cId="2525327408" sldId="316"/>
            <ac:spMk id="139" creationId="{29FDB030-9B49-4CED-8CCD-4D99382388AC}"/>
          </ac:spMkLst>
        </pc:spChg>
        <pc:spChg chg="del">
          <ac:chgData name="Shivraj Sharma" userId="e2ac9427-934a-4679-9d2a-b77fd6c0bbbc" providerId="ADAL" clId="{97888795-649C-473E-B942-5C4295F99374}" dt="2024-03-13T12:30:10.935" v="21"/>
          <ac:spMkLst>
            <pc:docMk/>
            <pc:sldMk cId="2525327408" sldId="316"/>
            <ac:spMk id="141" creationId="{3783CA14-24A1-485C-8B30-D6A5D87987AD}"/>
          </ac:spMkLst>
        </pc:spChg>
        <pc:spChg chg="del">
          <ac:chgData name="Shivraj Sharma" userId="e2ac9427-934a-4679-9d2a-b77fd6c0bbbc" providerId="ADAL" clId="{97888795-649C-473E-B942-5C4295F99374}" dt="2024-03-13T12:30:10.935" v="21"/>
          <ac:spMkLst>
            <pc:docMk/>
            <pc:sldMk cId="2525327408" sldId="316"/>
            <ac:spMk id="143" creationId="{9A97C86A-04D6-40F7-AE84-31AB43E6A846}"/>
          </ac:spMkLst>
        </pc:spChg>
        <pc:spChg chg="del">
          <ac:chgData name="Shivraj Sharma" userId="e2ac9427-934a-4679-9d2a-b77fd6c0bbbc" providerId="ADAL" clId="{97888795-649C-473E-B942-5C4295F99374}" dt="2024-03-13T12:30:10.935" v="21"/>
          <ac:spMkLst>
            <pc:docMk/>
            <pc:sldMk cId="2525327408" sldId="316"/>
            <ac:spMk id="145" creationId="{FF9F2414-84E8-453E-B1F3-389FDE8192D9}"/>
          </ac:spMkLst>
        </pc:spChg>
        <pc:spChg chg="del">
          <ac:chgData name="Shivraj Sharma" userId="e2ac9427-934a-4679-9d2a-b77fd6c0bbbc" providerId="ADAL" clId="{97888795-649C-473E-B942-5C4295F99374}" dt="2024-03-13T12:30:10.935" v="21"/>
          <ac:spMkLst>
            <pc:docMk/>
            <pc:sldMk cId="2525327408" sldId="316"/>
            <ac:spMk id="147" creationId="{3ECA69A1-7536-43AC-85EF-C7106179F5ED}"/>
          </ac:spMkLst>
        </pc:spChg>
        <pc:spChg chg="mod">
          <ac:chgData name="Shivraj Sharma" userId="e2ac9427-934a-4679-9d2a-b77fd6c0bbbc" providerId="ADAL" clId="{97888795-649C-473E-B942-5C4295F99374}" dt="2024-03-13T12:33:31.349" v="57" actId="12"/>
          <ac:spMkLst>
            <pc:docMk/>
            <pc:sldMk cId="2525327408" sldId="316"/>
            <ac:spMk id="45057" creationId="{00000000-0000-0000-0000-000000000000}"/>
          </ac:spMkLst>
        </pc:spChg>
        <pc:spChg chg="add">
          <ac:chgData name="Shivraj Sharma" userId="e2ac9427-934a-4679-9d2a-b77fd6c0bbbc" providerId="ADAL" clId="{97888795-649C-473E-B942-5C4295F99374}" dt="2024-03-13T12:33:27.917" v="56" actId="26606"/>
          <ac:spMkLst>
            <pc:docMk/>
            <pc:sldMk cId="2525327408" sldId="316"/>
            <ac:spMk id="45062" creationId="{1709F1D5-B0F1-4714-A239-E5B61C161915}"/>
          </ac:spMkLst>
        </pc:spChg>
        <pc:spChg chg="add">
          <ac:chgData name="Shivraj Sharma" userId="e2ac9427-934a-4679-9d2a-b77fd6c0bbbc" providerId="ADAL" clId="{97888795-649C-473E-B942-5C4295F99374}" dt="2024-03-13T12:33:27.917" v="56" actId="26606"/>
          <ac:spMkLst>
            <pc:docMk/>
            <pc:sldMk cId="2525327408" sldId="316"/>
            <ac:spMk id="45064" creationId="{228FB460-D3FF-4440-A020-05982A09E517}"/>
          </ac:spMkLst>
        </pc:spChg>
        <pc:spChg chg="add">
          <ac:chgData name="Shivraj Sharma" userId="e2ac9427-934a-4679-9d2a-b77fd6c0bbbc" providerId="ADAL" clId="{97888795-649C-473E-B942-5C4295F99374}" dt="2024-03-13T12:33:27.917" v="56" actId="26606"/>
          <ac:spMkLst>
            <pc:docMk/>
            <pc:sldMk cId="2525327408" sldId="316"/>
            <ac:spMk id="45066" creationId="{14847E93-7DC1-4D4B-8829-B19AA7137C50}"/>
          </ac:spMkLst>
        </pc:spChg>
        <pc:spChg chg="add">
          <ac:chgData name="Shivraj Sharma" userId="e2ac9427-934a-4679-9d2a-b77fd6c0bbbc" providerId="ADAL" clId="{97888795-649C-473E-B942-5C4295F99374}" dt="2024-03-13T12:33:27.917" v="56" actId="26606"/>
          <ac:spMkLst>
            <pc:docMk/>
            <pc:sldMk cId="2525327408" sldId="316"/>
            <ac:spMk id="45068" creationId="{5566D6E1-03A1-4D73-A4E0-35D74D568A04}"/>
          </ac:spMkLst>
        </pc:spChg>
        <pc:spChg chg="add">
          <ac:chgData name="Shivraj Sharma" userId="e2ac9427-934a-4679-9d2a-b77fd6c0bbbc" providerId="ADAL" clId="{97888795-649C-473E-B942-5C4295F99374}" dt="2024-03-13T12:33:27.917" v="56" actId="26606"/>
          <ac:spMkLst>
            <pc:docMk/>
            <pc:sldMk cId="2525327408" sldId="316"/>
            <ac:spMk id="45070" creationId="{9F835A99-04AC-494A-A572-AFE8413CC938}"/>
          </ac:spMkLst>
        </pc:spChg>
        <pc:spChg chg="add">
          <ac:chgData name="Shivraj Sharma" userId="e2ac9427-934a-4679-9d2a-b77fd6c0bbbc" providerId="ADAL" clId="{97888795-649C-473E-B942-5C4295F99374}" dt="2024-03-13T12:33:27.917" v="56" actId="26606"/>
          <ac:spMkLst>
            <pc:docMk/>
            <pc:sldMk cId="2525327408" sldId="316"/>
            <ac:spMk id="45072" creationId="{7B786209-1B0B-4CA9-9BDD-F7327066A84D}"/>
          </ac:spMkLst>
        </pc:spChg>
        <pc:spChg chg="add">
          <ac:chgData name="Shivraj Sharma" userId="e2ac9427-934a-4679-9d2a-b77fd6c0bbbc" providerId="ADAL" clId="{97888795-649C-473E-B942-5C4295F99374}" dt="2024-03-13T12:33:27.917" v="56" actId="26606"/>
          <ac:spMkLst>
            <pc:docMk/>
            <pc:sldMk cId="2525327408" sldId="316"/>
            <ac:spMk id="45074" creationId="{2D2964BB-484D-45AE-AD66-D407D0629652}"/>
          </ac:spMkLst>
        </pc:spChg>
        <pc:spChg chg="add">
          <ac:chgData name="Shivraj Sharma" userId="e2ac9427-934a-4679-9d2a-b77fd6c0bbbc" providerId="ADAL" clId="{97888795-649C-473E-B942-5C4295F99374}" dt="2024-03-13T12:33:27.917" v="56" actId="26606"/>
          <ac:spMkLst>
            <pc:docMk/>
            <pc:sldMk cId="2525327408" sldId="316"/>
            <ac:spMk id="45076" creationId="{6691AC69-A76E-4DAB-B565-468B6B87ACF3}"/>
          </ac:spMkLst>
        </pc:spChg>
        <pc:grpChg chg="del">
          <ac:chgData name="Shivraj Sharma" userId="e2ac9427-934a-4679-9d2a-b77fd6c0bbbc" providerId="ADAL" clId="{97888795-649C-473E-B942-5C4295F99374}" dt="2024-03-13T12:30:10.935" v="21"/>
          <ac:grpSpMkLst>
            <pc:docMk/>
            <pc:sldMk cId="2525327408" sldId="316"/>
            <ac:grpSpMk id="2" creationId="{AA1375E3-3E53-4D75-BAB7-E5929BFCB25F}"/>
          </ac:grpSpMkLst>
        </pc:grpChg>
      </pc:sldChg>
      <pc:sldChg chg="add setBg">
        <pc:chgData name="Shivraj Sharma" userId="e2ac9427-934a-4679-9d2a-b77fd6c0bbbc" providerId="ADAL" clId="{97888795-649C-473E-B942-5C4295F99374}" dt="2024-03-13T12:30:10.935" v="21"/>
        <pc:sldMkLst>
          <pc:docMk/>
          <pc:sldMk cId="1255287152" sldId="317"/>
        </pc:sldMkLst>
      </pc:sldChg>
      <pc:sldChg chg="delSp add del setBg delDesignElem">
        <pc:chgData name="Shivraj Sharma" userId="e2ac9427-934a-4679-9d2a-b77fd6c0bbbc" providerId="ADAL" clId="{97888795-649C-473E-B942-5C4295F99374}" dt="2024-03-13T12:33:38.184" v="58" actId="47"/>
        <pc:sldMkLst>
          <pc:docMk/>
          <pc:sldMk cId="2772313703" sldId="318"/>
        </pc:sldMkLst>
        <pc:spChg chg="del">
          <ac:chgData name="Shivraj Sharma" userId="e2ac9427-934a-4679-9d2a-b77fd6c0bbbc" providerId="ADAL" clId="{97888795-649C-473E-B942-5C4295F99374}" dt="2024-03-13T12:30:10.935" v="21"/>
          <ac:spMkLst>
            <pc:docMk/>
            <pc:sldMk cId="2772313703" sldId="318"/>
            <ac:spMk id="50" creationId="{23962611-DFD5-4092-AAFD-559E3DFCE2C9}"/>
          </ac:spMkLst>
        </pc:spChg>
        <pc:picChg chg="del">
          <ac:chgData name="Shivraj Sharma" userId="e2ac9427-934a-4679-9d2a-b77fd6c0bbbc" providerId="ADAL" clId="{97888795-649C-473E-B942-5C4295F99374}" dt="2024-03-13T12:30:10.935" v="21"/>
          <ac:picMkLst>
            <pc:docMk/>
            <pc:sldMk cId="2772313703" sldId="318"/>
            <ac:picMk id="51" creationId="{2270F1FA-0425-408F-9861-80BF5AFB276D}"/>
          </ac:picMkLst>
        </pc:picChg>
      </pc:sldChg>
    </pc:docChg>
  </pc:docChgLst>
  <pc:docChgLst>
    <pc:chgData name="Shivraj Sharma" userId="e2ac9427-934a-4679-9d2a-b77fd6c0bbbc" providerId="ADAL" clId="{8058C19C-AC7B-474D-AB38-3E25150C9DC3}"/>
    <pc:docChg chg="undo custSel modSld">
      <pc:chgData name="Shivraj Sharma" userId="e2ac9427-934a-4679-9d2a-b77fd6c0bbbc" providerId="ADAL" clId="{8058C19C-AC7B-474D-AB38-3E25150C9DC3}" dt="2024-02-07T05:16:05.120" v="221" actId="1076"/>
      <pc:docMkLst>
        <pc:docMk/>
      </pc:docMkLst>
      <pc:sldChg chg="addSp delSp modSp mod">
        <pc:chgData name="Shivraj Sharma" userId="e2ac9427-934a-4679-9d2a-b77fd6c0bbbc" providerId="ADAL" clId="{8058C19C-AC7B-474D-AB38-3E25150C9DC3}" dt="2024-02-07T05:16:05.120" v="221" actId="1076"/>
        <pc:sldMkLst>
          <pc:docMk/>
          <pc:sldMk cId="0" sldId="268"/>
        </pc:sldMkLst>
        <pc:spChg chg="mod">
          <ac:chgData name="Shivraj Sharma" userId="e2ac9427-934a-4679-9d2a-b77fd6c0bbbc" providerId="ADAL" clId="{8058C19C-AC7B-474D-AB38-3E25150C9DC3}" dt="2024-02-03T05:22:14.786" v="27" actId="123"/>
          <ac:spMkLst>
            <pc:docMk/>
            <pc:sldMk cId="0" sldId="268"/>
            <ac:spMk id="4" creationId="{00000000-0000-0000-0000-000000000000}"/>
          </ac:spMkLst>
        </pc:spChg>
        <pc:spChg chg="del mod">
          <ac:chgData name="Shivraj Sharma" userId="e2ac9427-934a-4679-9d2a-b77fd6c0bbbc" providerId="ADAL" clId="{8058C19C-AC7B-474D-AB38-3E25150C9DC3}" dt="2024-02-07T05:15:41.955" v="215"/>
          <ac:spMkLst>
            <pc:docMk/>
            <pc:sldMk cId="0" sldId="268"/>
            <ac:spMk id="5" creationId="{00000000-0000-0000-0000-000000000000}"/>
          </ac:spMkLst>
        </pc:spChg>
        <pc:spChg chg="mod">
          <ac:chgData name="Shivraj Sharma" userId="e2ac9427-934a-4679-9d2a-b77fd6c0bbbc" providerId="ADAL" clId="{8058C19C-AC7B-474D-AB38-3E25150C9DC3}" dt="2024-02-07T05:16:05.120" v="221" actId="1076"/>
          <ac:spMkLst>
            <pc:docMk/>
            <pc:sldMk cId="0" sldId="268"/>
            <ac:spMk id="6" creationId="{00000000-0000-0000-0000-000000000000}"/>
          </ac:spMkLst>
        </pc:spChg>
        <pc:spChg chg="del mod">
          <ac:chgData name="Shivraj Sharma" userId="e2ac9427-934a-4679-9d2a-b77fd6c0bbbc" providerId="ADAL" clId="{8058C19C-AC7B-474D-AB38-3E25150C9DC3}" dt="2024-02-07T05:15:01.699" v="199" actId="478"/>
          <ac:spMkLst>
            <pc:docMk/>
            <pc:sldMk cId="0" sldId="268"/>
            <ac:spMk id="7" creationId="{00000000-0000-0000-0000-000000000000}"/>
          </ac:spMkLst>
        </pc:spChg>
        <pc:spChg chg="add del mod">
          <ac:chgData name="Shivraj Sharma" userId="e2ac9427-934a-4679-9d2a-b77fd6c0bbbc" providerId="ADAL" clId="{8058C19C-AC7B-474D-AB38-3E25150C9DC3}" dt="2024-02-07T05:14:58.264" v="198" actId="478"/>
          <ac:spMkLst>
            <pc:docMk/>
            <pc:sldMk cId="0" sldId="268"/>
            <ac:spMk id="8" creationId="{00000000-0000-0000-0000-000000000000}"/>
          </ac:spMkLst>
        </pc:spChg>
        <pc:spChg chg="del mod">
          <ac:chgData name="Shivraj Sharma" userId="e2ac9427-934a-4679-9d2a-b77fd6c0bbbc" providerId="ADAL" clId="{8058C19C-AC7B-474D-AB38-3E25150C9DC3}" dt="2024-02-07T05:15:41.950" v="213"/>
          <ac:spMkLst>
            <pc:docMk/>
            <pc:sldMk cId="0" sldId="268"/>
            <ac:spMk id="9" creationId="{00000000-0000-0000-0000-000000000000}"/>
          </ac:spMkLst>
        </pc:spChg>
      </pc:sldChg>
    </pc:docChg>
  </pc:docChgLst>
  <pc:docChgLst>
    <pc:chgData name="Shivraj Sharma" userId="e2ac9427-934a-4679-9d2a-b77fd6c0bbbc" providerId="ADAL" clId="{B9A46FCC-02DF-459C-8716-6622E2755D7B}"/>
    <pc:docChg chg="modSld">
      <pc:chgData name="Shivraj Sharma" userId="e2ac9427-934a-4679-9d2a-b77fd6c0bbbc" providerId="ADAL" clId="{B9A46FCC-02DF-459C-8716-6622E2755D7B}" dt="2023-03-14T02:39:14.935" v="50" actId="20577"/>
      <pc:docMkLst>
        <pc:docMk/>
      </pc:docMkLst>
      <pc:sldChg chg="modSp mod">
        <pc:chgData name="Shivraj Sharma" userId="e2ac9427-934a-4679-9d2a-b77fd6c0bbbc" providerId="ADAL" clId="{B9A46FCC-02DF-459C-8716-6622E2755D7B}" dt="2023-03-14T02:38:13.306" v="31" actId="20577"/>
        <pc:sldMkLst>
          <pc:docMk/>
          <pc:sldMk cId="0" sldId="272"/>
        </pc:sldMkLst>
        <pc:spChg chg="mod">
          <ac:chgData name="Shivraj Sharma" userId="e2ac9427-934a-4679-9d2a-b77fd6c0bbbc" providerId="ADAL" clId="{B9A46FCC-02DF-459C-8716-6622E2755D7B}" dt="2023-03-14T02:38:00.722" v="27" actId="20577"/>
          <ac:spMkLst>
            <pc:docMk/>
            <pc:sldMk cId="0" sldId="272"/>
            <ac:spMk id="3" creationId="{00000000-0000-0000-0000-000000000000}"/>
          </ac:spMkLst>
        </pc:spChg>
        <pc:spChg chg="mod">
          <ac:chgData name="Shivraj Sharma" userId="e2ac9427-934a-4679-9d2a-b77fd6c0bbbc" providerId="ADAL" clId="{B9A46FCC-02DF-459C-8716-6622E2755D7B}" dt="2023-03-14T02:38:06.501" v="28" actId="14100"/>
          <ac:spMkLst>
            <pc:docMk/>
            <pc:sldMk cId="0" sldId="272"/>
            <ac:spMk id="4" creationId="{00000000-0000-0000-0000-000000000000}"/>
          </ac:spMkLst>
        </pc:spChg>
        <pc:spChg chg="mod">
          <ac:chgData name="Shivraj Sharma" userId="e2ac9427-934a-4679-9d2a-b77fd6c0bbbc" providerId="ADAL" clId="{B9A46FCC-02DF-459C-8716-6622E2755D7B}" dt="2023-03-14T02:38:13.306" v="31" actId="20577"/>
          <ac:spMkLst>
            <pc:docMk/>
            <pc:sldMk cId="0" sldId="272"/>
            <ac:spMk id="5" creationId="{00000000-0000-0000-0000-000000000000}"/>
          </ac:spMkLst>
        </pc:spChg>
      </pc:sldChg>
      <pc:sldChg chg="modSp mod">
        <pc:chgData name="Shivraj Sharma" userId="e2ac9427-934a-4679-9d2a-b77fd6c0bbbc" providerId="ADAL" clId="{B9A46FCC-02DF-459C-8716-6622E2755D7B}" dt="2023-03-14T02:38:41.466" v="40" actId="20577"/>
        <pc:sldMkLst>
          <pc:docMk/>
          <pc:sldMk cId="0" sldId="273"/>
        </pc:sldMkLst>
        <pc:spChg chg="mod">
          <ac:chgData name="Shivraj Sharma" userId="e2ac9427-934a-4679-9d2a-b77fd6c0bbbc" providerId="ADAL" clId="{B9A46FCC-02DF-459C-8716-6622E2755D7B}" dt="2023-03-14T02:38:41.466" v="40" actId="20577"/>
          <ac:spMkLst>
            <pc:docMk/>
            <pc:sldMk cId="0" sldId="273"/>
            <ac:spMk id="2" creationId="{00000000-0000-0000-0000-000000000000}"/>
          </ac:spMkLst>
        </pc:spChg>
      </pc:sldChg>
      <pc:sldChg chg="modSp mod">
        <pc:chgData name="Shivraj Sharma" userId="e2ac9427-934a-4679-9d2a-b77fd6c0bbbc" providerId="ADAL" clId="{B9A46FCC-02DF-459C-8716-6622E2755D7B}" dt="2023-03-14T02:39:14.935" v="50" actId="20577"/>
        <pc:sldMkLst>
          <pc:docMk/>
          <pc:sldMk cId="0" sldId="274"/>
        </pc:sldMkLst>
        <pc:spChg chg="mod">
          <ac:chgData name="Shivraj Sharma" userId="e2ac9427-934a-4679-9d2a-b77fd6c0bbbc" providerId="ADAL" clId="{B9A46FCC-02DF-459C-8716-6622E2755D7B}" dt="2023-03-14T02:39:14.935" v="50" actId="20577"/>
          <ac:spMkLst>
            <pc:docMk/>
            <pc:sldMk cId="0" sldId="274"/>
            <ac:spMk id="2" creationId="{00000000-0000-0000-0000-000000000000}"/>
          </ac:spMkLst>
        </pc:spChg>
      </pc:sldChg>
    </pc:docChg>
  </pc:docChgLst>
  <pc:docChgLst>
    <pc:chgData name="Shivraj Sharma" userId="e2ac9427-934a-4679-9d2a-b77fd6c0bbbc" providerId="ADAL" clId="{7EBD6ADB-DD04-47E6-A0FB-322157073F0E}"/>
    <pc:docChg chg="undo custSel delSld modSld">
      <pc:chgData name="Shivraj Sharma" userId="e2ac9427-934a-4679-9d2a-b77fd6c0bbbc" providerId="ADAL" clId="{7EBD6ADB-DD04-47E6-A0FB-322157073F0E}" dt="2023-03-13T12:03:33.202" v="36" actId="47"/>
      <pc:docMkLst>
        <pc:docMk/>
      </pc:docMkLst>
      <pc:sldChg chg="delSp mod">
        <pc:chgData name="Shivraj Sharma" userId="e2ac9427-934a-4679-9d2a-b77fd6c0bbbc" providerId="ADAL" clId="{7EBD6ADB-DD04-47E6-A0FB-322157073F0E}" dt="2023-03-13T12:02:24.167" v="0" actId="478"/>
        <pc:sldMkLst>
          <pc:docMk/>
          <pc:sldMk cId="0" sldId="256"/>
        </pc:sldMkLst>
        <pc:grpChg chg="del">
          <ac:chgData name="Shivraj Sharma" userId="e2ac9427-934a-4679-9d2a-b77fd6c0bbbc" providerId="ADAL" clId="{7EBD6ADB-DD04-47E6-A0FB-322157073F0E}" dt="2023-03-13T12:02:24.167" v="0" actId="478"/>
          <ac:grpSpMkLst>
            <pc:docMk/>
            <pc:sldMk cId="0" sldId="256"/>
            <ac:grpSpMk id="4" creationId="{00000000-0000-0000-0000-000000000000}"/>
          </ac:grpSpMkLst>
        </pc:grpChg>
      </pc:sldChg>
      <pc:sldChg chg="delSp mod">
        <pc:chgData name="Shivraj Sharma" userId="e2ac9427-934a-4679-9d2a-b77fd6c0bbbc" providerId="ADAL" clId="{7EBD6ADB-DD04-47E6-A0FB-322157073F0E}" dt="2023-03-13T12:02:26.264" v="1" actId="478"/>
        <pc:sldMkLst>
          <pc:docMk/>
          <pc:sldMk cId="0" sldId="257"/>
        </pc:sldMkLst>
        <pc:picChg chg="del">
          <ac:chgData name="Shivraj Sharma" userId="e2ac9427-934a-4679-9d2a-b77fd6c0bbbc" providerId="ADAL" clId="{7EBD6ADB-DD04-47E6-A0FB-322157073F0E}" dt="2023-03-13T12:02:26.264" v="1" actId="478"/>
          <ac:picMkLst>
            <pc:docMk/>
            <pc:sldMk cId="0" sldId="257"/>
            <ac:picMk id="4" creationId="{00000000-0000-0000-0000-000000000000}"/>
          </ac:picMkLst>
        </pc:picChg>
      </pc:sldChg>
      <pc:sldChg chg="delSp mod">
        <pc:chgData name="Shivraj Sharma" userId="e2ac9427-934a-4679-9d2a-b77fd6c0bbbc" providerId="ADAL" clId="{7EBD6ADB-DD04-47E6-A0FB-322157073F0E}" dt="2023-03-13T12:02:29.386" v="2" actId="478"/>
        <pc:sldMkLst>
          <pc:docMk/>
          <pc:sldMk cId="0" sldId="258"/>
        </pc:sldMkLst>
        <pc:picChg chg="del">
          <ac:chgData name="Shivraj Sharma" userId="e2ac9427-934a-4679-9d2a-b77fd6c0bbbc" providerId="ADAL" clId="{7EBD6ADB-DD04-47E6-A0FB-322157073F0E}" dt="2023-03-13T12:02:29.386" v="2" actId="478"/>
          <ac:picMkLst>
            <pc:docMk/>
            <pc:sldMk cId="0" sldId="258"/>
            <ac:picMk id="6" creationId="{00000000-0000-0000-0000-000000000000}"/>
          </ac:picMkLst>
        </pc:picChg>
      </pc:sldChg>
      <pc:sldChg chg="delSp mod">
        <pc:chgData name="Shivraj Sharma" userId="e2ac9427-934a-4679-9d2a-b77fd6c0bbbc" providerId="ADAL" clId="{7EBD6ADB-DD04-47E6-A0FB-322157073F0E}" dt="2023-03-13T12:02:30.785" v="3" actId="478"/>
        <pc:sldMkLst>
          <pc:docMk/>
          <pc:sldMk cId="0" sldId="259"/>
        </pc:sldMkLst>
        <pc:picChg chg="del">
          <ac:chgData name="Shivraj Sharma" userId="e2ac9427-934a-4679-9d2a-b77fd6c0bbbc" providerId="ADAL" clId="{7EBD6ADB-DD04-47E6-A0FB-322157073F0E}" dt="2023-03-13T12:02:30.785" v="3" actId="478"/>
          <ac:picMkLst>
            <pc:docMk/>
            <pc:sldMk cId="0" sldId="259"/>
            <ac:picMk id="6" creationId="{00000000-0000-0000-0000-000000000000}"/>
          </ac:picMkLst>
        </pc:picChg>
      </pc:sldChg>
      <pc:sldChg chg="delSp mod">
        <pc:chgData name="Shivraj Sharma" userId="e2ac9427-934a-4679-9d2a-b77fd6c0bbbc" providerId="ADAL" clId="{7EBD6ADB-DD04-47E6-A0FB-322157073F0E}" dt="2023-03-13T12:02:32.113" v="4" actId="478"/>
        <pc:sldMkLst>
          <pc:docMk/>
          <pc:sldMk cId="0" sldId="260"/>
        </pc:sldMkLst>
        <pc:picChg chg="del">
          <ac:chgData name="Shivraj Sharma" userId="e2ac9427-934a-4679-9d2a-b77fd6c0bbbc" providerId="ADAL" clId="{7EBD6ADB-DD04-47E6-A0FB-322157073F0E}" dt="2023-03-13T12:02:32.113" v="4" actId="478"/>
          <ac:picMkLst>
            <pc:docMk/>
            <pc:sldMk cId="0" sldId="260"/>
            <ac:picMk id="4" creationId="{00000000-0000-0000-0000-000000000000}"/>
          </ac:picMkLst>
        </pc:picChg>
      </pc:sldChg>
      <pc:sldChg chg="delSp mod">
        <pc:chgData name="Shivraj Sharma" userId="e2ac9427-934a-4679-9d2a-b77fd6c0bbbc" providerId="ADAL" clId="{7EBD6ADB-DD04-47E6-A0FB-322157073F0E}" dt="2023-03-13T12:02:33.121" v="5" actId="478"/>
        <pc:sldMkLst>
          <pc:docMk/>
          <pc:sldMk cId="0" sldId="261"/>
        </pc:sldMkLst>
        <pc:picChg chg="del">
          <ac:chgData name="Shivraj Sharma" userId="e2ac9427-934a-4679-9d2a-b77fd6c0bbbc" providerId="ADAL" clId="{7EBD6ADB-DD04-47E6-A0FB-322157073F0E}" dt="2023-03-13T12:02:33.121" v="5" actId="478"/>
          <ac:picMkLst>
            <pc:docMk/>
            <pc:sldMk cId="0" sldId="261"/>
            <ac:picMk id="5" creationId="{00000000-0000-0000-0000-000000000000}"/>
          </ac:picMkLst>
        </pc:picChg>
      </pc:sldChg>
      <pc:sldChg chg="delSp mod">
        <pc:chgData name="Shivraj Sharma" userId="e2ac9427-934a-4679-9d2a-b77fd6c0bbbc" providerId="ADAL" clId="{7EBD6ADB-DD04-47E6-A0FB-322157073F0E}" dt="2023-03-13T12:02:34.185" v="6" actId="478"/>
        <pc:sldMkLst>
          <pc:docMk/>
          <pc:sldMk cId="0" sldId="262"/>
        </pc:sldMkLst>
        <pc:picChg chg="del">
          <ac:chgData name="Shivraj Sharma" userId="e2ac9427-934a-4679-9d2a-b77fd6c0bbbc" providerId="ADAL" clId="{7EBD6ADB-DD04-47E6-A0FB-322157073F0E}" dt="2023-03-13T12:02:34.185" v="6" actId="478"/>
          <ac:picMkLst>
            <pc:docMk/>
            <pc:sldMk cId="0" sldId="262"/>
            <ac:picMk id="5" creationId="{00000000-0000-0000-0000-000000000000}"/>
          </ac:picMkLst>
        </pc:picChg>
      </pc:sldChg>
      <pc:sldChg chg="delSp mod">
        <pc:chgData name="Shivraj Sharma" userId="e2ac9427-934a-4679-9d2a-b77fd6c0bbbc" providerId="ADAL" clId="{7EBD6ADB-DD04-47E6-A0FB-322157073F0E}" dt="2023-03-13T12:02:35.257" v="7" actId="478"/>
        <pc:sldMkLst>
          <pc:docMk/>
          <pc:sldMk cId="0" sldId="263"/>
        </pc:sldMkLst>
        <pc:picChg chg="del">
          <ac:chgData name="Shivraj Sharma" userId="e2ac9427-934a-4679-9d2a-b77fd6c0bbbc" providerId="ADAL" clId="{7EBD6ADB-DD04-47E6-A0FB-322157073F0E}" dt="2023-03-13T12:02:35.257" v="7" actId="478"/>
          <ac:picMkLst>
            <pc:docMk/>
            <pc:sldMk cId="0" sldId="263"/>
            <ac:picMk id="7" creationId="{00000000-0000-0000-0000-000000000000}"/>
          </ac:picMkLst>
        </pc:picChg>
      </pc:sldChg>
      <pc:sldChg chg="delSp mod">
        <pc:chgData name="Shivraj Sharma" userId="e2ac9427-934a-4679-9d2a-b77fd6c0bbbc" providerId="ADAL" clId="{7EBD6ADB-DD04-47E6-A0FB-322157073F0E}" dt="2023-03-13T12:02:36.329" v="8" actId="478"/>
        <pc:sldMkLst>
          <pc:docMk/>
          <pc:sldMk cId="0" sldId="264"/>
        </pc:sldMkLst>
        <pc:picChg chg="del">
          <ac:chgData name="Shivraj Sharma" userId="e2ac9427-934a-4679-9d2a-b77fd6c0bbbc" providerId="ADAL" clId="{7EBD6ADB-DD04-47E6-A0FB-322157073F0E}" dt="2023-03-13T12:02:36.329" v="8" actId="478"/>
          <ac:picMkLst>
            <pc:docMk/>
            <pc:sldMk cId="0" sldId="264"/>
            <ac:picMk id="7" creationId="{00000000-0000-0000-0000-000000000000}"/>
          </ac:picMkLst>
        </pc:picChg>
      </pc:sldChg>
      <pc:sldChg chg="delSp mod">
        <pc:chgData name="Shivraj Sharma" userId="e2ac9427-934a-4679-9d2a-b77fd6c0bbbc" providerId="ADAL" clId="{7EBD6ADB-DD04-47E6-A0FB-322157073F0E}" dt="2023-03-13T12:02:37.470" v="9" actId="478"/>
        <pc:sldMkLst>
          <pc:docMk/>
          <pc:sldMk cId="0" sldId="265"/>
        </pc:sldMkLst>
        <pc:picChg chg="del">
          <ac:chgData name="Shivraj Sharma" userId="e2ac9427-934a-4679-9d2a-b77fd6c0bbbc" providerId="ADAL" clId="{7EBD6ADB-DD04-47E6-A0FB-322157073F0E}" dt="2023-03-13T12:02:37.470" v="9" actId="478"/>
          <ac:picMkLst>
            <pc:docMk/>
            <pc:sldMk cId="0" sldId="265"/>
            <ac:picMk id="4" creationId="{00000000-0000-0000-0000-000000000000}"/>
          </ac:picMkLst>
        </pc:picChg>
      </pc:sldChg>
      <pc:sldChg chg="delSp mod">
        <pc:chgData name="Shivraj Sharma" userId="e2ac9427-934a-4679-9d2a-b77fd6c0bbbc" providerId="ADAL" clId="{7EBD6ADB-DD04-47E6-A0FB-322157073F0E}" dt="2023-03-13T12:02:38.688" v="10" actId="478"/>
        <pc:sldMkLst>
          <pc:docMk/>
          <pc:sldMk cId="0" sldId="266"/>
        </pc:sldMkLst>
        <pc:picChg chg="del">
          <ac:chgData name="Shivraj Sharma" userId="e2ac9427-934a-4679-9d2a-b77fd6c0bbbc" providerId="ADAL" clId="{7EBD6ADB-DD04-47E6-A0FB-322157073F0E}" dt="2023-03-13T12:02:38.688" v="10" actId="478"/>
          <ac:picMkLst>
            <pc:docMk/>
            <pc:sldMk cId="0" sldId="266"/>
            <ac:picMk id="6" creationId="{00000000-0000-0000-0000-000000000000}"/>
          </ac:picMkLst>
        </pc:picChg>
      </pc:sldChg>
      <pc:sldChg chg="delSp mod">
        <pc:chgData name="Shivraj Sharma" userId="e2ac9427-934a-4679-9d2a-b77fd6c0bbbc" providerId="ADAL" clId="{7EBD6ADB-DD04-47E6-A0FB-322157073F0E}" dt="2023-03-13T12:02:39.889" v="11" actId="478"/>
        <pc:sldMkLst>
          <pc:docMk/>
          <pc:sldMk cId="0" sldId="267"/>
        </pc:sldMkLst>
        <pc:picChg chg="del">
          <ac:chgData name="Shivraj Sharma" userId="e2ac9427-934a-4679-9d2a-b77fd6c0bbbc" providerId="ADAL" clId="{7EBD6ADB-DD04-47E6-A0FB-322157073F0E}" dt="2023-03-13T12:02:39.889" v="11" actId="478"/>
          <ac:picMkLst>
            <pc:docMk/>
            <pc:sldMk cId="0" sldId="267"/>
            <ac:picMk id="52" creationId="{00000000-0000-0000-0000-000000000000}"/>
          </ac:picMkLst>
        </pc:picChg>
      </pc:sldChg>
      <pc:sldChg chg="delSp mod">
        <pc:chgData name="Shivraj Sharma" userId="e2ac9427-934a-4679-9d2a-b77fd6c0bbbc" providerId="ADAL" clId="{7EBD6ADB-DD04-47E6-A0FB-322157073F0E}" dt="2023-03-13T12:02:41" v="12" actId="478"/>
        <pc:sldMkLst>
          <pc:docMk/>
          <pc:sldMk cId="0" sldId="268"/>
        </pc:sldMkLst>
        <pc:picChg chg="del">
          <ac:chgData name="Shivraj Sharma" userId="e2ac9427-934a-4679-9d2a-b77fd6c0bbbc" providerId="ADAL" clId="{7EBD6ADB-DD04-47E6-A0FB-322157073F0E}" dt="2023-03-13T12:02:41" v="12" actId="478"/>
          <ac:picMkLst>
            <pc:docMk/>
            <pc:sldMk cId="0" sldId="268"/>
            <ac:picMk id="10" creationId="{00000000-0000-0000-0000-000000000000}"/>
          </ac:picMkLst>
        </pc:picChg>
      </pc:sldChg>
      <pc:sldChg chg="delSp mod">
        <pc:chgData name="Shivraj Sharma" userId="e2ac9427-934a-4679-9d2a-b77fd6c0bbbc" providerId="ADAL" clId="{7EBD6ADB-DD04-47E6-A0FB-322157073F0E}" dt="2023-03-13T12:02:42.848" v="13" actId="478"/>
        <pc:sldMkLst>
          <pc:docMk/>
          <pc:sldMk cId="0" sldId="269"/>
        </pc:sldMkLst>
        <pc:picChg chg="del">
          <ac:chgData name="Shivraj Sharma" userId="e2ac9427-934a-4679-9d2a-b77fd6c0bbbc" providerId="ADAL" clId="{7EBD6ADB-DD04-47E6-A0FB-322157073F0E}" dt="2023-03-13T12:02:42.848" v="13" actId="478"/>
          <ac:picMkLst>
            <pc:docMk/>
            <pc:sldMk cId="0" sldId="269"/>
            <ac:picMk id="6" creationId="{00000000-0000-0000-0000-000000000000}"/>
          </ac:picMkLst>
        </pc:picChg>
      </pc:sldChg>
      <pc:sldChg chg="delSp mod">
        <pc:chgData name="Shivraj Sharma" userId="e2ac9427-934a-4679-9d2a-b77fd6c0bbbc" providerId="ADAL" clId="{7EBD6ADB-DD04-47E6-A0FB-322157073F0E}" dt="2023-03-13T12:02:44.049" v="14" actId="478"/>
        <pc:sldMkLst>
          <pc:docMk/>
          <pc:sldMk cId="0" sldId="270"/>
        </pc:sldMkLst>
        <pc:picChg chg="del">
          <ac:chgData name="Shivraj Sharma" userId="e2ac9427-934a-4679-9d2a-b77fd6c0bbbc" providerId="ADAL" clId="{7EBD6ADB-DD04-47E6-A0FB-322157073F0E}" dt="2023-03-13T12:02:44.049" v="14" actId="478"/>
          <ac:picMkLst>
            <pc:docMk/>
            <pc:sldMk cId="0" sldId="270"/>
            <ac:picMk id="5" creationId="{00000000-0000-0000-0000-000000000000}"/>
          </ac:picMkLst>
        </pc:picChg>
      </pc:sldChg>
      <pc:sldChg chg="delSp mod">
        <pc:chgData name="Shivraj Sharma" userId="e2ac9427-934a-4679-9d2a-b77fd6c0bbbc" providerId="ADAL" clId="{7EBD6ADB-DD04-47E6-A0FB-322157073F0E}" dt="2023-03-13T12:02:46.243" v="15" actId="478"/>
        <pc:sldMkLst>
          <pc:docMk/>
          <pc:sldMk cId="0" sldId="271"/>
        </pc:sldMkLst>
        <pc:picChg chg="del">
          <ac:chgData name="Shivraj Sharma" userId="e2ac9427-934a-4679-9d2a-b77fd6c0bbbc" providerId="ADAL" clId="{7EBD6ADB-DD04-47E6-A0FB-322157073F0E}" dt="2023-03-13T12:02:46.243" v="15" actId="478"/>
          <ac:picMkLst>
            <pc:docMk/>
            <pc:sldMk cId="0" sldId="271"/>
            <ac:picMk id="4" creationId="{00000000-0000-0000-0000-000000000000}"/>
          </ac:picMkLst>
        </pc:picChg>
      </pc:sldChg>
      <pc:sldChg chg="delSp mod">
        <pc:chgData name="Shivraj Sharma" userId="e2ac9427-934a-4679-9d2a-b77fd6c0bbbc" providerId="ADAL" clId="{7EBD6ADB-DD04-47E6-A0FB-322157073F0E}" dt="2023-03-13T12:02:48.313" v="16" actId="478"/>
        <pc:sldMkLst>
          <pc:docMk/>
          <pc:sldMk cId="0" sldId="272"/>
        </pc:sldMkLst>
        <pc:picChg chg="del">
          <ac:chgData name="Shivraj Sharma" userId="e2ac9427-934a-4679-9d2a-b77fd6c0bbbc" providerId="ADAL" clId="{7EBD6ADB-DD04-47E6-A0FB-322157073F0E}" dt="2023-03-13T12:02:48.313" v="16" actId="478"/>
          <ac:picMkLst>
            <pc:docMk/>
            <pc:sldMk cId="0" sldId="272"/>
            <ac:picMk id="6" creationId="{00000000-0000-0000-0000-000000000000}"/>
          </ac:picMkLst>
        </pc:picChg>
      </pc:sldChg>
      <pc:sldChg chg="delSp mod">
        <pc:chgData name="Shivraj Sharma" userId="e2ac9427-934a-4679-9d2a-b77fd6c0bbbc" providerId="ADAL" clId="{7EBD6ADB-DD04-47E6-A0FB-322157073F0E}" dt="2023-03-13T12:02:50.129" v="17" actId="478"/>
        <pc:sldMkLst>
          <pc:docMk/>
          <pc:sldMk cId="0" sldId="273"/>
        </pc:sldMkLst>
        <pc:picChg chg="del">
          <ac:chgData name="Shivraj Sharma" userId="e2ac9427-934a-4679-9d2a-b77fd6c0bbbc" providerId="ADAL" clId="{7EBD6ADB-DD04-47E6-A0FB-322157073F0E}" dt="2023-03-13T12:02:50.129" v="17" actId="478"/>
          <ac:picMkLst>
            <pc:docMk/>
            <pc:sldMk cId="0" sldId="273"/>
            <ac:picMk id="3" creationId="{00000000-0000-0000-0000-000000000000}"/>
          </ac:picMkLst>
        </pc:picChg>
      </pc:sldChg>
      <pc:sldChg chg="delSp mod">
        <pc:chgData name="Shivraj Sharma" userId="e2ac9427-934a-4679-9d2a-b77fd6c0bbbc" providerId="ADAL" clId="{7EBD6ADB-DD04-47E6-A0FB-322157073F0E}" dt="2023-03-13T12:02:51.281" v="18" actId="478"/>
        <pc:sldMkLst>
          <pc:docMk/>
          <pc:sldMk cId="0" sldId="274"/>
        </pc:sldMkLst>
        <pc:picChg chg="del">
          <ac:chgData name="Shivraj Sharma" userId="e2ac9427-934a-4679-9d2a-b77fd6c0bbbc" providerId="ADAL" clId="{7EBD6ADB-DD04-47E6-A0FB-322157073F0E}" dt="2023-03-13T12:02:51.281" v="18" actId="478"/>
          <ac:picMkLst>
            <pc:docMk/>
            <pc:sldMk cId="0" sldId="274"/>
            <ac:picMk id="3" creationId="{00000000-0000-0000-0000-000000000000}"/>
          </ac:picMkLst>
        </pc:picChg>
      </pc:sldChg>
      <pc:sldChg chg="delSp mod">
        <pc:chgData name="Shivraj Sharma" userId="e2ac9427-934a-4679-9d2a-b77fd6c0bbbc" providerId="ADAL" clId="{7EBD6ADB-DD04-47E6-A0FB-322157073F0E}" dt="2023-03-13T12:02:52.392" v="19" actId="478"/>
        <pc:sldMkLst>
          <pc:docMk/>
          <pc:sldMk cId="0" sldId="275"/>
        </pc:sldMkLst>
        <pc:picChg chg="del">
          <ac:chgData name="Shivraj Sharma" userId="e2ac9427-934a-4679-9d2a-b77fd6c0bbbc" providerId="ADAL" clId="{7EBD6ADB-DD04-47E6-A0FB-322157073F0E}" dt="2023-03-13T12:02:52.392" v="19" actId="478"/>
          <ac:picMkLst>
            <pc:docMk/>
            <pc:sldMk cId="0" sldId="275"/>
            <ac:picMk id="65" creationId="{00000000-0000-0000-0000-000000000000}"/>
          </ac:picMkLst>
        </pc:picChg>
      </pc:sldChg>
      <pc:sldChg chg="delSp del mod">
        <pc:chgData name="Shivraj Sharma" userId="e2ac9427-934a-4679-9d2a-b77fd6c0bbbc" providerId="ADAL" clId="{7EBD6ADB-DD04-47E6-A0FB-322157073F0E}" dt="2023-03-13T12:03:30.269" v="33" actId="47"/>
        <pc:sldMkLst>
          <pc:docMk/>
          <pc:sldMk cId="0" sldId="276"/>
        </pc:sldMkLst>
        <pc:picChg chg="del">
          <ac:chgData name="Shivraj Sharma" userId="e2ac9427-934a-4679-9d2a-b77fd6c0bbbc" providerId="ADAL" clId="{7EBD6ADB-DD04-47E6-A0FB-322157073F0E}" dt="2023-03-13T12:02:53.669" v="20" actId="478"/>
          <ac:picMkLst>
            <pc:docMk/>
            <pc:sldMk cId="0" sldId="276"/>
            <ac:picMk id="7" creationId="{00000000-0000-0000-0000-000000000000}"/>
          </ac:picMkLst>
        </pc:picChg>
      </pc:sldChg>
      <pc:sldChg chg="delSp del mod">
        <pc:chgData name="Shivraj Sharma" userId="e2ac9427-934a-4679-9d2a-b77fd6c0bbbc" providerId="ADAL" clId="{7EBD6ADB-DD04-47E6-A0FB-322157073F0E}" dt="2023-03-13T12:03:31.435" v="34" actId="47"/>
        <pc:sldMkLst>
          <pc:docMk/>
          <pc:sldMk cId="0" sldId="277"/>
        </pc:sldMkLst>
        <pc:picChg chg="del">
          <ac:chgData name="Shivraj Sharma" userId="e2ac9427-934a-4679-9d2a-b77fd6c0bbbc" providerId="ADAL" clId="{7EBD6ADB-DD04-47E6-A0FB-322157073F0E}" dt="2023-03-13T12:02:55.272" v="21" actId="478"/>
          <ac:picMkLst>
            <pc:docMk/>
            <pc:sldMk cId="0" sldId="277"/>
            <ac:picMk id="4" creationId="{00000000-0000-0000-0000-000000000000}"/>
          </ac:picMkLst>
        </pc:picChg>
      </pc:sldChg>
      <pc:sldChg chg="delSp del mod">
        <pc:chgData name="Shivraj Sharma" userId="e2ac9427-934a-4679-9d2a-b77fd6c0bbbc" providerId="ADAL" clId="{7EBD6ADB-DD04-47E6-A0FB-322157073F0E}" dt="2023-03-13T12:03:32.379" v="35" actId="47"/>
        <pc:sldMkLst>
          <pc:docMk/>
          <pc:sldMk cId="0" sldId="278"/>
        </pc:sldMkLst>
        <pc:picChg chg="del">
          <ac:chgData name="Shivraj Sharma" userId="e2ac9427-934a-4679-9d2a-b77fd6c0bbbc" providerId="ADAL" clId="{7EBD6ADB-DD04-47E6-A0FB-322157073F0E}" dt="2023-03-13T12:02:56.360" v="22" actId="478"/>
          <ac:picMkLst>
            <pc:docMk/>
            <pc:sldMk cId="0" sldId="278"/>
            <ac:picMk id="4" creationId="{00000000-0000-0000-0000-000000000000}"/>
          </ac:picMkLst>
        </pc:picChg>
      </pc:sldChg>
      <pc:sldChg chg="delSp del mod">
        <pc:chgData name="Shivraj Sharma" userId="e2ac9427-934a-4679-9d2a-b77fd6c0bbbc" providerId="ADAL" clId="{7EBD6ADB-DD04-47E6-A0FB-322157073F0E}" dt="2023-03-13T12:03:33.202" v="36" actId="47"/>
        <pc:sldMkLst>
          <pc:docMk/>
          <pc:sldMk cId="0" sldId="279"/>
        </pc:sldMkLst>
        <pc:picChg chg="del">
          <ac:chgData name="Shivraj Sharma" userId="e2ac9427-934a-4679-9d2a-b77fd6c0bbbc" providerId="ADAL" clId="{7EBD6ADB-DD04-47E6-A0FB-322157073F0E}" dt="2023-03-13T12:02:57.296" v="23" actId="478"/>
          <ac:picMkLst>
            <pc:docMk/>
            <pc:sldMk cId="0" sldId="279"/>
            <ac:picMk id="3" creationId="{00000000-0000-0000-0000-000000000000}"/>
          </ac:picMkLst>
        </pc:picChg>
      </pc:sldChg>
      <pc:sldChg chg="delSp mod">
        <pc:chgData name="Shivraj Sharma" userId="e2ac9427-934a-4679-9d2a-b77fd6c0bbbc" providerId="ADAL" clId="{7EBD6ADB-DD04-47E6-A0FB-322157073F0E}" dt="2023-03-13T12:02:58.480" v="24" actId="478"/>
        <pc:sldMkLst>
          <pc:docMk/>
          <pc:sldMk cId="0" sldId="280"/>
        </pc:sldMkLst>
        <pc:picChg chg="del">
          <ac:chgData name="Shivraj Sharma" userId="e2ac9427-934a-4679-9d2a-b77fd6c0bbbc" providerId="ADAL" clId="{7EBD6ADB-DD04-47E6-A0FB-322157073F0E}" dt="2023-03-13T12:02:58.480" v="24" actId="478"/>
          <ac:picMkLst>
            <pc:docMk/>
            <pc:sldMk cId="0" sldId="280"/>
            <ac:picMk id="4" creationId="{00000000-0000-0000-0000-000000000000}"/>
          </ac:picMkLst>
        </pc:picChg>
      </pc:sldChg>
      <pc:sldChg chg="delSp mod">
        <pc:chgData name="Shivraj Sharma" userId="e2ac9427-934a-4679-9d2a-b77fd6c0bbbc" providerId="ADAL" clId="{7EBD6ADB-DD04-47E6-A0FB-322157073F0E}" dt="2023-03-13T12:02:59.744" v="25" actId="478"/>
        <pc:sldMkLst>
          <pc:docMk/>
          <pc:sldMk cId="0" sldId="281"/>
        </pc:sldMkLst>
        <pc:picChg chg="del">
          <ac:chgData name="Shivraj Sharma" userId="e2ac9427-934a-4679-9d2a-b77fd6c0bbbc" providerId="ADAL" clId="{7EBD6ADB-DD04-47E6-A0FB-322157073F0E}" dt="2023-03-13T12:02:59.744" v="25" actId="478"/>
          <ac:picMkLst>
            <pc:docMk/>
            <pc:sldMk cId="0" sldId="281"/>
            <ac:picMk id="4" creationId="{00000000-0000-0000-0000-000000000000}"/>
          </ac:picMkLst>
        </pc:picChg>
      </pc:sldChg>
      <pc:sldChg chg="delSp mod">
        <pc:chgData name="Shivraj Sharma" userId="e2ac9427-934a-4679-9d2a-b77fd6c0bbbc" providerId="ADAL" clId="{7EBD6ADB-DD04-47E6-A0FB-322157073F0E}" dt="2023-03-13T12:03:02.567" v="26" actId="478"/>
        <pc:sldMkLst>
          <pc:docMk/>
          <pc:sldMk cId="0" sldId="284"/>
        </pc:sldMkLst>
        <pc:picChg chg="del">
          <ac:chgData name="Shivraj Sharma" userId="e2ac9427-934a-4679-9d2a-b77fd6c0bbbc" providerId="ADAL" clId="{7EBD6ADB-DD04-47E6-A0FB-322157073F0E}" dt="2023-03-13T12:03:02.567" v="26" actId="478"/>
          <ac:picMkLst>
            <pc:docMk/>
            <pc:sldMk cId="0" sldId="284"/>
            <ac:picMk id="4" creationId="{00000000-0000-0000-0000-000000000000}"/>
          </ac:picMkLst>
        </pc:picChg>
      </pc:sldChg>
      <pc:sldChg chg="delSp mod">
        <pc:chgData name="Shivraj Sharma" userId="e2ac9427-934a-4679-9d2a-b77fd6c0bbbc" providerId="ADAL" clId="{7EBD6ADB-DD04-47E6-A0FB-322157073F0E}" dt="2023-03-13T12:03:03.649" v="27" actId="478"/>
        <pc:sldMkLst>
          <pc:docMk/>
          <pc:sldMk cId="0" sldId="285"/>
        </pc:sldMkLst>
        <pc:picChg chg="del">
          <ac:chgData name="Shivraj Sharma" userId="e2ac9427-934a-4679-9d2a-b77fd6c0bbbc" providerId="ADAL" clId="{7EBD6ADB-DD04-47E6-A0FB-322157073F0E}" dt="2023-03-13T12:03:03.649" v="27" actId="478"/>
          <ac:picMkLst>
            <pc:docMk/>
            <pc:sldMk cId="0" sldId="285"/>
            <ac:picMk id="3" creationId="{00000000-0000-0000-0000-000000000000}"/>
          </ac:picMkLst>
        </pc:picChg>
      </pc:sldChg>
      <pc:sldChg chg="delSp mod">
        <pc:chgData name="Shivraj Sharma" userId="e2ac9427-934a-4679-9d2a-b77fd6c0bbbc" providerId="ADAL" clId="{7EBD6ADB-DD04-47E6-A0FB-322157073F0E}" dt="2023-03-13T12:03:04.920" v="28" actId="478"/>
        <pc:sldMkLst>
          <pc:docMk/>
          <pc:sldMk cId="0" sldId="286"/>
        </pc:sldMkLst>
        <pc:picChg chg="del">
          <ac:chgData name="Shivraj Sharma" userId="e2ac9427-934a-4679-9d2a-b77fd6c0bbbc" providerId="ADAL" clId="{7EBD6ADB-DD04-47E6-A0FB-322157073F0E}" dt="2023-03-13T12:03:04.920" v="28" actId="478"/>
          <ac:picMkLst>
            <pc:docMk/>
            <pc:sldMk cId="0" sldId="286"/>
            <ac:picMk id="4" creationId="{00000000-0000-0000-0000-000000000000}"/>
          </ac:picMkLst>
        </pc:picChg>
      </pc:sldChg>
      <pc:sldChg chg="delSp mod">
        <pc:chgData name="Shivraj Sharma" userId="e2ac9427-934a-4679-9d2a-b77fd6c0bbbc" providerId="ADAL" clId="{7EBD6ADB-DD04-47E6-A0FB-322157073F0E}" dt="2023-03-13T12:03:05.946" v="29" actId="478"/>
        <pc:sldMkLst>
          <pc:docMk/>
          <pc:sldMk cId="0" sldId="287"/>
        </pc:sldMkLst>
        <pc:picChg chg="del">
          <ac:chgData name="Shivraj Sharma" userId="e2ac9427-934a-4679-9d2a-b77fd6c0bbbc" providerId="ADAL" clId="{7EBD6ADB-DD04-47E6-A0FB-322157073F0E}" dt="2023-03-13T12:03:05.946" v="29" actId="478"/>
          <ac:picMkLst>
            <pc:docMk/>
            <pc:sldMk cId="0" sldId="287"/>
            <ac:picMk id="3" creationId="{00000000-0000-0000-0000-000000000000}"/>
          </ac:picMkLst>
        </pc:picChg>
      </pc:sldChg>
      <pc:sldChg chg="addSp delSp mod">
        <pc:chgData name="Shivraj Sharma" userId="e2ac9427-934a-4679-9d2a-b77fd6c0bbbc" providerId="ADAL" clId="{7EBD6ADB-DD04-47E6-A0FB-322157073F0E}" dt="2023-03-13T12:03:10.709" v="32" actId="478"/>
        <pc:sldMkLst>
          <pc:docMk/>
          <pc:sldMk cId="0" sldId="288"/>
        </pc:sldMkLst>
        <pc:grpChg chg="add del">
          <ac:chgData name="Shivraj Sharma" userId="e2ac9427-934a-4679-9d2a-b77fd6c0bbbc" providerId="ADAL" clId="{7EBD6ADB-DD04-47E6-A0FB-322157073F0E}" dt="2023-03-13T12:03:10.709" v="32" actId="478"/>
          <ac:grpSpMkLst>
            <pc:docMk/>
            <pc:sldMk cId="0" sldId="288"/>
            <ac:grpSpMk id="2" creationId="{00000000-0000-0000-0000-000000000000}"/>
          </ac:grpSpMkLst>
        </pc:grpChg>
        <pc:picChg chg="topLvl">
          <ac:chgData name="Shivraj Sharma" userId="e2ac9427-934a-4679-9d2a-b77fd6c0bbbc" providerId="ADAL" clId="{7EBD6ADB-DD04-47E6-A0FB-322157073F0E}" dt="2023-03-13T12:03:10.709" v="32" actId="478"/>
          <ac:picMkLst>
            <pc:docMk/>
            <pc:sldMk cId="0" sldId="288"/>
            <ac:picMk id="3" creationId="{00000000-0000-0000-0000-000000000000}"/>
          </ac:picMkLst>
        </pc:picChg>
        <pc:picChg chg="del topLvl">
          <ac:chgData name="Shivraj Sharma" userId="e2ac9427-934a-4679-9d2a-b77fd6c0bbbc" providerId="ADAL" clId="{7EBD6ADB-DD04-47E6-A0FB-322157073F0E}" dt="2023-03-13T12:03:10.709" v="32" actId="478"/>
          <ac:picMkLst>
            <pc:docMk/>
            <pc:sldMk cId="0" sldId="288"/>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4959096" cy="6857998"/>
          </a:xfrm>
          <a:prstGeom prst="rect">
            <a:avLst/>
          </a:prstGeom>
        </p:spPr>
      </p:pic>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4959096" cy="685799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54456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3" name="Google Shape;13;p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14" name="Google Shape;14;p3"/>
          <p:cNvSpPr txBox="1">
            <a:spLocks noGrp="1"/>
          </p:cNvSpPr>
          <p:nvPr>
            <p:ph type="subTitle" idx="1"/>
          </p:nvPr>
        </p:nvSpPr>
        <p:spPr>
          <a:xfrm>
            <a:off x="920595" y="8753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15" name="Google Shape;15;p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2" name="Google Shape;22;p3"/>
          <p:cNvSpPr txBox="1">
            <a:spLocks noGrp="1"/>
          </p:cNvSpPr>
          <p:nvPr>
            <p:ph type="subTitle" idx="13"/>
          </p:nvPr>
        </p:nvSpPr>
        <p:spPr>
          <a:xfrm>
            <a:off x="920595" y="21635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3" name="Google Shape;23;p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4" name="Google Shape;24;p3"/>
          <p:cNvSpPr txBox="1">
            <a:spLocks noGrp="1"/>
          </p:cNvSpPr>
          <p:nvPr>
            <p:ph type="subTitle" idx="15"/>
          </p:nvPr>
        </p:nvSpPr>
        <p:spPr>
          <a:xfrm>
            <a:off x="920595" y="34615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5" name="Google Shape;25;p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3"/>
          <p:cNvSpPr txBox="1">
            <a:spLocks noGrp="1"/>
          </p:cNvSpPr>
          <p:nvPr>
            <p:ph type="subTitle" idx="17"/>
          </p:nvPr>
        </p:nvSpPr>
        <p:spPr>
          <a:xfrm>
            <a:off x="9082077" y="29733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7" name="Google Shape;27;p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8" name="Google Shape;28;p3"/>
          <p:cNvSpPr txBox="1">
            <a:spLocks noGrp="1"/>
          </p:cNvSpPr>
          <p:nvPr>
            <p:ph type="subTitle" idx="19"/>
          </p:nvPr>
        </p:nvSpPr>
        <p:spPr>
          <a:xfrm>
            <a:off x="9082077" y="43385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9" name="Google Shape;29;p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30" name="Google Shape;30;p3"/>
          <p:cNvSpPr txBox="1">
            <a:spLocks noGrp="1"/>
          </p:cNvSpPr>
          <p:nvPr>
            <p:ph type="subTitle" idx="21"/>
          </p:nvPr>
        </p:nvSpPr>
        <p:spPr>
          <a:xfrm>
            <a:off x="9082077" y="56882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193788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4053" y="1561338"/>
            <a:ext cx="11343893" cy="148907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a:xfrm>
            <a:off x="314528" y="2228850"/>
            <a:ext cx="11562943" cy="386651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2B629E8-C0DC-3016-A8E9-F0EAC53C6E8E}"/>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rtl="0">
              <a:lnSpc>
                <a:spcPct val="90000"/>
              </a:lnSpc>
              <a:spcBef>
                <a:spcPct val="0"/>
              </a:spcBef>
            </a:pPr>
            <a:r>
              <a:rPr lang="en-US" sz="8000" b="0" i="0" u="none" strike="noStrike" kern="1200">
                <a:solidFill>
                  <a:srgbClr val="FFFFFF"/>
                </a:solidFill>
                <a:effectLst/>
                <a:latin typeface="+mj-lt"/>
                <a:ea typeface="+mj-ea"/>
                <a:cs typeface="+mj-cs"/>
              </a:rPr>
              <a:t>Advanced Predictive Analytics</a:t>
            </a:r>
            <a:r>
              <a:rPr lang="en-US" sz="8000" kern="1200">
                <a:solidFill>
                  <a:srgbClr val="FFFFFF"/>
                </a:solidFill>
                <a:latin typeface="+mj-lt"/>
                <a:ea typeface="+mj-ea"/>
                <a:cs typeface="+mj-cs"/>
              </a:rPr>
              <a:t> </a:t>
            </a: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graphicFrame>
        <p:nvGraphicFramePr>
          <p:cNvPr id="4" name="Table 3">
            <a:extLst>
              <a:ext uri="{FF2B5EF4-FFF2-40B4-BE49-F238E27FC236}">
                <a16:creationId xmlns:a16="http://schemas.microsoft.com/office/drawing/2014/main" id="{8E096920-BE88-60C3-E651-E40266B84026}"/>
              </a:ext>
            </a:extLst>
          </p:cNvPr>
          <p:cNvGraphicFramePr>
            <a:graphicFrameLocks noGrp="1"/>
          </p:cNvGraphicFramePr>
          <p:nvPr>
            <p:extLst>
              <p:ext uri="{D42A27DB-BD31-4B8C-83A1-F6EECF244321}">
                <p14:modId xmlns:p14="http://schemas.microsoft.com/office/powerpoint/2010/main" val="3300709803"/>
              </p:ext>
            </p:extLst>
          </p:nvPr>
        </p:nvGraphicFramePr>
        <p:xfrm>
          <a:off x="5986925" y="2122634"/>
          <a:ext cx="5664134" cy="3670980"/>
        </p:xfrm>
        <a:graphic>
          <a:graphicData uri="http://schemas.openxmlformats.org/drawingml/2006/table">
            <a:tbl>
              <a:tblPr>
                <a:solidFill>
                  <a:srgbClr val="F2F2F2">
                    <a:alpha val="30196"/>
                  </a:srgbClr>
                </a:solidFill>
                <a:tableStyleId>{5C22544A-7EE6-4342-B048-85BDC9FD1C3A}</a:tableStyleId>
              </a:tblPr>
              <a:tblGrid>
                <a:gridCol w="599162">
                  <a:extLst>
                    <a:ext uri="{9D8B030D-6E8A-4147-A177-3AD203B41FA5}">
                      <a16:colId xmlns:a16="http://schemas.microsoft.com/office/drawing/2014/main" val="3480441638"/>
                    </a:ext>
                  </a:extLst>
                </a:gridCol>
                <a:gridCol w="5064972">
                  <a:extLst>
                    <a:ext uri="{9D8B030D-6E8A-4147-A177-3AD203B41FA5}">
                      <a16:colId xmlns:a16="http://schemas.microsoft.com/office/drawing/2014/main" val="1136820939"/>
                    </a:ext>
                  </a:extLst>
                </a:gridCol>
              </a:tblGrid>
              <a:tr h="814398">
                <a:tc>
                  <a:txBody>
                    <a:bodyPr/>
                    <a:lstStyle/>
                    <a:p>
                      <a:pPr algn="ctr" fontAlgn="b"/>
                      <a:r>
                        <a:rPr lang="en-US" sz="2700" u="none" strike="noStrike" cap="none" spc="0">
                          <a:solidFill>
                            <a:schemeClr val="tx1"/>
                          </a:solidFill>
                          <a:effectLst/>
                        </a:rPr>
                        <a:t>1</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Decision Tree Regression</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60464606"/>
                  </a:ext>
                </a:extLst>
              </a:tr>
              <a:tr h="814398">
                <a:tc>
                  <a:txBody>
                    <a:bodyPr/>
                    <a:lstStyle/>
                    <a:p>
                      <a:pPr algn="ctr" fontAlgn="b"/>
                      <a:r>
                        <a:rPr lang="en-US" sz="2700" u="none" strike="noStrike" cap="none" spc="0">
                          <a:solidFill>
                            <a:schemeClr val="tx1"/>
                          </a:solidFill>
                          <a:effectLst/>
                        </a:rPr>
                        <a:t>2</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Decision Tree classification </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566382737"/>
                  </a:ext>
                </a:extLst>
              </a:tr>
              <a:tr h="814398">
                <a:tc>
                  <a:txBody>
                    <a:bodyPr/>
                    <a:lstStyle/>
                    <a:p>
                      <a:pPr algn="ctr" fontAlgn="b"/>
                      <a:r>
                        <a:rPr lang="en-US" sz="2700" u="none" strike="noStrike" cap="none" spc="0">
                          <a:solidFill>
                            <a:schemeClr val="tx1"/>
                          </a:solidFill>
                          <a:effectLst/>
                        </a:rPr>
                        <a:t>3</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Feature Importances </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154411706"/>
                  </a:ext>
                </a:extLst>
              </a:tr>
              <a:tr h="1227786">
                <a:tc>
                  <a:txBody>
                    <a:bodyPr/>
                    <a:lstStyle/>
                    <a:p>
                      <a:pPr algn="ctr" fontAlgn="b"/>
                      <a:r>
                        <a:rPr lang="en-US" sz="2700" u="none" strike="noStrike" cap="none" spc="0">
                          <a:solidFill>
                            <a:schemeClr val="tx1"/>
                          </a:solidFill>
                          <a:effectLst/>
                        </a:rPr>
                        <a:t>4</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l" fontAlgn="b"/>
                      <a:r>
                        <a:rPr lang="en-US" sz="2700" u="none" strike="noStrike" cap="none" spc="0">
                          <a:solidFill>
                            <a:schemeClr val="tx1"/>
                          </a:solidFill>
                          <a:effectLst/>
                        </a:rPr>
                        <a:t>Case Study: Customer Churn Prediction(Telecom Company)</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4115580303"/>
                  </a:ext>
                </a:extLst>
              </a:tr>
            </a:tbl>
          </a:graphicData>
        </a:graphic>
      </p:graphicFrame>
    </p:spTree>
    <p:extLst>
      <p:ext uri="{BB962C8B-B14F-4D97-AF65-F5344CB8AC3E}">
        <p14:creationId xmlns:p14="http://schemas.microsoft.com/office/powerpoint/2010/main" val="285748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1116279" y="2844545"/>
            <a:ext cx="2726690" cy="1031240"/>
          </a:xfrm>
          <a:prstGeom prst="rect">
            <a:avLst/>
          </a:prstGeom>
        </p:spPr>
        <p:txBody>
          <a:bodyPr vert="horz" wrap="square" lIns="0" tIns="12700" rIns="0" bIns="0" rtlCol="0">
            <a:spAutoFit/>
          </a:bodyPr>
          <a:lstStyle/>
          <a:p>
            <a:pPr marL="12700">
              <a:lnSpc>
                <a:spcPct val="100000"/>
              </a:lnSpc>
              <a:spcBef>
                <a:spcPts val="100"/>
              </a:spcBef>
            </a:pPr>
            <a:r>
              <a:rPr sz="6600" dirty="0">
                <a:solidFill>
                  <a:srgbClr val="FFFFFF"/>
                </a:solidFill>
                <a:latin typeface="Times New Roman"/>
                <a:cs typeface="Times New Roman"/>
              </a:rPr>
              <a:t>Entropy</a:t>
            </a:r>
            <a:endParaRPr sz="6600">
              <a:latin typeface="Times New Roman"/>
              <a:cs typeface="Times New Roman"/>
            </a:endParaRPr>
          </a:p>
        </p:txBody>
      </p:sp>
      <p:sp>
        <p:nvSpPr>
          <p:cNvPr id="4" name="object 4"/>
          <p:cNvSpPr txBox="1"/>
          <p:nvPr/>
        </p:nvSpPr>
        <p:spPr>
          <a:xfrm>
            <a:off x="5692902" y="1245870"/>
            <a:ext cx="393382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41721"/>
                </a:solidFill>
                <a:latin typeface="Arial MT"/>
                <a:cs typeface="Arial MT"/>
              </a:rPr>
              <a:t>Mathematical</a:t>
            </a:r>
            <a:r>
              <a:rPr sz="2000" spc="-60" dirty="0">
                <a:solidFill>
                  <a:srgbClr val="041721"/>
                </a:solidFill>
                <a:latin typeface="Arial MT"/>
                <a:cs typeface="Arial MT"/>
              </a:rPr>
              <a:t> </a:t>
            </a:r>
            <a:r>
              <a:rPr sz="2000" dirty="0">
                <a:solidFill>
                  <a:srgbClr val="041721"/>
                </a:solidFill>
                <a:latin typeface="Arial MT"/>
                <a:cs typeface="Arial MT"/>
              </a:rPr>
              <a:t>equation</a:t>
            </a:r>
            <a:r>
              <a:rPr sz="2000" spc="-35" dirty="0">
                <a:solidFill>
                  <a:srgbClr val="041721"/>
                </a:solidFill>
                <a:latin typeface="Arial MT"/>
                <a:cs typeface="Arial MT"/>
              </a:rPr>
              <a:t> </a:t>
            </a:r>
            <a:r>
              <a:rPr sz="2000" dirty="0">
                <a:solidFill>
                  <a:srgbClr val="041721"/>
                </a:solidFill>
                <a:latin typeface="Arial MT"/>
                <a:cs typeface="Arial MT"/>
              </a:rPr>
              <a:t>for</a:t>
            </a:r>
            <a:r>
              <a:rPr sz="2000" spc="-45" dirty="0">
                <a:solidFill>
                  <a:srgbClr val="041721"/>
                </a:solidFill>
                <a:latin typeface="Arial MT"/>
                <a:cs typeface="Arial MT"/>
              </a:rPr>
              <a:t> </a:t>
            </a:r>
            <a:r>
              <a:rPr sz="2000" dirty="0">
                <a:solidFill>
                  <a:srgbClr val="041721"/>
                </a:solidFill>
                <a:latin typeface="Arial MT"/>
                <a:cs typeface="Arial MT"/>
              </a:rPr>
              <a:t>entropy:</a:t>
            </a:r>
            <a:endParaRPr sz="2000">
              <a:latin typeface="Arial MT"/>
              <a:cs typeface="Arial MT"/>
            </a:endParaRPr>
          </a:p>
        </p:txBody>
      </p:sp>
      <p:sp>
        <p:nvSpPr>
          <p:cNvPr id="5" name="object 5"/>
          <p:cNvSpPr txBox="1">
            <a:spLocks noGrp="1"/>
          </p:cNvSpPr>
          <p:nvPr>
            <p:ph type="title"/>
          </p:nvPr>
        </p:nvSpPr>
        <p:spPr>
          <a:xfrm>
            <a:off x="6610350" y="1799336"/>
            <a:ext cx="321564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41721"/>
                </a:solidFill>
                <a:latin typeface="Cambria Math"/>
                <a:cs typeface="Cambria Math"/>
              </a:rPr>
              <a:t>𝐻</a:t>
            </a:r>
            <a:r>
              <a:rPr sz="2800" spc="70" dirty="0">
                <a:solidFill>
                  <a:srgbClr val="041721"/>
                </a:solidFill>
                <a:latin typeface="Cambria Math"/>
                <a:cs typeface="Cambria Math"/>
              </a:rPr>
              <a:t> </a:t>
            </a:r>
            <a:r>
              <a:rPr sz="2800" spc="-5" dirty="0">
                <a:solidFill>
                  <a:srgbClr val="041721"/>
                </a:solidFill>
                <a:latin typeface="Times New Roman"/>
                <a:cs typeface="Times New Roman"/>
              </a:rPr>
              <a:t>=</a:t>
            </a:r>
            <a:r>
              <a:rPr sz="2800" spc="-15" dirty="0">
                <a:solidFill>
                  <a:srgbClr val="041721"/>
                </a:solidFill>
                <a:latin typeface="Times New Roman"/>
                <a:cs typeface="Times New Roman"/>
              </a:rPr>
              <a:t> </a:t>
            </a:r>
            <a:r>
              <a:rPr sz="2800" spc="-5" dirty="0">
                <a:solidFill>
                  <a:srgbClr val="041721"/>
                </a:solidFill>
                <a:latin typeface="Times New Roman"/>
                <a:cs typeface="Times New Roman"/>
              </a:rPr>
              <a:t>−</a:t>
            </a:r>
            <a:r>
              <a:rPr sz="2800" spc="-20" dirty="0">
                <a:solidFill>
                  <a:srgbClr val="041721"/>
                </a:solidFill>
                <a:latin typeface="Times New Roman"/>
                <a:cs typeface="Times New Roman"/>
              </a:rPr>
              <a:t> </a:t>
            </a:r>
            <a:r>
              <a:rPr sz="4200" spc="-7" baseline="1984" dirty="0">
                <a:solidFill>
                  <a:srgbClr val="041721"/>
                </a:solidFill>
                <a:latin typeface="Cambria Math"/>
                <a:cs typeface="Cambria Math"/>
              </a:rPr>
              <a:t>∑</a:t>
            </a:r>
            <a:r>
              <a:rPr sz="4200" spc="-217" baseline="1984" dirty="0">
                <a:solidFill>
                  <a:srgbClr val="041721"/>
                </a:solidFill>
                <a:latin typeface="Cambria Math"/>
                <a:cs typeface="Cambria Math"/>
              </a:rPr>
              <a:t> </a:t>
            </a:r>
            <a:r>
              <a:rPr sz="2800" spc="-5" dirty="0">
                <a:solidFill>
                  <a:srgbClr val="041721"/>
                </a:solidFill>
                <a:latin typeface="Cambria Math"/>
                <a:cs typeface="Cambria Math"/>
              </a:rPr>
              <a:t>𝑝</a:t>
            </a:r>
            <a:r>
              <a:rPr sz="2800" spc="-5" dirty="0">
                <a:solidFill>
                  <a:srgbClr val="041721"/>
                </a:solidFill>
                <a:latin typeface="Times New Roman"/>
                <a:cs typeface="Times New Roman"/>
              </a:rPr>
              <a:t>(</a:t>
            </a:r>
            <a:r>
              <a:rPr sz="2800" spc="-5" dirty="0">
                <a:solidFill>
                  <a:srgbClr val="041721"/>
                </a:solidFill>
                <a:latin typeface="Cambria Math"/>
                <a:cs typeface="Cambria Math"/>
              </a:rPr>
              <a:t>𝑥</a:t>
            </a:r>
            <a:r>
              <a:rPr sz="2800" spc="-5" dirty="0">
                <a:solidFill>
                  <a:srgbClr val="041721"/>
                </a:solidFill>
                <a:latin typeface="Times New Roman"/>
                <a:cs typeface="Times New Roman"/>
              </a:rPr>
              <a:t>)</a:t>
            </a:r>
            <a:r>
              <a:rPr sz="2800" spc="-15" dirty="0">
                <a:solidFill>
                  <a:srgbClr val="041721"/>
                </a:solidFill>
                <a:latin typeface="Times New Roman"/>
                <a:cs typeface="Times New Roman"/>
              </a:rPr>
              <a:t> </a:t>
            </a:r>
            <a:r>
              <a:rPr sz="2800" spc="-5" dirty="0">
                <a:solidFill>
                  <a:srgbClr val="041721"/>
                </a:solidFill>
                <a:latin typeface="Cambria Math"/>
                <a:cs typeface="Cambria Math"/>
              </a:rPr>
              <a:t>𝑙𝑜𝑔</a:t>
            </a:r>
            <a:r>
              <a:rPr sz="2800" spc="120" dirty="0">
                <a:solidFill>
                  <a:srgbClr val="041721"/>
                </a:solidFill>
                <a:latin typeface="Cambria Math"/>
                <a:cs typeface="Cambria Math"/>
              </a:rPr>
              <a:t> </a:t>
            </a:r>
            <a:r>
              <a:rPr sz="2800" spc="-5" dirty="0">
                <a:solidFill>
                  <a:srgbClr val="041721"/>
                </a:solidFill>
                <a:latin typeface="Cambria Math"/>
                <a:cs typeface="Cambria Math"/>
              </a:rPr>
              <a:t>𝑝</a:t>
            </a:r>
            <a:r>
              <a:rPr sz="2800" spc="-5" dirty="0">
                <a:solidFill>
                  <a:srgbClr val="041721"/>
                </a:solidFill>
                <a:latin typeface="Times New Roman"/>
                <a:cs typeface="Times New Roman"/>
              </a:rPr>
              <a:t>(</a:t>
            </a:r>
            <a:r>
              <a:rPr sz="2800" spc="-5" dirty="0">
                <a:solidFill>
                  <a:srgbClr val="041721"/>
                </a:solidFill>
                <a:latin typeface="Cambria Math"/>
                <a:cs typeface="Cambria Math"/>
              </a:rPr>
              <a:t>𝑥</a:t>
            </a:r>
            <a:r>
              <a:rPr sz="2800" spc="-5" dirty="0">
                <a:solidFill>
                  <a:srgbClr val="041721"/>
                </a:solidFill>
                <a:latin typeface="Times New Roman"/>
                <a:cs typeface="Times New Roman"/>
              </a:rPr>
              <a:t>)</a:t>
            </a:r>
            <a:endParaRPr sz="2800">
              <a:latin typeface="Times New Roman"/>
              <a:cs typeface="Times New Roman"/>
            </a:endParaRPr>
          </a:p>
        </p:txBody>
      </p:sp>
      <p:sp>
        <p:nvSpPr>
          <p:cNvPr id="6" name="object 6"/>
          <p:cNvSpPr txBox="1"/>
          <p:nvPr/>
        </p:nvSpPr>
        <p:spPr>
          <a:xfrm>
            <a:off x="5319521" y="2548255"/>
            <a:ext cx="6059805" cy="123761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41721"/>
                </a:solidFill>
                <a:latin typeface="Arial MT"/>
                <a:cs typeface="Arial MT"/>
              </a:rPr>
              <a:t>It</a:t>
            </a:r>
            <a:r>
              <a:rPr sz="2000" spc="-35" dirty="0">
                <a:solidFill>
                  <a:srgbClr val="041721"/>
                </a:solidFill>
                <a:latin typeface="Arial MT"/>
                <a:cs typeface="Arial MT"/>
              </a:rPr>
              <a:t> </a:t>
            </a:r>
            <a:r>
              <a:rPr sz="2000" dirty="0">
                <a:solidFill>
                  <a:srgbClr val="041721"/>
                </a:solidFill>
                <a:latin typeface="Arial MT"/>
                <a:cs typeface="Arial MT"/>
              </a:rPr>
              <a:t>is</a:t>
            </a:r>
            <a:r>
              <a:rPr sz="2000" spc="-5" dirty="0">
                <a:solidFill>
                  <a:srgbClr val="041721"/>
                </a:solidFill>
                <a:latin typeface="Arial MT"/>
                <a:cs typeface="Arial MT"/>
              </a:rPr>
              <a:t> </a:t>
            </a:r>
            <a:r>
              <a:rPr sz="2000" dirty="0">
                <a:solidFill>
                  <a:srgbClr val="041721"/>
                </a:solidFill>
                <a:latin typeface="Arial MT"/>
                <a:cs typeface="Arial MT"/>
              </a:rPr>
              <a:t>negative</a:t>
            </a:r>
            <a:r>
              <a:rPr sz="2000" spc="-15" dirty="0">
                <a:solidFill>
                  <a:srgbClr val="041721"/>
                </a:solidFill>
                <a:latin typeface="Arial MT"/>
                <a:cs typeface="Arial MT"/>
              </a:rPr>
              <a:t> </a:t>
            </a:r>
            <a:r>
              <a:rPr sz="2000" dirty="0">
                <a:solidFill>
                  <a:srgbClr val="041721"/>
                </a:solidFill>
                <a:latin typeface="Arial MT"/>
                <a:cs typeface="Arial MT"/>
              </a:rPr>
              <a:t>summation</a:t>
            </a:r>
            <a:r>
              <a:rPr sz="2000" spc="-30" dirty="0">
                <a:solidFill>
                  <a:srgbClr val="041721"/>
                </a:solidFill>
                <a:latin typeface="Arial MT"/>
                <a:cs typeface="Arial MT"/>
              </a:rPr>
              <a:t> </a:t>
            </a:r>
            <a:r>
              <a:rPr sz="2000" dirty="0">
                <a:solidFill>
                  <a:srgbClr val="041721"/>
                </a:solidFill>
                <a:latin typeface="Arial MT"/>
                <a:cs typeface="Arial MT"/>
              </a:rPr>
              <a:t>of</a:t>
            </a:r>
            <a:r>
              <a:rPr sz="2000" spc="-20" dirty="0">
                <a:solidFill>
                  <a:srgbClr val="041721"/>
                </a:solidFill>
                <a:latin typeface="Arial MT"/>
                <a:cs typeface="Arial MT"/>
              </a:rPr>
              <a:t> </a:t>
            </a:r>
            <a:r>
              <a:rPr sz="2000" dirty="0">
                <a:solidFill>
                  <a:srgbClr val="041721"/>
                </a:solidFill>
                <a:latin typeface="Arial MT"/>
                <a:cs typeface="Arial MT"/>
              </a:rPr>
              <a:t>probability</a:t>
            </a:r>
            <a:r>
              <a:rPr sz="2000" spc="-30" dirty="0">
                <a:solidFill>
                  <a:srgbClr val="041721"/>
                </a:solidFill>
                <a:latin typeface="Arial MT"/>
                <a:cs typeface="Arial MT"/>
              </a:rPr>
              <a:t> </a:t>
            </a:r>
            <a:r>
              <a:rPr sz="2000" spc="-5" dirty="0">
                <a:solidFill>
                  <a:srgbClr val="041721"/>
                </a:solidFill>
                <a:latin typeface="Arial MT"/>
                <a:cs typeface="Arial MT"/>
              </a:rPr>
              <a:t>times</a:t>
            </a:r>
            <a:r>
              <a:rPr sz="2000" spc="-15" dirty="0">
                <a:solidFill>
                  <a:srgbClr val="041721"/>
                </a:solidFill>
                <a:latin typeface="Arial MT"/>
                <a:cs typeface="Arial MT"/>
              </a:rPr>
              <a:t> </a:t>
            </a:r>
            <a:r>
              <a:rPr sz="2000" dirty="0">
                <a:solidFill>
                  <a:srgbClr val="041721"/>
                </a:solidFill>
                <a:latin typeface="Arial MT"/>
                <a:cs typeface="Arial MT"/>
              </a:rPr>
              <a:t>the</a:t>
            </a:r>
            <a:r>
              <a:rPr sz="2000" spc="-25" dirty="0">
                <a:solidFill>
                  <a:srgbClr val="041721"/>
                </a:solidFill>
                <a:latin typeface="Arial MT"/>
                <a:cs typeface="Arial MT"/>
              </a:rPr>
              <a:t> </a:t>
            </a:r>
            <a:r>
              <a:rPr sz="2000" dirty="0">
                <a:solidFill>
                  <a:srgbClr val="041721"/>
                </a:solidFill>
                <a:latin typeface="Arial MT"/>
                <a:cs typeface="Arial MT"/>
              </a:rPr>
              <a:t>log</a:t>
            </a:r>
            <a:r>
              <a:rPr sz="2000" spc="-5" dirty="0">
                <a:solidFill>
                  <a:srgbClr val="041721"/>
                </a:solidFill>
                <a:latin typeface="Arial MT"/>
                <a:cs typeface="Arial MT"/>
              </a:rPr>
              <a:t> </a:t>
            </a:r>
            <a:r>
              <a:rPr sz="2000" dirty="0">
                <a:solidFill>
                  <a:srgbClr val="041721"/>
                </a:solidFill>
                <a:latin typeface="Arial MT"/>
                <a:cs typeface="Arial MT"/>
              </a:rPr>
              <a:t>of </a:t>
            </a:r>
            <a:r>
              <a:rPr sz="2000" spc="-540" dirty="0">
                <a:solidFill>
                  <a:srgbClr val="041721"/>
                </a:solidFill>
                <a:latin typeface="Arial MT"/>
                <a:cs typeface="Arial MT"/>
              </a:rPr>
              <a:t> </a:t>
            </a:r>
            <a:r>
              <a:rPr sz="2000" dirty="0">
                <a:solidFill>
                  <a:srgbClr val="041721"/>
                </a:solidFill>
                <a:latin typeface="Arial MT"/>
                <a:cs typeface="Arial MT"/>
              </a:rPr>
              <a:t>probability</a:t>
            </a:r>
            <a:r>
              <a:rPr sz="2000" spc="-30" dirty="0">
                <a:solidFill>
                  <a:srgbClr val="041721"/>
                </a:solidFill>
                <a:latin typeface="Arial MT"/>
                <a:cs typeface="Arial MT"/>
              </a:rPr>
              <a:t> </a:t>
            </a:r>
            <a:r>
              <a:rPr sz="2000" dirty="0">
                <a:solidFill>
                  <a:srgbClr val="041721"/>
                </a:solidFill>
                <a:latin typeface="Arial MT"/>
                <a:cs typeface="Arial MT"/>
              </a:rPr>
              <a:t>of</a:t>
            </a:r>
            <a:r>
              <a:rPr sz="2000" spc="-10" dirty="0">
                <a:solidFill>
                  <a:srgbClr val="041721"/>
                </a:solidFill>
                <a:latin typeface="Arial MT"/>
                <a:cs typeface="Arial MT"/>
              </a:rPr>
              <a:t> </a:t>
            </a:r>
            <a:r>
              <a:rPr sz="2000" dirty="0">
                <a:solidFill>
                  <a:srgbClr val="041721"/>
                </a:solidFill>
                <a:latin typeface="Arial MT"/>
                <a:cs typeface="Arial MT"/>
              </a:rPr>
              <a:t>item</a:t>
            </a:r>
            <a:r>
              <a:rPr sz="2000" spc="-25" dirty="0">
                <a:solidFill>
                  <a:srgbClr val="041721"/>
                </a:solidFill>
                <a:latin typeface="Arial MT"/>
                <a:cs typeface="Arial MT"/>
              </a:rPr>
              <a:t> </a:t>
            </a:r>
            <a:r>
              <a:rPr sz="2000" dirty="0">
                <a:solidFill>
                  <a:srgbClr val="041721"/>
                </a:solidFill>
                <a:latin typeface="Arial MT"/>
                <a:cs typeface="Arial MT"/>
              </a:rPr>
              <a:t>x.</a:t>
            </a:r>
            <a:endParaRPr sz="2000">
              <a:latin typeface="Arial MT"/>
              <a:cs typeface="Arial MT"/>
            </a:endParaRPr>
          </a:p>
          <a:p>
            <a:pPr marL="12700" marR="325120">
              <a:lnSpc>
                <a:spcPts val="2340"/>
              </a:lnSpc>
              <a:spcBef>
                <a:spcPts val="125"/>
              </a:spcBef>
            </a:pPr>
            <a:r>
              <a:rPr sz="2000" dirty="0">
                <a:solidFill>
                  <a:srgbClr val="041721"/>
                </a:solidFill>
                <a:latin typeface="Arial MT"/>
                <a:cs typeface="Arial MT"/>
              </a:rPr>
              <a:t>where</a:t>
            </a:r>
            <a:r>
              <a:rPr sz="2000" spc="-35" dirty="0">
                <a:solidFill>
                  <a:srgbClr val="041721"/>
                </a:solidFill>
                <a:latin typeface="Arial MT"/>
                <a:cs typeface="Arial MT"/>
              </a:rPr>
              <a:t> </a:t>
            </a:r>
            <a:r>
              <a:rPr sz="2000" dirty="0">
                <a:solidFill>
                  <a:srgbClr val="041721"/>
                </a:solidFill>
                <a:latin typeface="Arial MT"/>
                <a:cs typeface="Arial MT"/>
              </a:rPr>
              <a:t>p(x)</a:t>
            </a:r>
            <a:r>
              <a:rPr sz="2000" spc="-35" dirty="0">
                <a:solidFill>
                  <a:srgbClr val="041721"/>
                </a:solidFill>
                <a:latin typeface="Arial MT"/>
                <a:cs typeface="Arial MT"/>
              </a:rPr>
              <a:t> </a:t>
            </a:r>
            <a:r>
              <a:rPr sz="2000" dirty="0">
                <a:solidFill>
                  <a:srgbClr val="041721"/>
                </a:solidFill>
                <a:latin typeface="Arial MT"/>
                <a:cs typeface="Arial MT"/>
              </a:rPr>
              <a:t>is</a:t>
            </a:r>
            <a:r>
              <a:rPr sz="2000" spc="-5" dirty="0">
                <a:solidFill>
                  <a:srgbClr val="041721"/>
                </a:solidFill>
                <a:latin typeface="Arial MT"/>
                <a:cs typeface="Arial MT"/>
              </a:rPr>
              <a:t> </a:t>
            </a:r>
            <a:r>
              <a:rPr sz="2000" dirty="0">
                <a:solidFill>
                  <a:srgbClr val="041721"/>
                </a:solidFill>
                <a:latin typeface="Arial MT"/>
                <a:cs typeface="Arial MT"/>
              </a:rPr>
              <a:t>the</a:t>
            </a:r>
            <a:r>
              <a:rPr sz="2000" spc="-25" dirty="0">
                <a:solidFill>
                  <a:srgbClr val="041721"/>
                </a:solidFill>
                <a:latin typeface="Arial MT"/>
                <a:cs typeface="Arial MT"/>
              </a:rPr>
              <a:t> </a:t>
            </a:r>
            <a:r>
              <a:rPr sz="2000" dirty="0">
                <a:solidFill>
                  <a:srgbClr val="041721"/>
                </a:solidFill>
                <a:latin typeface="Arial MT"/>
                <a:cs typeface="Arial MT"/>
              </a:rPr>
              <a:t>probability</a:t>
            </a:r>
            <a:r>
              <a:rPr sz="2000" spc="-10" dirty="0">
                <a:solidFill>
                  <a:srgbClr val="041721"/>
                </a:solidFill>
                <a:latin typeface="Arial MT"/>
                <a:cs typeface="Arial MT"/>
              </a:rPr>
              <a:t> </a:t>
            </a:r>
            <a:r>
              <a:rPr sz="2000" dirty="0">
                <a:solidFill>
                  <a:srgbClr val="041721"/>
                </a:solidFill>
                <a:latin typeface="Arial MT"/>
                <a:cs typeface="Arial MT"/>
              </a:rPr>
              <a:t>of</a:t>
            </a:r>
            <a:r>
              <a:rPr sz="2000" spc="-15" dirty="0">
                <a:solidFill>
                  <a:srgbClr val="041721"/>
                </a:solidFill>
                <a:latin typeface="Arial MT"/>
                <a:cs typeface="Arial MT"/>
              </a:rPr>
              <a:t> </a:t>
            </a:r>
            <a:r>
              <a:rPr sz="2000" dirty="0">
                <a:solidFill>
                  <a:srgbClr val="041721"/>
                </a:solidFill>
                <a:latin typeface="Arial MT"/>
                <a:cs typeface="Arial MT"/>
              </a:rPr>
              <a:t>randomly</a:t>
            </a:r>
            <a:r>
              <a:rPr sz="2000" spc="-40" dirty="0">
                <a:solidFill>
                  <a:srgbClr val="041721"/>
                </a:solidFill>
                <a:latin typeface="Arial MT"/>
                <a:cs typeface="Arial MT"/>
              </a:rPr>
              <a:t> </a:t>
            </a:r>
            <a:r>
              <a:rPr sz="2000" dirty="0">
                <a:solidFill>
                  <a:srgbClr val="041721"/>
                </a:solidFill>
                <a:latin typeface="Arial MT"/>
                <a:cs typeface="Arial MT"/>
              </a:rPr>
              <a:t>picking</a:t>
            </a:r>
            <a:r>
              <a:rPr sz="2000" spc="-20" dirty="0">
                <a:solidFill>
                  <a:srgbClr val="041721"/>
                </a:solidFill>
                <a:latin typeface="Arial MT"/>
                <a:cs typeface="Arial MT"/>
              </a:rPr>
              <a:t> </a:t>
            </a:r>
            <a:r>
              <a:rPr sz="2000" dirty="0">
                <a:solidFill>
                  <a:srgbClr val="041721"/>
                </a:solidFill>
                <a:latin typeface="Arial MT"/>
                <a:cs typeface="Arial MT"/>
              </a:rPr>
              <a:t>an </a:t>
            </a:r>
            <a:r>
              <a:rPr sz="2000" spc="-540" dirty="0">
                <a:solidFill>
                  <a:srgbClr val="041721"/>
                </a:solidFill>
                <a:latin typeface="Arial MT"/>
                <a:cs typeface="Arial MT"/>
              </a:rPr>
              <a:t> </a:t>
            </a:r>
            <a:r>
              <a:rPr sz="2000" dirty="0">
                <a:solidFill>
                  <a:srgbClr val="041721"/>
                </a:solidFill>
                <a:latin typeface="Arial MT"/>
                <a:cs typeface="Arial MT"/>
              </a:rPr>
              <a:t>element</a:t>
            </a:r>
            <a:r>
              <a:rPr sz="2000" spc="-25" dirty="0">
                <a:solidFill>
                  <a:srgbClr val="041721"/>
                </a:solidFill>
                <a:latin typeface="Arial MT"/>
                <a:cs typeface="Arial MT"/>
              </a:rPr>
              <a:t> </a:t>
            </a:r>
            <a:r>
              <a:rPr sz="2000" dirty="0">
                <a:solidFill>
                  <a:srgbClr val="041721"/>
                </a:solidFill>
                <a:latin typeface="Arial MT"/>
                <a:cs typeface="Arial MT"/>
              </a:rPr>
              <a:t>of</a:t>
            </a:r>
            <a:r>
              <a:rPr sz="2000" spc="-20" dirty="0">
                <a:solidFill>
                  <a:srgbClr val="041721"/>
                </a:solidFill>
                <a:latin typeface="Arial MT"/>
                <a:cs typeface="Arial MT"/>
              </a:rPr>
              <a:t> </a:t>
            </a:r>
            <a:r>
              <a:rPr sz="2000" dirty="0">
                <a:solidFill>
                  <a:srgbClr val="041721"/>
                </a:solidFill>
                <a:latin typeface="Arial MT"/>
                <a:cs typeface="Arial MT"/>
              </a:rPr>
              <a:t>class.</a:t>
            </a:r>
            <a:endParaRPr sz="2000">
              <a:latin typeface="Arial MT"/>
              <a:cs typeface="Arial MT"/>
            </a:endParaRPr>
          </a:p>
        </p:txBody>
      </p:sp>
      <p:sp>
        <p:nvSpPr>
          <p:cNvPr id="8" name="object 8"/>
          <p:cNvSpPr txBox="1"/>
          <p:nvPr/>
        </p:nvSpPr>
        <p:spPr>
          <a:xfrm>
            <a:off x="5192395" y="4199890"/>
            <a:ext cx="6531609" cy="16719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Employee</a:t>
            </a:r>
            <a:r>
              <a:rPr sz="1800" spc="5" dirty="0">
                <a:latin typeface="Calibri"/>
                <a:cs typeface="Calibri"/>
              </a:rPr>
              <a:t> </a:t>
            </a:r>
            <a:r>
              <a:rPr sz="1800" spc="-10" dirty="0">
                <a:latin typeface="Calibri"/>
                <a:cs typeface="Calibri"/>
              </a:rPr>
              <a:t>count</a:t>
            </a:r>
            <a:r>
              <a:rPr sz="1800" dirty="0">
                <a:latin typeface="Calibri"/>
                <a:cs typeface="Calibri"/>
              </a:rPr>
              <a:t> </a:t>
            </a:r>
            <a:r>
              <a:rPr sz="1800" spc="-5" dirty="0">
                <a:latin typeface="Calibri"/>
                <a:cs typeface="Calibri"/>
              </a:rPr>
              <a:t>has</a:t>
            </a:r>
            <a:r>
              <a:rPr sz="1800" spc="-15" dirty="0">
                <a:latin typeface="Calibri"/>
                <a:cs typeface="Calibri"/>
              </a:rPr>
              <a:t> </a:t>
            </a:r>
            <a:r>
              <a:rPr sz="1800" spc="-5" dirty="0">
                <a:latin typeface="Calibri"/>
                <a:cs typeface="Calibri"/>
              </a:rPr>
              <a:t>single</a:t>
            </a:r>
            <a:r>
              <a:rPr sz="1800" spc="10" dirty="0">
                <a:latin typeface="Calibri"/>
                <a:cs typeface="Calibri"/>
              </a:rPr>
              <a:t> </a:t>
            </a:r>
            <a:r>
              <a:rPr sz="1800" spc="-5" dirty="0">
                <a:latin typeface="Calibri"/>
                <a:cs typeface="Calibri"/>
              </a:rPr>
              <a:t>class </a:t>
            </a:r>
            <a:r>
              <a:rPr sz="1800" dirty="0">
                <a:latin typeface="Calibri"/>
                <a:cs typeface="Calibri"/>
              </a:rPr>
              <a:t>: 1</a:t>
            </a:r>
            <a:endParaRPr sz="1800">
              <a:latin typeface="Calibri"/>
              <a:cs typeface="Calibri"/>
            </a:endParaRPr>
          </a:p>
          <a:p>
            <a:pPr marL="12700" marR="5080">
              <a:lnSpc>
                <a:spcPct val="100000"/>
              </a:lnSpc>
            </a:pPr>
            <a:r>
              <a:rPr sz="1800" dirty="0">
                <a:latin typeface="Calibri"/>
                <a:cs typeface="Calibri"/>
              </a:rPr>
              <a:t>It </a:t>
            </a:r>
            <a:r>
              <a:rPr sz="1800" spc="-5" dirty="0">
                <a:latin typeface="Calibri"/>
                <a:cs typeface="Calibri"/>
              </a:rPr>
              <a:t>will</a:t>
            </a:r>
            <a:r>
              <a:rPr sz="1800" spc="15" dirty="0">
                <a:latin typeface="Calibri"/>
                <a:cs typeface="Calibri"/>
              </a:rPr>
              <a:t> </a:t>
            </a:r>
            <a:r>
              <a:rPr sz="1800" spc="-10" dirty="0">
                <a:latin typeface="Calibri"/>
                <a:cs typeface="Calibri"/>
              </a:rPr>
              <a:t>have</a:t>
            </a:r>
            <a:r>
              <a:rPr sz="1800" spc="-5" dirty="0">
                <a:latin typeface="Calibri"/>
                <a:cs typeface="Calibri"/>
              </a:rPr>
              <a:t> no</a:t>
            </a:r>
            <a:r>
              <a:rPr sz="1800" spc="10" dirty="0">
                <a:latin typeface="Calibri"/>
                <a:cs typeface="Calibri"/>
              </a:rPr>
              <a:t> </a:t>
            </a:r>
            <a:r>
              <a:rPr sz="1800" spc="-10" dirty="0">
                <a:latin typeface="Calibri"/>
                <a:cs typeface="Calibri"/>
              </a:rPr>
              <a:t>randomness</a:t>
            </a:r>
            <a:r>
              <a:rPr sz="1800" spc="-5" dirty="0">
                <a:latin typeface="Calibri"/>
                <a:cs typeface="Calibri"/>
              </a:rPr>
              <a:t> which</a:t>
            </a:r>
            <a:r>
              <a:rPr sz="1800" spc="30" dirty="0">
                <a:latin typeface="Calibri"/>
                <a:cs typeface="Calibri"/>
              </a:rPr>
              <a:t> </a:t>
            </a:r>
            <a:r>
              <a:rPr sz="1800" dirty="0">
                <a:latin typeface="Calibri"/>
                <a:cs typeface="Calibri"/>
              </a:rPr>
              <a:t>means</a:t>
            </a:r>
            <a:r>
              <a:rPr sz="1800" spc="-10" dirty="0">
                <a:latin typeface="Calibri"/>
                <a:cs typeface="Calibri"/>
              </a:rPr>
              <a:t> </a:t>
            </a:r>
            <a:r>
              <a:rPr sz="1800" spc="-5" dirty="0">
                <a:latin typeface="Calibri"/>
                <a:cs typeface="Calibri"/>
              </a:rPr>
              <a:t>it</a:t>
            </a:r>
            <a:r>
              <a:rPr sz="1800" spc="5" dirty="0">
                <a:latin typeface="Calibri"/>
                <a:cs typeface="Calibri"/>
              </a:rPr>
              <a:t> </a:t>
            </a:r>
            <a:r>
              <a:rPr sz="1800" spc="-5" dirty="0">
                <a:latin typeface="Calibri"/>
                <a:cs typeface="Calibri"/>
              </a:rPr>
              <a:t>has</a:t>
            </a:r>
            <a:r>
              <a:rPr sz="1800" spc="10" dirty="0">
                <a:latin typeface="Calibri"/>
                <a:cs typeface="Calibri"/>
              </a:rPr>
              <a:t> </a:t>
            </a:r>
            <a:r>
              <a:rPr sz="1800" spc="-10" dirty="0">
                <a:latin typeface="Calibri"/>
                <a:cs typeface="Calibri"/>
              </a:rPr>
              <a:t>lowest</a:t>
            </a:r>
            <a:r>
              <a:rPr sz="1800" spc="5" dirty="0">
                <a:latin typeface="Calibri"/>
                <a:cs typeface="Calibri"/>
              </a:rPr>
              <a:t> </a:t>
            </a:r>
            <a:r>
              <a:rPr sz="1800" spc="-10" dirty="0">
                <a:latin typeface="Calibri"/>
                <a:cs typeface="Calibri"/>
              </a:rPr>
              <a:t>entropy</a:t>
            </a:r>
            <a:r>
              <a:rPr sz="1800" dirty="0">
                <a:latin typeface="Calibri"/>
                <a:cs typeface="Calibri"/>
              </a:rPr>
              <a:t> </a:t>
            </a:r>
            <a:r>
              <a:rPr sz="1800" spc="-10" dirty="0">
                <a:latin typeface="Calibri"/>
                <a:cs typeface="Calibri"/>
              </a:rPr>
              <a:t>(almost </a:t>
            </a:r>
            <a:r>
              <a:rPr sz="1800" spc="-390" dirty="0">
                <a:latin typeface="Calibri"/>
                <a:cs typeface="Calibri"/>
              </a:rPr>
              <a:t> </a:t>
            </a:r>
            <a:r>
              <a:rPr sz="1800" spc="-5" dirty="0">
                <a:latin typeface="Calibri"/>
                <a:cs typeface="Calibri"/>
              </a:rPr>
              <a:t>0).</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0" dirty="0">
                <a:latin typeface="Calibri"/>
                <a:cs typeface="Calibri"/>
              </a:rPr>
              <a:t>Education</a:t>
            </a:r>
            <a:r>
              <a:rPr sz="1800" dirty="0">
                <a:latin typeface="Calibri"/>
                <a:cs typeface="Calibri"/>
              </a:rPr>
              <a:t> </a:t>
            </a:r>
            <a:r>
              <a:rPr sz="1800" spc="-5" dirty="0">
                <a:latin typeface="Calibri"/>
                <a:cs typeface="Calibri"/>
              </a:rPr>
              <a:t>has multiple</a:t>
            </a:r>
            <a:r>
              <a:rPr sz="1800" spc="5" dirty="0">
                <a:latin typeface="Calibri"/>
                <a:cs typeface="Calibri"/>
              </a:rPr>
              <a:t> </a:t>
            </a:r>
            <a:r>
              <a:rPr sz="1800" spc="-5" dirty="0">
                <a:latin typeface="Calibri"/>
                <a:cs typeface="Calibri"/>
              </a:rPr>
              <a:t>classes</a:t>
            </a:r>
            <a:r>
              <a:rPr sz="1800" spc="-2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2,1,4,3</a:t>
            </a:r>
            <a:endParaRPr sz="1800">
              <a:latin typeface="Calibri"/>
              <a:cs typeface="Calibri"/>
            </a:endParaRPr>
          </a:p>
          <a:p>
            <a:pPr marL="12700">
              <a:lnSpc>
                <a:spcPct val="100000"/>
              </a:lnSpc>
            </a:pPr>
            <a:r>
              <a:rPr sz="1800" dirty="0">
                <a:latin typeface="Calibri"/>
                <a:cs typeface="Calibri"/>
              </a:rPr>
              <a:t>It </a:t>
            </a:r>
            <a:r>
              <a:rPr sz="1800" spc="-5" dirty="0">
                <a:latin typeface="Calibri"/>
                <a:cs typeface="Calibri"/>
              </a:rPr>
              <a:t>will</a:t>
            </a:r>
            <a:r>
              <a:rPr sz="1800" spc="15" dirty="0">
                <a:latin typeface="Calibri"/>
                <a:cs typeface="Calibri"/>
              </a:rPr>
              <a:t> </a:t>
            </a:r>
            <a:r>
              <a:rPr sz="1800" spc="-10" dirty="0">
                <a:latin typeface="Calibri"/>
                <a:cs typeface="Calibri"/>
              </a:rPr>
              <a:t>have </a:t>
            </a:r>
            <a:r>
              <a:rPr sz="1800" spc="-5" dirty="0">
                <a:latin typeface="Calibri"/>
                <a:cs typeface="Calibri"/>
              </a:rPr>
              <a:t>high</a:t>
            </a:r>
            <a:r>
              <a:rPr sz="1800" spc="10" dirty="0">
                <a:latin typeface="Calibri"/>
                <a:cs typeface="Calibri"/>
              </a:rPr>
              <a:t> </a:t>
            </a:r>
            <a:r>
              <a:rPr sz="1800" spc="-10" dirty="0">
                <a:latin typeface="Calibri"/>
                <a:cs typeface="Calibri"/>
              </a:rPr>
              <a:t>randomness</a:t>
            </a:r>
            <a:r>
              <a:rPr sz="1800" spc="-5" dirty="0">
                <a:latin typeface="Calibri"/>
                <a:cs typeface="Calibri"/>
              </a:rPr>
              <a:t> which</a:t>
            </a:r>
            <a:r>
              <a:rPr sz="1800" spc="25" dirty="0">
                <a:latin typeface="Calibri"/>
                <a:cs typeface="Calibri"/>
              </a:rPr>
              <a:t> </a:t>
            </a:r>
            <a:r>
              <a:rPr sz="1800" dirty="0">
                <a:latin typeface="Calibri"/>
                <a:cs typeface="Calibri"/>
              </a:rPr>
              <a:t>means it</a:t>
            </a:r>
            <a:r>
              <a:rPr sz="1800" spc="-10" dirty="0">
                <a:latin typeface="Calibri"/>
                <a:cs typeface="Calibri"/>
              </a:rPr>
              <a:t> </a:t>
            </a:r>
            <a:r>
              <a:rPr sz="1800" spc="-5" dirty="0">
                <a:latin typeface="Calibri"/>
                <a:cs typeface="Calibri"/>
              </a:rPr>
              <a:t>has</a:t>
            </a:r>
            <a:r>
              <a:rPr sz="1800" dirty="0">
                <a:latin typeface="Calibri"/>
                <a:cs typeface="Calibri"/>
              </a:rPr>
              <a:t> </a:t>
            </a:r>
            <a:r>
              <a:rPr sz="1800" spc="-5" dirty="0">
                <a:latin typeface="Calibri"/>
                <a:cs typeface="Calibri"/>
              </a:rPr>
              <a:t>higher</a:t>
            </a:r>
            <a:r>
              <a:rPr sz="1800" spc="5" dirty="0">
                <a:latin typeface="Calibri"/>
                <a:cs typeface="Calibri"/>
              </a:rPr>
              <a:t> </a:t>
            </a:r>
            <a:r>
              <a:rPr sz="1800" spc="-25" dirty="0">
                <a:latin typeface="Calibri"/>
                <a:cs typeface="Calibri"/>
              </a:rPr>
              <a:t>entropy.</a:t>
            </a:r>
            <a:endParaRPr sz="1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451815" y="3036570"/>
            <a:ext cx="3921125"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FFFF"/>
                </a:solidFill>
                <a:latin typeface="Times New Roman"/>
                <a:cs typeface="Times New Roman"/>
              </a:rPr>
              <a:t>Information</a:t>
            </a:r>
            <a:r>
              <a:rPr sz="4400" spc="-95" dirty="0">
                <a:solidFill>
                  <a:srgbClr val="FFFFFF"/>
                </a:solidFill>
                <a:latin typeface="Times New Roman"/>
                <a:cs typeface="Times New Roman"/>
              </a:rPr>
              <a:t> </a:t>
            </a:r>
            <a:r>
              <a:rPr sz="4400" dirty="0">
                <a:solidFill>
                  <a:srgbClr val="FFFFFF"/>
                </a:solidFill>
                <a:latin typeface="Times New Roman"/>
                <a:cs typeface="Times New Roman"/>
              </a:rPr>
              <a:t>Gain</a:t>
            </a:r>
            <a:endParaRPr sz="4400">
              <a:latin typeface="Times New Roman"/>
              <a:cs typeface="Times New Roman"/>
            </a:endParaRPr>
          </a:p>
        </p:txBody>
      </p:sp>
      <p:sp>
        <p:nvSpPr>
          <p:cNvPr id="5" name="object 5"/>
          <p:cNvSpPr txBox="1">
            <a:spLocks noGrp="1"/>
          </p:cNvSpPr>
          <p:nvPr>
            <p:ph type="title"/>
          </p:nvPr>
        </p:nvSpPr>
        <p:spPr>
          <a:prstGeom prst="rect">
            <a:avLst/>
          </a:prstGeom>
        </p:spPr>
        <p:txBody>
          <a:bodyPr vert="horz" wrap="square" lIns="0" tIns="688975" rIns="0" bIns="0" rtlCol="0">
            <a:spAutoFit/>
          </a:bodyPr>
          <a:lstStyle/>
          <a:p>
            <a:pPr marL="5011420" marR="5080">
              <a:lnSpc>
                <a:spcPct val="100000"/>
              </a:lnSpc>
              <a:spcBef>
                <a:spcPts val="100"/>
              </a:spcBef>
            </a:pPr>
            <a:r>
              <a:rPr b="1" spc="-5" dirty="0">
                <a:latin typeface="Calibri"/>
                <a:cs typeface="Calibri"/>
              </a:rPr>
              <a:t>Information Gain:</a:t>
            </a:r>
            <a:r>
              <a:rPr b="1" spc="-40" dirty="0">
                <a:latin typeface="Calibri"/>
                <a:cs typeface="Calibri"/>
              </a:rPr>
              <a:t> </a:t>
            </a:r>
            <a:r>
              <a:rPr spc="-10" dirty="0"/>
              <a:t>Information</a:t>
            </a:r>
            <a:r>
              <a:rPr spc="-5" dirty="0"/>
              <a:t> </a:t>
            </a:r>
            <a:r>
              <a:rPr spc="-10" dirty="0"/>
              <a:t>gain</a:t>
            </a:r>
            <a:r>
              <a:rPr spc="5" dirty="0"/>
              <a:t> </a:t>
            </a:r>
            <a:r>
              <a:rPr spc="-5" dirty="0"/>
              <a:t>(IG)</a:t>
            </a:r>
            <a:r>
              <a:rPr spc="20" dirty="0"/>
              <a:t> </a:t>
            </a:r>
            <a:r>
              <a:rPr spc="-5" dirty="0"/>
              <a:t>measures how</a:t>
            </a:r>
            <a:r>
              <a:rPr dirty="0"/>
              <a:t> much </a:t>
            </a:r>
            <a:r>
              <a:rPr spc="5" dirty="0"/>
              <a:t> </a:t>
            </a:r>
            <a:r>
              <a:rPr spc="-10" dirty="0"/>
              <a:t>“information”</a:t>
            </a:r>
            <a:r>
              <a:rPr dirty="0"/>
              <a:t> a</a:t>
            </a:r>
            <a:r>
              <a:rPr spc="-5" dirty="0"/>
              <a:t> </a:t>
            </a:r>
            <a:r>
              <a:rPr spc="-15" dirty="0"/>
              <a:t>feature</a:t>
            </a:r>
            <a:r>
              <a:rPr dirty="0"/>
              <a:t> </a:t>
            </a:r>
            <a:r>
              <a:rPr spc="-5" dirty="0"/>
              <a:t>gives</a:t>
            </a:r>
            <a:r>
              <a:rPr spc="15" dirty="0"/>
              <a:t> </a:t>
            </a:r>
            <a:r>
              <a:rPr spc="-5" dirty="0"/>
              <a:t>us</a:t>
            </a:r>
            <a:r>
              <a:rPr dirty="0"/>
              <a:t> </a:t>
            </a:r>
            <a:r>
              <a:rPr spc="-5" dirty="0"/>
              <a:t>about </a:t>
            </a:r>
            <a:r>
              <a:rPr dirty="0"/>
              <a:t>the</a:t>
            </a:r>
            <a:r>
              <a:rPr spc="15" dirty="0"/>
              <a:t> </a:t>
            </a:r>
            <a:r>
              <a:rPr spc="-5" dirty="0"/>
              <a:t>class.</a:t>
            </a:r>
            <a:r>
              <a:rPr dirty="0"/>
              <a:t> It </a:t>
            </a:r>
            <a:r>
              <a:rPr spc="-5" dirty="0"/>
              <a:t>Quantifies</a:t>
            </a:r>
            <a:r>
              <a:rPr dirty="0"/>
              <a:t> the </a:t>
            </a:r>
            <a:r>
              <a:rPr spc="-390" dirty="0"/>
              <a:t> </a:t>
            </a:r>
            <a:r>
              <a:rPr spc="-5" dirty="0"/>
              <a:t>quality</a:t>
            </a:r>
            <a:r>
              <a:rPr dirty="0"/>
              <a:t> </a:t>
            </a:r>
            <a:r>
              <a:rPr spc="-5" dirty="0"/>
              <a:t>of </a:t>
            </a:r>
            <a:r>
              <a:rPr dirty="0"/>
              <a:t>a</a:t>
            </a:r>
            <a:r>
              <a:rPr spc="10" dirty="0"/>
              <a:t> </a:t>
            </a:r>
            <a:r>
              <a:rPr spc="-5" dirty="0"/>
              <a:t>split.​</a:t>
            </a:r>
          </a:p>
        </p:txBody>
      </p:sp>
      <p:sp>
        <p:nvSpPr>
          <p:cNvPr id="6" name="object 6"/>
          <p:cNvSpPr txBox="1"/>
          <p:nvPr/>
        </p:nvSpPr>
        <p:spPr>
          <a:xfrm>
            <a:off x="5423153" y="3335273"/>
            <a:ext cx="4880610" cy="57404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Information</a:t>
            </a:r>
            <a:r>
              <a:rPr sz="1800" b="1" spc="-10" dirty="0">
                <a:latin typeface="Calibri"/>
                <a:cs typeface="Calibri"/>
              </a:rPr>
              <a:t> </a:t>
            </a:r>
            <a:r>
              <a:rPr sz="1800" b="1" spc="-5" dirty="0">
                <a:latin typeface="Calibri"/>
                <a:cs typeface="Calibri"/>
              </a:rPr>
              <a:t>Gain</a:t>
            </a:r>
            <a:r>
              <a:rPr sz="1800" b="1" spc="-10" dirty="0">
                <a:latin typeface="Calibri"/>
                <a:cs typeface="Calibri"/>
              </a:rPr>
              <a:t> </a:t>
            </a:r>
            <a:r>
              <a:rPr sz="1800" b="1" dirty="0">
                <a:latin typeface="Calibri"/>
                <a:cs typeface="Calibri"/>
              </a:rPr>
              <a:t>=</a:t>
            </a:r>
            <a:r>
              <a:rPr sz="1800" b="1" spc="-30" dirty="0">
                <a:latin typeface="Calibri"/>
                <a:cs typeface="Calibri"/>
              </a:rPr>
              <a:t> </a:t>
            </a:r>
            <a:r>
              <a:rPr sz="1800" b="1" dirty="0">
                <a:latin typeface="Calibri"/>
                <a:cs typeface="Calibri"/>
              </a:rPr>
              <a:t>how</a:t>
            </a:r>
            <a:r>
              <a:rPr sz="1800" b="1" spc="-25" dirty="0">
                <a:latin typeface="Calibri"/>
                <a:cs typeface="Calibri"/>
              </a:rPr>
              <a:t> </a:t>
            </a:r>
            <a:r>
              <a:rPr sz="1800" b="1" spc="-5" dirty="0">
                <a:latin typeface="Calibri"/>
                <a:cs typeface="Calibri"/>
              </a:rPr>
              <a:t>much</a:t>
            </a:r>
            <a:r>
              <a:rPr sz="1800" b="1" spc="-30" dirty="0">
                <a:latin typeface="Calibri"/>
                <a:cs typeface="Calibri"/>
              </a:rPr>
              <a:t> </a:t>
            </a:r>
            <a:r>
              <a:rPr sz="1800" b="1" spc="-10" dirty="0">
                <a:latin typeface="Calibri"/>
                <a:cs typeface="Calibri"/>
              </a:rPr>
              <a:t>Entropy</a:t>
            </a:r>
            <a:r>
              <a:rPr sz="1800" b="1" spc="-35" dirty="0">
                <a:latin typeface="Calibri"/>
                <a:cs typeface="Calibri"/>
              </a:rPr>
              <a:t> </a:t>
            </a:r>
            <a:r>
              <a:rPr sz="1800" b="1" spc="-5" dirty="0">
                <a:latin typeface="Calibri"/>
                <a:cs typeface="Calibri"/>
              </a:rPr>
              <a:t>we</a:t>
            </a:r>
            <a:r>
              <a:rPr sz="1800" b="1" spc="-15" dirty="0">
                <a:latin typeface="Calibri"/>
                <a:cs typeface="Calibri"/>
              </a:rPr>
              <a:t> </a:t>
            </a:r>
            <a:r>
              <a:rPr sz="1800" b="1" spc="-10" dirty="0">
                <a:latin typeface="Calibri"/>
                <a:cs typeface="Calibri"/>
              </a:rPr>
              <a:t>removed</a:t>
            </a:r>
            <a:endParaRPr sz="1800">
              <a:latin typeface="Calibri"/>
              <a:cs typeface="Calibri"/>
            </a:endParaRPr>
          </a:p>
          <a:p>
            <a:pPr marL="12700">
              <a:lnSpc>
                <a:spcPct val="100000"/>
              </a:lnSpc>
            </a:pPr>
            <a:r>
              <a:rPr sz="1800" spc="-5" dirty="0">
                <a:latin typeface="Calibri"/>
                <a:cs typeface="Calibri"/>
              </a:rPr>
              <a:t>Higher</a:t>
            </a:r>
            <a:r>
              <a:rPr sz="1800" spc="15" dirty="0">
                <a:latin typeface="Calibri"/>
                <a:cs typeface="Calibri"/>
              </a:rPr>
              <a:t> </a:t>
            </a:r>
            <a:r>
              <a:rPr sz="1800" spc="-10" dirty="0">
                <a:latin typeface="Calibri"/>
                <a:cs typeface="Calibri"/>
              </a:rPr>
              <a:t>information</a:t>
            </a:r>
            <a:r>
              <a:rPr sz="1800" spc="5" dirty="0">
                <a:latin typeface="Calibri"/>
                <a:cs typeface="Calibri"/>
              </a:rPr>
              <a:t> </a:t>
            </a:r>
            <a:r>
              <a:rPr sz="1800" spc="-10" dirty="0">
                <a:latin typeface="Calibri"/>
                <a:cs typeface="Calibri"/>
              </a:rPr>
              <a:t>gain</a:t>
            </a:r>
            <a:r>
              <a:rPr sz="1800" spc="-5"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More</a:t>
            </a:r>
            <a:r>
              <a:rPr sz="1800" spc="15" dirty="0">
                <a:latin typeface="Calibri"/>
                <a:cs typeface="Calibri"/>
              </a:rPr>
              <a:t> </a:t>
            </a:r>
            <a:r>
              <a:rPr sz="1800" spc="-10" dirty="0">
                <a:latin typeface="Calibri"/>
                <a:cs typeface="Calibri"/>
              </a:rPr>
              <a:t>entropy</a:t>
            </a:r>
            <a:r>
              <a:rPr sz="1800" spc="-5" dirty="0">
                <a:latin typeface="Calibri"/>
                <a:cs typeface="Calibri"/>
              </a:rPr>
              <a:t> </a:t>
            </a:r>
            <a:r>
              <a:rPr sz="1800" spc="-10" dirty="0">
                <a:latin typeface="Calibri"/>
                <a:cs typeface="Calibri"/>
              </a:rPr>
              <a:t>removed</a:t>
            </a:r>
            <a:endParaRPr sz="1800">
              <a:latin typeface="Calibri"/>
              <a:cs typeface="Calibri"/>
            </a:endParaRPr>
          </a:p>
        </p:txBody>
      </p:sp>
      <p:sp>
        <p:nvSpPr>
          <p:cNvPr id="7" name="object 7"/>
          <p:cNvSpPr txBox="1"/>
          <p:nvPr/>
        </p:nvSpPr>
        <p:spPr>
          <a:xfrm>
            <a:off x="5375275" y="1399159"/>
            <a:ext cx="5658485" cy="57467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292929"/>
                </a:solidFill>
                <a:latin typeface="Calibri"/>
                <a:cs typeface="Calibri"/>
              </a:rPr>
              <a:t>The</a:t>
            </a:r>
            <a:r>
              <a:rPr sz="1800" dirty="0">
                <a:solidFill>
                  <a:srgbClr val="292929"/>
                </a:solidFill>
                <a:latin typeface="Calibri"/>
                <a:cs typeface="Calibri"/>
              </a:rPr>
              <a:t> </a:t>
            </a:r>
            <a:r>
              <a:rPr sz="1800" spc="-10" dirty="0">
                <a:solidFill>
                  <a:srgbClr val="292929"/>
                </a:solidFill>
                <a:latin typeface="Calibri"/>
                <a:cs typeface="Calibri"/>
              </a:rPr>
              <a:t>concept</a:t>
            </a:r>
            <a:r>
              <a:rPr sz="1800" spc="15" dirty="0">
                <a:solidFill>
                  <a:srgbClr val="292929"/>
                </a:solidFill>
                <a:latin typeface="Calibri"/>
                <a:cs typeface="Calibri"/>
              </a:rPr>
              <a:t> </a:t>
            </a:r>
            <a:r>
              <a:rPr sz="1800" spc="-5" dirty="0">
                <a:solidFill>
                  <a:srgbClr val="292929"/>
                </a:solidFill>
                <a:latin typeface="Calibri"/>
                <a:cs typeface="Calibri"/>
              </a:rPr>
              <a:t>of</a:t>
            </a:r>
            <a:r>
              <a:rPr sz="1800" spc="10" dirty="0">
                <a:solidFill>
                  <a:srgbClr val="292929"/>
                </a:solidFill>
                <a:latin typeface="Calibri"/>
                <a:cs typeface="Calibri"/>
              </a:rPr>
              <a:t> </a:t>
            </a:r>
            <a:r>
              <a:rPr sz="1800" spc="-10" dirty="0">
                <a:solidFill>
                  <a:srgbClr val="292929"/>
                </a:solidFill>
                <a:latin typeface="Calibri"/>
                <a:cs typeface="Calibri"/>
              </a:rPr>
              <a:t>entropy</a:t>
            </a:r>
            <a:r>
              <a:rPr sz="1800" dirty="0">
                <a:solidFill>
                  <a:srgbClr val="292929"/>
                </a:solidFill>
                <a:latin typeface="Calibri"/>
                <a:cs typeface="Calibri"/>
              </a:rPr>
              <a:t> </a:t>
            </a:r>
            <a:r>
              <a:rPr sz="1800" spc="-15" dirty="0">
                <a:solidFill>
                  <a:srgbClr val="292929"/>
                </a:solidFill>
                <a:latin typeface="Calibri"/>
                <a:cs typeface="Calibri"/>
              </a:rPr>
              <a:t>plays</a:t>
            </a:r>
            <a:r>
              <a:rPr sz="1800" dirty="0">
                <a:solidFill>
                  <a:srgbClr val="292929"/>
                </a:solidFill>
                <a:latin typeface="Calibri"/>
                <a:cs typeface="Calibri"/>
              </a:rPr>
              <a:t> an </a:t>
            </a:r>
            <a:r>
              <a:rPr sz="1800" spc="-5" dirty="0">
                <a:solidFill>
                  <a:srgbClr val="292929"/>
                </a:solidFill>
                <a:latin typeface="Calibri"/>
                <a:cs typeface="Calibri"/>
              </a:rPr>
              <a:t>important</a:t>
            </a:r>
            <a:r>
              <a:rPr sz="1800" spc="5" dirty="0">
                <a:solidFill>
                  <a:srgbClr val="292929"/>
                </a:solidFill>
                <a:latin typeface="Calibri"/>
                <a:cs typeface="Calibri"/>
              </a:rPr>
              <a:t> </a:t>
            </a:r>
            <a:r>
              <a:rPr sz="1800" spc="-15" dirty="0">
                <a:solidFill>
                  <a:srgbClr val="292929"/>
                </a:solidFill>
                <a:latin typeface="Calibri"/>
                <a:cs typeface="Calibri"/>
              </a:rPr>
              <a:t>role</a:t>
            </a:r>
            <a:r>
              <a:rPr sz="1800" dirty="0">
                <a:solidFill>
                  <a:srgbClr val="292929"/>
                </a:solidFill>
                <a:latin typeface="Calibri"/>
                <a:cs typeface="Calibri"/>
              </a:rPr>
              <a:t> in</a:t>
            </a:r>
            <a:r>
              <a:rPr sz="1800" spc="10" dirty="0">
                <a:solidFill>
                  <a:srgbClr val="292929"/>
                </a:solidFill>
                <a:latin typeface="Calibri"/>
                <a:cs typeface="Calibri"/>
              </a:rPr>
              <a:t> </a:t>
            </a:r>
            <a:r>
              <a:rPr sz="1800" spc="-10" dirty="0">
                <a:solidFill>
                  <a:srgbClr val="292929"/>
                </a:solidFill>
                <a:latin typeface="Calibri"/>
                <a:cs typeface="Calibri"/>
              </a:rPr>
              <a:t>calculating </a:t>
            </a:r>
            <a:r>
              <a:rPr sz="1800" spc="-390" dirty="0">
                <a:solidFill>
                  <a:srgbClr val="292929"/>
                </a:solidFill>
                <a:latin typeface="Calibri"/>
                <a:cs typeface="Calibri"/>
              </a:rPr>
              <a:t> </a:t>
            </a:r>
            <a:r>
              <a:rPr sz="1800" spc="-10" dirty="0">
                <a:solidFill>
                  <a:srgbClr val="292929"/>
                </a:solidFill>
                <a:latin typeface="Calibri"/>
                <a:cs typeface="Calibri"/>
              </a:rPr>
              <a:t>Information </a:t>
            </a:r>
            <a:r>
              <a:rPr sz="1800" dirty="0">
                <a:solidFill>
                  <a:srgbClr val="292929"/>
                </a:solidFill>
                <a:latin typeface="Calibri"/>
                <a:cs typeface="Calibri"/>
              </a:rPr>
              <a:t>Gain.</a:t>
            </a:r>
            <a:endParaRPr sz="1800">
              <a:latin typeface="Calibri"/>
              <a:cs typeface="Calibri"/>
            </a:endParaRPr>
          </a:p>
        </p:txBody>
      </p:sp>
      <p:sp>
        <p:nvSpPr>
          <p:cNvPr id="8" name="object 8"/>
          <p:cNvSpPr txBox="1"/>
          <p:nvPr/>
        </p:nvSpPr>
        <p:spPr>
          <a:xfrm>
            <a:off x="5461253" y="4181094"/>
            <a:ext cx="4993640" cy="1946275"/>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041721"/>
                </a:solidFill>
                <a:latin typeface="Calibri"/>
                <a:cs typeface="Calibri"/>
              </a:rPr>
              <a:t>Decision</a:t>
            </a:r>
            <a:r>
              <a:rPr sz="1800" spc="20" dirty="0">
                <a:solidFill>
                  <a:srgbClr val="041721"/>
                </a:solidFill>
                <a:latin typeface="Calibri"/>
                <a:cs typeface="Calibri"/>
              </a:rPr>
              <a:t> </a:t>
            </a:r>
            <a:r>
              <a:rPr sz="1800" spc="-10" dirty="0">
                <a:solidFill>
                  <a:srgbClr val="041721"/>
                </a:solidFill>
                <a:latin typeface="Calibri"/>
                <a:cs typeface="Calibri"/>
              </a:rPr>
              <a:t>tree</a:t>
            </a:r>
            <a:r>
              <a:rPr sz="1800" spc="15" dirty="0">
                <a:solidFill>
                  <a:srgbClr val="041721"/>
                </a:solidFill>
                <a:latin typeface="Calibri"/>
                <a:cs typeface="Calibri"/>
              </a:rPr>
              <a:t> </a:t>
            </a:r>
            <a:r>
              <a:rPr sz="1800" spc="-10" dirty="0">
                <a:solidFill>
                  <a:srgbClr val="041721"/>
                </a:solidFill>
                <a:latin typeface="Calibri"/>
                <a:cs typeface="Calibri"/>
              </a:rPr>
              <a:t>at </a:t>
            </a:r>
            <a:r>
              <a:rPr sz="1800" spc="-5" dirty="0">
                <a:solidFill>
                  <a:srgbClr val="041721"/>
                </a:solidFill>
                <a:latin typeface="Calibri"/>
                <a:cs typeface="Calibri"/>
              </a:rPr>
              <a:t>every</a:t>
            </a:r>
            <a:r>
              <a:rPr sz="1800" dirty="0">
                <a:solidFill>
                  <a:srgbClr val="041721"/>
                </a:solidFill>
                <a:latin typeface="Calibri"/>
                <a:cs typeface="Calibri"/>
              </a:rPr>
              <a:t> </a:t>
            </a:r>
            <a:r>
              <a:rPr sz="1800" spc="-15" dirty="0">
                <a:solidFill>
                  <a:srgbClr val="041721"/>
                </a:solidFill>
                <a:latin typeface="Calibri"/>
                <a:cs typeface="Calibri"/>
              </a:rPr>
              <a:t>stage</a:t>
            </a:r>
            <a:r>
              <a:rPr sz="1800" spc="5" dirty="0">
                <a:solidFill>
                  <a:srgbClr val="041721"/>
                </a:solidFill>
                <a:latin typeface="Calibri"/>
                <a:cs typeface="Calibri"/>
              </a:rPr>
              <a:t> </a:t>
            </a:r>
            <a:r>
              <a:rPr sz="1800" spc="-5" dirty="0">
                <a:solidFill>
                  <a:srgbClr val="041721"/>
                </a:solidFill>
                <a:latin typeface="Calibri"/>
                <a:cs typeface="Calibri"/>
              </a:rPr>
              <a:t>selects</a:t>
            </a:r>
            <a:r>
              <a:rPr sz="1800" spc="-10" dirty="0">
                <a:solidFill>
                  <a:srgbClr val="041721"/>
                </a:solidFill>
                <a:latin typeface="Calibri"/>
                <a:cs typeface="Calibri"/>
              </a:rPr>
              <a:t> </a:t>
            </a:r>
            <a:r>
              <a:rPr sz="1800" dirty="0">
                <a:solidFill>
                  <a:srgbClr val="041721"/>
                </a:solidFill>
                <a:latin typeface="Calibri"/>
                <a:cs typeface="Calibri"/>
              </a:rPr>
              <a:t>the</a:t>
            </a:r>
            <a:r>
              <a:rPr sz="1800" spc="15" dirty="0">
                <a:solidFill>
                  <a:srgbClr val="041721"/>
                </a:solidFill>
                <a:latin typeface="Calibri"/>
                <a:cs typeface="Calibri"/>
              </a:rPr>
              <a:t> </a:t>
            </a:r>
            <a:r>
              <a:rPr sz="1800" spc="-5" dirty="0">
                <a:solidFill>
                  <a:srgbClr val="041721"/>
                </a:solidFill>
                <a:latin typeface="Calibri"/>
                <a:cs typeface="Calibri"/>
              </a:rPr>
              <a:t>one</a:t>
            </a:r>
            <a:r>
              <a:rPr sz="1800" spc="10" dirty="0">
                <a:solidFill>
                  <a:srgbClr val="041721"/>
                </a:solidFill>
                <a:latin typeface="Calibri"/>
                <a:cs typeface="Calibri"/>
              </a:rPr>
              <a:t> </a:t>
            </a:r>
            <a:r>
              <a:rPr sz="1800" spc="-5" dirty="0">
                <a:solidFill>
                  <a:srgbClr val="041721"/>
                </a:solidFill>
                <a:latin typeface="Calibri"/>
                <a:cs typeface="Calibri"/>
              </a:rPr>
              <a:t>that</a:t>
            </a:r>
            <a:r>
              <a:rPr sz="1800" dirty="0">
                <a:solidFill>
                  <a:srgbClr val="041721"/>
                </a:solidFill>
                <a:latin typeface="Calibri"/>
                <a:cs typeface="Calibri"/>
              </a:rPr>
              <a:t> </a:t>
            </a:r>
            <a:r>
              <a:rPr sz="1800" spc="-5" dirty="0">
                <a:solidFill>
                  <a:srgbClr val="041721"/>
                </a:solidFill>
                <a:latin typeface="Calibri"/>
                <a:cs typeface="Calibri"/>
              </a:rPr>
              <a:t>gives </a:t>
            </a:r>
            <a:r>
              <a:rPr sz="1800" spc="-390" dirty="0">
                <a:solidFill>
                  <a:srgbClr val="041721"/>
                </a:solidFill>
                <a:latin typeface="Calibri"/>
                <a:cs typeface="Calibri"/>
              </a:rPr>
              <a:t> </a:t>
            </a:r>
            <a:r>
              <a:rPr sz="1800" spc="-10" dirty="0">
                <a:solidFill>
                  <a:srgbClr val="041721"/>
                </a:solidFill>
                <a:latin typeface="Calibri"/>
                <a:cs typeface="Calibri"/>
              </a:rPr>
              <a:t>best</a:t>
            </a:r>
            <a:r>
              <a:rPr sz="1800" spc="-5" dirty="0">
                <a:solidFill>
                  <a:srgbClr val="041721"/>
                </a:solidFill>
                <a:latin typeface="Calibri"/>
                <a:cs typeface="Calibri"/>
              </a:rPr>
              <a:t> </a:t>
            </a:r>
            <a:r>
              <a:rPr sz="1800" spc="-10" dirty="0">
                <a:solidFill>
                  <a:srgbClr val="041721"/>
                </a:solidFill>
                <a:latin typeface="Calibri"/>
                <a:cs typeface="Calibri"/>
              </a:rPr>
              <a:t>information</a:t>
            </a:r>
            <a:r>
              <a:rPr sz="1800" spc="10" dirty="0">
                <a:solidFill>
                  <a:srgbClr val="041721"/>
                </a:solidFill>
                <a:latin typeface="Calibri"/>
                <a:cs typeface="Calibri"/>
              </a:rPr>
              <a:t> </a:t>
            </a:r>
            <a:r>
              <a:rPr sz="1800" spc="-10" dirty="0">
                <a:solidFill>
                  <a:srgbClr val="041721"/>
                </a:solidFill>
                <a:latin typeface="Calibri"/>
                <a:cs typeface="Calibri"/>
              </a:rPr>
              <a:t>gain.</a:t>
            </a:r>
            <a:r>
              <a:rPr sz="1800" spc="10" dirty="0">
                <a:solidFill>
                  <a:srgbClr val="041721"/>
                </a:solidFill>
                <a:latin typeface="Calibri"/>
                <a:cs typeface="Calibri"/>
              </a:rPr>
              <a:t> </a:t>
            </a:r>
            <a:r>
              <a:rPr sz="1800" spc="-5" dirty="0">
                <a:solidFill>
                  <a:srgbClr val="041721"/>
                </a:solidFill>
                <a:latin typeface="Calibri"/>
                <a:cs typeface="Calibri"/>
              </a:rPr>
              <a:t>When</a:t>
            </a:r>
            <a:r>
              <a:rPr sz="1800" spc="5" dirty="0">
                <a:solidFill>
                  <a:srgbClr val="041721"/>
                </a:solidFill>
                <a:latin typeface="Calibri"/>
                <a:cs typeface="Calibri"/>
              </a:rPr>
              <a:t> </a:t>
            </a:r>
            <a:r>
              <a:rPr sz="1800" spc="-10" dirty="0">
                <a:solidFill>
                  <a:srgbClr val="041721"/>
                </a:solidFill>
                <a:latin typeface="Calibri"/>
                <a:cs typeface="Calibri"/>
              </a:rPr>
              <a:t>information</a:t>
            </a:r>
            <a:r>
              <a:rPr sz="1800" spc="10" dirty="0">
                <a:solidFill>
                  <a:srgbClr val="041721"/>
                </a:solidFill>
                <a:latin typeface="Calibri"/>
                <a:cs typeface="Calibri"/>
              </a:rPr>
              <a:t> </a:t>
            </a:r>
            <a:r>
              <a:rPr sz="1800" spc="-10" dirty="0">
                <a:solidFill>
                  <a:srgbClr val="041721"/>
                </a:solidFill>
                <a:latin typeface="Calibri"/>
                <a:cs typeface="Calibri"/>
              </a:rPr>
              <a:t>gain</a:t>
            </a:r>
            <a:r>
              <a:rPr sz="1800" spc="-5" dirty="0">
                <a:solidFill>
                  <a:srgbClr val="041721"/>
                </a:solidFill>
                <a:latin typeface="Calibri"/>
                <a:cs typeface="Calibri"/>
              </a:rPr>
              <a:t> is</a:t>
            </a:r>
            <a:r>
              <a:rPr sz="1800" dirty="0">
                <a:solidFill>
                  <a:srgbClr val="041721"/>
                </a:solidFill>
                <a:latin typeface="Calibri"/>
                <a:cs typeface="Calibri"/>
              </a:rPr>
              <a:t> 0 </a:t>
            </a:r>
            <a:r>
              <a:rPr sz="1800" spc="5" dirty="0">
                <a:solidFill>
                  <a:srgbClr val="041721"/>
                </a:solidFill>
                <a:latin typeface="Calibri"/>
                <a:cs typeface="Calibri"/>
              </a:rPr>
              <a:t> </a:t>
            </a:r>
            <a:r>
              <a:rPr sz="1800" dirty="0">
                <a:solidFill>
                  <a:srgbClr val="041721"/>
                </a:solidFill>
                <a:latin typeface="Calibri"/>
                <a:cs typeface="Calibri"/>
              </a:rPr>
              <a:t>means the </a:t>
            </a:r>
            <a:r>
              <a:rPr sz="1800" spc="-15" dirty="0">
                <a:solidFill>
                  <a:srgbClr val="041721"/>
                </a:solidFill>
                <a:latin typeface="Calibri"/>
                <a:cs typeface="Calibri"/>
              </a:rPr>
              <a:t>feature</a:t>
            </a:r>
            <a:r>
              <a:rPr sz="1800" spc="-5" dirty="0">
                <a:solidFill>
                  <a:srgbClr val="041721"/>
                </a:solidFill>
                <a:latin typeface="Calibri"/>
                <a:cs typeface="Calibri"/>
              </a:rPr>
              <a:t> does</a:t>
            </a:r>
            <a:r>
              <a:rPr sz="1800" spc="5" dirty="0">
                <a:solidFill>
                  <a:srgbClr val="041721"/>
                </a:solidFill>
                <a:latin typeface="Calibri"/>
                <a:cs typeface="Calibri"/>
              </a:rPr>
              <a:t> </a:t>
            </a:r>
            <a:r>
              <a:rPr sz="1800" spc="-5" dirty="0">
                <a:solidFill>
                  <a:srgbClr val="041721"/>
                </a:solidFill>
                <a:latin typeface="Calibri"/>
                <a:cs typeface="Calibri"/>
              </a:rPr>
              <a:t>not</a:t>
            </a:r>
            <a:r>
              <a:rPr sz="1800" spc="5" dirty="0">
                <a:solidFill>
                  <a:srgbClr val="041721"/>
                </a:solidFill>
                <a:latin typeface="Calibri"/>
                <a:cs typeface="Calibri"/>
              </a:rPr>
              <a:t> </a:t>
            </a:r>
            <a:r>
              <a:rPr sz="1800" spc="-5" dirty="0">
                <a:solidFill>
                  <a:srgbClr val="041721"/>
                </a:solidFill>
                <a:latin typeface="Calibri"/>
                <a:cs typeface="Calibri"/>
              </a:rPr>
              <a:t>divide</a:t>
            </a:r>
            <a:r>
              <a:rPr sz="1800" spc="5" dirty="0">
                <a:solidFill>
                  <a:srgbClr val="041721"/>
                </a:solidFill>
                <a:latin typeface="Calibri"/>
                <a:cs typeface="Calibri"/>
              </a:rPr>
              <a:t> </a:t>
            </a:r>
            <a:r>
              <a:rPr sz="1800" dirty="0">
                <a:solidFill>
                  <a:srgbClr val="041721"/>
                </a:solidFill>
                <a:latin typeface="Calibri"/>
                <a:cs typeface="Calibri"/>
              </a:rPr>
              <a:t>the</a:t>
            </a:r>
            <a:r>
              <a:rPr sz="1800" spc="10" dirty="0">
                <a:solidFill>
                  <a:srgbClr val="041721"/>
                </a:solidFill>
                <a:latin typeface="Calibri"/>
                <a:cs typeface="Calibri"/>
              </a:rPr>
              <a:t> </a:t>
            </a:r>
            <a:r>
              <a:rPr sz="1800" spc="-10" dirty="0">
                <a:solidFill>
                  <a:srgbClr val="041721"/>
                </a:solidFill>
                <a:latin typeface="Calibri"/>
                <a:cs typeface="Calibri"/>
              </a:rPr>
              <a:t>working</a:t>
            </a:r>
            <a:r>
              <a:rPr sz="1800" dirty="0">
                <a:solidFill>
                  <a:srgbClr val="041721"/>
                </a:solidFill>
                <a:latin typeface="Calibri"/>
                <a:cs typeface="Calibri"/>
              </a:rPr>
              <a:t> </a:t>
            </a:r>
            <a:r>
              <a:rPr sz="1800" spc="-5" dirty="0">
                <a:solidFill>
                  <a:srgbClr val="041721"/>
                </a:solidFill>
                <a:latin typeface="Calibri"/>
                <a:cs typeface="Calibri"/>
              </a:rPr>
              <a:t>set </a:t>
            </a:r>
            <a:r>
              <a:rPr sz="1800" spc="-10" dirty="0">
                <a:solidFill>
                  <a:srgbClr val="041721"/>
                </a:solidFill>
                <a:latin typeface="Calibri"/>
                <a:cs typeface="Calibri"/>
              </a:rPr>
              <a:t>at </a:t>
            </a:r>
            <a:r>
              <a:rPr sz="1800" spc="-5" dirty="0">
                <a:solidFill>
                  <a:srgbClr val="041721"/>
                </a:solidFill>
                <a:latin typeface="Calibri"/>
                <a:cs typeface="Calibri"/>
              </a:rPr>
              <a:t> all.</a:t>
            </a:r>
            <a:endParaRPr sz="1800">
              <a:latin typeface="Calibri"/>
              <a:cs typeface="Calibri"/>
            </a:endParaRPr>
          </a:p>
          <a:p>
            <a:pPr>
              <a:lnSpc>
                <a:spcPct val="100000"/>
              </a:lnSpc>
              <a:spcBef>
                <a:spcPts val="25"/>
              </a:spcBef>
            </a:pPr>
            <a:endParaRPr sz="1750">
              <a:latin typeface="Calibri"/>
              <a:cs typeface="Calibri"/>
            </a:endParaRPr>
          </a:p>
          <a:p>
            <a:pPr marL="12700" marR="88265">
              <a:lnSpc>
                <a:spcPct val="100000"/>
              </a:lnSpc>
            </a:pPr>
            <a:r>
              <a:rPr sz="1800" b="1" dirty="0">
                <a:solidFill>
                  <a:srgbClr val="041721"/>
                </a:solidFill>
                <a:latin typeface="Calibri"/>
                <a:cs typeface="Calibri"/>
              </a:rPr>
              <a:t>An</a:t>
            </a:r>
            <a:r>
              <a:rPr sz="1800" b="1" spc="-20" dirty="0">
                <a:solidFill>
                  <a:srgbClr val="041721"/>
                </a:solidFill>
                <a:latin typeface="Calibri"/>
                <a:cs typeface="Calibri"/>
              </a:rPr>
              <a:t> </a:t>
            </a:r>
            <a:r>
              <a:rPr sz="1800" b="1" spc="-10" dirty="0">
                <a:solidFill>
                  <a:srgbClr val="041721"/>
                </a:solidFill>
                <a:latin typeface="Calibri"/>
                <a:cs typeface="Calibri"/>
              </a:rPr>
              <a:t>attribute</a:t>
            </a:r>
            <a:r>
              <a:rPr sz="1800" b="1" spc="-25" dirty="0">
                <a:solidFill>
                  <a:srgbClr val="041721"/>
                </a:solidFill>
                <a:latin typeface="Calibri"/>
                <a:cs typeface="Calibri"/>
              </a:rPr>
              <a:t> </a:t>
            </a:r>
            <a:r>
              <a:rPr sz="1800" b="1" spc="-5" dirty="0">
                <a:solidFill>
                  <a:srgbClr val="041721"/>
                </a:solidFill>
                <a:latin typeface="Calibri"/>
                <a:cs typeface="Calibri"/>
              </a:rPr>
              <a:t>with</a:t>
            </a:r>
            <a:r>
              <a:rPr sz="1800" b="1" spc="-30" dirty="0">
                <a:solidFill>
                  <a:srgbClr val="041721"/>
                </a:solidFill>
                <a:latin typeface="Calibri"/>
                <a:cs typeface="Calibri"/>
              </a:rPr>
              <a:t> </a:t>
            </a:r>
            <a:r>
              <a:rPr sz="1800" b="1" dirty="0">
                <a:solidFill>
                  <a:srgbClr val="041721"/>
                </a:solidFill>
                <a:latin typeface="Calibri"/>
                <a:cs typeface="Calibri"/>
              </a:rPr>
              <a:t>low</a:t>
            </a:r>
            <a:r>
              <a:rPr sz="1800" b="1" spc="-10" dirty="0">
                <a:solidFill>
                  <a:srgbClr val="041721"/>
                </a:solidFill>
                <a:latin typeface="Calibri"/>
                <a:cs typeface="Calibri"/>
              </a:rPr>
              <a:t> entropy</a:t>
            </a:r>
            <a:r>
              <a:rPr sz="1800" b="1" spc="-30" dirty="0">
                <a:solidFill>
                  <a:srgbClr val="041721"/>
                </a:solidFill>
                <a:latin typeface="Calibri"/>
                <a:cs typeface="Calibri"/>
              </a:rPr>
              <a:t> </a:t>
            </a:r>
            <a:r>
              <a:rPr sz="1800" b="1" dirty="0">
                <a:solidFill>
                  <a:srgbClr val="041721"/>
                </a:solidFill>
                <a:latin typeface="Calibri"/>
                <a:cs typeface="Calibri"/>
              </a:rPr>
              <a:t>and</a:t>
            </a:r>
            <a:r>
              <a:rPr sz="1800" b="1" spc="-15" dirty="0">
                <a:solidFill>
                  <a:srgbClr val="041721"/>
                </a:solidFill>
                <a:latin typeface="Calibri"/>
                <a:cs typeface="Calibri"/>
              </a:rPr>
              <a:t> </a:t>
            </a:r>
            <a:r>
              <a:rPr sz="1800" b="1" dirty="0">
                <a:solidFill>
                  <a:srgbClr val="041721"/>
                </a:solidFill>
                <a:latin typeface="Calibri"/>
                <a:cs typeface="Calibri"/>
              </a:rPr>
              <a:t>high</a:t>
            </a:r>
            <a:r>
              <a:rPr sz="1800" b="1" spc="-10" dirty="0">
                <a:solidFill>
                  <a:srgbClr val="041721"/>
                </a:solidFill>
                <a:latin typeface="Calibri"/>
                <a:cs typeface="Calibri"/>
              </a:rPr>
              <a:t> </a:t>
            </a:r>
            <a:r>
              <a:rPr sz="1800" b="1" spc="-5" dirty="0">
                <a:solidFill>
                  <a:srgbClr val="041721"/>
                </a:solidFill>
                <a:latin typeface="Calibri"/>
                <a:cs typeface="Calibri"/>
              </a:rPr>
              <a:t>Information </a:t>
            </a:r>
            <a:r>
              <a:rPr sz="1800" b="1" spc="-395" dirty="0">
                <a:solidFill>
                  <a:srgbClr val="041721"/>
                </a:solidFill>
                <a:latin typeface="Calibri"/>
                <a:cs typeface="Calibri"/>
              </a:rPr>
              <a:t> </a:t>
            </a:r>
            <a:r>
              <a:rPr sz="1800" b="1" spc="-10" dirty="0">
                <a:solidFill>
                  <a:srgbClr val="041721"/>
                </a:solidFill>
                <a:latin typeface="Calibri"/>
                <a:cs typeface="Calibri"/>
              </a:rPr>
              <a:t>gain</a:t>
            </a:r>
            <a:r>
              <a:rPr sz="1800" b="1" spc="-15" dirty="0">
                <a:solidFill>
                  <a:srgbClr val="041721"/>
                </a:solidFill>
                <a:latin typeface="Calibri"/>
                <a:cs typeface="Calibri"/>
              </a:rPr>
              <a:t> </a:t>
            </a:r>
            <a:r>
              <a:rPr sz="1800" b="1" spc="-5" dirty="0">
                <a:solidFill>
                  <a:srgbClr val="041721"/>
                </a:solidFill>
                <a:latin typeface="Calibri"/>
                <a:cs typeface="Calibri"/>
              </a:rPr>
              <a:t>will</a:t>
            </a:r>
            <a:r>
              <a:rPr sz="1800" b="1" spc="-25" dirty="0">
                <a:solidFill>
                  <a:srgbClr val="041721"/>
                </a:solidFill>
                <a:latin typeface="Calibri"/>
                <a:cs typeface="Calibri"/>
              </a:rPr>
              <a:t> </a:t>
            </a:r>
            <a:r>
              <a:rPr sz="1800" b="1" dirty="0">
                <a:solidFill>
                  <a:srgbClr val="041721"/>
                </a:solidFill>
                <a:latin typeface="Calibri"/>
                <a:cs typeface="Calibri"/>
              </a:rPr>
              <a:t>be</a:t>
            </a:r>
            <a:r>
              <a:rPr sz="1800" b="1" spc="-10" dirty="0">
                <a:solidFill>
                  <a:srgbClr val="041721"/>
                </a:solidFill>
                <a:latin typeface="Calibri"/>
                <a:cs typeface="Calibri"/>
              </a:rPr>
              <a:t> </a:t>
            </a:r>
            <a:r>
              <a:rPr sz="1800" b="1" dirty="0">
                <a:solidFill>
                  <a:srgbClr val="041721"/>
                </a:solidFill>
                <a:latin typeface="Calibri"/>
                <a:cs typeface="Calibri"/>
              </a:rPr>
              <a:t>used</a:t>
            </a:r>
            <a:r>
              <a:rPr sz="1800" b="1" spc="-35" dirty="0">
                <a:solidFill>
                  <a:srgbClr val="041721"/>
                </a:solidFill>
                <a:latin typeface="Calibri"/>
                <a:cs typeface="Calibri"/>
              </a:rPr>
              <a:t> </a:t>
            </a:r>
            <a:r>
              <a:rPr sz="1800" b="1" spc="-10" dirty="0">
                <a:solidFill>
                  <a:srgbClr val="041721"/>
                </a:solidFill>
                <a:latin typeface="Calibri"/>
                <a:cs typeface="Calibri"/>
              </a:rPr>
              <a:t>to</a:t>
            </a:r>
            <a:r>
              <a:rPr sz="1800" b="1" spc="-15" dirty="0">
                <a:solidFill>
                  <a:srgbClr val="041721"/>
                </a:solidFill>
                <a:latin typeface="Calibri"/>
                <a:cs typeface="Calibri"/>
              </a:rPr>
              <a:t> </a:t>
            </a:r>
            <a:r>
              <a:rPr sz="1800" b="1" dirty="0">
                <a:solidFill>
                  <a:srgbClr val="041721"/>
                </a:solidFill>
                <a:latin typeface="Calibri"/>
                <a:cs typeface="Calibri"/>
              </a:rPr>
              <a:t>split</a:t>
            </a:r>
            <a:r>
              <a:rPr sz="1800" b="1" spc="-25" dirty="0">
                <a:solidFill>
                  <a:srgbClr val="041721"/>
                </a:solidFill>
                <a:latin typeface="Calibri"/>
                <a:cs typeface="Calibri"/>
              </a:rPr>
              <a:t> </a:t>
            </a:r>
            <a:r>
              <a:rPr sz="1800" b="1" spc="-15" dirty="0">
                <a:solidFill>
                  <a:srgbClr val="041721"/>
                </a:solidFill>
                <a:latin typeface="Calibri"/>
                <a:cs typeface="Calibri"/>
              </a:rPr>
              <a:t>first.</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670"/>
            <a:ext cx="4959096" cy="6815326"/>
          </a:xfrm>
          <a:prstGeom prst="rect">
            <a:avLst/>
          </a:prstGeom>
        </p:spPr>
      </p:pic>
      <p:sp>
        <p:nvSpPr>
          <p:cNvPr id="3" name="object 3"/>
          <p:cNvSpPr txBox="1"/>
          <p:nvPr/>
        </p:nvSpPr>
        <p:spPr>
          <a:xfrm>
            <a:off x="699922" y="1986788"/>
            <a:ext cx="3557904" cy="2586355"/>
          </a:xfrm>
          <a:prstGeom prst="rect">
            <a:avLst/>
          </a:prstGeom>
        </p:spPr>
        <p:txBody>
          <a:bodyPr vert="horz" wrap="square" lIns="0" tIns="104140" rIns="0" bIns="0" rtlCol="0">
            <a:spAutoFit/>
          </a:bodyPr>
          <a:lstStyle/>
          <a:p>
            <a:pPr marL="12700" marR="5080" indent="1905" algn="ctr">
              <a:lnSpc>
                <a:spcPct val="90000"/>
              </a:lnSpc>
              <a:spcBef>
                <a:spcPts val="820"/>
              </a:spcBef>
            </a:pPr>
            <a:r>
              <a:rPr sz="6000" dirty="0">
                <a:solidFill>
                  <a:srgbClr val="FFFFFF"/>
                </a:solidFill>
                <a:latin typeface="Times New Roman"/>
                <a:cs typeface="Times New Roman"/>
              </a:rPr>
              <a:t>Calculation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Example</a:t>
            </a:r>
            <a:r>
              <a:rPr sz="6000" spc="-120" dirty="0">
                <a:solidFill>
                  <a:srgbClr val="FFFFFF"/>
                </a:solidFill>
                <a:latin typeface="Times New Roman"/>
                <a:cs typeface="Times New Roman"/>
              </a:rPr>
              <a:t> </a:t>
            </a:r>
            <a:r>
              <a:rPr sz="6000" dirty="0">
                <a:solidFill>
                  <a:srgbClr val="FFFFFF"/>
                </a:solidFill>
                <a:latin typeface="Times New Roman"/>
                <a:cs typeface="Times New Roman"/>
              </a:rPr>
              <a:t>of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Entropy</a:t>
            </a:r>
            <a:endParaRPr sz="6000">
              <a:latin typeface="Times New Roman"/>
              <a:cs typeface="Times New Roman"/>
            </a:endParaRPr>
          </a:p>
        </p:txBody>
      </p:sp>
      <p:sp>
        <p:nvSpPr>
          <p:cNvPr id="4" name="object 4"/>
          <p:cNvSpPr txBox="1">
            <a:spLocks noGrp="1"/>
          </p:cNvSpPr>
          <p:nvPr>
            <p:ph type="title"/>
          </p:nvPr>
        </p:nvSpPr>
        <p:spPr>
          <a:xfrm>
            <a:off x="5399278" y="526796"/>
            <a:ext cx="6516370" cy="574040"/>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Arial MT"/>
                <a:cs typeface="Arial MT"/>
              </a:rPr>
              <a:t>HR</a:t>
            </a:r>
            <a:r>
              <a:rPr spc="-15" dirty="0">
                <a:latin typeface="Arial MT"/>
                <a:cs typeface="Arial MT"/>
              </a:rPr>
              <a:t> </a:t>
            </a:r>
            <a:r>
              <a:rPr dirty="0">
                <a:latin typeface="Arial MT"/>
                <a:cs typeface="Arial MT"/>
              </a:rPr>
              <a:t>of</a:t>
            </a:r>
            <a:r>
              <a:rPr spc="-20" dirty="0">
                <a:latin typeface="Arial MT"/>
                <a:cs typeface="Arial MT"/>
              </a:rPr>
              <a:t> </a:t>
            </a:r>
            <a:r>
              <a:rPr spc="-5" dirty="0">
                <a:latin typeface="Arial MT"/>
                <a:cs typeface="Arial MT"/>
              </a:rPr>
              <a:t>a</a:t>
            </a:r>
            <a:r>
              <a:rPr spc="5" dirty="0">
                <a:latin typeface="Arial MT"/>
                <a:cs typeface="Arial MT"/>
              </a:rPr>
              <a:t> </a:t>
            </a:r>
            <a:r>
              <a:rPr spc="-20" dirty="0">
                <a:latin typeface="Arial MT"/>
                <a:cs typeface="Arial MT"/>
              </a:rPr>
              <a:t>company</a:t>
            </a:r>
            <a:r>
              <a:rPr spc="-30" dirty="0">
                <a:latin typeface="Arial MT"/>
                <a:cs typeface="Arial MT"/>
              </a:rPr>
              <a:t> </a:t>
            </a:r>
            <a:r>
              <a:rPr spc="-15" dirty="0">
                <a:latin typeface="Arial MT"/>
                <a:cs typeface="Arial MT"/>
              </a:rPr>
              <a:t>has</a:t>
            </a:r>
            <a:r>
              <a:rPr spc="-5" dirty="0">
                <a:latin typeface="Arial MT"/>
                <a:cs typeface="Arial MT"/>
              </a:rPr>
              <a:t> </a:t>
            </a:r>
            <a:r>
              <a:rPr spc="-20" dirty="0">
                <a:latin typeface="Arial MT"/>
                <a:cs typeface="Arial MT"/>
              </a:rPr>
              <a:t>picked</a:t>
            </a:r>
            <a:r>
              <a:rPr spc="-35" dirty="0">
                <a:latin typeface="Arial MT"/>
                <a:cs typeface="Arial MT"/>
              </a:rPr>
              <a:t> </a:t>
            </a:r>
            <a:r>
              <a:rPr spc="-5" dirty="0">
                <a:latin typeface="Arial MT"/>
                <a:cs typeface="Arial MT"/>
              </a:rPr>
              <a:t>up</a:t>
            </a:r>
            <a:r>
              <a:rPr spc="-10" dirty="0">
                <a:latin typeface="Arial MT"/>
                <a:cs typeface="Arial MT"/>
              </a:rPr>
              <a:t> </a:t>
            </a:r>
            <a:r>
              <a:rPr spc="-5" dirty="0">
                <a:latin typeface="Arial MT"/>
                <a:cs typeface="Arial MT"/>
              </a:rPr>
              <a:t>a</a:t>
            </a:r>
            <a:r>
              <a:rPr spc="-10" dirty="0">
                <a:latin typeface="Arial MT"/>
                <a:cs typeface="Arial MT"/>
              </a:rPr>
              <a:t> </a:t>
            </a:r>
            <a:r>
              <a:rPr spc="-20" dirty="0">
                <a:latin typeface="Arial MT"/>
                <a:cs typeface="Arial MT"/>
              </a:rPr>
              <a:t>sample</a:t>
            </a:r>
            <a:r>
              <a:rPr dirty="0">
                <a:latin typeface="Arial MT"/>
                <a:cs typeface="Arial MT"/>
              </a:rPr>
              <a:t> of</a:t>
            </a:r>
            <a:r>
              <a:rPr spc="-5" dirty="0">
                <a:latin typeface="Arial MT"/>
                <a:cs typeface="Arial MT"/>
              </a:rPr>
              <a:t> </a:t>
            </a:r>
            <a:r>
              <a:rPr spc="-15" dirty="0">
                <a:latin typeface="Arial MT"/>
                <a:cs typeface="Arial MT"/>
              </a:rPr>
              <a:t>300 </a:t>
            </a:r>
            <a:r>
              <a:rPr spc="-20" dirty="0">
                <a:latin typeface="Arial MT"/>
                <a:cs typeface="Arial MT"/>
              </a:rPr>
              <a:t>employees</a:t>
            </a:r>
            <a:r>
              <a:rPr spc="25" dirty="0">
                <a:latin typeface="Arial MT"/>
                <a:cs typeface="Arial MT"/>
              </a:rPr>
              <a:t> </a:t>
            </a:r>
            <a:r>
              <a:rPr spc="-15" dirty="0">
                <a:latin typeface="Arial MT"/>
                <a:cs typeface="Arial MT"/>
              </a:rPr>
              <a:t>with </a:t>
            </a:r>
            <a:r>
              <a:rPr spc="-484" dirty="0">
                <a:latin typeface="Arial MT"/>
                <a:cs typeface="Arial MT"/>
              </a:rPr>
              <a:t> </a:t>
            </a:r>
            <a:r>
              <a:rPr spc="-15" dirty="0">
                <a:latin typeface="Arial MT"/>
                <a:cs typeface="Arial MT"/>
              </a:rPr>
              <a:t>three</a:t>
            </a:r>
            <a:r>
              <a:rPr spc="180" dirty="0">
                <a:latin typeface="Arial MT"/>
                <a:cs typeface="Arial MT"/>
              </a:rPr>
              <a:t> </a:t>
            </a:r>
            <a:r>
              <a:rPr spc="-5" dirty="0">
                <a:latin typeface="Arial MT"/>
                <a:cs typeface="Arial MT"/>
              </a:rPr>
              <a:t>variables:</a:t>
            </a:r>
          </a:p>
        </p:txBody>
      </p:sp>
      <p:sp>
        <p:nvSpPr>
          <p:cNvPr id="5" name="object 5"/>
          <p:cNvSpPr txBox="1"/>
          <p:nvPr/>
        </p:nvSpPr>
        <p:spPr>
          <a:xfrm>
            <a:off x="5399278" y="1075435"/>
            <a:ext cx="6585584" cy="5513070"/>
          </a:xfrm>
          <a:prstGeom prst="rect">
            <a:avLst/>
          </a:prstGeom>
        </p:spPr>
        <p:txBody>
          <a:bodyPr vert="horz" wrap="square" lIns="0" tIns="12700" rIns="0" bIns="0" rtlCol="0">
            <a:spAutoFit/>
          </a:bodyPr>
          <a:lstStyle/>
          <a:p>
            <a:pPr marL="88265" indent="-76200">
              <a:lnSpc>
                <a:spcPct val="100000"/>
              </a:lnSpc>
              <a:spcBef>
                <a:spcPts val="100"/>
              </a:spcBef>
              <a:buSzPct val="88888"/>
              <a:buChar char="•"/>
              <a:tabLst>
                <a:tab pos="88900" algn="l"/>
              </a:tabLst>
            </a:pPr>
            <a:r>
              <a:rPr sz="1800" spc="-20" dirty="0">
                <a:latin typeface="Arial MT"/>
                <a:cs typeface="Arial MT"/>
              </a:rPr>
              <a:t>Promotion</a:t>
            </a:r>
            <a:r>
              <a:rPr sz="1800" spc="5"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spc="-15" dirty="0">
                <a:latin typeface="Arial MT"/>
                <a:cs typeface="Arial MT"/>
              </a:rPr>
              <a:t> </a:t>
            </a:r>
            <a:r>
              <a:rPr sz="1800" spc="-20" dirty="0">
                <a:latin typeface="Arial MT"/>
                <a:cs typeface="Arial MT"/>
              </a:rPr>
              <a:t>years</a:t>
            </a:r>
            <a:r>
              <a:rPr sz="1800" spc="-10" dirty="0">
                <a:latin typeface="Arial MT"/>
                <a:cs typeface="Arial MT"/>
              </a:rPr>
              <a:t> </a:t>
            </a:r>
            <a:r>
              <a:rPr sz="1800" spc="-70" dirty="0">
                <a:latin typeface="Arial MT"/>
                <a:cs typeface="Arial MT"/>
              </a:rPr>
              <a:t>(Yes/</a:t>
            </a:r>
            <a:r>
              <a:rPr sz="1800" spc="45" dirty="0">
                <a:latin typeface="Arial MT"/>
                <a:cs typeface="Arial MT"/>
              </a:rPr>
              <a:t> </a:t>
            </a:r>
            <a:r>
              <a:rPr sz="1800" spc="-5" dirty="0">
                <a:latin typeface="Arial MT"/>
                <a:cs typeface="Arial MT"/>
              </a:rPr>
              <a:t>No),</a:t>
            </a:r>
            <a:endParaRPr sz="1800">
              <a:latin typeface="Arial MT"/>
              <a:cs typeface="Arial MT"/>
            </a:endParaRPr>
          </a:p>
          <a:p>
            <a:pPr marL="88265" indent="-76200">
              <a:lnSpc>
                <a:spcPct val="100000"/>
              </a:lnSpc>
              <a:buSzPct val="88888"/>
              <a:buChar char="•"/>
              <a:tabLst>
                <a:tab pos="88900" algn="l"/>
              </a:tabLst>
            </a:pPr>
            <a:r>
              <a:rPr sz="1800" spc="-5" dirty="0">
                <a:latin typeface="Arial MT"/>
                <a:cs typeface="Arial MT"/>
              </a:rPr>
              <a:t>Number</a:t>
            </a:r>
            <a:r>
              <a:rPr sz="1800" spc="-25" dirty="0">
                <a:latin typeface="Arial MT"/>
                <a:cs typeface="Arial MT"/>
              </a:rPr>
              <a:t> </a:t>
            </a:r>
            <a:r>
              <a:rPr sz="1800" dirty="0">
                <a:latin typeface="Arial MT"/>
                <a:cs typeface="Arial MT"/>
              </a:rPr>
              <a:t>of</a:t>
            </a:r>
            <a:r>
              <a:rPr sz="1800" spc="-20" dirty="0">
                <a:latin typeface="Arial MT"/>
                <a:cs typeface="Arial MT"/>
              </a:rPr>
              <a:t> </a:t>
            </a:r>
            <a:r>
              <a:rPr sz="1800" spc="-15" dirty="0">
                <a:latin typeface="Arial MT"/>
                <a:cs typeface="Arial MT"/>
              </a:rPr>
              <a:t>Projects</a:t>
            </a:r>
            <a:r>
              <a:rPr sz="1800" dirty="0">
                <a:latin typeface="Arial MT"/>
                <a:cs typeface="Arial MT"/>
              </a:rPr>
              <a:t> </a:t>
            </a:r>
            <a:r>
              <a:rPr sz="1800" spc="-20" dirty="0">
                <a:latin typeface="Arial MT"/>
                <a:cs typeface="Arial MT"/>
              </a:rPr>
              <a:t>completed</a:t>
            </a:r>
            <a:r>
              <a:rPr sz="1800" spc="10" dirty="0">
                <a:latin typeface="Arial MT"/>
                <a:cs typeface="Arial MT"/>
              </a:rPr>
              <a:t> </a:t>
            </a:r>
            <a:r>
              <a:rPr sz="1800" dirty="0">
                <a:latin typeface="Arial MT"/>
                <a:cs typeface="Arial MT"/>
              </a:rPr>
              <a:t>(</a:t>
            </a:r>
            <a:r>
              <a:rPr sz="1800" spc="-15" dirty="0">
                <a:latin typeface="Arial MT"/>
                <a:cs typeface="Arial MT"/>
              </a:rPr>
              <a:t> &lt;=5/&gt;5),</a:t>
            </a:r>
            <a:r>
              <a:rPr sz="1800" spc="100" dirty="0">
                <a:latin typeface="Arial MT"/>
                <a:cs typeface="Arial MT"/>
              </a:rPr>
              <a:t> </a:t>
            </a:r>
            <a:r>
              <a:rPr sz="1800" spc="-10" dirty="0">
                <a:latin typeface="Arial MT"/>
                <a:cs typeface="Arial MT"/>
              </a:rPr>
              <a:t>and</a:t>
            </a:r>
            <a:endParaRPr sz="1800">
              <a:latin typeface="Arial MT"/>
              <a:cs typeface="Arial MT"/>
            </a:endParaRPr>
          </a:p>
          <a:p>
            <a:pPr marL="88265" indent="-76200">
              <a:lnSpc>
                <a:spcPct val="100000"/>
              </a:lnSpc>
              <a:buSzPct val="88888"/>
              <a:buChar char="•"/>
              <a:tabLst>
                <a:tab pos="88900" algn="l"/>
              </a:tabLst>
            </a:pPr>
            <a:r>
              <a:rPr sz="1800" spc="-15" dirty="0">
                <a:latin typeface="Arial MT"/>
                <a:cs typeface="Arial MT"/>
              </a:rPr>
              <a:t>Satisfaction</a:t>
            </a:r>
            <a:r>
              <a:rPr sz="1800" spc="-10" dirty="0">
                <a:latin typeface="Arial MT"/>
                <a:cs typeface="Arial MT"/>
              </a:rPr>
              <a:t> </a:t>
            </a:r>
            <a:r>
              <a:rPr sz="1800" spc="-20" dirty="0">
                <a:latin typeface="Arial MT"/>
                <a:cs typeface="Arial MT"/>
              </a:rPr>
              <a:t>Level</a:t>
            </a:r>
            <a:r>
              <a:rPr sz="1800" spc="-10" dirty="0">
                <a:latin typeface="Arial MT"/>
                <a:cs typeface="Arial MT"/>
              </a:rPr>
              <a:t> </a:t>
            </a:r>
            <a:r>
              <a:rPr sz="1800" spc="-15" dirty="0">
                <a:latin typeface="Arial MT"/>
                <a:cs typeface="Arial MT"/>
              </a:rPr>
              <a:t>(&lt;=0.5/&gt;0.5).</a:t>
            </a:r>
            <a:endParaRPr sz="1800">
              <a:latin typeface="Arial MT"/>
              <a:cs typeface="Arial MT"/>
            </a:endParaRPr>
          </a:p>
          <a:p>
            <a:pPr>
              <a:lnSpc>
                <a:spcPct val="100000"/>
              </a:lnSpc>
              <a:spcBef>
                <a:spcPts val="30"/>
              </a:spcBef>
            </a:pPr>
            <a:endParaRPr sz="1850">
              <a:latin typeface="Arial MT"/>
              <a:cs typeface="Arial MT"/>
            </a:endParaRPr>
          </a:p>
          <a:p>
            <a:pPr marL="12700">
              <a:lnSpc>
                <a:spcPct val="100000"/>
              </a:lnSpc>
              <a:spcBef>
                <a:spcPts val="5"/>
              </a:spcBef>
            </a:pPr>
            <a:r>
              <a:rPr sz="1800" spc="-5" dirty="0">
                <a:latin typeface="Arial MT"/>
                <a:cs typeface="Arial MT"/>
              </a:rPr>
              <a:t>60</a:t>
            </a:r>
            <a:r>
              <a:rPr sz="1800" spc="-20" dirty="0">
                <a:latin typeface="Arial MT"/>
                <a:cs typeface="Arial MT"/>
              </a:rPr>
              <a:t> </a:t>
            </a:r>
            <a:r>
              <a:rPr sz="1800" spc="-15" dirty="0">
                <a:latin typeface="Arial MT"/>
                <a:cs typeface="Arial MT"/>
              </a:rPr>
              <a:t>out</a:t>
            </a:r>
            <a:r>
              <a:rPr sz="1800" spc="-10" dirty="0">
                <a:latin typeface="Arial MT"/>
                <a:cs typeface="Arial MT"/>
              </a:rPr>
              <a:t> </a:t>
            </a:r>
            <a:r>
              <a:rPr sz="1800" dirty="0">
                <a:latin typeface="Arial MT"/>
                <a:cs typeface="Arial MT"/>
              </a:rPr>
              <a:t>of</a:t>
            </a:r>
            <a:r>
              <a:rPr sz="1800" spc="-25" dirty="0">
                <a:latin typeface="Arial MT"/>
                <a:cs typeface="Arial MT"/>
              </a:rPr>
              <a:t> </a:t>
            </a:r>
            <a:r>
              <a:rPr sz="1800" spc="-5" dirty="0">
                <a:latin typeface="Arial MT"/>
                <a:cs typeface="Arial MT"/>
              </a:rPr>
              <a:t>these</a:t>
            </a:r>
            <a:r>
              <a:rPr sz="1800" spc="-30" dirty="0">
                <a:latin typeface="Arial MT"/>
                <a:cs typeface="Arial MT"/>
              </a:rPr>
              <a:t> </a:t>
            </a:r>
            <a:r>
              <a:rPr sz="1800" spc="-15" dirty="0">
                <a:latin typeface="Arial MT"/>
                <a:cs typeface="Arial MT"/>
              </a:rPr>
              <a:t>300</a:t>
            </a:r>
            <a:r>
              <a:rPr sz="1800" spc="-25" dirty="0">
                <a:latin typeface="Arial MT"/>
                <a:cs typeface="Arial MT"/>
              </a:rPr>
              <a:t> </a:t>
            </a:r>
            <a:r>
              <a:rPr sz="1800" spc="-20" dirty="0">
                <a:latin typeface="Arial MT"/>
                <a:cs typeface="Arial MT"/>
              </a:rPr>
              <a:t>employees,</a:t>
            </a:r>
            <a:r>
              <a:rPr sz="1800" spc="35" dirty="0">
                <a:latin typeface="Arial MT"/>
                <a:cs typeface="Arial MT"/>
              </a:rPr>
              <a:t> </a:t>
            </a:r>
            <a:r>
              <a:rPr sz="1800" spc="-15" dirty="0">
                <a:latin typeface="Arial MT"/>
                <a:cs typeface="Arial MT"/>
              </a:rPr>
              <a:t>left</a:t>
            </a:r>
            <a:r>
              <a:rPr sz="1800" spc="-20" dirty="0">
                <a:latin typeface="Arial MT"/>
                <a:cs typeface="Arial MT"/>
              </a:rPr>
              <a:t> </a:t>
            </a:r>
            <a:r>
              <a:rPr sz="1800" dirty="0">
                <a:latin typeface="Arial MT"/>
                <a:cs typeface="Arial MT"/>
              </a:rPr>
              <a:t>the</a:t>
            </a:r>
            <a:r>
              <a:rPr sz="1800" spc="110" dirty="0">
                <a:latin typeface="Arial MT"/>
                <a:cs typeface="Arial MT"/>
              </a:rPr>
              <a:t> </a:t>
            </a:r>
            <a:r>
              <a:rPr sz="1800" spc="-45" dirty="0">
                <a:latin typeface="Arial MT"/>
                <a:cs typeface="Arial MT"/>
              </a:rPr>
              <a:t>company.</a:t>
            </a:r>
            <a:endParaRPr sz="1800">
              <a:latin typeface="Arial MT"/>
              <a:cs typeface="Arial MT"/>
            </a:endParaRPr>
          </a:p>
          <a:p>
            <a:pPr marL="12700" marR="143510">
              <a:lnSpc>
                <a:spcPct val="100000"/>
              </a:lnSpc>
            </a:pPr>
            <a:r>
              <a:rPr sz="1800" spc="-70" dirty="0">
                <a:latin typeface="Arial MT"/>
                <a:cs typeface="Arial MT"/>
              </a:rPr>
              <a:t>Now,</a:t>
            </a:r>
            <a:r>
              <a:rPr sz="1800" spc="-55" dirty="0">
                <a:latin typeface="Arial MT"/>
                <a:cs typeface="Arial MT"/>
              </a:rPr>
              <a:t> </a:t>
            </a:r>
            <a:r>
              <a:rPr sz="1800" spc="-5" dirty="0">
                <a:latin typeface="Arial MT"/>
                <a:cs typeface="Arial MT"/>
              </a:rPr>
              <a:t>HR</a:t>
            </a:r>
            <a:r>
              <a:rPr sz="1800" spc="-10" dirty="0">
                <a:latin typeface="Arial MT"/>
                <a:cs typeface="Arial MT"/>
              </a:rPr>
              <a:t> </a:t>
            </a:r>
            <a:r>
              <a:rPr sz="1800" spc="-5" dirty="0">
                <a:latin typeface="Arial MT"/>
                <a:cs typeface="Arial MT"/>
              </a:rPr>
              <a:t>team</a:t>
            </a:r>
            <a:r>
              <a:rPr sz="1800" spc="-20" dirty="0">
                <a:latin typeface="Arial MT"/>
                <a:cs typeface="Arial MT"/>
              </a:rPr>
              <a:t> </a:t>
            </a:r>
            <a:r>
              <a:rPr sz="1800" spc="-15" dirty="0">
                <a:latin typeface="Arial MT"/>
                <a:cs typeface="Arial MT"/>
              </a:rPr>
              <a:t>will</a:t>
            </a:r>
            <a:r>
              <a:rPr sz="1800" spc="20" dirty="0">
                <a:latin typeface="Arial MT"/>
                <a:cs typeface="Arial MT"/>
              </a:rPr>
              <a:t> </a:t>
            </a:r>
            <a:r>
              <a:rPr sz="1800" spc="-15" dirty="0">
                <a:latin typeface="Arial MT"/>
                <a:cs typeface="Arial MT"/>
              </a:rPr>
              <a:t>create</a:t>
            </a:r>
            <a:r>
              <a:rPr sz="1800" spc="-40" dirty="0">
                <a:latin typeface="Arial MT"/>
                <a:cs typeface="Arial MT"/>
              </a:rPr>
              <a:t> </a:t>
            </a:r>
            <a:r>
              <a:rPr sz="1800" spc="-5" dirty="0">
                <a:latin typeface="Arial MT"/>
                <a:cs typeface="Arial MT"/>
              </a:rPr>
              <a:t>a</a:t>
            </a:r>
            <a:r>
              <a:rPr sz="1800" spc="-10" dirty="0">
                <a:latin typeface="Arial MT"/>
                <a:cs typeface="Arial MT"/>
              </a:rPr>
              <a:t> </a:t>
            </a:r>
            <a:r>
              <a:rPr sz="1800" spc="-5" dirty="0">
                <a:latin typeface="Arial MT"/>
                <a:cs typeface="Arial MT"/>
              </a:rPr>
              <a:t>model</a:t>
            </a:r>
            <a:r>
              <a:rPr sz="1800" spc="-20" dirty="0">
                <a:latin typeface="Arial MT"/>
                <a:cs typeface="Arial MT"/>
              </a:rPr>
              <a:t> </a:t>
            </a:r>
            <a:r>
              <a:rPr sz="1800" spc="-5" dirty="0">
                <a:latin typeface="Arial MT"/>
                <a:cs typeface="Arial MT"/>
              </a:rPr>
              <a:t>to</a:t>
            </a:r>
            <a:r>
              <a:rPr sz="1800" spc="-20" dirty="0">
                <a:latin typeface="Arial MT"/>
                <a:cs typeface="Arial MT"/>
              </a:rPr>
              <a:t> predict</a:t>
            </a:r>
            <a:r>
              <a:rPr sz="1800" spc="5" dirty="0">
                <a:latin typeface="Arial MT"/>
                <a:cs typeface="Arial MT"/>
              </a:rPr>
              <a:t> </a:t>
            </a:r>
            <a:r>
              <a:rPr sz="1800" spc="-15" dirty="0">
                <a:latin typeface="Arial MT"/>
                <a:cs typeface="Arial MT"/>
              </a:rPr>
              <a:t>who</a:t>
            </a:r>
            <a:r>
              <a:rPr sz="1800" spc="20" dirty="0">
                <a:latin typeface="Arial MT"/>
                <a:cs typeface="Arial MT"/>
              </a:rPr>
              <a:t> </a:t>
            </a:r>
            <a:r>
              <a:rPr sz="1800" spc="-15" dirty="0">
                <a:latin typeface="Arial MT"/>
                <a:cs typeface="Arial MT"/>
              </a:rPr>
              <a:t>will</a:t>
            </a:r>
            <a:r>
              <a:rPr sz="1800" spc="25" dirty="0">
                <a:latin typeface="Arial MT"/>
                <a:cs typeface="Arial MT"/>
              </a:rPr>
              <a:t> </a:t>
            </a:r>
            <a:r>
              <a:rPr sz="1800" spc="-20" dirty="0">
                <a:latin typeface="Arial MT"/>
                <a:cs typeface="Arial MT"/>
              </a:rPr>
              <a:t>leave</a:t>
            </a:r>
            <a:r>
              <a:rPr sz="1800" spc="5" dirty="0">
                <a:latin typeface="Arial MT"/>
                <a:cs typeface="Arial MT"/>
              </a:rPr>
              <a:t> </a:t>
            </a:r>
            <a:r>
              <a:rPr sz="1800" dirty="0">
                <a:latin typeface="Arial MT"/>
                <a:cs typeface="Arial MT"/>
              </a:rPr>
              <a:t>the </a:t>
            </a:r>
            <a:r>
              <a:rPr sz="1800" spc="5" dirty="0">
                <a:latin typeface="Arial MT"/>
                <a:cs typeface="Arial MT"/>
              </a:rPr>
              <a:t> </a:t>
            </a:r>
            <a:r>
              <a:rPr sz="1800" spc="-20" dirty="0">
                <a:latin typeface="Arial MT"/>
                <a:cs typeface="Arial MT"/>
              </a:rPr>
              <a:t>company</a:t>
            </a:r>
            <a:r>
              <a:rPr sz="1800" spc="5" dirty="0">
                <a:latin typeface="Arial MT"/>
                <a:cs typeface="Arial MT"/>
              </a:rPr>
              <a:t> </a:t>
            </a:r>
            <a:r>
              <a:rPr sz="1800" spc="-5" dirty="0">
                <a:latin typeface="Arial MT"/>
                <a:cs typeface="Arial MT"/>
              </a:rPr>
              <a:t>in</a:t>
            </a:r>
            <a:r>
              <a:rPr sz="1800" spc="-15" dirty="0">
                <a:latin typeface="Arial MT"/>
                <a:cs typeface="Arial MT"/>
              </a:rPr>
              <a:t> </a:t>
            </a:r>
            <a:r>
              <a:rPr sz="1800" spc="-20" dirty="0">
                <a:latin typeface="Arial MT"/>
                <a:cs typeface="Arial MT"/>
              </a:rPr>
              <a:t>next</a:t>
            </a:r>
            <a:r>
              <a:rPr sz="1800" spc="10" dirty="0">
                <a:latin typeface="Arial MT"/>
                <a:cs typeface="Arial MT"/>
              </a:rPr>
              <a:t> </a:t>
            </a:r>
            <a:r>
              <a:rPr sz="1800" spc="-5" dirty="0">
                <a:latin typeface="Arial MT"/>
                <a:cs typeface="Arial MT"/>
              </a:rPr>
              <a:t>1</a:t>
            </a:r>
            <a:r>
              <a:rPr sz="1800" spc="10" dirty="0">
                <a:latin typeface="Arial MT"/>
                <a:cs typeface="Arial MT"/>
              </a:rPr>
              <a:t> </a:t>
            </a:r>
            <a:r>
              <a:rPr sz="1800" spc="-60" dirty="0">
                <a:latin typeface="Arial MT"/>
                <a:cs typeface="Arial MT"/>
              </a:rPr>
              <a:t>year.</a:t>
            </a:r>
            <a:r>
              <a:rPr sz="1800" spc="-75" dirty="0">
                <a:latin typeface="Arial MT"/>
                <a:cs typeface="Arial MT"/>
              </a:rPr>
              <a:t> </a:t>
            </a:r>
            <a:r>
              <a:rPr sz="1800" dirty="0">
                <a:latin typeface="Arial MT"/>
                <a:cs typeface="Arial MT"/>
              </a:rPr>
              <a:t>In</a:t>
            </a:r>
            <a:r>
              <a:rPr sz="1800" spc="-5" dirty="0">
                <a:latin typeface="Arial MT"/>
                <a:cs typeface="Arial MT"/>
              </a:rPr>
              <a:t> </a:t>
            </a:r>
            <a:r>
              <a:rPr sz="1800" dirty="0">
                <a:latin typeface="Arial MT"/>
                <a:cs typeface="Arial MT"/>
              </a:rPr>
              <a:t>this</a:t>
            </a:r>
            <a:r>
              <a:rPr sz="1800" spc="-20" dirty="0">
                <a:latin typeface="Arial MT"/>
                <a:cs typeface="Arial MT"/>
              </a:rPr>
              <a:t> problem,</a:t>
            </a:r>
            <a:r>
              <a:rPr sz="1800" spc="5" dirty="0">
                <a:latin typeface="Arial MT"/>
                <a:cs typeface="Arial MT"/>
              </a:rPr>
              <a:t> </a:t>
            </a:r>
            <a:r>
              <a:rPr sz="1800" spc="-5" dirty="0">
                <a:latin typeface="Arial MT"/>
                <a:cs typeface="Arial MT"/>
              </a:rPr>
              <a:t>HR</a:t>
            </a:r>
            <a:r>
              <a:rPr sz="1800" spc="-10" dirty="0">
                <a:latin typeface="Arial MT"/>
                <a:cs typeface="Arial MT"/>
              </a:rPr>
              <a:t> </a:t>
            </a:r>
            <a:r>
              <a:rPr sz="1800" spc="-20" dirty="0">
                <a:latin typeface="Arial MT"/>
                <a:cs typeface="Arial MT"/>
              </a:rPr>
              <a:t>needs</a:t>
            </a:r>
            <a:r>
              <a:rPr sz="1800" spc="5" dirty="0">
                <a:latin typeface="Arial MT"/>
                <a:cs typeface="Arial MT"/>
              </a:rPr>
              <a:t> </a:t>
            </a:r>
            <a:r>
              <a:rPr sz="1800" spc="-5" dirty="0">
                <a:latin typeface="Arial MT"/>
                <a:cs typeface="Arial MT"/>
              </a:rPr>
              <a:t>to</a:t>
            </a:r>
            <a:r>
              <a:rPr sz="1800" spc="-20" dirty="0">
                <a:latin typeface="Arial MT"/>
                <a:cs typeface="Arial MT"/>
              </a:rPr>
              <a:t> segregate </a:t>
            </a:r>
            <a:r>
              <a:rPr sz="1800" spc="-490" dirty="0">
                <a:latin typeface="Arial MT"/>
                <a:cs typeface="Arial MT"/>
              </a:rPr>
              <a:t> </a:t>
            </a:r>
            <a:r>
              <a:rPr sz="1800" spc="-20" dirty="0">
                <a:latin typeface="Arial MT"/>
                <a:cs typeface="Arial MT"/>
              </a:rPr>
              <a:t>employees</a:t>
            </a:r>
            <a:r>
              <a:rPr sz="1800" spc="35" dirty="0">
                <a:latin typeface="Arial MT"/>
                <a:cs typeface="Arial MT"/>
              </a:rPr>
              <a:t> </a:t>
            </a:r>
            <a:r>
              <a:rPr sz="1800" spc="-15" dirty="0">
                <a:latin typeface="Arial MT"/>
                <a:cs typeface="Arial MT"/>
              </a:rPr>
              <a:t>who</a:t>
            </a:r>
            <a:r>
              <a:rPr sz="1800" spc="20" dirty="0">
                <a:latin typeface="Arial MT"/>
                <a:cs typeface="Arial MT"/>
              </a:rPr>
              <a:t> </a:t>
            </a:r>
            <a:r>
              <a:rPr sz="1800" spc="-15" dirty="0">
                <a:latin typeface="Arial MT"/>
                <a:cs typeface="Arial MT"/>
              </a:rPr>
              <a:t>will</a:t>
            </a:r>
            <a:r>
              <a:rPr sz="1800" spc="30" dirty="0">
                <a:latin typeface="Arial MT"/>
                <a:cs typeface="Arial MT"/>
              </a:rPr>
              <a:t> </a:t>
            </a:r>
            <a:r>
              <a:rPr sz="1800" spc="-20" dirty="0">
                <a:latin typeface="Arial MT"/>
                <a:cs typeface="Arial MT"/>
              </a:rPr>
              <a:t>leave</a:t>
            </a:r>
            <a:r>
              <a:rPr sz="1800" spc="-5" dirty="0">
                <a:latin typeface="Arial MT"/>
                <a:cs typeface="Arial MT"/>
              </a:rPr>
              <a:t> </a:t>
            </a:r>
            <a:r>
              <a:rPr sz="1800" dirty="0">
                <a:latin typeface="Arial MT"/>
                <a:cs typeface="Arial MT"/>
              </a:rPr>
              <a:t>the</a:t>
            </a:r>
            <a:r>
              <a:rPr sz="1800" spc="-10" dirty="0">
                <a:latin typeface="Arial MT"/>
                <a:cs typeface="Arial MT"/>
              </a:rPr>
              <a:t> </a:t>
            </a:r>
            <a:r>
              <a:rPr sz="1800" spc="-20" dirty="0">
                <a:latin typeface="Arial MT"/>
                <a:cs typeface="Arial MT"/>
              </a:rPr>
              <a:t>company</a:t>
            </a:r>
            <a:r>
              <a:rPr sz="1800" spc="455" dirty="0">
                <a:latin typeface="Arial MT"/>
                <a:cs typeface="Arial MT"/>
              </a:rPr>
              <a:t> </a:t>
            </a:r>
            <a:r>
              <a:rPr sz="1800" spc="-5" dirty="0">
                <a:latin typeface="Arial MT"/>
                <a:cs typeface="Arial MT"/>
              </a:rPr>
              <a:t>in</a:t>
            </a:r>
            <a:r>
              <a:rPr sz="1800" spc="-20" dirty="0">
                <a:latin typeface="Arial MT"/>
                <a:cs typeface="Arial MT"/>
              </a:rPr>
              <a:t> next</a:t>
            </a:r>
            <a:r>
              <a:rPr sz="1800" spc="10" dirty="0">
                <a:latin typeface="Arial MT"/>
                <a:cs typeface="Arial MT"/>
              </a:rPr>
              <a:t> </a:t>
            </a:r>
            <a:r>
              <a:rPr sz="1800" spc="-5" dirty="0">
                <a:latin typeface="Arial MT"/>
                <a:cs typeface="Arial MT"/>
              </a:rPr>
              <a:t>1</a:t>
            </a:r>
            <a:r>
              <a:rPr sz="1800" spc="-10" dirty="0">
                <a:latin typeface="Arial MT"/>
                <a:cs typeface="Arial MT"/>
              </a:rPr>
              <a:t> </a:t>
            </a:r>
            <a:r>
              <a:rPr sz="1800" spc="-25" dirty="0">
                <a:latin typeface="Arial MT"/>
                <a:cs typeface="Arial MT"/>
              </a:rPr>
              <a:t>year</a:t>
            </a:r>
            <a:r>
              <a:rPr sz="1800" spc="15" dirty="0">
                <a:latin typeface="Arial MT"/>
                <a:cs typeface="Arial MT"/>
              </a:rPr>
              <a:t> </a:t>
            </a:r>
            <a:r>
              <a:rPr sz="1800" spc="-5" dirty="0">
                <a:latin typeface="Arial MT"/>
                <a:cs typeface="Arial MT"/>
              </a:rPr>
              <a:t>based</a:t>
            </a:r>
            <a:r>
              <a:rPr sz="1800" spc="-15" dirty="0">
                <a:latin typeface="Arial MT"/>
                <a:cs typeface="Arial MT"/>
              </a:rPr>
              <a:t> </a:t>
            </a:r>
            <a:r>
              <a:rPr sz="1800" spc="-5" dirty="0">
                <a:latin typeface="Arial MT"/>
                <a:cs typeface="Arial MT"/>
              </a:rPr>
              <a:t>on </a:t>
            </a:r>
            <a:r>
              <a:rPr sz="1800" spc="-484" dirty="0">
                <a:latin typeface="Arial MT"/>
                <a:cs typeface="Arial MT"/>
              </a:rPr>
              <a:t> </a:t>
            </a:r>
            <a:r>
              <a:rPr sz="1800" spc="-5" dirty="0">
                <a:latin typeface="Arial MT"/>
                <a:cs typeface="Arial MT"/>
              </a:rPr>
              <a:t>highly</a:t>
            </a:r>
            <a:r>
              <a:rPr sz="1800" spc="-30" dirty="0">
                <a:latin typeface="Arial MT"/>
                <a:cs typeface="Arial MT"/>
              </a:rPr>
              <a:t> </a:t>
            </a:r>
            <a:r>
              <a:rPr sz="1800" spc="-5" dirty="0">
                <a:latin typeface="Arial MT"/>
                <a:cs typeface="Arial MT"/>
              </a:rPr>
              <a:t>significant</a:t>
            </a:r>
            <a:r>
              <a:rPr sz="1800" spc="-35" dirty="0">
                <a:latin typeface="Arial MT"/>
                <a:cs typeface="Arial MT"/>
              </a:rPr>
              <a:t> </a:t>
            </a:r>
            <a:r>
              <a:rPr sz="1800" spc="-20" dirty="0">
                <a:latin typeface="Arial MT"/>
                <a:cs typeface="Arial MT"/>
              </a:rPr>
              <a:t>predictor</a:t>
            </a:r>
            <a:r>
              <a:rPr sz="1800" dirty="0">
                <a:latin typeface="Arial MT"/>
                <a:cs typeface="Arial MT"/>
              </a:rPr>
              <a:t> </a:t>
            </a:r>
            <a:r>
              <a:rPr sz="1800" spc="-5" dirty="0">
                <a:latin typeface="Arial MT"/>
                <a:cs typeface="Arial MT"/>
              </a:rPr>
              <a:t>variables</a:t>
            </a:r>
            <a:r>
              <a:rPr sz="1800" spc="-20" dirty="0">
                <a:latin typeface="Arial MT"/>
                <a:cs typeface="Arial MT"/>
              </a:rPr>
              <a:t> </a:t>
            </a:r>
            <a:r>
              <a:rPr sz="1800" spc="-5" dirty="0">
                <a:latin typeface="Arial MT"/>
                <a:cs typeface="Arial MT"/>
              </a:rPr>
              <a:t>among</a:t>
            </a:r>
            <a:r>
              <a:rPr sz="1800" spc="-30" dirty="0">
                <a:latin typeface="Arial MT"/>
                <a:cs typeface="Arial MT"/>
              </a:rPr>
              <a:t> </a:t>
            </a:r>
            <a:r>
              <a:rPr sz="1800" spc="-5" dirty="0">
                <a:latin typeface="Arial MT"/>
                <a:cs typeface="Arial MT"/>
              </a:rPr>
              <a:t>all</a:t>
            </a:r>
            <a:r>
              <a:rPr sz="1800" spc="-15" dirty="0">
                <a:latin typeface="Arial MT"/>
                <a:cs typeface="Arial MT"/>
              </a:rPr>
              <a:t> three.</a:t>
            </a:r>
            <a:endParaRPr sz="1800">
              <a:latin typeface="Arial MT"/>
              <a:cs typeface="Arial MT"/>
            </a:endParaRPr>
          </a:p>
          <a:p>
            <a:pPr>
              <a:lnSpc>
                <a:spcPct val="100000"/>
              </a:lnSpc>
              <a:spcBef>
                <a:spcPts val="35"/>
              </a:spcBef>
            </a:pPr>
            <a:endParaRPr sz="1850">
              <a:latin typeface="Arial MT"/>
              <a:cs typeface="Arial MT"/>
            </a:endParaRPr>
          </a:p>
          <a:p>
            <a:pPr marL="12700" marR="495300">
              <a:lnSpc>
                <a:spcPct val="100000"/>
              </a:lnSpc>
              <a:tabLst>
                <a:tab pos="2520950" algn="l"/>
              </a:tabLst>
            </a:pPr>
            <a:r>
              <a:rPr sz="1800" spc="-5" dirty="0">
                <a:latin typeface="Arial MT"/>
                <a:cs typeface="Arial MT"/>
              </a:rPr>
              <a:t>This</a:t>
            </a:r>
            <a:r>
              <a:rPr sz="1800" spc="-35" dirty="0">
                <a:latin typeface="Arial MT"/>
                <a:cs typeface="Arial MT"/>
              </a:rPr>
              <a:t> </a:t>
            </a:r>
            <a:r>
              <a:rPr sz="1800" spc="-5" dirty="0">
                <a:latin typeface="Arial MT"/>
                <a:cs typeface="Arial MT"/>
              </a:rPr>
              <a:t>is </a:t>
            </a:r>
            <a:r>
              <a:rPr sz="1800" spc="-25" dirty="0">
                <a:latin typeface="Arial MT"/>
                <a:cs typeface="Arial MT"/>
              </a:rPr>
              <a:t>where</a:t>
            </a:r>
            <a:r>
              <a:rPr sz="1800" spc="30" dirty="0">
                <a:latin typeface="Arial MT"/>
                <a:cs typeface="Arial MT"/>
              </a:rPr>
              <a:t> </a:t>
            </a:r>
            <a:r>
              <a:rPr sz="1800" spc="-20" dirty="0">
                <a:latin typeface="Arial MT"/>
                <a:cs typeface="Arial MT"/>
              </a:rPr>
              <a:t>decision</a:t>
            </a:r>
            <a:r>
              <a:rPr sz="1800" spc="10" dirty="0">
                <a:latin typeface="Arial MT"/>
                <a:cs typeface="Arial MT"/>
              </a:rPr>
              <a:t> </a:t>
            </a:r>
            <a:r>
              <a:rPr sz="1800" spc="-15" dirty="0">
                <a:latin typeface="Arial MT"/>
                <a:cs typeface="Arial MT"/>
              </a:rPr>
              <a:t>tree will</a:t>
            </a:r>
            <a:r>
              <a:rPr sz="1800" spc="25" dirty="0">
                <a:latin typeface="Arial MT"/>
                <a:cs typeface="Arial MT"/>
              </a:rPr>
              <a:t> </a:t>
            </a:r>
            <a:r>
              <a:rPr sz="1800" spc="-5" dirty="0">
                <a:latin typeface="Arial MT"/>
                <a:cs typeface="Arial MT"/>
              </a:rPr>
              <a:t>help,</a:t>
            </a:r>
            <a:r>
              <a:rPr sz="1800" spc="-20" dirty="0">
                <a:latin typeface="Arial MT"/>
                <a:cs typeface="Arial MT"/>
              </a:rPr>
              <a:t> </a:t>
            </a:r>
            <a:r>
              <a:rPr sz="1800" dirty="0">
                <a:latin typeface="Arial MT"/>
                <a:cs typeface="Arial MT"/>
              </a:rPr>
              <a:t>it</a:t>
            </a:r>
            <a:r>
              <a:rPr sz="1800" spc="-15" dirty="0">
                <a:latin typeface="Arial MT"/>
                <a:cs typeface="Arial MT"/>
              </a:rPr>
              <a:t> will</a:t>
            </a:r>
            <a:r>
              <a:rPr sz="1800" spc="25" dirty="0">
                <a:latin typeface="Arial MT"/>
                <a:cs typeface="Arial MT"/>
              </a:rPr>
              <a:t> </a:t>
            </a:r>
            <a:r>
              <a:rPr sz="1800" spc="-20" dirty="0">
                <a:latin typeface="Arial MT"/>
                <a:cs typeface="Arial MT"/>
              </a:rPr>
              <a:t>segregate</a:t>
            </a:r>
            <a:r>
              <a:rPr sz="1800" spc="-35" dirty="0">
                <a:latin typeface="Arial MT"/>
                <a:cs typeface="Arial MT"/>
              </a:rPr>
              <a:t> </a:t>
            </a:r>
            <a:r>
              <a:rPr sz="1800" dirty="0">
                <a:latin typeface="Arial MT"/>
                <a:cs typeface="Arial MT"/>
              </a:rPr>
              <a:t>the </a:t>
            </a:r>
            <a:r>
              <a:rPr sz="1800" spc="5" dirty="0">
                <a:latin typeface="Arial MT"/>
                <a:cs typeface="Arial MT"/>
              </a:rPr>
              <a:t> </a:t>
            </a:r>
            <a:r>
              <a:rPr sz="1800" spc="-20" dirty="0">
                <a:latin typeface="Arial MT"/>
                <a:cs typeface="Arial MT"/>
              </a:rPr>
              <a:t>employees</a:t>
            </a:r>
            <a:r>
              <a:rPr sz="1800" spc="40" dirty="0">
                <a:latin typeface="Arial MT"/>
                <a:cs typeface="Arial MT"/>
              </a:rPr>
              <a:t> </a:t>
            </a:r>
            <a:r>
              <a:rPr sz="1800" spc="-5" dirty="0">
                <a:latin typeface="Arial MT"/>
                <a:cs typeface="Arial MT"/>
              </a:rPr>
              <a:t>based</a:t>
            </a:r>
            <a:r>
              <a:rPr sz="1800" spc="-15" dirty="0">
                <a:latin typeface="Arial MT"/>
                <a:cs typeface="Arial MT"/>
              </a:rPr>
              <a:t> </a:t>
            </a:r>
            <a:r>
              <a:rPr sz="1800" spc="-5" dirty="0">
                <a:latin typeface="Arial MT"/>
                <a:cs typeface="Arial MT"/>
              </a:rPr>
              <a:t>on</a:t>
            </a:r>
            <a:r>
              <a:rPr sz="1800" spc="-15" dirty="0">
                <a:latin typeface="Arial MT"/>
                <a:cs typeface="Arial MT"/>
              </a:rPr>
              <a:t> </a:t>
            </a:r>
            <a:r>
              <a:rPr sz="1800" spc="-5" dirty="0">
                <a:latin typeface="Arial MT"/>
                <a:cs typeface="Arial MT"/>
              </a:rPr>
              <a:t>all	</a:t>
            </a:r>
            <a:r>
              <a:rPr sz="1800" spc="-20" dirty="0">
                <a:latin typeface="Arial MT"/>
                <a:cs typeface="Arial MT"/>
              </a:rPr>
              <a:t>values</a:t>
            </a:r>
            <a:r>
              <a:rPr sz="1800" spc="5" dirty="0">
                <a:latin typeface="Arial MT"/>
                <a:cs typeface="Arial MT"/>
              </a:rPr>
              <a:t> </a:t>
            </a:r>
            <a:r>
              <a:rPr sz="1800" dirty="0">
                <a:latin typeface="Arial MT"/>
                <a:cs typeface="Arial MT"/>
              </a:rPr>
              <a:t>of</a:t>
            </a:r>
            <a:r>
              <a:rPr sz="1800" spc="-15" dirty="0">
                <a:latin typeface="Arial MT"/>
                <a:cs typeface="Arial MT"/>
              </a:rPr>
              <a:t> three</a:t>
            </a:r>
            <a:r>
              <a:rPr sz="1800" spc="-20" dirty="0">
                <a:latin typeface="Arial MT"/>
                <a:cs typeface="Arial MT"/>
              </a:rPr>
              <a:t> variable</a:t>
            </a:r>
            <a:r>
              <a:rPr sz="1800" spc="5" dirty="0">
                <a:latin typeface="Arial MT"/>
                <a:cs typeface="Arial MT"/>
              </a:rPr>
              <a:t> </a:t>
            </a:r>
            <a:r>
              <a:rPr sz="1800" spc="-5" dirty="0">
                <a:latin typeface="Arial MT"/>
                <a:cs typeface="Arial MT"/>
              </a:rPr>
              <a:t>and</a:t>
            </a:r>
            <a:r>
              <a:rPr sz="1800" spc="-20" dirty="0">
                <a:latin typeface="Arial MT"/>
                <a:cs typeface="Arial MT"/>
              </a:rPr>
              <a:t> </a:t>
            </a:r>
            <a:r>
              <a:rPr sz="1800" spc="-5" dirty="0">
                <a:latin typeface="Arial MT"/>
                <a:cs typeface="Arial MT"/>
              </a:rPr>
              <a:t>identify </a:t>
            </a:r>
            <a:r>
              <a:rPr sz="1800" spc="-484" dirty="0">
                <a:latin typeface="Arial MT"/>
                <a:cs typeface="Arial MT"/>
              </a:rPr>
              <a:t> </a:t>
            </a:r>
            <a:r>
              <a:rPr sz="1800" spc="-5" dirty="0">
                <a:latin typeface="Arial MT"/>
                <a:cs typeface="Arial MT"/>
              </a:rPr>
              <a:t>the</a:t>
            </a:r>
            <a:r>
              <a:rPr sz="1800" spc="-30" dirty="0">
                <a:latin typeface="Arial MT"/>
                <a:cs typeface="Arial MT"/>
              </a:rPr>
              <a:t> </a:t>
            </a:r>
            <a:r>
              <a:rPr sz="1800" spc="-20" dirty="0">
                <a:latin typeface="Arial MT"/>
                <a:cs typeface="Arial MT"/>
              </a:rPr>
              <a:t>variable,</a:t>
            </a:r>
            <a:r>
              <a:rPr sz="1800" spc="20" dirty="0">
                <a:latin typeface="Arial MT"/>
                <a:cs typeface="Arial MT"/>
              </a:rPr>
              <a:t> </a:t>
            </a:r>
            <a:r>
              <a:rPr sz="1800" spc="-15" dirty="0">
                <a:latin typeface="Arial MT"/>
                <a:cs typeface="Arial MT"/>
              </a:rPr>
              <a:t>which</a:t>
            </a:r>
            <a:r>
              <a:rPr sz="1800" spc="20" dirty="0">
                <a:latin typeface="Arial MT"/>
                <a:cs typeface="Arial MT"/>
              </a:rPr>
              <a:t> </a:t>
            </a:r>
            <a:r>
              <a:rPr sz="1800" spc="-15" dirty="0">
                <a:latin typeface="Arial MT"/>
                <a:cs typeface="Arial MT"/>
              </a:rPr>
              <a:t>creates</a:t>
            </a:r>
            <a:r>
              <a:rPr sz="1800" spc="-50" dirty="0">
                <a:latin typeface="Arial MT"/>
                <a:cs typeface="Arial MT"/>
              </a:rPr>
              <a:t> </a:t>
            </a:r>
            <a:r>
              <a:rPr sz="1800" dirty="0">
                <a:latin typeface="Arial MT"/>
                <a:cs typeface="Arial MT"/>
              </a:rPr>
              <a:t>the</a:t>
            </a:r>
            <a:r>
              <a:rPr sz="1800" spc="-10" dirty="0">
                <a:latin typeface="Arial MT"/>
                <a:cs typeface="Arial MT"/>
              </a:rPr>
              <a:t> </a:t>
            </a:r>
            <a:r>
              <a:rPr sz="1800" spc="-15" dirty="0">
                <a:latin typeface="Arial MT"/>
                <a:cs typeface="Arial MT"/>
              </a:rPr>
              <a:t>best</a:t>
            </a:r>
            <a:r>
              <a:rPr sz="1800" spc="-10" dirty="0">
                <a:latin typeface="Arial MT"/>
                <a:cs typeface="Arial MT"/>
              </a:rPr>
              <a:t> </a:t>
            </a:r>
            <a:r>
              <a:rPr sz="1800" spc="-20" dirty="0">
                <a:latin typeface="Arial MT"/>
                <a:cs typeface="Arial MT"/>
              </a:rPr>
              <a:t>homogeneous</a:t>
            </a:r>
            <a:r>
              <a:rPr sz="1800" spc="35" dirty="0">
                <a:latin typeface="Arial MT"/>
                <a:cs typeface="Arial MT"/>
              </a:rPr>
              <a:t> </a:t>
            </a:r>
            <a:r>
              <a:rPr sz="1800" spc="-15" dirty="0">
                <a:latin typeface="Arial MT"/>
                <a:cs typeface="Arial MT"/>
              </a:rPr>
              <a:t>sets</a:t>
            </a:r>
            <a:r>
              <a:rPr sz="1800" spc="-20" dirty="0">
                <a:latin typeface="Arial MT"/>
                <a:cs typeface="Arial MT"/>
              </a:rPr>
              <a:t> </a:t>
            </a:r>
            <a:r>
              <a:rPr sz="1800" dirty="0">
                <a:latin typeface="Arial MT"/>
                <a:cs typeface="Arial MT"/>
              </a:rPr>
              <a:t>of </a:t>
            </a:r>
            <a:r>
              <a:rPr sz="1800" spc="5" dirty="0">
                <a:latin typeface="Arial MT"/>
                <a:cs typeface="Arial MT"/>
              </a:rPr>
              <a:t> </a:t>
            </a:r>
            <a:r>
              <a:rPr sz="1800" spc="-20" dirty="0">
                <a:latin typeface="Arial MT"/>
                <a:cs typeface="Arial MT"/>
              </a:rPr>
              <a:t>employees</a:t>
            </a:r>
            <a:r>
              <a:rPr sz="1800" spc="30" dirty="0">
                <a:latin typeface="Arial MT"/>
                <a:cs typeface="Arial MT"/>
              </a:rPr>
              <a:t> </a:t>
            </a:r>
            <a:r>
              <a:rPr sz="1800" spc="-20" dirty="0">
                <a:latin typeface="Arial MT"/>
                <a:cs typeface="Arial MT"/>
              </a:rPr>
              <a:t>(which</a:t>
            </a:r>
            <a:r>
              <a:rPr sz="1800" spc="35" dirty="0">
                <a:latin typeface="Arial MT"/>
                <a:cs typeface="Arial MT"/>
              </a:rPr>
              <a:t> </a:t>
            </a:r>
            <a:r>
              <a:rPr sz="1800" spc="-15" dirty="0">
                <a:latin typeface="Arial MT"/>
                <a:cs typeface="Arial MT"/>
              </a:rPr>
              <a:t>are</a:t>
            </a:r>
            <a:r>
              <a:rPr sz="1800" spc="-45" dirty="0">
                <a:latin typeface="Arial MT"/>
                <a:cs typeface="Arial MT"/>
              </a:rPr>
              <a:t> </a:t>
            </a:r>
            <a:r>
              <a:rPr sz="1800" spc="-20" dirty="0">
                <a:latin typeface="Arial MT"/>
                <a:cs typeface="Arial MT"/>
              </a:rPr>
              <a:t>heterogeneous</a:t>
            </a:r>
            <a:r>
              <a:rPr sz="1800" spc="35" dirty="0">
                <a:latin typeface="Arial MT"/>
                <a:cs typeface="Arial MT"/>
              </a:rPr>
              <a:t> </a:t>
            </a:r>
            <a:r>
              <a:rPr sz="1800" spc="-5" dirty="0">
                <a:latin typeface="Arial MT"/>
                <a:cs typeface="Arial MT"/>
              </a:rPr>
              <a:t>to</a:t>
            </a:r>
            <a:r>
              <a:rPr sz="1800" spc="-30" dirty="0">
                <a:latin typeface="Arial MT"/>
                <a:cs typeface="Arial MT"/>
              </a:rPr>
              <a:t> </a:t>
            </a:r>
            <a:r>
              <a:rPr sz="1800" spc="-5" dirty="0">
                <a:latin typeface="Arial MT"/>
                <a:cs typeface="Arial MT"/>
              </a:rPr>
              <a:t>each</a:t>
            </a:r>
            <a:r>
              <a:rPr sz="1800" spc="220" dirty="0">
                <a:latin typeface="Arial MT"/>
                <a:cs typeface="Arial MT"/>
              </a:rPr>
              <a:t> </a:t>
            </a:r>
            <a:r>
              <a:rPr sz="1800" spc="-15" dirty="0">
                <a:latin typeface="Arial MT"/>
                <a:cs typeface="Arial MT"/>
              </a:rPr>
              <a:t>other).</a:t>
            </a:r>
            <a:endParaRPr sz="1800">
              <a:latin typeface="Arial MT"/>
              <a:cs typeface="Arial MT"/>
            </a:endParaRPr>
          </a:p>
          <a:p>
            <a:pPr>
              <a:lnSpc>
                <a:spcPct val="100000"/>
              </a:lnSpc>
              <a:spcBef>
                <a:spcPts val="35"/>
              </a:spcBef>
            </a:pPr>
            <a:endParaRPr sz="1850">
              <a:latin typeface="Arial MT"/>
              <a:cs typeface="Arial MT"/>
            </a:endParaRPr>
          </a:p>
          <a:p>
            <a:pPr marL="12700" marR="5080">
              <a:lnSpc>
                <a:spcPct val="100000"/>
              </a:lnSpc>
              <a:tabLst>
                <a:tab pos="5571490" algn="l"/>
              </a:tabLst>
            </a:pPr>
            <a:r>
              <a:rPr sz="1800" spc="-20" dirty="0">
                <a:latin typeface="Arial MT"/>
                <a:cs typeface="Arial MT"/>
              </a:rPr>
              <a:t>Decision</a:t>
            </a:r>
            <a:r>
              <a:rPr sz="1800" spc="5" dirty="0">
                <a:latin typeface="Arial MT"/>
                <a:cs typeface="Arial MT"/>
              </a:rPr>
              <a:t> </a:t>
            </a:r>
            <a:r>
              <a:rPr sz="1800" spc="-15" dirty="0">
                <a:latin typeface="Arial MT"/>
                <a:cs typeface="Arial MT"/>
              </a:rPr>
              <a:t>tree</a:t>
            </a:r>
            <a:r>
              <a:rPr sz="1800" spc="-5" dirty="0">
                <a:latin typeface="Arial MT"/>
                <a:cs typeface="Arial MT"/>
              </a:rPr>
              <a:t> </a:t>
            </a:r>
            <a:r>
              <a:rPr sz="1800" spc="-15" dirty="0">
                <a:latin typeface="Arial MT"/>
                <a:cs typeface="Arial MT"/>
              </a:rPr>
              <a:t>will</a:t>
            </a:r>
            <a:r>
              <a:rPr sz="1800" spc="25" dirty="0">
                <a:latin typeface="Arial MT"/>
                <a:cs typeface="Arial MT"/>
              </a:rPr>
              <a:t> </a:t>
            </a:r>
            <a:r>
              <a:rPr sz="1800" spc="-5" dirty="0">
                <a:latin typeface="Arial MT"/>
                <a:cs typeface="Arial MT"/>
              </a:rPr>
              <a:t>identify</a:t>
            </a:r>
            <a:r>
              <a:rPr sz="1800" spc="-25" dirty="0">
                <a:latin typeface="Arial MT"/>
                <a:cs typeface="Arial MT"/>
              </a:rPr>
              <a:t> </a:t>
            </a:r>
            <a:r>
              <a:rPr sz="1800" dirty="0">
                <a:latin typeface="Arial MT"/>
                <a:cs typeface="Arial MT"/>
              </a:rPr>
              <a:t>the</a:t>
            </a:r>
            <a:r>
              <a:rPr sz="1800" spc="-20" dirty="0">
                <a:latin typeface="Arial MT"/>
                <a:cs typeface="Arial MT"/>
              </a:rPr>
              <a:t> </a:t>
            </a:r>
            <a:r>
              <a:rPr sz="1800" spc="-15" dirty="0">
                <a:latin typeface="Arial MT"/>
                <a:cs typeface="Arial MT"/>
              </a:rPr>
              <a:t>most</a:t>
            </a:r>
            <a:r>
              <a:rPr sz="1800" spc="-5" dirty="0">
                <a:latin typeface="Arial MT"/>
                <a:cs typeface="Arial MT"/>
              </a:rPr>
              <a:t> </a:t>
            </a:r>
            <a:r>
              <a:rPr sz="1800" spc="-20" dirty="0">
                <a:latin typeface="Arial MT"/>
                <a:cs typeface="Arial MT"/>
              </a:rPr>
              <a:t>significant</a:t>
            </a:r>
            <a:r>
              <a:rPr sz="1800" spc="20" dirty="0">
                <a:latin typeface="Arial MT"/>
                <a:cs typeface="Arial MT"/>
              </a:rPr>
              <a:t> </a:t>
            </a:r>
            <a:r>
              <a:rPr sz="1800" spc="-20" dirty="0">
                <a:latin typeface="Arial MT"/>
                <a:cs typeface="Arial MT"/>
              </a:rPr>
              <a:t>variable</a:t>
            </a:r>
            <a:r>
              <a:rPr sz="1800" spc="15" dirty="0">
                <a:latin typeface="Arial MT"/>
                <a:cs typeface="Arial MT"/>
              </a:rPr>
              <a:t> </a:t>
            </a:r>
            <a:r>
              <a:rPr sz="1800" spc="-5" dirty="0">
                <a:latin typeface="Arial MT"/>
                <a:cs typeface="Arial MT"/>
              </a:rPr>
              <a:t>and </a:t>
            </a:r>
            <a:r>
              <a:rPr sz="1800" spc="-25" dirty="0">
                <a:latin typeface="Arial MT"/>
                <a:cs typeface="Arial MT"/>
              </a:rPr>
              <a:t>it’s </a:t>
            </a:r>
            <a:r>
              <a:rPr sz="1800" spc="-20" dirty="0">
                <a:latin typeface="Arial MT"/>
                <a:cs typeface="Arial MT"/>
              </a:rPr>
              <a:t> value </a:t>
            </a:r>
            <a:r>
              <a:rPr sz="1800" spc="-5" dirty="0">
                <a:latin typeface="Arial MT"/>
                <a:cs typeface="Arial MT"/>
              </a:rPr>
              <a:t>that gives </a:t>
            </a:r>
            <a:r>
              <a:rPr sz="1800" spc="-15" dirty="0">
                <a:latin typeface="Arial MT"/>
                <a:cs typeface="Arial MT"/>
              </a:rPr>
              <a:t>best</a:t>
            </a:r>
            <a:r>
              <a:rPr sz="1800" spc="-10" dirty="0">
                <a:latin typeface="Arial MT"/>
                <a:cs typeface="Arial MT"/>
              </a:rPr>
              <a:t> </a:t>
            </a:r>
            <a:r>
              <a:rPr sz="1800" spc="-20" dirty="0">
                <a:latin typeface="Arial MT"/>
                <a:cs typeface="Arial MT"/>
              </a:rPr>
              <a:t>homogeneous </a:t>
            </a:r>
            <a:r>
              <a:rPr sz="1800" spc="-15" dirty="0">
                <a:latin typeface="Arial MT"/>
                <a:cs typeface="Arial MT"/>
              </a:rPr>
              <a:t>sets </a:t>
            </a:r>
            <a:r>
              <a:rPr sz="1800" dirty="0">
                <a:latin typeface="Arial MT"/>
                <a:cs typeface="Arial MT"/>
              </a:rPr>
              <a:t>of </a:t>
            </a:r>
            <a:r>
              <a:rPr sz="1800" spc="-5" dirty="0">
                <a:latin typeface="Arial MT"/>
                <a:cs typeface="Arial MT"/>
              </a:rPr>
              <a:t>population. </a:t>
            </a:r>
            <a:r>
              <a:rPr sz="1800" spc="-15" dirty="0">
                <a:latin typeface="Arial MT"/>
                <a:cs typeface="Arial MT"/>
              </a:rPr>
              <a:t>Now </a:t>
            </a:r>
            <a:r>
              <a:rPr sz="1800" dirty="0">
                <a:latin typeface="Arial MT"/>
                <a:cs typeface="Arial MT"/>
              </a:rPr>
              <a:t>the </a:t>
            </a:r>
            <a:r>
              <a:rPr sz="1800" spc="5" dirty="0">
                <a:latin typeface="Arial MT"/>
                <a:cs typeface="Arial MT"/>
              </a:rPr>
              <a:t> </a:t>
            </a:r>
            <a:r>
              <a:rPr sz="1800" spc="-20" dirty="0">
                <a:latin typeface="Arial MT"/>
                <a:cs typeface="Arial MT"/>
              </a:rPr>
              <a:t>question</a:t>
            </a:r>
            <a:r>
              <a:rPr sz="1800" spc="15" dirty="0">
                <a:latin typeface="Arial MT"/>
                <a:cs typeface="Arial MT"/>
              </a:rPr>
              <a:t> </a:t>
            </a:r>
            <a:r>
              <a:rPr sz="1800" spc="-15" dirty="0">
                <a:latin typeface="Arial MT"/>
                <a:cs typeface="Arial MT"/>
              </a:rPr>
              <a:t>which</a:t>
            </a:r>
            <a:r>
              <a:rPr sz="1800" spc="10" dirty="0">
                <a:latin typeface="Arial MT"/>
                <a:cs typeface="Arial MT"/>
              </a:rPr>
              <a:t> </a:t>
            </a:r>
            <a:r>
              <a:rPr sz="1800" spc="-5" dirty="0">
                <a:latin typeface="Arial MT"/>
                <a:cs typeface="Arial MT"/>
              </a:rPr>
              <a:t>arises</a:t>
            </a:r>
            <a:r>
              <a:rPr sz="1800" spc="-20" dirty="0">
                <a:latin typeface="Arial MT"/>
                <a:cs typeface="Arial MT"/>
              </a:rPr>
              <a:t> </a:t>
            </a:r>
            <a:r>
              <a:rPr sz="1800" dirty="0">
                <a:latin typeface="Arial MT"/>
                <a:cs typeface="Arial MT"/>
              </a:rPr>
              <a:t>is,</a:t>
            </a:r>
            <a:r>
              <a:rPr sz="1800" spc="-10" dirty="0">
                <a:latin typeface="Arial MT"/>
                <a:cs typeface="Arial MT"/>
              </a:rPr>
              <a:t> </a:t>
            </a:r>
            <a:r>
              <a:rPr sz="1800" spc="-15" dirty="0">
                <a:latin typeface="Arial MT"/>
                <a:cs typeface="Arial MT"/>
              </a:rPr>
              <a:t>how</a:t>
            </a:r>
            <a:r>
              <a:rPr sz="1800" spc="-10" dirty="0">
                <a:latin typeface="Arial MT"/>
                <a:cs typeface="Arial MT"/>
              </a:rPr>
              <a:t> </a:t>
            </a:r>
            <a:r>
              <a:rPr sz="1800" spc="-20" dirty="0">
                <a:latin typeface="Arial MT"/>
                <a:cs typeface="Arial MT"/>
              </a:rPr>
              <a:t>does</a:t>
            </a:r>
            <a:r>
              <a:rPr sz="1800" spc="10" dirty="0">
                <a:latin typeface="Arial MT"/>
                <a:cs typeface="Arial MT"/>
              </a:rPr>
              <a:t> </a:t>
            </a:r>
            <a:r>
              <a:rPr sz="1800" dirty="0">
                <a:latin typeface="Arial MT"/>
                <a:cs typeface="Arial MT"/>
              </a:rPr>
              <a:t>it</a:t>
            </a:r>
            <a:r>
              <a:rPr sz="1800" spc="495" dirty="0">
                <a:latin typeface="Arial MT"/>
                <a:cs typeface="Arial MT"/>
              </a:rPr>
              <a:t> </a:t>
            </a:r>
            <a:r>
              <a:rPr sz="1800" spc="-5" dirty="0">
                <a:latin typeface="Arial MT"/>
                <a:cs typeface="Arial MT"/>
              </a:rPr>
              <a:t>identify</a:t>
            </a:r>
            <a:r>
              <a:rPr sz="1800" spc="-30" dirty="0">
                <a:latin typeface="Arial MT"/>
                <a:cs typeface="Arial MT"/>
              </a:rPr>
              <a:t> </a:t>
            </a:r>
            <a:r>
              <a:rPr sz="1800" spc="-5" dirty="0">
                <a:latin typeface="Arial MT"/>
                <a:cs typeface="Arial MT"/>
              </a:rPr>
              <a:t>the</a:t>
            </a:r>
            <a:r>
              <a:rPr sz="1800" spc="-25" dirty="0">
                <a:latin typeface="Arial MT"/>
                <a:cs typeface="Arial MT"/>
              </a:rPr>
              <a:t> </a:t>
            </a:r>
            <a:r>
              <a:rPr sz="1800" spc="-20" dirty="0">
                <a:latin typeface="Arial MT"/>
                <a:cs typeface="Arial MT"/>
              </a:rPr>
              <a:t>variable</a:t>
            </a:r>
            <a:r>
              <a:rPr sz="1800" spc="15" dirty="0">
                <a:latin typeface="Arial MT"/>
                <a:cs typeface="Arial MT"/>
              </a:rPr>
              <a:t> </a:t>
            </a:r>
            <a:r>
              <a:rPr sz="1800" spc="-5" dirty="0">
                <a:latin typeface="Arial MT"/>
                <a:cs typeface="Arial MT"/>
              </a:rPr>
              <a:t>and </a:t>
            </a:r>
            <a:r>
              <a:rPr sz="1800" dirty="0">
                <a:latin typeface="Arial MT"/>
                <a:cs typeface="Arial MT"/>
              </a:rPr>
              <a:t>the </a:t>
            </a:r>
            <a:r>
              <a:rPr sz="1800" spc="-484" dirty="0">
                <a:latin typeface="Arial MT"/>
                <a:cs typeface="Arial MT"/>
              </a:rPr>
              <a:t> </a:t>
            </a:r>
            <a:r>
              <a:rPr sz="1800" spc="-5" dirty="0">
                <a:latin typeface="Arial MT"/>
                <a:cs typeface="Arial MT"/>
              </a:rPr>
              <a:t>split?</a:t>
            </a:r>
            <a:r>
              <a:rPr sz="1800" spc="-55" dirty="0">
                <a:latin typeface="Arial MT"/>
                <a:cs typeface="Arial MT"/>
              </a:rPr>
              <a:t> </a:t>
            </a:r>
            <a:r>
              <a:rPr sz="1800" spc="-130" dirty="0">
                <a:latin typeface="Arial MT"/>
                <a:cs typeface="Arial MT"/>
              </a:rPr>
              <a:t>To</a:t>
            </a:r>
            <a:r>
              <a:rPr sz="1800" spc="-155" dirty="0">
                <a:latin typeface="Arial MT"/>
                <a:cs typeface="Arial MT"/>
              </a:rPr>
              <a:t> </a:t>
            </a:r>
            <a:r>
              <a:rPr sz="1800" spc="-5" dirty="0">
                <a:latin typeface="Arial MT"/>
                <a:cs typeface="Arial MT"/>
              </a:rPr>
              <a:t>do </a:t>
            </a:r>
            <a:r>
              <a:rPr sz="1800" dirty="0">
                <a:latin typeface="Arial MT"/>
                <a:cs typeface="Arial MT"/>
              </a:rPr>
              <a:t>this,</a:t>
            </a:r>
            <a:r>
              <a:rPr sz="1800" spc="-10" dirty="0">
                <a:latin typeface="Arial MT"/>
                <a:cs typeface="Arial MT"/>
              </a:rPr>
              <a:t> </a:t>
            </a:r>
            <a:r>
              <a:rPr sz="1800" spc="-20" dirty="0">
                <a:latin typeface="Arial MT"/>
                <a:cs typeface="Arial MT"/>
              </a:rPr>
              <a:t>decision</a:t>
            </a:r>
            <a:r>
              <a:rPr sz="1800" spc="20" dirty="0">
                <a:latin typeface="Arial MT"/>
                <a:cs typeface="Arial MT"/>
              </a:rPr>
              <a:t> </a:t>
            </a:r>
            <a:r>
              <a:rPr sz="1800" spc="-15" dirty="0">
                <a:latin typeface="Arial MT"/>
                <a:cs typeface="Arial MT"/>
              </a:rPr>
              <a:t>tree</a:t>
            </a:r>
            <a:r>
              <a:rPr sz="1800" dirty="0">
                <a:latin typeface="Arial MT"/>
                <a:cs typeface="Arial MT"/>
              </a:rPr>
              <a:t> </a:t>
            </a:r>
            <a:r>
              <a:rPr sz="1800" spc="-15" dirty="0">
                <a:latin typeface="Arial MT"/>
                <a:cs typeface="Arial MT"/>
              </a:rPr>
              <a:t>uses</a:t>
            </a:r>
            <a:r>
              <a:rPr sz="1800" dirty="0">
                <a:latin typeface="Arial MT"/>
                <a:cs typeface="Arial MT"/>
              </a:rPr>
              <a:t> </a:t>
            </a:r>
            <a:r>
              <a:rPr sz="1800" spc="-20" dirty="0">
                <a:latin typeface="Arial MT"/>
                <a:cs typeface="Arial MT"/>
              </a:rPr>
              <a:t>various</a:t>
            </a:r>
            <a:r>
              <a:rPr sz="1800" spc="15" dirty="0">
                <a:latin typeface="Arial MT"/>
                <a:cs typeface="Arial MT"/>
              </a:rPr>
              <a:t> </a:t>
            </a:r>
            <a:r>
              <a:rPr sz="1800" spc="-20" dirty="0">
                <a:latin typeface="Arial MT"/>
                <a:cs typeface="Arial MT"/>
              </a:rPr>
              <a:t>algorithms,	</a:t>
            </a:r>
            <a:r>
              <a:rPr sz="1800" spc="-15" dirty="0">
                <a:latin typeface="Arial MT"/>
                <a:cs typeface="Arial MT"/>
              </a:rPr>
              <a:t>which will </a:t>
            </a:r>
            <a:r>
              <a:rPr sz="1800" spc="-484" dirty="0">
                <a:latin typeface="Arial MT"/>
                <a:cs typeface="Arial MT"/>
              </a:rPr>
              <a:t> </a:t>
            </a:r>
            <a:r>
              <a:rPr sz="1800" spc="-5" dirty="0">
                <a:latin typeface="Arial MT"/>
                <a:cs typeface="Arial MT"/>
              </a:rPr>
              <a:t>be</a:t>
            </a:r>
            <a:r>
              <a:rPr sz="1800" spc="-15" dirty="0">
                <a:latin typeface="Arial MT"/>
                <a:cs typeface="Arial MT"/>
              </a:rPr>
              <a:t> </a:t>
            </a:r>
            <a:r>
              <a:rPr sz="1800" spc="-20" dirty="0">
                <a:latin typeface="Arial MT"/>
                <a:cs typeface="Arial MT"/>
              </a:rPr>
              <a:t>discussed</a:t>
            </a:r>
            <a:r>
              <a:rPr sz="1800" spc="15" dirty="0">
                <a:latin typeface="Arial MT"/>
                <a:cs typeface="Arial MT"/>
              </a:rPr>
              <a:t> </a:t>
            </a:r>
            <a:r>
              <a:rPr sz="1800" spc="-5" dirty="0">
                <a:latin typeface="Arial MT"/>
                <a:cs typeface="Arial MT"/>
              </a:rPr>
              <a:t>in</a:t>
            </a:r>
            <a:r>
              <a:rPr sz="1800" spc="-20" dirty="0">
                <a:latin typeface="Arial MT"/>
                <a:cs typeface="Arial MT"/>
              </a:rPr>
              <a:t> </a:t>
            </a:r>
            <a:r>
              <a:rPr sz="1800" dirty="0">
                <a:latin typeface="Arial MT"/>
                <a:cs typeface="Arial MT"/>
              </a:rPr>
              <a:t>the</a:t>
            </a:r>
            <a:r>
              <a:rPr sz="1800" spc="-15" dirty="0">
                <a:latin typeface="Arial MT"/>
                <a:cs typeface="Arial MT"/>
              </a:rPr>
              <a:t> </a:t>
            </a:r>
            <a:r>
              <a:rPr sz="1800" spc="-20" dirty="0">
                <a:latin typeface="Arial MT"/>
                <a:cs typeface="Arial MT"/>
              </a:rPr>
              <a:t>following</a:t>
            </a:r>
            <a:r>
              <a:rPr sz="1800" spc="45" dirty="0">
                <a:latin typeface="Arial MT"/>
                <a:cs typeface="Arial MT"/>
              </a:rPr>
              <a:t> </a:t>
            </a:r>
            <a:r>
              <a:rPr sz="1800" spc="-20" dirty="0">
                <a:latin typeface="Arial MT"/>
                <a:cs typeface="Arial MT"/>
              </a:rPr>
              <a:t>section.</a:t>
            </a:r>
            <a:endParaRPr sz="18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35416" y="723798"/>
            <a:ext cx="2586355" cy="1626235"/>
            <a:chOff x="1935416" y="723798"/>
            <a:chExt cx="2586355" cy="1626235"/>
          </a:xfrm>
        </p:grpSpPr>
        <p:sp>
          <p:nvSpPr>
            <p:cNvPr id="3" name="object 3"/>
            <p:cNvSpPr/>
            <p:nvPr/>
          </p:nvSpPr>
          <p:spPr>
            <a:xfrm>
              <a:off x="1948434" y="1863090"/>
              <a:ext cx="2560320" cy="473709"/>
            </a:xfrm>
            <a:custGeom>
              <a:avLst/>
              <a:gdLst/>
              <a:ahLst/>
              <a:cxnLst/>
              <a:rect l="l" t="t" r="r" b="b"/>
              <a:pathLst>
                <a:path w="2560320" h="473710">
                  <a:moveTo>
                    <a:pt x="1279906" y="0"/>
                  </a:moveTo>
                  <a:lnTo>
                    <a:pt x="1279906" y="236855"/>
                  </a:lnTo>
                  <a:lnTo>
                    <a:pt x="2560320" y="236855"/>
                  </a:lnTo>
                  <a:lnTo>
                    <a:pt x="2560320" y="473710"/>
                  </a:lnTo>
                </a:path>
                <a:path w="2560320" h="473710">
                  <a:moveTo>
                    <a:pt x="1280414" y="0"/>
                  </a:moveTo>
                  <a:lnTo>
                    <a:pt x="1280414" y="236855"/>
                  </a:lnTo>
                  <a:lnTo>
                    <a:pt x="0" y="236855"/>
                  </a:lnTo>
                  <a:lnTo>
                    <a:pt x="0" y="473710"/>
                  </a:lnTo>
                </a:path>
              </a:pathLst>
            </a:custGeom>
            <a:ln w="25908">
              <a:solidFill>
                <a:srgbClr val="A9C379"/>
              </a:solidFill>
            </a:ln>
          </p:spPr>
          <p:txBody>
            <a:bodyPr wrap="square" lIns="0" tIns="0" rIns="0" bIns="0" rtlCol="0"/>
            <a:lstStyle/>
            <a:p>
              <a:endParaRPr/>
            </a:p>
          </p:txBody>
        </p:sp>
        <p:sp>
          <p:nvSpPr>
            <p:cNvPr id="4" name="object 4"/>
            <p:cNvSpPr/>
            <p:nvPr/>
          </p:nvSpPr>
          <p:spPr>
            <a:xfrm>
              <a:off x="2168652" y="736053"/>
              <a:ext cx="2117090" cy="1127760"/>
            </a:xfrm>
            <a:custGeom>
              <a:avLst/>
              <a:gdLst/>
              <a:ahLst/>
              <a:cxnLst/>
              <a:rect l="l" t="t" r="r" b="b"/>
              <a:pathLst>
                <a:path w="2117090" h="1127760">
                  <a:moveTo>
                    <a:pt x="2116836" y="0"/>
                  </a:moveTo>
                  <a:lnTo>
                    <a:pt x="0" y="0"/>
                  </a:lnTo>
                  <a:lnTo>
                    <a:pt x="0" y="1127544"/>
                  </a:lnTo>
                  <a:lnTo>
                    <a:pt x="2116836" y="1127544"/>
                  </a:lnTo>
                  <a:lnTo>
                    <a:pt x="2116836" y="0"/>
                  </a:lnTo>
                  <a:close/>
                </a:path>
              </a:pathLst>
            </a:custGeom>
            <a:solidFill>
              <a:srgbClr val="9BB957">
                <a:alpha val="79998"/>
              </a:srgbClr>
            </a:solidFill>
          </p:spPr>
          <p:txBody>
            <a:bodyPr wrap="square" lIns="0" tIns="0" rIns="0" bIns="0" rtlCol="0"/>
            <a:lstStyle/>
            <a:p>
              <a:endParaRPr/>
            </a:p>
          </p:txBody>
        </p:sp>
        <p:sp>
          <p:nvSpPr>
            <p:cNvPr id="5" name="object 5"/>
            <p:cNvSpPr/>
            <p:nvPr/>
          </p:nvSpPr>
          <p:spPr>
            <a:xfrm>
              <a:off x="2169414" y="736815"/>
              <a:ext cx="2117090" cy="1127760"/>
            </a:xfrm>
            <a:custGeom>
              <a:avLst/>
              <a:gdLst/>
              <a:ahLst/>
              <a:cxnLst/>
              <a:rect l="l" t="t" r="r" b="b"/>
              <a:pathLst>
                <a:path w="2117090" h="1127760">
                  <a:moveTo>
                    <a:pt x="0" y="1127544"/>
                  </a:moveTo>
                  <a:lnTo>
                    <a:pt x="2116836" y="1127544"/>
                  </a:lnTo>
                  <a:lnTo>
                    <a:pt x="2116836" y="0"/>
                  </a:lnTo>
                  <a:lnTo>
                    <a:pt x="0" y="0"/>
                  </a:lnTo>
                  <a:lnTo>
                    <a:pt x="0" y="1127544"/>
                  </a:lnTo>
                  <a:close/>
                </a:path>
              </a:pathLst>
            </a:custGeom>
            <a:ln w="25907">
              <a:solidFill>
                <a:srgbClr val="FFFFFF"/>
              </a:solidFill>
            </a:ln>
          </p:spPr>
          <p:txBody>
            <a:bodyPr wrap="square" lIns="0" tIns="0" rIns="0" bIns="0" rtlCol="0"/>
            <a:lstStyle/>
            <a:p>
              <a:endParaRPr/>
            </a:p>
          </p:txBody>
        </p:sp>
      </p:grpSp>
      <p:sp>
        <p:nvSpPr>
          <p:cNvPr id="6" name="object 6"/>
          <p:cNvSpPr txBox="1"/>
          <p:nvPr/>
        </p:nvSpPr>
        <p:spPr>
          <a:xfrm>
            <a:off x="2168651" y="736053"/>
            <a:ext cx="2117090" cy="1127760"/>
          </a:xfrm>
          <a:prstGeom prst="rect">
            <a:avLst/>
          </a:prstGeom>
        </p:spPr>
        <p:txBody>
          <a:bodyPr vert="horz" wrap="square" lIns="0" tIns="73025" rIns="0" bIns="0" rtlCol="0">
            <a:spAutoFit/>
          </a:bodyPr>
          <a:lstStyle/>
          <a:p>
            <a:pPr marR="121285" algn="ctr">
              <a:lnSpc>
                <a:spcPct val="100000"/>
              </a:lnSpc>
              <a:spcBef>
                <a:spcPts val="575"/>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a:p>
            <a:pPr marR="121285" algn="ctr">
              <a:lnSpc>
                <a:spcPct val="100000"/>
              </a:lnSpc>
              <a:spcBef>
                <a:spcPts val="5"/>
              </a:spcBef>
            </a:pPr>
            <a:r>
              <a:rPr sz="1800" spc="-25" dirty="0">
                <a:solidFill>
                  <a:srgbClr val="FFFFFF"/>
                </a:solidFill>
                <a:latin typeface="Arial MT"/>
                <a:cs typeface="Arial MT"/>
              </a:rPr>
              <a:t>300</a:t>
            </a:r>
            <a:endParaRPr sz="1800">
              <a:latin typeface="Arial MT"/>
              <a:cs typeface="Arial MT"/>
            </a:endParaRPr>
          </a:p>
          <a:p>
            <a:pPr marR="12128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grpSp>
        <p:nvGrpSpPr>
          <p:cNvPr id="7" name="object 7"/>
          <p:cNvGrpSpPr/>
          <p:nvPr/>
        </p:nvGrpSpPr>
        <p:grpSpPr>
          <a:xfrm>
            <a:off x="1083500" y="2352979"/>
            <a:ext cx="2005964" cy="1275715"/>
            <a:chOff x="1083500" y="2352979"/>
            <a:chExt cx="2005964" cy="1275715"/>
          </a:xfrm>
        </p:grpSpPr>
        <p:sp>
          <p:nvSpPr>
            <p:cNvPr id="8" name="object 8"/>
            <p:cNvSpPr/>
            <p:nvPr/>
          </p:nvSpPr>
          <p:spPr>
            <a:xfrm>
              <a:off x="1095756" y="2365235"/>
              <a:ext cx="1979930" cy="1249680"/>
            </a:xfrm>
            <a:custGeom>
              <a:avLst/>
              <a:gdLst/>
              <a:ahLst/>
              <a:cxnLst/>
              <a:rect l="l" t="t" r="r" b="b"/>
              <a:pathLst>
                <a:path w="1979930" h="1249679">
                  <a:moveTo>
                    <a:pt x="1979676" y="0"/>
                  </a:moveTo>
                  <a:lnTo>
                    <a:pt x="0" y="0"/>
                  </a:lnTo>
                  <a:lnTo>
                    <a:pt x="0" y="1249438"/>
                  </a:lnTo>
                  <a:lnTo>
                    <a:pt x="1979676" y="1249438"/>
                  </a:lnTo>
                  <a:lnTo>
                    <a:pt x="1979676" y="0"/>
                  </a:lnTo>
                  <a:close/>
                </a:path>
              </a:pathLst>
            </a:custGeom>
            <a:solidFill>
              <a:srgbClr val="9BB957">
                <a:alpha val="70195"/>
              </a:srgbClr>
            </a:solidFill>
          </p:spPr>
          <p:txBody>
            <a:bodyPr wrap="square" lIns="0" tIns="0" rIns="0" bIns="0" rtlCol="0"/>
            <a:lstStyle/>
            <a:p>
              <a:endParaRPr/>
            </a:p>
          </p:txBody>
        </p:sp>
        <p:sp>
          <p:nvSpPr>
            <p:cNvPr id="9" name="object 9"/>
            <p:cNvSpPr/>
            <p:nvPr/>
          </p:nvSpPr>
          <p:spPr>
            <a:xfrm>
              <a:off x="1096518" y="2365997"/>
              <a:ext cx="1979930" cy="1249680"/>
            </a:xfrm>
            <a:custGeom>
              <a:avLst/>
              <a:gdLst/>
              <a:ahLst/>
              <a:cxnLst/>
              <a:rect l="l" t="t" r="r" b="b"/>
              <a:pathLst>
                <a:path w="1979930" h="1249679">
                  <a:moveTo>
                    <a:pt x="0" y="1249438"/>
                  </a:moveTo>
                  <a:lnTo>
                    <a:pt x="1979676" y="1249438"/>
                  </a:lnTo>
                  <a:lnTo>
                    <a:pt x="1979676" y="0"/>
                  </a:lnTo>
                  <a:lnTo>
                    <a:pt x="0" y="0"/>
                  </a:lnTo>
                  <a:lnTo>
                    <a:pt x="0" y="1249438"/>
                  </a:lnTo>
                  <a:close/>
                </a:path>
              </a:pathLst>
            </a:custGeom>
            <a:ln w="25908">
              <a:solidFill>
                <a:srgbClr val="FFFFFF"/>
              </a:solidFill>
            </a:ln>
          </p:spPr>
          <p:txBody>
            <a:bodyPr wrap="square" lIns="0" tIns="0" rIns="0" bIns="0" rtlCol="0"/>
            <a:lstStyle/>
            <a:p>
              <a:endParaRPr/>
            </a:p>
          </p:txBody>
        </p:sp>
      </p:grpSp>
      <p:sp>
        <p:nvSpPr>
          <p:cNvPr id="10" name="object 10"/>
          <p:cNvSpPr txBox="1"/>
          <p:nvPr/>
        </p:nvSpPr>
        <p:spPr>
          <a:xfrm>
            <a:off x="1095755" y="2364473"/>
            <a:ext cx="1979930" cy="1259205"/>
          </a:xfrm>
          <a:prstGeom prst="rect">
            <a:avLst/>
          </a:prstGeom>
        </p:spPr>
        <p:txBody>
          <a:bodyPr vert="horz" wrap="square" lIns="0" tIns="186690" rIns="0" bIns="0" rtlCol="0">
            <a:spAutoFit/>
          </a:bodyPr>
          <a:lstStyle/>
          <a:p>
            <a:pPr marR="62865" algn="ctr">
              <a:lnSpc>
                <a:spcPct val="100000"/>
              </a:lnSpc>
              <a:spcBef>
                <a:spcPts val="1470"/>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a:p>
            <a:pPr marR="62230" algn="ctr">
              <a:lnSpc>
                <a:spcPct val="100000"/>
              </a:lnSpc>
              <a:spcBef>
                <a:spcPts val="5"/>
              </a:spcBef>
            </a:pPr>
            <a:r>
              <a:rPr sz="1800" spc="-25" dirty="0">
                <a:solidFill>
                  <a:srgbClr val="FFFFFF"/>
                </a:solidFill>
                <a:latin typeface="Arial MT"/>
                <a:cs typeface="Arial MT"/>
              </a:rPr>
              <a:t>100</a:t>
            </a:r>
            <a:endParaRPr sz="1800">
              <a:latin typeface="Arial MT"/>
              <a:cs typeface="Arial MT"/>
            </a:endParaRPr>
          </a:p>
          <a:p>
            <a:pPr marR="60960" algn="ctr">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20" dirty="0">
                <a:solidFill>
                  <a:srgbClr val="FFFFFF"/>
                </a:solidFill>
                <a:latin typeface="Arial MT"/>
                <a:cs typeface="Arial MT"/>
              </a:rPr>
              <a:t> </a:t>
            </a:r>
            <a:r>
              <a:rPr sz="1800" spc="-5" dirty="0">
                <a:solidFill>
                  <a:srgbClr val="FFFFFF"/>
                </a:solidFill>
                <a:latin typeface="Arial MT"/>
                <a:cs typeface="Arial MT"/>
              </a:rPr>
              <a:t>8</a:t>
            </a:r>
            <a:r>
              <a:rPr sz="1800" spc="-65" dirty="0">
                <a:solidFill>
                  <a:srgbClr val="FFFFFF"/>
                </a:solidFill>
                <a:latin typeface="Arial MT"/>
                <a:cs typeface="Arial MT"/>
              </a:rPr>
              <a:t> </a:t>
            </a:r>
            <a:r>
              <a:rPr sz="1800" spc="-15" dirty="0">
                <a:solidFill>
                  <a:srgbClr val="FFFFFF"/>
                </a:solidFill>
                <a:latin typeface="Arial MT"/>
                <a:cs typeface="Arial MT"/>
              </a:rPr>
              <a:t>(0.08)</a:t>
            </a:r>
            <a:endParaRPr sz="1800">
              <a:latin typeface="Arial MT"/>
              <a:cs typeface="Arial MT"/>
            </a:endParaRPr>
          </a:p>
        </p:txBody>
      </p:sp>
      <p:grpSp>
        <p:nvGrpSpPr>
          <p:cNvPr id="11" name="object 11"/>
          <p:cNvGrpSpPr/>
          <p:nvPr/>
        </p:nvGrpSpPr>
        <p:grpSpPr>
          <a:xfrm>
            <a:off x="3695700" y="2351519"/>
            <a:ext cx="2039620" cy="1294130"/>
            <a:chOff x="3695700" y="2351519"/>
            <a:chExt cx="2039620" cy="1294130"/>
          </a:xfrm>
        </p:grpSpPr>
        <p:sp>
          <p:nvSpPr>
            <p:cNvPr id="12" name="object 12"/>
            <p:cNvSpPr/>
            <p:nvPr/>
          </p:nvSpPr>
          <p:spPr>
            <a:xfrm>
              <a:off x="3707891" y="2363711"/>
              <a:ext cx="2013585" cy="1268095"/>
            </a:xfrm>
            <a:custGeom>
              <a:avLst/>
              <a:gdLst/>
              <a:ahLst/>
              <a:cxnLst/>
              <a:rect l="l" t="t" r="r" b="b"/>
              <a:pathLst>
                <a:path w="2013585" h="1268095">
                  <a:moveTo>
                    <a:pt x="2013204" y="0"/>
                  </a:moveTo>
                  <a:lnTo>
                    <a:pt x="0" y="0"/>
                  </a:lnTo>
                  <a:lnTo>
                    <a:pt x="0" y="1267726"/>
                  </a:lnTo>
                  <a:lnTo>
                    <a:pt x="2013204" y="1267726"/>
                  </a:lnTo>
                  <a:lnTo>
                    <a:pt x="2013204" y="0"/>
                  </a:lnTo>
                  <a:close/>
                </a:path>
              </a:pathLst>
            </a:custGeom>
            <a:solidFill>
              <a:srgbClr val="9BB957">
                <a:alpha val="70195"/>
              </a:srgbClr>
            </a:solidFill>
          </p:spPr>
          <p:txBody>
            <a:bodyPr wrap="square" lIns="0" tIns="0" rIns="0" bIns="0" rtlCol="0"/>
            <a:lstStyle/>
            <a:p>
              <a:endParaRPr/>
            </a:p>
          </p:txBody>
        </p:sp>
        <p:sp>
          <p:nvSpPr>
            <p:cNvPr id="13" name="object 13"/>
            <p:cNvSpPr/>
            <p:nvPr/>
          </p:nvSpPr>
          <p:spPr>
            <a:xfrm>
              <a:off x="3708653" y="2364473"/>
              <a:ext cx="2013585" cy="1268095"/>
            </a:xfrm>
            <a:custGeom>
              <a:avLst/>
              <a:gdLst/>
              <a:ahLst/>
              <a:cxnLst/>
              <a:rect l="l" t="t" r="r" b="b"/>
              <a:pathLst>
                <a:path w="2013585" h="1268095">
                  <a:moveTo>
                    <a:pt x="0" y="1267726"/>
                  </a:moveTo>
                  <a:lnTo>
                    <a:pt x="2013203" y="1267726"/>
                  </a:lnTo>
                  <a:lnTo>
                    <a:pt x="2013203" y="0"/>
                  </a:lnTo>
                  <a:lnTo>
                    <a:pt x="0" y="0"/>
                  </a:lnTo>
                  <a:lnTo>
                    <a:pt x="0" y="1267726"/>
                  </a:lnTo>
                  <a:close/>
                </a:path>
              </a:pathLst>
            </a:custGeom>
            <a:ln w="25908">
              <a:solidFill>
                <a:srgbClr val="FFFFFF"/>
              </a:solidFill>
            </a:ln>
          </p:spPr>
          <p:txBody>
            <a:bodyPr wrap="square" lIns="0" tIns="0" rIns="0" bIns="0" rtlCol="0"/>
            <a:lstStyle/>
            <a:p>
              <a:endParaRPr/>
            </a:p>
          </p:txBody>
        </p:sp>
      </p:grpSp>
      <p:sp>
        <p:nvSpPr>
          <p:cNvPr id="14" name="object 14"/>
          <p:cNvSpPr txBox="1"/>
          <p:nvPr/>
        </p:nvSpPr>
        <p:spPr>
          <a:xfrm>
            <a:off x="3707891" y="2364473"/>
            <a:ext cx="2013585" cy="1259205"/>
          </a:xfrm>
          <a:prstGeom prst="rect">
            <a:avLst/>
          </a:prstGeom>
        </p:spPr>
        <p:txBody>
          <a:bodyPr vert="horz" wrap="square" lIns="0" tIns="106680" rIns="0" bIns="0" rtlCol="0">
            <a:spAutoFit/>
          </a:bodyPr>
          <a:lstStyle/>
          <a:p>
            <a:pPr marL="106045" marR="579120">
              <a:lnSpc>
                <a:spcPct val="100000"/>
              </a:lnSpc>
              <a:spcBef>
                <a:spcPts val="840"/>
              </a:spcBef>
            </a:pPr>
            <a:r>
              <a:rPr sz="1800" spc="-15" dirty="0">
                <a:solidFill>
                  <a:srgbClr val="FFFFFF"/>
                </a:solidFill>
                <a:latin typeface="Arial MT"/>
                <a:cs typeface="Arial MT"/>
              </a:rPr>
              <a:t>Employees</a:t>
            </a:r>
            <a:r>
              <a:rPr sz="1800" spc="-45"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200</a:t>
            </a:r>
            <a:endParaRPr sz="1800">
              <a:latin typeface="Arial MT"/>
              <a:cs typeface="Arial MT"/>
            </a:endParaRPr>
          </a:p>
          <a:p>
            <a:pPr marL="217170">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20" dirty="0">
                <a:solidFill>
                  <a:srgbClr val="FFFFFF"/>
                </a:solidFill>
                <a:latin typeface="Arial MT"/>
                <a:cs typeface="Arial MT"/>
              </a:rPr>
              <a:t> </a:t>
            </a:r>
            <a:r>
              <a:rPr sz="1800" spc="-10" dirty="0">
                <a:solidFill>
                  <a:srgbClr val="FFFFFF"/>
                </a:solidFill>
                <a:latin typeface="Arial MT"/>
                <a:cs typeface="Arial MT"/>
              </a:rPr>
              <a:t>52</a:t>
            </a:r>
            <a:r>
              <a:rPr sz="1800" spc="-65" dirty="0">
                <a:solidFill>
                  <a:srgbClr val="FFFFFF"/>
                </a:solidFill>
                <a:latin typeface="Arial MT"/>
                <a:cs typeface="Arial MT"/>
              </a:rPr>
              <a:t> </a:t>
            </a:r>
            <a:r>
              <a:rPr sz="1800" spc="-15" dirty="0">
                <a:solidFill>
                  <a:srgbClr val="FFFFFF"/>
                </a:solidFill>
                <a:latin typeface="Arial MT"/>
                <a:cs typeface="Arial MT"/>
              </a:rPr>
              <a:t>(0.26)</a:t>
            </a:r>
            <a:endParaRPr sz="1800">
              <a:latin typeface="Arial MT"/>
              <a:cs typeface="Arial MT"/>
            </a:endParaRPr>
          </a:p>
        </p:txBody>
      </p:sp>
      <p:grpSp>
        <p:nvGrpSpPr>
          <p:cNvPr id="15" name="object 15"/>
          <p:cNvGrpSpPr/>
          <p:nvPr/>
        </p:nvGrpSpPr>
        <p:grpSpPr>
          <a:xfrm>
            <a:off x="8450516" y="1395869"/>
            <a:ext cx="2363470" cy="1505585"/>
            <a:chOff x="8450516" y="1395869"/>
            <a:chExt cx="2363470" cy="1505585"/>
          </a:xfrm>
        </p:grpSpPr>
        <p:sp>
          <p:nvSpPr>
            <p:cNvPr id="16" name="object 16"/>
            <p:cNvSpPr/>
            <p:nvPr/>
          </p:nvSpPr>
          <p:spPr>
            <a:xfrm>
              <a:off x="8463534" y="2449830"/>
              <a:ext cx="2337435" cy="438784"/>
            </a:xfrm>
            <a:custGeom>
              <a:avLst/>
              <a:gdLst/>
              <a:ahLst/>
              <a:cxnLst/>
              <a:rect l="l" t="t" r="r" b="b"/>
              <a:pathLst>
                <a:path w="2337434" h="438785">
                  <a:moveTo>
                    <a:pt x="1167638" y="0"/>
                  </a:moveTo>
                  <a:lnTo>
                    <a:pt x="1167638" y="219202"/>
                  </a:lnTo>
                  <a:lnTo>
                    <a:pt x="2337308" y="219202"/>
                  </a:lnTo>
                  <a:lnTo>
                    <a:pt x="2337308" y="438531"/>
                  </a:lnTo>
                </a:path>
                <a:path w="2337434" h="438785">
                  <a:moveTo>
                    <a:pt x="1169670" y="0"/>
                  </a:moveTo>
                  <a:lnTo>
                    <a:pt x="1169670" y="219202"/>
                  </a:lnTo>
                  <a:lnTo>
                    <a:pt x="0" y="219202"/>
                  </a:lnTo>
                  <a:lnTo>
                    <a:pt x="0" y="438531"/>
                  </a:lnTo>
                </a:path>
              </a:pathLst>
            </a:custGeom>
            <a:ln w="25908">
              <a:solidFill>
                <a:srgbClr val="7392C5"/>
              </a:solidFill>
            </a:ln>
          </p:spPr>
          <p:txBody>
            <a:bodyPr wrap="square" lIns="0" tIns="0" rIns="0" bIns="0" rtlCol="0"/>
            <a:lstStyle/>
            <a:p>
              <a:endParaRPr/>
            </a:p>
          </p:txBody>
        </p:sp>
        <p:sp>
          <p:nvSpPr>
            <p:cNvPr id="17" name="object 17"/>
            <p:cNvSpPr/>
            <p:nvPr/>
          </p:nvSpPr>
          <p:spPr>
            <a:xfrm>
              <a:off x="8663940" y="1408125"/>
              <a:ext cx="1934210" cy="1042669"/>
            </a:xfrm>
            <a:custGeom>
              <a:avLst/>
              <a:gdLst/>
              <a:ahLst/>
              <a:cxnLst/>
              <a:rect l="l" t="t" r="r" b="b"/>
              <a:pathLst>
                <a:path w="1934209" h="1042669">
                  <a:moveTo>
                    <a:pt x="1933955" y="0"/>
                  </a:moveTo>
                  <a:lnTo>
                    <a:pt x="0" y="0"/>
                  </a:lnTo>
                  <a:lnTo>
                    <a:pt x="0" y="1042212"/>
                  </a:lnTo>
                  <a:lnTo>
                    <a:pt x="1933955" y="1042212"/>
                  </a:lnTo>
                  <a:lnTo>
                    <a:pt x="1933955" y="0"/>
                  </a:lnTo>
                  <a:close/>
                </a:path>
              </a:pathLst>
            </a:custGeom>
            <a:solidFill>
              <a:srgbClr val="4F81BB">
                <a:alpha val="79998"/>
              </a:srgbClr>
            </a:solidFill>
          </p:spPr>
          <p:txBody>
            <a:bodyPr wrap="square" lIns="0" tIns="0" rIns="0" bIns="0" rtlCol="0"/>
            <a:lstStyle/>
            <a:p>
              <a:endParaRPr/>
            </a:p>
          </p:txBody>
        </p:sp>
        <p:sp>
          <p:nvSpPr>
            <p:cNvPr id="18" name="object 18"/>
            <p:cNvSpPr/>
            <p:nvPr/>
          </p:nvSpPr>
          <p:spPr>
            <a:xfrm>
              <a:off x="8664702" y="1408887"/>
              <a:ext cx="1934210" cy="1042669"/>
            </a:xfrm>
            <a:custGeom>
              <a:avLst/>
              <a:gdLst/>
              <a:ahLst/>
              <a:cxnLst/>
              <a:rect l="l" t="t" r="r" b="b"/>
              <a:pathLst>
                <a:path w="1934209" h="1042669">
                  <a:moveTo>
                    <a:pt x="0" y="1042212"/>
                  </a:moveTo>
                  <a:lnTo>
                    <a:pt x="1933955" y="1042212"/>
                  </a:lnTo>
                  <a:lnTo>
                    <a:pt x="1933955" y="0"/>
                  </a:lnTo>
                  <a:lnTo>
                    <a:pt x="0" y="0"/>
                  </a:lnTo>
                  <a:lnTo>
                    <a:pt x="0" y="1042212"/>
                  </a:lnTo>
                  <a:close/>
                </a:path>
              </a:pathLst>
            </a:custGeom>
            <a:ln w="25908">
              <a:solidFill>
                <a:srgbClr val="FFFFFF"/>
              </a:solidFill>
            </a:ln>
          </p:spPr>
          <p:txBody>
            <a:bodyPr wrap="square" lIns="0" tIns="0" rIns="0" bIns="0" rtlCol="0"/>
            <a:lstStyle/>
            <a:p>
              <a:endParaRPr/>
            </a:p>
          </p:txBody>
        </p:sp>
      </p:grpSp>
      <p:sp>
        <p:nvSpPr>
          <p:cNvPr id="19" name="object 19"/>
          <p:cNvSpPr txBox="1"/>
          <p:nvPr/>
        </p:nvSpPr>
        <p:spPr>
          <a:xfrm>
            <a:off x="8663940" y="1408125"/>
            <a:ext cx="1934210" cy="1042669"/>
          </a:xfrm>
          <a:prstGeom prst="rect">
            <a:avLst/>
          </a:prstGeom>
        </p:spPr>
        <p:txBody>
          <a:bodyPr vert="horz" wrap="square" lIns="0" tIns="57150" rIns="0" bIns="0" rtlCol="0">
            <a:spAutoFit/>
          </a:bodyPr>
          <a:lstStyle/>
          <a:p>
            <a:pPr marL="325755" marR="280670" algn="ctr">
              <a:lnSpc>
                <a:spcPct val="100000"/>
              </a:lnSpc>
              <a:spcBef>
                <a:spcPts val="450"/>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300</a:t>
            </a:r>
            <a:endParaRPr sz="1800">
              <a:latin typeface="Arial MT"/>
              <a:cs typeface="Arial MT"/>
            </a:endParaRPr>
          </a:p>
          <a:p>
            <a:pPr marL="3746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25" dirty="0">
                <a:solidFill>
                  <a:srgbClr val="FFFFFF"/>
                </a:solidFill>
                <a:latin typeface="Arial MT"/>
                <a:cs typeface="Arial MT"/>
              </a:rPr>
              <a:t>60</a:t>
            </a:r>
            <a:endParaRPr sz="1800">
              <a:latin typeface="Arial MT"/>
              <a:cs typeface="Arial MT"/>
            </a:endParaRPr>
          </a:p>
        </p:txBody>
      </p:sp>
      <p:grpSp>
        <p:nvGrpSpPr>
          <p:cNvPr id="20" name="object 20"/>
          <p:cNvGrpSpPr/>
          <p:nvPr/>
        </p:nvGrpSpPr>
        <p:grpSpPr>
          <a:xfrm>
            <a:off x="7763192" y="2929064"/>
            <a:ext cx="1760855" cy="1337945"/>
            <a:chOff x="7763192" y="2929064"/>
            <a:chExt cx="1760855" cy="1337945"/>
          </a:xfrm>
        </p:grpSpPr>
        <p:sp>
          <p:nvSpPr>
            <p:cNvPr id="21" name="object 21"/>
            <p:cNvSpPr/>
            <p:nvPr/>
          </p:nvSpPr>
          <p:spPr>
            <a:xfrm>
              <a:off x="7775448" y="2941319"/>
              <a:ext cx="1734820" cy="1311910"/>
            </a:xfrm>
            <a:custGeom>
              <a:avLst/>
              <a:gdLst/>
              <a:ahLst/>
              <a:cxnLst/>
              <a:rect l="l" t="t" r="r" b="b"/>
              <a:pathLst>
                <a:path w="1734820" h="1311910">
                  <a:moveTo>
                    <a:pt x="1734311" y="0"/>
                  </a:moveTo>
                  <a:lnTo>
                    <a:pt x="0" y="0"/>
                  </a:lnTo>
                  <a:lnTo>
                    <a:pt x="0" y="1311909"/>
                  </a:lnTo>
                  <a:lnTo>
                    <a:pt x="1734311" y="1311909"/>
                  </a:lnTo>
                  <a:lnTo>
                    <a:pt x="1734311" y="0"/>
                  </a:lnTo>
                  <a:close/>
                </a:path>
              </a:pathLst>
            </a:custGeom>
            <a:solidFill>
              <a:srgbClr val="4F81BB">
                <a:alpha val="70195"/>
              </a:srgbClr>
            </a:solidFill>
          </p:spPr>
          <p:txBody>
            <a:bodyPr wrap="square" lIns="0" tIns="0" rIns="0" bIns="0" rtlCol="0"/>
            <a:lstStyle/>
            <a:p>
              <a:endParaRPr/>
            </a:p>
          </p:txBody>
        </p:sp>
        <p:sp>
          <p:nvSpPr>
            <p:cNvPr id="22" name="object 22"/>
            <p:cNvSpPr/>
            <p:nvPr/>
          </p:nvSpPr>
          <p:spPr>
            <a:xfrm>
              <a:off x="7776210" y="2942081"/>
              <a:ext cx="1734820" cy="1311910"/>
            </a:xfrm>
            <a:custGeom>
              <a:avLst/>
              <a:gdLst/>
              <a:ahLst/>
              <a:cxnLst/>
              <a:rect l="l" t="t" r="r" b="b"/>
              <a:pathLst>
                <a:path w="1734820" h="1311910">
                  <a:moveTo>
                    <a:pt x="0" y="1311909"/>
                  </a:moveTo>
                  <a:lnTo>
                    <a:pt x="1734311" y="1311909"/>
                  </a:lnTo>
                  <a:lnTo>
                    <a:pt x="1734311" y="0"/>
                  </a:lnTo>
                  <a:lnTo>
                    <a:pt x="0" y="0"/>
                  </a:lnTo>
                  <a:lnTo>
                    <a:pt x="0" y="1311909"/>
                  </a:lnTo>
                  <a:close/>
                </a:path>
              </a:pathLst>
            </a:custGeom>
            <a:ln w="25908">
              <a:solidFill>
                <a:srgbClr val="FFFFFF"/>
              </a:solidFill>
            </a:ln>
          </p:spPr>
          <p:txBody>
            <a:bodyPr wrap="square" lIns="0" tIns="0" rIns="0" bIns="0" rtlCol="0"/>
            <a:lstStyle/>
            <a:p>
              <a:endParaRPr/>
            </a:p>
          </p:txBody>
        </p:sp>
      </p:grpSp>
      <p:sp>
        <p:nvSpPr>
          <p:cNvPr id="23" name="object 23"/>
          <p:cNvSpPr txBox="1"/>
          <p:nvPr/>
        </p:nvSpPr>
        <p:spPr>
          <a:xfrm>
            <a:off x="7775447" y="2941320"/>
            <a:ext cx="1734820" cy="1311910"/>
          </a:xfrm>
          <a:prstGeom prst="rect">
            <a:avLst/>
          </a:prstGeom>
        </p:spPr>
        <p:txBody>
          <a:bodyPr vert="horz" wrap="square" lIns="0" tIns="173355" rIns="0" bIns="0" rtlCol="0">
            <a:spAutoFit/>
          </a:bodyPr>
          <a:lstStyle/>
          <a:p>
            <a:pPr marL="85725" marR="321310">
              <a:lnSpc>
                <a:spcPct val="100000"/>
              </a:lnSpc>
              <a:spcBef>
                <a:spcPts val="1365"/>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140</a:t>
            </a:r>
            <a:endParaRPr sz="1800">
              <a:latin typeface="Arial MT"/>
              <a:cs typeface="Arial MT"/>
            </a:endParaRPr>
          </a:p>
          <a:p>
            <a:pPr marL="196850">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5" dirty="0">
                <a:solidFill>
                  <a:srgbClr val="FFFFFF"/>
                </a:solidFill>
                <a:latin typeface="Arial MT"/>
                <a:cs typeface="Arial MT"/>
              </a:rPr>
              <a:t>24</a:t>
            </a:r>
            <a:r>
              <a:rPr sz="1800" spc="-70" dirty="0">
                <a:solidFill>
                  <a:srgbClr val="FFFFFF"/>
                </a:solidFill>
                <a:latin typeface="Arial MT"/>
                <a:cs typeface="Arial MT"/>
              </a:rPr>
              <a:t> </a:t>
            </a:r>
            <a:r>
              <a:rPr sz="1800" spc="-15" dirty="0">
                <a:solidFill>
                  <a:srgbClr val="FFFFFF"/>
                </a:solidFill>
                <a:latin typeface="Arial MT"/>
                <a:cs typeface="Arial MT"/>
              </a:rPr>
              <a:t>(0.17)</a:t>
            </a:r>
            <a:endParaRPr sz="1800">
              <a:latin typeface="Arial MT"/>
              <a:cs typeface="Arial MT"/>
            </a:endParaRPr>
          </a:p>
        </p:txBody>
      </p:sp>
      <p:grpSp>
        <p:nvGrpSpPr>
          <p:cNvPr id="24" name="object 24"/>
          <p:cNvGrpSpPr/>
          <p:nvPr/>
        </p:nvGrpSpPr>
        <p:grpSpPr>
          <a:xfrm>
            <a:off x="10116311" y="2945892"/>
            <a:ext cx="1758314" cy="1296670"/>
            <a:chOff x="10116311" y="2945892"/>
            <a:chExt cx="1758314" cy="1296670"/>
          </a:xfrm>
        </p:grpSpPr>
        <p:sp>
          <p:nvSpPr>
            <p:cNvPr id="25" name="object 25"/>
            <p:cNvSpPr/>
            <p:nvPr/>
          </p:nvSpPr>
          <p:spPr>
            <a:xfrm>
              <a:off x="10128503" y="2958084"/>
              <a:ext cx="1732914" cy="1271270"/>
            </a:xfrm>
            <a:custGeom>
              <a:avLst/>
              <a:gdLst/>
              <a:ahLst/>
              <a:cxnLst/>
              <a:rect l="l" t="t" r="r" b="b"/>
              <a:pathLst>
                <a:path w="1732915" h="1271270">
                  <a:moveTo>
                    <a:pt x="1732406" y="0"/>
                  </a:moveTo>
                  <a:lnTo>
                    <a:pt x="0" y="0"/>
                  </a:lnTo>
                  <a:lnTo>
                    <a:pt x="0" y="1270762"/>
                  </a:lnTo>
                  <a:lnTo>
                    <a:pt x="1732406" y="1270762"/>
                  </a:lnTo>
                  <a:lnTo>
                    <a:pt x="1732406" y="0"/>
                  </a:lnTo>
                  <a:close/>
                </a:path>
              </a:pathLst>
            </a:custGeom>
            <a:solidFill>
              <a:srgbClr val="4F81BB">
                <a:alpha val="70195"/>
              </a:srgbClr>
            </a:solidFill>
          </p:spPr>
          <p:txBody>
            <a:bodyPr wrap="square" lIns="0" tIns="0" rIns="0" bIns="0" rtlCol="0"/>
            <a:lstStyle/>
            <a:p>
              <a:endParaRPr/>
            </a:p>
          </p:txBody>
        </p:sp>
        <p:sp>
          <p:nvSpPr>
            <p:cNvPr id="26" name="object 26"/>
            <p:cNvSpPr/>
            <p:nvPr/>
          </p:nvSpPr>
          <p:spPr>
            <a:xfrm>
              <a:off x="10129265" y="2958846"/>
              <a:ext cx="1732914" cy="1271270"/>
            </a:xfrm>
            <a:custGeom>
              <a:avLst/>
              <a:gdLst/>
              <a:ahLst/>
              <a:cxnLst/>
              <a:rect l="l" t="t" r="r" b="b"/>
              <a:pathLst>
                <a:path w="1732915" h="1271270">
                  <a:moveTo>
                    <a:pt x="0" y="1270761"/>
                  </a:moveTo>
                  <a:lnTo>
                    <a:pt x="1732406" y="1270761"/>
                  </a:lnTo>
                  <a:lnTo>
                    <a:pt x="1732406" y="0"/>
                  </a:lnTo>
                  <a:lnTo>
                    <a:pt x="0" y="0"/>
                  </a:lnTo>
                  <a:lnTo>
                    <a:pt x="0" y="1270761"/>
                  </a:lnTo>
                  <a:close/>
                </a:path>
              </a:pathLst>
            </a:custGeom>
            <a:ln w="25908">
              <a:solidFill>
                <a:srgbClr val="FFFFFF"/>
              </a:solidFill>
            </a:ln>
          </p:spPr>
          <p:txBody>
            <a:bodyPr wrap="square" lIns="0" tIns="0" rIns="0" bIns="0" rtlCol="0"/>
            <a:lstStyle/>
            <a:p>
              <a:endParaRPr/>
            </a:p>
          </p:txBody>
        </p:sp>
      </p:grpSp>
      <p:sp>
        <p:nvSpPr>
          <p:cNvPr id="27" name="object 27"/>
          <p:cNvSpPr txBox="1"/>
          <p:nvPr/>
        </p:nvSpPr>
        <p:spPr>
          <a:xfrm>
            <a:off x="10128504" y="2958083"/>
            <a:ext cx="1732914" cy="1271270"/>
          </a:xfrm>
          <a:prstGeom prst="rect">
            <a:avLst/>
          </a:prstGeom>
        </p:spPr>
        <p:txBody>
          <a:bodyPr vert="horz" wrap="square" lIns="0" tIns="168910" rIns="0" bIns="0" rtlCol="0">
            <a:spAutoFit/>
          </a:bodyPr>
          <a:lstStyle/>
          <a:p>
            <a:pPr marL="59690" marR="345440">
              <a:lnSpc>
                <a:spcPct val="100000"/>
              </a:lnSpc>
              <a:spcBef>
                <a:spcPts val="1330"/>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160</a:t>
            </a:r>
            <a:endParaRPr sz="1800">
              <a:latin typeface="Arial MT"/>
              <a:cs typeface="Arial MT"/>
            </a:endParaRPr>
          </a:p>
          <a:p>
            <a:pPr marL="170815">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36</a:t>
            </a:r>
            <a:r>
              <a:rPr sz="1800" spc="-70" dirty="0">
                <a:solidFill>
                  <a:srgbClr val="FFFFFF"/>
                </a:solidFill>
                <a:latin typeface="Arial MT"/>
                <a:cs typeface="Arial MT"/>
              </a:rPr>
              <a:t> </a:t>
            </a:r>
            <a:r>
              <a:rPr sz="1800" spc="-15" dirty="0">
                <a:solidFill>
                  <a:srgbClr val="FFFFFF"/>
                </a:solidFill>
                <a:latin typeface="Arial MT"/>
                <a:cs typeface="Arial MT"/>
              </a:rPr>
              <a:t>(0.23)</a:t>
            </a:r>
            <a:endParaRPr sz="1800">
              <a:latin typeface="Arial MT"/>
              <a:cs typeface="Arial MT"/>
            </a:endParaRPr>
          </a:p>
        </p:txBody>
      </p:sp>
      <p:grpSp>
        <p:nvGrpSpPr>
          <p:cNvPr id="28" name="object 28"/>
          <p:cNvGrpSpPr/>
          <p:nvPr/>
        </p:nvGrpSpPr>
        <p:grpSpPr>
          <a:xfrm>
            <a:off x="2624264" y="4253369"/>
            <a:ext cx="2549525" cy="1275715"/>
            <a:chOff x="2624264" y="4253369"/>
            <a:chExt cx="2549525" cy="1275715"/>
          </a:xfrm>
        </p:grpSpPr>
        <p:sp>
          <p:nvSpPr>
            <p:cNvPr id="29" name="object 29"/>
            <p:cNvSpPr/>
            <p:nvPr/>
          </p:nvSpPr>
          <p:spPr>
            <a:xfrm>
              <a:off x="2637281" y="5147310"/>
              <a:ext cx="2523490" cy="368300"/>
            </a:xfrm>
            <a:custGeom>
              <a:avLst/>
              <a:gdLst/>
              <a:ahLst/>
              <a:cxnLst/>
              <a:rect l="l" t="t" r="r" b="b"/>
              <a:pathLst>
                <a:path w="2523490" h="368300">
                  <a:moveTo>
                    <a:pt x="1261618" y="0"/>
                  </a:moveTo>
                  <a:lnTo>
                    <a:pt x="1261618" y="184149"/>
                  </a:lnTo>
                  <a:lnTo>
                    <a:pt x="2523109" y="184149"/>
                  </a:lnTo>
                  <a:lnTo>
                    <a:pt x="2523109" y="368299"/>
                  </a:lnTo>
                </a:path>
                <a:path w="2523490" h="368300">
                  <a:moveTo>
                    <a:pt x="1261618" y="0"/>
                  </a:moveTo>
                  <a:lnTo>
                    <a:pt x="1261618" y="184149"/>
                  </a:lnTo>
                  <a:lnTo>
                    <a:pt x="0" y="184149"/>
                  </a:lnTo>
                  <a:lnTo>
                    <a:pt x="0" y="368299"/>
                  </a:lnTo>
                </a:path>
              </a:pathLst>
            </a:custGeom>
            <a:ln w="25908">
              <a:solidFill>
                <a:srgbClr val="C67370"/>
              </a:solidFill>
            </a:ln>
          </p:spPr>
          <p:txBody>
            <a:bodyPr wrap="square" lIns="0" tIns="0" rIns="0" bIns="0" rtlCol="0"/>
            <a:lstStyle/>
            <a:p>
              <a:endParaRPr/>
            </a:p>
          </p:txBody>
        </p:sp>
        <p:sp>
          <p:nvSpPr>
            <p:cNvPr id="30" name="object 30"/>
            <p:cNvSpPr/>
            <p:nvPr/>
          </p:nvSpPr>
          <p:spPr>
            <a:xfrm>
              <a:off x="2854451" y="4265625"/>
              <a:ext cx="2087245" cy="880744"/>
            </a:xfrm>
            <a:custGeom>
              <a:avLst/>
              <a:gdLst/>
              <a:ahLst/>
              <a:cxnLst/>
              <a:rect l="l" t="t" r="r" b="b"/>
              <a:pathLst>
                <a:path w="2087245" h="880745">
                  <a:moveTo>
                    <a:pt x="2087118" y="0"/>
                  </a:moveTo>
                  <a:lnTo>
                    <a:pt x="0" y="0"/>
                  </a:lnTo>
                  <a:lnTo>
                    <a:pt x="0" y="880541"/>
                  </a:lnTo>
                  <a:lnTo>
                    <a:pt x="2087118" y="880541"/>
                  </a:lnTo>
                  <a:lnTo>
                    <a:pt x="2087118" y="0"/>
                  </a:lnTo>
                  <a:close/>
                </a:path>
              </a:pathLst>
            </a:custGeom>
            <a:solidFill>
              <a:srgbClr val="C0504D">
                <a:alpha val="79998"/>
              </a:srgbClr>
            </a:solidFill>
          </p:spPr>
          <p:txBody>
            <a:bodyPr wrap="square" lIns="0" tIns="0" rIns="0" bIns="0" rtlCol="0"/>
            <a:lstStyle/>
            <a:p>
              <a:endParaRPr/>
            </a:p>
          </p:txBody>
        </p:sp>
        <p:sp>
          <p:nvSpPr>
            <p:cNvPr id="31" name="object 31"/>
            <p:cNvSpPr/>
            <p:nvPr/>
          </p:nvSpPr>
          <p:spPr>
            <a:xfrm>
              <a:off x="2855213" y="4266387"/>
              <a:ext cx="2087245" cy="880744"/>
            </a:xfrm>
            <a:custGeom>
              <a:avLst/>
              <a:gdLst/>
              <a:ahLst/>
              <a:cxnLst/>
              <a:rect l="l" t="t" r="r" b="b"/>
              <a:pathLst>
                <a:path w="2087245" h="880745">
                  <a:moveTo>
                    <a:pt x="0" y="880541"/>
                  </a:moveTo>
                  <a:lnTo>
                    <a:pt x="2087117" y="880541"/>
                  </a:lnTo>
                  <a:lnTo>
                    <a:pt x="2087117" y="0"/>
                  </a:lnTo>
                  <a:lnTo>
                    <a:pt x="0" y="0"/>
                  </a:lnTo>
                  <a:lnTo>
                    <a:pt x="0" y="880541"/>
                  </a:lnTo>
                  <a:close/>
                </a:path>
              </a:pathLst>
            </a:custGeom>
            <a:ln w="25908">
              <a:solidFill>
                <a:srgbClr val="FFFFFF"/>
              </a:solidFill>
            </a:ln>
          </p:spPr>
          <p:txBody>
            <a:bodyPr wrap="square" lIns="0" tIns="0" rIns="0" bIns="0" rtlCol="0"/>
            <a:lstStyle/>
            <a:p>
              <a:endParaRPr/>
            </a:p>
          </p:txBody>
        </p:sp>
      </p:grpSp>
      <p:sp>
        <p:nvSpPr>
          <p:cNvPr id="32" name="object 32"/>
          <p:cNvSpPr txBox="1"/>
          <p:nvPr/>
        </p:nvSpPr>
        <p:spPr>
          <a:xfrm>
            <a:off x="2854451" y="4265625"/>
            <a:ext cx="2087245" cy="880744"/>
          </a:xfrm>
          <a:prstGeom prst="rect">
            <a:avLst/>
          </a:prstGeom>
        </p:spPr>
        <p:txBody>
          <a:bodyPr vert="horz" wrap="square" lIns="0" tIns="140970" rIns="0" bIns="0" rtlCol="0">
            <a:spAutoFit/>
          </a:bodyPr>
          <a:lstStyle/>
          <a:p>
            <a:pPr marL="27305" algn="ctr">
              <a:lnSpc>
                <a:spcPct val="100000"/>
              </a:lnSpc>
              <a:spcBef>
                <a:spcPts val="1110"/>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r>
              <a:rPr sz="1800" spc="-110" dirty="0">
                <a:solidFill>
                  <a:srgbClr val="FFFFFF"/>
                </a:solidFill>
                <a:latin typeface="Arial MT"/>
                <a:cs typeface="Arial MT"/>
              </a:rPr>
              <a:t> </a:t>
            </a:r>
            <a:r>
              <a:rPr sz="1800" spc="-25" dirty="0">
                <a:solidFill>
                  <a:srgbClr val="FFFFFF"/>
                </a:solidFill>
                <a:latin typeface="Arial MT"/>
                <a:cs typeface="Arial MT"/>
              </a:rPr>
              <a:t>300</a:t>
            </a:r>
            <a:endParaRPr sz="1800">
              <a:latin typeface="Arial MT"/>
              <a:cs typeface="Arial MT"/>
            </a:endParaRPr>
          </a:p>
          <a:p>
            <a:pPr marL="2730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25" dirty="0">
                <a:solidFill>
                  <a:srgbClr val="FFFFFF"/>
                </a:solidFill>
                <a:latin typeface="Arial MT"/>
                <a:cs typeface="Arial MT"/>
              </a:rPr>
              <a:t>60</a:t>
            </a:r>
            <a:endParaRPr sz="1800">
              <a:latin typeface="Arial MT"/>
              <a:cs typeface="Arial MT"/>
            </a:endParaRPr>
          </a:p>
        </p:txBody>
      </p:sp>
      <p:grpSp>
        <p:nvGrpSpPr>
          <p:cNvPr id="33" name="object 33"/>
          <p:cNvGrpSpPr/>
          <p:nvPr/>
        </p:nvGrpSpPr>
        <p:grpSpPr>
          <a:xfrm>
            <a:off x="1735835" y="5602228"/>
            <a:ext cx="1785620" cy="1246505"/>
            <a:chOff x="1735835" y="5602228"/>
            <a:chExt cx="1785620" cy="1246505"/>
          </a:xfrm>
        </p:grpSpPr>
        <p:sp>
          <p:nvSpPr>
            <p:cNvPr id="34" name="object 34"/>
            <p:cNvSpPr/>
            <p:nvPr/>
          </p:nvSpPr>
          <p:spPr>
            <a:xfrm>
              <a:off x="1748027" y="5614420"/>
              <a:ext cx="1759585" cy="1220470"/>
            </a:xfrm>
            <a:custGeom>
              <a:avLst/>
              <a:gdLst/>
              <a:ahLst/>
              <a:cxnLst/>
              <a:rect l="l" t="t" r="r" b="b"/>
              <a:pathLst>
                <a:path w="1759585" h="1220470">
                  <a:moveTo>
                    <a:pt x="1759585" y="0"/>
                  </a:moveTo>
                  <a:lnTo>
                    <a:pt x="0" y="0"/>
                  </a:lnTo>
                  <a:lnTo>
                    <a:pt x="0" y="1220266"/>
                  </a:lnTo>
                  <a:lnTo>
                    <a:pt x="1759585" y="1220266"/>
                  </a:lnTo>
                  <a:lnTo>
                    <a:pt x="1759585" y="0"/>
                  </a:lnTo>
                  <a:close/>
                </a:path>
              </a:pathLst>
            </a:custGeom>
            <a:solidFill>
              <a:srgbClr val="C0504D">
                <a:alpha val="70195"/>
              </a:srgbClr>
            </a:solidFill>
          </p:spPr>
          <p:txBody>
            <a:bodyPr wrap="square" lIns="0" tIns="0" rIns="0" bIns="0" rtlCol="0"/>
            <a:lstStyle/>
            <a:p>
              <a:endParaRPr/>
            </a:p>
          </p:txBody>
        </p:sp>
        <p:sp>
          <p:nvSpPr>
            <p:cNvPr id="35" name="object 35"/>
            <p:cNvSpPr/>
            <p:nvPr/>
          </p:nvSpPr>
          <p:spPr>
            <a:xfrm>
              <a:off x="1748789" y="5615182"/>
              <a:ext cx="1759585" cy="1220470"/>
            </a:xfrm>
            <a:custGeom>
              <a:avLst/>
              <a:gdLst/>
              <a:ahLst/>
              <a:cxnLst/>
              <a:rect l="l" t="t" r="r" b="b"/>
              <a:pathLst>
                <a:path w="1759585" h="1220470">
                  <a:moveTo>
                    <a:pt x="0" y="1220266"/>
                  </a:moveTo>
                  <a:lnTo>
                    <a:pt x="1759585" y="1220266"/>
                  </a:lnTo>
                  <a:lnTo>
                    <a:pt x="1759585" y="0"/>
                  </a:lnTo>
                  <a:lnTo>
                    <a:pt x="0" y="0"/>
                  </a:lnTo>
                  <a:lnTo>
                    <a:pt x="0" y="1220266"/>
                  </a:lnTo>
                  <a:close/>
                </a:path>
              </a:pathLst>
            </a:custGeom>
            <a:ln w="25908">
              <a:solidFill>
                <a:srgbClr val="FFFFFF"/>
              </a:solidFill>
            </a:ln>
          </p:spPr>
          <p:txBody>
            <a:bodyPr wrap="square" lIns="0" tIns="0" rIns="0" bIns="0" rtlCol="0"/>
            <a:lstStyle/>
            <a:p>
              <a:endParaRPr/>
            </a:p>
          </p:txBody>
        </p:sp>
      </p:grpSp>
      <p:sp>
        <p:nvSpPr>
          <p:cNvPr id="36" name="object 36"/>
          <p:cNvSpPr txBox="1"/>
          <p:nvPr/>
        </p:nvSpPr>
        <p:spPr>
          <a:xfrm>
            <a:off x="1806320" y="5772099"/>
            <a:ext cx="134493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Arial MT"/>
                <a:cs typeface="Arial MT"/>
              </a:rPr>
              <a:t>Employees</a:t>
            </a:r>
            <a:r>
              <a:rPr sz="1800" spc="-4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p:txBody>
      </p:sp>
      <p:sp>
        <p:nvSpPr>
          <p:cNvPr id="37" name="object 37"/>
          <p:cNvSpPr txBox="1"/>
          <p:nvPr/>
        </p:nvSpPr>
        <p:spPr>
          <a:xfrm>
            <a:off x="1806320" y="6046419"/>
            <a:ext cx="40068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Arial MT"/>
                <a:cs typeface="Arial MT"/>
              </a:rPr>
              <a:t>120</a:t>
            </a:r>
            <a:endParaRPr sz="1800">
              <a:latin typeface="Arial MT"/>
              <a:cs typeface="Arial MT"/>
            </a:endParaRPr>
          </a:p>
        </p:txBody>
      </p:sp>
      <p:sp>
        <p:nvSpPr>
          <p:cNvPr id="38" name="object 38"/>
          <p:cNvSpPr txBox="1"/>
          <p:nvPr/>
        </p:nvSpPr>
        <p:spPr>
          <a:xfrm>
            <a:off x="1916048" y="6396938"/>
            <a:ext cx="155575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5" dirty="0">
                <a:solidFill>
                  <a:srgbClr val="FFFFFF"/>
                </a:solidFill>
                <a:latin typeface="Arial MT"/>
                <a:cs typeface="Arial MT"/>
              </a:rPr>
              <a:t>20</a:t>
            </a:r>
            <a:r>
              <a:rPr sz="1800" spc="-70" dirty="0">
                <a:solidFill>
                  <a:srgbClr val="FFFFFF"/>
                </a:solidFill>
                <a:latin typeface="Arial MT"/>
                <a:cs typeface="Arial MT"/>
              </a:rPr>
              <a:t> </a:t>
            </a:r>
            <a:r>
              <a:rPr sz="1800" spc="-15" dirty="0">
                <a:solidFill>
                  <a:srgbClr val="FFFFFF"/>
                </a:solidFill>
                <a:latin typeface="Arial MT"/>
                <a:cs typeface="Arial MT"/>
              </a:rPr>
              <a:t>(0.17)</a:t>
            </a:r>
            <a:endParaRPr sz="1800">
              <a:latin typeface="Arial MT"/>
              <a:cs typeface="Arial MT"/>
            </a:endParaRPr>
          </a:p>
        </p:txBody>
      </p:sp>
      <p:grpSp>
        <p:nvGrpSpPr>
          <p:cNvPr id="39" name="object 39"/>
          <p:cNvGrpSpPr/>
          <p:nvPr/>
        </p:nvGrpSpPr>
        <p:grpSpPr>
          <a:xfrm>
            <a:off x="3864864" y="5524536"/>
            <a:ext cx="1785620" cy="1299845"/>
            <a:chOff x="3864864" y="5524536"/>
            <a:chExt cx="1785620" cy="1299845"/>
          </a:xfrm>
        </p:grpSpPr>
        <p:sp>
          <p:nvSpPr>
            <p:cNvPr id="40" name="object 40"/>
            <p:cNvSpPr/>
            <p:nvPr/>
          </p:nvSpPr>
          <p:spPr>
            <a:xfrm>
              <a:off x="3877056" y="5536728"/>
              <a:ext cx="1759585" cy="1273810"/>
            </a:xfrm>
            <a:custGeom>
              <a:avLst/>
              <a:gdLst/>
              <a:ahLst/>
              <a:cxnLst/>
              <a:rect l="l" t="t" r="r" b="b"/>
              <a:pathLst>
                <a:path w="1759585" h="1273809">
                  <a:moveTo>
                    <a:pt x="1759585" y="0"/>
                  </a:moveTo>
                  <a:lnTo>
                    <a:pt x="0" y="0"/>
                  </a:lnTo>
                  <a:lnTo>
                    <a:pt x="0" y="1273556"/>
                  </a:lnTo>
                  <a:lnTo>
                    <a:pt x="1759585" y="1273556"/>
                  </a:lnTo>
                  <a:lnTo>
                    <a:pt x="1759585" y="0"/>
                  </a:lnTo>
                  <a:close/>
                </a:path>
              </a:pathLst>
            </a:custGeom>
            <a:solidFill>
              <a:srgbClr val="C0504D">
                <a:alpha val="70195"/>
              </a:srgbClr>
            </a:solidFill>
          </p:spPr>
          <p:txBody>
            <a:bodyPr wrap="square" lIns="0" tIns="0" rIns="0" bIns="0" rtlCol="0"/>
            <a:lstStyle/>
            <a:p>
              <a:endParaRPr/>
            </a:p>
          </p:txBody>
        </p:sp>
        <p:sp>
          <p:nvSpPr>
            <p:cNvPr id="41" name="object 41"/>
            <p:cNvSpPr/>
            <p:nvPr/>
          </p:nvSpPr>
          <p:spPr>
            <a:xfrm>
              <a:off x="3877818" y="5537490"/>
              <a:ext cx="1759585" cy="1273810"/>
            </a:xfrm>
            <a:custGeom>
              <a:avLst/>
              <a:gdLst/>
              <a:ahLst/>
              <a:cxnLst/>
              <a:rect l="l" t="t" r="r" b="b"/>
              <a:pathLst>
                <a:path w="1759585" h="1273809">
                  <a:moveTo>
                    <a:pt x="0" y="1273556"/>
                  </a:moveTo>
                  <a:lnTo>
                    <a:pt x="1759585" y="1273556"/>
                  </a:lnTo>
                  <a:lnTo>
                    <a:pt x="1759585" y="0"/>
                  </a:lnTo>
                  <a:lnTo>
                    <a:pt x="0" y="0"/>
                  </a:lnTo>
                  <a:lnTo>
                    <a:pt x="0" y="1273556"/>
                  </a:lnTo>
                  <a:close/>
                </a:path>
              </a:pathLst>
            </a:custGeom>
            <a:ln w="25908">
              <a:solidFill>
                <a:srgbClr val="FFFFFF"/>
              </a:solidFill>
            </a:ln>
          </p:spPr>
          <p:txBody>
            <a:bodyPr wrap="square" lIns="0" tIns="0" rIns="0" bIns="0" rtlCol="0"/>
            <a:lstStyle/>
            <a:p>
              <a:endParaRPr/>
            </a:p>
          </p:txBody>
        </p:sp>
      </p:grpSp>
      <p:sp>
        <p:nvSpPr>
          <p:cNvPr id="42" name="object 42"/>
          <p:cNvSpPr txBox="1"/>
          <p:nvPr/>
        </p:nvSpPr>
        <p:spPr>
          <a:xfrm>
            <a:off x="3887978" y="5536728"/>
            <a:ext cx="1748789" cy="1273810"/>
          </a:xfrm>
          <a:prstGeom prst="rect">
            <a:avLst/>
          </a:prstGeom>
        </p:spPr>
        <p:txBody>
          <a:bodyPr vert="horz" wrap="square" lIns="0" tIns="175895" rIns="0" bIns="0" rtlCol="0">
            <a:spAutoFit/>
          </a:bodyPr>
          <a:lstStyle/>
          <a:p>
            <a:pPr marL="81280" marR="340360">
              <a:lnSpc>
                <a:spcPct val="100000"/>
              </a:lnSpc>
              <a:spcBef>
                <a:spcPts val="1385"/>
              </a:spcBef>
            </a:pPr>
            <a:r>
              <a:rPr sz="1800" spc="-15" dirty="0">
                <a:solidFill>
                  <a:srgbClr val="FFFFFF"/>
                </a:solidFill>
                <a:latin typeface="Arial MT"/>
                <a:cs typeface="Arial MT"/>
              </a:rPr>
              <a:t>Employees</a:t>
            </a:r>
            <a:r>
              <a:rPr sz="1800" spc="-55"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180</a:t>
            </a:r>
            <a:endParaRPr sz="1800">
              <a:latin typeface="Arial MT"/>
              <a:cs typeface="Arial MT"/>
            </a:endParaRPr>
          </a:p>
          <a:p>
            <a:pPr marL="191135">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25" dirty="0">
                <a:solidFill>
                  <a:srgbClr val="FFFFFF"/>
                </a:solidFill>
                <a:latin typeface="Arial MT"/>
                <a:cs typeface="Arial MT"/>
              </a:rPr>
              <a:t> </a:t>
            </a:r>
            <a:r>
              <a:rPr sz="1800" spc="-15" dirty="0">
                <a:solidFill>
                  <a:srgbClr val="FFFFFF"/>
                </a:solidFill>
                <a:latin typeface="Arial MT"/>
                <a:cs typeface="Arial MT"/>
              </a:rPr>
              <a:t>40</a:t>
            </a:r>
            <a:r>
              <a:rPr sz="1800" spc="-70" dirty="0">
                <a:solidFill>
                  <a:srgbClr val="FFFFFF"/>
                </a:solidFill>
                <a:latin typeface="Arial MT"/>
                <a:cs typeface="Arial MT"/>
              </a:rPr>
              <a:t> </a:t>
            </a:r>
            <a:r>
              <a:rPr sz="1800" spc="-15" dirty="0">
                <a:solidFill>
                  <a:srgbClr val="FFFFFF"/>
                </a:solidFill>
                <a:latin typeface="Arial MT"/>
                <a:cs typeface="Arial MT"/>
              </a:rPr>
              <a:t>(0.22)</a:t>
            </a:r>
            <a:endParaRPr sz="1800">
              <a:latin typeface="Arial MT"/>
              <a:cs typeface="Arial MT"/>
            </a:endParaRPr>
          </a:p>
        </p:txBody>
      </p:sp>
      <p:sp>
        <p:nvSpPr>
          <p:cNvPr id="43" name="object 43"/>
          <p:cNvSpPr txBox="1">
            <a:spLocks noGrp="1"/>
          </p:cNvSpPr>
          <p:nvPr>
            <p:ph type="title"/>
          </p:nvPr>
        </p:nvSpPr>
        <p:spPr>
          <a:xfrm>
            <a:off x="1632330" y="318008"/>
            <a:ext cx="3053715" cy="299720"/>
          </a:xfrm>
          <a:prstGeom prst="rect">
            <a:avLst/>
          </a:prstGeom>
        </p:spPr>
        <p:txBody>
          <a:bodyPr vert="horz" wrap="square" lIns="0" tIns="12700" rIns="0" bIns="0" rtlCol="0">
            <a:spAutoFit/>
          </a:bodyPr>
          <a:lstStyle/>
          <a:p>
            <a:pPr marL="12700">
              <a:lnSpc>
                <a:spcPct val="100000"/>
              </a:lnSpc>
              <a:spcBef>
                <a:spcPts val="100"/>
              </a:spcBef>
            </a:pPr>
            <a:r>
              <a:rPr spc="-15" dirty="0">
                <a:latin typeface="Calibri Light"/>
                <a:cs typeface="Calibri Light"/>
              </a:rPr>
              <a:t>Spli</a:t>
            </a:r>
            <a:r>
              <a:rPr dirty="0">
                <a:latin typeface="Calibri Light"/>
                <a:cs typeface="Calibri Light"/>
              </a:rPr>
              <a:t>t</a:t>
            </a:r>
            <a:r>
              <a:rPr spc="-65" dirty="0">
                <a:latin typeface="Calibri Light"/>
                <a:cs typeface="Calibri Light"/>
              </a:rPr>
              <a:t> </a:t>
            </a:r>
            <a:r>
              <a:rPr spc="-20" dirty="0">
                <a:latin typeface="Calibri Light"/>
                <a:cs typeface="Calibri Light"/>
              </a:rPr>
              <a:t>o</a:t>
            </a:r>
            <a:r>
              <a:rPr dirty="0">
                <a:latin typeface="Calibri Light"/>
                <a:cs typeface="Calibri Light"/>
              </a:rPr>
              <a:t>n</a:t>
            </a:r>
            <a:r>
              <a:rPr spc="-60" dirty="0">
                <a:latin typeface="Calibri Light"/>
                <a:cs typeface="Calibri Light"/>
              </a:rPr>
              <a:t> </a:t>
            </a:r>
            <a:r>
              <a:rPr spc="-10" dirty="0">
                <a:latin typeface="Calibri Light"/>
                <a:cs typeface="Calibri Light"/>
              </a:rPr>
              <a:t>‘</a:t>
            </a:r>
            <a:r>
              <a:rPr spc="-30" dirty="0">
                <a:latin typeface="Calibri Light"/>
                <a:cs typeface="Calibri Light"/>
              </a:rPr>
              <a:t>P</a:t>
            </a:r>
            <a:r>
              <a:rPr spc="-45" dirty="0">
                <a:latin typeface="Calibri Light"/>
                <a:cs typeface="Calibri Light"/>
              </a:rPr>
              <a:t>r</a:t>
            </a:r>
            <a:r>
              <a:rPr spc="-20" dirty="0">
                <a:latin typeface="Calibri Light"/>
                <a:cs typeface="Calibri Light"/>
              </a:rPr>
              <a:t>omot</a:t>
            </a:r>
            <a:r>
              <a:rPr spc="-15" dirty="0">
                <a:latin typeface="Calibri Light"/>
                <a:cs typeface="Calibri Light"/>
              </a:rPr>
              <a:t>i</a:t>
            </a:r>
            <a:r>
              <a:rPr spc="-30" dirty="0">
                <a:latin typeface="Calibri Light"/>
                <a:cs typeface="Calibri Light"/>
              </a:rPr>
              <a:t>o</a:t>
            </a:r>
            <a:r>
              <a:rPr dirty="0">
                <a:latin typeface="Calibri Light"/>
                <a:cs typeface="Calibri Light"/>
              </a:rPr>
              <a:t>n</a:t>
            </a:r>
            <a:r>
              <a:rPr spc="-65" dirty="0">
                <a:latin typeface="Calibri Light"/>
                <a:cs typeface="Calibri Light"/>
              </a:rPr>
              <a:t> </a:t>
            </a:r>
            <a:r>
              <a:rPr spc="5" dirty="0">
                <a:latin typeface="Calibri Light"/>
                <a:cs typeface="Calibri Light"/>
              </a:rPr>
              <a:t>i</a:t>
            </a:r>
            <a:r>
              <a:rPr dirty="0">
                <a:latin typeface="Calibri Light"/>
                <a:cs typeface="Calibri Light"/>
              </a:rPr>
              <a:t>n</a:t>
            </a:r>
            <a:r>
              <a:rPr spc="-60" dirty="0">
                <a:latin typeface="Calibri Light"/>
                <a:cs typeface="Calibri Light"/>
              </a:rPr>
              <a:t> </a:t>
            </a:r>
            <a:r>
              <a:rPr spc="5" dirty="0">
                <a:latin typeface="Calibri Light"/>
                <a:cs typeface="Calibri Light"/>
              </a:rPr>
              <a:t>l</a:t>
            </a:r>
            <a:r>
              <a:rPr dirty="0">
                <a:latin typeface="Calibri Light"/>
                <a:cs typeface="Calibri Light"/>
              </a:rPr>
              <a:t>a</a:t>
            </a:r>
            <a:r>
              <a:rPr spc="-35" dirty="0">
                <a:latin typeface="Calibri Light"/>
                <a:cs typeface="Calibri Light"/>
              </a:rPr>
              <a:t>s</a:t>
            </a:r>
            <a:r>
              <a:rPr dirty="0">
                <a:latin typeface="Calibri Light"/>
                <a:cs typeface="Calibri Light"/>
              </a:rPr>
              <a:t>t</a:t>
            </a:r>
            <a:r>
              <a:rPr spc="-50" dirty="0">
                <a:latin typeface="Calibri Light"/>
                <a:cs typeface="Calibri Light"/>
              </a:rPr>
              <a:t> </a:t>
            </a:r>
            <a:r>
              <a:rPr dirty="0">
                <a:latin typeface="Calibri Light"/>
                <a:cs typeface="Calibri Light"/>
              </a:rPr>
              <a:t>5</a:t>
            </a:r>
            <a:r>
              <a:rPr spc="-120" dirty="0">
                <a:latin typeface="Calibri Light"/>
                <a:cs typeface="Calibri Light"/>
              </a:rPr>
              <a:t> </a:t>
            </a:r>
            <a:r>
              <a:rPr spc="-40" dirty="0">
                <a:latin typeface="Calibri Light"/>
                <a:cs typeface="Calibri Light"/>
              </a:rPr>
              <a:t>y</a:t>
            </a:r>
            <a:r>
              <a:rPr spc="-15" dirty="0">
                <a:latin typeface="Calibri Light"/>
                <a:cs typeface="Calibri Light"/>
              </a:rPr>
              <a:t>e</a:t>
            </a:r>
            <a:r>
              <a:rPr spc="-10" dirty="0">
                <a:latin typeface="Calibri Light"/>
                <a:cs typeface="Calibri Light"/>
              </a:rPr>
              <a:t>a</a:t>
            </a:r>
            <a:r>
              <a:rPr spc="-60" dirty="0">
                <a:latin typeface="Calibri Light"/>
                <a:cs typeface="Calibri Light"/>
              </a:rPr>
              <a:t>r</a:t>
            </a:r>
            <a:r>
              <a:rPr spc="-25" dirty="0">
                <a:latin typeface="Calibri Light"/>
                <a:cs typeface="Calibri Light"/>
              </a:rPr>
              <a:t>s</a:t>
            </a:r>
            <a:r>
              <a:rPr dirty="0">
                <a:latin typeface="Calibri Light"/>
                <a:cs typeface="Calibri Light"/>
              </a:rPr>
              <a:t>’</a:t>
            </a:r>
          </a:p>
        </p:txBody>
      </p:sp>
      <p:sp>
        <p:nvSpPr>
          <p:cNvPr id="44" name="object 44"/>
          <p:cNvSpPr txBox="1"/>
          <p:nvPr/>
        </p:nvSpPr>
        <p:spPr>
          <a:xfrm>
            <a:off x="1419225" y="2074291"/>
            <a:ext cx="417195"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Y</a:t>
            </a:r>
            <a:r>
              <a:rPr sz="1550" b="1" spc="-20" dirty="0">
                <a:latin typeface="Arial"/>
                <a:cs typeface="Arial"/>
              </a:rPr>
              <a:t>E</a:t>
            </a:r>
            <a:r>
              <a:rPr sz="1550" b="1" spc="-5" dirty="0">
                <a:latin typeface="Arial"/>
                <a:cs typeface="Arial"/>
              </a:rPr>
              <a:t>S</a:t>
            </a:r>
            <a:endParaRPr sz="1550">
              <a:latin typeface="Arial"/>
              <a:cs typeface="Arial"/>
            </a:endParaRPr>
          </a:p>
        </p:txBody>
      </p:sp>
      <p:sp>
        <p:nvSpPr>
          <p:cNvPr id="45" name="object 45"/>
          <p:cNvSpPr txBox="1"/>
          <p:nvPr/>
        </p:nvSpPr>
        <p:spPr>
          <a:xfrm>
            <a:off x="4580382" y="2028570"/>
            <a:ext cx="320040"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NO</a:t>
            </a:r>
            <a:endParaRPr sz="1550">
              <a:latin typeface="Arial"/>
              <a:cs typeface="Arial"/>
            </a:endParaRPr>
          </a:p>
        </p:txBody>
      </p:sp>
      <p:sp>
        <p:nvSpPr>
          <p:cNvPr id="46" name="object 46"/>
          <p:cNvSpPr txBox="1"/>
          <p:nvPr/>
        </p:nvSpPr>
        <p:spPr>
          <a:xfrm>
            <a:off x="8248268" y="734948"/>
            <a:ext cx="1707514"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Arial MT"/>
                <a:cs typeface="Arial MT"/>
              </a:rPr>
              <a:t>Split</a:t>
            </a:r>
            <a:r>
              <a:rPr sz="1800" spc="-30" dirty="0">
                <a:latin typeface="Arial MT"/>
                <a:cs typeface="Arial MT"/>
              </a:rPr>
              <a:t> </a:t>
            </a:r>
            <a:r>
              <a:rPr sz="1800" spc="-10" dirty="0">
                <a:latin typeface="Arial MT"/>
                <a:cs typeface="Arial MT"/>
              </a:rPr>
              <a:t>on</a:t>
            </a:r>
            <a:r>
              <a:rPr sz="1800" spc="-45" dirty="0">
                <a:latin typeface="Arial MT"/>
                <a:cs typeface="Arial MT"/>
              </a:rPr>
              <a:t> </a:t>
            </a:r>
            <a:r>
              <a:rPr sz="1800" spc="-15" dirty="0">
                <a:latin typeface="Arial MT"/>
                <a:cs typeface="Arial MT"/>
              </a:rPr>
              <a:t>‘Projects </a:t>
            </a:r>
            <a:r>
              <a:rPr sz="1800" spc="-490" dirty="0">
                <a:latin typeface="Arial MT"/>
                <a:cs typeface="Arial MT"/>
              </a:rPr>
              <a:t> </a:t>
            </a:r>
            <a:r>
              <a:rPr sz="1800" spc="-20" dirty="0">
                <a:latin typeface="Arial MT"/>
                <a:cs typeface="Arial MT"/>
              </a:rPr>
              <a:t>completed’</a:t>
            </a:r>
            <a:endParaRPr sz="1800">
              <a:latin typeface="Arial MT"/>
              <a:cs typeface="Arial MT"/>
            </a:endParaRPr>
          </a:p>
        </p:txBody>
      </p:sp>
      <p:sp>
        <p:nvSpPr>
          <p:cNvPr id="47" name="object 47"/>
          <p:cNvSpPr txBox="1"/>
          <p:nvPr/>
        </p:nvSpPr>
        <p:spPr>
          <a:xfrm>
            <a:off x="7813293" y="2531744"/>
            <a:ext cx="404495" cy="261620"/>
          </a:xfrm>
          <a:prstGeom prst="rect">
            <a:avLst/>
          </a:prstGeom>
        </p:spPr>
        <p:txBody>
          <a:bodyPr vert="horz" wrap="square" lIns="0" tIns="12065" rIns="0" bIns="0" rtlCol="0">
            <a:spAutoFit/>
          </a:bodyPr>
          <a:lstStyle/>
          <a:p>
            <a:pPr marL="12700">
              <a:lnSpc>
                <a:spcPct val="100000"/>
              </a:lnSpc>
              <a:spcBef>
                <a:spcPts val="95"/>
              </a:spcBef>
            </a:pPr>
            <a:r>
              <a:rPr sz="1550" b="1" spc="-25" dirty="0">
                <a:latin typeface="Arial"/>
                <a:cs typeface="Arial"/>
              </a:rPr>
              <a:t>&lt;</a:t>
            </a:r>
            <a:r>
              <a:rPr sz="1550" b="1" spc="-5" dirty="0">
                <a:latin typeface="Arial"/>
                <a:cs typeface="Arial"/>
              </a:rPr>
              <a:t>=</a:t>
            </a:r>
            <a:r>
              <a:rPr sz="1550" b="1" spc="-100" dirty="0">
                <a:latin typeface="Arial"/>
                <a:cs typeface="Arial"/>
              </a:rPr>
              <a:t> </a:t>
            </a:r>
            <a:r>
              <a:rPr sz="1550" b="1" spc="-5" dirty="0">
                <a:latin typeface="Arial"/>
                <a:cs typeface="Arial"/>
              </a:rPr>
              <a:t>5</a:t>
            </a:r>
            <a:endParaRPr sz="1550">
              <a:latin typeface="Arial"/>
              <a:cs typeface="Arial"/>
            </a:endParaRPr>
          </a:p>
        </p:txBody>
      </p:sp>
      <p:sp>
        <p:nvSpPr>
          <p:cNvPr id="48" name="object 48"/>
          <p:cNvSpPr txBox="1"/>
          <p:nvPr/>
        </p:nvSpPr>
        <p:spPr>
          <a:xfrm>
            <a:off x="11084814" y="2544318"/>
            <a:ext cx="292100" cy="261620"/>
          </a:xfrm>
          <a:prstGeom prst="rect">
            <a:avLst/>
          </a:prstGeom>
        </p:spPr>
        <p:txBody>
          <a:bodyPr vert="horz" wrap="square" lIns="0" tIns="12065" rIns="0" bIns="0" rtlCol="0">
            <a:spAutoFit/>
          </a:bodyPr>
          <a:lstStyle/>
          <a:p>
            <a:pPr marL="12700">
              <a:lnSpc>
                <a:spcPct val="100000"/>
              </a:lnSpc>
              <a:spcBef>
                <a:spcPts val="95"/>
              </a:spcBef>
            </a:pPr>
            <a:r>
              <a:rPr sz="1550" b="1" spc="-5" dirty="0">
                <a:latin typeface="Arial"/>
                <a:cs typeface="Arial"/>
              </a:rPr>
              <a:t>&gt;</a:t>
            </a:r>
            <a:r>
              <a:rPr sz="1550" b="1" spc="-100" dirty="0">
                <a:latin typeface="Arial"/>
                <a:cs typeface="Arial"/>
              </a:rPr>
              <a:t> </a:t>
            </a:r>
            <a:r>
              <a:rPr sz="1550" b="1" spc="-5" dirty="0">
                <a:latin typeface="Arial"/>
                <a:cs typeface="Arial"/>
              </a:rPr>
              <a:t>5</a:t>
            </a:r>
            <a:endParaRPr sz="1550">
              <a:latin typeface="Arial"/>
              <a:cs typeface="Arial"/>
            </a:endParaRPr>
          </a:p>
        </p:txBody>
      </p:sp>
      <p:sp>
        <p:nvSpPr>
          <p:cNvPr id="49" name="object 49"/>
          <p:cNvSpPr txBox="1"/>
          <p:nvPr/>
        </p:nvSpPr>
        <p:spPr>
          <a:xfrm>
            <a:off x="2745485" y="3914394"/>
            <a:ext cx="271208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MT"/>
                <a:cs typeface="Arial MT"/>
              </a:rPr>
              <a:t>Split</a:t>
            </a:r>
            <a:r>
              <a:rPr sz="1800" dirty="0">
                <a:latin typeface="Arial MT"/>
                <a:cs typeface="Arial MT"/>
              </a:rPr>
              <a:t> </a:t>
            </a:r>
            <a:r>
              <a:rPr sz="1800" spc="-10" dirty="0">
                <a:latin typeface="Arial MT"/>
                <a:cs typeface="Arial MT"/>
              </a:rPr>
              <a:t>on</a:t>
            </a:r>
            <a:r>
              <a:rPr sz="1800" spc="-15" dirty="0">
                <a:latin typeface="Arial MT"/>
                <a:cs typeface="Arial MT"/>
              </a:rPr>
              <a:t> ‘Satisfaction</a:t>
            </a:r>
            <a:r>
              <a:rPr sz="1800" spc="-5" dirty="0">
                <a:latin typeface="Arial MT"/>
                <a:cs typeface="Arial MT"/>
              </a:rPr>
              <a:t> </a:t>
            </a:r>
            <a:r>
              <a:rPr sz="1800" spc="-20" dirty="0">
                <a:latin typeface="Arial MT"/>
                <a:cs typeface="Arial MT"/>
              </a:rPr>
              <a:t>Level’</a:t>
            </a:r>
            <a:endParaRPr sz="1800">
              <a:latin typeface="Arial MT"/>
              <a:cs typeface="Arial MT"/>
            </a:endParaRPr>
          </a:p>
        </p:txBody>
      </p:sp>
      <p:sp>
        <p:nvSpPr>
          <p:cNvPr id="50" name="object 50"/>
          <p:cNvSpPr txBox="1"/>
          <p:nvPr/>
        </p:nvSpPr>
        <p:spPr>
          <a:xfrm>
            <a:off x="1980438" y="5075682"/>
            <a:ext cx="570865"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&lt;</a:t>
            </a:r>
            <a:r>
              <a:rPr sz="1550" b="1" spc="-5" dirty="0">
                <a:latin typeface="Arial"/>
                <a:cs typeface="Arial"/>
              </a:rPr>
              <a:t>=</a:t>
            </a:r>
            <a:r>
              <a:rPr sz="1550" b="1" spc="-100" dirty="0">
                <a:latin typeface="Arial"/>
                <a:cs typeface="Arial"/>
              </a:rPr>
              <a:t> </a:t>
            </a:r>
            <a:r>
              <a:rPr sz="1550" b="1" spc="-5" dirty="0">
                <a:latin typeface="Arial"/>
                <a:cs typeface="Arial"/>
              </a:rPr>
              <a:t>0.5</a:t>
            </a:r>
            <a:endParaRPr sz="1550">
              <a:latin typeface="Arial"/>
              <a:cs typeface="Arial"/>
            </a:endParaRPr>
          </a:p>
        </p:txBody>
      </p:sp>
      <p:sp>
        <p:nvSpPr>
          <p:cNvPr id="51" name="object 51"/>
          <p:cNvSpPr txBox="1"/>
          <p:nvPr/>
        </p:nvSpPr>
        <p:spPr>
          <a:xfrm>
            <a:off x="5316982" y="5018023"/>
            <a:ext cx="456565" cy="261620"/>
          </a:xfrm>
          <a:prstGeom prst="rect">
            <a:avLst/>
          </a:prstGeom>
        </p:spPr>
        <p:txBody>
          <a:bodyPr vert="horz" wrap="square" lIns="0" tIns="12065" rIns="0" bIns="0" rtlCol="0">
            <a:spAutoFit/>
          </a:bodyPr>
          <a:lstStyle/>
          <a:p>
            <a:pPr marL="12700">
              <a:lnSpc>
                <a:spcPct val="100000"/>
              </a:lnSpc>
              <a:spcBef>
                <a:spcPts val="95"/>
              </a:spcBef>
            </a:pPr>
            <a:r>
              <a:rPr sz="1550" b="1" spc="-5" dirty="0">
                <a:latin typeface="Arial"/>
                <a:cs typeface="Arial"/>
              </a:rPr>
              <a:t>&gt;</a:t>
            </a:r>
            <a:r>
              <a:rPr sz="1550" b="1" spc="-100" dirty="0">
                <a:latin typeface="Arial"/>
                <a:cs typeface="Arial"/>
              </a:rPr>
              <a:t> </a:t>
            </a:r>
            <a:r>
              <a:rPr sz="1550" b="1" spc="-5" dirty="0">
                <a:latin typeface="Arial"/>
                <a:cs typeface="Arial"/>
              </a:rPr>
              <a:t>0.5</a:t>
            </a:r>
            <a:endParaRPr sz="155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826414" y="2796032"/>
            <a:ext cx="3305810" cy="939800"/>
          </a:xfrm>
          <a:prstGeom prst="rect">
            <a:avLst/>
          </a:prstGeom>
        </p:spPr>
        <p:txBody>
          <a:bodyPr vert="horz" wrap="square" lIns="0" tIns="12700" rIns="0" bIns="0" rtlCol="0">
            <a:spAutoFit/>
          </a:bodyPr>
          <a:lstStyle/>
          <a:p>
            <a:pPr marL="12700">
              <a:lnSpc>
                <a:spcPct val="100000"/>
              </a:lnSpc>
              <a:spcBef>
                <a:spcPts val="100"/>
              </a:spcBef>
              <a:tabLst>
                <a:tab pos="1557655" algn="l"/>
              </a:tabLst>
            </a:pPr>
            <a:r>
              <a:rPr sz="6000" spc="-5" dirty="0">
                <a:solidFill>
                  <a:srgbClr val="FFFFFF"/>
                </a:solidFill>
                <a:latin typeface="Times New Roman"/>
                <a:cs typeface="Times New Roman"/>
              </a:rPr>
              <a:t>Gini	Index</a:t>
            </a:r>
            <a:endParaRPr sz="6000">
              <a:latin typeface="Times New Roman"/>
              <a:cs typeface="Times New Roman"/>
            </a:endParaRPr>
          </a:p>
        </p:txBody>
      </p:sp>
      <p:sp>
        <p:nvSpPr>
          <p:cNvPr id="4" name="object 4"/>
          <p:cNvSpPr txBox="1">
            <a:spLocks noGrp="1"/>
          </p:cNvSpPr>
          <p:nvPr>
            <p:ph type="title"/>
          </p:nvPr>
        </p:nvSpPr>
        <p:spPr>
          <a:xfrm>
            <a:off x="5399278" y="595629"/>
            <a:ext cx="6019165" cy="848994"/>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Arial MT"/>
                <a:cs typeface="Arial MT"/>
              </a:rPr>
              <a:t>Gini</a:t>
            </a:r>
            <a:r>
              <a:rPr spc="-30" dirty="0">
                <a:latin typeface="Arial MT"/>
                <a:cs typeface="Arial MT"/>
              </a:rPr>
              <a:t> </a:t>
            </a:r>
            <a:r>
              <a:rPr spc="-20" dirty="0">
                <a:latin typeface="Arial MT"/>
                <a:cs typeface="Arial MT"/>
              </a:rPr>
              <a:t>index</a:t>
            </a:r>
            <a:r>
              <a:rPr spc="10" dirty="0">
                <a:latin typeface="Arial MT"/>
                <a:cs typeface="Arial MT"/>
              </a:rPr>
              <a:t> </a:t>
            </a:r>
            <a:r>
              <a:rPr spc="-20" dirty="0">
                <a:latin typeface="Arial MT"/>
                <a:cs typeface="Arial MT"/>
              </a:rPr>
              <a:t>says, </a:t>
            </a:r>
            <a:r>
              <a:rPr dirty="0">
                <a:latin typeface="Arial MT"/>
                <a:cs typeface="Arial MT"/>
              </a:rPr>
              <a:t>if</a:t>
            </a:r>
            <a:r>
              <a:rPr spc="-5" dirty="0">
                <a:latin typeface="Arial MT"/>
                <a:cs typeface="Arial MT"/>
              </a:rPr>
              <a:t> </a:t>
            </a:r>
            <a:r>
              <a:rPr spc="-30" dirty="0">
                <a:latin typeface="Arial MT"/>
                <a:cs typeface="Arial MT"/>
              </a:rPr>
              <a:t>we</a:t>
            </a:r>
            <a:r>
              <a:rPr spc="25" dirty="0">
                <a:latin typeface="Arial MT"/>
                <a:cs typeface="Arial MT"/>
              </a:rPr>
              <a:t> </a:t>
            </a:r>
            <a:r>
              <a:rPr spc="-20" dirty="0">
                <a:latin typeface="Arial MT"/>
                <a:cs typeface="Arial MT"/>
              </a:rPr>
              <a:t>select</a:t>
            </a:r>
            <a:r>
              <a:rPr spc="-10" dirty="0">
                <a:latin typeface="Arial MT"/>
                <a:cs typeface="Arial MT"/>
              </a:rPr>
              <a:t> </a:t>
            </a:r>
            <a:r>
              <a:rPr spc="-25" dirty="0">
                <a:latin typeface="Arial MT"/>
                <a:cs typeface="Arial MT"/>
              </a:rPr>
              <a:t>two</a:t>
            </a:r>
            <a:r>
              <a:rPr spc="25" dirty="0">
                <a:latin typeface="Arial MT"/>
                <a:cs typeface="Arial MT"/>
              </a:rPr>
              <a:t> </a:t>
            </a:r>
            <a:r>
              <a:rPr spc="-15" dirty="0">
                <a:latin typeface="Arial MT"/>
                <a:cs typeface="Arial MT"/>
              </a:rPr>
              <a:t>items</a:t>
            </a:r>
            <a:r>
              <a:rPr dirty="0">
                <a:latin typeface="Arial MT"/>
                <a:cs typeface="Arial MT"/>
              </a:rPr>
              <a:t> </a:t>
            </a:r>
            <a:r>
              <a:rPr spc="-15" dirty="0">
                <a:latin typeface="Arial MT"/>
                <a:cs typeface="Arial MT"/>
              </a:rPr>
              <a:t>from</a:t>
            </a:r>
            <a:r>
              <a:rPr spc="-45" dirty="0">
                <a:latin typeface="Arial MT"/>
                <a:cs typeface="Arial MT"/>
              </a:rPr>
              <a:t> </a:t>
            </a:r>
            <a:r>
              <a:rPr spc="-5" dirty="0">
                <a:latin typeface="Arial MT"/>
                <a:cs typeface="Arial MT"/>
              </a:rPr>
              <a:t>a</a:t>
            </a:r>
            <a:r>
              <a:rPr spc="-10" dirty="0">
                <a:latin typeface="Arial MT"/>
                <a:cs typeface="Arial MT"/>
              </a:rPr>
              <a:t> </a:t>
            </a:r>
            <a:r>
              <a:rPr spc="-5" dirty="0">
                <a:latin typeface="Arial MT"/>
                <a:cs typeface="Arial MT"/>
              </a:rPr>
              <a:t>population</a:t>
            </a:r>
            <a:r>
              <a:rPr spc="-25" dirty="0">
                <a:latin typeface="Arial MT"/>
                <a:cs typeface="Arial MT"/>
              </a:rPr>
              <a:t> </a:t>
            </a:r>
            <a:r>
              <a:rPr spc="-10" dirty="0">
                <a:latin typeface="Arial MT"/>
                <a:cs typeface="Arial MT"/>
              </a:rPr>
              <a:t>at </a:t>
            </a:r>
            <a:r>
              <a:rPr spc="-5" dirty="0">
                <a:latin typeface="Arial MT"/>
                <a:cs typeface="Arial MT"/>
              </a:rPr>
              <a:t> </a:t>
            </a:r>
            <a:r>
              <a:rPr spc="-20" dirty="0">
                <a:latin typeface="Arial MT"/>
                <a:cs typeface="Arial MT"/>
              </a:rPr>
              <a:t>random </a:t>
            </a:r>
            <a:r>
              <a:rPr spc="-15" dirty="0">
                <a:latin typeface="Arial MT"/>
                <a:cs typeface="Arial MT"/>
              </a:rPr>
              <a:t>then</a:t>
            </a:r>
            <a:r>
              <a:rPr spc="-10" dirty="0">
                <a:latin typeface="Arial MT"/>
                <a:cs typeface="Arial MT"/>
              </a:rPr>
              <a:t> </a:t>
            </a:r>
            <a:r>
              <a:rPr spc="-15" dirty="0">
                <a:latin typeface="Arial MT"/>
                <a:cs typeface="Arial MT"/>
              </a:rPr>
              <a:t>they must </a:t>
            </a:r>
            <a:r>
              <a:rPr spc="-5" dirty="0">
                <a:latin typeface="Arial MT"/>
                <a:cs typeface="Arial MT"/>
              </a:rPr>
              <a:t>be </a:t>
            </a:r>
            <a:r>
              <a:rPr dirty="0">
                <a:latin typeface="Arial MT"/>
                <a:cs typeface="Arial MT"/>
              </a:rPr>
              <a:t>of </a:t>
            </a:r>
            <a:r>
              <a:rPr spc="-5" dirty="0">
                <a:latin typeface="Arial MT"/>
                <a:cs typeface="Arial MT"/>
              </a:rPr>
              <a:t>same class and </a:t>
            </a:r>
            <a:r>
              <a:rPr spc="-20" dirty="0">
                <a:latin typeface="Arial MT"/>
                <a:cs typeface="Arial MT"/>
              </a:rPr>
              <a:t>probability </a:t>
            </a:r>
            <a:r>
              <a:rPr spc="-10" dirty="0">
                <a:latin typeface="Arial MT"/>
                <a:cs typeface="Arial MT"/>
              </a:rPr>
              <a:t>for </a:t>
            </a:r>
            <a:r>
              <a:rPr spc="-490" dirty="0">
                <a:latin typeface="Arial MT"/>
                <a:cs typeface="Arial MT"/>
              </a:rPr>
              <a:t> </a:t>
            </a:r>
            <a:r>
              <a:rPr spc="-5" dirty="0">
                <a:latin typeface="Arial MT"/>
                <a:cs typeface="Arial MT"/>
              </a:rPr>
              <a:t>this</a:t>
            </a:r>
            <a:r>
              <a:rPr spc="-30" dirty="0">
                <a:latin typeface="Arial MT"/>
                <a:cs typeface="Arial MT"/>
              </a:rPr>
              <a:t> </a:t>
            </a:r>
            <a:r>
              <a:rPr dirty="0">
                <a:latin typeface="Arial MT"/>
                <a:cs typeface="Arial MT"/>
              </a:rPr>
              <a:t>is</a:t>
            </a:r>
            <a:r>
              <a:rPr spc="-15" dirty="0">
                <a:latin typeface="Arial MT"/>
                <a:cs typeface="Arial MT"/>
              </a:rPr>
              <a:t> </a:t>
            </a:r>
            <a:r>
              <a:rPr dirty="0">
                <a:latin typeface="Arial MT"/>
                <a:cs typeface="Arial MT"/>
              </a:rPr>
              <a:t>1</a:t>
            </a:r>
            <a:r>
              <a:rPr spc="-15" dirty="0">
                <a:latin typeface="Arial MT"/>
                <a:cs typeface="Arial MT"/>
              </a:rPr>
              <a:t> </a:t>
            </a:r>
            <a:r>
              <a:rPr dirty="0">
                <a:latin typeface="Arial MT"/>
                <a:cs typeface="Arial MT"/>
              </a:rPr>
              <a:t>if</a:t>
            </a:r>
            <a:r>
              <a:rPr spc="-25" dirty="0">
                <a:latin typeface="Arial MT"/>
                <a:cs typeface="Arial MT"/>
              </a:rPr>
              <a:t> </a:t>
            </a:r>
            <a:r>
              <a:rPr spc="-10" dirty="0">
                <a:latin typeface="Arial MT"/>
                <a:cs typeface="Arial MT"/>
              </a:rPr>
              <a:t>population</a:t>
            </a:r>
            <a:r>
              <a:rPr spc="-30" dirty="0">
                <a:latin typeface="Arial MT"/>
                <a:cs typeface="Arial MT"/>
              </a:rPr>
              <a:t> </a:t>
            </a:r>
            <a:r>
              <a:rPr dirty="0">
                <a:latin typeface="Arial MT"/>
                <a:cs typeface="Arial MT"/>
              </a:rPr>
              <a:t>is</a:t>
            </a:r>
            <a:r>
              <a:rPr spc="484" dirty="0">
                <a:latin typeface="Arial MT"/>
                <a:cs typeface="Arial MT"/>
              </a:rPr>
              <a:t> </a:t>
            </a:r>
            <a:r>
              <a:rPr spc="-15" dirty="0">
                <a:latin typeface="Arial MT"/>
                <a:cs typeface="Arial MT"/>
              </a:rPr>
              <a:t>pure.</a:t>
            </a:r>
          </a:p>
        </p:txBody>
      </p:sp>
      <p:sp>
        <p:nvSpPr>
          <p:cNvPr id="6" name="object 6"/>
          <p:cNvSpPr txBox="1"/>
          <p:nvPr/>
        </p:nvSpPr>
        <p:spPr>
          <a:xfrm>
            <a:off x="5399278" y="1579822"/>
            <a:ext cx="6283325" cy="4701287"/>
          </a:xfrm>
          <a:prstGeom prst="rect">
            <a:avLst/>
          </a:prstGeom>
        </p:spPr>
        <p:txBody>
          <a:bodyPr vert="horz" wrap="square" lIns="0" tIns="12700" rIns="0" bIns="0" rtlCol="0">
            <a:spAutoFit/>
          </a:bodyPr>
          <a:lstStyle/>
          <a:p>
            <a:pPr marL="12700" marR="5080" algn="just">
              <a:spcBef>
                <a:spcPts val="100"/>
              </a:spcBef>
              <a:buSzPct val="88888"/>
              <a:buFontTx/>
              <a:buChar char="•"/>
              <a:tabLst>
                <a:tab pos="88900" algn="l"/>
              </a:tabLst>
            </a:pPr>
            <a:r>
              <a:rPr lang="en-US" sz="1800" dirty="0">
                <a:latin typeface="Arial MT"/>
                <a:cs typeface="Arial MT"/>
              </a:rPr>
              <a:t>It</a:t>
            </a:r>
            <a:r>
              <a:rPr lang="en-US" sz="1800" spc="-20" dirty="0">
                <a:latin typeface="Arial MT"/>
                <a:cs typeface="Arial MT"/>
              </a:rPr>
              <a:t> </a:t>
            </a:r>
            <a:r>
              <a:rPr lang="en-US" sz="1800" spc="-25" dirty="0">
                <a:latin typeface="Arial MT"/>
                <a:cs typeface="Arial MT"/>
              </a:rPr>
              <a:t>works</a:t>
            </a:r>
            <a:r>
              <a:rPr lang="en-US" sz="1800" spc="5" dirty="0">
                <a:latin typeface="Arial MT"/>
                <a:cs typeface="Arial MT"/>
              </a:rPr>
              <a:t> </a:t>
            </a:r>
            <a:r>
              <a:rPr lang="en-US" sz="1800" spc="-15" dirty="0">
                <a:latin typeface="Arial MT"/>
                <a:cs typeface="Arial MT"/>
              </a:rPr>
              <a:t>with</a:t>
            </a:r>
            <a:r>
              <a:rPr lang="en-US" sz="1800" spc="40" dirty="0">
                <a:latin typeface="Arial MT"/>
                <a:cs typeface="Arial MT"/>
              </a:rPr>
              <a:t> </a:t>
            </a:r>
            <a:r>
              <a:rPr lang="en-US" sz="1800" spc="-20" dirty="0">
                <a:latin typeface="Arial MT"/>
                <a:cs typeface="Arial MT"/>
              </a:rPr>
              <a:t>categorical</a:t>
            </a:r>
            <a:r>
              <a:rPr lang="en-US" sz="1800" spc="20" dirty="0">
                <a:latin typeface="Arial MT"/>
                <a:cs typeface="Arial MT"/>
              </a:rPr>
              <a:t> </a:t>
            </a:r>
            <a:r>
              <a:rPr lang="en-US" sz="1800" spc="-15" dirty="0">
                <a:latin typeface="Arial MT"/>
                <a:cs typeface="Arial MT"/>
              </a:rPr>
              <a:t>target</a:t>
            </a:r>
            <a:r>
              <a:rPr lang="en-US" sz="1800" spc="10" dirty="0">
                <a:latin typeface="Arial MT"/>
                <a:cs typeface="Arial MT"/>
              </a:rPr>
              <a:t> </a:t>
            </a:r>
            <a:r>
              <a:rPr lang="en-US" sz="1800" spc="-5" dirty="0">
                <a:latin typeface="Arial MT"/>
                <a:cs typeface="Arial MT"/>
              </a:rPr>
              <a:t>variable</a:t>
            </a:r>
            <a:r>
              <a:rPr lang="en-US" sz="1800" spc="-20" dirty="0">
                <a:latin typeface="Arial MT"/>
                <a:cs typeface="Arial MT"/>
              </a:rPr>
              <a:t> </a:t>
            </a:r>
            <a:r>
              <a:rPr lang="en-US" sz="1800" spc="-15" dirty="0">
                <a:latin typeface="Arial MT"/>
                <a:cs typeface="Arial MT"/>
              </a:rPr>
              <a:t>“Success”</a:t>
            </a:r>
            <a:r>
              <a:rPr lang="en-US" sz="1800" spc="10" dirty="0">
                <a:latin typeface="Arial MT"/>
                <a:cs typeface="Arial MT"/>
              </a:rPr>
              <a:t> </a:t>
            </a:r>
            <a:r>
              <a:rPr lang="en-US" sz="1800" spc="-5" dirty="0">
                <a:latin typeface="Arial MT"/>
                <a:cs typeface="Arial MT"/>
              </a:rPr>
              <a:t>or</a:t>
            </a:r>
            <a:r>
              <a:rPr lang="en-US" sz="1800" spc="25" dirty="0">
                <a:latin typeface="Arial MT"/>
                <a:cs typeface="Arial MT"/>
              </a:rPr>
              <a:t> </a:t>
            </a:r>
            <a:r>
              <a:rPr lang="en-US" sz="1800" spc="-25" dirty="0">
                <a:latin typeface="Arial MT"/>
                <a:cs typeface="Arial MT"/>
              </a:rPr>
              <a:t>“Failure”.</a:t>
            </a:r>
          </a:p>
          <a:p>
            <a:pPr marL="12700" marR="5080" algn="just">
              <a:spcBef>
                <a:spcPts val="100"/>
              </a:spcBef>
              <a:buSzPct val="88888"/>
              <a:buFontTx/>
              <a:buChar char="•"/>
              <a:tabLst>
                <a:tab pos="88900" algn="l"/>
              </a:tabLst>
            </a:pPr>
            <a:endParaRPr lang="en-US" spc="-25" dirty="0">
              <a:latin typeface="Arial MT"/>
              <a:cs typeface="Arial MT"/>
            </a:endParaRPr>
          </a:p>
          <a:p>
            <a:pPr marL="12700" marR="5080" algn="just">
              <a:spcBef>
                <a:spcPts val="100"/>
              </a:spcBef>
              <a:buSzPct val="88888"/>
              <a:buFontTx/>
              <a:buChar char="•"/>
              <a:tabLst>
                <a:tab pos="88900" algn="l"/>
              </a:tabLst>
            </a:pPr>
            <a:r>
              <a:rPr sz="1800" dirty="0">
                <a:latin typeface="Arial MT"/>
                <a:cs typeface="Arial MT"/>
              </a:rPr>
              <a:t>The</a:t>
            </a:r>
            <a:r>
              <a:rPr sz="1800" spc="-5" dirty="0">
                <a:latin typeface="Arial MT"/>
                <a:cs typeface="Arial MT"/>
              </a:rPr>
              <a:t> impurity</a:t>
            </a:r>
            <a:r>
              <a:rPr sz="1800" spc="15" dirty="0">
                <a:latin typeface="Arial MT"/>
                <a:cs typeface="Arial MT"/>
              </a:rPr>
              <a:t> </a:t>
            </a:r>
            <a:r>
              <a:rPr sz="1800" spc="-15" dirty="0">
                <a:latin typeface="Arial MT"/>
                <a:cs typeface="Arial MT"/>
              </a:rPr>
              <a:t>(or</a:t>
            </a:r>
            <a:r>
              <a:rPr sz="1800" spc="30" dirty="0">
                <a:latin typeface="Arial MT"/>
                <a:cs typeface="Arial MT"/>
              </a:rPr>
              <a:t> </a:t>
            </a:r>
            <a:r>
              <a:rPr sz="1800" spc="-10" dirty="0">
                <a:latin typeface="Arial MT"/>
                <a:cs typeface="Arial MT"/>
              </a:rPr>
              <a:t>purity)</a:t>
            </a:r>
            <a:r>
              <a:rPr sz="1800" spc="35" dirty="0">
                <a:latin typeface="Arial MT"/>
                <a:cs typeface="Arial MT"/>
              </a:rPr>
              <a:t> </a:t>
            </a:r>
            <a:r>
              <a:rPr sz="1800" spc="-20" dirty="0">
                <a:latin typeface="Arial MT"/>
                <a:cs typeface="Arial MT"/>
              </a:rPr>
              <a:t>measure</a:t>
            </a:r>
            <a:r>
              <a:rPr sz="1800" spc="35" dirty="0">
                <a:latin typeface="Arial MT"/>
                <a:cs typeface="Arial MT"/>
              </a:rPr>
              <a:t> </a:t>
            </a:r>
            <a:r>
              <a:rPr sz="1800" spc="-15" dirty="0">
                <a:latin typeface="Arial MT"/>
                <a:cs typeface="Arial MT"/>
              </a:rPr>
              <a:t>used </a:t>
            </a:r>
            <a:r>
              <a:rPr sz="1800" spc="-10" dirty="0">
                <a:latin typeface="Arial MT"/>
                <a:cs typeface="Arial MT"/>
              </a:rPr>
              <a:t> </a:t>
            </a:r>
            <a:r>
              <a:rPr sz="1800" spc="-5" dirty="0">
                <a:latin typeface="Arial MT"/>
                <a:cs typeface="Arial MT"/>
              </a:rPr>
              <a:t>in</a:t>
            </a:r>
            <a:r>
              <a:rPr sz="1800" dirty="0">
                <a:latin typeface="Arial MT"/>
                <a:cs typeface="Arial MT"/>
              </a:rPr>
              <a:t> </a:t>
            </a:r>
            <a:r>
              <a:rPr sz="1800" spc="-5" dirty="0">
                <a:latin typeface="Arial MT"/>
                <a:cs typeface="Arial MT"/>
              </a:rPr>
              <a:t>building </a:t>
            </a:r>
            <a:r>
              <a:rPr sz="1800" spc="-20" dirty="0">
                <a:latin typeface="Arial MT"/>
                <a:cs typeface="Arial MT"/>
              </a:rPr>
              <a:t>decision </a:t>
            </a:r>
            <a:r>
              <a:rPr sz="1800" spc="-15" dirty="0">
                <a:latin typeface="Arial MT"/>
                <a:cs typeface="Arial MT"/>
              </a:rPr>
              <a:t>tree </a:t>
            </a:r>
            <a:r>
              <a:rPr sz="1800" spc="-5" dirty="0">
                <a:latin typeface="Arial MT"/>
                <a:cs typeface="Arial MT"/>
              </a:rPr>
              <a:t>in </a:t>
            </a:r>
            <a:r>
              <a:rPr sz="1800" spc="-25" dirty="0">
                <a:latin typeface="Arial MT"/>
                <a:cs typeface="Arial MT"/>
              </a:rPr>
              <a:t>CART </a:t>
            </a:r>
            <a:r>
              <a:rPr sz="1800" spc="-5" dirty="0">
                <a:latin typeface="Arial MT"/>
                <a:cs typeface="Arial MT"/>
              </a:rPr>
              <a:t>is Gini </a:t>
            </a:r>
            <a:r>
              <a:rPr sz="1800" spc="-490" dirty="0">
                <a:latin typeface="Arial MT"/>
                <a:cs typeface="Arial MT"/>
              </a:rPr>
              <a:t> </a:t>
            </a:r>
            <a:r>
              <a:rPr sz="1800" spc="-20" dirty="0">
                <a:latin typeface="Arial MT"/>
                <a:cs typeface="Arial MT"/>
              </a:rPr>
              <a:t>Index.</a:t>
            </a:r>
            <a:endParaRPr lang="en-US" sz="1800" spc="-20" dirty="0">
              <a:latin typeface="Arial MT"/>
              <a:cs typeface="Arial MT"/>
            </a:endParaRPr>
          </a:p>
          <a:p>
            <a:pPr marL="12700" marR="5080" algn="just">
              <a:spcBef>
                <a:spcPts val="100"/>
              </a:spcBef>
              <a:buSzPct val="88888"/>
              <a:buFontTx/>
              <a:buChar char="•"/>
              <a:tabLst>
                <a:tab pos="88900" algn="l"/>
              </a:tabLst>
            </a:pPr>
            <a:endParaRPr lang="en-US" sz="1800" spc="-20" dirty="0">
              <a:latin typeface="Arial MT"/>
              <a:cs typeface="Arial MT"/>
            </a:endParaRPr>
          </a:p>
          <a:p>
            <a:pPr marL="12700" marR="5080" algn="just">
              <a:lnSpc>
                <a:spcPct val="100000"/>
              </a:lnSpc>
              <a:spcBef>
                <a:spcPts val="100"/>
              </a:spcBef>
              <a:buSzPct val="88888"/>
              <a:buChar char="•"/>
              <a:tabLst>
                <a:tab pos="88900" algn="l"/>
              </a:tabLst>
            </a:pPr>
            <a:r>
              <a:rPr lang="en-IN" spc="-20" dirty="0">
                <a:latin typeface="Arial MT"/>
                <a:cs typeface="Arial MT"/>
              </a:rPr>
              <a:t>The decision tree built by CART algorithm is always a binary decision tree(each node will have only two child nodes).</a:t>
            </a:r>
          </a:p>
          <a:p>
            <a:pPr marL="12700" marR="5080" algn="just">
              <a:lnSpc>
                <a:spcPct val="100000"/>
              </a:lnSpc>
              <a:spcBef>
                <a:spcPts val="100"/>
              </a:spcBef>
              <a:buSzPct val="88888"/>
              <a:buChar char="•"/>
              <a:tabLst>
                <a:tab pos="88900" algn="l"/>
              </a:tabLst>
            </a:pPr>
            <a:r>
              <a:rPr lang="en-IN" sz="1800" spc="-20" dirty="0">
                <a:latin typeface="Arial MT"/>
                <a:cs typeface="Arial MT"/>
              </a:rPr>
              <a:t>Lower the value of GINI , higher the homogeneity.</a:t>
            </a:r>
          </a:p>
          <a:p>
            <a:pPr marL="12700" marR="5080" algn="just">
              <a:lnSpc>
                <a:spcPct val="100000"/>
              </a:lnSpc>
              <a:spcBef>
                <a:spcPts val="100"/>
              </a:spcBef>
              <a:buSzPct val="88888"/>
              <a:buChar char="•"/>
              <a:tabLst>
                <a:tab pos="88900" algn="l"/>
              </a:tabLst>
            </a:pPr>
            <a:endParaRPr lang="en-IN" sz="1800" spc="-20" dirty="0">
              <a:latin typeface="Arial MT"/>
              <a:cs typeface="Arial MT"/>
            </a:endParaRPr>
          </a:p>
          <a:p>
            <a:pPr marL="12700" algn="just">
              <a:lnSpc>
                <a:spcPct val="100000"/>
              </a:lnSpc>
              <a:spcBef>
                <a:spcPts val="1295"/>
              </a:spcBef>
            </a:pPr>
            <a:r>
              <a:rPr lang="en-US" sz="1800" b="1" spc="-15" dirty="0">
                <a:latin typeface="Arial"/>
                <a:cs typeface="Arial"/>
              </a:rPr>
              <a:t>Steps</a:t>
            </a:r>
            <a:r>
              <a:rPr lang="en-US" sz="1800" b="1" spc="-60" dirty="0">
                <a:latin typeface="Arial"/>
                <a:cs typeface="Arial"/>
              </a:rPr>
              <a:t> </a:t>
            </a:r>
            <a:r>
              <a:rPr lang="en-US" sz="1800" b="1" spc="-10" dirty="0">
                <a:latin typeface="Arial"/>
                <a:cs typeface="Arial"/>
              </a:rPr>
              <a:t>to</a:t>
            </a:r>
            <a:r>
              <a:rPr lang="en-US" sz="1800" b="1" spc="-25" dirty="0">
                <a:latin typeface="Arial"/>
                <a:cs typeface="Arial"/>
              </a:rPr>
              <a:t> </a:t>
            </a:r>
            <a:r>
              <a:rPr lang="en-US" sz="1800" b="1" spc="-15" dirty="0">
                <a:latin typeface="Arial"/>
                <a:cs typeface="Arial"/>
              </a:rPr>
              <a:t>Calculate </a:t>
            </a:r>
            <a:r>
              <a:rPr lang="en-US" sz="1800" b="1" dirty="0">
                <a:latin typeface="Arial"/>
                <a:cs typeface="Arial"/>
              </a:rPr>
              <a:t>Gini</a:t>
            </a:r>
            <a:r>
              <a:rPr lang="en-US" sz="1800" b="1" spc="-35" dirty="0">
                <a:latin typeface="Arial"/>
                <a:cs typeface="Arial"/>
              </a:rPr>
              <a:t> </a:t>
            </a:r>
            <a:r>
              <a:rPr lang="en-US" sz="1800" b="1" spc="-10" dirty="0">
                <a:latin typeface="Arial"/>
                <a:cs typeface="Arial"/>
              </a:rPr>
              <a:t>for</a:t>
            </a:r>
            <a:r>
              <a:rPr lang="en-US" sz="1800" b="1" spc="-40" dirty="0">
                <a:latin typeface="Arial"/>
                <a:cs typeface="Arial"/>
              </a:rPr>
              <a:t> </a:t>
            </a:r>
            <a:r>
              <a:rPr lang="en-US" sz="1800" b="1" spc="-5" dirty="0">
                <a:latin typeface="Arial"/>
                <a:cs typeface="Arial"/>
              </a:rPr>
              <a:t>a</a:t>
            </a:r>
            <a:r>
              <a:rPr lang="en-US" sz="1800" b="1" spc="55" dirty="0">
                <a:latin typeface="Arial"/>
                <a:cs typeface="Arial"/>
              </a:rPr>
              <a:t> </a:t>
            </a:r>
            <a:r>
              <a:rPr lang="en-US" sz="1800" b="1" dirty="0">
                <a:latin typeface="Arial"/>
                <a:cs typeface="Arial"/>
              </a:rPr>
              <a:t>split:</a:t>
            </a:r>
            <a:endParaRPr lang="en-US" sz="1800" dirty="0">
              <a:latin typeface="Arial"/>
              <a:cs typeface="Arial"/>
            </a:endParaRPr>
          </a:p>
          <a:p>
            <a:pPr marL="83820" marR="394970" indent="-71755" algn="just">
              <a:lnSpc>
                <a:spcPct val="100000"/>
              </a:lnSpc>
              <a:spcBef>
                <a:spcPts val="5"/>
              </a:spcBef>
              <a:buSzPct val="88888"/>
              <a:buChar char="•"/>
              <a:tabLst>
                <a:tab pos="88900" algn="l"/>
              </a:tabLst>
            </a:pPr>
            <a:r>
              <a:rPr lang="en-US" sz="1800" spc="-20" dirty="0">
                <a:latin typeface="Arial MT"/>
                <a:cs typeface="Arial MT"/>
              </a:rPr>
              <a:t>Calculate </a:t>
            </a:r>
            <a:r>
              <a:rPr lang="en-US" sz="1800" spc="-5" dirty="0">
                <a:latin typeface="Arial MT"/>
                <a:cs typeface="Arial MT"/>
              </a:rPr>
              <a:t>Gini </a:t>
            </a:r>
            <a:r>
              <a:rPr lang="en-US" sz="1800" spc="-10" dirty="0">
                <a:latin typeface="Arial MT"/>
                <a:cs typeface="Arial MT"/>
              </a:rPr>
              <a:t>for </a:t>
            </a:r>
            <a:r>
              <a:rPr lang="en-US" sz="1800" spc="-5" dirty="0">
                <a:latin typeface="Arial MT"/>
                <a:cs typeface="Arial MT"/>
              </a:rPr>
              <a:t>sub-nodes, using </a:t>
            </a:r>
            <a:r>
              <a:rPr lang="en-US" sz="1800" spc="-15" dirty="0">
                <a:latin typeface="Arial MT"/>
                <a:cs typeface="Arial MT"/>
              </a:rPr>
              <a:t>formula </a:t>
            </a:r>
            <a:r>
              <a:rPr lang="en-US" sz="1800" dirty="0">
                <a:latin typeface="Arial MT"/>
                <a:cs typeface="Arial MT"/>
              </a:rPr>
              <a:t>sum of </a:t>
            </a:r>
            <a:r>
              <a:rPr lang="en-US" sz="1800" spc="-20" dirty="0">
                <a:latin typeface="Arial MT"/>
                <a:cs typeface="Arial MT"/>
              </a:rPr>
              <a:t>square </a:t>
            </a:r>
            <a:r>
              <a:rPr lang="en-US" sz="1800" dirty="0">
                <a:latin typeface="Arial MT"/>
                <a:cs typeface="Arial MT"/>
              </a:rPr>
              <a:t>of </a:t>
            </a:r>
            <a:r>
              <a:rPr lang="en-US" sz="1800" spc="-490" dirty="0">
                <a:latin typeface="Arial MT"/>
                <a:cs typeface="Arial MT"/>
              </a:rPr>
              <a:t> </a:t>
            </a:r>
            <a:r>
              <a:rPr lang="en-US" sz="1800" spc="-20" dirty="0">
                <a:latin typeface="Arial MT"/>
                <a:cs typeface="Arial MT"/>
              </a:rPr>
              <a:t>probability</a:t>
            </a:r>
            <a:r>
              <a:rPr lang="en-US" sz="1800" spc="95" dirty="0">
                <a:latin typeface="Arial MT"/>
                <a:cs typeface="Arial MT"/>
              </a:rPr>
              <a:t> </a:t>
            </a:r>
            <a:r>
              <a:rPr lang="en-US" sz="1800" spc="-20" dirty="0">
                <a:latin typeface="Arial MT"/>
                <a:cs typeface="Arial MT"/>
              </a:rPr>
              <a:t>for </a:t>
            </a:r>
            <a:r>
              <a:rPr lang="en-US" sz="1800" spc="-15" dirty="0">
                <a:latin typeface="Arial MT"/>
                <a:cs typeface="Arial MT"/>
              </a:rPr>
              <a:t>success</a:t>
            </a:r>
            <a:r>
              <a:rPr lang="en-US" sz="1800" spc="-10" dirty="0">
                <a:latin typeface="Arial MT"/>
                <a:cs typeface="Arial MT"/>
              </a:rPr>
              <a:t> and</a:t>
            </a:r>
            <a:r>
              <a:rPr lang="en-US" sz="1800" spc="-20" dirty="0">
                <a:latin typeface="Arial MT"/>
                <a:cs typeface="Arial MT"/>
              </a:rPr>
              <a:t> </a:t>
            </a:r>
            <a:r>
              <a:rPr lang="en-US" sz="1800" spc="-15" dirty="0">
                <a:latin typeface="Arial MT"/>
                <a:cs typeface="Arial MT"/>
              </a:rPr>
              <a:t>failure</a:t>
            </a:r>
            <a:r>
              <a:rPr lang="en-US" sz="1800" spc="-20" dirty="0">
                <a:latin typeface="Arial MT"/>
                <a:cs typeface="Arial MT"/>
              </a:rPr>
              <a:t> </a:t>
            </a:r>
            <a:r>
              <a:rPr lang="en-US" sz="1800" spc="-15" dirty="0">
                <a:latin typeface="Arial MT"/>
                <a:cs typeface="Arial MT"/>
              </a:rPr>
              <a:t>(1-</a:t>
            </a:r>
            <a:r>
              <a:rPr lang="en-US" sz="1800" spc="-30" dirty="0">
                <a:latin typeface="Arial MT"/>
                <a:cs typeface="Arial MT"/>
              </a:rPr>
              <a:t> </a:t>
            </a:r>
            <a:r>
              <a:rPr lang="en-US" sz="1800" spc="-20" dirty="0">
                <a:latin typeface="Arial MT"/>
                <a:cs typeface="Arial MT"/>
              </a:rPr>
              <a:t>p^2+q^2).</a:t>
            </a:r>
          </a:p>
          <a:p>
            <a:pPr marL="83820" marR="394970" indent="-71755" algn="just">
              <a:lnSpc>
                <a:spcPct val="100000"/>
              </a:lnSpc>
              <a:spcBef>
                <a:spcPts val="5"/>
              </a:spcBef>
              <a:buSzPct val="88888"/>
              <a:buChar char="•"/>
              <a:tabLst>
                <a:tab pos="88900" algn="l"/>
              </a:tabLst>
            </a:pPr>
            <a:endParaRPr lang="en-US" sz="1800" dirty="0">
              <a:latin typeface="Arial MT"/>
              <a:cs typeface="Arial MT"/>
            </a:endParaRPr>
          </a:p>
          <a:p>
            <a:pPr marL="83820" marR="5080" indent="-71755" algn="just">
              <a:lnSpc>
                <a:spcPct val="100000"/>
              </a:lnSpc>
              <a:buSzPct val="88888"/>
              <a:buChar char="•"/>
              <a:tabLst>
                <a:tab pos="88900" algn="l"/>
              </a:tabLst>
            </a:pPr>
            <a:r>
              <a:rPr lang="en-US" sz="1800" spc="-5" dirty="0">
                <a:latin typeface="Arial MT"/>
                <a:cs typeface="Arial MT"/>
              </a:rPr>
              <a:t>Calculate</a:t>
            </a:r>
            <a:r>
              <a:rPr lang="en-US" sz="1800" spc="-35" dirty="0">
                <a:latin typeface="Arial MT"/>
                <a:cs typeface="Arial MT"/>
              </a:rPr>
              <a:t> </a:t>
            </a:r>
            <a:r>
              <a:rPr lang="en-US" sz="1800" spc="-5" dirty="0">
                <a:latin typeface="Arial MT"/>
                <a:cs typeface="Arial MT"/>
              </a:rPr>
              <a:t>Gini</a:t>
            </a:r>
            <a:r>
              <a:rPr lang="en-US" sz="1800" spc="-10" dirty="0">
                <a:latin typeface="Arial MT"/>
                <a:cs typeface="Arial MT"/>
              </a:rPr>
              <a:t> for</a:t>
            </a:r>
            <a:r>
              <a:rPr lang="en-US" sz="1800" spc="-45" dirty="0">
                <a:latin typeface="Arial MT"/>
                <a:cs typeface="Arial MT"/>
              </a:rPr>
              <a:t> </a:t>
            </a:r>
            <a:r>
              <a:rPr lang="en-US" sz="1800" spc="-5" dirty="0">
                <a:latin typeface="Arial MT"/>
                <a:cs typeface="Arial MT"/>
              </a:rPr>
              <a:t>split</a:t>
            </a:r>
            <a:r>
              <a:rPr lang="en-US" sz="1800" spc="-15" dirty="0">
                <a:latin typeface="Arial MT"/>
                <a:cs typeface="Arial MT"/>
              </a:rPr>
              <a:t> </a:t>
            </a:r>
            <a:r>
              <a:rPr lang="en-US" sz="1800" spc="-5" dirty="0">
                <a:latin typeface="Arial MT"/>
                <a:cs typeface="Arial MT"/>
              </a:rPr>
              <a:t>using</a:t>
            </a:r>
            <a:r>
              <a:rPr lang="en-US" sz="1800" spc="-20" dirty="0">
                <a:latin typeface="Arial MT"/>
                <a:cs typeface="Arial MT"/>
              </a:rPr>
              <a:t> weighted</a:t>
            </a:r>
            <a:r>
              <a:rPr lang="en-US" sz="1800" spc="35" dirty="0">
                <a:latin typeface="Arial MT"/>
                <a:cs typeface="Arial MT"/>
              </a:rPr>
              <a:t> </a:t>
            </a:r>
            <a:r>
              <a:rPr lang="en-US" sz="1800" spc="-5" dirty="0">
                <a:latin typeface="Arial MT"/>
                <a:cs typeface="Arial MT"/>
              </a:rPr>
              <a:t>Gini</a:t>
            </a:r>
            <a:r>
              <a:rPr lang="en-US" sz="1800" spc="-30" dirty="0">
                <a:latin typeface="Arial MT"/>
                <a:cs typeface="Arial MT"/>
              </a:rPr>
              <a:t> </a:t>
            </a:r>
            <a:r>
              <a:rPr lang="en-US" sz="1800" spc="-15" dirty="0">
                <a:latin typeface="Arial MT"/>
                <a:cs typeface="Arial MT"/>
              </a:rPr>
              <a:t>score</a:t>
            </a:r>
            <a:r>
              <a:rPr lang="en-US" sz="1800" spc="-35" dirty="0">
                <a:latin typeface="Arial MT"/>
                <a:cs typeface="Arial MT"/>
              </a:rPr>
              <a:t> </a:t>
            </a:r>
            <a:r>
              <a:rPr lang="en-US" sz="1800" dirty="0">
                <a:latin typeface="Arial MT"/>
                <a:cs typeface="Arial MT"/>
              </a:rPr>
              <a:t>of</a:t>
            </a:r>
            <a:r>
              <a:rPr lang="en-US" sz="1800" spc="-20" dirty="0">
                <a:latin typeface="Arial MT"/>
                <a:cs typeface="Arial MT"/>
              </a:rPr>
              <a:t> </a:t>
            </a:r>
            <a:r>
              <a:rPr lang="en-US" sz="1800" spc="-5" dirty="0">
                <a:latin typeface="Arial MT"/>
                <a:cs typeface="Arial MT"/>
              </a:rPr>
              <a:t>each</a:t>
            </a:r>
            <a:r>
              <a:rPr lang="en-US" sz="1800" spc="-15" dirty="0">
                <a:latin typeface="Arial MT"/>
                <a:cs typeface="Arial MT"/>
              </a:rPr>
              <a:t> </a:t>
            </a:r>
            <a:r>
              <a:rPr lang="en-US" sz="1800" spc="-20" dirty="0">
                <a:latin typeface="Arial MT"/>
                <a:cs typeface="Arial MT"/>
              </a:rPr>
              <a:t>node</a:t>
            </a:r>
            <a:r>
              <a:rPr lang="en-US" sz="1800" dirty="0">
                <a:latin typeface="Arial MT"/>
                <a:cs typeface="Arial MT"/>
              </a:rPr>
              <a:t> of </a:t>
            </a:r>
            <a:r>
              <a:rPr lang="en-US" sz="1800" spc="-484" dirty="0">
                <a:latin typeface="Arial MT"/>
                <a:cs typeface="Arial MT"/>
              </a:rPr>
              <a:t> </a:t>
            </a:r>
            <a:r>
              <a:rPr lang="en-US" sz="1800" spc="-5" dirty="0">
                <a:latin typeface="Arial MT"/>
                <a:cs typeface="Arial MT"/>
              </a:rPr>
              <a:t>that</a:t>
            </a:r>
            <a:r>
              <a:rPr lang="en-US" sz="1800" spc="45" dirty="0">
                <a:latin typeface="Arial MT"/>
                <a:cs typeface="Arial MT"/>
              </a:rPr>
              <a:t> </a:t>
            </a:r>
            <a:r>
              <a:rPr lang="en-US" sz="1800" spc="-5" dirty="0">
                <a:latin typeface="Arial MT"/>
                <a:cs typeface="Arial MT"/>
              </a:rPr>
              <a:t>split</a:t>
            </a:r>
            <a:endParaRPr lang="en-US" sz="1800" dirty="0">
              <a:latin typeface="Arial MT"/>
              <a:cs typeface="Arial MT"/>
            </a:endParaRPr>
          </a:p>
          <a:p>
            <a:pPr marL="12700" marR="5080" algn="just">
              <a:lnSpc>
                <a:spcPct val="100000"/>
              </a:lnSpc>
              <a:spcBef>
                <a:spcPts val="100"/>
              </a:spcBef>
              <a:buSzPct val="88888"/>
              <a:buChar char="•"/>
              <a:tabLst>
                <a:tab pos="88900" algn="l"/>
              </a:tabLst>
            </a:pPr>
            <a:endParaRPr sz="18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8442" y="781939"/>
            <a:ext cx="5972175" cy="848360"/>
          </a:xfrm>
          <a:prstGeom prst="rect">
            <a:avLst/>
          </a:prstGeom>
        </p:spPr>
        <p:txBody>
          <a:bodyPr vert="horz" wrap="square" lIns="0" tIns="12700" rIns="0" bIns="0" rtlCol="0">
            <a:spAutoFit/>
          </a:bodyPr>
          <a:lstStyle/>
          <a:p>
            <a:pPr marL="196215" indent="-172085">
              <a:lnSpc>
                <a:spcPct val="100000"/>
              </a:lnSpc>
              <a:spcBef>
                <a:spcPts val="100"/>
              </a:spcBef>
              <a:buSzPct val="88888"/>
              <a:buFont typeface="Wingdings"/>
              <a:buChar char=""/>
              <a:tabLst>
                <a:tab pos="196850" algn="l"/>
              </a:tabLst>
            </a:pPr>
            <a:r>
              <a:rPr sz="1800" spc="-5" dirty="0">
                <a:latin typeface="Arial MT"/>
                <a:cs typeface="Arial MT"/>
              </a:rPr>
              <a:t>Split</a:t>
            </a:r>
            <a:r>
              <a:rPr sz="1800" spc="-25" dirty="0">
                <a:latin typeface="Arial MT"/>
                <a:cs typeface="Arial MT"/>
              </a:rPr>
              <a:t> </a:t>
            </a:r>
            <a:r>
              <a:rPr sz="1800" spc="-5" dirty="0">
                <a:latin typeface="Arial MT"/>
                <a:cs typeface="Arial MT"/>
              </a:rPr>
              <a:t>on</a:t>
            </a:r>
            <a:r>
              <a:rPr sz="1800" spc="-25" dirty="0">
                <a:latin typeface="Arial MT"/>
                <a:cs typeface="Arial MT"/>
              </a:rPr>
              <a:t> </a:t>
            </a:r>
            <a:r>
              <a:rPr sz="1800" b="1" spc="-15" dirty="0">
                <a:latin typeface="Arial"/>
                <a:cs typeface="Arial"/>
              </a:rPr>
              <a:t>Promotion</a:t>
            </a:r>
            <a:r>
              <a:rPr sz="1800" b="1" spc="-25" dirty="0">
                <a:latin typeface="Arial"/>
                <a:cs typeface="Arial"/>
              </a:rPr>
              <a:t> </a:t>
            </a:r>
            <a:r>
              <a:rPr sz="1800" b="1" dirty="0">
                <a:latin typeface="Arial"/>
                <a:cs typeface="Arial"/>
              </a:rPr>
              <a:t>in</a:t>
            </a:r>
            <a:r>
              <a:rPr sz="1800" b="1" spc="-20" dirty="0">
                <a:latin typeface="Arial"/>
                <a:cs typeface="Arial"/>
              </a:rPr>
              <a:t> </a:t>
            </a:r>
            <a:r>
              <a:rPr sz="1800" b="1" spc="-5" dirty="0">
                <a:latin typeface="Arial"/>
                <a:cs typeface="Arial"/>
              </a:rPr>
              <a:t>last</a:t>
            </a:r>
            <a:r>
              <a:rPr sz="1800" b="1" spc="-25" dirty="0">
                <a:latin typeface="Arial"/>
                <a:cs typeface="Arial"/>
              </a:rPr>
              <a:t> </a:t>
            </a:r>
            <a:r>
              <a:rPr sz="1800" b="1" spc="-5" dirty="0">
                <a:latin typeface="Arial"/>
                <a:cs typeface="Arial"/>
              </a:rPr>
              <a:t>5</a:t>
            </a:r>
            <a:r>
              <a:rPr sz="1800" b="1" spc="-40" dirty="0">
                <a:latin typeface="Arial"/>
                <a:cs typeface="Arial"/>
              </a:rPr>
              <a:t> </a:t>
            </a:r>
            <a:r>
              <a:rPr sz="1800" b="1" spc="-20" dirty="0">
                <a:latin typeface="Arial"/>
                <a:cs typeface="Arial"/>
              </a:rPr>
              <a:t>years:</a:t>
            </a:r>
            <a:endParaRPr sz="1800">
              <a:latin typeface="Arial"/>
              <a:cs typeface="Arial"/>
            </a:endParaRPr>
          </a:p>
          <a:p>
            <a:pPr marL="24765">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5" dirty="0">
                <a:latin typeface="Arial MT"/>
                <a:cs typeface="Arial MT"/>
              </a:rPr>
              <a:t> </a:t>
            </a:r>
            <a:r>
              <a:rPr sz="1800" dirty="0">
                <a:latin typeface="Arial MT"/>
                <a:cs typeface="Arial MT"/>
              </a:rPr>
              <a:t>=</a:t>
            </a:r>
            <a:r>
              <a:rPr sz="1800" spc="-30" dirty="0">
                <a:latin typeface="Arial MT"/>
                <a:cs typeface="Arial MT"/>
              </a:rPr>
              <a:t> </a:t>
            </a:r>
            <a:r>
              <a:rPr sz="1800" spc="-15" dirty="0">
                <a:latin typeface="Arial MT"/>
                <a:cs typeface="Arial MT"/>
              </a:rPr>
              <a:t>8/100 </a:t>
            </a:r>
            <a:r>
              <a:rPr sz="1800" dirty="0">
                <a:latin typeface="Arial MT"/>
                <a:cs typeface="Arial MT"/>
              </a:rPr>
              <a:t>=</a:t>
            </a:r>
            <a:r>
              <a:rPr sz="1800" spc="55" dirty="0">
                <a:latin typeface="Arial MT"/>
                <a:cs typeface="Arial MT"/>
              </a:rPr>
              <a:t> </a:t>
            </a:r>
            <a:r>
              <a:rPr sz="1800" spc="-5" dirty="0">
                <a:latin typeface="Arial MT"/>
                <a:cs typeface="Arial MT"/>
              </a:rPr>
              <a:t>0.08</a:t>
            </a:r>
            <a:endParaRPr sz="1800">
              <a:latin typeface="Arial MT"/>
              <a:cs typeface="Arial MT"/>
            </a:endParaRPr>
          </a:p>
          <a:p>
            <a:pPr marL="12700">
              <a:lnSpc>
                <a:spcPct val="100000"/>
              </a:lnSpc>
            </a:pPr>
            <a:r>
              <a:rPr sz="1800" spc="-5" dirty="0">
                <a:latin typeface="Arial MT"/>
                <a:cs typeface="Arial MT"/>
              </a:rPr>
              <a:t>Gini</a:t>
            </a:r>
            <a:r>
              <a:rPr sz="1800" spc="-25" dirty="0">
                <a:latin typeface="Arial MT"/>
                <a:cs typeface="Arial MT"/>
              </a:rPr>
              <a:t> </a:t>
            </a:r>
            <a:r>
              <a:rPr sz="1800" spc="-10" dirty="0">
                <a:latin typeface="Arial MT"/>
                <a:cs typeface="Arial MT"/>
              </a:rPr>
              <a:t>for</a:t>
            </a:r>
            <a:r>
              <a:rPr sz="1800" spc="-30" dirty="0">
                <a:latin typeface="Arial MT"/>
                <a:cs typeface="Arial MT"/>
              </a:rPr>
              <a:t> </a:t>
            </a:r>
            <a:r>
              <a:rPr sz="1800" spc="-5" dirty="0">
                <a:latin typeface="Arial MT"/>
                <a:cs typeface="Arial MT"/>
              </a:rPr>
              <a:t>sub-node</a:t>
            </a:r>
            <a:r>
              <a:rPr sz="1800" spc="-20" dirty="0">
                <a:latin typeface="Arial MT"/>
                <a:cs typeface="Arial MT"/>
              </a:rPr>
              <a:t> </a:t>
            </a:r>
            <a:r>
              <a:rPr sz="1800" spc="-55" dirty="0">
                <a:latin typeface="Arial MT"/>
                <a:cs typeface="Arial MT"/>
              </a:rPr>
              <a:t>“Yes”</a:t>
            </a:r>
            <a:r>
              <a:rPr sz="1800" spc="-10" dirty="0">
                <a:latin typeface="Arial MT"/>
                <a:cs typeface="Arial MT"/>
              </a:rPr>
              <a:t> </a:t>
            </a:r>
            <a:r>
              <a:rPr sz="1800" spc="-5" dirty="0">
                <a:latin typeface="Arial MT"/>
                <a:cs typeface="Arial MT"/>
              </a:rPr>
              <a:t>=1-</a:t>
            </a:r>
            <a:r>
              <a:rPr sz="1800" spc="-15" dirty="0">
                <a:latin typeface="Arial MT"/>
                <a:cs typeface="Arial MT"/>
              </a:rPr>
              <a:t> </a:t>
            </a:r>
            <a:r>
              <a:rPr sz="1800" spc="-10" dirty="0">
                <a:latin typeface="Arial MT"/>
                <a:cs typeface="Arial MT"/>
              </a:rPr>
              <a:t>(0.08)^2+(1-0.08)^2 </a:t>
            </a:r>
            <a:r>
              <a:rPr sz="1800" dirty="0">
                <a:latin typeface="Arial MT"/>
                <a:cs typeface="Arial MT"/>
              </a:rPr>
              <a:t>=</a:t>
            </a:r>
            <a:r>
              <a:rPr sz="1800" spc="90" dirty="0">
                <a:latin typeface="Arial MT"/>
                <a:cs typeface="Arial MT"/>
              </a:rPr>
              <a:t> </a:t>
            </a:r>
            <a:r>
              <a:rPr sz="1800" spc="10" dirty="0">
                <a:latin typeface="Arial MT"/>
                <a:cs typeface="Arial MT"/>
              </a:rPr>
              <a:t>1-0.8528</a:t>
            </a:r>
            <a:endParaRPr sz="1800">
              <a:latin typeface="Arial MT"/>
              <a:cs typeface="Arial MT"/>
            </a:endParaRPr>
          </a:p>
        </p:txBody>
      </p:sp>
      <p:sp>
        <p:nvSpPr>
          <p:cNvPr id="3" name="object 3"/>
          <p:cNvSpPr txBox="1"/>
          <p:nvPr/>
        </p:nvSpPr>
        <p:spPr>
          <a:xfrm>
            <a:off x="288442" y="1500124"/>
            <a:ext cx="5436870" cy="756920"/>
          </a:xfrm>
          <a:prstGeom prst="rect">
            <a:avLst/>
          </a:prstGeom>
        </p:spPr>
        <p:txBody>
          <a:bodyPr vert="horz" wrap="square" lIns="0" tIns="117475" rIns="0" bIns="0" rtlCol="0">
            <a:spAutoFit/>
          </a:bodyPr>
          <a:lstStyle/>
          <a:p>
            <a:pPr marL="12700">
              <a:lnSpc>
                <a:spcPct val="100000"/>
              </a:lnSpc>
              <a:spcBef>
                <a:spcPts val="925"/>
              </a:spcBef>
            </a:pP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52/200</a:t>
            </a:r>
            <a:r>
              <a:rPr sz="1800" spc="-5" dirty="0">
                <a:latin typeface="Arial MT"/>
                <a:cs typeface="Arial MT"/>
              </a:rPr>
              <a:t> </a:t>
            </a:r>
            <a:r>
              <a:rPr sz="1800" dirty="0">
                <a:latin typeface="Arial MT"/>
                <a:cs typeface="Arial MT"/>
              </a:rPr>
              <a:t>=</a:t>
            </a:r>
            <a:r>
              <a:rPr sz="1800" spc="35" dirty="0">
                <a:latin typeface="Arial MT"/>
                <a:cs typeface="Arial MT"/>
              </a:rPr>
              <a:t> </a:t>
            </a:r>
            <a:r>
              <a:rPr sz="1800" spc="-5" dirty="0">
                <a:latin typeface="Arial MT"/>
                <a:cs typeface="Arial MT"/>
              </a:rPr>
              <a:t>0.26</a:t>
            </a:r>
            <a:endParaRPr sz="1800">
              <a:latin typeface="Arial MT"/>
              <a:cs typeface="Arial MT"/>
            </a:endParaRPr>
          </a:p>
          <a:p>
            <a:pPr marL="12700">
              <a:lnSpc>
                <a:spcPct val="100000"/>
              </a:lnSpc>
              <a:spcBef>
                <a:spcPts val="785"/>
              </a:spcBef>
            </a:pPr>
            <a:r>
              <a:rPr sz="1650" dirty="0">
                <a:latin typeface="Arial MT"/>
                <a:cs typeface="Arial MT"/>
              </a:rPr>
              <a:t>Gini</a:t>
            </a:r>
            <a:r>
              <a:rPr sz="1650" spc="-10" dirty="0">
                <a:latin typeface="Arial MT"/>
                <a:cs typeface="Arial MT"/>
              </a:rPr>
              <a:t> </a:t>
            </a:r>
            <a:r>
              <a:rPr sz="1650" spc="-15" dirty="0">
                <a:latin typeface="Arial MT"/>
                <a:cs typeface="Arial MT"/>
              </a:rPr>
              <a:t>for</a:t>
            </a:r>
            <a:r>
              <a:rPr sz="1650" spc="15" dirty="0">
                <a:latin typeface="Arial MT"/>
                <a:cs typeface="Arial MT"/>
              </a:rPr>
              <a:t> </a:t>
            </a:r>
            <a:r>
              <a:rPr sz="1650" spc="-5" dirty="0">
                <a:latin typeface="Arial MT"/>
                <a:cs typeface="Arial MT"/>
              </a:rPr>
              <a:t>sub-node</a:t>
            </a:r>
            <a:r>
              <a:rPr sz="1650" spc="-10" dirty="0">
                <a:latin typeface="Arial MT"/>
                <a:cs typeface="Arial MT"/>
              </a:rPr>
              <a:t> </a:t>
            </a:r>
            <a:r>
              <a:rPr sz="1650" spc="-5" dirty="0">
                <a:latin typeface="Arial MT"/>
                <a:cs typeface="Arial MT"/>
              </a:rPr>
              <a:t>“No”</a:t>
            </a:r>
            <a:r>
              <a:rPr sz="1650" spc="5" dirty="0">
                <a:latin typeface="Arial MT"/>
                <a:cs typeface="Arial MT"/>
              </a:rPr>
              <a:t> </a:t>
            </a:r>
            <a:r>
              <a:rPr sz="1650" spc="10" dirty="0">
                <a:latin typeface="Arial MT"/>
                <a:cs typeface="Arial MT"/>
              </a:rPr>
              <a:t>=</a:t>
            </a:r>
            <a:r>
              <a:rPr sz="1650" spc="5" dirty="0">
                <a:latin typeface="Arial MT"/>
                <a:cs typeface="Arial MT"/>
              </a:rPr>
              <a:t> </a:t>
            </a:r>
            <a:r>
              <a:rPr sz="1650" spc="-5" dirty="0">
                <a:latin typeface="Arial MT"/>
                <a:cs typeface="Arial MT"/>
              </a:rPr>
              <a:t>1-(0.26)^2+(1-0.26)^2</a:t>
            </a:r>
            <a:r>
              <a:rPr sz="1650" spc="110" dirty="0">
                <a:latin typeface="Arial MT"/>
                <a:cs typeface="Arial MT"/>
              </a:rPr>
              <a:t> </a:t>
            </a:r>
            <a:r>
              <a:rPr sz="1650" spc="10" dirty="0">
                <a:latin typeface="Arial MT"/>
                <a:cs typeface="Arial MT"/>
              </a:rPr>
              <a:t>=</a:t>
            </a:r>
            <a:r>
              <a:rPr sz="1650" spc="5" dirty="0">
                <a:latin typeface="Arial MT"/>
                <a:cs typeface="Arial MT"/>
              </a:rPr>
              <a:t> </a:t>
            </a:r>
            <a:r>
              <a:rPr sz="1650" spc="-5" dirty="0">
                <a:latin typeface="Arial MT"/>
                <a:cs typeface="Arial MT"/>
              </a:rPr>
              <a:t>1-0.6152</a:t>
            </a:r>
            <a:endParaRPr sz="1650">
              <a:latin typeface="Arial MT"/>
              <a:cs typeface="Arial MT"/>
            </a:endParaRPr>
          </a:p>
        </p:txBody>
      </p:sp>
      <p:sp>
        <p:nvSpPr>
          <p:cNvPr id="4" name="object 4"/>
          <p:cNvSpPr txBox="1"/>
          <p:nvPr/>
        </p:nvSpPr>
        <p:spPr>
          <a:xfrm>
            <a:off x="300634" y="2546984"/>
            <a:ext cx="4310380" cy="84836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12700">
              <a:lnSpc>
                <a:spcPct val="100000"/>
              </a:lnSpc>
            </a:pPr>
            <a:r>
              <a:rPr sz="1800" dirty="0">
                <a:latin typeface="Arial MT"/>
                <a:cs typeface="Arial MT"/>
              </a:rPr>
              <a:t>=</a:t>
            </a:r>
            <a:r>
              <a:rPr sz="1800" spc="-25" dirty="0">
                <a:latin typeface="Arial MT"/>
                <a:cs typeface="Arial MT"/>
              </a:rPr>
              <a:t> </a:t>
            </a:r>
            <a:r>
              <a:rPr sz="1800" spc="-20" dirty="0">
                <a:latin typeface="Arial MT"/>
                <a:cs typeface="Arial MT"/>
              </a:rPr>
              <a:t>(100/300)*</a:t>
            </a:r>
            <a:r>
              <a:rPr sz="1800" spc="20" dirty="0">
                <a:latin typeface="Arial MT"/>
                <a:cs typeface="Arial MT"/>
              </a:rPr>
              <a:t> </a:t>
            </a:r>
            <a:r>
              <a:rPr sz="1800" spc="-15" dirty="0">
                <a:latin typeface="Arial MT"/>
                <a:cs typeface="Arial MT"/>
              </a:rPr>
              <a:t>.1472</a:t>
            </a:r>
            <a:r>
              <a:rPr sz="1800" spc="-5" dirty="0">
                <a:latin typeface="Arial MT"/>
                <a:cs typeface="Arial MT"/>
              </a:rPr>
              <a:t> </a:t>
            </a:r>
            <a:r>
              <a:rPr sz="1800" spc="-20" dirty="0">
                <a:latin typeface="Arial MT"/>
                <a:cs typeface="Arial MT"/>
              </a:rPr>
              <a:t>+(200/300)*</a:t>
            </a:r>
            <a:r>
              <a:rPr sz="1800" spc="185" dirty="0">
                <a:latin typeface="Arial MT"/>
                <a:cs typeface="Arial MT"/>
              </a:rPr>
              <a:t> </a:t>
            </a:r>
            <a:r>
              <a:rPr sz="1800" spc="-15" dirty="0">
                <a:latin typeface="Arial MT"/>
                <a:cs typeface="Arial MT"/>
              </a:rPr>
              <a:t>.3848</a:t>
            </a:r>
            <a:endParaRPr sz="1800">
              <a:latin typeface="Arial MT"/>
              <a:cs typeface="Arial MT"/>
            </a:endParaRPr>
          </a:p>
          <a:p>
            <a:pPr marL="12700">
              <a:lnSpc>
                <a:spcPct val="100000"/>
              </a:lnSpc>
            </a:pPr>
            <a:r>
              <a:rPr sz="1800" dirty="0">
                <a:latin typeface="Arial MT"/>
                <a:cs typeface="Arial MT"/>
              </a:rPr>
              <a:t>=</a:t>
            </a:r>
            <a:r>
              <a:rPr sz="1800" spc="-50" dirty="0">
                <a:latin typeface="Arial MT"/>
                <a:cs typeface="Arial MT"/>
              </a:rPr>
              <a:t> </a:t>
            </a:r>
            <a:r>
              <a:rPr sz="1800" b="1" spc="-15" dirty="0">
                <a:latin typeface="Arial"/>
                <a:cs typeface="Arial"/>
              </a:rPr>
              <a:t>.3056</a:t>
            </a:r>
            <a:endParaRPr sz="1800">
              <a:latin typeface="Arial"/>
              <a:cs typeface="Arial"/>
            </a:endParaRPr>
          </a:p>
        </p:txBody>
      </p:sp>
      <p:sp>
        <p:nvSpPr>
          <p:cNvPr id="5" name="object 5"/>
          <p:cNvSpPr txBox="1"/>
          <p:nvPr/>
        </p:nvSpPr>
        <p:spPr>
          <a:xfrm>
            <a:off x="288442" y="3932682"/>
            <a:ext cx="5981700" cy="2226310"/>
          </a:xfrm>
          <a:prstGeom prst="rect">
            <a:avLst/>
          </a:prstGeom>
        </p:spPr>
        <p:txBody>
          <a:bodyPr vert="horz" wrap="square" lIns="0" tIns="12700" rIns="0" bIns="0" rtlCol="0">
            <a:spAutoFit/>
          </a:bodyPr>
          <a:lstStyle/>
          <a:p>
            <a:pPr marL="196215" indent="-172085">
              <a:lnSpc>
                <a:spcPct val="100000"/>
              </a:lnSpc>
              <a:spcBef>
                <a:spcPts val="100"/>
              </a:spcBef>
              <a:buSzPct val="88888"/>
              <a:buFont typeface="Wingdings"/>
              <a:buChar char=""/>
              <a:tabLst>
                <a:tab pos="196850" algn="l"/>
              </a:tabLst>
            </a:pPr>
            <a:r>
              <a:rPr sz="1800" spc="-5" dirty="0">
                <a:latin typeface="Arial MT"/>
                <a:cs typeface="Arial MT"/>
              </a:rPr>
              <a:t>Split</a:t>
            </a:r>
            <a:r>
              <a:rPr sz="1800" spc="-35" dirty="0">
                <a:latin typeface="Arial MT"/>
                <a:cs typeface="Arial MT"/>
              </a:rPr>
              <a:t> </a:t>
            </a:r>
            <a:r>
              <a:rPr sz="1800" spc="-5" dirty="0">
                <a:latin typeface="Arial MT"/>
                <a:cs typeface="Arial MT"/>
              </a:rPr>
              <a:t>on</a:t>
            </a:r>
            <a:r>
              <a:rPr sz="1800" spc="-35" dirty="0">
                <a:latin typeface="Arial MT"/>
                <a:cs typeface="Arial MT"/>
              </a:rPr>
              <a:t> </a:t>
            </a:r>
            <a:r>
              <a:rPr sz="1800" b="1" spc="-15" dirty="0">
                <a:latin typeface="Arial"/>
                <a:cs typeface="Arial"/>
              </a:rPr>
              <a:t>Projects</a:t>
            </a:r>
            <a:r>
              <a:rPr sz="1800" b="1" spc="-40" dirty="0">
                <a:latin typeface="Arial"/>
                <a:cs typeface="Arial"/>
              </a:rPr>
              <a:t> </a:t>
            </a:r>
            <a:r>
              <a:rPr sz="1800" b="1" spc="-15" dirty="0">
                <a:latin typeface="Arial"/>
                <a:cs typeface="Arial"/>
              </a:rPr>
              <a:t>completed:</a:t>
            </a:r>
            <a:endParaRPr sz="1800">
              <a:latin typeface="Arial"/>
              <a:cs typeface="Arial"/>
            </a:endParaRPr>
          </a:p>
          <a:p>
            <a:pPr marL="24765">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24/140</a:t>
            </a:r>
            <a:r>
              <a:rPr sz="1800" dirty="0">
                <a:latin typeface="Arial MT"/>
                <a:cs typeface="Arial MT"/>
              </a:rPr>
              <a:t> =</a:t>
            </a:r>
            <a:r>
              <a:rPr sz="1800" spc="70" dirty="0">
                <a:latin typeface="Arial MT"/>
                <a:cs typeface="Arial MT"/>
              </a:rPr>
              <a:t> </a:t>
            </a:r>
            <a:r>
              <a:rPr sz="1800" spc="-5" dirty="0">
                <a:latin typeface="Arial MT"/>
                <a:cs typeface="Arial MT"/>
              </a:rPr>
              <a:t>0.17</a:t>
            </a:r>
            <a:endParaRPr sz="1800">
              <a:latin typeface="Arial MT"/>
              <a:cs typeface="Arial MT"/>
            </a:endParaRPr>
          </a:p>
          <a:p>
            <a:pPr marL="12700" marR="5080">
              <a:lnSpc>
                <a:spcPct val="100000"/>
              </a:lnSpc>
            </a:pPr>
            <a:r>
              <a:rPr sz="1800" spc="-5" dirty="0">
                <a:latin typeface="Arial MT"/>
                <a:cs typeface="Arial MT"/>
              </a:rPr>
              <a:t>Gini</a:t>
            </a:r>
            <a:r>
              <a:rPr sz="1800" spc="-35" dirty="0">
                <a:latin typeface="Arial MT"/>
                <a:cs typeface="Arial MT"/>
              </a:rPr>
              <a:t> </a:t>
            </a:r>
            <a:r>
              <a:rPr sz="1800" spc="-10" dirty="0">
                <a:latin typeface="Arial MT"/>
                <a:cs typeface="Arial MT"/>
              </a:rPr>
              <a:t>for</a:t>
            </a:r>
            <a:r>
              <a:rPr sz="1800" spc="-35" dirty="0">
                <a:latin typeface="Arial MT"/>
                <a:cs typeface="Arial MT"/>
              </a:rPr>
              <a:t> </a:t>
            </a:r>
            <a:r>
              <a:rPr sz="1800" spc="-5" dirty="0">
                <a:latin typeface="Arial MT"/>
                <a:cs typeface="Arial MT"/>
              </a:rPr>
              <a:t>sub-node</a:t>
            </a:r>
            <a:r>
              <a:rPr sz="1800" spc="-25" dirty="0">
                <a:latin typeface="Arial MT"/>
                <a:cs typeface="Arial MT"/>
              </a:rPr>
              <a:t> </a:t>
            </a:r>
            <a:r>
              <a:rPr sz="1800" spc="-15" dirty="0">
                <a:latin typeface="Arial MT"/>
                <a:cs typeface="Arial MT"/>
              </a:rPr>
              <a:t>“&lt;=5”</a:t>
            </a:r>
            <a:r>
              <a:rPr sz="1800" spc="-20" dirty="0">
                <a:latin typeface="Arial MT"/>
                <a:cs typeface="Arial MT"/>
              </a:rPr>
              <a:t> </a:t>
            </a:r>
            <a:r>
              <a:rPr sz="1800" dirty="0">
                <a:latin typeface="Arial MT"/>
                <a:cs typeface="Arial MT"/>
              </a:rPr>
              <a:t>=</a:t>
            </a:r>
            <a:r>
              <a:rPr sz="1800" spc="-20" dirty="0">
                <a:latin typeface="Arial MT"/>
                <a:cs typeface="Arial MT"/>
              </a:rPr>
              <a:t> </a:t>
            </a:r>
            <a:r>
              <a:rPr sz="1800" spc="-5" dirty="0">
                <a:latin typeface="Arial MT"/>
                <a:cs typeface="Arial MT"/>
              </a:rPr>
              <a:t>1-(0.17)^2+(1-0.17)^2</a:t>
            </a:r>
            <a:r>
              <a:rPr sz="1800" spc="-15" dirty="0">
                <a:latin typeface="Arial MT"/>
                <a:cs typeface="Arial MT"/>
              </a:rPr>
              <a:t> </a:t>
            </a:r>
            <a:r>
              <a:rPr sz="1800" spc="-5" dirty="0">
                <a:latin typeface="Arial MT"/>
                <a:cs typeface="Arial MT"/>
              </a:rPr>
              <a:t>=1-</a:t>
            </a:r>
            <a:r>
              <a:rPr sz="1800" spc="110" dirty="0">
                <a:latin typeface="Arial MT"/>
                <a:cs typeface="Arial MT"/>
              </a:rPr>
              <a:t> </a:t>
            </a:r>
            <a:r>
              <a:rPr sz="1800" spc="-20" dirty="0">
                <a:latin typeface="Arial MT"/>
                <a:cs typeface="Arial MT"/>
              </a:rPr>
              <a:t>0.7159 </a:t>
            </a:r>
            <a:r>
              <a:rPr sz="1800" spc="-484" dirty="0">
                <a:latin typeface="Arial MT"/>
                <a:cs typeface="Arial MT"/>
              </a:rPr>
              <a:t> </a:t>
            </a: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15" dirty="0">
                <a:latin typeface="Arial MT"/>
                <a:cs typeface="Arial MT"/>
              </a:rPr>
              <a:t> </a:t>
            </a:r>
            <a:r>
              <a:rPr sz="1800" dirty="0">
                <a:latin typeface="Arial MT"/>
                <a:cs typeface="Arial MT"/>
              </a:rPr>
              <a:t>=</a:t>
            </a:r>
            <a:r>
              <a:rPr sz="1800" spc="-20" dirty="0">
                <a:latin typeface="Arial MT"/>
                <a:cs typeface="Arial MT"/>
              </a:rPr>
              <a:t> 36/160</a:t>
            </a:r>
            <a:r>
              <a:rPr sz="1800" spc="5" dirty="0">
                <a:latin typeface="Arial MT"/>
                <a:cs typeface="Arial MT"/>
              </a:rPr>
              <a:t> </a:t>
            </a:r>
            <a:r>
              <a:rPr sz="1800" dirty="0">
                <a:latin typeface="Arial MT"/>
                <a:cs typeface="Arial MT"/>
              </a:rPr>
              <a:t>=</a:t>
            </a:r>
            <a:r>
              <a:rPr sz="1800" spc="40" dirty="0">
                <a:latin typeface="Arial MT"/>
                <a:cs typeface="Arial MT"/>
              </a:rPr>
              <a:t> </a:t>
            </a:r>
            <a:r>
              <a:rPr sz="1800" spc="-5" dirty="0">
                <a:latin typeface="Arial MT"/>
                <a:cs typeface="Arial MT"/>
              </a:rPr>
              <a:t>0.23</a:t>
            </a:r>
            <a:endParaRPr sz="1800">
              <a:latin typeface="Arial MT"/>
              <a:cs typeface="Arial MT"/>
            </a:endParaRPr>
          </a:p>
          <a:p>
            <a:pPr marL="12700">
              <a:lnSpc>
                <a:spcPct val="100000"/>
              </a:lnSpc>
            </a:pPr>
            <a:r>
              <a:rPr sz="1800" spc="-5" dirty="0">
                <a:latin typeface="Arial MT"/>
                <a:cs typeface="Arial MT"/>
              </a:rPr>
              <a:t>Gini</a:t>
            </a:r>
            <a:r>
              <a:rPr sz="1800" spc="-20" dirty="0">
                <a:latin typeface="Arial MT"/>
                <a:cs typeface="Arial MT"/>
              </a:rPr>
              <a:t> </a:t>
            </a:r>
            <a:r>
              <a:rPr sz="1800" spc="-10" dirty="0">
                <a:latin typeface="Arial MT"/>
                <a:cs typeface="Arial MT"/>
              </a:rPr>
              <a:t>for</a:t>
            </a:r>
            <a:r>
              <a:rPr sz="1800" spc="-25" dirty="0">
                <a:latin typeface="Arial MT"/>
                <a:cs typeface="Arial MT"/>
              </a:rPr>
              <a:t> </a:t>
            </a:r>
            <a:r>
              <a:rPr sz="1800" spc="-10" dirty="0">
                <a:latin typeface="Arial MT"/>
                <a:cs typeface="Arial MT"/>
              </a:rPr>
              <a:t>sub-node</a:t>
            </a:r>
            <a:r>
              <a:rPr sz="1800" spc="-20" dirty="0">
                <a:latin typeface="Arial MT"/>
                <a:cs typeface="Arial MT"/>
              </a:rPr>
              <a:t> </a:t>
            </a:r>
            <a:r>
              <a:rPr sz="1800" spc="-15" dirty="0">
                <a:latin typeface="Arial MT"/>
                <a:cs typeface="Arial MT"/>
              </a:rPr>
              <a:t>“&gt;5” </a:t>
            </a:r>
            <a:r>
              <a:rPr sz="1800" dirty="0">
                <a:latin typeface="Arial MT"/>
                <a:cs typeface="Arial MT"/>
              </a:rPr>
              <a:t>=</a:t>
            </a:r>
            <a:r>
              <a:rPr sz="1800" spc="5" dirty="0">
                <a:latin typeface="Arial MT"/>
                <a:cs typeface="Arial MT"/>
              </a:rPr>
              <a:t> </a:t>
            </a:r>
            <a:r>
              <a:rPr sz="1800" spc="-10" dirty="0">
                <a:latin typeface="Arial MT"/>
                <a:cs typeface="Arial MT"/>
              </a:rPr>
              <a:t>1-(0.23)^2+(1-0.23)^2</a:t>
            </a:r>
            <a:r>
              <a:rPr sz="1800" spc="-5" dirty="0">
                <a:latin typeface="Arial MT"/>
                <a:cs typeface="Arial MT"/>
              </a:rPr>
              <a:t> </a:t>
            </a:r>
            <a:r>
              <a:rPr sz="1800" dirty="0">
                <a:latin typeface="Arial MT"/>
                <a:cs typeface="Arial MT"/>
              </a:rPr>
              <a:t>=</a:t>
            </a:r>
            <a:r>
              <a:rPr sz="1800" spc="125" dirty="0">
                <a:latin typeface="Arial MT"/>
                <a:cs typeface="Arial MT"/>
              </a:rPr>
              <a:t> </a:t>
            </a:r>
            <a:r>
              <a:rPr sz="1800" spc="15" dirty="0">
                <a:latin typeface="Arial MT"/>
                <a:cs typeface="Arial MT"/>
              </a:rPr>
              <a:t>1-0.6513</a:t>
            </a:r>
            <a:endParaRPr sz="1800">
              <a:latin typeface="Arial MT"/>
              <a:cs typeface="Arial MT"/>
            </a:endParaRPr>
          </a:p>
          <a:p>
            <a:pPr marL="24765">
              <a:lnSpc>
                <a:spcPts val="2135"/>
              </a:lnSpc>
              <a:spcBef>
                <a:spcPts val="95"/>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24765">
              <a:lnSpc>
                <a:spcPts val="2135"/>
              </a:lnSpc>
            </a:pPr>
            <a:r>
              <a:rPr sz="1800" dirty="0">
                <a:latin typeface="Arial MT"/>
                <a:cs typeface="Arial MT"/>
              </a:rPr>
              <a:t>=</a:t>
            </a:r>
            <a:r>
              <a:rPr sz="1800" spc="-20" dirty="0">
                <a:latin typeface="Arial MT"/>
                <a:cs typeface="Arial MT"/>
              </a:rPr>
              <a:t> </a:t>
            </a:r>
            <a:r>
              <a:rPr sz="1800" spc="-15" dirty="0">
                <a:latin typeface="Arial MT"/>
                <a:cs typeface="Arial MT"/>
              </a:rPr>
              <a:t>(140/300)*</a:t>
            </a:r>
            <a:r>
              <a:rPr sz="1800" spc="-15" dirty="0">
                <a:latin typeface="Calibri"/>
                <a:cs typeface="Calibri"/>
              </a:rPr>
              <a:t>0.2822</a:t>
            </a:r>
            <a:r>
              <a:rPr sz="1800" spc="45" dirty="0">
                <a:latin typeface="Calibri"/>
                <a:cs typeface="Calibri"/>
              </a:rPr>
              <a:t> </a:t>
            </a:r>
            <a:r>
              <a:rPr sz="1800" spc="-20" dirty="0">
                <a:latin typeface="Arial MT"/>
                <a:cs typeface="Arial MT"/>
              </a:rPr>
              <a:t>+(160/300)*</a:t>
            </a:r>
            <a:r>
              <a:rPr sz="1800" spc="190" dirty="0">
                <a:latin typeface="Arial MT"/>
                <a:cs typeface="Arial MT"/>
              </a:rPr>
              <a:t> </a:t>
            </a:r>
            <a:r>
              <a:rPr sz="1800" dirty="0">
                <a:latin typeface="Calibri"/>
                <a:cs typeface="Calibri"/>
              </a:rPr>
              <a:t>0.3432</a:t>
            </a:r>
            <a:endParaRPr sz="1800">
              <a:latin typeface="Calibri"/>
              <a:cs typeface="Calibri"/>
            </a:endParaRPr>
          </a:p>
          <a:p>
            <a:pPr marL="24765">
              <a:lnSpc>
                <a:spcPct val="100000"/>
              </a:lnSpc>
            </a:pPr>
            <a:r>
              <a:rPr sz="1800" dirty="0">
                <a:latin typeface="Arial MT"/>
                <a:cs typeface="Arial MT"/>
              </a:rPr>
              <a:t>=</a:t>
            </a:r>
            <a:r>
              <a:rPr sz="1800" spc="-55" dirty="0">
                <a:latin typeface="Arial MT"/>
                <a:cs typeface="Arial MT"/>
              </a:rPr>
              <a:t> </a:t>
            </a:r>
            <a:r>
              <a:rPr sz="1800" dirty="0">
                <a:latin typeface="Calibri"/>
                <a:cs typeface="Calibri"/>
              </a:rPr>
              <a:t>0.3188</a:t>
            </a:r>
            <a:endParaRPr sz="1800">
              <a:latin typeface="Calibri"/>
              <a:cs typeface="Calibri"/>
            </a:endParaRPr>
          </a:p>
        </p:txBody>
      </p:sp>
      <p:sp>
        <p:nvSpPr>
          <p:cNvPr id="7" name="object 7"/>
          <p:cNvSpPr txBox="1"/>
          <p:nvPr/>
        </p:nvSpPr>
        <p:spPr>
          <a:xfrm>
            <a:off x="8412480" y="582168"/>
            <a:ext cx="1620520" cy="928369"/>
          </a:xfrm>
          <a:prstGeom prst="rect">
            <a:avLst/>
          </a:prstGeom>
          <a:solidFill>
            <a:srgbClr val="4471C4"/>
          </a:solidFill>
          <a:ln w="12192">
            <a:solidFill>
              <a:srgbClr val="2E528F"/>
            </a:solidFill>
          </a:ln>
        </p:spPr>
        <p:txBody>
          <a:bodyPr vert="horz" wrap="square" lIns="0" tIns="14605" rIns="0" bIns="0" rtlCol="0">
            <a:spAutoFit/>
          </a:bodyPr>
          <a:lstStyle/>
          <a:p>
            <a:pPr marL="150495" marR="140335" algn="ctr">
              <a:lnSpc>
                <a:spcPct val="100000"/>
              </a:lnSpc>
              <a:spcBef>
                <a:spcPts val="11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marL="635" algn="ctr">
              <a:lnSpc>
                <a:spcPct val="100000"/>
              </a:lnSpc>
              <a:spcBef>
                <a:spcPts val="505"/>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8" name="object 8"/>
          <p:cNvSpPr txBox="1"/>
          <p:nvPr/>
        </p:nvSpPr>
        <p:spPr>
          <a:xfrm>
            <a:off x="7185659" y="1941576"/>
            <a:ext cx="1777364" cy="1061085"/>
          </a:xfrm>
          <a:prstGeom prst="rect">
            <a:avLst/>
          </a:prstGeom>
          <a:solidFill>
            <a:srgbClr val="4471C4"/>
          </a:solidFill>
          <a:ln w="12192">
            <a:solidFill>
              <a:srgbClr val="2E528F"/>
            </a:solidFill>
          </a:ln>
        </p:spPr>
        <p:txBody>
          <a:bodyPr vert="horz" wrap="square" lIns="0" tIns="80645" rIns="0" bIns="0" rtlCol="0">
            <a:spAutoFit/>
          </a:bodyPr>
          <a:lstStyle/>
          <a:p>
            <a:pPr marL="699135" marR="219710" indent="-471170">
              <a:lnSpc>
                <a:spcPct val="100000"/>
              </a:lnSpc>
              <a:spcBef>
                <a:spcPts val="63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100</a:t>
            </a:r>
            <a:endParaRPr sz="1800">
              <a:latin typeface="Arial MT"/>
              <a:cs typeface="Arial MT"/>
            </a:endParaRPr>
          </a:p>
          <a:p>
            <a:pPr marL="180975">
              <a:lnSpc>
                <a:spcPct val="100000"/>
              </a:lnSpc>
              <a:spcBef>
                <a:spcPts val="505"/>
              </a:spcBef>
            </a:pPr>
            <a:r>
              <a:rPr sz="1800" spc="-15" dirty="0">
                <a:solidFill>
                  <a:srgbClr val="FFFFFF"/>
                </a:solidFill>
                <a:latin typeface="Arial MT"/>
                <a:cs typeface="Arial MT"/>
              </a:rPr>
              <a:t>Left</a:t>
            </a:r>
            <a:r>
              <a:rPr sz="1800" spc="-40" dirty="0">
                <a:solidFill>
                  <a:srgbClr val="FFFFFF"/>
                </a:solidFill>
                <a:latin typeface="Arial MT"/>
                <a:cs typeface="Arial MT"/>
              </a:rPr>
              <a:t> </a:t>
            </a:r>
            <a:r>
              <a:rPr sz="1800" dirty="0">
                <a:solidFill>
                  <a:srgbClr val="FFFFFF"/>
                </a:solidFill>
                <a:latin typeface="Arial MT"/>
                <a:cs typeface="Arial MT"/>
              </a:rPr>
              <a:t>=</a:t>
            </a:r>
            <a:r>
              <a:rPr sz="1800" spc="-10" dirty="0">
                <a:solidFill>
                  <a:srgbClr val="FFFFFF"/>
                </a:solidFill>
                <a:latin typeface="Arial MT"/>
                <a:cs typeface="Arial MT"/>
              </a:rPr>
              <a:t> </a:t>
            </a:r>
            <a:r>
              <a:rPr sz="1800" spc="-5" dirty="0">
                <a:solidFill>
                  <a:srgbClr val="FFFFFF"/>
                </a:solidFill>
                <a:latin typeface="Arial MT"/>
                <a:cs typeface="Arial MT"/>
              </a:rPr>
              <a:t>8</a:t>
            </a:r>
            <a:r>
              <a:rPr sz="1800" spc="-55" dirty="0">
                <a:solidFill>
                  <a:srgbClr val="FFFFFF"/>
                </a:solidFill>
                <a:latin typeface="Arial MT"/>
                <a:cs typeface="Arial MT"/>
              </a:rPr>
              <a:t> </a:t>
            </a:r>
            <a:r>
              <a:rPr sz="1800" spc="-5" dirty="0">
                <a:solidFill>
                  <a:srgbClr val="FFFFFF"/>
                </a:solidFill>
                <a:latin typeface="Arial MT"/>
                <a:cs typeface="Arial MT"/>
              </a:rPr>
              <a:t>(0.08)</a:t>
            </a:r>
            <a:endParaRPr sz="1800">
              <a:latin typeface="Arial MT"/>
              <a:cs typeface="Arial MT"/>
            </a:endParaRPr>
          </a:p>
        </p:txBody>
      </p:sp>
      <p:sp>
        <p:nvSpPr>
          <p:cNvPr id="9" name="object 9"/>
          <p:cNvSpPr txBox="1"/>
          <p:nvPr/>
        </p:nvSpPr>
        <p:spPr>
          <a:xfrm>
            <a:off x="9718547" y="1941576"/>
            <a:ext cx="1805939" cy="1061085"/>
          </a:xfrm>
          <a:prstGeom prst="rect">
            <a:avLst/>
          </a:prstGeom>
          <a:solidFill>
            <a:srgbClr val="4471C4"/>
          </a:solidFill>
          <a:ln w="12192">
            <a:solidFill>
              <a:srgbClr val="2E528F"/>
            </a:solidFill>
          </a:ln>
        </p:spPr>
        <p:txBody>
          <a:bodyPr vert="horz" wrap="square" lIns="0" tIns="80645" rIns="0" bIns="0" rtlCol="0">
            <a:spAutoFit/>
          </a:bodyPr>
          <a:lstStyle/>
          <a:p>
            <a:pPr marL="114300" marR="362585">
              <a:lnSpc>
                <a:spcPct val="100000"/>
              </a:lnSpc>
              <a:spcBef>
                <a:spcPts val="63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200</a:t>
            </a:r>
            <a:endParaRPr sz="1800">
              <a:latin typeface="Arial MT"/>
              <a:cs typeface="Arial MT"/>
            </a:endParaRPr>
          </a:p>
          <a:p>
            <a:pPr marL="201295">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5" dirty="0">
                <a:solidFill>
                  <a:srgbClr val="FFFFFF"/>
                </a:solidFill>
                <a:latin typeface="Arial MT"/>
                <a:cs typeface="Arial MT"/>
              </a:rPr>
              <a:t>52(0.26)</a:t>
            </a:r>
            <a:endParaRPr sz="1800">
              <a:latin typeface="Arial MT"/>
              <a:cs typeface="Arial MT"/>
            </a:endParaRPr>
          </a:p>
        </p:txBody>
      </p:sp>
      <p:sp>
        <p:nvSpPr>
          <p:cNvPr id="10" name="object 10"/>
          <p:cNvSpPr/>
          <p:nvPr/>
        </p:nvSpPr>
        <p:spPr>
          <a:xfrm>
            <a:off x="8074152" y="1564894"/>
            <a:ext cx="342265" cy="298450"/>
          </a:xfrm>
          <a:custGeom>
            <a:avLst/>
            <a:gdLst/>
            <a:ahLst/>
            <a:cxnLst/>
            <a:rect l="l" t="t" r="r" b="b"/>
            <a:pathLst>
              <a:path w="342265" h="298450">
                <a:moveTo>
                  <a:pt x="32512" y="219455"/>
                </a:moveTo>
                <a:lnTo>
                  <a:pt x="0" y="298068"/>
                </a:lnTo>
                <a:lnTo>
                  <a:pt x="82550" y="276986"/>
                </a:lnTo>
                <a:lnTo>
                  <a:pt x="68853" y="261238"/>
                </a:lnTo>
                <a:lnTo>
                  <a:pt x="52070" y="261238"/>
                </a:lnTo>
                <a:lnTo>
                  <a:pt x="43815" y="251713"/>
                </a:lnTo>
                <a:lnTo>
                  <a:pt x="53360" y="243426"/>
                </a:lnTo>
                <a:lnTo>
                  <a:pt x="32512" y="219455"/>
                </a:lnTo>
                <a:close/>
              </a:path>
              <a:path w="342265" h="298450">
                <a:moveTo>
                  <a:pt x="53360" y="243426"/>
                </a:moveTo>
                <a:lnTo>
                  <a:pt x="43815" y="251713"/>
                </a:lnTo>
                <a:lnTo>
                  <a:pt x="52070" y="261238"/>
                </a:lnTo>
                <a:lnTo>
                  <a:pt x="61634" y="252939"/>
                </a:lnTo>
                <a:lnTo>
                  <a:pt x="53360" y="243426"/>
                </a:lnTo>
                <a:close/>
              </a:path>
              <a:path w="342265" h="298450">
                <a:moveTo>
                  <a:pt x="61634" y="252939"/>
                </a:moveTo>
                <a:lnTo>
                  <a:pt x="52070" y="261238"/>
                </a:lnTo>
                <a:lnTo>
                  <a:pt x="68853" y="261238"/>
                </a:lnTo>
                <a:lnTo>
                  <a:pt x="61634" y="252939"/>
                </a:lnTo>
                <a:close/>
              </a:path>
              <a:path w="342265" h="298450">
                <a:moveTo>
                  <a:pt x="333755" y="0"/>
                </a:moveTo>
                <a:lnTo>
                  <a:pt x="53360" y="243426"/>
                </a:lnTo>
                <a:lnTo>
                  <a:pt x="61634" y="252939"/>
                </a:lnTo>
                <a:lnTo>
                  <a:pt x="342011" y="9651"/>
                </a:lnTo>
                <a:lnTo>
                  <a:pt x="333755" y="0"/>
                </a:lnTo>
                <a:close/>
              </a:path>
            </a:pathLst>
          </a:custGeom>
          <a:solidFill>
            <a:srgbClr val="4471C4"/>
          </a:solidFill>
        </p:spPr>
        <p:txBody>
          <a:bodyPr wrap="square" lIns="0" tIns="0" rIns="0" bIns="0" rtlCol="0"/>
          <a:lstStyle/>
          <a:p>
            <a:endParaRPr/>
          </a:p>
        </p:txBody>
      </p:sp>
      <p:sp>
        <p:nvSpPr>
          <p:cNvPr id="11" name="object 11"/>
          <p:cNvSpPr/>
          <p:nvPr/>
        </p:nvSpPr>
        <p:spPr>
          <a:xfrm>
            <a:off x="9726676" y="1505458"/>
            <a:ext cx="452120" cy="384810"/>
          </a:xfrm>
          <a:custGeom>
            <a:avLst/>
            <a:gdLst/>
            <a:ahLst/>
            <a:cxnLst/>
            <a:rect l="l" t="t" r="r" b="b"/>
            <a:pathLst>
              <a:path w="452120" h="384810">
                <a:moveTo>
                  <a:pt x="389712" y="340009"/>
                </a:moveTo>
                <a:lnTo>
                  <a:pt x="369189" y="364236"/>
                </a:lnTo>
                <a:lnTo>
                  <a:pt x="451866" y="384428"/>
                </a:lnTo>
                <a:lnTo>
                  <a:pt x="436437" y="348233"/>
                </a:lnTo>
                <a:lnTo>
                  <a:pt x="399415" y="348233"/>
                </a:lnTo>
                <a:lnTo>
                  <a:pt x="389712" y="340009"/>
                </a:lnTo>
                <a:close/>
              </a:path>
              <a:path w="452120" h="384810">
                <a:moveTo>
                  <a:pt x="397930" y="330309"/>
                </a:moveTo>
                <a:lnTo>
                  <a:pt x="389712" y="340009"/>
                </a:lnTo>
                <a:lnTo>
                  <a:pt x="399415" y="348233"/>
                </a:lnTo>
                <a:lnTo>
                  <a:pt x="407543" y="338454"/>
                </a:lnTo>
                <a:lnTo>
                  <a:pt x="397930" y="330309"/>
                </a:lnTo>
                <a:close/>
              </a:path>
              <a:path w="452120" h="384810">
                <a:moveTo>
                  <a:pt x="418465" y="306069"/>
                </a:moveTo>
                <a:lnTo>
                  <a:pt x="397930" y="330309"/>
                </a:lnTo>
                <a:lnTo>
                  <a:pt x="407543" y="338454"/>
                </a:lnTo>
                <a:lnTo>
                  <a:pt x="399415" y="348233"/>
                </a:lnTo>
                <a:lnTo>
                  <a:pt x="436437" y="348233"/>
                </a:lnTo>
                <a:lnTo>
                  <a:pt x="418465" y="306069"/>
                </a:lnTo>
                <a:close/>
              </a:path>
              <a:path w="452120" h="384810">
                <a:moveTo>
                  <a:pt x="8127" y="0"/>
                </a:moveTo>
                <a:lnTo>
                  <a:pt x="0" y="9651"/>
                </a:lnTo>
                <a:lnTo>
                  <a:pt x="389712" y="340009"/>
                </a:lnTo>
                <a:lnTo>
                  <a:pt x="397930" y="330309"/>
                </a:lnTo>
                <a:lnTo>
                  <a:pt x="8127" y="0"/>
                </a:lnTo>
                <a:close/>
              </a:path>
            </a:pathLst>
          </a:custGeom>
          <a:solidFill>
            <a:srgbClr val="4471C4"/>
          </a:solidFill>
        </p:spPr>
        <p:txBody>
          <a:bodyPr wrap="square" lIns="0" tIns="0" rIns="0" bIns="0" rtlCol="0"/>
          <a:lstStyle/>
          <a:p>
            <a:endParaRPr/>
          </a:p>
        </p:txBody>
      </p:sp>
      <p:sp>
        <p:nvSpPr>
          <p:cNvPr id="12" name="object 12"/>
          <p:cNvSpPr txBox="1"/>
          <p:nvPr/>
        </p:nvSpPr>
        <p:spPr>
          <a:xfrm>
            <a:off x="7488173" y="4726051"/>
            <a:ext cx="3708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&lt;=5</a:t>
            </a:r>
            <a:endParaRPr sz="1800">
              <a:latin typeface="Calibri"/>
              <a:cs typeface="Calibri"/>
            </a:endParaRPr>
          </a:p>
        </p:txBody>
      </p:sp>
      <p:sp>
        <p:nvSpPr>
          <p:cNvPr id="13" name="object 13"/>
          <p:cNvSpPr txBox="1"/>
          <p:nvPr/>
        </p:nvSpPr>
        <p:spPr>
          <a:xfrm>
            <a:off x="10349865" y="1368044"/>
            <a:ext cx="3314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NO</a:t>
            </a:r>
            <a:endParaRPr sz="1800">
              <a:latin typeface="Calibri"/>
              <a:cs typeface="Calibri"/>
            </a:endParaRPr>
          </a:p>
        </p:txBody>
      </p:sp>
      <p:sp>
        <p:nvSpPr>
          <p:cNvPr id="14" name="object 14"/>
          <p:cNvSpPr txBox="1"/>
          <p:nvPr/>
        </p:nvSpPr>
        <p:spPr>
          <a:xfrm>
            <a:off x="8243316" y="4029455"/>
            <a:ext cx="1935480" cy="928369"/>
          </a:xfrm>
          <a:prstGeom prst="rect">
            <a:avLst/>
          </a:prstGeom>
          <a:solidFill>
            <a:srgbClr val="4471C4"/>
          </a:solidFill>
          <a:ln w="12192">
            <a:solidFill>
              <a:srgbClr val="2E528F"/>
            </a:solidFill>
          </a:ln>
        </p:spPr>
        <p:txBody>
          <a:bodyPr vert="horz" wrap="square" lIns="0" tIns="15875" rIns="0" bIns="0" rtlCol="0">
            <a:spAutoFit/>
          </a:bodyPr>
          <a:lstStyle/>
          <a:p>
            <a:pPr marL="307975" marR="298450" algn="ctr">
              <a:lnSpc>
                <a:spcPct val="100000"/>
              </a:lnSpc>
              <a:spcBef>
                <a:spcPts val="12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algn="ctr">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15" name="object 15"/>
          <p:cNvSpPr txBox="1"/>
          <p:nvPr/>
        </p:nvSpPr>
        <p:spPr>
          <a:xfrm>
            <a:off x="6746747" y="5379720"/>
            <a:ext cx="2131060" cy="1061085"/>
          </a:xfrm>
          <a:prstGeom prst="rect">
            <a:avLst/>
          </a:prstGeom>
          <a:solidFill>
            <a:srgbClr val="4471C4"/>
          </a:solidFill>
          <a:ln w="12192">
            <a:solidFill>
              <a:srgbClr val="2E528F"/>
            </a:solidFill>
          </a:ln>
        </p:spPr>
        <p:txBody>
          <a:bodyPr vert="horz" wrap="square" lIns="0" tIns="219710" rIns="0" bIns="0" rtlCol="0">
            <a:spAutoFit/>
          </a:bodyPr>
          <a:lstStyle/>
          <a:p>
            <a:pPr marL="136525">
              <a:lnSpc>
                <a:spcPct val="100000"/>
              </a:lnSpc>
              <a:spcBef>
                <a:spcPts val="1730"/>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140</a:t>
            </a:r>
            <a:endParaRPr sz="1800">
              <a:latin typeface="Arial MT"/>
              <a:cs typeface="Arial MT"/>
            </a:endParaRPr>
          </a:p>
          <a:p>
            <a:pPr marL="223520">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5" dirty="0">
                <a:solidFill>
                  <a:srgbClr val="FFFFFF"/>
                </a:solidFill>
                <a:latin typeface="Arial MT"/>
                <a:cs typeface="Arial MT"/>
              </a:rPr>
              <a:t>24(0.17)</a:t>
            </a:r>
            <a:endParaRPr sz="1800">
              <a:latin typeface="Arial MT"/>
              <a:cs typeface="Arial MT"/>
            </a:endParaRPr>
          </a:p>
        </p:txBody>
      </p:sp>
      <p:sp>
        <p:nvSpPr>
          <p:cNvPr id="16" name="object 16"/>
          <p:cNvSpPr txBox="1"/>
          <p:nvPr/>
        </p:nvSpPr>
        <p:spPr>
          <a:xfrm>
            <a:off x="9730740" y="5451347"/>
            <a:ext cx="2199640" cy="1062355"/>
          </a:xfrm>
          <a:prstGeom prst="rect">
            <a:avLst/>
          </a:prstGeom>
          <a:solidFill>
            <a:srgbClr val="4471C4"/>
          </a:solidFill>
          <a:ln w="12192">
            <a:solidFill>
              <a:srgbClr val="2E528F"/>
            </a:solidFill>
          </a:ln>
        </p:spPr>
        <p:txBody>
          <a:bodyPr vert="horz" wrap="square" lIns="0" tIns="219710" rIns="0" bIns="0" rtlCol="0">
            <a:spAutoFit/>
          </a:bodyPr>
          <a:lstStyle/>
          <a:p>
            <a:pPr marL="136525">
              <a:lnSpc>
                <a:spcPct val="100000"/>
              </a:lnSpc>
              <a:spcBef>
                <a:spcPts val="1730"/>
              </a:spcBef>
            </a:pPr>
            <a:r>
              <a:rPr sz="1800" spc="-10" dirty="0">
                <a:solidFill>
                  <a:srgbClr val="FFFFFF"/>
                </a:solidFill>
                <a:latin typeface="Arial MT"/>
                <a:cs typeface="Arial MT"/>
              </a:rPr>
              <a:t>Employees</a:t>
            </a:r>
            <a:r>
              <a:rPr sz="1800" spc="-40" dirty="0">
                <a:solidFill>
                  <a:srgbClr val="FFFFFF"/>
                </a:solidFill>
                <a:latin typeface="Arial MT"/>
                <a:cs typeface="Arial MT"/>
              </a:rPr>
              <a:t> </a:t>
            </a:r>
            <a:r>
              <a:rPr sz="1800" dirty="0">
                <a:solidFill>
                  <a:srgbClr val="FFFFFF"/>
                </a:solidFill>
                <a:latin typeface="Arial MT"/>
                <a:cs typeface="Arial MT"/>
              </a:rPr>
              <a:t>=</a:t>
            </a:r>
            <a:r>
              <a:rPr sz="1800" spc="-100" dirty="0">
                <a:solidFill>
                  <a:srgbClr val="FFFFFF"/>
                </a:solidFill>
                <a:latin typeface="Arial MT"/>
                <a:cs typeface="Arial MT"/>
              </a:rPr>
              <a:t> </a:t>
            </a:r>
            <a:r>
              <a:rPr sz="1800" spc="-10" dirty="0">
                <a:solidFill>
                  <a:srgbClr val="FFFFFF"/>
                </a:solidFill>
                <a:latin typeface="Arial MT"/>
                <a:cs typeface="Arial MT"/>
              </a:rPr>
              <a:t>160</a:t>
            </a:r>
            <a:endParaRPr sz="1800">
              <a:latin typeface="Arial MT"/>
              <a:cs typeface="Arial MT"/>
            </a:endParaRPr>
          </a:p>
          <a:p>
            <a:pPr marL="223520">
              <a:lnSpc>
                <a:spcPct val="100000"/>
              </a:lnSpc>
              <a:spcBef>
                <a:spcPts val="509"/>
              </a:spcBef>
            </a:pPr>
            <a:r>
              <a:rPr sz="1800" spc="-15" dirty="0">
                <a:solidFill>
                  <a:srgbClr val="FFFFFF"/>
                </a:solidFill>
                <a:latin typeface="Arial MT"/>
                <a:cs typeface="Arial MT"/>
              </a:rPr>
              <a:t>Left</a:t>
            </a:r>
            <a:r>
              <a:rPr sz="1800" spc="-35" dirty="0">
                <a:solidFill>
                  <a:srgbClr val="FFFFFF"/>
                </a:solidFill>
                <a:latin typeface="Arial MT"/>
                <a:cs typeface="Arial MT"/>
              </a:rPr>
              <a:t> </a:t>
            </a:r>
            <a:r>
              <a:rPr sz="1800" dirty="0">
                <a:solidFill>
                  <a:srgbClr val="FFFFFF"/>
                </a:solidFill>
                <a:latin typeface="Arial MT"/>
                <a:cs typeface="Arial MT"/>
              </a:rPr>
              <a:t>=</a:t>
            </a:r>
            <a:r>
              <a:rPr sz="1800" spc="-10" dirty="0">
                <a:solidFill>
                  <a:srgbClr val="FFFFFF"/>
                </a:solidFill>
                <a:latin typeface="Arial MT"/>
                <a:cs typeface="Arial MT"/>
              </a:rPr>
              <a:t> </a:t>
            </a:r>
            <a:r>
              <a:rPr sz="1800" spc="-5" dirty="0">
                <a:solidFill>
                  <a:srgbClr val="FFFFFF"/>
                </a:solidFill>
                <a:latin typeface="Arial MT"/>
                <a:cs typeface="Arial MT"/>
              </a:rPr>
              <a:t>36</a:t>
            </a:r>
            <a:r>
              <a:rPr sz="1800" spc="-60" dirty="0">
                <a:solidFill>
                  <a:srgbClr val="FFFFFF"/>
                </a:solidFill>
                <a:latin typeface="Arial MT"/>
                <a:cs typeface="Arial MT"/>
              </a:rPr>
              <a:t> </a:t>
            </a:r>
            <a:r>
              <a:rPr sz="1800" spc="-5" dirty="0">
                <a:solidFill>
                  <a:srgbClr val="FFFFFF"/>
                </a:solidFill>
                <a:latin typeface="Arial MT"/>
                <a:cs typeface="Arial MT"/>
              </a:rPr>
              <a:t>(0.23)</a:t>
            </a:r>
            <a:endParaRPr sz="1800">
              <a:latin typeface="Arial MT"/>
              <a:cs typeface="Arial MT"/>
            </a:endParaRPr>
          </a:p>
        </p:txBody>
      </p:sp>
      <p:sp>
        <p:nvSpPr>
          <p:cNvPr id="17" name="object 17"/>
          <p:cNvSpPr/>
          <p:nvPr/>
        </p:nvSpPr>
        <p:spPr>
          <a:xfrm>
            <a:off x="7793735" y="4983226"/>
            <a:ext cx="342265" cy="298450"/>
          </a:xfrm>
          <a:custGeom>
            <a:avLst/>
            <a:gdLst/>
            <a:ahLst/>
            <a:cxnLst/>
            <a:rect l="l" t="t" r="r" b="b"/>
            <a:pathLst>
              <a:path w="342265" h="298450">
                <a:moveTo>
                  <a:pt x="32512" y="219456"/>
                </a:moveTo>
                <a:lnTo>
                  <a:pt x="0" y="298069"/>
                </a:lnTo>
                <a:lnTo>
                  <a:pt x="82550" y="276987"/>
                </a:lnTo>
                <a:lnTo>
                  <a:pt x="68853" y="261239"/>
                </a:lnTo>
                <a:lnTo>
                  <a:pt x="52070" y="261239"/>
                </a:lnTo>
                <a:lnTo>
                  <a:pt x="43815" y="251714"/>
                </a:lnTo>
                <a:lnTo>
                  <a:pt x="53360" y="243426"/>
                </a:lnTo>
                <a:lnTo>
                  <a:pt x="32512" y="219456"/>
                </a:lnTo>
                <a:close/>
              </a:path>
              <a:path w="342265" h="298450">
                <a:moveTo>
                  <a:pt x="53360" y="243426"/>
                </a:moveTo>
                <a:lnTo>
                  <a:pt x="43815" y="251714"/>
                </a:lnTo>
                <a:lnTo>
                  <a:pt x="52070" y="261239"/>
                </a:lnTo>
                <a:lnTo>
                  <a:pt x="61634" y="252939"/>
                </a:lnTo>
                <a:lnTo>
                  <a:pt x="53360" y="243426"/>
                </a:lnTo>
                <a:close/>
              </a:path>
              <a:path w="342265" h="298450">
                <a:moveTo>
                  <a:pt x="61634" y="252939"/>
                </a:moveTo>
                <a:lnTo>
                  <a:pt x="52070" y="261239"/>
                </a:lnTo>
                <a:lnTo>
                  <a:pt x="68853" y="261239"/>
                </a:lnTo>
                <a:lnTo>
                  <a:pt x="61634" y="252939"/>
                </a:lnTo>
                <a:close/>
              </a:path>
              <a:path w="342265" h="298450">
                <a:moveTo>
                  <a:pt x="333756" y="0"/>
                </a:moveTo>
                <a:lnTo>
                  <a:pt x="53360" y="243426"/>
                </a:lnTo>
                <a:lnTo>
                  <a:pt x="61634" y="252939"/>
                </a:lnTo>
                <a:lnTo>
                  <a:pt x="342011" y="9651"/>
                </a:lnTo>
                <a:lnTo>
                  <a:pt x="333756" y="0"/>
                </a:lnTo>
                <a:close/>
              </a:path>
            </a:pathLst>
          </a:custGeom>
          <a:solidFill>
            <a:srgbClr val="4471C4"/>
          </a:solidFill>
        </p:spPr>
        <p:txBody>
          <a:bodyPr wrap="square" lIns="0" tIns="0" rIns="0" bIns="0" rtlCol="0"/>
          <a:lstStyle/>
          <a:p>
            <a:endParaRPr/>
          </a:p>
        </p:txBody>
      </p:sp>
      <p:sp>
        <p:nvSpPr>
          <p:cNvPr id="18" name="object 18"/>
          <p:cNvSpPr/>
          <p:nvPr/>
        </p:nvSpPr>
        <p:spPr>
          <a:xfrm>
            <a:off x="9915652" y="4972558"/>
            <a:ext cx="452120" cy="384810"/>
          </a:xfrm>
          <a:custGeom>
            <a:avLst/>
            <a:gdLst/>
            <a:ahLst/>
            <a:cxnLst/>
            <a:rect l="l" t="t" r="r" b="b"/>
            <a:pathLst>
              <a:path w="452120" h="384810">
                <a:moveTo>
                  <a:pt x="389712" y="340009"/>
                </a:moveTo>
                <a:lnTo>
                  <a:pt x="369189" y="364236"/>
                </a:lnTo>
                <a:lnTo>
                  <a:pt x="451866" y="384429"/>
                </a:lnTo>
                <a:lnTo>
                  <a:pt x="436437" y="348234"/>
                </a:lnTo>
                <a:lnTo>
                  <a:pt x="399415" y="348234"/>
                </a:lnTo>
                <a:lnTo>
                  <a:pt x="389712" y="340009"/>
                </a:lnTo>
                <a:close/>
              </a:path>
              <a:path w="452120" h="384810">
                <a:moveTo>
                  <a:pt x="397930" y="330309"/>
                </a:moveTo>
                <a:lnTo>
                  <a:pt x="389712" y="340009"/>
                </a:lnTo>
                <a:lnTo>
                  <a:pt x="399415" y="348234"/>
                </a:lnTo>
                <a:lnTo>
                  <a:pt x="407543" y="338455"/>
                </a:lnTo>
                <a:lnTo>
                  <a:pt x="397930" y="330309"/>
                </a:lnTo>
                <a:close/>
              </a:path>
              <a:path w="452120" h="384810">
                <a:moveTo>
                  <a:pt x="418465" y="306070"/>
                </a:moveTo>
                <a:lnTo>
                  <a:pt x="397930" y="330309"/>
                </a:lnTo>
                <a:lnTo>
                  <a:pt x="407543" y="338455"/>
                </a:lnTo>
                <a:lnTo>
                  <a:pt x="399415" y="348234"/>
                </a:lnTo>
                <a:lnTo>
                  <a:pt x="436437" y="348234"/>
                </a:lnTo>
                <a:lnTo>
                  <a:pt x="418465" y="306070"/>
                </a:lnTo>
                <a:close/>
              </a:path>
              <a:path w="452120" h="384810">
                <a:moveTo>
                  <a:pt x="8127" y="0"/>
                </a:moveTo>
                <a:lnTo>
                  <a:pt x="0" y="9652"/>
                </a:lnTo>
                <a:lnTo>
                  <a:pt x="389712" y="340009"/>
                </a:lnTo>
                <a:lnTo>
                  <a:pt x="397930" y="330309"/>
                </a:lnTo>
                <a:lnTo>
                  <a:pt x="8127" y="0"/>
                </a:lnTo>
                <a:close/>
              </a:path>
            </a:pathLst>
          </a:custGeom>
          <a:solidFill>
            <a:srgbClr val="4471C4"/>
          </a:solidFill>
        </p:spPr>
        <p:txBody>
          <a:bodyPr wrap="square" lIns="0" tIns="0" rIns="0" bIns="0" rtlCol="0"/>
          <a:lstStyle/>
          <a:p>
            <a:endParaRPr/>
          </a:p>
        </p:txBody>
      </p:sp>
      <p:sp>
        <p:nvSpPr>
          <p:cNvPr id="19" name="object 19"/>
          <p:cNvSpPr txBox="1"/>
          <p:nvPr/>
        </p:nvSpPr>
        <p:spPr>
          <a:xfrm>
            <a:off x="7530210" y="1520139"/>
            <a:ext cx="36258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Y</a:t>
            </a:r>
            <a:r>
              <a:rPr sz="1800" b="1" spc="-20" dirty="0">
                <a:latin typeface="Calibri"/>
                <a:cs typeface="Calibri"/>
              </a:rPr>
              <a:t>E</a:t>
            </a:r>
            <a:r>
              <a:rPr sz="1800" b="1" dirty="0">
                <a:latin typeface="Calibri"/>
                <a:cs typeface="Calibri"/>
              </a:rPr>
              <a:t>S</a:t>
            </a:r>
            <a:endParaRPr sz="1800">
              <a:latin typeface="Calibri"/>
              <a:cs typeface="Calibri"/>
            </a:endParaRPr>
          </a:p>
        </p:txBody>
      </p:sp>
      <p:sp>
        <p:nvSpPr>
          <p:cNvPr id="20" name="object 20"/>
          <p:cNvSpPr txBox="1"/>
          <p:nvPr/>
        </p:nvSpPr>
        <p:spPr>
          <a:xfrm>
            <a:off x="10448035" y="4734559"/>
            <a:ext cx="2565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&gt;5</a:t>
            </a:r>
            <a:endParaRPr sz="1800">
              <a:latin typeface="Calibri"/>
              <a:cs typeface="Calibri"/>
            </a:endParaRPr>
          </a:p>
        </p:txBody>
      </p:sp>
      <p:sp>
        <p:nvSpPr>
          <p:cNvPr id="21" name="object 21"/>
          <p:cNvSpPr txBox="1">
            <a:spLocks noGrp="1"/>
          </p:cNvSpPr>
          <p:nvPr>
            <p:ph type="title"/>
          </p:nvPr>
        </p:nvSpPr>
        <p:spPr>
          <a:xfrm>
            <a:off x="3755897" y="187198"/>
            <a:ext cx="379984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Times New Roman"/>
                <a:cs typeface="Times New Roman"/>
              </a:rPr>
              <a:t>Actual</a:t>
            </a:r>
            <a:r>
              <a:rPr sz="2500" spc="10" dirty="0">
                <a:latin typeface="Times New Roman"/>
                <a:cs typeface="Times New Roman"/>
              </a:rPr>
              <a:t> </a:t>
            </a:r>
            <a:r>
              <a:rPr sz="2500" spc="-5" dirty="0">
                <a:latin typeface="Times New Roman"/>
                <a:cs typeface="Times New Roman"/>
              </a:rPr>
              <a:t>working</a:t>
            </a:r>
            <a:r>
              <a:rPr sz="2500" spc="5" dirty="0">
                <a:latin typeface="Times New Roman"/>
                <a:cs typeface="Times New Roman"/>
              </a:rPr>
              <a:t> </a:t>
            </a:r>
            <a:r>
              <a:rPr sz="2500" spc="-5" dirty="0">
                <a:latin typeface="Times New Roman"/>
                <a:cs typeface="Times New Roman"/>
              </a:rPr>
              <a:t>of Gini</a:t>
            </a:r>
            <a:r>
              <a:rPr sz="2500" spc="5" dirty="0">
                <a:latin typeface="Times New Roman"/>
                <a:cs typeface="Times New Roman"/>
              </a:rPr>
              <a:t> </a:t>
            </a:r>
            <a:r>
              <a:rPr sz="2500" spc="-5" dirty="0">
                <a:latin typeface="Times New Roman"/>
                <a:cs typeface="Times New Roman"/>
              </a:rPr>
              <a:t>Index</a:t>
            </a:r>
            <a:endParaRPr sz="25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0634" y="781939"/>
            <a:ext cx="6195060" cy="139763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Split</a:t>
            </a:r>
            <a:r>
              <a:rPr sz="1800" spc="-35" dirty="0">
                <a:latin typeface="Arial MT"/>
                <a:cs typeface="Arial MT"/>
              </a:rPr>
              <a:t> </a:t>
            </a:r>
            <a:r>
              <a:rPr sz="1800" spc="-5" dirty="0">
                <a:latin typeface="Arial MT"/>
                <a:cs typeface="Arial MT"/>
              </a:rPr>
              <a:t>on</a:t>
            </a:r>
            <a:r>
              <a:rPr sz="1800" spc="-30" dirty="0">
                <a:latin typeface="Arial MT"/>
                <a:cs typeface="Arial MT"/>
              </a:rPr>
              <a:t> </a:t>
            </a:r>
            <a:r>
              <a:rPr sz="1800" b="1" spc="-5" dirty="0">
                <a:latin typeface="Arial"/>
                <a:cs typeface="Arial"/>
              </a:rPr>
              <a:t>Satisfaction</a:t>
            </a:r>
            <a:r>
              <a:rPr sz="1800" b="1" spc="-75" dirty="0">
                <a:latin typeface="Arial"/>
                <a:cs typeface="Arial"/>
              </a:rPr>
              <a:t> </a:t>
            </a:r>
            <a:r>
              <a:rPr sz="1800" b="1" spc="-20" dirty="0">
                <a:latin typeface="Arial"/>
                <a:cs typeface="Arial"/>
              </a:rPr>
              <a:t>Level:</a:t>
            </a:r>
            <a:endParaRPr sz="1800">
              <a:latin typeface="Arial"/>
              <a:cs typeface="Arial"/>
            </a:endParaRPr>
          </a:p>
          <a:p>
            <a:pPr marL="12700">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20/120</a:t>
            </a:r>
            <a:r>
              <a:rPr sz="1800" dirty="0">
                <a:latin typeface="Arial MT"/>
                <a:cs typeface="Arial MT"/>
              </a:rPr>
              <a:t> =</a:t>
            </a:r>
            <a:r>
              <a:rPr sz="1800" spc="80" dirty="0">
                <a:latin typeface="Arial MT"/>
                <a:cs typeface="Arial MT"/>
              </a:rPr>
              <a:t> </a:t>
            </a:r>
            <a:r>
              <a:rPr sz="1800" spc="-5" dirty="0">
                <a:latin typeface="Arial MT"/>
                <a:cs typeface="Arial MT"/>
              </a:rPr>
              <a:t>0.17</a:t>
            </a:r>
            <a:endParaRPr sz="1800">
              <a:latin typeface="Arial MT"/>
              <a:cs typeface="Arial MT"/>
            </a:endParaRPr>
          </a:p>
          <a:p>
            <a:pPr marL="12700" marR="5080">
              <a:lnSpc>
                <a:spcPct val="100000"/>
              </a:lnSpc>
            </a:pPr>
            <a:r>
              <a:rPr sz="1800" spc="-5" dirty="0">
                <a:latin typeface="Arial MT"/>
                <a:cs typeface="Arial MT"/>
              </a:rPr>
              <a:t>Gini</a:t>
            </a:r>
            <a:r>
              <a:rPr sz="1800" spc="-25" dirty="0">
                <a:latin typeface="Arial MT"/>
                <a:cs typeface="Arial MT"/>
              </a:rPr>
              <a:t> </a:t>
            </a:r>
            <a:r>
              <a:rPr sz="1800" spc="-10" dirty="0">
                <a:latin typeface="Arial MT"/>
                <a:cs typeface="Arial MT"/>
              </a:rPr>
              <a:t>for</a:t>
            </a:r>
            <a:r>
              <a:rPr sz="1800" spc="-25" dirty="0">
                <a:latin typeface="Arial MT"/>
                <a:cs typeface="Arial MT"/>
              </a:rPr>
              <a:t> </a:t>
            </a:r>
            <a:r>
              <a:rPr sz="1800" spc="-5" dirty="0">
                <a:latin typeface="Arial MT"/>
                <a:cs typeface="Arial MT"/>
              </a:rPr>
              <a:t>sub-node</a:t>
            </a:r>
            <a:r>
              <a:rPr sz="1800" spc="-15" dirty="0">
                <a:latin typeface="Arial MT"/>
                <a:cs typeface="Arial MT"/>
              </a:rPr>
              <a:t> “&lt;=0.5”</a:t>
            </a:r>
            <a:r>
              <a:rPr sz="1800" spc="-10" dirty="0">
                <a:latin typeface="Arial MT"/>
                <a:cs typeface="Arial MT"/>
              </a:rPr>
              <a:t> </a:t>
            </a:r>
            <a:r>
              <a:rPr sz="1800" dirty="0">
                <a:latin typeface="Arial MT"/>
                <a:cs typeface="Arial MT"/>
              </a:rPr>
              <a:t>=</a:t>
            </a:r>
            <a:r>
              <a:rPr sz="1800" spc="10" dirty="0">
                <a:latin typeface="Arial MT"/>
                <a:cs typeface="Arial MT"/>
              </a:rPr>
              <a:t> </a:t>
            </a:r>
            <a:r>
              <a:rPr sz="1800" spc="-10" dirty="0">
                <a:latin typeface="Arial MT"/>
                <a:cs typeface="Arial MT"/>
              </a:rPr>
              <a:t>1-(0.17)^2+(1-0.17)^2</a:t>
            </a:r>
            <a:r>
              <a:rPr sz="1800" spc="-5" dirty="0">
                <a:latin typeface="Arial MT"/>
                <a:cs typeface="Arial MT"/>
              </a:rPr>
              <a:t> </a:t>
            </a:r>
            <a:r>
              <a:rPr sz="1800" dirty="0">
                <a:latin typeface="Arial MT"/>
                <a:cs typeface="Arial MT"/>
              </a:rPr>
              <a:t>=</a:t>
            </a:r>
            <a:r>
              <a:rPr sz="1800" spc="120" dirty="0">
                <a:latin typeface="Arial MT"/>
                <a:cs typeface="Arial MT"/>
              </a:rPr>
              <a:t> </a:t>
            </a:r>
            <a:r>
              <a:rPr sz="1800" spc="10" dirty="0">
                <a:latin typeface="Arial MT"/>
                <a:cs typeface="Arial MT"/>
              </a:rPr>
              <a:t>1-0.7222 </a:t>
            </a:r>
            <a:r>
              <a:rPr sz="1800" spc="-484" dirty="0">
                <a:latin typeface="Arial MT"/>
                <a:cs typeface="Arial MT"/>
              </a:rPr>
              <a:t> </a:t>
            </a: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15" dirty="0">
                <a:latin typeface="Arial MT"/>
                <a:cs typeface="Arial MT"/>
              </a:rPr>
              <a:t> </a:t>
            </a:r>
            <a:r>
              <a:rPr sz="1800" dirty="0">
                <a:latin typeface="Arial MT"/>
                <a:cs typeface="Arial MT"/>
              </a:rPr>
              <a:t>=</a:t>
            </a:r>
            <a:r>
              <a:rPr sz="1800" spc="-20" dirty="0">
                <a:latin typeface="Arial MT"/>
                <a:cs typeface="Arial MT"/>
              </a:rPr>
              <a:t> 40/180</a:t>
            </a:r>
            <a:r>
              <a:rPr sz="1800" spc="5" dirty="0">
                <a:latin typeface="Arial MT"/>
                <a:cs typeface="Arial MT"/>
              </a:rPr>
              <a:t> </a:t>
            </a:r>
            <a:r>
              <a:rPr sz="1800" dirty="0">
                <a:latin typeface="Arial MT"/>
                <a:cs typeface="Arial MT"/>
              </a:rPr>
              <a:t>=</a:t>
            </a:r>
            <a:r>
              <a:rPr sz="1800" spc="90" dirty="0">
                <a:latin typeface="Arial MT"/>
                <a:cs typeface="Arial MT"/>
              </a:rPr>
              <a:t> </a:t>
            </a:r>
            <a:r>
              <a:rPr sz="1800" spc="-5" dirty="0">
                <a:latin typeface="Arial MT"/>
                <a:cs typeface="Arial MT"/>
              </a:rPr>
              <a:t>0.22</a:t>
            </a:r>
            <a:endParaRPr sz="1800">
              <a:latin typeface="Arial MT"/>
              <a:cs typeface="Arial MT"/>
            </a:endParaRPr>
          </a:p>
          <a:p>
            <a:pPr marL="12700">
              <a:lnSpc>
                <a:spcPct val="100000"/>
              </a:lnSpc>
            </a:pPr>
            <a:r>
              <a:rPr sz="1800" spc="-5" dirty="0">
                <a:latin typeface="Arial MT"/>
                <a:cs typeface="Arial MT"/>
              </a:rPr>
              <a:t>Gini</a:t>
            </a:r>
            <a:r>
              <a:rPr sz="1800" spc="-15" dirty="0">
                <a:latin typeface="Arial MT"/>
                <a:cs typeface="Arial MT"/>
              </a:rPr>
              <a:t> </a:t>
            </a:r>
            <a:r>
              <a:rPr sz="1800" spc="-10" dirty="0">
                <a:latin typeface="Arial MT"/>
                <a:cs typeface="Arial MT"/>
              </a:rPr>
              <a:t>for</a:t>
            </a:r>
            <a:r>
              <a:rPr sz="1800" spc="-25" dirty="0">
                <a:latin typeface="Arial MT"/>
                <a:cs typeface="Arial MT"/>
              </a:rPr>
              <a:t> </a:t>
            </a:r>
            <a:r>
              <a:rPr sz="1800" spc="-10" dirty="0">
                <a:latin typeface="Arial MT"/>
                <a:cs typeface="Arial MT"/>
              </a:rPr>
              <a:t>sub-node</a:t>
            </a:r>
            <a:r>
              <a:rPr sz="1800" spc="-20" dirty="0">
                <a:latin typeface="Arial MT"/>
                <a:cs typeface="Arial MT"/>
              </a:rPr>
              <a:t> </a:t>
            </a:r>
            <a:r>
              <a:rPr sz="1800" spc="-15" dirty="0">
                <a:latin typeface="Arial MT"/>
                <a:cs typeface="Arial MT"/>
              </a:rPr>
              <a:t>“&gt;0.5”</a:t>
            </a:r>
            <a:r>
              <a:rPr sz="1800" spc="5" dirty="0">
                <a:latin typeface="Arial MT"/>
                <a:cs typeface="Arial MT"/>
              </a:rPr>
              <a:t> </a:t>
            </a:r>
            <a:r>
              <a:rPr sz="1800" dirty="0">
                <a:latin typeface="Arial MT"/>
                <a:cs typeface="Arial MT"/>
              </a:rPr>
              <a:t>=</a:t>
            </a:r>
            <a:r>
              <a:rPr sz="1800" spc="-10" dirty="0">
                <a:latin typeface="Arial MT"/>
                <a:cs typeface="Arial MT"/>
              </a:rPr>
              <a:t> 1-(0.22)^2+(1-0.22)^2</a:t>
            </a:r>
            <a:r>
              <a:rPr sz="1800" spc="-20" dirty="0">
                <a:latin typeface="Arial MT"/>
                <a:cs typeface="Arial MT"/>
              </a:rPr>
              <a:t> </a:t>
            </a:r>
            <a:r>
              <a:rPr sz="1800" dirty="0">
                <a:latin typeface="Arial MT"/>
                <a:cs typeface="Arial MT"/>
              </a:rPr>
              <a:t>=</a:t>
            </a:r>
            <a:r>
              <a:rPr sz="1800" spc="130" dirty="0">
                <a:latin typeface="Arial MT"/>
                <a:cs typeface="Arial MT"/>
              </a:rPr>
              <a:t> </a:t>
            </a:r>
            <a:r>
              <a:rPr sz="1800" spc="15" dirty="0">
                <a:latin typeface="Arial MT"/>
                <a:cs typeface="Arial MT"/>
              </a:rPr>
              <a:t>1-0.6543</a:t>
            </a:r>
            <a:endParaRPr sz="1800">
              <a:latin typeface="Arial MT"/>
              <a:cs typeface="Arial MT"/>
            </a:endParaRPr>
          </a:p>
        </p:txBody>
      </p:sp>
      <p:sp>
        <p:nvSpPr>
          <p:cNvPr id="3" name="object 3"/>
          <p:cNvSpPr txBox="1"/>
          <p:nvPr/>
        </p:nvSpPr>
        <p:spPr>
          <a:xfrm>
            <a:off x="300634" y="2440304"/>
            <a:ext cx="4310380" cy="842644"/>
          </a:xfrm>
          <a:prstGeom prst="rect">
            <a:avLst/>
          </a:prstGeom>
        </p:spPr>
        <p:txBody>
          <a:bodyPr vert="horz" wrap="square" lIns="0" tIns="12700" rIns="0" bIns="0" rtlCol="0">
            <a:spAutoFit/>
          </a:bodyPr>
          <a:lstStyle/>
          <a:p>
            <a:pPr marL="12700">
              <a:lnSpc>
                <a:spcPts val="2135"/>
              </a:lnSpc>
              <a:spcBef>
                <a:spcPts val="100"/>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12700">
              <a:lnSpc>
                <a:spcPts val="2135"/>
              </a:lnSpc>
            </a:pPr>
            <a:r>
              <a:rPr sz="1800" dirty="0">
                <a:latin typeface="Arial MT"/>
                <a:cs typeface="Arial MT"/>
              </a:rPr>
              <a:t>=</a:t>
            </a:r>
            <a:r>
              <a:rPr sz="1800" spc="-25" dirty="0">
                <a:latin typeface="Arial MT"/>
                <a:cs typeface="Arial MT"/>
              </a:rPr>
              <a:t> </a:t>
            </a:r>
            <a:r>
              <a:rPr sz="1800" spc="-20" dirty="0">
                <a:latin typeface="Arial MT"/>
                <a:cs typeface="Arial MT"/>
              </a:rPr>
              <a:t>(120/300)*</a:t>
            </a:r>
            <a:r>
              <a:rPr sz="1800" spc="20" dirty="0">
                <a:latin typeface="Arial MT"/>
                <a:cs typeface="Arial MT"/>
              </a:rPr>
              <a:t> </a:t>
            </a:r>
            <a:r>
              <a:rPr sz="1800" spc="-15" dirty="0">
                <a:latin typeface="Arial MT"/>
                <a:cs typeface="Arial MT"/>
              </a:rPr>
              <a:t>.2822</a:t>
            </a:r>
            <a:r>
              <a:rPr sz="1800" spc="-5" dirty="0">
                <a:latin typeface="Arial MT"/>
                <a:cs typeface="Arial MT"/>
              </a:rPr>
              <a:t> </a:t>
            </a:r>
            <a:r>
              <a:rPr sz="1800" spc="-20" dirty="0">
                <a:latin typeface="Arial MT"/>
                <a:cs typeface="Arial MT"/>
              </a:rPr>
              <a:t>+(180/300)*</a:t>
            </a:r>
            <a:r>
              <a:rPr sz="1800" spc="180" dirty="0">
                <a:latin typeface="Arial MT"/>
                <a:cs typeface="Arial MT"/>
              </a:rPr>
              <a:t> </a:t>
            </a:r>
            <a:r>
              <a:rPr sz="1800" dirty="0">
                <a:latin typeface="Calibri"/>
                <a:cs typeface="Calibri"/>
              </a:rPr>
              <a:t>0.3542</a:t>
            </a:r>
            <a:endParaRPr sz="1800">
              <a:latin typeface="Calibri"/>
              <a:cs typeface="Calibri"/>
            </a:endParaRPr>
          </a:p>
          <a:p>
            <a:pPr marL="12700">
              <a:lnSpc>
                <a:spcPct val="100000"/>
              </a:lnSpc>
            </a:pPr>
            <a:r>
              <a:rPr sz="1800" dirty="0">
                <a:latin typeface="Arial MT"/>
                <a:cs typeface="Arial MT"/>
              </a:rPr>
              <a:t>=</a:t>
            </a:r>
            <a:r>
              <a:rPr sz="1800" spc="-55" dirty="0">
                <a:latin typeface="Arial MT"/>
                <a:cs typeface="Arial MT"/>
              </a:rPr>
              <a:t> </a:t>
            </a:r>
            <a:r>
              <a:rPr sz="1800" dirty="0">
                <a:latin typeface="Calibri"/>
                <a:cs typeface="Calibri"/>
              </a:rPr>
              <a:t>0.32060</a:t>
            </a:r>
            <a:endParaRPr sz="1800">
              <a:latin typeface="Calibri"/>
              <a:cs typeface="Calibri"/>
            </a:endParaRPr>
          </a:p>
        </p:txBody>
      </p:sp>
      <p:sp>
        <p:nvSpPr>
          <p:cNvPr id="4" name="object 4"/>
          <p:cNvSpPr txBox="1"/>
          <p:nvPr/>
        </p:nvSpPr>
        <p:spPr>
          <a:xfrm>
            <a:off x="300634" y="4374642"/>
            <a:ext cx="6059170" cy="1397635"/>
          </a:xfrm>
          <a:prstGeom prst="rect">
            <a:avLst/>
          </a:prstGeom>
        </p:spPr>
        <p:txBody>
          <a:bodyPr vert="horz" wrap="square" lIns="0" tIns="12700" rIns="0" bIns="0" rtlCol="0">
            <a:spAutoFit/>
          </a:bodyPr>
          <a:lstStyle/>
          <a:p>
            <a:pPr marL="12700" marR="43180">
              <a:lnSpc>
                <a:spcPct val="100000"/>
              </a:lnSpc>
              <a:spcBef>
                <a:spcPts val="100"/>
              </a:spcBef>
            </a:pPr>
            <a:r>
              <a:rPr sz="1800" spc="-35" dirty="0">
                <a:latin typeface="Arial MT"/>
                <a:cs typeface="Arial MT"/>
              </a:rPr>
              <a:t>We </a:t>
            </a:r>
            <a:r>
              <a:rPr sz="1800" spc="-15" dirty="0">
                <a:latin typeface="Arial MT"/>
                <a:cs typeface="Arial MT"/>
              </a:rPr>
              <a:t>can see that </a:t>
            </a:r>
            <a:r>
              <a:rPr sz="1800" spc="-5" dirty="0">
                <a:latin typeface="Arial MT"/>
                <a:cs typeface="Arial MT"/>
              </a:rPr>
              <a:t>Gini </a:t>
            </a:r>
            <a:r>
              <a:rPr sz="1800" spc="-15" dirty="0">
                <a:latin typeface="Arial MT"/>
                <a:cs typeface="Arial MT"/>
              </a:rPr>
              <a:t>score </a:t>
            </a:r>
            <a:r>
              <a:rPr sz="1800" spc="-10" dirty="0">
                <a:latin typeface="Arial MT"/>
                <a:cs typeface="Arial MT"/>
              </a:rPr>
              <a:t>for </a:t>
            </a:r>
            <a:r>
              <a:rPr sz="1800" b="1" i="1" spc="-15" dirty="0">
                <a:latin typeface="Arial"/>
                <a:cs typeface="Arial"/>
              </a:rPr>
              <a:t>Promotion </a:t>
            </a:r>
            <a:r>
              <a:rPr sz="1800" b="1" i="1" dirty="0">
                <a:latin typeface="Arial"/>
                <a:cs typeface="Arial"/>
              </a:rPr>
              <a:t>in </a:t>
            </a:r>
            <a:r>
              <a:rPr sz="1800" b="1" i="1" spc="-15" dirty="0">
                <a:latin typeface="Arial"/>
                <a:cs typeface="Arial"/>
              </a:rPr>
              <a:t>last </a:t>
            </a:r>
            <a:r>
              <a:rPr sz="1800" b="1" i="1" spc="-5" dirty="0">
                <a:latin typeface="Arial"/>
                <a:cs typeface="Arial"/>
              </a:rPr>
              <a:t>5 </a:t>
            </a:r>
            <a:r>
              <a:rPr sz="1800" b="1" i="1" spc="-20" dirty="0">
                <a:latin typeface="Arial"/>
                <a:cs typeface="Arial"/>
              </a:rPr>
              <a:t>years </a:t>
            </a:r>
            <a:r>
              <a:rPr sz="1800" spc="-10" dirty="0">
                <a:latin typeface="Arial MT"/>
                <a:cs typeface="Arial MT"/>
              </a:rPr>
              <a:t>is </a:t>
            </a:r>
            <a:r>
              <a:rPr sz="1800" spc="-490" dirty="0">
                <a:latin typeface="Arial MT"/>
                <a:cs typeface="Arial MT"/>
              </a:rPr>
              <a:t> </a:t>
            </a:r>
            <a:r>
              <a:rPr sz="1800" spc="-5" dirty="0">
                <a:latin typeface="Arial MT"/>
                <a:cs typeface="Arial MT"/>
              </a:rPr>
              <a:t>higher</a:t>
            </a:r>
            <a:endParaRPr sz="1800">
              <a:latin typeface="Arial MT"/>
              <a:cs typeface="Arial MT"/>
            </a:endParaRPr>
          </a:p>
          <a:p>
            <a:pPr marL="12700">
              <a:lnSpc>
                <a:spcPct val="100000"/>
              </a:lnSpc>
            </a:pPr>
            <a:r>
              <a:rPr sz="1800" spc="-5" dirty="0">
                <a:latin typeface="Arial MT"/>
                <a:cs typeface="Arial MT"/>
              </a:rPr>
              <a:t>than</a:t>
            </a:r>
            <a:r>
              <a:rPr sz="1800" spc="-30" dirty="0">
                <a:latin typeface="Arial MT"/>
                <a:cs typeface="Arial MT"/>
              </a:rPr>
              <a:t> </a:t>
            </a:r>
            <a:r>
              <a:rPr sz="1800" spc="-20" dirty="0">
                <a:latin typeface="Arial MT"/>
                <a:cs typeface="Arial MT"/>
              </a:rPr>
              <a:t>remaining</a:t>
            </a:r>
            <a:r>
              <a:rPr sz="1800" spc="25" dirty="0">
                <a:latin typeface="Arial MT"/>
                <a:cs typeface="Arial MT"/>
              </a:rPr>
              <a:t> </a:t>
            </a:r>
            <a:r>
              <a:rPr sz="1800" spc="-5" dirty="0">
                <a:latin typeface="Arial MT"/>
                <a:cs typeface="Arial MT"/>
              </a:rPr>
              <a:t>variables,</a:t>
            </a:r>
            <a:r>
              <a:rPr sz="1800" spc="-30" dirty="0">
                <a:latin typeface="Arial MT"/>
                <a:cs typeface="Arial MT"/>
              </a:rPr>
              <a:t> </a:t>
            </a:r>
            <a:r>
              <a:rPr sz="1800" spc="-5" dirty="0">
                <a:latin typeface="Arial MT"/>
                <a:cs typeface="Arial MT"/>
              </a:rPr>
              <a:t>so</a:t>
            </a:r>
            <a:r>
              <a:rPr sz="1800" spc="-20" dirty="0">
                <a:latin typeface="Arial MT"/>
                <a:cs typeface="Arial MT"/>
              </a:rPr>
              <a:t> </a:t>
            </a:r>
            <a:r>
              <a:rPr sz="1800" dirty="0">
                <a:latin typeface="Arial MT"/>
                <a:cs typeface="Arial MT"/>
              </a:rPr>
              <a:t>the</a:t>
            </a:r>
            <a:r>
              <a:rPr sz="1800" spc="-15" dirty="0">
                <a:latin typeface="Arial MT"/>
                <a:cs typeface="Arial MT"/>
              </a:rPr>
              <a:t> </a:t>
            </a:r>
            <a:r>
              <a:rPr sz="1800" spc="-5" dirty="0">
                <a:latin typeface="Arial MT"/>
                <a:cs typeface="Arial MT"/>
              </a:rPr>
              <a:t>node</a:t>
            </a:r>
            <a:r>
              <a:rPr sz="1800" spc="-15" dirty="0">
                <a:latin typeface="Arial MT"/>
                <a:cs typeface="Arial MT"/>
              </a:rPr>
              <a:t> </a:t>
            </a:r>
            <a:r>
              <a:rPr sz="1800" spc="-5" dirty="0">
                <a:latin typeface="Arial MT"/>
                <a:cs typeface="Arial MT"/>
              </a:rPr>
              <a:t>split</a:t>
            </a:r>
            <a:r>
              <a:rPr sz="1800" spc="-20" dirty="0">
                <a:latin typeface="Arial MT"/>
                <a:cs typeface="Arial MT"/>
              </a:rPr>
              <a:t> </a:t>
            </a:r>
            <a:r>
              <a:rPr sz="1800" spc="-15" dirty="0">
                <a:latin typeface="Arial MT"/>
                <a:cs typeface="Arial MT"/>
              </a:rPr>
              <a:t>will</a:t>
            </a:r>
            <a:r>
              <a:rPr sz="1800" spc="50" dirty="0">
                <a:latin typeface="Arial MT"/>
                <a:cs typeface="Arial MT"/>
              </a:rPr>
              <a:t> </a:t>
            </a:r>
            <a:r>
              <a:rPr sz="1800" spc="-20" dirty="0">
                <a:latin typeface="Arial MT"/>
                <a:cs typeface="Arial MT"/>
              </a:rPr>
              <a:t>take</a:t>
            </a:r>
            <a:r>
              <a:rPr sz="1800" spc="-40" dirty="0">
                <a:latin typeface="Arial MT"/>
                <a:cs typeface="Arial MT"/>
              </a:rPr>
              <a:t> </a:t>
            </a:r>
            <a:r>
              <a:rPr sz="1800" spc="-5" dirty="0">
                <a:latin typeface="Arial MT"/>
                <a:cs typeface="Arial MT"/>
              </a:rPr>
              <a:t>place</a:t>
            </a:r>
            <a:r>
              <a:rPr sz="1800" spc="-15" dirty="0">
                <a:latin typeface="Arial MT"/>
                <a:cs typeface="Arial MT"/>
              </a:rPr>
              <a:t> </a:t>
            </a:r>
            <a:r>
              <a:rPr sz="1800" spc="-5" dirty="0">
                <a:latin typeface="Arial MT"/>
                <a:cs typeface="Arial MT"/>
              </a:rPr>
              <a:t>on</a:t>
            </a:r>
            <a:endParaRPr sz="1800">
              <a:latin typeface="Arial MT"/>
              <a:cs typeface="Arial MT"/>
            </a:endParaRPr>
          </a:p>
          <a:p>
            <a:pPr marL="12700" marR="4166870">
              <a:lnSpc>
                <a:spcPct val="100000"/>
              </a:lnSpc>
            </a:pPr>
            <a:r>
              <a:rPr sz="1800" b="1" dirty="0">
                <a:latin typeface="Arial"/>
                <a:cs typeface="Arial"/>
              </a:rPr>
              <a:t>Promotion</a:t>
            </a:r>
            <a:r>
              <a:rPr sz="1800" b="1" spc="-100" dirty="0">
                <a:latin typeface="Arial"/>
                <a:cs typeface="Arial"/>
              </a:rPr>
              <a:t> </a:t>
            </a:r>
            <a:r>
              <a:rPr sz="1800" b="1" dirty="0">
                <a:latin typeface="Arial"/>
                <a:cs typeface="Arial"/>
              </a:rPr>
              <a:t>in</a:t>
            </a:r>
            <a:r>
              <a:rPr sz="1800" b="1" spc="45" dirty="0">
                <a:latin typeface="Arial"/>
                <a:cs typeface="Arial"/>
              </a:rPr>
              <a:t> </a:t>
            </a:r>
            <a:r>
              <a:rPr sz="1800" b="1" spc="-5" dirty="0">
                <a:latin typeface="Arial"/>
                <a:cs typeface="Arial"/>
              </a:rPr>
              <a:t>last </a:t>
            </a:r>
            <a:r>
              <a:rPr sz="1800" b="1" spc="-484" dirty="0">
                <a:latin typeface="Arial"/>
                <a:cs typeface="Arial"/>
              </a:rPr>
              <a:t> </a:t>
            </a:r>
            <a:r>
              <a:rPr sz="1800" b="1" spc="-5" dirty="0">
                <a:latin typeface="Arial"/>
                <a:cs typeface="Arial"/>
              </a:rPr>
              <a:t>5</a:t>
            </a:r>
            <a:r>
              <a:rPr sz="1800" b="1" spc="-20" dirty="0">
                <a:latin typeface="Arial"/>
                <a:cs typeface="Arial"/>
              </a:rPr>
              <a:t> years</a:t>
            </a:r>
            <a:r>
              <a:rPr sz="1800" spc="-20" dirty="0">
                <a:latin typeface="Arial MT"/>
                <a:cs typeface="Arial MT"/>
              </a:rPr>
              <a:t>.</a:t>
            </a:r>
            <a:endParaRPr sz="1800">
              <a:latin typeface="Arial MT"/>
              <a:cs typeface="Arial MT"/>
            </a:endParaRPr>
          </a:p>
        </p:txBody>
      </p:sp>
      <p:sp>
        <p:nvSpPr>
          <p:cNvPr id="6" name="object 6"/>
          <p:cNvSpPr txBox="1"/>
          <p:nvPr/>
        </p:nvSpPr>
        <p:spPr>
          <a:xfrm>
            <a:off x="7715250" y="2920365"/>
            <a:ext cx="66294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&lt;</a:t>
            </a:r>
            <a:r>
              <a:rPr sz="1800" b="1" spc="5" dirty="0">
                <a:latin typeface="Calibri"/>
                <a:cs typeface="Calibri"/>
              </a:rPr>
              <a:t>=</a:t>
            </a:r>
            <a:r>
              <a:rPr sz="1800" b="1" dirty="0">
                <a:latin typeface="Calibri"/>
                <a:cs typeface="Calibri"/>
              </a:rPr>
              <a:t>0.05</a:t>
            </a:r>
            <a:endParaRPr sz="1800">
              <a:latin typeface="Calibri"/>
              <a:cs typeface="Calibri"/>
            </a:endParaRPr>
          </a:p>
        </p:txBody>
      </p:sp>
      <p:sp>
        <p:nvSpPr>
          <p:cNvPr id="7" name="object 7"/>
          <p:cNvSpPr txBox="1"/>
          <p:nvPr/>
        </p:nvSpPr>
        <p:spPr>
          <a:xfrm>
            <a:off x="8406383" y="1856232"/>
            <a:ext cx="1935480" cy="927100"/>
          </a:xfrm>
          <a:prstGeom prst="rect">
            <a:avLst/>
          </a:prstGeom>
          <a:solidFill>
            <a:srgbClr val="4471C4"/>
          </a:solidFill>
          <a:ln w="12192">
            <a:solidFill>
              <a:srgbClr val="2E528F"/>
            </a:solidFill>
          </a:ln>
        </p:spPr>
        <p:txBody>
          <a:bodyPr vert="horz" wrap="square" lIns="0" tIns="14605" rIns="0" bIns="0" rtlCol="0">
            <a:spAutoFit/>
          </a:bodyPr>
          <a:lstStyle/>
          <a:p>
            <a:pPr marL="307975" marR="297815" algn="ctr">
              <a:lnSpc>
                <a:spcPct val="100000"/>
              </a:lnSpc>
              <a:spcBef>
                <a:spcPts val="11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marL="1270" algn="ctr">
              <a:lnSpc>
                <a:spcPct val="100000"/>
              </a:lnSpc>
              <a:spcBef>
                <a:spcPts val="5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8" name="object 8"/>
          <p:cNvSpPr txBox="1"/>
          <p:nvPr/>
        </p:nvSpPr>
        <p:spPr>
          <a:xfrm>
            <a:off x="7007352" y="3445764"/>
            <a:ext cx="2131060" cy="1061085"/>
          </a:xfrm>
          <a:prstGeom prst="rect">
            <a:avLst/>
          </a:prstGeom>
          <a:solidFill>
            <a:srgbClr val="4471C4"/>
          </a:solidFill>
          <a:ln w="12192">
            <a:solidFill>
              <a:srgbClr val="2E528F"/>
            </a:solidFill>
          </a:ln>
        </p:spPr>
        <p:txBody>
          <a:bodyPr vert="horz" wrap="square" lIns="0" tIns="218440" rIns="0" bIns="0" rtlCol="0">
            <a:spAutoFit/>
          </a:bodyPr>
          <a:lstStyle/>
          <a:p>
            <a:pPr marL="147320">
              <a:lnSpc>
                <a:spcPct val="100000"/>
              </a:lnSpc>
              <a:spcBef>
                <a:spcPts val="1720"/>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120</a:t>
            </a:r>
            <a:endParaRPr sz="1800">
              <a:latin typeface="Arial MT"/>
              <a:cs typeface="Arial MT"/>
            </a:endParaRPr>
          </a:p>
          <a:p>
            <a:pPr marL="232410">
              <a:lnSpc>
                <a:spcPct val="100000"/>
              </a:lnSpc>
              <a:spcBef>
                <a:spcPts val="505"/>
              </a:spcBef>
            </a:pPr>
            <a:r>
              <a:rPr sz="1800" spc="-5" dirty="0">
                <a:solidFill>
                  <a:srgbClr val="FFFFFF"/>
                </a:solidFill>
                <a:latin typeface="Arial MT"/>
                <a:cs typeface="Arial MT"/>
              </a:rPr>
              <a:t>Left</a:t>
            </a:r>
            <a:r>
              <a:rPr sz="1800" spc="-30"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10" dirty="0">
                <a:solidFill>
                  <a:srgbClr val="FFFFFF"/>
                </a:solidFill>
                <a:latin typeface="Arial MT"/>
                <a:cs typeface="Arial MT"/>
              </a:rPr>
              <a:t>20</a:t>
            </a:r>
            <a:r>
              <a:rPr sz="1800" spc="-50" dirty="0">
                <a:solidFill>
                  <a:srgbClr val="FFFFFF"/>
                </a:solidFill>
                <a:latin typeface="Arial MT"/>
                <a:cs typeface="Arial MT"/>
              </a:rPr>
              <a:t> </a:t>
            </a:r>
            <a:r>
              <a:rPr sz="1800" spc="-5" dirty="0">
                <a:solidFill>
                  <a:srgbClr val="FFFFFF"/>
                </a:solidFill>
                <a:latin typeface="Arial MT"/>
                <a:cs typeface="Arial MT"/>
              </a:rPr>
              <a:t>(0.17)</a:t>
            </a:r>
            <a:endParaRPr sz="1800">
              <a:latin typeface="Arial MT"/>
              <a:cs typeface="Arial MT"/>
            </a:endParaRPr>
          </a:p>
        </p:txBody>
      </p:sp>
      <p:sp>
        <p:nvSpPr>
          <p:cNvPr id="9" name="object 9"/>
          <p:cNvSpPr txBox="1"/>
          <p:nvPr/>
        </p:nvSpPr>
        <p:spPr>
          <a:xfrm>
            <a:off x="9502140" y="3433571"/>
            <a:ext cx="2199640" cy="1061085"/>
          </a:xfrm>
          <a:prstGeom prst="rect">
            <a:avLst/>
          </a:prstGeom>
          <a:solidFill>
            <a:srgbClr val="4471C4"/>
          </a:solidFill>
          <a:ln w="12192">
            <a:solidFill>
              <a:srgbClr val="2E528F"/>
            </a:solidFill>
          </a:ln>
        </p:spPr>
        <p:txBody>
          <a:bodyPr vert="horz" wrap="square" lIns="0" tIns="219075" rIns="0" bIns="0" rtlCol="0">
            <a:spAutoFit/>
          </a:bodyPr>
          <a:lstStyle/>
          <a:p>
            <a:pPr marL="147320">
              <a:lnSpc>
                <a:spcPct val="100000"/>
              </a:lnSpc>
              <a:spcBef>
                <a:spcPts val="1725"/>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180</a:t>
            </a:r>
            <a:endParaRPr sz="1800">
              <a:latin typeface="Arial MT"/>
              <a:cs typeface="Arial MT"/>
            </a:endParaRPr>
          </a:p>
          <a:p>
            <a:pPr marL="232410">
              <a:lnSpc>
                <a:spcPct val="100000"/>
              </a:lnSpc>
              <a:spcBef>
                <a:spcPts val="505"/>
              </a:spcBef>
            </a:pPr>
            <a:r>
              <a:rPr sz="1800" spc="-5" dirty="0">
                <a:solidFill>
                  <a:srgbClr val="FFFFFF"/>
                </a:solidFill>
                <a:latin typeface="Arial MT"/>
                <a:cs typeface="Arial MT"/>
              </a:rPr>
              <a:t>Left</a:t>
            </a:r>
            <a:r>
              <a:rPr sz="1800" spc="-40" dirty="0">
                <a:solidFill>
                  <a:srgbClr val="FFFFFF"/>
                </a:solidFill>
                <a:latin typeface="Arial MT"/>
                <a:cs typeface="Arial MT"/>
              </a:rPr>
              <a:t> </a:t>
            </a:r>
            <a:r>
              <a:rPr sz="1800" dirty="0">
                <a:solidFill>
                  <a:srgbClr val="FFFFFF"/>
                </a:solidFill>
                <a:latin typeface="Arial MT"/>
                <a:cs typeface="Arial MT"/>
              </a:rPr>
              <a:t>=</a:t>
            </a:r>
            <a:r>
              <a:rPr sz="1800" spc="-25" dirty="0">
                <a:solidFill>
                  <a:srgbClr val="FFFFFF"/>
                </a:solidFill>
                <a:latin typeface="Arial MT"/>
                <a:cs typeface="Arial MT"/>
              </a:rPr>
              <a:t> </a:t>
            </a:r>
            <a:r>
              <a:rPr sz="1800" spc="-5" dirty="0">
                <a:solidFill>
                  <a:srgbClr val="FFFFFF"/>
                </a:solidFill>
                <a:latin typeface="Arial MT"/>
                <a:cs typeface="Arial MT"/>
              </a:rPr>
              <a:t>40</a:t>
            </a:r>
            <a:r>
              <a:rPr sz="1800" spc="-55" dirty="0">
                <a:solidFill>
                  <a:srgbClr val="FFFFFF"/>
                </a:solidFill>
                <a:latin typeface="Arial MT"/>
                <a:cs typeface="Arial MT"/>
              </a:rPr>
              <a:t> </a:t>
            </a:r>
            <a:r>
              <a:rPr sz="1800" spc="-5" dirty="0">
                <a:solidFill>
                  <a:srgbClr val="FFFFFF"/>
                </a:solidFill>
                <a:latin typeface="Arial MT"/>
                <a:cs typeface="Arial MT"/>
              </a:rPr>
              <a:t>(0.22)</a:t>
            </a:r>
            <a:endParaRPr sz="1800">
              <a:latin typeface="Arial MT"/>
              <a:cs typeface="Arial MT"/>
            </a:endParaRPr>
          </a:p>
        </p:txBody>
      </p:sp>
      <p:sp>
        <p:nvSpPr>
          <p:cNvPr id="10" name="object 10"/>
          <p:cNvSpPr/>
          <p:nvPr/>
        </p:nvSpPr>
        <p:spPr>
          <a:xfrm>
            <a:off x="8406383" y="2856357"/>
            <a:ext cx="400050" cy="456565"/>
          </a:xfrm>
          <a:custGeom>
            <a:avLst/>
            <a:gdLst/>
            <a:ahLst/>
            <a:cxnLst/>
            <a:rect l="l" t="t" r="r" b="b"/>
            <a:pathLst>
              <a:path w="400050" h="456564">
                <a:moveTo>
                  <a:pt x="21463" y="373760"/>
                </a:moveTo>
                <a:lnTo>
                  <a:pt x="0" y="456183"/>
                </a:lnTo>
                <a:lnTo>
                  <a:pt x="78867" y="423925"/>
                </a:lnTo>
                <a:lnTo>
                  <a:pt x="65787" y="412495"/>
                </a:lnTo>
                <a:lnTo>
                  <a:pt x="46609" y="412495"/>
                </a:lnTo>
                <a:lnTo>
                  <a:pt x="36957" y="404240"/>
                </a:lnTo>
                <a:lnTo>
                  <a:pt x="45347" y="394633"/>
                </a:lnTo>
                <a:lnTo>
                  <a:pt x="21463" y="373760"/>
                </a:lnTo>
                <a:close/>
              </a:path>
              <a:path w="400050" h="456564">
                <a:moveTo>
                  <a:pt x="45347" y="394633"/>
                </a:moveTo>
                <a:lnTo>
                  <a:pt x="36957" y="404240"/>
                </a:lnTo>
                <a:lnTo>
                  <a:pt x="46609" y="412495"/>
                </a:lnTo>
                <a:lnTo>
                  <a:pt x="54912" y="402992"/>
                </a:lnTo>
                <a:lnTo>
                  <a:pt x="45347" y="394633"/>
                </a:lnTo>
                <a:close/>
              </a:path>
              <a:path w="400050" h="456564">
                <a:moveTo>
                  <a:pt x="54912" y="402992"/>
                </a:moveTo>
                <a:lnTo>
                  <a:pt x="46609" y="412495"/>
                </a:lnTo>
                <a:lnTo>
                  <a:pt x="65787" y="412495"/>
                </a:lnTo>
                <a:lnTo>
                  <a:pt x="54912" y="402992"/>
                </a:lnTo>
                <a:close/>
              </a:path>
              <a:path w="400050" h="456564">
                <a:moveTo>
                  <a:pt x="390017" y="0"/>
                </a:moveTo>
                <a:lnTo>
                  <a:pt x="45347" y="394633"/>
                </a:lnTo>
                <a:lnTo>
                  <a:pt x="54912" y="402992"/>
                </a:lnTo>
                <a:lnTo>
                  <a:pt x="399669" y="8381"/>
                </a:lnTo>
                <a:lnTo>
                  <a:pt x="390017" y="0"/>
                </a:lnTo>
                <a:close/>
              </a:path>
            </a:pathLst>
          </a:custGeom>
          <a:solidFill>
            <a:srgbClr val="4471C4"/>
          </a:solidFill>
        </p:spPr>
        <p:txBody>
          <a:bodyPr wrap="square" lIns="0" tIns="0" rIns="0" bIns="0" rtlCol="0"/>
          <a:lstStyle/>
          <a:p>
            <a:endParaRPr/>
          </a:p>
        </p:txBody>
      </p:sp>
      <p:sp>
        <p:nvSpPr>
          <p:cNvPr id="11" name="object 11"/>
          <p:cNvSpPr/>
          <p:nvPr/>
        </p:nvSpPr>
        <p:spPr>
          <a:xfrm>
            <a:off x="9605771" y="2856102"/>
            <a:ext cx="452755" cy="456565"/>
          </a:xfrm>
          <a:custGeom>
            <a:avLst/>
            <a:gdLst/>
            <a:ahLst/>
            <a:cxnLst/>
            <a:rect l="l" t="t" r="r" b="b"/>
            <a:pathLst>
              <a:path w="452754" h="456564">
                <a:moveTo>
                  <a:pt x="394291" y="406782"/>
                </a:moveTo>
                <a:lnTo>
                  <a:pt x="371728" y="429133"/>
                </a:lnTo>
                <a:lnTo>
                  <a:pt x="452374" y="456438"/>
                </a:lnTo>
                <a:lnTo>
                  <a:pt x="439039" y="415798"/>
                </a:lnTo>
                <a:lnTo>
                  <a:pt x="403225" y="415798"/>
                </a:lnTo>
                <a:lnTo>
                  <a:pt x="394291" y="406782"/>
                </a:lnTo>
                <a:close/>
              </a:path>
              <a:path w="452754" h="456564">
                <a:moveTo>
                  <a:pt x="403288" y="397869"/>
                </a:moveTo>
                <a:lnTo>
                  <a:pt x="394291" y="406782"/>
                </a:lnTo>
                <a:lnTo>
                  <a:pt x="403225" y="415798"/>
                </a:lnTo>
                <a:lnTo>
                  <a:pt x="412242" y="406908"/>
                </a:lnTo>
                <a:lnTo>
                  <a:pt x="403288" y="397869"/>
                </a:lnTo>
                <a:close/>
              </a:path>
              <a:path w="452754" h="456564">
                <a:moveTo>
                  <a:pt x="425830" y="375538"/>
                </a:moveTo>
                <a:lnTo>
                  <a:pt x="403288" y="397869"/>
                </a:lnTo>
                <a:lnTo>
                  <a:pt x="412242" y="406908"/>
                </a:lnTo>
                <a:lnTo>
                  <a:pt x="403225" y="415798"/>
                </a:lnTo>
                <a:lnTo>
                  <a:pt x="439039" y="415798"/>
                </a:lnTo>
                <a:lnTo>
                  <a:pt x="425830" y="375538"/>
                </a:lnTo>
                <a:close/>
              </a:path>
              <a:path w="452754" h="456564">
                <a:moveTo>
                  <a:pt x="9144" y="0"/>
                </a:moveTo>
                <a:lnTo>
                  <a:pt x="0" y="8889"/>
                </a:lnTo>
                <a:lnTo>
                  <a:pt x="394291" y="406782"/>
                </a:lnTo>
                <a:lnTo>
                  <a:pt x="403288" y="397869"/>
                </a:lnTo>
                <a:lnTo>
                  <a:pt x="9144" y="0"/>
                </a:lnTo>
                <a:close/>
              </a:path>
            </a:pathLst>
          </a:custGeom>
          <a:solidFill>
            <a:srgbClr val="4471C4"/>
          </a:solidFill>
        </p:spPr>
        <p:txBody>
          <a:bodyPr wrap="square" lIns="0" tIns="0" rIns="0" bIns="0" rtlCol="0"/>
          <a:lstStyle/>
          <a:p>
            <a:endParaRPr/>
          </a:p>
        </p:txBody>
      </p:sp>
      <p:sp>
        <p:nvSpPr>
          <p:cNvPr id="12" name="object 12"/>
          <p:cNvSpPr txBox="1"/>
          <p:nvPr/>
        </p:nvSpPr>
        <p:spPr>
          <a:xfrm>
            <a:off x="10211816" y="2920365"/>
            <a:ext cx="54800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&gt;0.05</a:t>
            </a:r>
            <a:endParaRPr sz="1800">
              <a:latin typeface="Calibri"/>
              <a:cs typeface="Calibri"/>
            </a:endParaRPr>
          </a:p>
        </p:txBody>
      </p:sp>
      <p:sp>
        <p:nvSpPr>
          <p:cNvPr id="13" name="object 13"/>
          <p:cNvSpPr txBox="1">
            <a:spLocks noGrp="1"/>
          </p:cNvSpPr>
          <p:nvPr>
            <p:ph type="title"/>
          </p:nvPr>
        </p:nvSpPr>
        <p:spPr>
          <a:xfrm>
            <a:off x="3755897" y="187198"/>
            <a:ext cx="379984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Times New Roman"/>
                <a:cs typeface="Times New Roman"/>
              </a:rPr>
              <a:t>Actual</a:t>
            </a:r>
            <a:r>
              <a:rPr sz="2500" spc="10" dirty="0">
                <a:latin typeface="Times New Roman"/>
                <a:cs typeface="Times New Roman"/>
              </a:rPr>
              <a:t> </a:t>
            </a:r>
            <a:r>
              <a:rPr sz="2500" spc="-5" dirty="0">
                <a:latin typeface="Times New Roman"/>
                <a:cs typeface="Times New Roman"/>
              </a:rPr>
              <a:t>working</a:t>
            </a:r>
            <a:r>
              <a:rPr sz="2500" spc="5" dirty="0">
                <a:latin typeface="Times New Roman"/>
                <a:cs typeface="Times New Roman"/>
              </a:rPr>
              <a:t> </a:t>
            </a:r>
            <a:r>
              <a:rPr sz="2500" spc="-5" dirty="0">
                <a:latin typeface="Times New Roman"/>
                <a:cs typeface="Times New Roman"/>
              </a:rPr>
              <a:t>of Gini</a:t>
            </a:r>
            <a:r>
              <a:rPr sz="2500" spc="5" dirty="0">
                <a:latin typeface="Times New Roman"/>
                <a:cs typeface="Times New Roman"/>
              </a:rPr>
              <a:t> </a:t>
            </a:r>
            <a:r>
              <a:rPr sz="2500" spc="-5" dirty="0">
                <a:latin typeface="Times New Roman"/>
                <a:cs typeface="Times New Roman"/>
              </a:rPr>
              <a:t>Index</a:t>
            </a:r>
            <a:endParaRPr sz="25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0979" y="1956561"/>
            <a:ext cx="3667760" cy="2586355"/>
          </a:xfrm>
          <a:prstGeom prst="rect">
            <a:avLst/>
          </a:prstGeom>
        </p:spPr>
        <p:txBody>
          <a:bodyPr vert="horz" wrap="square" lIns="0" tIns="104140" rIns="0" bIns="0" rtlCol="0">
            <a:spAutoFit/>
          </a:bodyPr>
          <a:lstStyle/>
          <a:p>
            <a:pPr marL="12700" marR="5080" algn="ctr">
              <a:lnSpc>
                <a:spcPct val="90000"/>
              </a:lnSpc>
              <a:spcBef>
                <a:spcPts val="820"/>
              </a:spcBef>
            </a:pPr>
            <a:r>
              <a:rPr sz="6000" dirty="0">
                <a:solidFill>
                  <a:srgbClr val="FFFFFF"/>
                </a:solidFill>
                <a:latin typeface="Times New Roman"/>
                <a:cs typeface="Times New Roman"/>
              </a:rPr>
              <a:t>Info</a:t>
            </a:r>
            <a:r>
              <a:rPr sz="6000" spc="10" dirty="0">
                <a:solidFill>
                  <a:srgbClr val="FFFFFF"/>
                </a:solidFill>
                <a:latin typeface="Times New Roman"/>
                <a:cs typeface="Times New Roman"/>
              </a:rPr>
              <a:t>r</a:t>
            </a:r>
            <a:r>
              <a:rPr sz="6000" dirty="0">
                <a:solidFill>
                  <a:srgbClr val="FFFFFF"/>
                </a:solidFill>
                <a:latin typeface="Times New Roman"/>
                <a:cs typeface="Times New Roman"/>
              </a:rPr>
              <a:t>mation  Gain and </a:t>
            </a:r>
            <a:r>
              <a:rPr sz="6000" spc="5" dirty="0">
                <a:solidFill>
                  <a:srgbClr val="FFFFFF"/>
                </a:solidFill>
                <a:latin typeface="Times New Roman"/>
                <a:cs typeface="Times New Roman"/>
              </a:rPr>
              <a:t> </a:t>
            </a:r>
            <a:r>
              <a:rPr sz="6000" dirty="0">
                <a:solidFill>
                  <a:srgbClr val="FFFFFF"/>
                </a:solidFill>
                <a:latin typeface="Times New Roman"/>
                <a:cs typeface="Times New Roman"/>
              </a:rPr>
              <a:t>Entropy</a:t>
            </a:r>
            <a:endParaRPr sz="6000">
              <a:latin typeface="Times New Roman"/>
              <a:cs typeface="Times New Roman"/>
            </a:endParaRPr>
          </a:p>
        </p:txBody>
      </p:sp>
      <p:sp>
        <p:nvSpPr>
          <p:cNvPr id="3" name="object 3"/>
          <p:cNvSpPr txBox="1"/>
          <p:nvPr/>
        </p:nvSpPr>
        <p:spPr>
          <a:xfrm>
            <a:off x="5399278" y="595629"/>
            <a:ext cx="6202680" cy="1671955"/>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Information </a:t>
            </a:r>
            <a:r>
              <a:rPr sz="1800" b="1" dirty="0">
                <a:latin typeface="Arial"/>
                <a:cs typeface="Arial"/>
              </a:rPr>
              <a:t>Gain</a:t>
            </a:r>
            <a:endParaRPr sz="1800" dirty="0">
              <a:latin typeface="Arial"/>
              <a:cs typeface="Arial"/>
            </a:endParaRPr>
          </a:p>
          <a:p>
            <a:pPr marL="12700">
              <a:lnSpc>
                <a:spcPct val="100000"/>
              </a:lnSpc>
            </a:pPr>
            <a:r>
              <a:rPr sz="1800" spc="-10" dirty="0">
                <a:latin typeface="Arial MT"/>
                <a:cs typeface="Arial MT"/>
              </a:rPr>
              <a:t>By</a:t>
            </a:r>
            <a:r>
              <a:rPr sz="1800" spc="-35" dirty="0">
                <a:latin typeface="Arial MT"/>
                <a:cs typeface="Arial MT"/>
              </a:rPr>
              <a:t> </a:t>
            </a:r>
            <a:r>
              <a:rPr sz="1800" spc="-5" dirty="0">
                <a:latin typeface="Arial MT"/>
                <a:cs typeface="Arial MT"/>
              </a:rPr>
              <a:t>using</a:t>
            </a:r>
            <a:r>
              <a:rPr sz="1800" spc="-25" dirty="0">
                <a:latin typeface="Arial MT"/>
                <a:cs typeface="Arial MT"/>
              </a:rPr>
              <a:t> </a:t>
            </a:r>
            <a:r>
              <a:rPr sz="1800" spc="-20" dirty="0">
                <a:latin typeface="Arial MT"/>
                <a:cs typeface="Arial MT"/>
              </a:rPr>
              <a:t>information</a:t>
            </a:r>
            <a:r>
              <a:rPr sz="1800" spc="25" dirty="0">
                <a:latin typeface="Arial MT"/>
                <a:cs typeface="Arial MT"/>
              </a:rPr>
              <a:t> </a:t>
            </a:r>
            <a:r>
              <a:rPr sz="1800" spc="-20" dirty="0">
                <a:latin typeface="Arial MT"/>
                <a:cs typeface="Arial MT"/>
              </a:rPr>
              <a:t>gain</a:t>
            </a:r>
            <a:r>
              <a:rPr sz="1800" dirty="0">
                <a:latin typeface="Arial MT"/>
                <a:cs typeface="Arial MT"/>
              </a:rPr>
              <a:t> </a:t>
            </a:r>
            <a:r>
              <a:rPr sz="1800" spc="-5" dirty="0">
                <a:latin typeface="Arial MT"/>
                <a:cs typeface="Arial MT"/>
              </a:rPr>
              <a:t>as</a:t>
            </a:r>
            <a:r>
              <a:rPr sz="1800" spc="-25" dirty="0">
                <a:latin typeface="Arial MT"/>
                <a:cs typeface="Arial MT"/>
              </a:rPr>
              <a:t> </a:t>
            </a:r>
            <a:r>
              <a:rPr sz="1800" spc="-5" dirty="0">
                <a:latin typeface="Arial MT"/>
                <a:cs typeface="Arial MT"/>
              </a:rPr>
              <a:t>a</a:t>
            </a:r>
            <a:r>
              <a:rPr sz="1800" spc="5" dirty="0">
                <a:latin typeface="Arial MT"/>
                <a:cs typeface="Arial MT"/>
              </a:rPr>
              <a:t> </a:t>
            </a:r>
            <a:r>
              <a:rPr sz="1800" spc="-5" dirty="0">
                <a:latin typeface="Arial MT"/>
                <a:cs typeface="Arial MT"/>
              </a:rPr>
              <a:t>criterion,</a:t>
            </a:r>
            <a:r>
              <a:rPr sz="1800" spc="-40" dirty="0">
                <a:latin typeface="Arial MT"/>
                <a:cs typeface="Arial MT"/>
              </a:rPr>
              <a:t> </a:t>
            </a:r>
            <a:r>
              <a:rPr sz="1800" spc="-30" dirty="0">
                <a:latin typeface="Arial MT"/>
                <a:cs typeface="Arial MT"/>
              </a:rPr>
              <a:t>we</a:t>
            </a:r>
            <a:r>
              <a:rPr sz="1800" spc="15" dirty="0">
                <a:latin typeface="Arial MT"/>
                <a:cs typeface="Arial MT"/>
              </a:rPr>
              <a:t> </a:t>
            </a:r>
            <a:r>
              <a:rPr sz="1800" dirty="0">
                <a:latin typeface="Arial MT"/>
                <a:cs typeface="Arial MT"/>
              </a:rPr>
              <a:t>try</a:t>
            </a:r>
            <a:r>
              <a:rPr sz="1800" spc="10" dirty="0">
                <a:latin typeface="Arial MT"/>
                <a:cs typeface="Arial MT"/>
              </a:rPr>
              <a:t> </a:t>
            </a:r>
            <a:r>
              <a:rPr sz="1800" spc="-5" dirty="0">
                <a:latin typeface="Arial MT"/>
                <a:cs typeface="Arial MT"/>
              </a:rPr>
              <a:t>to</a:t>
            </a:r>
            <a:r>
              <a:rPr sz="1800" spc="-25" dirty="0">
                <a:latin typeface="Arial MT"/>
                <a:cs typeface="Arial MT"/>
              </a:rPr>
              <a:t> </a:t>
            </a:r>
            <a:r>
              <a:rPr sz="1800" spc="-15" dirty="0">
                <a:latin typeface="Arial MT"/>
                <a:cs typeface="Arial MT"/>
              </a:rPr>
              <a:t>estimate</a:t>
            </a:r>
            <a:r>
              <a:rPr sz="1800" spc="5" dirty="0">
                <a:latin typeface="Arial MT"/>
                <a:cs typeface="Arial MT"/>
              </a:rPr>
              <a:t> </a:t>
            </a:r>
            <a:r>
              <a:rPr sz="1800" dirty="0">
                <a:latin typeface="Arial MT"/>
                <a:cs typeface="Arial MT"/>
              </a:rPr>
              <a:t>the</a:t>
            </a:r>
          </a:p>
          <a:p>
            <a:pPr marL="12700">
              <a:lnSpc>
                <a:spcPct val="100000"/>
              </a:lnSpc>
            </a:pPr>
            <a:r>
              <a:rPr sz="1800" spc="-15" dirty="0">
                <a:latin typeface="Arial MT"/>
                <a:cs typeface="Arial MT"/>
              </a:rPr>
              <a:t>information</a:t>
            </a:r>
            <a:endParaRPr sz="1800" dirty="0">
              <a:latin typeface="Arial MT"/>
              <a:cs typeface="Arial MT"/>
            </a:endParaRPr>
          </a:p>
          <a:p>
            <a:pPr marL="12700">
              <a:lnSpc>
                <a:spcPct val="100000"/>
              </a:lnSpc>
            </a:pPr>
            <a:r>
              <a:rPr sz="1800" spc="-20" dirty="0">
                <a:latin typeface="Arial MT"/>
                <a:cs typeface="Arial MT"/>
              </a:rPr>
              <a:t>contained</a:t>
            </a:r>
            <a:r>
              <a:rPr sz="1800" spc="5" dirty="0">
                <a:latin typeface="Arial MT"/>
                <a:cs typeface="Arial MT"/>
              </a:rPr>
              <a:t> </a:t>
            </a:r>
            <a:r>
              <a:rPr sz="1800" spc="-15" dirty="0">
                <a:latin typeface="Arial MT"/>
                <a:cs typeface="Arial MT"/>
              </a:rPr>
              <a:t>by</a:t>
            </a:r>
            <a:r>
              <a:rPr sz="1800" spc="-10" dirty="0">
                <a:latin typeface="Arial MT"/>
                <a:cs typeface="Arial MT"/>
              </a:rPr>
              <a:t> </a:t>
            </a:r>
            <a:r>
              <a:rPr sz="1800" spc="-5" dirty="0">
                <a:latin typeface="Arial MT"/>
                <a:cs typeface="Arial MT"/>
              </a:rPr>
              <a:t>each</a:t>
            </a:r>
            <a:r>
              <a:rPr sz="1800" spc="-30" dirty="0">
                <a:latin typeface="Arial MT"/>
                <a:cs typeface="Arial MT"/>
              </a:rPr>
              <a:t> </a:t>
            </a:r>
            <a:r>
              <a:rPr sz="1800" spc="-15" dirty="0">
                <a:latin typeface="Arial MT"/>
                <a:cs typeface="Arial MT"/>
              </a:rPr>
              <a:t>attribute.</a:t>
            </a:r>
            <a:r>
              <a:rPr sz="1800" spc="10" dirty="0">
                <a:latin typeface="Arial MT"/>
                <a:cs typeface="Arial MT"/>
              </a:rPr>
              <a:t> </a:t>
            </a:r>
            <a:r>
              <a:rPr sz="1800" spc="-20" dirty="0">
                <a:latin typeface="Arial MT"/>
                <a:cs typeface="Arial MT"/>
              </a:rPr>
              <a:t>Look</a:t>
            </a:r>
            <a:r>
              <a:rPr sz="1800" dirty="0">
                <a:latin typeface="Arial MT"/>
                <a:cs typeface="Arial MT"/>
              </a:rPr>
              <a:t> </a:t>
            </a:r>
            <a:r>
              <a:rPr sz="1800" spc="-10" dirty="0">
                <a:latin typeface="Arial MT"/>
                <a:cs typeface="Arial MT"/>
              </a:rPr>
              <a:t>at</a:t>
            </a:r>
            <a:r>
              <a:rPr sz="1800" spc="-15" dirty="0">
                <a:latin typeface="Arial MT"/>
                <a:cs typeface="Arial MT"/>
              </a:rPr>
              <a:t> </a:t>
            </a:r>
            <a:r>
              <a:rPr sz="1800" dirty="0">
                <a:latin typeface="Arial MT"/>
                <a:cs typeface="Arial MT"/>
              </a:rPr>
              <a:t>the</a:t>
            </a:r>
            <a:r>
              <a:rPr sz="1800" spc="-20" dirty="0">
                <a:latin typeface="Arial MT"/>
                <a:cs typeface="Arial MT"/>
              </a:rPr>
              <a:t> </a:t>
            </a:r>
            <a:r>
              <a:rPr sz="1800" spc="-5" dirty="0">
                <a:latin typeface="Arial MT"/>
                <a:cs typeface="Arial MT"/>
              </a:rPr>
              <a:t>image</a:t>
            </a:r>
            <a:r>
              <a:rPr sz="1800" dirty="0">
                <a:latin typeface="Arial MT"/>
                <a:cs typeface="Arial MT"/>
              </a:rPr>
              <a:t> </a:t>
            </a:r>
            <a:r>
              <a:rPr sz="1800" spc="-55" dirty="0">
                <a:latin typeface="Arial MT"/>
                <a:cs typeface="Arial MT"/>
              </a:rPr>
              <a:t>below,\</a:t>
            </a:r>
            <a:endParaRPr sz="1800" dirty="0">
              <a:latin typeface="Arial MT"/>
              <a:cs typeface="Arial MT"/>
            </a:endParaRPr>
          </a:p>
          <a:p>
            <a:pPr>
              <a:lnSpc>
                <a:spcPct val="100000"/>
              </a:lnSpc>
              <a:spcBef>
                <a:spcPts val="35"/>
              </a:spcBef>
            </a:pPr>
            <a:endParaRPr sz="1850" dirty="0">
              <a:latin typeface="Arial MT"/>
              <a:cs typeface="Arial MT"/>
            </a:endParaRPr>
          </a:p>
          <a:p>
            <a:pPr marL="1762125">
              <a:lnSpc>
                <a:spcPct val="100000"/>
              </a:lnSpc>
              <a:tabLst>
                <a:tab pos="5151755" algn="l"/>
              </a:tabLst>
            </a:pPr>
            <a:r>
              <a:rPr sz="1800" b="1" spc="-5" dirty="0">
                <a:latin typeface="Arial"/>
                <a:cs typeface="Arial"/>
              </a:rPr>
              <a:t>A	B</a:t>
            </a:r>
            <a:endParaRPr sz="1800" dirty="0">
              <a:latin typeface="Arial"/>
              <a:cs typeface="Arial"/>
            </a:endParaRPr>
          </a:p>
        </p:txBody>
      </p:sp>
      <p:grpSp>
        <p:nvGrpSpPr>
          <p:cNvPr id="5" name="object 5"/>
          <p:cNvGrpSpPr/>
          <p:nvPr/>
        </p:nvGrpSpPr>
        <p:grpSpPr>
          <a:xfrm>
            <a:off x="6224015" y="2365248"/>
            <a:ext cx="2113915" cy="1177925"/>
            <a:chOff x="6224015" y="2365248"/>
            <a:chExt cx="2113915" cy="1177925"/>
          </a:xfrm>
        </p:grpSpPr>
        <p:sp>
          <p:nvSpPr>
            <p:cNvPr id="6" name="object 6"/>
            <p:cNvSpPr/>
            <p:nvPr/>
          </p:nvSpPr>
          <p:spPr>
            <a:xfrm>
              <a:off x="6236969" y="2378202"/>
              <a:ext cx="2087880" cy="1151890"/>
            </a:xfrm>
            <a:custGeom>
              <a:avLst/>
              <a:gdLst/>
              <a:ahLst/>
              <a:cxnLst/>
              <a:rect l="l" t="t" r="r" b="b"/>
              <a:pathLst>
                <a:path w="2087879" h="1151889">
                  <a:moveTo>
                    <a:pt x="0" y="1151763"/>
                  </a:moveTo>
                  <a:lnTo>
                    <a:pt x="2087879" y="1151763"/>
                  </a:lnTo>
                  <a:lnTo>
                    <a:pt x="2087879" y="0"/>
                  </a:lnTo>
                  <a:lnTo>
                    <a:pt x="0" y="0"/>
                  </a:lnTo>
                  <a:lnTo>
                    <a:pt x="0" y="1151763"/>
                  </a:lnTo>
                  <a:close/>
                </a:path>
              </a:pathLst>
            </a:custGeom>
            <a:ln w="25908">
              <a:solidFill>
                <a:srgbClr val="385D88"/>
              </a:solidFill>
            </a:ln>
          </p:spPr>
          <p:txBody>
            <a:bodyPr wrap="square" lIns="0" tIns="0" rIns="0" bIns="0" rtlCol="0"/>
            <a:lstStyle/>
            <a:p>
              <a:endParaRPr/>
            </a:p>
          </p:txBody>
        </p:sp>
        <p:pic>
          <p:nvPicPr>
            <p:cNvPr id="7" name="object 7"/>
            <p:cNvPicPr/>
            <p:nvPr/>
          </p:nvPicPr>
          <p:blipFill>
            <a:blip r:embed="rId2" cstate="print"/>
            <a:stretch>
              <a:fillRect/>
            </a:stretch>
          </p:blipFill>
          <p:spPr>
            <a:xfrm>
              <a:off x="6510527" y="2506980"/>
              <a:ext cx="240792" cy="242315"/>
            </a:xfrm>
            <a:prstGeom prst="rect">
              <a:avLst/>
            </a:prstGeom>
          </p:spPr>
        </p:pic>
        <p:pic>
          <p:nvPicPr>
            <p:cNvPr id="8" name="object 8"/>
            <p:cNvPicPr/>
            <p:nvPr/>
          </p:nvPicPr>
          <p:blipFill>
            <a:blip r:embed="rId2" cstate="print"/>
            <a:stretch>
              <a:fillRect/>
            </a:stretch>
          </p:blipFill>
          <p:spPr>
            <a:xfrm>
              <a:off x="6510527" y="3083052"/>
              <a:ext cx="240792" cy="242315"/>
            </a:xfrm>
            <a:prstGeom prst="rect">
              <a:avLst/>
            </a:prstGeom>
          </p:spPr>
        </p:pic>
        <p:pic>
          <p:nvPicPr>
            <p:cNvPr id="9" name="object 9"/>
            <p:cNvPicPr/>
            <p:nvPr/>
          </p:nvPicPr>
          <p:blipFill>
            <a:blip r:embed="rId3" cstate="print"/>
            <a:stretch>
              <a:fillRect/>
            </a:stretch>
          </p:blipFill>
          <p:spPr>
            <a:xfrm>
              <a:off x="7229855" y="2506980"/>
              <a:ext cx="242316" cy="242315"/>
            </a:xfrm>
            <a:prstGeom prst="rect">
              <a:avLst/>
            </a:prstGeom>
          </p:spPr>
        </p:pic>
        <p:pic>
          <p:nvPicPr>
            <p:cNvPr id="10" name="object 10"/>
            <p:cNvPicPr/>
            <p:nvPr/>
          </p:nvPicPr>
          <p:blipFill>
            <a:blip r:embed="rId4" cstate="print"/>
            <a:stretch>
              <a:fillRect/>
            </a:stretch>
          </p:blipFill>
          <p:spPr>
            <a:xfrm>
              <a:off x="7229855" y="3083052"/>
              <a:ext cx="242316" cy="242315"/>
            </a:xfrm>
            <a:prstGeom prst="rect">
              <a:avLst/>
            </a:prstGeom>
          </p:spPr>
        </p:pic>
        <p:pic>
          <p:nvPicPr>
            <p:cNvPr id="11" name="object 11"/>
            <p:cNvPicPr/>
            <p:nvPr/>
          </p:nvPicPr>
          <p:blipFill>
            <a:blip r:embed="rId4" cstate="print"/>
            <a:stretch>
              <a:fillRect/>
            </a:stretch>
          </p:blipFill>
          <p:spPr>
            <a:xfrm>
              <a:off x="7877555" y="2506980"/>
              <a:ext cx="242316" cy="242315"/>
            </a:xfrm>
            <a:prstGeom prst="rect">
              <a:avLst/>
            </a:prstGeom>
          </p:spPr>
        </p:pic>
        <p:pic>
          <p:nvPicPr>
            <p:cNvPr id="12" name="object 12"/>
            <p:cNvPicPr/>
            <p:nvPr/>
          </p:nvPicPr>
          <p:blipFill>
            <a:blip r:embed="rId3" cstate="print"/>
            <a:stretch>
              <a:fillRect/>
            </a:stretch>
          </p:blipFill>
          <p:spPr>
            <a:xfrm>
              <a:off x="7877555" y="3083052"/>
              <a:ext cx="242316" cy="242315"/>
            </a:xfrm>
            <a:prstGeom prst="rect">
              <a:avLst/>
            </a:prstGeom>
          </p:spPr>
        </p:pic>
        <p:pic>
          <p:nvPicPr>
            <p:cNvPr id="13" name="object 13"/>
            <p:cNvPicPr/>
            <p:nvPr/>
          </p:nvPicPr>
          <p:blipFill>
            <a:blip r:embed="rId5" cstate="print"/>
            <a:stretch>
              <a:fillRect/>
            </a:stretch>
          </p:blipFill>
          <p:spPr>
            <a:xfrm>
              <a:off x="6870191" y="2795016"/>
              <a:ext cx="242316" cy="242315"/>
            </a:xfrm>
            <a:prstGeom prst="rect">
              <a:avLst/>
            </a:prstGeom>
          </p:spPr>
        </p:pic>
        <p:pic>
          <p:nvPicPr>
            <p:cNvPr id="14" name="object 14"/>
            <p:cNvPicPr/>
            <p:nvPr/>
          </p:nvPicPr>
          <p:blipFill>
            <a:blip r:embed="rId5" cstate="print"/>
            <a:stretch>
              <a:fillRect/>
            </a:stretch>
          </p:blipFill>
          <p:spPr>
            <a:xfrm>
              <a:off x="7589519" y="2811780"/>
              <a:ext cx="242316" cy="242315"/>
            </a:xfrm>
            <a:prstGeom prst="rect">
              <a:avLst/>
            </a:prstGeom>
          </p:spPr>
        </p:pic>
      </p:grpSp>
      <p:grpSp>
        <p:nvGrpSpPr>
          <p:cNvPr id="15" name="object 15"/>
          <p:cNvGrpSpPr/>
          <p:nvPr/>
        </p:nvGrpSpPr>
        <p:grpSpPr>
          <a:xfrm>
            <a:off x="9662159" y="2377439"/>
            <a:ext cx="2043430" cy="1177925"/>
            <a:chOff x="9662159" y="2377439"/>
            <a:chExt cx="2043430" cy="1177925"/>
          </a:xfrm>
        </p:grpSpPr>
        <p:sp>
          <p:nvSpPr>
            <p:cNvPr id="16" name="object 16"/>
            <p:cNvSpPr/>
            <p:nvPr/>
          </p:nvSpPr>
          <p:spPr>
            <a:xfrm>
              <a:off x="9675113" y="2390393"/>
              <a:ext cx="2017395" cy="1151890"/>
            </a:xfrm>
            <a:custGeom>
              <a:avLst/>
              <a:gdLst/>
              <a:ahLst/>
              <a:cxnLst/>
              <a:rect l="l" t="t" r="r" b="b"/>
              <a:pathLst>
                <a:path w="2017395" h="1151889">
                  <a:moveTo>
                    <a:pt x="0" y="1151763"/>
                  </a:moveTo>
                  <a:lnTo>
                    <a:pt x="2017268" y="1151763"/>
                  </a:lnTo>
                  <a:lnTo>
                    <a:pt x="2017268" y="0"/>
                  </a:lnTo>
                  <a:lnTo>
                    <a:pt x="0" y="0"/>
                  </a:lnTo>
                  <a:lnTo>
                    <a:pt x="0" y="1151763"/>
                  </a:lnTo>
                  <a:close/>
                </a:path>
              </a:pathLst>
            </a:custGeom>
            <a:ln w="25908">
              <a:solidFill>
                <a:srgbClr val="385D88"/>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11173967" y="2520695"/>
              <a:ext cx="242316" cy="240791"/>
            </a:xfrm>
            <a:prstGeom prst="rect">
              <a:avLst/>
            </a:prstGeom>
          </p:spPr>
        </p:pic>
        <p:pic>
          <p:nvPicPr>
            <p:cNvPr id="18" name="object 18"/>
            <p:cNvPicPr/>
            <p:nvPr/>
          </p:nvPicPr>
          <p:blipFill>
            <a:blip r:embed="rId6" cstate="print"/>
            <a:stretch>
              <a:fillRect/>
            </a:stretch>
          </p:blipFill>
          <p:spPr>
            <a:xfrm>
              <a:off x="11173967" y="3025139"/>
              <a:ext cx="242316" cy="242315"/>
            </a:xfrm>
            <a:prstGeom prst="rect">
              <a:avLst/>
            </a:prstGeom>
          </p:spPr>
        </p:pic>
        <p:pic>
          <p:nvPicPr>
            <p:cNvPr id="19" name="object 19"/>
            <p:cNvPicPr/>
            <p:nvPr/>
          </p:nvPicPr>
          <p:blipFill>
            <a:blip r:embed="rId6" cstate="print"/>
            <a:stretch>
              <a:fillRect/>
            </a:stretch>
          </p:blipFill>
          <p:spPr>
            <a:xfrm>
              <a:off x="10885931" y="2808731"/>
              <a:ext cx="242316" cy="242315"/>
            </a:xfrm>
            <a:prstGeom prst="rect">
              <a:avLst/>
            </a:prstGeom>
          </p:spPr>
        </p:pic>
        <p:pic>
          <p:nvPicPr>
            <p:cNvPr id="20" name="object 20"/>
            <p:cNvPicPr/>
            <p:nvPr/>
          </p:nvPicPr>
          <p:blipFill>
            <a:blip r:embed="rId6" cstate="print"/>
            <a:stretch>
              <a:fillRect/>
            </a:stretch>
          </p:blipFill>
          <p:spPr>
            <a:xfrm>
              <a:off x="10597895" y="3025139"/>
              <a:ext cx="242316" cy="242315"/>
            </a:xfrm>
            <a:prstGeom prst="rect">
              <a:avLst/>
            </a:prstGeom>
          </p:spPr>
        </p:pic>
        <p:pic>
          <p:nvPicPr>
            <p:cNvPr id="21" name="object 21"/>
            <p:cNvPicPr/>
            <p:nvPr/>
          </p:nvPicPr>
          <p:blipFill>
            <a:blip r:embed="rId6" cstate="print"/>
            <a:stretch>
              <a:fillRect/>
            </a:stretch>
          </p:blipFill>
          <p:spPr>
            <a:xfrm>
              <a:off x="10597895" y="2520695"/>
              <a:ext cx="242316" cy="240791"/>
            </a:xfrm>
            <a:prstGeom prst="rect">
              <a:avLst/>
            </a:prstGeom>
          </p:spPr>
        </p:pic>
        <p:pic>
          <p:nvPicPr>
            <p:cNvPr id="22" name="object 22"/>
            <p:cNvPicPr/>
            <p:nvPr/>
          </p:nvPicPr>
          <p:blipFill>
            <a:blip r:embed="rId5" cstate="print"/>
            <a:stretch>
              <a:fillRect/>
            </a:stretch>
          </p:blipFill>
          <p:spPr>
            <a:xfrm>
              <a:off x="10309859" y="2808731"/>
              <a:ext cx="242316" cy="242315"/>
            </a:xfrm>
            <a:prstGeom prst="rect">
              <a:avLst/>
            </a:prstGeom>
          </p:spPr>
        </p:pic>
        <p:pic>
          <p:nvPicPr>
            <p:cNvPr id="23" name="object 23"/>
            <p:cNvPicPr/>
            <p:nvPr/>
          </p:nvPicPr>
          <p:blipFill>
            <a:blip r:embed="rId6" cstate="print"/>
            <a:stretch>
              <a:fillRect/>
            </a:stretch>
          </p:blipFill>
          <p:spPr>
            <a:xfrm>
              <a:off x="9950195" y="3025139"/>
              <a:ext cx="242316" cy="242315"/>
            </a:xfrm>
            <a:prstGeom prst="rect">
              <a:avLst/>
            </a:prstGeom>
          </p:spPr>
        </p:pic>
        <p:pic>
          <p:nvPicPr>
            <p:cNvPr id="24" name="object 24"/>
            <p:cNvPicPr/>
            <p:nvPr/>
          </p:nvPicPr>
          <p:blipFill>
            <a:blip r:embed="rId6" cstate="print"/>
            <a:stretch>
              <a:fillRect/>
            </a:stretch>
          </p:blipFill>
          <p:spPr>
            <a:xfrm>
              <a:off x="9950195" y="2520695"/>
              <a:ext cx="242316" cy="240791"/>
            </a:xfrm>
            <a:prstGeom prst="rect">
              <a:avLst/>
            </a:prstGeom>
          </p:spPr>
        </p:pic>
      </p:grpSp>
      <p:sp>
        <p:nvSpPr>
          <p:cNvPr id="25" name="object 25"/>
          <p:cNvSpPr txBox="1"/>
          <p:nvPr/>
        </p:nvSpPr>
        <p:spPr>
          <a:xfrm>
            <a:off x="5687314" y="4045077"/>
            <a:ext cx="5871845" cy="222059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MT"/>
                <a:cs typeface="Arial MT"/>
              </a:rPr>
              <a:t>These </a:t>
            </a:r>
            <a:r>
              <a:rPr sz="1800" spc="-15" dirty="0">
                <a:latin typeface="Arial MT"/>
                <a:cs typeface="Arial MT"/>
              </a:rPr>
              <a:t>are </a:t>
            </a:r>
            <a:r>
              <a:rPr sz="1800" spc="-5" dirty="0">
                <a:latin typeface="Arial MT"/>
                <a:cs typeface="Arial MT"/>
              </a:rPr>
              <a:t>2 </a:t>
            </a:r>
            <a:r>
              <a:rPr sz="1800" spc="-20" dirty="0">
                <a:latin typeface="Arial MT"/>
                <a:cs typeface="Arial MT"/>
              </a:rPr>
              <a:t>nodes </a:t>
            </a:r>
            <a:r>
              <a:rPr sz="1800" dirty="0">
                <a:latin typeface="Arial MT"/>
                <a:cs typeface="Arial MT"/>
              </a:rPr>
              <a:t>A </a:t>
            </a:r>
            <a:r>
              <a:rPr sz="1800" spc="-5" dirty="0">
                <a:latin typeface="Arial MT"/>
                <a:cs typeface="Arial MT"/>
              </a:rPr>
              <a:t>and </a:t>
            </a:r>
            <a:r>
              <a:rPr sz="1800" dirty="0">
                <a:latin typeface="Arial MT"/>
                <a:cs typeface="Arial MT"/>
              </a:rPr>
              <a:t>B. </a:t>
            </a:r>
            <a:r>
              <a:rPr sz="1800" spc="-35" dirty="0">
                <a:latin typeface="Arial MT"/>
                <a:cs typeface="Arial MT"/>
              </a:rPr>
              <a:t>We </a:t>
            </a:r>
            <a:r>
              <a:rPr sz="1800" spc="-15" dirty="0">
                <a:latin typeface="Arial MT"/>
                <a:cs typeface="Arial MT"/>
              </a:rPr>
              <a:t>can </a:t>
            </a:r>
            <a:r>
              <a:rPr sz="1800" spc="-5" dirty="0">
                <a:latin typeface="Arial MT"/>
                <a:cs typeface="Arial MT"/>
              </a:rPr>
              <a:t>easily </a:t>
            </a:r>
            <a:r>
              <a:rPr sz="1800" spc="-20" dirty="0">
                <a:latin typeface="Arial MT"/>
                <a:cs typeface="Arial MT"/>
              </a:rPr>
              <a:t>explain node </a:t>
            </a:r>
            <a:r>
              <a:rPr sz="1800" dirty="0">
                <a:latin typeface="Arial MT"/>
                <a:cs typeface="Arial MT"/>
              </a:rPr>
              <a:t>B </a:t>
            </a:r>
            <a:r>
              <a:rPr sz="1800" spc="-490" dirty="0">
                <a:latin typeface="Arial MT"/>
                <a:cs typeface="Arial MT"/>
              </a:rPr>
              <a:t> </a:t>
            </a:r>
            <a:r>
              <a:rPr sz="1800" spc="-5" dirty="0">
                <a:latin typeface="Arial MT"/>
                <a:cs typeface="Arial MT"/>
              </a:rPr>
              <a:t>as</a:t>
            </a:r>
            <a:r>
              <a:rPr sz="1800" spc="-15" dirty="0">
                <a:latin typeface="Arial MT"/>
                <a:cs typeface="Arial MT"/>
              </a:rPr>
              <a:t> </a:t>
            </a:r>
            <a:r>
              <a:rPr sz="1800" dirty="0">
                <a:latin typeface="Arial MT"/>
                <a:cs typeface="Arial MT"/>
              </a:rPr>
              <a:t>it</a:t>
            </a:r>
            <a:r>
              <a:rPr sz="1800" spc="-5" dirty="0">
                <a:latin typeface="Arial MT"/>
                <a:cs typeface="Arial MT"/>
              </a:rPr>
              <a:t> </a:t>
            </a:r>
            <a:r>
              <a:rPr sz="1800" spc="-20" dirty="0">
                <a:latin typeface="Arial MT"/>
                <a:cs typeface="Arial MT"/>
              </a:rPr>
              <a:t>requires</a:t>
            </a:r>
            <a:r>
              <a:rPr sz="1800" spc="15" dirty="0">
                <a:latin typeface="Arial MT"/>
                <a:cs typeface="Arial MT"/>
              </a:rPr>
              <a:t> </a:t>
            </a:r>
            <a:r>
              <a:rPr sz="1800" spc="-5" dirty="0">
                <a:latin typeface="Arial MT"/>
                <a:cs typeface="Arial MT"/>
              </a:rPr>
              <a:t>less</a:t>
            </a:r>
            <a:r>
              <a:rPr sz="1800" spc="15" dirty="0">
                <a:latin typeface="Arial MT"/>
                <a:cs typeface="Arial MT"/>
              </a:rPr>
              <a:t> </a:t>
            </a:r>
            <a:r>
              <a:rPr sz="1800" spc="-20" dirty="0">
                <a:latin typeface="Arial MT"/>
                <a:cs typeface="Arial MT"/>
              </a:rPr>
              <a:t>information</a:t>
            </a:r>
            <a:r>
              <a:rPr sz="1800" dirty="0">
                <a:latin typeface="Arial MT"/>
                <a:cs typeface="Arial MT"/>
              </a:rPr>
              <a:t> </a:t>
            </a:r>
            <a:r>
              <a:rPr sz="1800" spc="-20" dirty="0">
                <a:latin typeface="Arial MT"/>
                <a:cs typeface="Arial MT"/>
              </a:rPr>
              <a:t>because</a:t>
            </a:r>
            <a:r>
              <a:rPr sz="1800" spc="10" dirty="0">
                <a:latin typeface="Arial MT"/>
                <a:cs typeface="Arial MT"/>
              </a:rPr>
              <a:t> </a:t>
            </a:r>
            <a:r>
              <a:rPr sz="1800" dirty="0">
                <a:latin typeface="Arial MT"/>
                <a:cs typeface="Arial MT"/>
              </a:rPr>
              <a:t>it</a:t>
            </a:r>
            <a:r>
              <a:rPr sz="1800" spc="-15" dirty="0">
                <a:latin typeface="Arial MT"/>
                <a:cs typeface="Arial MT"/>
              </a:rPr>
              <a:t> </a:t>
            </a:r>
            <a:r>
              <a:rPr sz="1800" spc="-5" dirty="0">
                <a:latin typeface="Arial MT"/>
                <a:cs typeface="Arial MT"/>
              </a:rPr>
              <a:t>has</a:t>
            </a:r>
            <a:r>
              <a:rPr sz="1800" spc="-10" dirty="0">
                <a:latin typeface="Arial MT"/>
                <a:cs typeface="Arial MT"/>
              </a:rPr>
              <a:t> </a:t>
            </a:r>
            <a:r>
              <a:rPr sz="1800" spc="-15" dirty="0">
                <a:latin typeface="Arial MT"/>
                <a:cs typeface="Arial MT"/>
              </a:rPr>
              <a:t>more</a:t>
            </a:r>
            <a:r>
              <a:rPr sz="1800" spc="-35" dirty="0">
                <a:latin typeface="Arial MT"/>
                <a:cs typeface="Arial MT"/>
              </a:rPr>
              <a:t> </a:t>
            </a:r>
            <a:r>
              <a:rPr sz="1800" dirty="0">
                <a:latin typeface="Arial MT"/>
                <a:cs typeface="Arial MT"/>
              </a:rPr>
              <a:t>of</a:t>
            </a:r>
            <a:r>
              <a:rPr sz="1800" spc="-20" dirty="0">
                <a:latin typeface="Arial MT"/>
                <a:cs typeface="Arial MT"/>
              </a:rPr>
              <a:t> </a:t>
            </a:r>
            <a:r>
              <a:rPr sz="1800" spc="-5" dirty="0">
                <a:latin typeface="Arial MT"/>
                <a:cs typeface="Arial MT"/>
              </a:rPr>
              <a:t>blue </a:t>
            </a:r>
            <a:r>
              <a:rPr sz="1800" spc="-490" dirty="0">
                <a:latin typeface="Arial MT"/>
                <a:cs typeface="Arial MT"/>
              </a:rPr>
              <a:t> </a:t>
            </a:r>
            <a:r>
              <a:rPr sz="1800" spc="-15" dirty="0">
                <a:latin typeface="Arial MT"/>
                <a:cs typeface="Arial MT"/>
              </a:rPr>
              <a:t>stars </a:t>
            </a:r>
            <a:r>
              <a:rPr sz="1800" spc="-5" dirty="0">
                <a:latin typeface="Arial MT"/>
                <a:cs typeface="Arial MT"/>
              </a:rPr>
              <a:t>and </a:t>
            </a:r>
            <a:r>
              <a:rPr sz="1800" spc="-15" dirty="0">
                <a:latin typeface="Arial MT"/>
                <a:cs typeface="Arial MT"/>
              </a:rPr>
              <a:t>can </a:t>
            </a:r>
            <a:r>
              <a:rPr sz="1800" spc="-5" dirty="0">
                <a:latin typeface="Arial MT"/>
                <a:cs typeface="Arial MT"/>
              </a:rPr>
              <a:t>be classified as ‘Blue </a:t>
            </a:r>
            <a:r>
              <a:rPr sz="1800" spc="10" dirty="0">
                <a:latin typeface="Arial MT"/>
                <a:cs typeface="Arial MT"/>
              </a:rPr>
              <a:t>Star’</a:t>
            </a:r>
            <a:r>
              <a:rPr sz="1800" spc="15" dirty="0">
                <a:latin typeface="Arial MT"/>
                <a:cs typeface="Arial MT"/>
              </a:rPr>
              <a:t> </a:t>
            </a:r>
            <a:r>
              <a:rPr sz="1800" spc="-45" dirty="0">
                <a:latin typeface="Arial MT"/>
                <a:cs typeface="Arial MT"/>
              </a:rPr>
              <a:t>category, </a:t>
            </a:r>
            <a:r>
              <a:rPr sz="1800" spc="-40" dirty="0">
                <a:latin typeface="Arial MT"/>
                <a:cs typeface="Arial MT"/>
              </a:rPr>
              <a:t> </a:t>
            </a:r>
            <a:r>
              <a:rPr sz="1800" spc="-60" dirty="0">
                <a:latin typeface="Arial MT"/>
                <a:cs typeface="Arial MT"/>
              </a:rPr>
              <a:t>w</a:t>
            </a:r>
            <a:r>
              <a:rPr sz="1800" spc="-25" dirty="0">
                <a:latin typeface="Arial MT"/>
                <a:cs typeface="Arial MT"/>
              </a:rPr>
              <a:t>he</a:t>
            </a:r>
            <a:r>
              <a:rPr sz="1800" spc="-15" dirty="0">
                <a:latin typeface="Arial MT"/>
                <a:cs typeface="Arial MT"/>
              </a:rPr>
              <a:t>r</a:t>
            </a:r>
            <a:r>
              <a:rPr sz="1800" spc="-5" dirty="0">
                <a:latin typeface="Arial MT"/>
                <a:cs typeface="Arial MT"/>
              </a:rPr>
              <a:t>e</a:t>
            </a:r>
            <a:r>
              <a:rPr sz="1800" spc="-30" dirty="0">
                <a:latin typeface="Arial MT"/>
                <a:cs typeface="Arial MT"/>
              </a:rPr>
              <a:t>a</a:t>
            </a:r>
            <a:r>
              <a:rPr sz="1800" dirty="0">
                <a:latin typeface="Arial MT"/>
                <a:cs typeface="Arial MT"/>
              </a:rPr>
              <a:t>s</a:t>
            </a:r>
            <a:r>
              <a:rPr sz="1800" spc="35"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N</a:t>
            </a:r>
            <a:r>
              <a:rPr sz="1800" spc="-15" dirty="0">
                <a:latin typeface="Arial MT"/>
                <a:cs typeface="Arial MT"/>
              </a:rPr>
              <a:t>o</a:t>
            </a:r>
            <a:r>
              <a:rPr sz="1800" spc="-5" dirty="0">
                <a:latin typeface="Arial MT"/>
                <a:cs typeface="Arial MT"/>
              </a:rPr>
              <a:t>de</a:t>
            </a:r>
            <a:r>
              <a:rPr sz="1800" spc="-130" dirty="0">
                <a:latin typeface="Arial MT"/>
                <a:cs typeface="Arial MT"/>
              </a:rPr>
              <a:t> </a:t>
            </a:r>
            <a:r>
              <a:rPr sz="1800" dirty="0">
                <a:latin typeface="Arial MT"/>
                <a:cs typeface="Arial MT"/>
              </a:rPr>
              <a:t>A</a:t>
            </a:r>
            <a:r>
              <a:rPr sz="1800" spc="-110" dirty="0">
                <a:latin typeface="Arial MT"/>
                <a:cs typeface="Arial MT"/>
              </a:rPr>
              <a:t> </a:t>
            </a:r>
            <a:r>
              <a:rPr sz="1800" dirty="0">
                <a:latin typeface="Arial MT"/>
                <a:cs typeface="Arial MT"/>
              </a:rPr>
              <a:t>it</a:t>
            </a:r>
            <a:r>
              <a:rPr sz="1800" spc="-20" dirty="0">
                <a:latin typeface="Arial MT"/>
                <a:cs typeface="Arial MT"/>
              </a:rPr>
              <a:t> </a:t>
            </a:r>
            <a:r>
              <a:rPr sz="1800" spc="-5" dirty="0">
                <a:latin typeface="Arial MT"/>
                <a:cs typeface="Arial MT"/>
              </a:rPr>
              <a:t>is</a:t>
            </a:r>
            <a:r>
              <a:rPr sz="1800" spc="-15" dirty="0">
                <a:latin typeface="Arial MT"/>
                <a:cs typeface="Arial MT"/>
              </a:rPr>
              <a:t> </a:t>
            </a:r>
            <a:r>
              <a:rPr sz="1800" spc="-5" dirty="0">
                <a:latin typeface="Arial MT"/>
                <a:cs typeface="Arial MT"/>
              </a:rPr>
              <a:t>e</a:t>
            </a:r>
            <a:r>
              <a:rPr sz="1800" spc="-15" dirty="0">
                <a:latin typeface="Arial MT"/>
                <a:cs typeface="Arial MT"/>
              </a:rPr>
              <a:t>q</a:t>
            </a:r>
            <a:r>
              <a:rPr sz="1800" spc="-5" dirty="0">
                <a:latin typeface="Arial MT"/>
                <a:cs typeface="Arial MT"/>
              </a:rPr>
              <a:t>u</a:t>
            </a:r>
            <a:r>
              <a:rPr sz="1800" spc="-15" dirty="0">
                <a:latin typeface="Arial MT"/>
                <a:cs typeface="Arial MT"/>
              </a:rPr>
              <a:t>a</a:t>
            </a:r>
            <a:r>
              <a:rPr sz="1800" spc="-5" dirty="0">
                <a:latin typeface="Arial MT"/>
                <a:cs typeface="Arial MT"/>
              </a:rPr>
              <a:t>l</a:t>
            </a:r>
            <a:r>
              <a:rPr sz="1800" spc="-10" dirty="0">
                <a:latin typeface="Arial MT"/>
                <a:cs typeface="Arial MT"/>
              </a:rPr>
              <a:t> </a:t>
            </a:r>
            <a:r>
              <a:rPr sz="1800" spc="-15" dirty="0">
                <a:latin typeface="Arial MT"/>
                <a:cs typeface="Arial MT"/>
              </a:rPr>
              <a:t>m</a:t>
            </a:r>
            <a:r>
              <a:rPr sz="1800" spc="-25" dirty="0">
                <a:latin typeface="Arial MT"/>
                <a:cs typeface="Arial MT"/>
              </a:rPr>
              <a:t>ix</a:t>
            </a:r>
            <a:r>
              <a:rPr sz="1800" spc="-10" dirty="0">
                <a:latin typeface="Arial MT"/>
                <a:cs typeface="Arial MT"/>
              </a:rPr>
              <a:t>t</a:t>
            </a:r>
            <a:r>
              <a:rPr sz="1800" spc="-25" dirty="0">
                <a:latin typeface="Arial MT"/>
                <a:cs typeface="Arial MT"/>
              </a:rPr>
              <a:t>u</a:t>
            </a:r>
            <a:r>
              <a:rPr sz="1800" spc="-15" dirty="0">
                <a:latin typeface="Arial MT"/>
                <a:cs typeface="Arial MT"/>
              </a:rPr>
              <a:t>r</a:t>
            </a:r>
            <a:r>
              <a:rPr sz="1800" spc="-5" dirty="0">
                <a:latin typeface="Arial MT"/>
                <a:cs typeface="Arial MT"/>
              </a:rPr>
              <a:t>e</a:t>
            </a:r>
            <a:r>
              <a:rPr sz="1800" spc="5" dirty="0">
                <a:latin typeface="Arial MT"/>
                <a:cs typeface="Arial MT"/>
              </a:rPr>
              <a:t> </a:t>
            </a:r>
            <a:r>
              <a:rPr sz="1800" dirty="0">
                <a:latin typeface="Arial MT"/>
                <a:cs typeface="Arial MT"/>
              </a:rPr>
              <a:t>of</a:t>
            </a:r>
            <a:r>
              <a:rPr sz="1800" spc="-25" dirty="0">
                <a:latin typeface="Arial MT"/>
                <a:cs typeface="Arial MT"/>
              </a:rPr>
              <a:t> </a:t>
            </a:r>
            <a:r>
              <a:rPr sz="1800" spc="-5" dirty="0">
                <a:latin typeface="Arial MT"/>
                <a:cs typeface="Arial MT"/>
              </a:rPr>
              <a:t>b</a:t>
            </a:r>
            <a:r>
              <a:rPr sz="1800" spc="-15" dirty="0">
                <a:latin typeface="Arial MT"/>
                <a:cs typeface="Arial MT"/>
              </a:rPr>
              <a:t>o</a:t>
            </a:r>
            <a:r>
              <a:rPr sz="1800" dirty="0">
                <a:latin typeface="Arial MT"/>
                <a:cs typeface="Arial MT"/>
              </a:rPr>
              <a:t>th</a:t>
            </a:r>
            <a:r>
              <a:rPr sz="1800" spc="-25" dirty="0">
                <a:latin typeface="Arial MT"/>
                <a:cs typeface="Arial MT"/>
              </a:rPr>
              <a:t> </a:t>
            </a:r>
            <a:r>
              <a:rPr sz="1800" spc="-5" dirty="0">
                <a:latin typeface="Arial MT"/>
                <a:cs typeface="Arial MT"/>
              </a:rPr>
              <a:t>b</a:t>
            </a:r>
            <a:r>
              <a:rPr sz="1800" spc="-15" dirty="0">
                <a:latin typeface="Arial MT"/>
                <a:cs typeface="Arial MT"/>
              </a:rPr>
              <a:t>l</a:t>
            </a:r>
            <a:r>
              <a:rPr sz="1800" spc="-5" dirty="0">
                <a:latin typeface="Arial MT"/>
                <a:cs typeface="Arial MT"/>
              </a:rPr>
              <a:t>ue</a:t>
            </a:r>
            <a:r>
              <a:rPr sz="1800" spc="-20" dirty="0">
                <a:latin typeface="Arial MT"/>
                <a:cs typeface="Arial MT"/>
              </a:rPr>
              <a:t> </a:t>
            </a:r>
            <a:r>
              <a:rPr sz="1800" spc="-5" dirty="0">
                <a:latin typeface="Arial MT"/>
                <a:cs typeface="Arial MT"/>
              </a:rPr>
              <a:t>a</a:t>
            </a:r>
            <a:r>
              <a:rPr sz="1800" spc="-15" dirty="0">
                <a:latin typeface="Arial MT"/>
                <a:cs typeface="Arial MT"/>
              </a:rPr>
              <a:t>n</a:t>
            </a:r>
            <a:r>
              <a:rPr sz="1800" spc="-5" dirty="0">
                <a:latin typeface="Arial MT"/>
                <a:cs typeface="Arial MT"/>
              </a:rPr>
              <a:t>d   </a:t>
            </a:r>
            <a:r>
              <a:rPr sz="1800" spc="-15" dirty="0">
                <a:latin typeface="Arial MT"/>
                <a:cs typeface="Arial MT"/>
              </a:rPr>
              <a:t>red.</a:t>
            </a:r>
            <a:r>
              <a:rPr sz="1800" spc="-10" dirty="0">
                <a:latin typeface="Arial MT"/>
                <a:cs typeface="Arial MT"/>
              </a:rPr>
              <a:t> </a:t>
            </a:r>
            <a:r>
              <a:rPr sz="1800" spc="-5" dirty="0">
                <a:latin typeface="Arial MT"/>
                <a:cs typeface="Arial MT"/>
              </a:rPr>
              <a:t>Node</a:t>
            </a:r>
            <a:r>
              <a:rPr sz="1800" spc="-20" dirty="0">
                <a:latin typeface="Arial MT"/>
                <a:cs typeface="Arial MT"/>
              </a:rPr>
              <a:t> </a:t>
            </a:r>
            <a:r>
              <a:rPr sz="1800" dirty="0">
                <a:latin typeface="Arial MT"/>
                <a:cs typeface="Arial MT"/>
              </a:rPr>
              <a:t>B</a:t>
            </a:r>
            <a:r>
              <a:rPr sz="1800" spc="-5" dirty="0">
                <a:latin typeface="Arial MT"/>
                <a:cs typeface="Arial MT"/>
              </a:rPr>
              <a:t> is</a:t>
            </a:r>
            <a:r>
              <a:rPr sz="1800" spc="480" dirty="0">
                <a:latin typeface="Arial MT"/>
                <a:cs typeface="Arial MT"/>
              </a:rPr>
              <a:t> </a:t>
            </a:r>
            <a:r>
              <a:rPr sz="1800" spc="-5" dirty="0">
                <a:latin typeface="Arial MT"/>
                <a:cs typeface="Arial MT"/>
              </a:rPr>
              <a:t>called</a:t>
            </a:r>
            <a:r>
              <a:rPr sz="1800" spc="-30" dirty="0">
                <a:latin typeface="Arial MT"/>
                <a:cs typeface="Arial MT"/>
              </a:rPr>
              <a:t> </a:t>
            </a:r>
            <a:r>
              <a:rPr sz="1800" spc="-5" dirty="0">
                <a:latin typeface="Arial MT"/>
                <a:cs typeface="Arial MT"/>
              </a:rPr>
              <a:t>as</a:t>
            </a:r>
            <a:r>
              <a:rPr sz="1800" spc="-10" dirty="0">
                <a:latin typeface="Arial MT"/>
                <a:cs typeface="Arial MT"/>
              </a:rPr>
              <a:t> </a:t>
            </a:r>
            <a:r>
              <a:rPr sz="1800" spc="-5" dirty="0">
                <a:latin typeface="Arial MT"/>
                <a:cs typeface="Arial MT"/>
              </a:rPr>
              <a:t>a</a:t>
            </a:r>
            <a:r>
              <a:rPr sz="1800" spc="-15" dirty="0">
                <a:latin typeface="Arial MT"/>
                <a:cs typeface="Arial MT"/>
              </a:rPr>
              <a:t> pure</a:t>
            </a:r>
            <a:r>
              <a:rPr sz="1800" spc="-40" dirty="0">
                <a:latin typeface="Arial MT"/>
                <a:cs typeface="Arial MT"/>
              </a:rPr>
              <a:t> </a:t>
            </a:r>
            <a:r>
              <a:rPr sz="1800" spc="-20" dirty="0">
                <a:latin typeface="Arial MT"/>
                <a:cs typeface="Arial MT"/>
              </a:rPr>
              <a:t>node/</a:t>
            </a:r>
            <a:r>
              <a:rPr sz="1800" spc="10" dirty="0">
                <a:latin typeface="Arial MT"/>
                <a:cs typeface="Arial MT"/>
              </a:rPr>
              <a:t> </a:t>
            </a:r>
            <a:r>
              <a:rPr sz="1800" spc="-20" dirty="0">
                <a:latin typeface="Arial MT"/>
                <a:cs typeface="Arial MT"/>
              </a:rPr>
              <a:t>homogenous</a:t>
            </a:r>
            <a:r>
              <a:rPr sz="1800" spc="95" dirty="0">
                <a:latin typeface="Arial MT"/>
                <a:cs typeface="Arial MT"/>
              </a:rPr>
              <a:t> </a:t>
            </a:r>
            <a:r>
              <a:rPr sz="1800" spc="-25" dirty="0">
                <a:latin typeface="Arial MT"/>
                <a:cs typeface="Arial MT"/>
              </a:rPr>
              <a:t>node. </a:t>
            </a:r>
            <a:r>
              <a:rPr sz="1800" spc="-20" dirty="0">
                <a:latin typeface="Arial MT"/>
                <a:cs typeface="Arial MT"/>
              </a:rPr>
              <a:t> Constructing </a:t>
            </a:r>
            <a:r>
              <a:rPr sz="1800" spc="-5" dirty="0">
                <a:latin typeface="Arial MT"/>
                <a:cs typeface="Arial MT"/>
              </a:rPr>
              <a:t>a decision </a:t>
            </a:r>
            <a:r>
              <a:rPr sz="1800" spc="-15" dirty="0">
                <a:latin typeface="Arial MT"/>
                <a:cs typeface="Arial MT"/>
              </a:rPr>
              <a:t>tree </a:t>
            </a:r>
            <a:r>
              <a:rPr sz="1800" spc="-5" dirty="0">
                <a:latin typeface="Arial MT"/>
                <a:cs typeface="Arial MT"/>
              </a:rPr>
              <a:t>is all about finding </a:t>
            </a:r>
            <a:r>
              <a:rPr sz="1800" spc="-15" dirty="0">
                <a:latin typeface="Arial MT"/>
                <a:cs typeface="Arial MT"/>
              </a:rPr>
              <a:t>attribute </a:t>
            </a:r>
            <a:r>
              <a:rPr sz="1800" spc="-10" dirty="0">
                <a:latin typeface="Arial MT"/>
                <a:cs typeface="Arial MT"/>
              </a:rPr>
              <a:t> </a:t>
            </a:r>
            <a:r>
              <a:rPr sz="1800" spc="-15" dirty="0">
                <a:latin typeface="Arial MT"/>
                <a:cs typeface="Arial MT"/>
              </a:rPr>
              <a:t>that returns </a:t>
            </a:r>
            <a:r>
              <a:rPr sz="1800" dirty="0">
                <a:latin typeface="Arial MT"/>
                <a:cs typeface="Arial MT"/>
              </a:rPr>
              <a:t>the </a:t>
            </a:r>
            <a:r>
              <a:rPr sz="1800" spc="-5" dirty="0">
                <a:latin typeface="Arial MT"/>
                <a:cs typeface="Arial MT"/>
              </a:rPr>
              <a:t>highest</a:t>
            </a:r>
            <a:r>
              <a:rPr sz="1800" dirty="0">
                <a:latin typeface="Arial MT"/>
                <a:cs typeface="Arial MT"/>
              </a:rPr>
              <a:t> </a:t>
            </a:r>
            <a:r>
              <a:rPr sz="1800" spc="-20" dirty="0">
                <a:latin typeface="Arial MT"/>
                <a:cs typeface="Arial MT"/>
              </a:rPr>
              <a:t>information gain </a:t>
            </a:r>
            <a:r>
              <a:rPr sz="1800" dirty="0">
                <a:latin typeface="Arial MT"/>
                <a:cs typeface="Arial MT"/>
              </a:rPr>
              <a:t>(i.e., the </a:t>
            </a:r>
            <a:r>
              <a:rPr sz="1800" spc="-15" dirty="0">
                <a:latin typeface="Arial MT"/>
                <a:cs typeface="Arial MT"/>
              </a:rPr>
              <a:t>most </a:t>
            </a:r>
            <a:r>
              <a:rPr sz="1800" spc="-10" dirty="0">
                <a:latin typeface="Arial MT"/>
                <a:cs typeface="Arial MT"/>
              </a:rPr>
              <a:t> </a:t>
            </a:r>
            <a:r>
              <a:rPr sz="1800" spc="-20" dirty="0">
                <a:latin typeface="Arial MT"/>
                <a:cs typeface="Arial MT"/>
              </a:rPr>
              <a:t>homogeneous</a:t>
            </a:r>
            <a:r>
              <a:rPr sz="1800" spc="90" dirty="0">
                <a:latin typeface="Arial MT"/>
                <a:cs typeface="Arial MT"/>
              </a:rPr>
              <a:t> </a:t>
            </a:r>
            <a:r>
              <a:rPr sz="1800" spc="-15" dirty="0">
                <a:latin typeface="Arial MT"/>
                <a:cs typeface="Arial MT"/>
              </a:rPr>
              <a:t>branches).</a:t>
            </a:r>
            <a:endParaRPr sz="1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8575" y="2593340"/>
            <a:ext cx="248094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latin typeface="Times New Roman"/>
                <a:cs typeface="Times New Roman"/>
              </a:rPr>
              <a:t>Entropy</a:t>
            </a:r>
            <a:endParaRPr sz="6000">
              <a:latin typeface="Times New Roman"/>
              <a:cs typeface="Times New Roman"/>
            </a:endParaRPr>
          </a:p>
        </p:txBody>
      </p:sp>
      <p:sp>
        <p:nvSpPr>
          <p:cNvPr id="3" name="object 3"/>
          <p:cNvSpPr txBox="1"/>
          <p:nvPr/>
        </p:nvSpPr>
        <p:spPr>
          <a:xfrm>
            <a:off x="5168646" y="278129"/>
            <a:ext cx="6569075" cy="1243289"/>
          </a:xfrm>
          <a:prstGeom prst="rect">
            <a:avLst/>
          </a:prstGeom>
        </p:spPr>
        <p:txBody>
          <a:bodyPr vert="horz" wrap="square" lIns="0" tIns="12065" rIns="0" bIns="0" rtlCol="0">
            <a:spAutoFit/>
          </a:bodyPr>
          <a:lstStyle/>
          <a:p>
            <a:pPr marL="12700" marR="478155">
              <a:lnSpc>
                <a:spcPct val="100000"/>
              </a:lnSpc>
              <a:spcBef>
                <a:spcPts val="95"/>
              </a:spcBef>
            </a:pPr>
            <a:r>
              <a:rPr sz="1600" spc="-135" dirty="0">
                <a:latin typeface="Arial MT"/>
                <a:cs typeface="Arial MT"/>
              </a:rPr>
              <a:t>To</a:t>
            </a:r>
            <a:r>
              <a:rPr sz="1600" spc="-145" dirty="0">
                <a:latin typeface="Arial MT"/>
                <a:cs typeface="Arial MT"/>
              </a:rPr>
              <a:t> </a:t>
            </a:r>
            <a:r>
              <a:rPr sz="1600" spc="-15" dirty="0">
                <a:latin typeface="Arial MT"/>
                <a:cs typeface="Arial MT"/>
              </a:rPr>
              <a:t>measure</a:t>
            </a:r>
            <a:r>
              <a:rPr sz="1600" spc="10" dirty="0">
                <a:latin typeface="Arial MT"/>
                <a:cs typeface="Arial MT"/>
              </a:rPr>
              <a:t> </a:t>
            </a:r>
            <a:r>
              <a:rPr sz="1600" spc="-5" dirty="0">
                <a:latin typeface="Arial MT"/>
                <a:cs typeface="Arial MT"/>
              </a:rPr>
              <a:t>the</a:t>
            </a:r>
            <a:r>
              <a:rPr sz="1600" spc="-10" dirty="0">
                <a:latin typeface="Arial MT"/>
                <a:cs typeface="Arial MT"/>
              </a:rPr>
              <a:t> </a:t>
            </a:r>
            <a:r>
              <a:rPr sz="1600" spc="-20" dirty="0">
                <a:latin typeface="Arial MT"/>
                <a:cs typeface="Arial MT"/>
              </a:rPr>
              <a:t>randomness</a:t>
            </a:r>
            <a:r>
              <a:rPr sz="1600" spc="15" dirty="0">
                <a:latin typeface="Arial MT"/>
                <a:cs typeface="Arial MT"/>
              </a:rPr>
              <a:t> </a:t>
            </a:r>
            <a:r>
              <a:rPr sz="1600" spc="-5" dirty="0">
                <a:latin typeface="Arial MT"/>
                <a:cs typeface="Arial MT"/>
              </a:rPr>
              <a:t>or</a:t>
            </a:r>
            <a:r>
              <a:rPr sz="1600" dirty="0">
                <a:latin typeface="Arial MT"/>
                <a:cs typeface="Arial MT"/>
              </a:rPr>
              <a:t> </a:t>
            </a:r>
            <a:r>
              <a:rPr sz="1600" spc="-15" dirty="0">
                <a:latin typeface="Arial MT"/>
                <a:cs typeface="Arial MT"/>
              </a:rPr>
              <a:t>uncertainty</a:t>
            </a:r>
            <a:r>
              <a:rPr sz="1600" spc="5" dirty="0">
                <a:latin typeface="Arial MT"/>
                <a:cs typeface="Arial MT"/>
              </a:rPr>
              <a:t> </a:t>
            </a:r>
            <a:r>
              <a:rPr sz="1600" spc="-5" dirty="0">
                <a:latin typeface="Arial MT"/>
                <a:cs typeface="Arial MT"/>
              </a:rPr>
              <a:t>of</a:t>
            </a:r>
            <a:r>
              <a:rPr sz="1600" dirty="0">
                <a:latin typeface="Arial MT"/>
                <a:cs typeface="Arial MT"/>
              </a:rPr>
              <a:t> </a:t>
            </a:r>
            <a:r>
              <a:rPr sz="1600" spc="-5" dirty="0">
                <a:latin typeface="Arial MT"/>
                <a:cs typeface="Arial MT"/>
              </a:rPr>
              <a:t>a</a:t>
            </a:r>
            <a:r>
              <a:rPr sz="1600" dirty="0">
                <a:latin typeface="Arial MT"/>
                <a:cs typeface="Arial MT"/>
              </a:rPr>
              <a:t> </a:t>
            </a:r>
            <a:r>
              <a:rPr sz="1600" spc="-20" dirty="0">
                <a:latin typeface="Arial MT"/>
                <a:cs typeface="Arial MT"/>
              </a:rPr>
              <a:t>random</a:t>
            </a:r>
            <a:r>
              <a:rPr sz="1600" spc="-35" dirty="0">
                <a:latin typeface="Arial MT"/>
                <a:cs typeface="Arial MT"/>
              </a:rPr>
              <a:t> </a:t>
            </a:r>
            <a:r>
              <a:rPr sz="1600" spc="-15" dirty="0">
                <a:latin typeface="Arial MT"/>
                <a:cs typeface="Arial MT"/>
              </a:rPr>
              <a:t>variable</a:t>
            </a:r>
            <a:r>
              <a:rPr sz="1600" spc="-5" dirty="0">
                <a:latin typeface="Arial MT"/>
                <a:cs typeface="Arial MT"/>
              </a:rPr>
              <a:t> X</a:t>
            </a:r>
            <a:r>
              <a:rPr sz="1600" spc="-10" dirty="0">
                <a:latin typeface="Arial MT"/>
                <a:cs typeface="Arial MT"/>
              </a:rPr>
              <a:t> </a:t>
            </a:r>
            <a:r>
              <a:rPr sz="1600" spc="-5" dirty="0">
                <a:latin typeface="Arial MT"/>
                <a:cs typeface="Arial MT"/>
              </a:rPr>
              <a:t>is </a:t>
            </a:r>
            <a:r>
              <a:rPr sz="1600" spc="-430" dirty="0">
                <a:latin typeface="Arial MT"/>
                <a:cs typeface="Arial MT"/>
              </a:rPr>
              <a:t> </a:t>
            </a:r>
            <a:r>
              <a:rPr sz="1600" spc="-15" dirty="0">
                <a:latin typeface="Arial MT"/>
                <a:cs typeface="Arial MT"/>
              </a:rPr>
              <a:t>defined</a:t>
            </a:r>
            <a:r>
              <a:rPr lang="en-US" sz="1600" spc="-15" dirty="0">
                <a:latin typeface="Arial MT"/>
                <a:cs typeface="Arial MT"/>
              </a:rPr>
              <a:t> </a:t>
            </a:r>
            <a:r>
              <a:rPr sz="1600" spc="-10" dirty="0">
                <a:latin typeface="Arial MT"/>
                <a:cs typeface="Arial MT"/>
              </a:rPr>
              <a:t>by</a:t>
            </a:r>
            <a:r>
              <a:rPr sz="1600" spc="-5" dirty="0">
                <a:latin typeface="Arial MT"/>
                <a:cs typeface="Arial MT"/>
              </a:rPr>
              <a:t> </a:t>
            </a:r>
            <a:r>
              <a:rPr sz="1600" b="1" spc="-20" dirty="0">
                <a:latin typeface="Arial"/>
                <a:cs typeface="Arial"/>
              </a:rPr>
              <a:t>Entropy</a:t>
            </a:r>
            <a:r>
              <a:rPr sz="1600" spc="-20" dirty="0">
                <a:latin typeface="Arial MT"/>
                <a:cs typeface="Arial MT"/>
              </a:rPr>
              <a:t>.</a:t>
            </a:r>
            <a:r>
              <a:rPr sz="1600" spc="45" dirty="0">
                <a:latin typeface="Arial MT"/>
                <a:cs typeface="Arial MT"/>
              </a:rPr>
              <a:t> </a:t>
            </a:r>
            <a:r>
              <a:rPr sz="1600" spc="-5" dirty="0">
                <a:latin typeface="Arial MT"/>
                <a:cs typeface="Arial MT"/>
              </a:rPr>
              <a:t>If</a:t>
            </a:r>
            <a:r>
              <a:rPr sz="1600" dirty="0">
                <a:latin typeface="Arial MT"/>
                <a:cs typeface="Arial MT"/>
              </a:rPr>
              <a:t> </a:t>
            </a:r>
            <a:r>
              <a:rPr sz="1600" spc="-5" dirty="0">
                <a:latin typeface="Arial MT"/>
                <a:cs typeface="Arial MT"/>
              </a:rPr>
              <a:t>the</a:t>
            </a:r>
            <a:r>
              <a:rPr sz="1600" spc="5" dirty="0">
                <a:latin typeface="Arial MT"/>
                <a:cs typeface="Arial MT"/>
              </a:rPr>
              <a:t> </a:t>
            </a:r>
            <a:r>
              <a:rPr sz="1600" spc="-5" dirty="0">
                <a:latin typeface="Arial MT"/>
                <a:cs typeface="Arial MT"/>
              </a:rPr>
              <a:t>sample </a:t>
            </a:r>
            <a:r>
              <a:rPr sz="1600" spc="-10" dirty="0">
                <a:latin typeface="Arial MT"/>
                <a:cs typeface="Arial MT"/>
              </a:rPr>
              <a:t>is</a:t>
            </a:r>
            <a:r>
              <a:rPr sz="1600" spc="-25" dirty="0">
                <a:latin typeface="Arial MT"/>
                <a:cs typeface="Arial MT"/>
              </a:rPr>
              <a:t> </a:t>
            </a:r>
            <a:r>
              <a:rPr sz="1600" spc="-15" dirty="0">
                <a:latin typeface="Arial MT"/>
                <a:cs typeface="Arial MT"/>
              </a:rPr>
              <a:t>completely</a:t>
            </a:r>
            <a:r>
              <a:rPr sz="1600" spc="-10" dirty="0">
                <a:latin typeface="Arial MT"/>
                <a:cs typeface="Arial MT"/>
              </a:rPr>
              <a:t> </a:t>
            </a:r>
            <a:r>
              <a:rPr sz="1600" spc="-20" dirty="0">
                <a:latin typeface="Arial MT"/>
                <a:cs typeface="Arial MT"/>
              </a:rPr>
              <a:t>homogeneous</a:t>
            </a:r>
            <a:r>
              <a:rPr sz="1600" spc="20" dirty="0">
                <a:latin typeface="Arial MT"/>
                <a:cs typeface="Arial MT"/>
              </a:rPr>
              <a:t> </a:t>
            </a:r>
            <a:r>
              <a:rPr sz="1600" spc="-5" dirty="0">
                <a:latin typeface="Arial MT"/>
                <a:cs typeface="Arial MT"/>
              </a:rPr>
              <a:t>the </a:t>
            </a:r>
            <a:r>
              <a:rPr sz="1600" spc="-20" dirty="0">
                <a:latin typeface="Arial MT"/>
                <a:cs typeface="Arial MT"/>
              </a:rPr>
              <a:t>entropy</a:t>
            </a:r>
            <a:r>
              <a:rPr sz="1600" spc="25" dirty="0">
                <a:latin typeface="Arial MT"/>
                <a:cs typeface="Arial MT"/>
              </a:rPr>
              <a:t> </a:t>
            </a:r>
            <a:r>
              <a:rPr sz="1600" dirty="0">
                <a:latin typeface="Arial MT"/>
                <a:cs typeface="Arial MT"/>
              </a:rPr>
              <a:t>is</a:t>
            </a:r>
            <a:r>
              <a:rPr sz="1600" spc="-15" dirty="0">
                <a:latin typeface="Arial MT"/>
                <a:cs typeface="Arial MT"/>
              </a:rPr>
              <a:t> </a:t>
            </a:r>
            <a:r>
              <a:rPr sz="1600" spc="-25" dirty="0">
                <a:latin typeface="Arial MT"/>
                <a:cs typeface="Arial MT"/>
              </a:rPr>
              <a:t>zero </a:t>
            </a:r>
            <a:r>
              <a:rPr sz="1600" spc="-430" dirty="0">
                <a:latin typeface="Arial MT"/>
                <a:cs typeface="Arial MT"/>
              </a:rPr>
              <a:t> </a:t>
            </a:r>
            <a:r>
              <a:rPr sz="1600" spc="-5" dirty="0">
                <a:latin typeface="Arial MT"/>
                <a:cs typeface="Arial MT"/>
              </a:rPr>
              <a:t>and</a:t>
            </a:r>
            <a:r>
              <a:rPr sz="1600" spc="-20" dirty="0">
                <a:latin typeface="Arial MT"/>
                <a:cs typeface="Arial MT"/>
              </a:rPr>
              <a:t> </a:t>
            </a:r>
            <a:r>
              <a:rPr sz="1600" spc="-5" dirty="0">
                <a:latin typeface="Arial MT"/>
                <a:cs typeface="Arial MT"/>
              </a:rPr>
              <a:t>if</a:t>
            </a:r>
            <a:r>
              <a:rPr sz="1600" spc="200" dirty="0">
                <a:latin typeface="Arial MT"/>
                <a:cs typeface="Arial MT"/>
              </a:rPr>
              <a:t> </a:t>
            </a:r>
            <a:r>
              <a:rPr sz="1600" spc="-5" dirty="0">
                <a:latin typeface="Arial MT"/>
                <a:cs typeface="Arial MT"/>
              </a:rPr>
              <a:t>the</a:t>
            </a:r>
            <a:r>
              <a:rPr lang="en-US" sz="1600" spc="-5" dirty="0">
                <a:latin typeface="Arial MT"/>
                <a:cs typeface="Arial MT"/>
              </a:rPr>
              <a:t> </a:t>
            </a:r>
            <a:r>
              <a:rPr sz="1600" spc="-5" dirty="0">
                <a:latin typeface="Arial MT"/>
                <a:cs typeface="Arial MT"/>
              </a:rPr>
              <a:t>sample</a:t>
            </a:r>
            <a:r>
              <a:rPr sz="1600" spc="-40" dirty="0">
                <a:latin typeface="Arial MT"/>
                <a:cs typeface="Arial MT"/>
              </a:rPr>
              <a:t> </a:t>
            </a:r>
            <a:r>
              <a:rPr sz="1600" spc="-5" dirty="0">
                <a:latin typeface="Arial MT"/>
                <a:cs typeface="Arial MT"/>
              </a:rPr>
              <a:t>is</a:t>
            </a:r>
            <a:r>
              <a:rPr sz="1600" spc="-15" dirty="0">
                <a:latin typeface="Arial MT"/>
                <a:cs typeface="Arial MT"/>
              </a:rPr>
              <a:t> </a:t>
            </a:r>
            <a:r>
              <a:rPr sz="1600" spc="-5" dirty="0">
                <a:latin typeface="Arial MT"/>
                <a:cs typeface="Arial MT"/>
              </a:rPr>
              <a:t>an</a:t>
            </a:r>
            <a:r>
              <a:rPr sz="1600" spc="-10" dirty="0">
                <a:latin typeface="Arial MT"/>
                <a:cs typeface="Arial MT"/>
              </a:rPr>
              <a:t> </a:t>
            </a:r>
            <a:r>
              <a:rPr sz="1600" spc="-5" dirty="0">
                <a:latin typeface="Arial MT"/>
                <a:cs typeface="Arial MT"/>
              </a:rPr>
              <a:t>equally</a:t>
            </a:r>
            <a:r>
              <a:rPr sz="1600" spc="-40" dirty="0">
                <a:latin typeface="Arial MT"/>
                <a:cs typeface="Arial MT"/>
              </a:rPr>
              <a:t> </a:t>
            </a:r>
            <a:r>
              <a:rPr sz="1600" spc="-10" dirty="0">
                <a:latin typeface="Arial MT"/>
                <a:cs typeface="Arial MT"/>
              </a:rPr>
              <a:t>divided</a:t>
            </a:r>
            <a:r>
              <a:rPr sz="1600" spc="-40" dirty="0">
                <a:latin typeface="Arial MT"/>
                <a:cs typeface="Arial MT"/>
              </a:rPr>
              <a:t> </a:t>
            </a:r>
            <a:r>
              <a:rPr sz="1600" spc="-5" dirty="0">
                <a:latin typeface="Arial MT"/>
                <a:cs typeface="Arial MT"/>
              </a:rPr>
              <a:t>it</a:t>
            </a:r>
            <a:r>
              <a:rPr sz="1600" spc="-10" dirty="0">
                <a:latin typeface="Arial MT"/>
                <a:cs typeface="Arial MT"/>
              </a:rPr>
              <a:t> </a:t>
            </a:r>
            <a:r>
              <a:rPr sz="1600" spc="-5" dirty="0">
                <a:latin typeface="Arial MT"/>
                <a:cs typeface="Arial MT"/>
              </a:rPr>
              <a:t>has</a:t>
            </a:r>
            <a:r>
              <a:rPr sz="1600" dirty="0">
                <a:latin typeface="Arial MT"/>
                <a:cs typeface="Arial MT"/>
              </a:rPr>
              <a:t> </a:t>
            </a:r>
            <a:r>
              <a:rPr sz="1600" spc="-20" dirty="0">
                <a:latin typeface="Arial MT"/>
                <a:cs typeface="Arial MT"/>
              </a:rPr>
              <a:t>entropy</a:t>
            </a:r>
            <a:r>
              <a:rPr sz="1600" spc="-15" dirty="0">
                <a:latin typeface="Arial MT"/>
                <a:cs typeface="Arial MT"/>
              </a:rPr>
              <a:t> </a:t>
            </a:r>
            <a:r>
              <a:rPr sz="1600" spc="-5" dirty="0">
                <a:latin typeface="Arial MT"/>
                <a:cs typeface="Arial MT"/>
              </a:rPr>
              <a:t>of </a:t>
            </a:r>
            <a:r>
              <a:rPr sz="1600" spc="-430" dirty="0">
                <a:latin typeface="Arial MT"/>
                <a:cs typeface="Arial MT"/>
              </a:rPr>
              <a:t> </a:t>
            </a:r>
            <a:r>
              <a:rPr sz="1600" spc="-15" dirty="0">
                <a:latin typeface="Arial MT"/>
                <a:cs typeface="Arial MT"/>
              </a:rPr>
              <a:t>one.</a:t>
            </a:r>
            <a:r>
              <a:rPr sz="1600" spc="-10" dirty="0">
                <a:latin typeface="Arial MT"/>
                <a:cs typeface="Arial MT"/>
              </a:rPr>
              <a:t> </a:t>
            </a:r>
            <a:r>
              <a:rPr sz="1600" spc="-15" dirty="0">
                <a:latin typeface="Arial MT"/>
                <a:cs typeface="Arial MT"/>
              </a:rPr>
              <a:t>Entropy </a:t>
            </a:r>
            <a:r>
              <a:rPr sz="1600" spc="-5" dirty="0">
                <a:latin typeface="Arial MT"/>
                <a:cs typeface="Arial MT"/>
              </a:rPr>
              <a:t>is calculated as, </a:t>
            </a:r>
            <a:endParaRPr lang="en-US" sz="1600" spc="-5" dirty="0">
              <a:latin typeface="Arial MT"/>
              <a:cs typeface="Arial MT"/>
            </a:endParaRPr>
          </a:p>
          <a:p>
            <a:pPr marL="12700" marR="2543810">
              <a:lnSpc>
                <a:spcPct val="100000"/>
              </a:lnSpc>
            </a:pPr>
            <a:r>
              <a:rPr lang="en-US" sz="1600" spc="-5" dirty="0">
                <a:latin typeface="Arial MT"/>
                <a:cs typeface="Arial MT"/>
              </a:rPr>
              <a:t>                       </a:t>
            </a:r>
            <a:r>
              <a:rPr sz="1600" spc="-15" dirty="0">
                <a:latin typeface="Arial MT"/>
                <a:cs typeface="Arial MT"/>
              </a:rPr>
              <a:t>Entropy </a:t>
            </a:r>
            <a:r>
              <a:rPr sz="1600" spc="-5" dirty="0">
                <a:latin typeface="Arial MT"/>
                <a:cs typeface="Arial MT"/>
              </a:rPr>
              <a:t>= -p </a:t>
            </a:r>
            <a:r>
              <a:rPr sz="1600" dirty="0">
                <a:latin typeface="Arial MT"/>
                <a:cs typeface="Arial MT"/>
              </a:rPr>
              <a:t> </a:t>
            </a:r>
            <a:r>
              <a:rPr sz="1600" spc="-5" dirty="0">
                <a:latin typeface="Arial MT"/>
                <a:cs typeface="Arial MT"/>
              </a:rPr>
              <a:t>log2</a:t>
            </a:r>
            <a:r>
              <a:rPr sz="1600" spc="-40" dirty="0">
                <a:latin typeface="Arial MT"/>
                <a:cs typeface="Arial MT"/>
              </a:rPr>
              <a:t> </a:t>
            </a:r>
            <a:r>
              <a:rPr sz="1600" spc="-5" dirty="0">
                <a:latin typeface="Arial MT"/>
                <a:cs typeface="Arial MT"/>
              </a:rPr>
              <a:t>p</a:t>
            </a:r>
            <a:r>
              <a:rPr sz="1600" dirty="0">
                <a:latin typeface="Arial MT"/>
                <a:cs typeface="Arial MT"/>
              </a:rPr>
              <a:t> </a:t>
            </a:r>
            <a:r>
              <a:rPr sz="1600" spc="-5" dirty="0">
                <a:latin typeface="Arial MT"/>
                <a:cs typeface="Arial MT"/>
              </a:rPr>
              <a:t>–</a:t>
            </a:r>
            <a:r>
              <a:rPr sz="1600" dirty="0">
                <a:latin typeface="Arial MT"/>
                <a:cs typeface="Arial MT"/>
              </a:rPr>
              <a:t> </a:t>
            </a:r>
            <a:r>
              <a:rPr sz="1600" spc="-5" dirty="0">
                <a:latin typeface="Arial MT"/>
                <a:cs typeface="Arial MT"/>
              </a:rPr>
              <a:t>q</a:t>
            </a:r>
            <a:r>
              <a:rPr sz="1600" spc="-20" dirty="0">
                <a:latin typeface="Arial MT"/>
                <a:cs typeface="Arial MT"/>
              </a:rPr>
              <a:t> </a:t>
            </a:r>
            <a:r>
              <a:rPr sz="1600" spc="-5" dirty="0">
                <a:latin typeface="Arial MT"/>
                <a:cs typeface="Arial MT"/>
              </a:rPr>
              <a:t>log2</a:t>
            </a:r>
            <a:r>
              <a:rPr sz="1600" spc="60" dirty="0">
                <a:latin typeface="Arial MT"/>
                <a:cs typeface="Arial MT"/>
              </a:rPr>
              <a:t> </a:t>
            </a:r>
            <a:r>
              <a:rPr sz="1600" spc="-5" dirty="0">
                <a:latin typeface="Arial MT"/>
                <a:cs typeface="Arial MT"/>
              </a:rPr>
              <a:t>q</a:t>
            </a:r>
            <a:endParaRPr sz="1600" dirty="0">
              <a:latin typeface="Arial MT"/>
              <a:cs typeface="Arial MT"/>
            </a:endParaRPr>
          </a:p>
        </p:txBody>
      </p:sp>
      <p:sp>
        <p:nvSpPr>
          <p:cNvPr id="4" name="object 4"/>
          <p:cNvSpPr txBox="1"/>
          <p:nvPr/>
        </p:nvSpPr>
        <p:spPr>
          <a:xfrm>
            <a:off x="5168646" y="2229104"/>
            <a:ext cx="6261354" cy="513080"/>
          </a:xfrm>
          <a:prstGeom prst="rect">
            <a:avLst/>
          </a:prstGeom>
        </p:spPr>
        <p:txBody>
          <a:bodyPr vert="horz" wrap="square" lIns="0" tIns="12065" rIns="0" bIns="0" rtlCol="0">
            <a:spAutoFit/>
          </a:bodyPr>
          <a:lstStyle/>
          <a:p>
            <a:pPr marL="12700" marR="5080">
              <a:lnSpc>
                <a:spcPct val="100000"/>
              </a:lnSpc>
              <a:spcBef>
                <a:spcPts val="95"/>
              </a:spcBef>
            </a:pPr>
            <a:r>
              <a:rPr sz="1600" spc="-15" dirty="0">
                <a:latin typeface="Arial MT"/>
                <a:cs typeface="Arial MT"/>
              </a:rPr>
              <a:t>Here </a:t>
            </a:r>
            <a:r>
              <a:rPr sz="1600" spc="-5" dirty="0">
                <a:latin typeface="Arial MT"/>
                <a:cs typeface="Arial MT"/>
              </a:rPr>
              <a:t>p and q </a:t>
            </a:r>
            <a:r>
              <a:rPr sz="1600" dirty="0">
                <a:latin typeface="Arial MT"/>
                <a:cs typeface="Arial MT"/>
              </a:rPr>
              <a:t>is </a:t>
            </a:r>
            <a:r>
              <a:rPr sz="1600" spc="-15" dirty="0">
                <a:latin typeface="Arial MT"/>
                <a:cs typeface="Arial MT"/>
              </a:rPr>
              <a:t>probability </a:t>
            </a:r>
            <a:r>
              <a:rPr sz="1600" spc="-5" dirty="0">
                <a:latin typeface="Arial MT"/>
                <a:cs typeface="Arial MT"/>
              </a:rPr>
              <a:t>of </a:t>
            </a:r>
            <a:r>
              <a:rPr sz="1600" spc="-15" dirty="0">
                <a:latin typeface="Arial MT"/>
                <a:cs typeface="Arial MT"/>
              </a:rPr>
              <a:t>success </a:t>
            </a:r>
            <a:r>
              <a:rPr sz="1600" spc="-5" dirty="0">
                <a:latin typeface="Arial MT"/>
                <a:cs typeface="Arial MT"/>
              </a:rPr>
              <a:t>and </a:t>
            </a:r>
            <a:r>
              <a:rPr sz="1600" spc="-15" dirty="0">
                <a:latin typeface="Arial MT"/>
                <a:cs typeface="Arial MT"/>
              </a:rPr>
              <a:t>failure respectively </a:t>
            </a:r>
            <a:r>
              <a:rPr sz="1600" spc="-5" dirty="0">
                <a:latin typeface="Arial MT"/>
                <a:cs typeface="Arial MT"/>
              </a:rPr>
              <a:t>in </a:t>
            </a:r>
            <a:r>
              <a:rPr sz="1600" spc="-430" dirty="0">
                <a:latin typeface="Arial MT"/>
                <a:cs typeface="Arial MT"/>
              </a:rPr>
              <a:t> </a:t>
            </a:r>
            <a:r>
              <a:rPr sz="1600" spc="-15" dirty="0">
                <a:latin typeface="Arial MT"/>
                <a:cs typeface="Arial MT"/>
              </a:rPr>
              <a:t>that</a:t>
            </a:r>
            <a:r>
              <a:rPr sz="1600" spc="-5" dirty="0">
                <a:latin typeface="Arial MT"/>
                <a:cs typeface="Arial MT"/>
              </a:rPr>
              <a:t> </a:t>
            </a:r>
            <a:r>
              <a:rPr sz="1600" spc="-15" dirty="0">
                <a:latin typeface="Arial MT"/>
                <a:cs typeface="Arial MT"/>
              </a:rPr>
              <a:t>node.</a:t>
            </a:r>
            <a:r>
              <a:rPr sz="1600" spc="400" dirty="0">
                <a:latin typeface="Arial MT"/>
                <a:cs typeface="Arial MT"/>
              </a:rPr>
              <a:t> </a:t>
            </a:r>
            <a:r>
              <a:rPr sz="1600" spc="-5" dirty="0">
                <a:latin typeface="Arial MT"/>
                <a:cs typeface="Arial MT"/>
              </a:rPr>
              <a:t>The</a:t>
            </a:r>
            <a:r>
              <a:rPr sz="1600" spc="-20" dirty="0">
                <a:latin typeface="Arial MT"/>
                <a:cs typeface="Arial MT"/>
              </a:rPr>
              <a:t> </a:t>
            </a:r>
            <a:r>
              <a:rPr sz="1600" spc="-5" dirty="0">
                <a:latin typeface="Arial MT"/>
                <a:cs typeface="Arial MT"/>
              </a:rPr>
              <a:t>lesser</a:t>
            </a:r>
            <a:r>
              <a:rPr sz="1600" spc="-40" dirty="0">
                <a:latin typeface="Arial MT"/>
                <a:cs typeface="Arial MT"/>
              </a:rPr>
              <a:t> </a:t>
            </a:r>
            <a:r>
              <a:rPr sz="1600" spc="-5" dirty="0">
                <a:latin typeface="Arial MT"/>
                <a:cs typeface="Arial MT"/>
              </a:rPr>
              <a:t>the</a:t>
            </a:r>
            <a:r>
              <a:rPr sz="1600" spc="-10" dirty="0">
                <a:latin typeface="Arial MT"/>
                <a:cs typeface="Arial MT"/>
              </a:rPr>
              <a:t> </a:t>
            </a:r>
            <a:r>
              <a:rPr sz="1600" spc="-45" dirty="0">
                <a:latin typeface="Arial MT"/>
                <a:cs typeface="Arial MT"/>
              </a:rPr>
              <a:t>entropy,</a:t>
            </a:r>
            <a:r>
              <a:rPr sz="1600" dirty="0">
                <a:latin typeface="Arial MT"/>
                <a:cs typeface="Arial MT"/>
              </a:rPr>
              <a:t> </a:t>
            </a:r>
            <a:r>
              <a:rPr sz="1600" spc="-5" dirty="0">
                <a:latin typeface="Arial MT"/>
                <a:cs typeface="Arial MT"/>
              </a:rPr>
              <a:t>the</a:t>
            </a:r>
            <a:r>
              <a:rPr sz="1600" spc="-10" dirty="0">
                <a:latin typeface="Arial MT"/>
                <a:cs typeface="Arial MT"/>
              </a:rPr>
              <a:t> </a:t>
            </a:r>
            <a:r>
              <a:rPr sz="1600" spc="-15" dirty="0">
                <a:latin typeface="Arial MT"/>
                <a:cs typeface="Arial MT"/>
              </a:rPr>
              <a:t>better</a:t>
            </a:r>
            <a:r>
              <a:rPr sz="1600" spc="5" dirty="0">
                <a:latin typeface="Arial MT"/>
                <a:cs typeface="Arial MT"/>
              </a:rPr>
              <a:t> </a:t>
            </a:r>
            <a:r>
              <a:rPr sz="1600" dirty="0">
                <a:latin typeface="Arial MT"/>
                <a:cs typeface="Arial MT"/>
              </a:rPr>
              <a:t>it</a:t>
            </a:r>
            <a:r>
              <a:rPr sz="1600" spc="70" dirty="0">
                <a:latin typeface="Arial MT"/>
                <a:cs typeface="Arial MT"/>
              </a:rPr>
              <a:t> </a:t>
            </a:r>
            <a:r>
              <a:rPr sz="1600" dirty="0">
                <a:latin typeface="Arial MT"/>
                <a:cs typeface="Arial MT"/>
              </a:rPr>
              <a:t>is.</a:t>
            </a:r>
          </a:p>
        </p:txBody>
      </p:sp>
      <p:sp>
        <p:nvSpPr>
          <p:cNvPr id="5" name="object 5"/>
          <p:cNvSpPr txBox="1"/>
          <p:nvPr/>
        </p:nvSpPr>
        <p:spPr>
          <a:xfrm>
            <a:off x="5168646" y="2960623"/>
            <a:ext cx="6261354" cy="997068"/>
          </a:xfrm>
          <a:prstGeom prst="rect">
            <a:avLst/>
          </a:prstGeom>
        </p:spPr>
        <p:txBody>
          <a:bodyPr vert="horz" wrap="square" lIns="0" tIns="12065" rIns="0" bIns="0" rtlCol="0">
            <a:spAutoFit/>
          </a:bodyPr>
          <a:lstStyle/>
          <a:p>
            <a:pPr marL="12700" algn="just">
              <a:lnSpc>
                <a:spcPct val="100000"/>
              </a:lnSpc>
              <a:spcBef>
                <a:spcPts val="95"/>
              </a:spcBef>
            </a:pPr>
            <a:r>
              <a:rPr sz="1600" b="1" spc="-15" dirty="0">
                <a:latin typeface="Arial"/>
                <a:cs typeface="Arial"/>
              </a:rPr>
              <a:t>Steps</a:t>
            </a:r>
            <a:r>
              <a:rPr sz="1600" b="1" spc="-45" dirty="0">
                <a:latin typeface="Arial"/>
                <a:cs typeface="Arial"/>
              </a:rPr>
              <a:t> </a:t>
            </a:r>
            <a:r>
              <a:rPr sz="1600" b="1" spc="-15" dirty="0">
                <a:latin typeface="Arial"/>
                <a:cs typeface="Arial"/>
              </a:rPr>
              <a:t>to</a:t>
            </a:r>
            <a:r>
              <a:rPr sz="1600" b="1" dirty="0">
                <a:latin typeface="Arial"/>
                <a:cs typeface="Arial"/>
              </a:rPr>
              <a:t> </a:t>
            </a:r>
            <a:r>
              <a:rPr sz="1600" b="1" spc="-20" dirty="0">
                <a:latin typeface="Arial"/>
                <a:cs typeface="Arial"/>
              </a:rPr>
              <a:t>calculate</a:t>
            </a:r>
            <a:r>
              <a:rPr sz="1600" b="1" spc="20" dirty="0">
                <a:latin typeface="Arial"/>
                <a:cs typeface="Arial"/>
              </a:rPr>
              <a:t> </a:t>
            </a:r>
            <a:r>
              <a:rPr sz="1600" b="1" spc="-15" dirty="0">
                <a:latin typeface="Arial"/>
                <a:cs typeface="Arial"/>
              </a:rPr>
              <a:t>entropy</a:t>
            </a:r>
            <a:r>
              <a:rPr sz="1600" b="1" spc="-35" dirty="0">
                <a:latin typeface="Arial"/>
                <a:cs typeface="Arial"/>
              </a:rPr>
              <a:t> </a:t>
            </a:r>
            <a:r>
              <a:rPr sz="1600" b="1" spc="-15" dirty="0">
                <a:latin typeface="Arial"/>
                <a:cs typeface="Arial"/>
              </a:rPr>
              <a:t>for</a:t>
            </a:r>
            <a:r>
              <a:rPr sz="1600" b="1" spc="-5" dirty="0">
                <a:latin typeface="Arial"/>
                <a:cs typeface="Arial"/>
              </a:rPr>
              <a:t> a</a:t>
            </a:r>
            <a:r>
              <a:rPr sz="1600" b="1" spc="100" dirty="0">
                <a:latin typeface="Arial"/>
                <a:cs typeface="Arial"/>
              </a:rPr>
              <a:t> </a:t>
            </a:r>
            <a:r>
              <a:rPr sz="1600" b="1" spc="-5" dirty="0">
                <a:latin typeface="Arial"/>
                <a:cs typeface="Arial"/>
              </a:rPr>
              <a:t>split:</a:t>
            </a:r>
            <a:endParaRPr sz="1600" dirty="0">
              <a:latin typeface="Arial"/>
              <a:cs typeface="Arial"/>
            </a:endParaRPr>
          </a:p>
          <a:p>
            <a:pPr marL="83820" indent="-71755" algn="just">
              <a:lnSpc>
                <a:spcPct val="100000"/>
              </a:lnSpc>
              <a:buSzPct val="87500"/>
              <a:buChar char="•"/>
              <a:tabLst>
                <a:tab pos="84455" algn="l"/>
              </a:tabLst>
            </a:pPr>
            <a:r>
              <a:rPr sz="1600" spc="-5" dirty="0">
                <a:latin typeface="Arial MT"/>
                <a:cs typeface="Arial MT"/>
              </a:rPr>
              <a:t>Calculate</a:t>
            </a:r>
            <a:r>
              <a:rPr sz="1600" spc="-50" dirty="0">
                <a:latin typeface="Arial MT"/>
                <a:cs typeface="Arial MT"/>
              </a:rPr>
              <a:t> </a:t>
            </a:r>
            <a:r>
              <a:rPr sz="1600" spc="-20" dirty="0">
                <a:latin typeface="Arial MT"/>
                <a:cs typeface="Arial MT"/>
              </a:rPr>
              <a:t>entropy</a:t>
            </a:r>
            <a:r>
              <a:rPr sz="1600" spc="-25" dirty="0">
                <a:latin typeface="Arial MT"/>
                <a:cs typeface="Arial MT"/>
              </a:rPr>
              <a:t> </a:t>
            </a:r>
            <a:r>
              <a:rPr sz="1600" spc="-5" dirty="0">
                <a:latin typeface="Arial MT"/>
                <a:cs typeface="Arial MT"/>
              </a:rPr>
              <a:t>of</a:t>
            </a:r>
            <a:r>
              <a:rPr sz="1600" spc="-10" dirty="0">
                <a:latin typeface="Arial MT"/>
                <a:cs typeface="Arial MT"/>
              </a:rPr>
              <a:t> </a:t>
            </a:r>
            <a:r>
              <a:rPr sz="1600" spc="-20" dirty="0">
                <a:latin typeface="Arial MT"/>
                <a:cs typeface="Arial MT"/>
              </a:rPr>
              <a:t>parent</a:t>
            </a:r>
            <a:r>
              <a:rPr sz="1600" spc="30" dirty="0">
                <a:latin typeface="Arial MT"/>
                <a:cs typeface="Arial MT"/>
              </a:rPr>
              <a:t> </a:t>
            </a:r>
            <a:r>
              <a:rPr sz="1600" spc="-20" dirty="0">
                <a:latin typeface="Arial MT"/>
                <a:cs typeface="Arial MT"/>
              </a:rPr>
              <a:t>node</a:t>
            </a:r>
            <a:endParaRPr sz="1600" dirty="0">
              <a:latin typeface="Arial MT"/>
              <a:cs typeface="Arial MT"/>
            </a:endParaRPr>
          </a:p>
          <a:p>
            <a:pPr marL="12700" marR="297815" algn="just">
              <a:lnSpc>
                <a:spcPct val="100000"/>
              </a:lnSpc>
              <a:buSzPct val="87500"/>
              <a:buChar char="•"/>
              <a:tabLst>
                <a:tab pos="80645" algn="l"/>
              </a:tabLst>
            </a:pPr>
            <a:r>
              <a:rPr sz="1600" spc="-5" dirty="0">
                <a:latin typeface="Arial MT"/>
                <a:cs typeface="Arial MT"/>
              </a:rPr>
              <a:t>Calculate</a:t>
            </a:r>
            <a:r>
              <a:rPr sz="1600" spc="-50" dirty="0">
                <a:latin typeface="Arial MT"/>
                <a:cs typeface="Arial MT"/>
              </a:rPr>
              <a:t> </a:t>
            </a:r>
            <a:r>
              <a:rPr sz="1600" spc="-20" dirty="0">
                <a:latin typeface="Arial MT"/>
                <a:cs typeface="Arial MT"/>
              </a:rPr>
              <a:t>entropy</a:t>
            </a:r>
            <a:r>
              <a:rPr sz="1600" spc="-25" dirty="0">
                <a:latin typeface="Arial MT"/>
                <a:cs typeface="Arial MT"/>
              </a:rPr>
              <a:t> </a:t>
            </a:r>
            <a:r>
              <a:rPr sz="1600" spc="-5" dirty="0">
                <a:latin typeface="Arial MT"/>
                <a:cs typeface="Arial MT"/>
              </a:rPr>
              <a:t>of each</a:t>
            </a:r>
            <a:r>
              <a:rPr sz="1600" spc="-45" dirty="0">
                <a:latin typeface="Arial MT"/>
                <a:cs typeface="Arial MT"/>
              </a:rPr>
              <a:t> </a:t>
            </a:r>
            <a:r>
              <a:rPr sz="1600" spc="-10" dirty="0">
                <a:latin typeface="Arial MT"/>
                <a:cs typeface="Arial MT"/>
              </a:rPr>
              <a:t>individual </a:t>
            </a:r>
            <a:r>
              <a:rPr sz="1600" spc="-434" dirty="0">
                <a:latin typeface="Arial MT"/>
                <a:cs typeface="Arial MT"/>
              </a:rPr>
              <a:t> </a:t>
            </a:r>
            <a:r>
              <a:rPr sz="1600" spc="-15" dirty="0">
                <a:latin typeface="Arial MT"/>
                <a:cs typeface="Arial MT"/>
              </a:rPr>
              <a:t>node</a:t>
            </a:r>
            <a:r>
              <a:rPr sz="1600" spc="-10" dirty="0">
                <a:latin typeface="Arial MT"/>
                <a:cs typeface="Arial MT"/>
              </a:rPr>
              <a:t> </a:t>
            </a:r>
            <a:r>
              <a:rPr sz="1600" spc="-5" dirty="0">
                <a:latin typeface="Arial MT"/>
                <a:cs typeface="Arial MT"/>
              </a:rPr>
              <a:t>of split and </a:t>
            </a:r>
            <a:r>
              <a:rPr sz="1600" spc="-10" dirty="0">
                <a:latin typeface="Arial MT"/>
                <a:cs typeface="Arial MT"/>
              </a:rPr>
              <a:t>calculate </a:t>
            </a:r>
            <a:r>
              <a:rPr sz="1600" spc="-20" dirty="0">
                <a:latin typeface="Arial MT"/>
                <a:cs typeface="Arial MT"/>
              </a:rPr>
              <a:t>weighted </a:t>
            </a:r>
            <a:r>
              <a:rPr sz="1600" spc="-430" dirty="0">
                <a:latin typeface="Arial MT"/>
                <a:cs typeface="Arial MT"/>
              </a:rPr>
              <a:t> </a:t>
            </a:r>
            <a:r>
              <a:rPr sz="1600" spc="-20" dirty="0">
                <a:latin typeface="Arial MT"/>
                <a:cs typeface="Arial MT"/>
              </a:rPr>
              <a:t>average</a:t>
            </a:r>
            <a:r>
              <a:rPr lang="en-US" sz="1600" spc="-20" dirty="0">
                <a:latin typeface="Arial MT"/>
                <a:cs typeface="Arial MT"/>
              </a:rPr>
              <a:t> </a:t>
            </a:r>
            <a:r>
              <a:rPr sz="1600" spc="-5" dirty="0">
                <a:latin typeface="Arial MT"/>
                <a:cs typeface="Arial MT"/>
              </a:rPr>
              <a:t>of</a:t>
            </a:r>
            <a:r>
              <a:rPr sz="1600" spc="-10" dirty="0">
                <a:latin typeface="Arial MT"/>
                <a:cs typeface="Arial MT"/>
              </a:rPr>
              <a:t> </a:t>
            </a:r>
            <a:r>
              <a:rPr sz="1600" spc="-5" dirty="0">
                <a:latin typeface="Arial MT"/>
                <a:cs typeface="Arial MT"/>
              </a:rPr>
              <a:t>all</a:t>
            </a:r>
            <a:r>
              <a:rPr sz="1600" spc="-25" dirty="0">
                <a:latin typeface="Arial MT"/>
                <a:cs typeface="Arial MT"/>
              </a:rPr>
              <a:t> </a:t>
            </a:r>
            <a:r>
              <a:rPr sz="1600" spc="-5" dirty="0">
                <a:latin typeface="Arial MT"/>
                <a:cs typeface="Arial MT"/>
              </a:rPr>
              <a:t>sub-nodes</a:t>
            </a:r>
            <a:r>
              <a:rPr sz="1600" spc="-35" dirty="0">
                <a:latin typeface="Arial MT"/>
                <a:cs typeface="Arial MT"/>
              </a:rPr>
              <a:t> </a:t>
            </a:r>
            <a:r>
              <a:rPr sz="1600" spc="-15" dirty="0">
                <a:latin typeface="Arial MT"/>
                <a:cs typeface="Arial MT"/>
              </a:rPr>
              <a:t>available</a:t>
            </a:r>
            <a:r>
              <a:rPr sz="1600" spc="-40" dirty="0">
                <a:latin typeface="Arial MT"/>
                <a:cs typeface="Arial MT"/>
              </a:rPr>
              <a:t> </a:t>
            </a:r>
            <a:r>
              <a:rPr sz="1600" dirty="0">
                <a:latin typeface="Arial MT"/>
                <a:cs typeface="Arial MT"/>
              </a:rPr>
              <a:t>in</a:t>
            </a:r>
            <a:r>
              <a:rPr sz="1600" spc="-80" dirty="0">
                <a:latin typeface="Arial MT"/>
                <a:cs typeface="Arial MT"/>
              </a:rPr>
              <a:t> </a:t>
            </a:r>
            <a:r>
              <a:rPr sz="1600" spc="-5" dirty="0">
                <a:latin typeface="Arial MT"/>
                <a:cs typeface="Arial MT"/>
              </a:rPr>
              <a:t>split.</a:t>
            </a:r>
            <a:endParaRPr sz="1600" dirty="0">
              <a:latin typeface="Arial MT"/>
              <a:cs typeface="Arial MT"/>
            </a:endParaRPr>
          </a:p>
        </p:txBody>
      </p:sp>
      <p:pic>
        <p:nvPicPr>
          <p:cNvPr id="7" name="object 7"/>
          <p:cNvPicPr/>
          <p:nvPr/>
        </p:nvPicPr>
        <p:blipFill>
          <a:blip r:embed="rId2" cstate="print"/>
          <a:stretch>
            <a:fillRect/>
          </a:stretch>
        </p:blipFill>
        <p:spPr>
          <a:xfrm>
            <a:off x="6371844" y="4466842"/>
            <a:ext cx="3672840" cy="2293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9487" y="1223518"/>
            <a:ext cx="10243313" cy="4293870"/>
          </a:xfrm>
          <a:prstGeom prst="rect">
            <a:avLst/>
          </a:prstGeom>
        </p:spPr>
        <p:txBody>
          <a:bodyPr vert="horz" wrap="square" lIns="0" tIns="13335" rIns="0" bIns="0" rtlCol="0">
            <a:spAutoFit/>
          </a:bodyPr>
          <a:lstStyle/>
          <a:p>
            <a:pPr marL="201930" indent="-189865">
              <a:lnSpc>
                <a:spcPct val="100000"/>
              </a:lnSpc>
              <a:spcBef>
                <a:spcPts val="105"/>
              </a:spcBef>
              <a:buSzPct val="87500"/>
              <a:buFont typeface="Wingdings"/>
              <a:buChar char=""/>
              <a:tabLst>
                <a:tab pos="202565" algn="l"/>
              </a:tabLst>
            </a:pPr>
            <a:r>
              <a:rPr sz="2000" spc="-5" dirty="0">
                <a:latin typeface="Calibri"/>
                <a:cs typeface="Calibri"/>
              </a:rPr>
              <a:t>Split</a:t>
            </a:r>
            <a:r>
              <a:rPr sz="2000" spc="-25" dirty="0">
                <a:latin typeface="Calibri"/>
                <a:cs typeface="Calibri"/>
              </a:rPr>
              <a:t> </a:t>
            </a:r>
            <a:r>
              <a:rPr sz="2000" spc="-5" dirty="0">
                <a:latin typeface="Calibri"/>
                <a:cs typeface="Calibri"/>
              </a:rPr>
              <a:t>on</a:t>
            </a:r>
            <a:r>
              <a:rPr sz="2000" spc="-35" dirty="0">
                <a:latin typeface="Calibri"/>
                <a:cs typeface="Calibri"/>
              </a:rPr>
              <a:t> </a:t>
            </a:r>
            <a:r>
              <a:rPr sz="2000" b="1" spc="-15" dirty="0">
                <a:latin typeface="Calibri"/>
                <a:cs typeface="Calibri"/>
              </a:rPr>
              <a:t>Promotion</a:t>
            </a:r>
            <a:r>
              <a:rPr sz="2000" b="1" spc="-45" dirty="0">
                <a:latin typeface="Calibri"/>
                <a:cs typeface="Calibri"/>
              </a:rPr>
              <a:t> </a:t>
            </a:r>
            <a:r>
              <a:rPr sz="2000" b="1" dirty="0">
                <a:latin typeface="Calibri"/>
                <a:cs typeface="Calibri"/>
              </a:rPr>
              <a:t>in</a:t>
            </a:r>
            <a:r>
              <a:rPr sz="2000" b="1" spc="-35" dirty="0">
                <a:latin typeface="Calibri"/>
                <a:cs typeface="Calibri"/>
              </a:rPr>
              <a:t> </a:t>
            </a:r>
            <a:r>
              <a:rPr sz="2000" b="1" spc="-10" dirty="0">
                <a:latin typeface="Calibri"/>
                <a:cs typeface="Calibri"/>
              </a:rPr>
              <a:t>last</a:t>
            </a:r>
            <a:r>
              <a:rPr sz="2000" b="1" spc="-30" dirty="0">
                <a:latin typeface="Calibri"/>
                <a:cs typeface="Calibri"/>
              </a:rPr>
              <a:t> </a:t>
            </a:r>
            <a:r>
              <a:rPr sz="2000" b="1" dirty="0">
                <a:latin typeface="Calibri"/>
                <a:cs typeface="Calibri"/>
              </a:rPr>
              <a:t>5</a:t>
            </a:r>
            <a:r>
              <a:rPr sz="2000" b="1" spc="-15" dirty="0">
                <a:latin typeface="Calibri"/>
                <a:cs typeface="Calibri"/>
              </a:rPr>
              <a:t> </a:t>
            </a:r>
            <a:r>
              <a:rPr sz="2000" b="1" spc="-20" dirty="0">
                <a:latin typeface="Calibri"/>
                <a:cs typeface="Calibri"/>
              </a:rPr>
              <a:t>years:</a:t>
            </a:r>
            <a:endParaRPr sz="2000" dirty="0">
              <a:latin typeface="Calibri"/>
              <a:cs typeface="Calibri"/>
            </a:endParaRPr>
          </a:p>
          <a:p>
            <a:pPr>
              <a:lnSpc>
                <a:spcPct val="100000"/>
              </a:lnSpc>
              <a:spcBef>
                <a:spcPts val="15"/>
              </a:spcBef>
              <a:buFont typeface="Wingdings"/>
              <a:buChar char=""/>
            </a:pPr>
            <a:endParaRPr sz="1950" dirty="0">
              <a:latin typeface="Calibri"/>
              <a:cs typeface="Calibri"/>
            </a:endParaRPr>
          </a:p>
          <a:p>
            <a:pPr marL="12700">
              <a:lnSpc>
                <a:spcPct val="100000"/>
              </a:lnSpc>
            </a:pPr>
            <a:r>
              <a:rPr sz="2000" spc="-25" dirty="0">
                <a:latin typeface="Calibri"/>
                <a:cs typeface="Calibri"/>
              </a:rPr>
              <a:t>Entropy</a:t>
            </a:r>
            <a:r>
              <a:rPr sz="2000" spc="-60" dirty="0">
                <a:latin typeface="Calibri"/>
                <a:cs typeface="Calibri"/>
              </a:rPr>
              <a:t> </a:t>
            </a:r>
            <a:r>
              <a:rPr sz="2000" spc="-25" dirty="0">
                <a:latin typeface="Calibri"/>
                <a:cs typeface="Calibri"/>
              </a:rPr>
              <a:t>for</a:t>
            </a:r>
            <a:r>
              <a:rPr sz="2000" spc="-45" dirty="0">
                <a:latin typeface="Calibri"/>
                <a:cs typeface="Calibri"/>
              </a:rPr>
              <a:t> </a:t>
            </a:r>
            <a:r>
              <a:rPr sz="2000" dirty="0">
                <a:latin typeface="Calibri"/>
                <a:cs typeface="Calibri"/>
              </a:rPr>
              <a:t>‘YES’</a:t>
            </a:r>
            <a:r>
              <a:rPr sz="2000" spc="-35" dirty="0">
                <a:latin typeface="Calibri"/>
                <a:cs typeface="Calibri"/>
              </a:rPr>
              <a:t> </a:t>
            </a:r>
            <a:r>
              <a:rPr sz="2000" dirty="0">
                <a:latin typeface="Calibri"/>
                <a:cs typeface="Calibri"/>
              </a:rPr>
              <a:t>node</a:t>
            </a:r>
            <a:r>
              <a:rPr sz="2000" spc="-30"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-(8/100)</a:t>
            </a:r>
            <a:r>
              <a:rPr sz="2000" spc="-3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(8/100)</a:t>
            </a:r>
            <a:r>
              <a:rPr sz="2000" spc="-30" dirty="0">
                <a:latin typeface="Calibri"/>
                <a:cs typeface="Calibri"/>
              </a:rPr>
              <a:t> </a:t>
            </a:r>
            <a:r>
              <a:rPr sz="2000" dirty="0">
                <a:latin typeface="Calibri"/>
                <a:cs typeface="Calibri"/>
              </a:rPr>
              <a:t>–</a:t>
            </a:r>
            <a:r>
              <a:rPr sz="2000" spc="-10" dirty="0">
                <a:latin typeface="Calibri"/>
                <a:cs typeface="Calibri"/>
              </a:rPr>
              <a:t> (92/100)</a:t>
            </a:r>
            <a:r>
              <a:rPr sz="2000" spc="-4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(92/100)</a:t>
            </a:r>
            <a:r>
              <a:rPr sz="2000" spc="-35" dirty="0">
                <a:latin typeface="Calibri"/>
                <a:cs typeface="Calibri"/>
              </a:rPr>
              <a:t> </a:t>
            </a:r>
            <a:r>
              <a:rPr sz="2000" dirty="0">
                <a:latin typeface="Calibri"/>
                <a:cs typeface="Calibri"/>
              </a:rPr>
              <a:t>=</a:t>
            </a:r>
            <a:r>
              <a:rPr sz="2000" spc="-10" dirty="0">
                <a:latin typeface="Calibri"/>
                <a:cs typeface="Calibri"/>
              </a:rPr>
              <a:t> 0.4022</a:t>
            </a:r>
            <a:endParaRPr sz="2000" dirty="0">
              <a:latin typeface="Calibri"/>
              <a:cs typeface="Calibri"/>
            </a:endParaRPr>
          </a:p>
          <a:p>
            <a:pPr marL="12700">
              <a:lnSpc>
                <a:spcPct val="100000"/>
              </a:lnSpc>
            </a:pPr>
            <a:r>
              <a:rPr sz="2000" dirty="0">
                <a:latin typeface="Calibri"/>
                <a:cs typeface="Calibri"/>
              </a:rPr>
              <a:t>and</a:t>
            </a:r>
          </a:p>
          <a:p>
            <a:pPr marL="12700">
              <a:lnSpc>
                <a:spcPct val="100000"/>
              </a:lnSpc>
              <a:spcBef>
                <a:spcPts val="5"/>
              </a:spcBef>
            </a:pPr>
            <a:r>
              <a:rPr sz="2000" spc="-15" dirty="0">
                <a:latin typeface="Calibri"/>
                <a:cs typeface="Calibri"/>
              </a:rPr>
              <a:t>For</a:t>
            </a:r>
            <a:r>
              <a:rPr sz="2000" spc="-50" dirty="0">
                <a:latin typeface="Calibri"/>
                <a:cs typeface="Calibri"/>
              </a:rPr>
              <a:t> </a:t>
            </a:r>
            <a:r>
              <a:rPr sz="2000" spc="5" dirty="0">
                <a:latin typeface="Calibri"/>
                <a:cs typeface="Calibri"/>
              </a:rPr>
              <a:t>‘NO’</a:t>
            </a:r>
            <a:r>
              <a:rPr sz="2000" spc="-35" dirty="0">
                <a:latin typeface="Calibri"/>
                <a:cs typeface="Calibri"/>
              </a:rPr>
              <a:t> </a:t>
            </a:r>
            <a:r>
              <a:rPr sz="2000" spc="-10" dirty="0">
                <a:latin typeface="Calibri"/>
                <a:cs typeface="Calibri"/>
              </a:rPr>
              <a:t>node</a:t>
            </a:r>
            <a:r>
              <a:rPr sz="2000" spc="-30" dirty="0">
                <a:latin typeface="Calibri"/>
                <a:cs typeface="Calibri"/>
              </a:rPr>
              <a:t> </a:t>
            </a:r>
            <a:r>
              <a:rPr sz="2000" dirty="0">
                <a:latin typeface="Calibri"/>
                <a:cs typeface="Calibri"/>
              </a:rPr>
              <a:t>=</a:t>
            </a:r>
            <a:r>
              <a:rPr sz="2000" spc="-10" dirty="0">
                <a:latin typeface="Calibri"/>
                <a:cs typeface="Calibri"/>
              </a:rPr>
              <a:t> -(52/200)</a:t>
            </a:r>
            <a:r>
              <a:rPr sz="2000" spc="-5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(52/200)</a:t>
            </a:r>
            <a:r>
              <a:rPr sz="2000" spc="-35" dirty="0">
                <a:latin typeface="Calibri"/>
                <a:cs typeface="Calibri"/>
              </a:rPr>
              <a:t> </a:t>
            </a:r>
            <a:r>
              <a:rPr sz="2000" dirty="0">
                <a:latin typeface="Calibri"/>
                <a:cs typeface="Calibri"/>
              </a:rPr>
              <a:t>–</a:t>
            </a:r>
            <a:r>
              <a:rPr sz="2000" spc="-10" dirty="0">
                <a:latin typeface="Calibri"/>
                <a:cs typeface="Calibri"/>
              </a:rPr>
              <a:t> (148/200)</a:t>
            </a:r>
            <a:r>
              <a:rPr sz="2000" spc="-5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(148/200)</a:t>
            </a:r>
            <a:r>
              <a:rPr sz="2000" spc="40" dirty="0">
                <a:latin typeface="Calibri"/>
                <a:cs typeface="Calibri"/>
              </a:rPr>
              <a:t> </a:t>
            </a:r>
            <a:r>
              <a:rPr sz="2000" dirty="0">
                <a:latin typeface="Calibri"/>
                <a:cs typeface="Calibri"/>
              </a:rPr>
              <a:t>=</a:t>
            </a:r>
            <a:r>
              <a:rPr sz="2000" spc="-10" dirty="0">
                <a:latin typeface="Calibri"/>
                <a:cs typeface="Calibri"/>
              </a:rPr>
              <a:t> 0.8267</a:t>
            </a:r>
            <a:endParaRPr sz="2000" dirty="0">
              <a:latin typeface="Calibri"/>
              <a:cs typeface="Calibri"/>
            </a:endParaRPr>
          </a:p>
          <a:p>
            <a:pPr>
              <a:lnSpc>
                <a:spcPct val="100000"/>
              </a:lnSpc>
              <a:spcBef>
                <a:spcPts val="20"/>
              </a:spcBef>
            </a:pPr>
            <a:endParaRPr sz="1950" dirty="0">
              <a:latin typeface="Calibri"/>
              <a:cs typeface="Calibri"/>
            </a:endParaRPr>
          </a:p>
          <a:p>
            <a:pPr marL="12700">
              <a:lnSpc>
                <a:spcPct val="100000"/>
              </a:lnSpc>
            </a:pPr>
            <a:r>
              <a:rPr sz="2000" spc="-25" dirty="0">
                <a:latin typeface="Calibri"/>
                <a:cs typeface="Calibri"/>
              </a:rPr>
              <a:t>Weighted</a:t>
            </a:r>
            <a:r>
              <a:rPr sz="2000" spc="-60" dirty="0">
                <a:latin typeface="Calibri"/>
                <a:cs typeface="Calibri"/>
              </a:rPr>
              <a:t> </a:t>
            </a:r>
            <a:r>
              <a:rPr sz="2000" spc="-25" dirty="0">
                <a:latin typeface="Calibri"/>
                <a:cs typeface="Calibri"/>
              </a:rPr>
              <a:t>entropy</a:t>
            </a:r>
            <a:r>
              <a:rPr sz="2000" spc="-5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sub-nodes</a:t>
            </a:r>
            <a:r>
              <a:rPr sz="2000" spc="-45" dirty="0">
                <a:latin typeface="Calibri"/>
                <a:cs typeface="Calibri"/>
              </a:rPr>
              <a:t> </a:t>
            </a:r>
            <a:r>
              <a:rPr sz="2000" dirty="0">
                <a:latin typeface="Calibri"/>
                <a:cs typeface="Calibri"/>
              </a:rPr>
              <a:t>=</a:t>
            </a:r>
            <a:r>
              <a:rPr sz="2000" spc="-10" dirty="0">
                <a:latin typeface="Calibri"/>
                <a:cs typeface="Calibri"/>
              </a:rPr>
              <a:t> (100/300)*</a:t>
            </a:r>
            <a:r>
              <a:rPr sz="2000" spc="-45" dirty="0">
                <a:latin typeface="Calibri"/>
                <a:cs typeface="Calibri"/>
              </a:rPr>
              <a:t> </a:t>
            </a:r>
            <a:r>
              <a:rPr sz="2000" spc="-10" dirty="0">
                <a:latin typeface="Calibri"/>
                <a:cs typeface="Calibri"/>
              </a:rPr>
              <a:t>0.4022</a:t>
            </a:r>
            <a:r>
              <a:rPr sz="2000" spc="-40" dirty="0">
                <a:latin typeface="Calibri"/>
                <a:cs typeface="Calibri"/>
              </a:rPr>
              <a:t> </a:t>
            </a:r>
            <a:r>
              <a:rPr sz="2000" dirty="0">
                <a:latin typeface="Calibri"/>
                <a:cs typeface="Calibri"/>
              </a:rPr>
              <a:t>+</a:t>
            </a:r>
            <a:r>
              <a:rPr sz="2000" spc="-10" dirty="0">
                <a:latin typeface="Calibri"/>
                <a:cs typeface="Calibri"/>
              </a:rPr>
              <a:t> (200/300)*</a:t>
            </a:r>
            <a:r>
              <a:rPr sz="2000" spc="-45" dirty="0">
                <a:latin typeface="Calibri"/>
                <a:cs typeface="Calibri"/>
              </a:rPr>
              <a:t> </a:t>
            </a:r>
            <a:r>
              <a:rPr sz="2000" spc="-10" dirty="0">
                <a:latin typeface="Calibri"/>
                <a:cs typeface="Calibri"/>
              </a:rPr>
              <a:t>0.8267</a:t>
            </a:r>
            <a:r>
              <a:rPr sz="2000" spc="-45" dirty="0">
                <a:latin typeface="Calibri"/>
                <a:cs typeface="Calibri"/>
              </a:rPr>
              <a:t> </a:t>
            </a:r>
            <a:r>
              <a:rPr sz="2000" dirty="0">
                <a:latin typeface="Calibri"/>
                <a:cs typeface="Calibri"/>
              </a:rPr>
              <a:t>=</a:t>
            </a:r>
            <a:r>
              <a:rPr sz="2000" spc="70" dirty="0">
                <a:latin typeface="Calibri"/>
                <a:cs typeface="Calibri"/>
              </a:rPr>
              <a:t> </a:t>
            </a:r>
            <a:r>
              <a:rPr sz="2000" b="1" spc="-10" dirty="0">
                <a:latin typeface="Calibri"/>
                <a:cs typeface="Calibri"/>
              </a:rPr>
              <a:t>0.6852</a:t>
            </a:r>
            <a:endParaRPr sz="2000" dirty="0">
              <a:latin typeface="Calibri"/>
              <a:cs typeface="Calibri"/>
            </a:endParaRPr>
          </a:p>
          <a:p>
            <a:pPr>
              <a:lnSpc>
                <a:spcPct val="100000"/>
              </a:lnSpc>
              <a:spcBef>
                <a:spcPts val="20"/>
              </a:spcBef>
            </a:pPr>
            <a:endParaRPr sz="1950" dirty="0">
              <a:latin typeface="Calibri"/>
              <a:cs typeface="Calibri"/>
            </a:endParaRPr>
          </a:p>
          <a:p>
            <a:pPr marL="201930" indent="-189865">
              <a:lnSpc>
                <a:spcPct val="100000"/>
              </a:lnSpc>
              <a:buSzPct val="87500"/>
              <a:buFont typeface="Wingdings"/>
              <a:buChar char=""/>
              <a:tabLst>
                <a:tab pos="202565" algn="l"/>
              </a:tabLst>
            </a:pPr>
            <a:r>
              <a:rPr sz="2000" spc="-5" dirty="0">
                <a:latin typeface="Calibri"/>
                <a:cs typeface="Calibri"/>
              </a:rPr>
              <a:t>Split</a:t>
            </a:r>
            <a:r>
              <a:rPr sz="2000" spc="-35" dirty="0">
                <a:latin typeface="Calibri"/>
                <a:cs typeface="Calibri"/>
              </a:rPr>
              <a:t> </a:t>
            </a:r>
            <a:r>
              <a:rPr sz="2000" spc="-5" dirty="0">
                <a:latin typeface="Calibri"/>
                <a:cs typeface="Calibri"/>
              </a:rPr>
              <a:t>on</a:t>
            </a:r>
            <a:r>
              <a:rPr sz="2000" spc="-40" dirty="0">
                <a:latin typeface="Calibri"/>
                <a:cs typeface="Calibri"/>
              </a:rPr>
              <a:t> </a:t>
            </a:r>
            <a:r>
              <a:rPr sz="2000" spc="-15" dirty="0">
                <a:latin typeface="Calibri"/>
                <a:cs typeface="Calibri"/>
              </a:rPr>
              <a:t>‘</a:t>
            </a:r>
            <a:r>
              <a:rPr sz="2000" b="1" spc="-15" dirty="0">
                <a:latin typeface="Calibri"/>
                <a:cs typeface="Calibri"/>
              </a:rPr>
              <a:t>Projects</a:t>
            </a:r>
            <a:r>
              <a:rPr sz="2000" b="1" spc="-25" dirty="0">
                <a:latin typeface="Calibri"/>
                <a:cs typeface="Calibri"/>
              </a:rPr>
              <a:t> </a:t>
            </a:r>
            <a:r>
              <a:rPr sz="2000" b="1" spc="-15" dirty="0">
                <a:latin typeface="Calibri"/>
                <a:cs typeface="Calibri"/>
              </a:rPr>
              <a:t>completed</a:t>
            </a:r>
            <a:r>
              <a:rPr sz="2000" spc="-15" dirty="0">
                <a:latin typeface="Calibri"/>
                <a:cs typeface="Calibri"/>
              </a:rPr>
              <a:t>’</a:t>
            </a:r>
            <a:endParaRPr sz="2000" dirty="0">
              <a:latin typeface="Calibri"/>
              <a:cs typeface="Calibri"/>
            </a:endParaRPr>
          </a:p>
          <a:p>
            <a:pPr>
              <a:lnSpc>
                <a:spcPct val="100000"/>
              </a:lnSpc>
              <a:spcBef>
                <a:spcPts val="20"/>
              </a:spcBef>
            </a:pPr>
            <a:endParaRPr sz="1950" dirty="0">
              <a:latin typeface="Calibri"/>
              <a:cs typeface="Calibri"/>
            </a:endParaRPr>
          </a:p>
          <a:p>
            <a:pPr marL="12700" marR="5080">
              <a:lnSpc>
                <a:spcPct val="100000"/>
              </a:lnSpc>
            </a:pPr>
            <a:r>
              <a:rPr sz="2000" spc="-25" dirty="0">
                <a:latin typeface="Calibri"/>
                <a:cs typeface="Calibri"/>
              </a:rPr>
              <a:t>Entropy</a:t>
            </a:r>
            <a:r>
              <a:rPr sz="2000" spc="-60" dirty="0">
                <a:latin typeface="Calibri"/>
                <a:cs typeface="Calibri"/>
              </a:rPr>
              <a:t> </a:t>
            </a:r>
            <a:r>
              <a:rPr sz="2000" spc="-25" dirty="0">
                <a:latin typeface="Calibri"/>
                <a:cs typeface="Calibri"/>
              </a:rPr>
              <a:t>for</a:t>
            </a:r>
            <a:r>
              <a:rPr sz="2000" spc="-45" dirty="0">
                <a:latin typeface="Calibri"/>
                <a:cs typeface="Calibri"/>
              </a:rPr>
              <a:t> </a:t>
            </a:r>
            <a:r>
              <a:rPr sz="2000" dirty="0">
                <a:latin typeface="Calibri"/>
                <a:cs typeface="Calibri"/>
              </a:rPr>
              <a:t>‘&lt;=</a:t>
            </a:r>
            <a:r>
              <a:rPr sz="2000" spc="-15" dirty="0">
                <a:latin typeface="Calibri"/>
                <a:cs typeface="Calibri"/>
              </a:rPr>
              <a:t> </a:t>
            </a:r>
            <a:r>
              <a:rPr sz="2000" dirty="0">
                <a:latin typeface="Calibri"/>
                <a:cs typeface="Calibri"/>
              </a:rPr>
              <a:t>5’</a:t>
            </a:r>
            <a:r>
              <a:rPr sz="2000" spc="-25" dirty="0">
                <a:latin typeface="Calibri"/>
                <a:cs typeface="Calibri"/>
              </a:rPr>
              <a:t> </a:t>
            </a:r>
            <a:r>
              <a:rPr sz="2000" spc="-10" dirty="0">
                <a:latin typeface="Calibri"/>
                <a:cs typeface="Calibri"/>
              </a:rPr>
              <a:t>node</a:t>
            </a:r>
            <a:r>
              <a:rPr sz="2000" spc="-25" dirty="0">
                <a:latin typeface="Calibri"/>
                <a:cs typeface="Calibri"/>
              </a:rPr>
              <a:t> </a:t>
            </a:r>
            <a:r>
              <a:rPr sz="2000" dirty="0">
                <a:latin typeface="Calibri"/>
                <a:cs typeface="Calibri"/>
              </a:rPr>
              <a:t>=</a:t>
            </a:r>
            <a:r>
              <a:rPr sz="2000" spc="-10" dirty="0">
                <a:latin typeface="Calibri"/>
                <a:cs typeface="Calibri"/>
              </a:rPr>
              <a:t> -(24/140)</a:t>
            </a:r>
            <a:r>
              <a:rPr sz="2000" spc="-3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(24/140)</a:t>
            </a:r>
            <a:r>
              <a:rPr sz="2000" spc="-25" dirty="0">
                <a:latin typeface="Calibri"/>
                <a:cs typeface="Calibri"/>
              </a:rPr>
              <a:t> </a:t>
            </a:r>
            <a:r>
              <a:rPr sz="2000" dirty="0">
                <a:latin typeface="Calibri"/>
                <a:cs typeface="Calibri"/>
              </a:rPr>
              <a:t>–</a:t>
            </a:r>
            <a:r>
              <a:rPr sz="2000" spc="-10" dirty="0">
                <a:latin typeface="Calibri"/>
                <a:cs typeface="Calibri"/>
              </a:rPr>
              <a:t> </a:t>
            </a:r>
            <a:r>
              <a:rPr sz="2000" spc="-5" dirty="0">
                <a:latin typeface="Calibri"/>
                <a:cs typeface="Calibri"/>
              </a:rPr>
              <a:t>(116/140)</a:t>
            </a:r>
            <a:r>
              <a:rPr sz="2000" spc="-40" dirty="0">
                <a:latin typeface="Calibri"/>
                <a:cs typeface="Calibri"/>
              </a:rPr>
              <a:t> </a:t>
            </a:r>
            <a:r>
              <a:rPr sz="2000" dirty="0">
                <a:latin typeface="Calibri"/>
                <a:cs typeface="Calibri"/>
              </a:rPr>
              <a:t>log2</a:t>
            </a:r>
            <a:r>
              <a:rPr sz="2000" spc="-40" dirty="0">
                <a:latin typeface="Calibri"/>
                <a:cs typeface="Calibri"/>
              </a:rPr>
              <a:t> </a:t>
            </a:r>
            <a:r>
              <a:rPr sz="2000" spc="-10" dirty="0">
                <a:latin typeface="Calibri"/>
                <a:cs typeface="Calibri"/>
              </a:rPr>
              <a:t>(116/140)</a:t>
            </a:r>
            <a:r>
              <a:rPr sz="2000" spc="-40" dirty="0">
                <a:latin typeface="Calibri"/>
                <a:cs typeface="Calibri"/>
              </a:rPr>
              <a:t> </a:t>
            </a:r>
            <a:r>
              <a:rPr sz="2000" dirty="0">
                <a:latin typeface="Calibri"/>
                <a:cs typeface="Calibri"/>
              </a:rPr>
              <a:t>=</a:t>
            </a:r>
            <a:r>
              <a:rPr sz="2000" spc="10" dirty="0">
                <a:latin typeface="Calibri"/>
                <a:cs typeface="Calibri"/>
              </a:rPr>
              <a:t> </a:t>
            </a:r>
            <a:r>
              <a:rPr sz="2000" spc="-10" dirty="0">
                <a:latin typeface="Calibri"/>
                <a:cs typeface="Calibri"/>
              </a:rPr>
              <a:t>0.6610</a:t>
            </a:r>
            <a:r>
              <a:rPr sz="2000" spc="-25" dirty="0">
                <a:latin typeface="Calibri"/>
                <a:cs typeface="Calibri"/>
              </a:rPr>
              <a:t> </a:t>
            </a:r>
            <a:r>
              <a:rPr sz="2000" dirty="0">
                <a:latin typeface="Calibri"/>
                <a:cs typeface="Calibri"/>
              </a:rPr>
              <a:t>and </a:t>
            </a:r>
            <a:endParaRPr lang="en-US" sz="2000" dirty="0">
              <a:latin typeface="Calibri"/>
              <a:cs typeface="Calibri"/>
            </a:endParaRPr>
          </a:p>
          <a:p>
            <a:pPr marL="12700" marR="5080">
              <a:lnSpc>
                <a:spcPct val="100000"/>
              </a:lnSpc>
            </a:pPr>
            <a:r>
              <a:rPr lang="en-US" sz="2000" spc="-440" dirty="0">
                <a:latin typeface="Calibri"/>
                <a:cs typeface="Calibri"/>
              </a:rPr>
              <a:t>      	</a:t>
            </a:r>
            <a:r>
              <a:rPr sz="2000" spc="-440" dirty="0">
                <a:latin typeface="Calibri"/>
                <a:cs typeface="Calibri"/>
              </a:rPr>
              <a:t> </a:t>
            </a:r>
            <a:r>
              <a:rPr sz="2000" spc="-15" dirty="0">
                <a:latin typeface="Calibri"/>
                <a:cs typeface="Calibri"/>
              </a:rPr>
              <a:t>For</a:t>
            </a:r>
            <a:r>
              <a:rPr sz="2000" spc="-50" dirty="0">
                <a:latin typeface="Calibri"/>
                <a:cs typeface="Calibri"/>
              </a:rPr>
              <a:t> </a:t>
            </a:r>
            <a:r>
              <a:rPr sz="2000" dirty="0">
                <a:latin typeface="Calibri"/>
                <a:cs typeface="Calibri"/>
              </a:rPr>
              <a:t>‘&gt;</a:t>
            </a:r>
            <a:r>
              <a:rPr sz="2000" spc="-20" dirty="0">
                <a:latin typeface="Calibri"/>
                <a:cs typeface="Calibri"/>
              </a:rPr>
              <a:t> </a:t>
            </a:r>
            <a:r>
              <a:rPr sz="2000" dirty="0">
                <a:latin typeface="Calibri"/>
                <a:cs typeface="Calibri"/>
              </a:rPr>
              <a:t>5’</a:t>
            </a:r>
            <a:r>
              <a:rPr sz="2000" spc="-20" dirty="0">
                <a:latin typeface="Calibri"/>
                <a:cs typeface="Calibri"/>
              </a:rPr>
              <a:t> </a:t>
            </a:r>
            <a:r>
              <a:rPr sz="2000" spc="-10" dirty="0">
                <a:latin typeface="Calibri"/>
                <a:cs typeface="Calibri"/>
              </a:rPr>
              <a:t>node</a:t>
            </a:r>
            <a:r>
              <a:rPr sz="2000" spc="-30"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-(36/160)</a:t>
            </a:r>
            <a:r>
              <a:rPr sz="2000" spc="-4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(36/160)</a:t>
            </a:r>
            <a:r>
              <a:rPr sz="2000" spc="-45"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(124/160)</a:t>
            </a:r>
            <a:r>
              <a:rPr sz="2000" spc="-50" dirty="0">
                <a:latin typeface="Calibri"/>
                <a:cs typeface="Calibri"/>
              </a:rPr>
              <a:t> </a:t>
            </a:r>
            <a:r>
              <a:rPr sz="2000" dirty="0">
                <a:latin typeface="Calibri"/>
                <a:cs typeface="Calibri"/>
              </a:rPr>
              <a:t>log2</a:t>
            </a:r>
            <a:r>
              <a:rPr sz="2000" spc="-50" dirty="0">
                <a:latin typeface="Calibri"/>
                <a:cs typeface="Calibri"/>
              </a:rPr>
              <a:t> </a:t>
            </a:r>
            <a:r>
              <a:rPr sz="2000" spc="-10" dirty="0">
                <a:latin typeface="Calibri"/>
                <a:cs typeface="Calibri"/>
              </a:rPr>
              <a:t>(124/160)</a:t>
            </a:r>
            <a:r>
              <a:rPr sz="2000" spc="40"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0.7692</a:t>
            </a:r>
            <a:endParaRPr sz="2000" dirty="0">
              <a:latin typeface="Calibri"/>
              <a:cs typeface="Calibri"/>
            </a:endParaRPr>
          </a:p>
          <a:p>
            <a:pPr>
              <a:lnSpc>
                <a:spcPct val="100000"/>
              </a:lnSpc>
              <a:spcBef>
                <a:spcPts val="20"/>
              </a:spcBef>
            </a:pPr>
            <a:endParaRPr sz="1950" dirty="0">
              <a:latin typeface="Calibri"/>
              <a:cs typeface="Calibri"/>
            </a:endParaRPr>
          </a:p>
          <a:p>
            <a:pPr marL="12700">
              <a:lnSpc>
                <a:spcPct val="100000"/>
              </a:lnSpc>
            </a:pPr>
            <a:r>
              <a:rPr sz="2000" spc="-25" dirty="0">
                <a:latin typeface="Calibri"/>
                <a:cs typeface="Calibri"/>
              </a:rPr>
              <a:t>Weighted</a:t>
            </a:r>
            <a:r>
              <a:rPr sz="2000" spc="-60" dirty="0">
                <a:latin typeface="Calibri"/>
                <a:cs typeface="Calibri"/>
              </a:rPr>
              <a:t> </a:t>
            </a:r>
            <a:r>
              <a:rPr sz="2000" spc="-25" dirty="0">
                <a:latin typeface="Calibri"/>
                <a:cs typeface="Calibri"/>
              </a:rPr>
              <a:t>entropy</a:t>
            </a:r>
            <a:r>
              <a:rPr sz="2000" spc="-5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sub-nodes</a:t>
            </a:r>
            <a:r>
              <a:rPr sz="2000" spc="-45" dirty="0">
                <a:latin typeface="Calibri"/>
                <a:cs typeface="Calibri"/>
              </a:rPr>
              <a:t> </a:t>
            </a:r>
            <a:r>
              <a:rPr sz="2000" dirty="0">
                <a:latin typeface="Calibri"/>
                <a:cs typeface="Calibri"/>
              </a:rPr>
              <a:t>=</a:t>
            </a:r>
            <a:r>
              <a:rPr sz="2000" spc="-10" dirty="0">
                <a:latin typeface="Calibri"/>
                <a:cs typeface="Calibri"/>
              </a:rPr>
              <a:t> (140/300)*</a:t>
            </a:r>
            <a:r>
              <a:rPr sz="2000" spc="-45" dirty="0">
                <a:latin typeface="Calibri"/>
                <a:cs typeface="Calibri"/>
              </a:rPr>
              <a:t> </a:t>
            </a:r>
            <a:r>
              <a:rPr sz="2000" spc="-10" dirty="0">
                <a:latin typeface="Calibri"/>
                <a:cs typeface="Calibri"/>
              </a:rPr>
              <a:t>0.6610</a:t>
            </a:r>
            <a:r>
              <a:rPr sz="2000" spc="-40" dirty="0">
                <a:latin typeface="Calibri"/>
                <a:cs typeface="Calibri"/>
              </a:rPr>
              <a:t> </a:t>
            </a:r>
            <a:r>
              <a:rPr sz="2000" dirty="0">
                <a:latin typeface="Calibri"/>
                <a:cs typeface="Calibri"/>
              </a:rPr>
              <a:t>+</a:t>
            </a:r>
            <a:r>
              <a:rPr sz="2000" spc="-10" dirty="0">
                <a:latin typeface="Calibri"/>
                <a:cs typeface="Calibri"/>
              </a:rPr>
              <a:t> (160/300)*</a:t>
            </a:r>
            <a:r>
              <a:rPr sz="2000" spc="-45" dirty="0">
                <a:latin typeface="Calibri"/>
                <a:cs typeface="Calibri"/>
              </a:rPr>
              <a:t> </a:t>
            </a:r>
            <a:r>
              <a:rPr sz="2000" spc="-10" dirty="0">
                <a:latin typeface="Calibri"/>
                <a:cs typeface="Calibri"/>
              </a:rPr>
              <a:t>0.7692</a:t>
            </a:r>
            <a:r>
              <a:rPr sz="2000" spc="-45" dirty="0">
                <a:latin typeface="Calibri"/>
                <a:cs typeface="Calibri"/>
              </a:rPr>
              <a:t> </a:t>
            </a:r>
            <a:r>
              <a:rPr sz="2000" dirty="0">
                <a:latin typeface="Calibri"/>
                <a:cs typeface="Calibri"/>
              </a:rPr>
              <a:t>=</a:t>
            </a:r>
            <a:r>
              <a:rPr sz="2000" spc="70" dirty="0">
                <a:latin typeface="Calibri"/>
                <a:cs typeface="Calibri"/>
              </a:rPr>
              <a:t> </a:t>
            </a:r>
            <a:r>
              <a:rPr sz="2000" b="1" spc="-10" dirty="0">
                <a:latin typeface="Calibri"/>
                <a:cs typeface="Calibri"/>
              </a:rPr>
              <a:t>0.7187</a:t>
            </a:r>
            <a:endParaRPr sz="2000" dirty="0">
              <a:latin typeface="Calibri"/>
              <a:cs typeface="Calibri"/>
            </a:endParaRPr>
          </a:p>
        </p:txBody>
      </p:sp>
      <p:sp>
        <p:nvSpPr>
          <p:cNvPr id="4" name="object 4"/>
          <p:cNvSpPr txBox="1">
            <a:spLocks noGrp="1"/>
          </p:cNvSpPr>
          <p:nvPr>
            <p:ph type="title"/>
          </p:nvPr>
        </p:nvSpPr>
        <p:spPr>
          <a:xfrm>
            <a:off x="1414652" y="413969"/>
            <a:ext cx="335597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Actual</a:t>
            </a:r>
            <a:r>
              <a:rPr sz="2400" b="1" spc="-15" dirty="0">
                <a:latin typeface="Calibri"/>
                <a:cs typeface="Calibri"/>
              </a:rPr>
              <a:t> </a:t>
            </a:r>
            <a:r>
              <a:rPr sz="2400" b="1" spc="-20" dirty="0">
                <a:latin typeface="Calibri"/>
                <a:cs typeface="Calibri"/>
              </a:rPr>
              <a:t>working</a:t>
            </a:r>
            <a:r>
              <a:rPr sz="2400" b="1" spc="-30" dirty="0">
                <a:latin typeface="Calibri"/>
                <a:cs typeface="Calibri"/>
              </a:rPr>
              <a:t> </a:t>
            </a:r>
            <a:r>
              <a:rPr sz="2400" b="1" dirty="0">
                <a:latin typeface="Calibri"/>
                <a:cs typeface="Calibri"/>
              </a:rPr>
              <a:t>on</a:t>
            </a:r>
            <a:r>
              <a:rPr sz="2400" b="1" spc="-50" dirty="0">
                <a:latin typeface="Calibri"/>
                <a:cs typeface="Calibri"/>
              </a:rPr>
              <a:t> </a:t>
            </a:r>
            <a:r>
              <a:rPr sz="2400" b="1" spc="-25" dirty="0">
                <a:latin typeface="Calibri"/>
                <a:cs typeface="Calibri"/>
              </a:rPr>
              <a:t>Entropy</a:t>
            </a:r>
            <a:endParaRPr sz="2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52" y="0"/>
            <a:ext cx="12173839" cy="6857998"/>
          </a:xfrm>
          <a:prstGeom prst="rect">
            <a:avLst/>
          </a:prstGeom>
        </p:spPr>
      </p:pic>
      <p:sp>
        <p:nvSpPr>
          <p:cNvPr id="3" name="object 3"/>
          <p:cNvSpPr txBox="1">
            <a:spLocks noGrp="1"/>
          </p:cNvSpPr>
          <p:nvPr>
            <p:ph type="title"/>
          </p:nvPr>
        </p:nvSpPr>
        <p:spPr>
          <a:xfrm>
            <a:off x="5560314" y="3276041"/>
            <a:ext cx="4574540" cy="940435"/>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latin typeface="Times New Roman"/>
                <a:cs typeface="Times New Roman"/>
              </a:rPr>
              <a:t>Decision</a:t>
            </a:r>
            <a:r>
              <a:rPr sz="6000" spc="-215" dirty="0">
                <a:solidFill>
                  <a:srgbClr val="FFFFFF"/>
                </a:solidFill>
                <a:latin typeface="Times New Roman"/>
                <a:cs typeface="Times New Roman"/>
              </a:rPr>
              <a:t> </a:t>
            </a:r>
            <a:r>
              <a:rPr sz="6000" spc="-45" dirty="0">
                <a:solidFill>
                  <a:srgbClr val="FFFFFF"/>
                </a:solidFill>
                <a:latin typeface="Times New Roman"/>
                <a:cs typeface="Times New Roman"/>
              </a:rPr>
              <a:t>Trees</a:t>
            </a:r>
            <a:endParaRPr sz="60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9487" y="1232662"/>
            <a:ext cx="10142220" cy="3568285"/>
          </a:xfrm>
          <a:prstGeom prst="rect">
            <a:avLst/>
          </a:prstGeom>
        </p:spPr>
        <p:txBody>
          <a:bodyPr vert="horz" wrap="square" lIns="0" tIns="13335" rIns="0" bIns="0" rtlCol="0">
            <a:spAutoFit/>
          </a:bodyPr>
          <a:lstStyle/>
          <a:p>
            <a:pPr marL="201930" indent="-189865">
              <a:lnSpc>
                <a:spcPct val="100000"/>
              </a:lnSpc>
              <a:spcBef>
                <a:spcPts val="105"/>
              </a:spcBef>
              <a:buSzPct val="87500"/>
              <a:buFont typeface="Wingdings"/>
              <a:buChar char=""/>
              <a:tabLst>
                <a:tab pos="202565" algn="l"/>
              </a:tabLst>
            </a:pPr>
            <a:r>
              <a:rPr sz="2000" dirty="0">
                <a:latin typeface="Arial MT"/>
                <a:cs typeface="Arial MT"/>
              </a:rPr>
              <a:t>Split</a:t>
            </a:r>
            <a:r>
              <a:rPr sz="2000" spc="-50" dirty="0">
                <a:latin typeface="Arial MT"/>
                <a:cs typeface="Arial MT"/>
              </a:rPr>
              <a:t> </a:t>
            </a:r>
            <a:r>
              <a:rPr sz="2000" spc="-5" dirty="0">
                <a:latin typeface="Arial MT"/>
                <a:cs typeface="Arial MT"/>
              </a:rPr>
              <a:t>on</a:t>
            </a:r>
            <a:r>
              <a:rPr sz="2000" spc="-35" dirty="0">
                <a:latin typeface="Arial MT"/>
                <a:cs typeface="Arial MT"/>
              </a:rPr>
              <a:t> </a:t>
            </a:r>
            <a:r>
              <a:rPr sz="2000" spc="-5" dirty="0">
                <a:latin typeface="Arial MT"/>
                <a:cs typeface="Arial MT"/>
              </a:rPr>
              <a:t>‘</a:t>
            </a:r>
            <a:r>
              <a:rPr sz="2000" b="1" spc="-5" dirty="0">
                <a:latin typeface="Arial"/>
                <a:cs typeface="Arial"/>
              </a:rPr>
              <a:t>Satisfaction</a:t>
            </a:r>
            <a:r>
              <a:rPr sz="2000" b="1" spc="-90" dirty="0">
                <a:latin typeface="Arial"/>
                <a:cs typeface="Arial"/>
              </a:rPr>
              <a:t> </a:t>
            </a:r>
            <a:r>
              <a:rPr sz="2000" b="1" spc="-5" dirty="0">
                <a:latin typeface="Arial"/>
                <a:cs typeface="Arial"/>
              </a:rPr>
              <a:t>Leve</a:t>
            </a:r>
            <a:r>
              <a:rPr sz="2000" spc="-5" dirty="0">
                <a:latin typeface="Arial MT"/>
                <a:cs typeface="Arial MT"/>
              </a:rPr>
              <a:t>l’</a:t>
            </a:r>
            <a:endParaRPr sz="2000" dirty="0">
              <a:latin typeface="Arial MT"/>
              <a:cs typeface="Arial MT"/>
            </a:endParaRPr>
          </a:p>
          <a:p>
            <a:pPr>
              <a:lnSpc>
                <a:spcPct val="100000"/>
              </a:lnSpc>
              <a:spcBef>
                <a:spcPts val="40"/>
              </a:spcBef>
            </a:pPr>
            <a:endParaRPr sz="2050" dirty="0">
              <a:latin typeface="Arial MT"/>
              <a:cs typeface="Arial MT"/>
            </a:endParaRPr>
          </a:p>
          <a:p>
            <a:pPr marL="12700">
              <a:lnSpc>
                <a:spcPct val="100000"/>
              </a:lnSpc>
            </a:pPr>
            <a:r>
              <a:rPr spc="-10" dirty="0">
                <a:latin typeface="Arial MT"/>
                <a:cs typeface="Arial MT"/>
              </a:rPr>
              <a:t>Entropy</a:t>
            </a:r>
            <a:r>
              <a:rPr spc="-75" dirty="0">
                <a:latin typeface="Arial MT"/>
                <a:cs typeface="Arial MT"/>
              </a:rPr>
              <a:t> </a:t>
            </a:r>
            <a:r>
              <a:rPr spc="-10" dirty="0">
                <a:latin typeface="Arial MT"/>
                <a:cs typeface="Arial MT"/>
              </a:rPr>
              <a:t>for</a:t>
            </a:r>
            <a:r>
              <a:rPr spc="-60" dirty="0">
                <a:latin typeface="Arial MT"/>
                <a:cs typeface="Arial MT"/>
              </a:rPr>
              <a:t> </a:t>
            </a:r>
            <a:r>
              <a:rPr spc="-5" dirty="0">
                <a:latin typeface="Arial MT"/>
                <a:cs typeface="Arial MT"/>
              </a:rPr>
              <a:t>‘&lt;=</a:t>
            </a:r>
            <a:r>
              <a:rPr spc="-35" dirty="0">
                <a:latin typeface="Arial MT"/>
                <a:cs typeface="Arial MT"/>
              </a:rPr>
              <a:t> </a:t>
            </a:r>
            <a:r>
              <a:rPr spc="-5" dirty="0">
                <a:latin typeface="Arial MT"/>
                <a:cs typeface="Arial MT"/>
              </a:rPr>
              <a:t>0.5’</a:t>
            </a:r>
            <a:r>
              <a:rPr spc="-110" dirty="0">
                <a:latin typeface="Arial MT"/>
                <a:cs typeface="Arial MT"/>
              </a:rPr>
              <a:t> </a:t>
            </a:r>
            <a:r>
              <a:rPr spc="-10" dirty="0">
                <a:latin typeface="Arial MT"/>
                <a:cs typeface="Arial MT"/>
              </a:rPr>
              <a:t>node</a:t>
            </a:r>
            <a:r>
              <a:rPr spc="-30"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-(20/120)</a:t>
            </a:r>
            <a:r>
              <a:rPr spc="-55" dirty="0">
                <a:latin typeface="Arial MT"/>
                <a:cs typeface="Arial MT"/>
              </a:rPr>
              <a:t> </a:t>
            </a:r>
            <a:r>
              <a:rPr dirty="0">
                <a:latin typeface="Arial MT"/>
                <a:cs typeface="Arial MT"/>
              </a:rPr>
              <a:t>log2</a:t>
            </a:r>
            <a:r>
              <a:rPr spc="-35" dirty="0">
                <a:latin typeface="Arial MT"/>
                <a:cs typeface="Arial MT"/>
              </a:rPr>
              <a:t> </a:t>
            </a:r>
            <a:r>
              <a:rPr spc="-10" dirty="0">
                <a:latin typeface="Arial MT"/>
                <a:cs typeface="Arial MT"/>
              </a:rPr>
              <a:t>(20/120)</a:t>
            </a:r>
            <a:r>
              <a:rPr spc="-35" dirty="0">
                <a:latin typeface="Arial MT"/>
                <a:cs typeface="Arial MT"/>
              </a:rPr>
              <a:t> </a:t>
            </a:r>
            <a:r>
              <a:rPr dirty="0">
                <a:latin typeface="Arial MT"/>
                <a:cs typeface="Arial MT"/>
              </a:rPr>
              <a:t>–</a:t>
            </a:r>
            <a:r>
              <a:rPr spc="-30" dirty="0">
                <a:latin typeface="Arial MT"/>
                <a:cs typeface="Arial MT"/>
              </a:rPr>
              <a:t> </a:t>
            </a:r>
            <a:r>
              <a:rPr spc="-10" dirty="0">
                <a:latin typeface="Arial MT"/>
                <a:cs typeface="Arial MT"/>
              </a:rPr>
              <a:t>(100/120)</a:t>
            </a:r>
            <a:r>
              <a:rPr spc="15" dirty="0">
                <a:latin typeface="Arial MT"/>
                <a:cs typeface="Arial MT"/>
              </a:rPr>
              <a:t> </a:t>
            </a:r>
            <a:r>
              <a:rPr dirty="0">
                <a:latin typeface="Arial MT"/>
                <a:cs typeface="Arial MT"/>
              </a:rPr>
              <a:t>log2</a:t>
            </a:r>
            <a:r>
              <a:rPr spc="-40" dirty="0">
                <a:latin typeface="Arial MT"/>
                <a:cs typeface="Arial MT"/>
              </a:rPr>
              <a:t> </a:t>
            </a:r>
            <a:r>
              <a:rPr spc="-10" dirty="0">
                <a:latin typeface="Arial MT"/>
                <a:cs typeface="Arial MT"/>
              </a:rPr>
              <a:t>(100/120)</a:t>
            </a:r>
            <a:r>
              <a:rPr lang="en-US" spc="-10" dirty="0">
                <a:latin typeface="Arial MT"/>
                <a:cs typeface="Arial MT"/>
              </a:rPr>
              <a:t> </a:t>
            </a:r>
            <a:r>
              <a:rPr dirty="0">
                <a:latin typeface="Arial MT"/>
                <a:cs typeface="Arial MT"/>
              </a:rPr>
              <a:t>=</a:t>
            </a:r>
            <a:r>
              <a:rPr spc="-45" dirty="0">
                <a:latin typeface="Arial MT"/>
                <a:cs typeface="Arial MT"/>
              </a:rPr>
              <a:t> </a:t>
            </a:r>
            <a:r>
              <a:rPr spc="-15" dirty="0">
                <a:latin typeface="Arial MT"/>
                <a:cs typeface="Arial MT"/>
              </a:rPr>
              <a:t>0.6500</a:t>
            </a:r>
            <a:r>
              <a:rPr spc="-10" dirty="0">
                <a:latin typeface="Arial MT"/>
                <a:cs typeface="Arial MT"/>
              </a:rPr>
              <a:t> </a:t>
            </a:r>
            <a:r>
              <a:rPr dirty="0">
                <a:latin typeface="Arial MT"/>
                <a:cs typeface="Arial MT"/>
              </a:rPr>
              <a:t>and</a:t>
            </a:r>
          </a:p>
          <a:p>
            <a:pPr marL="12700">
              <a:lnSpc>
                <a:spcPct val="100000"/>
              </a:lnSpc>
              <a:spcBef>
                <a:spcPts val="5"/>
              </a:spcBef>
            </a:pPr>
            <a:r>
              <a:rPr spc="-10" dirty="0">
                <a:latin typeface="Arial MT"/>
                <a:cs typeface="Arial MT"/>
              </a:rPr>
              <a:t>For</a:t>
            </a:r>
            <a:r>
              <a:rPr spc="-50" dirty="0">
                <a:latin typeface="Arial MT"/>
                <a:cs typeface="Arial MT"/>
              </a:rPr>
              <a:t> </a:t>
            </a:r>
            <a:r>
              <a:rPr spc="-5" dirty="0">
                <a:latin typeface="Arial MT"/>
                <a:cs typeface="Arial MT"/>
              </a:rPr>
              <a:t>‘&gt;</a:t>
            </a:r>
            <a:r>
              <a:rPr spc="-25" dirty="0">
                <a:latin typeface="Arial MT"/>
                <a:cs typeface="Arial MT"/>
              </a:rPr>
              <a:t> </a:t>
            </a:r>
            <a:r>
              <a:rPr spc="-15" dirty="0">
                <a:latin typeface="Arial MT"/>
                <a:cs typeface="Arial MT"/>
              </a:rPr>
              <a:t>0.5’</a:t>
            </a:r>
            <a:r>
              <a:rPr spc="-100" dirty="0">
                <a:latin typeface="Arial MT"/>
                <a:cs typeface="Arial MT"/>
              </a:rPr>
              <a:t> </a:t>
            </a:r>
            <a:r>
              <a:rPr dirty="0">
                <a:latin typeface="Arial MT"/>
                <a:cs typeface="Arial MT"/>
              </a:rPr>
              <a:t>node</a:t>
            </a:r>
            <a:r>
              <a:rPr spc="-35" dirty="0">
                <a:latin typeface="Arial MT"/>
                <a:cs typeface="Arial MT"/>
              </a:rPr>
              <a:t> </a:t>
            </a:r>
            <a:r>
              <a:rPr dirty="0">
                <a:latin typeface="Arial MT"/>
                <a:cs typeface="Arial MT"/>
              </a:rPr>
              <a:t>=</a:t>
            </a:r>
            <a:r>
              <a:rPr spc="-15" dirty="0">
                <a:latin typeface="Arial MT"/>
                <a:cs typeface="Arial MT"/>
              </a:rPr>
              <a:t> </a:t>
            </a:r>
            <a:r>
              <a:rPr spc="-10" dirty="0">
                <a:latin typeface="Arial MT"/>
                <a:cs typeface="Arial MT"/>
              </a:rPr>
              <a:t>-(40/180)</a:t>
            </a:r>
            <a:r>
              <a:rPr spc="-60" dirty="0">
                <a:latin typeface="Arial MT"/>
                <a:cs typeface="Arial MT"/>
              </a:rPr>
              <a:t> </a:t>
            </a:r>
            <a:r>
              <a:rPr dirty="0">
                <a:latin typeface="Arial MT"/>
                <a:cs typeface="Arial MT"/>
              </a:rPr>
              <a:t>log2</a:t>
            </a:r>
            <a:r>
              <a:rPr spc="-35" dirty="0">
                <a:latin typeface="Arial MT"/>
                <a:cs typeface="Arial MT"/>
              </a:rPr>
              <a:t> </a:t>
            </a:r>
            <a:r>
              <a:rPr spc="-10" dirty="0">
                <a:latin typeface="Arial MT"/>
                <a:cs typeface="Arial MT"/>
              </a:rPr>
              <a:t>(40/180)</a:t>
            </a:r>
            <a:r>
              <a:rPr spc="-35"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(140/180)</a:t>
            </a:r>
            <a:r>
              <a:rPr spc="-50" dirty="0">
                <a:latin typeface="Arial MT"/>
                <a:cs typeface="Arial MT"/>
              </a:rPr>
              <a:t> </a:t>
            </a:r>
            <a:r>
              <a:rPr dirty="0">
                <a:latin typeface="Arial MT"/>
                <a:cs typeface="Arial MT"/>
              </a:rPr>
              <a:t>log2</a:t>
            </a:r>
            <a:r>
              <a:rPr spc="-20" dirty="0">
                <a:latin typeface="Arial MT"/>
                <a:cs typeface="Arial MT"/>
              </a:rPr>
              <a:t> </a:t>
            </a:r>
            <a:r>
              <a:rPr spc="-10" dirty="0">
                <a:latin typeface="Arial MT"/>
                <a:cs typeface="Arial MT"/>
              </a:rPr>
              <a:t>(140/180)</a:t>
            </a:r>
            <a:r>
              <a:rPr spc="-45" dirty="0">
                <a:latin typeface="Arial MT"/>
                <a:cs typeface="Arial MT"/>
              </a:rPr>
              <a:t> </a:t>
            </a:r>
            <a:r>
              <a:rPr dirty="0">
                <a:latin typeface="Arial MT"/>
                <a:cs typeface="Arial MT"/>
              </a:rPr>
              <a:t>=</a:t>
            </a:r>
            <a:r>
              <a:rPr spc="15" dirty="0">
                <a:latin typeface="Arial MT"/>
                <a:cs typeface="Arial MT"/>
              </a:rPr>
              <a:t> </a:t>
            </a:r>
            <a:r>
              <a:rPr spc="-10" dirty="0">
                <a:latin typeface="Arial MT"/>
                <a:cs typeface="Arial MT"/>
              </a:rPr>
              <a:t>0.7642</a:t>
            </a:r>
            <a:endParaRPr dirty="0">
              <a:latin typeface="Arial MT"/>
              <a:cs typeface="Arial MT"/>
            </a:endParaRPr>
          </a:p>
          <a:p>
            <a:pPr>
              <a:lnSpc>
                <a:spcPct val="100000"/>
              </a:lnSpc>
              <a:spcBef>
                <a:spcPts val="40"/>
              </a:spcBef>
            </a:pPr>
            <a:endParaRPr sz="2000" dirty="0">
              <a:latin typeface="Arial MT"/>
              <a:cs typeface="Arial MT"/>
            </a:endParaRPr>
          </a:p>
          <a:p>
            <a:pPr marL="12700">
              <a:lnSpc>
                <a:spcPct val="100000"/>
              </a:lnSpc>
            </a:pPr>
            <a:r>
              <a:rPr spc="-15" dirty="0">
                <a:latin typeface="Arial MT"/>
                <a:cs typeface="Arial MT"/>
              </a:rPr>
              <a:t>Weighted</a:t>
            </a:r>
            <a:r>
              <a:rPr spc="-75" dirty="0">
                <a:latin typeface="Arial MT"/>
                <a:cs typeface="Arial MT"/>
              </a:rPr>
              <a:t> </a:t>
            </a:r>
            <a:r>
              <a:rPr spc="-15" dirty="0">
                <a:latin typeface="Arial MT"/>
                <a:cs typeface="Arial MT"/>
              </a:rPr>
              <a:t>entropy</a:t>
            </a:r>
            <a:r>
              <a:rPr spc="-65" dirty="0">
                <a:latin typeface="Arial MT"/>
                <a:cs typeface="Arial MT"/>
              </a:rPr>
              <a:t> </a:t>
            </a:r>
            <a:r>
              <a:rPr dirty="0">
                <a:latin typeface="Arial MT"/>
                <a:cs typeface="Arial MT"/>
              </a:rPr>
              <a:t>of</a:t>
            </a:r>
            <a:r>
              <a:rPr spc="-30" dirty="0">
                <a:latin typeface="Arial MT"/>
                <a:cs typeface="Arial MT"/>
              </a:rPr>
              <a:t> </a:t>
            </a:r>
            <a:r>
              <a:rPr spc="-5" dirty="0">
                <a:latin typeface="Arial MT"/>
                <a:cs typeface="Arial MT"/>
              </a:rPr>
              <a:t>sub-nodes</a:t>
            </a:r>
            <a:r>
              <a:rPr spc="-50" dirty="0">
                <a:latin typeface="Arial MT"/>
                <a:cs typeface="Arial MT"/>
              </a:rPr>
              <a:t> </a:t>
            </a:r>
            <a:r>
              <a:rPr dirty="0">
                <a:latin typeface="Arial MT"/>
                <a:cs typeface="Arial MT"/>
              </a:rPr>
              <a:t>=</a:t>
            </a:r>
            <a:r>
              <a:rPr spc="-20" dirty="0">
                <a:latin typeface="Arial MT"/>
                <a:cs typeface="Arial MT"/>
              </a:rPr>
              <a:t> </a:t>
            </a:r>
            <a:r>
              <a:rPr spc="-10" dirty="0">
                <a:latin typeface="Arial MT"/>
                <a:cs typeface="Arial MT"/>
              </a:rPr>
              <a:t>(120/300)*</a:t>
            </a:r>
            <a:r>
              <a:rPr spc="-60" dirty="0">
                <a:latin typeface="Arial MT"/>
                <a:cs typeface="Arial MT"/>
              </a:rPr>
              <a:t> </a:t>
            </a:r>
            <a:r>
              <a:rPr spc="-10" dirty="0">
                <a:latin typeface="Arial MT"/>
                <a:cs typeface="Arial MT"/>
              </a:rPr>
              <a:t>0.6500</a:t>
            </a:r>
            <a:r>
              <a:rPr spc="-20"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(180/300)*</a:t>
            </a:r>
            <a:r>
              <a:rPr spc="229" dirty="0">
                <a:latin typeface="Arial MT"/>
                <a:cs typeface="Arial MT"/>
              </a:rPr>
              <a:t> </a:t>
            </a:r>
            <a:r>
              <a:rPr spc="-10" dirty="0">
                <a:latin typeface="Arial MT"/>
                <a:cs typeface="Arial MT"/>
              </a:rPr>
              <a:t>0.7642</a:t>
            </a:r>
            <a:r>
              <a:rPr lang="en-US" spc="-10" dirty="0">
                <a:latin typeface="Arial MT"/>
                <a:cs typeface="Arial MT"/>
              </a:rPr>
              <a:t> </a:t>
            </a:r>
            <a:r>
              <a:rPr dirty="0">
                <a:latin typeface="Arial MT"/>
                <a:cs typeface="Arial MT"/>
              </a:rPr>
              <a:t>=</a:t>
            </a:r>
            <a:r>
              <a:rPr spc="-65" dirty="0">
                <a:latin typeface="Arial MT"/>
                <a:cs typeface="Arial MT"/>
              </a:rPr>
              <a:t> </a:t>
            </a:r>
            <a:r>
              <a:rPr b="1" spc="-10" dirty="0">
                <a:latin typeface="Arial"/>
                <a:cs typeface="Arial"/>
              </a:rPr>
              <a:t>0.7185</a:t>
            </a:r>
            <a:endParaRPr dirty="0">
              <a:latin typeface="Arial"/>
              <a:cs typeface="Arial"/>
            </a:endParaRPr>
          </a:p>
          <a:p>
            <a:pPr>
              <a:lnSpc>
                <a:spcPct val="100000"/>
              </a:lnSpc>
              <a:spcBef>
                <a:spcPts val="45"/>
              </a:spcBef>
            </a:pPr>
            <a:endParaRPr sz="1600" dirty="0">
              <a:latin typeface="Arial"/>
              <a:cs typeface="Arial"/>
            </a:endParaRPr>
          </a:p>
          <a:p>
            <a:pPr marL="12700" marR="5080">
              <a:lnSpc>
                <a:spcPct val="100000"/>
              </a:lnSpc>
              <a:tabLst>
                <a:tab pos="8962390" algn="l"/>
              </a:tabLst>
            </a:pPr>
            <a:r>
              <a:rPr sz="2000" spc="-20" dirty="0">
                <a:latin typeface="Arial MT"/>
                <a:cs typeface="Arial MT"/>
              </a:rPr>
              <a:t>A</a:t>
            </a:r>
            <a:r>
              <a:rPr sz="2000" spc="-10" dirty="0">
                <a:latin typeface="Arial MT"/>
                <a:cs typeface="Arial MT"/>
              </a:rPr>
              <a:t>bo</a:t>
            </a:r>
            <a:r>
              <a:rPr sz="2000" spc="-20" dirty="0">
                <a:latin typeface="Arial MT"/>
                <a:cs typeface="Arial MT"/>
              </a:rPr>
              <a:t>v</a:t>
            </a:r>
            <a:r>
              <a:rPr sz="2000" spc="-10" dirty="0">
                <a:latin typeface="Arial MT"/>
                <a:cs typeface="Arial MT"/>
              </a:rPr>
              <a:t>e</a:t>
            </a:r>
            <a:r>
              <a:rPr sz="2000" dirty="0">
                <a:latin typeface="Arial MT"/>
                <a:cs typeface="Arial MT"/>
              </a:rPr>
              <a:t>,</a:t>
            </a:r>
            <a:r>
              <a:rPr sz="2000" spc="-20" dirty="0">
                <a:latin typeface="Arial MT"/>
                <a:cs typeface="Arial MT"/>
              </a:rPr>
              <a:t> </a:t>
            </a:r>
            <a:r>
              <a:rPr sz="2000" spc="-15" dirty="0">
                <a:latin typeface="Arial MT"/>
                <a:cs typeface="Arial MT"/>
              </a:rPr>
              <a:t>w</a:t>
            </a:r>
            <a:r>
              <a:rPr sz="2000" dirty="0">
                <a:latin typeface="Arial MT"/>
                <a:cs typeface="Arial MT"/>
              </a:rPr>
              <a:t>e</a:t>
            </a:r>
            <a:r>
              <a:rPr sz="2000" spc="-30" dirty="0">
                <a:latin typeface="Arial MT"/>
                <a:cs typeface="Arial MT"/>
              </a:rPr>
              <a:t> </a:t>
            </a:r>
            <a:r>
              <a:rPr sz="2000" dirty="0">
                <a:latin typeface="Arial MT"/>
                <a:cs typeface="Arial MT"/>
              </a:rPr>
              <a:t>s</a:t>
            </a:r>
            <a:r>
              <a:rPr sz="2000" spc="-20" dirty="0">
                <a:latin typeface="Arial MT"/>
                <a:cs typeface="Arial MT"/>
              </a:rPr>
              <a:t>e</a:t>
            </a:r>
            <a:r>
              <a:rPr sz="2000" dirty="0">
                <a:latin typeface="Arial MT"/>
                <a:cs typeface="Arial MT"/>
              </a:rPr>
              <a:t>e</a:t>
            </a:r>
            <a:r>
              <a:rPr sz="2000" spc="-40" dirty="0">
                <a:latin typeface="Arial MT"/>
                <a:cs typeface="Arial MT"/>
              </a:rPr>
              <a:t> </a:t>
            </a:r>
            <a:r>
              <a:rPr sz="2000" spc="-20" dirty="0">
                <a:latin typeface="Arial MT"/>
                <a:cs typeface="Arial MT"/>
              </a:rPr>
              <a:t>t</a:t>
            </a:r>
            <a:r>
              <a:rPr sz="2000" spc="-10" dirty="0">
                <a:latin typeface="Arial MT"/>
                <a:cs typeface="Arial MT"/>
              </a:rPr>
              <a:t>ha</a:t>
            </a:r>
            <a:r>
              <a:rPr sz="2000" dirty="0">
                <a:latin typeface="Arial MT"/>
                <a:cs typeface="Arial MT"/>
              </a:rPr>
              <a:t>t</a:t>
            </a:r>
            <a:r>
              <a:rPr sz="2000" spc="-30" dirty="0">
                <a:latin typeface="Arial MT"/>
                <a:cs typeface="Arial MT"/>
              </a:rPr>
              <a:t> </a:t>
            </a:r>
            <a:r>
              <a:rPr sz="2000" spc="-10" dirty="0">
                <a:latin typeface="Arial MT"/>
                <a:cs typeface="Arial MT"/>
              </a:rPr>
              <a:t>en</a:t>
            </a:r>
            <a:r>
              <a:rPr sz="2000" spc="-20" dirty="0">
                <a:latin typeface="Arial MT"/>
                <a:cs typeface="Arial MT"/>
              </a:rPr>
              <a:t>t</a:t>
            </a:r>
            <a:r>
              <a:rPr sz="2000" spc="-10" dirty="0">
                <a:latin typeface="Arial MT"/>
                <a:cs typeface="Arial MT"/>
              </a:rPr>
              <a:t>ro</a:t>
            </a:r>
            <a:r>
              <a:rPr sz="2000" spc="-25" dirty="0">
                <a:latin typeface="Arial MT"/>
                <a:cs typeface="Arial MT"/>
              </a:rPr>
              <a:t>p</a:t>
            </a:r>
            <a:r>
              <a:rPr sz="2000" dirty="0">
                <a:latin typeface="Arial MT"/>
                <a:cs typeface="Arial MT"/>
              </a:rPr>
              <a:t>y</a:t>
            </a:r>
            <a:r>
              <a:rPr sz="2000" spc="-75" dirty="0">
                <a:latin typeface="Arial MT"/>
                <a:cs typeface="Arial MT"/>
              </a:rPr>
              <a:t> </a:t>
            </a:r>
            <a:r>
              <a:rPr sz="2000" spc="-20" dirty="0">
                <a:latin typeface="Arial MT"/>
                <a:cs typeface="Arial MT"/>
              </a:rPr>
              <a:t>f</a:t>
            </a:r>
            <a:r>
              <a:rPr sz="2000" spc="-10" dirty="0">
                <a:latin typeface="Arial MT"/>
                <a:cs typeface="Arial MT"/>
              </a:rPr>
              <a:t>o</a:t>
            </a:r>
            <a:r>
              <a:rPr sz="2000" dirty="0">
                <a:latin typeface="Arial MT"/>
                <a:cs typeface="Arial MT"/>
              </a:rPr>
              <a:t>r</a:t>
            </a:r>
            <a:r>
              <a:rPr sz="2000" spc="-60" dirty="0">
                <a:latin typeface="Arial MT"/>
                <a:cs typeface="Arial MT"/>
              </a:rPr>
              <a:t> </a:t>
            </a:r>
            <a:r>
              <a:rPr sz="2000" i="1" dirty="0">
                <a:latin typeface="Arial"/>
                <a:cs typeface="Arial"/>
              </a:rPr>
              <a:t>Split</a:t>
            </a:r>
            <a:r>
              <a:rPr sz="2000" i="1" spc="-30" dirty="0">
                <a:latin typeface="Arial"/>
                <a:cs typeface="Arial"/>
              </a:rPr>
              <a:t> </a:t>
            </a:r>
            <a:r>
              <a:rPr sz="2000" i="1" dirty="0">
                <a:latin typeface="Arial"/>
                <a:cs typeface="Arial"/>
              </a:rPr>
              <a:t>on</a:t>
            </a:r>
            <a:r>
              <a:rPr sz="2000" i="1" spc="-20" dirty="0">
                <a:latin typeface="Arial"/>
                <a:cs typeface="Arial"/>
              </a:rPr>
              <a:t> </a:t>
            </a:r>
            <a:r>
              <a:rPr sz="2000" b="1" i="1" spc="-20" dirty="0">
                <a:latin typeface="Arial"/>
                <a:cs typeface="Arial"/>
              </a:rPr>
              <a:t>P</a:t>
            </a:r>
            <a:r>
              <a:rPr sz="2000" b="1" i="1" spc="-15" dirty="0">
                <a:latin typeface="Arial"/>
                <a:cs typeface="Arial"/>
              </a:rPr>
              <a:t>ro</a:t>
            </a:r>
            <a:r>
              <a:rPr sz="2000" b="1" i="1" spc="-20" dirty="0">
                <a:latin typeface="Arial"/>
                <a:cs typeface="Arial"/>
              </a:rPr>
              <a:t>m</a:t>
            </a:r>
            <a:r>
              <a:rPr sz="2000" b="1" i="1" spc="-15" dirty="0">
                <a:latin typeface="Arial"/>
                <a:cs typeface="Arial"/>
              </a:rPr>
              <a:t>o</a:t>
            </a:r>
            <a:r>
              <a:rPr sz="2000" b="1" i="1" spc="-10" dirty="0">
                <a:latin typeface="Arial"/>
                <a:cs typeface="Arial"/>
              </a:rPr>
              <a:t>t</a:t>
            </a:r>
            <a:r>
              <a:rPr sz="2000" b="1" i="1" spc="-20" dirty="0">
                <a:latin typeface="Arial"/>
                <a:cs typeface="Arial"/>
              </a:rPr>
              <a:t>i</a:t>
            </a:r>
            <a:r>
              <a:rPr sz="2000" b="1" i="1" spc="-15" dirty="0">
                <a:latin typeface="Arial"/>
                <a:cs typeface="Arial"/>
              </a:rPr>
              <a:t>o</a:t>
            </a:r>
            <a:r>
              <a:rPr sz="2000" b="1" i="1" dirty="0">
                <a:latin typeface="Arial"/>
                <a:cs typeface="Arial"/>
              </a:rPr>
              <a:t>n</a:t>
            </a:r>
            <a:r>
              <a:rPr sz="2000" b="1" i="1" spc="-30" dirty="0">
                <a:latin typeface="Arial"/>
                <a:cs typeface="Arial"/>
              </a:rPr>
              <a:t> </a:t>
            </a:r>
            <a:r>
              <a:rPr sz="2000" b="1" i="1" dirty="0">
                <a:latin typeface="Arial"/>
                <a:cs typeface="Arial"/>
              </a:rPr>
              <a:t>in</a:t>
            </a:r>
            <a:r>
              <a:rPr sz="2000" b="1" i="1" spc="-25" dirty="0">
                <a:latin typeface="Arial"/>
                <a:cs typeface="Arial"/>
              </a:rPr>
              <a:t> </a:t>
            </a:r>
            <a:r>
              <a:rPr sz="2000" b="1" i="1" spc="-20" dirty="0">
                <a:latin typeface="Arial"/>
                <a:cs typeface="Arial"/>
              </a:rPr>
              <a:t>l</a:t>
            </a:r>
            <a:r>
              <a:rPr sz="2000" b="1" i="1" spc="-10" dirty="0">
                <a:latin typeface="Arial"/>
                <a:cs typeface="Arial"/>
              </a:rPr>
              <a:t>as</a:t>
            </a:r>
            <a:r>
              <a:rPr sz="2000" b="1" i="1" dirty="0">
                <a:latin typeface="Arial"/>
                <a:cs typeface="Arial"/>
              </a:rPr>
              <a:t>t</a:t>
            </a:r>
            <a:r>
              <a:rPr sz="2000" b="1" i="1" spc="-60" dirty="0">
                <a:latin typeface="Arial"/>
                <a:cs typeface="Arial"/>
              </a:rPr>
              <a:t> </a:t>
            </a:r>
            <a:r>
              <a:rPr sz="2000" b="1" i="1" dirty="0">
                <a:latin typeface="Arial"/>
                <a:cs typeface="Arial"/>
              </a:rPr>
              <a:t>5</a:t>
            </a:r>
            <a:r>
              <a:rPr sz="2000" b="1" i="1" spc="-15" dirty="0">
                <a:latin typeface="Arial"/>
                <a:cs typeface="Arial"/>
              </a:rPr>
              <a:t> </a:t>
            </a:r>
            <a:r>
              <a:rPr sz="2000" b="1" i="1" spc="-10" dirty="0">
                <a:latin typeface="Arial"/>
                <a:cs typeface="Arial"/>
              </a:rPr>
              <a:t>yea</a:t>
            </a:r>
            <a:r>
              <a:rPr sz="2000" b="1" i="1" spc="-15" dirty="0">
                <a:latin typeface="Arial"/>
                <a:cs typeface="Arial"/>
              </a:rPr>
              <a:t>r</a:t>
            </a:r>
            <a:r>
              <a:rPr sz="2000" b="1" i="1" dirty="0">
                <a:latin typeface="Arial"/>
                <a:cs typeface="Arial"/>
              </a:rPr>
              <a:t>s</a:t>
            </a:r>
            <a:r>
              <a:rPr sz="2000" b="1" i="1" spc="-40" dirty="0">
                <a:latin typeface="Arial"/>
                <a:cs typeface="Arial"/>
              </a:rPr>
              <a:t> </a:t>
            </a:r>
            <a:r>
              <a:rPr sz="2000" dirty="0">
                <a:latin typeface="Arial MT"/>
                <a:cs typeface="Arial MT"/>
              </a:rPr>
              <a:t>is</a:t>
            </a:r>
            <a:r>
              <a:rPr sz="2000" spc="-25" dirty="0">
                <a:latin typeface="Arial MT"/>
                <a:cs typeface="Arial MT"/>
              </a:rPr>
              <a:t> </a:t>
            </a:r>
            <a:r>
              <a:rPr sz="2000" dirty="0">
                <a:latin typeface="Arial MT"/>
                <a:cs typeface="Arial MT"/>
              </a:rPr>
              <a:t>the</a:t>
            </a:r>
            <a:r>
              <a:rPr sz="2000" spc="-30" dirty="0">
                <a:latin typeface="Arial MT"/>
                <a:cs typeface="Arial MT"/>
              </a:rPr>
              <a:t> </a:t>
            </a:r>
            <a:r>
              <a:rPr sz="2000" spc="-15" dirty="0">
                <a:latin typeface="Arial MT"/>
                <a:cs typeface="Arial MT"/>
              </a:rPr>
              <a:t>l</a:t>
            </a:r>
            <a:r>
              <a:rPr sz="2000" spc="-10" dirty="0">
                <a:latin typeface="Arial MT"/>
                <a:cs typeface="Arial MT"/>
              </a:rPr>
              <a:t>owe</a:t>
            </a:r>
            <a:r>
              <a:rPr sz="2000" dirty="0">
                <a:latin typeface="Arial MT"/>
                <a:cs typeface="Arial MT"/>
              </a:rPr>
              <a:t>st	among</a:t>
            </a:r>
            <a:r>
              <a:rPr sz="2000" spc="-60" dirty="0">
                <a:latin typeface="Arial MT"/>
                <a:cs typeface="Arial MT"/>
              </a:rPr>
              <a:t> </a:t>
            </a:r>
            <a:r>
              <a:rPr sz="2000" dirty="0">
                <a:latin typeface="Arial MT"/>
                <a:cs typeface="Arial MT"/>
              </a:rPr>
              <a:t>all,  so</a:t>
            </a:r>
            <a:r>
              <a:rPr sz="2000" spc="-30" dirty="0">
                <a:latin typeface="Arial MT"/>
                <a:cs typeface="Arial MT"/>
              </a:rPr>
              <a:t> </a:t>
            </a:r>
            <a:r>
              <a:rPr sz="2000" dirty="0">
                <a:latin typeface="Arial MT"/>
                <a:cs typeface="Arial MT"/>
              </a:rPr>
              <a:t>the</a:t>
            </a:r>
            <a:r>
              <a:rPr sz="2000" spc="-40" dirty="0">
                <a:latin typeface="Arial MT"/>
                <a:cs typeface="Arial MT"/>
              </a:rPr>
              <a:t> </a:t>
            </a:r>
            <a:r>
              <a:rPr sz="2000" spc="-10" dirty="0">
                <a:latin typeface="Arial MT"/>
                <a:cs typeface="Arial MT"/>
              </a:rPr>
              <a:t>tree</a:t>
            </a:r>
            <a:r>
              <a:rPr sz="2000" spc="-40" dirty="0">
                <a:latin typeface="Arial MT"/>
                <a:cs typeface="Arial MT"/>
              </a:rPr>
              <a:t> </a:t>
            </a:r>
            <a:r>
              <a:rPr sz="2000" dirty="0">
                <a:latin typeface="Arial MT"/>
                <a:cs typeface="Arial MT"/>
              </a:rPr>
              <a:t>will</a:t>
            </a:r>
            <a:r>
              <a:rPr sz="2000" spc="-15" dirty="0">
                <a:latin typeface="Arial MT"/>
                <a:cs typeface="Arial MT"/>
              </a:rPr>
              <a:t> </a:t>
            </a:r>
            <a:r>
              <a:rPr sz="2000" dirty="0">
                <a:latin typeface="Arial MT"/>
                <a:cs typeface="Arial MT"/>
              </a:rPr>
              <a:t>split</a:t>
            </a:r>
            <a:r>
              <a:rPr sz="2000" spc="-50" dirty="0">
                <a:latin typeface="Arial MT"/>
                <a:cs typeface="Arial MT"/>
              </a:rPr>
              <a:t> </a:t>
            </a:r>
            <a:r>
              <a:rPr sz="2000" dirty="0">
                <a:latin typeface="Arial MT"/>
                <a:cs typeface="Arial MT"/>
              </a:rPr>
              <a:t>on</a:t>
            </a:r>
            <a:r>
              <a:rPr sz="2000" spc="-25" dirty="0">
                <a:latin typeface="Arial MT"/>
                <a:cs typeface="Arial MT"/>
              </a:rPr>
              <a:t> </a:t>
            </a:r>
            <a:r>
              <a:rPr sz="2000" b="1" i="1" spc="-15" dirty="0">
                <a:latin typeface="Arial"/>
                <a:cs typeface="Arial"/>
              </a:rPr>
              <a:t>Promotion</a:t>
            </a:r>
            <a:r>
              <a:rPr sz="2000" b="1" i="1" spc="-20" dirty="0">
                <a:latin typeface="Arial"/>
                <a:cs typeface="Arial"/>
              </a:rPr>
              <a:t> </a:t>
            </a:r>
            <a:r>
              <a:rPr sz="2000" b="1" i="1" dirty="0">
                <a:latin typeface="Arial"/>
                <a:cs typeface="Arial"/>
              </a:rPr>
              <a:t>in</a:t>
            </a:r>
            <a:r>
              <a:rPr sz="2000" b="1" i="1" spc="-25" dirty="0">
                <a:latin typeface="Arial"/>
                <a:cs typeface="Arial"/>
              </a:rPr>
              <a:t> </a:t>
            </a:r>
            <a:r>
              <a:rPr sz="2000" b="1" i="1" spc="-10" dirty="0">
                <a:latin typeface="Arial"/>
                <a:cs typeface="Arial"/>
              </a:rPr>
              <a:t>last</a:t>
            </a:r>
            <a:r>
              <a:rPr sz="2000" b="1" i="1" spc="-60" dirty="0">
                <a:latin typeface="Arial"/>
                <a:cs typeface="Arial"/>
              </a:rPr>
              <a:t> </a:t>
            </a:r>
            <a:r>
              <a:rPr sz="2000" b="1" i="1" dirty="0">
                <a:latin typeface="Arial"/>
                <a:cs typeface="Arial"/>
              </a:rPr>
              <a:t>5</a:t>
            </a:r>
            <a:r>
              <a:rPr sz="2000" b="1" i="1" spc="80" dirty="0">
                <a:latin typeface="Arial"/>
                <a:cs typeface="Arial"/>
              </a:rPr>
              <a:t> </a:t>
            </a:r>
            <a:r>
              <a:rPr sz="2000" b="1" i="1" dirty="0">
                <a:latin typeface="Arial"/>
                <a:cs typeface="Arial"/>
              </a:rPr>
              <a:t>years</a:t>
            </a:r>
            <a:r>
              <a:rPr sz="2000" dirty="0">
                <a:latin typeface="Arial MT"/>
                <a:cs typeface="Arial MT"/>
              </a:rPr>
              <a:t>.</a:t>
            </a:r>
          </a:p>
          <a:p>
            <a:pPr>
              <a:lnSpc>
                <a:spcPct val="100000"/>
              </a:lnSpc>
              <a:spcBef>
                <a:spcPts val="40"/>
              </a:spcBef>
            </a:pPr>
            <a:endParaRPr sz="2050" dirty="0">
              <a:latin typeface="Arial MT"/>
              <a:cs typeface="Arial MT"/>
            </a:endParaRPr>
          </a:p>
          <a:p>
            <a:pPr marL="12700">
              <a:lnSpc>
                <a:spcPct val="100000"/>
              </a:lnSpc>
              <a:spcBef>
                <a:spcPts val="5"/>
              </a:spcBef>
            </a:pPr>
            <a:r>
              <a:rPr sz="2000" spc="-35" dirty="0">
                <a:latin typeface="Arial MT"/>
                <a:cs typeface="Arial MT"/>
              </a:rPr>
              <a:t>We</a:t>
            </a:r>
            <a:r>
              <a:rPr sz="2000" spc="-100" dirty="0">
                <a:latin typeface="Arial MT"/>
                <a:cs typeface="Arial MT"/>
              </a:rPr>
              <a:t> </a:t>
            </a:r>
            <a:r>
              <a:rPr sz="2000" spc="-5" dirty="0">
                <a:latin typeface="Arial MT"/>
                <a:cs typeface="Arial MT"/>
              </a:rPr>
              <a:t>can</a:t>
            </a:r>
            <a:r>
              <a:rPr sz="2000" spc="-40" dirty="0">
                <a:latin typeface="Arial MT"/>
                <a:cs typeface="Arial MT"/>
              </a:rPr>
              <a:t> </a:t>
            </a:r>
            <a:r>
              <a:rPr sz="2000" spc="-10" dirty="0">
                <a:latin typeface="Arial MT"/>
                <a:cs typeface="Arial MT"/>
              </a:rPr>
              <a:t>derive</a:t>
            </a:r>
            <a:r>
              <a:rPr sz="2000" spc="-25" dirty="0">
                <a:latin typeface="Arial MT"/>
                <a:cs typeface="Arial MT"/>
              </a:rPr>
              <a:t> </a:t>
            </a:r>
            <a:r>
              <a:rPr sz="2000" spc="-15" dirty="0">
                <a:latin typeface="Arial MT"/>
                <a:cs typeface="Arial MT"/>
              </a:rPr>
              <a:t>information</a:t>
            </a:r>
            <a:r>
              <a:rPr sz="2000" spc="-30" dirty="0">
                <a:latin typeface="Arial MT"/>
                <a:cs typeface="Arial MT"/>
              </a:rPr>
              <a:t> </a:t>
            </a:r>
            <a:r>
              <a:rPr sz="2000" spc="-10" dirty="0">
                <a:latin typeface="Arial MT"/>
                <a:cs typeface="Arial MT"/>
              </a:rPr>
              <a:t>gain</a:t>
            </a:r>
            <a:r>
              <a:rPr sz="2000" spc="-20" dirty="0">
                <a:latin typeface="Arial MT"/>
                <a:cs typeface="Arial MT"/>
              </a:rPr>
              <a:t> </a:t>
            </a:r>
            <a:r>
              <a:rPr sz="2000" spc="-10" dirty="0">
                <a:latin typeface="Arial MT"/>
                <a:cs typeface="Arial MT"/>
              </a:rPr>
              <a:t>from</a:t>
            </a:r>
            <a:r>
              <a:rPr sz="2000" spc="-65" dirty="0">
                <a:latin typeface="Arial MT"/>
                <a:cs typeface="Arial MT"/>
              </a:rPr>
              <a:t> </a:t>
            </a:r>
            <a:r>
              <a:rPr sz="2000" spc="-10" dirty="0">
                <a:latin typeface="Arial MT"/>
                <a:cs typeface="Arial MT"/>
              </a:rPr>
              <a:t>entropy</a:t>
            </a:r>
            <a:r>
              <a:rPr sz="2000" spc="-25" dirty="0">
                <a:latin typeface="Arial MT"/>
                <a:cs typeface="Arial MT"/>
              </a:rPr>
              <a:t> </a:t>
            </a:r>
            <a:r>
              <a:rPr sz="2000" dirty="0">
                <a:latin typeface="Arial MT"/>
                <a:cs typeface="Arial MT"/>
              </a:rPr>
              <a:t>as</a:t>
            </a:r>
            <a:r>
              <a:rPr sz="2000" spc="-35" dirty="0">
                <a:latin typeface="Arial MT"/>
                <a:cs typeface="Arial MT"/>
              </a:rPr>
              <a:t> </a:t>
            </a:r>
            <a:r>
              <a:rPr sz="2000" b="1" spc="-10" dirty="0">
                <a:latin typeface="Arial"/>
                <a:cs typeface="Arial"/>
              </a:rPr>
              <a:t>1-</a:t>
            </a:r>
            <a:r>
              <a:rPr sz="2000" b="1" spc="125" dirty="0">
                <a:latin typeface="Arial"/>
                <a:cs typeface="Arial"/>
              </a:rPr>
              <a:t> </a:t>
            </a:r>
            <a:r>
              <a:rPr sz="2000" b="1" spc="-45" dirty="0">
                <a:latin typeface="Arial"/>
                <a:cs typeface="Arial"/>
              </a:rPr>
              <a:t>Entropy.</a:t>
            </a:r>
            <a:endParaRPr sz="2000" dirty="0">
              <a:latin typeface="Arial"/>
              <a:cs typeface="Arial"/>
            </a:endParaRPr>
          </a:p>
          <a:p>
            <a:pPr marL="12700">
              <a:lnSpc>
                <a:spcPct val="100000"/>
              </a:lnSpc>
            </a:pPr>
            <a:r>
              <a:rPr sz="2000" spc="-15" dirty="0">
                <a:latin typeface="Arial MT"/>
                <a:cs typeface="Arial MT"/>
              </a:rPr>
              <a:t>Information</a:t>
            </a:r>
            <a:r>
              <a:rPr sz="2000" spc="-40" dirty="0">
                <a:latin typeface="Arial MT"/>
                <a:cs typeface="Arial MT"/>
              </a:rPr>
              <a:t> </a:t>
            </a:r>
            <a:r>
              <a:rPr sz="2000" dirty="0">
                <a:latin typeface="Arial MT"/>
                <a:cs typeface="Arial MT"/>
              </a:rPr>
              <a:t>Gain</a:t>
            </a:r>
            <a:r>
              <a:rPr sz="2000" spc="-35" dirty="0">
                <a:latin typeface="Arial MT"/>
                <a:cs typeface="Arial MT"/>
              </a:rPr>
              <a:t> </a:t>
            </a:r>
            <a:r>
              <a:rPr sz="2000" spc="-10" dirty="0">
                <a:latin typeface="Arial MT"/>
                <a:cs typeface="Arial MT"/>
              </a:rPr>
              <a:t>for</a:t>
            </a:r>
            <a:r>
              <a:rPr sz="2000" spc="-45" dirty="0">
                <a:latin typeface="Arial MT"/>
                <a:cs typeface="Arial MT"/>
              </a:rPr>
              <a:t> </a:t>
            </a:r>
            <a:r>
              <a:rPr sz="2000" spc="-15" dirty="0">
                <a:latin typeface="Arial MT"/>
                <a:cs typeface="Arial MT"/>
              </a:rPr>
              <a:t>Promotion</a:t>
            </a:r>
            <a:r>
              <a:rPr sz="2000" spc="-35" dirty="0">
                <a:latin typeface="Arial MT"/>
                <a:cs typeface="Arial MT"/>
              </a:rPr>
              <a:t> </a:t>
            </a:r>
            <a:r>
              <a:rPr sz="2000" dirty="0">
                <a:latin typeface="Arial MT"/>
                <a:cs typeface="Arial MT"/>
              </a:rPr>
              <a:t>in</a:t>
            </a:r>
            <a:r>
              <a:rPr sz="2000" spc="-10" dirty="0">
                <a:latin typeface="Arial MT"/>
                <a:cs typeface="Arial MT"/>
              </a:rPr>
              <a:t> </a:t>
            </a:r>
            <a:r>
              <a:rPr sz="2000" dirty="0">
                <a:latin typeface="Arial MT"/>
                <a:cs typeface="Arial MT"/>
              </a:rPr>
              <a:t>last</a:t>
            </a:r>
            <a:r>
              <a:rPr sz="2000" spc="-40" dirty="0">
                <a:latin typeface="Arial MT"/>
                <a:cs typeface="Arial MT"/>
              </a:rPr>
              <a:t> </a:t>
            </a:r>
            <a:r>
              <a:rPr sz="2000" dirty="0">
                <a:latin typeface="Arial MT"/>
                <a:cs typeface="Arial MT"/>
              </a:rPr>
              <a:t>5</a:t>
            </a:r>
            <a:r>
              <a:rPr sz="2000" spc="-10" dirty="0">
                <a:latin typeface="Arial MT"/>
                <a:cs typeface="Arial MT"/>
              </a:rPr>
              <a:t> years</a:t>
            </a:r>
            <a:r>
              <a:rPr sz="2000" spc="-5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1</a:t>
            </a:r>
            <a:r>
              <a:rPr sz="2000" spc="-30" dirty="0">
                <a:latin typeface="Arial MT"/>
                <a:cs typeface="Arial MT"/>
              </a:rPr>
              <a:t> </a:t>
            </a:r>
            <a:r>
              <a:rPr sz="2000" dirty="0">
                <a:latin typeface="Arial MT"/>
                <a:cs typeface="Arial MT"/>
              </a:rPr>
              <a:t>–</a:t>
            </a:r>
            <a:r>
              <a:rPr sz="2000" spc="-10" dirty="0">
                <a:latin typeface="Arial MT"/>
                <a:cs typeface="Arial MT"/>
              </a:rPr>
              <a:t> 0.6852</a:t>
            </a:r>
            <a:r>
              <a:rPr sz="2000" spc="-35" dirty="0">
                <a:latin typeface="Arial MT"/>
                <a:cs typeface="Arial MT"/>
              </a:rPr>
              <a:t> </a:t>
            </a:r>
            <a:r>
              <a:rPr sz="2000" dirty="0">
                <a:latin typeface="Arial MT"/>
                <a:cs typeface="Arial MT"/>
              </a:rPr>
              <a:t>=</a:t>
            </a:r>
            <a:r>
              <a:rPr sz="2000" spc="160" dirty="0">
                <a:latin typeface="Arial MT"/>
                <a:cs typeface="Arial MT"/>
              </a:rPr>
              <a:t> </a:t>
            </a:r>
            <a:r>
              <a:rPr sz="2000" spc="-10" dirty="0">
                <a:latin typeface="Arial MT"/>
                <a:cs typeface="Arial MT"/>
              </a:rPr>
              <a:t>0.3148</a:t>
            </a:r>
            <a:endParaRPr sz="2000" dirty="0">
              <a:latin typeface="Arial MT"/>
              <a:cs typeface="Arial MT"/>
            </a:endParaRPr>
          </a:p>
        </p:txBody>
      </p:sp>
      <p:sp>
        <p:nvSpPr>
          <p:cNvPr id="4" name="object 4"/>
          <p:cNvSpPr txBox="1">
            <a:spLocks noGrp="1"/>
          </p:cNvSpPr>
          <p:nvPr>
            <p:ph type="title"/>
          </p:nvPr>
        </p:nvSpPr>
        <p:spPr>
          <a:xfrm>
            <a:off x="1414652" y="413969"/>
            <a:ext cx="335597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Actual</a:t>
            </a:r>
            <a:r>
              <a:rPr sz="2400" b="1" spc="-15" dirty="0">
                <a:latin typeface="Calibri"/>
                <a:cs typeface="Calibri"/>
              </a:rPr>
              <a:t> </a:t>
            </a:r>
            <a:r>
              <a:rPr sz="2400" b="1" spc="-20" dirty="0">
                <a:latin typeface="Calibri"/>
                <a:cs typeface="Calibri"/>
              </a:rPr>
              <a:t>working</a:t>
            </a:r>
            <a:r>
              <a:rPr sz="2400" b="1" spc="-30" dirty="0">
                <a:latin typeface="Calibri"/>
                <a:cs typeface="Calibri"/>
              </a:rPr>
              <a:t> </a:t>
            </a:r>
            <a:r>
              <a:rPr sz="2400" b="1" dirty="0">
                <a:latin typeface="Calibri"/>
                <a:cs typeface="Calibri"/>
              </a:rPr>
              <a:t>on</a:t>
            </a:r>
            <a:r>
              <a:rPr sz="2400" b="1" spc="-50" dirty="0">
                <a:latin typeface="Calibri"/>
                <a:cs typeface="Calibri"/>
              </a:rPr>
              <a:t> </a:t>
            </a:r>
            <a:r>
              <a:rPr sz="2400" b="1" spc="-25" dirty="0">
                <a:latin typeface="Calibri"/>
                <a:cs typeface="Calibri"/>
              </a:rPr>
              <a:t>Entropy</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75961" y="679450"/>
            <a:ext cx="1440815" cy="784225"/>
            <a:chOff x="4775961" y="679450"/>
            <a:chExt cx="1440815" cy="784225"/>
          </a:xfrm>
        </p:grpSpPr>
        <p:sp>
          <p:nvSpPr>
            <p:cNvPr id="3" name="object 3"/>
            <p:cNvSpPr/>
            <p:nvPr/>
          </p:nvSpPr>
          <p:spPr>
            <a:xfrm>
              <a:off x="4782311" y="685800"/>
              <a:ext cx="1428115" cy="771525"/>
            </a:xfrm>
            <a:custGeom>
              <a:avLst/>
              <a:gdLst/>
              <a:ahLst/>
              <a:cxnLst/>
              <a:rect l="l" t="t" r="r" b="b"/>
              <a:pathLst>
                <a:path w="1428114" h="771525">
                  <a:moveTo>
                    <a:pt x="1299464" y="0"/>
                  </a:moveTo>
                  <a:lnTo>
                    <a:pt x="128524" y="0"/>
                  </a:lnTo>
                  <a:lnTo>
                    <a:pt x="78491" y="10098"/>
                  </a:lnTo>
                  <a:lnTo>
                    <a:pt x="37639" y="37639"/>
                  </a:lnTo>
                  <a:lnTo>
                    <a:pt x="10098" y="78491"/>
                  </a:lnTo>
                  <a:lnTo>
                    <a:pt x="0" y="128524"/>
                  </a:lnTo>
                  <a:lnTo>
                    <a:pt x="0" y="642620"/>
                  </a:lnTo>
                  <a:lnTo>
                    <a:pt x="10098" y="692652"/>
                  </a:lnTo>
                  <a:lnTo>
                    <a:pt x="37639" y="733504"/>
                  </a:lnTo>
                  <a:lnTo>
                    <a:pt x="78491" y="761045"/>
                  </a:lnTo>
                  <a:lnTo>
                    <a:pt x="128524" y="771144"/>
                  </a:lnTo>
                  <a:lnTo>
                    <a:pt x="1299464" y="771144"/>
                  </a:lnTo>
                  <a:lnTo>
                    <a:pt x="1349496" y="761045"/>
                  </a:lnTo>
                  <a:lnTo>
                    <a:pt x="1390348" y="733504"/>
                  </a:lnTo>
                  <a:lnTo>
                    <a:pt x="1417889" y="692652"/>
                  </a:lnTo>
                  <a:lnTo>
                    <a:pt x="1427988" y="642620"/>
                  </a:lnTo>
                  <a:lnTo>
                    <a:pt x="1427988" y="128524"/>
                  </a:lnTo>
                  <a:lnTo>
                    <a:pt x="1417889" y="78491"/>
                  </a:lnTo>
                  <a:lnTo>
                    <a:pt x="1390348" y="37639"/>
                  </a:lnTo>
                  <a:lnTo>
                    <a:pt x="1349496" y="10098"/>
                  </a:lnTo>
                  <a:lnTo>
                    <a:pt x="1299464" y="0"/>
                  </a:lnTo>
                  <a:close/>
                </a:path>
              </a:pathLst>
            </a:custGeom>
            <a:solidFill>
              <a:srgbClr val="4471C4"/>
            </a:solidFill>
          </p:spPr>
          <p:txBody>
            <a:bodyPr wrap="square" lIns="0" tIns="0" rIns="0" bIns="0" rtlCol="0"/>
            <a:lstStyle/>
            <a:p>
              <a:endParaRPr/>
            </a:p>
          </p:txBody>
        </p:sp>
        <p:sp>
          <p:nvSpPr>
            <p:cNvPr id="4" name="object 4"/>
            <p:cNvSpPr/>
            <p:nvPr/>
          </p:nvSpPr>
          <p:spPr>
            <a:xfrm>
              <a:off x="4782311" y="685800"/>
              <a:ext cx="1428115" cy="771525"/>
            </a:xfrm>
            <a:custGeom>
              <a:avLst/>
              <a:gdLst/>
              <a:ahLst/>
              <a:cxnLst/>
              <a:rect l="l" t="t" r="r" b="b"/>
              <a:pathLst>
                <a:path w="1428114" h="771525">
                  <a:moveTo>
                    <a:pt x="0" y="128524"/>
                  </a:moveTo>
                  <a:lnTo>
                    <a:pt x="10098" y="78491"/>
                  </a:lnTo>
                  <a:lnTo>
                    <a:pt x="37639" y="37639"/>
                  </a:lnTo>
                  <a:lnTo>
                    <a:pt x="78491" y="10098"/>
                  </a:lnTo>
                  <a:lnTo>
                    <a:pt x="128524" y="0"/>
                  </a:lnTo>
                  <a:lnTo>
                    <a:pt x="1299464" y="0"/>
                  </a:lnTo>
                  <a:lnTo>
                    <a:pt x="1349496" y="10098"/>
                  </a:lnTo>
                  <a:lnTo>
                    <a:pt x="1390348" y="37639"/>
                  </a:lnTo>
                  <a:lnTo>
                    <a:pt x="1417889" y="78491"/>
                  </a:lnTo>
                  <a:lnTo>
                    <a:pt x="1427988" y="128524"/>
                  </a:lnTo>
                  <a:lnTo>
                    <a:pt x="1427988" y="642620"/>
                  </a:lnTo>
                  <a:lnTo>
                    <a:pt x="1417889" y="692652"/>
                  </a:lnTo>
                  <a:lnTo>
                    <a:pt x="1390348" y="733504"/>
                  </a:lnTo>
                  <a:lnTo>
                    <a:pt x="1349496" y="761045"/>
                  </a:lnTo>
                  <a:lnTo>
                    <a:pt x="1299464" y="771144"/>
                  </a:lnTo>
                  <a:lnTo>
                    <a:pt x="128524" y="771144"/>
                  </a:lnTo>
                  <a:lnTo>
                    <a:pt x="78491" y="761045"/>
                  </a:lnTo>
                  <a:lnTo>
                    <a:pt x="37639" y="733504"/>
                  </a:lnTo>
                  <a:lnTo>
                    <a:pt x="10098" y="692652"/>
                  </a:lnTo>
                  <a:lnTo>
                    <a:pt x="0" y="642620"/>
                  </a:lnTo>
                  <a:lnTo>
                    <a:pt x="0" y="128524"/>
                  </a:lnTo>
                  <a:close/>
                </a:path>
              </a:pathLst>
            </a:custGeom>
            <a:ln w="12192">
              <a:solidFill>
                <a:srgbClr val="2E528F"/>
              </a:solidFill>
            </a:ln>
          </p:spPr>
          <p:txBody>
            <a:bodyPr wrap="square" lIns="0" tIns="0" rIns="0" bIns="0" rtlCol="0"/>
            <a:lstStyle/>
            <a:p>
              <a:endParaRPr/>
            </a:p>
          </p:txBody>
        </p:sp>
      </p:grpSp>
      <p:sp>
        <p:nvSpPr>
          <p:cNvPr id="5" name="object 5"/>
          <p:cNvSpPr txBox="1"/>
          <p:nvPr/>
        </p:nvSpPr>
        <p:spPr>
          <a:xfrm>
            <a:off x="3976496" y="22993"/>
            <a:ext cx="3279140" cy="1170940"/>
          </a:xfrm>
          <a:prstGeom prst="rect">
            <a:avLst/>
          </a:prstGeom>
        </p:spPr>
        <p:txBody>
          <a:bodyPr vert="horz" wrap="square" lIns="0" tIns="187960" rIns="0" bIns="0" rtlCol="0">
            <a:spAutoFit/>
          </a:bodyPr>
          <a:lstStyle/>
          <a:p>
            <a:pPr marL="12700">
              <a:lnSpc>
                <a:spcPct val="100000"/>
              </a:lnSpc>
              <a:spcBef>
                <a:spcPts val="1480"/>
              </a:spcBef>
            </a:pPr>
            <a:r>
              <a:rPr sz="2400" spc="-20" dirty="0">
                <a:latin typeface="Calibri Light"/>
                <a:cs typeface="Calibri Light"/>
              </a:rPr>
              <a:t>Overfitting</a:t>
            </a:r>
            <a:r>
              <a:rPr sz="2400" spc="-80" dirty="0">
                <a:latin typeface="Calibri Light"/>
                <a:cs typeface="Calibri Light"/>
              </a:rPr>
              <a:t> </a:t>
            </a:r>
            <a:r>
              <a:rPr sz="2400" dirty="0">
                <a:latin typeface="Calibri Light"/>
                <a:cs typeface="Calibri Light"/>
              </a:rPr>
              <a:t>in</a:t>
            </a:r>
            <a:r>
              <a:rPr sz="2400" spc="-65" dirty="0">
                <a:latin typeface="Calibri Light"/>
                <a:cs typeface="Calibri Light"/>
              </a:rPr>
              <a:t> </a:t>
            </a:r>
            <a:r>
              <a:rPr sz="2400" spc="-15" dirty="0">
                <a:latin typeface="Calibri Light"/>
                <a:cs typeface="Calibri Light"/>
              </a:rPr>
              <a:t>Decision</a:t>
            </a:r>
            <a:r>
              <a:rPr sz="2400" spc="-85" dirty="0">
                <a:latin typeface="Calibri Light"/>
                <a:cs typeface="Calibri Light"/>
              </a:rPr>
              <a:t> </a:t>
            </a:r>
            <a:r>
              <a:rPr sz="2400" spc="-60" dirty="0">
                <a:latin typeface="Calibri Light"/>
                <a:cs typeface="Calibri Light"/>
              </a:rPr>
              <a:t>Tree</a:t>
            </a:r>
            <a:endParaRPr sz="2400">
              <a:latin typeface="Calibri Light"/>
              <a:cs typeface="Calibri Light"/>
            </a:endParaRPr>
          </a:p>
          <a:p>
            <a:pPr marL="966469">
              <a:lnSpc>
                <a:spcPct val="100000"/>
              </a:lnSpc>
              <a:spcBef>
                <a:spcPts val="915"/>
              </a:spcBef>
            </a:pPr>
            <a:r>
              <a:rPr sz="1600" spc="-15" dirty="0">
                <a:solidFill>
                  <a:srgbClr val="FFFFFF"/>
                </a:solidFill>
                <a:latin typeface="Calibri"/>
                <a:cs typeface="Calibri"/>
              </a:rPr>
              <a:t>Environment</a:t>
            </a:r>
            <a:endParaRPr sz="1600">
              <a:latin typeface="Calibri"/>
              <a:cs typeface="Calibri"/>
            </a:endParaRPr>
          </a:p>
          <a:p>
            <a:pPr marL="971550">
              <a:lnSpc>
                <a:spcPct val="100000"/>
              </a:lnSpc>
            </a:pPr>
            <a:r>
              <a:rPr sz="1600" spc="-10" dirty="0">
                <a:solidFill>
                  <a:srgbClr val="FFFFFF"/>
                </a:solidFill>
                <a:latin typeface="Calibri"/>
                <a:cs typeface="Calibri"/>
              </a:rPr>
              <a:t>Satisfaction</a:t>
            </a:r>
            <a:r>
              <a:rPr sz="1600" spc="-55" dirty="0">
                <a:solidFill>
                  <a:srgbClr val="FFFFFF"/>
                </a:solidFill>
                <a:latin typeface="Calibri"/>
                <a:cs typeface="Calibri"/>
              </a:rPr>
              <a:t> </a:t>
            </a:r>
            <a:r>
              <a:rPr sz="1600" spc="-5" dirty="0">
                <a:solidFill>
                  <a:srgbClr val="FFFFFF"/>
                </a:solidFill>
                <a:latin typeface="Calibri"/>
                <a:cs typeface="Calibri"/>
              </a:rPr>
              <a:t>&gt;</a:t>
            </a:r>
            <a:endParaRPr sz="1600">
              <a:latin typeface="Calibri"/>
              <a:cs typeface="Calibri"/>
            </a:endParaRPr>
          </a:p>
        </p:txBody>
      </p:sp>
      <p:sp>
        <p:nvSpPr>
          <p:cNvPr id="6" name="object 6"/>
          <p:cNvSpPr txBox="1"/>
          <p:nvPr/>
        </p:nvSpPr>
        <p:spPr>
          <a:xfrm>
            <a:off x="5432297" y="1169035"/>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Calibri"/>
                <a:cs typeface="Calibri"/>
              </a:rPr>
              <a:t>2</a:t>
            </a:r>
            <a:endParaRPr sz="1600">
              <a:latin typeface="Calibri"/>
              <a:cs typeface="Calibri"/>
            </a:endParaRPr>
          </a:p>
        </p:txBody>
      </p:sp>
      <p:grpSp>
        <p:nvGrpSpPr>
          <p:cNvPr id="7" name="object 7"/>
          <p:cNvGrpSpPr/>
          <p:nvPr/>
        </p:nvGrpSpPr>
        <p:grpSpPr>
          <a:xfrm>
            <a:off x="2499105" y="1813305"/>
            <a:ext cx="2088514" cy="927100"/>
            <a:chOff x="2499105" y="1813305"/>
            <a:chExt cx="2088514" cy="927100"/>
          </a:xfrm>
        </p:grpSpPr>
        <p:sp>
          <p:nvSpPr>
            <p:cNvPr id="8" name="object 8"/>
            <p:cNvSpPr/>
            <p:nvPr/>
          </p:nvSpPr>
          <p:spPr>
            <a:xfrm>
              <a:off x="2505455" y="1819655"/>
              <a:ext cx="2075814" cy="914400"/>
            </a:xfrm>
            <a:custGeom>
              <a:avLst/>
              <a:gdLst/>
              <a:ahLst/>
              <a:cxnLst/>
              <a:rect l="l" t="t" r="r" b="b"/>
              <a:pathLst>
                <a:path w="2075814"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9" name="object 9"/>
            <p:cNvSpPr/>
            <p:nvPr/>
          </p:nvSpPr>
          <p:spPr>
            <a:xfrm>
              <a:off x="2505455" y="1819655"/>
              <a:ext cx="2075814" cy="914400"/>
            </a:xfrm>
            <a:custGeom>
              <a:avLst/>
              <a:gdLst/>
              <a:ahLst/>
              <a:cxnLst/>
              <a:rect l="l" t="t" r="r" b="b"/>
              <a:pathLst>
                <a:path w="2075814"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10" name="object 10"/>
          <p:cNvSpPr txBox="1"/>
          <p:nvPr/>
        </p:nvSpPr>
        <p:spPr>
          <a:xfrm>
            <a:off x="2644520" y="2111755"/>
            <a:ext cx="179641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10" dirty="0">
                <a:solidFill>
                  <a:srgbClr val="FFFFFF"/>
                </a:solidFill>
                <a:latin typeface="Calibri"/>
                <a:cs typeface="Calibri"/>
              </a:rPr>
              <a:t> Satisfaction</a:t>
            </a:r>
            <a:r>
              <a:rPr sz="1800" spc="-25" dirty="0">
                <a:solidFill>
                  <a:srgbClr val="FFFFFF"/>
                </a:solidFill>
                <a:latin typeface="Calibri"/>
                <a:cs typeface="Calibri"/>
              </a:rPr>
              <a:t> </a:t>
            </a:r>
            <a:r>
              <a:rPr sz="1800" dirty="0">
                <a:solidFill>
                  <a:srgbClr val="FFFFFF"/>
                </a:solidFill>
                <a:latin typeface="Calibri"/>
                <a:cs typeface="Calibri"/>
              </a:rPr>
              <a:t>&gt;</a:t>
            </a:r>
            <a:r>
              <a:rPr sz="1800" spc="-1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1" name="object 11"/>
          <p:cNvGrpSpPr/>
          <p:nvPr/>
        </p:nvGrpSpPr>
        <p:grpSpPr>
          <a:xfrm>
            <a:off x="6775450" y="1708150"/>
            <a:ext cx="4927600" cy="2319020"/>
            <a:chOff x="6775450" y="1708150"/>
            <a:chExt cx="4927600" cy="2319020"/>
          </a:xfrm>
        </p:grpSpPr>
        <p:sp>
          <p:nvSpPr>
            <p:cNvPr id="12" name="object 12"/>
            <p:cNvSpPr/>
            <p:nvPr/>
          </p:nvSpPr>
          <p:spPr>
            <a:xfrm>
              <a:off x="7019543" y="1714500"/>
              <a:ext cx="2077720" cy="914400"/>
            </a:xfrm>
            <a:custGeom>
              <a:avLst/>
              <a:gdLst/>
              <a:ahLst/>
              <a:cxnLst/>
              <a:rect l="l" t="t" r="r" b="b"/>
              <a:pathLst>
                <a:path w="2077720" h="914400">
                  <a:moveTo>
                    <a:pt x="1924811"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4811" y="914400"/>
                  </a:lnTo>
                  <a:lnTo>
                    <a:pt x="1972994" y="906633"/>
                  </a:lnTo>
                  <a:lnTo>
                    <a:pt x="2014831" y="885005"/>
                  </a:lnTo>
                  <a:lnTo>
                    <a:pt x="2047817" y="852019"/>
                  </a:lnTo>
                  <a:lnTo>
                    <a:pt x="2069445" y="810182"/>
                  </a:lnTo>
                  <a:lnTo>
                    <a:pt x="2077211" y="762000"/>
                  </a:lnTo>
                  <a:lnTo>
                    <a:pt x="2077211" y="152400"/>
                  </a:lnTo>
                  <a:lnTo>
                    <a:pt x="2069445" y="104217"/>
                  </a:lnTo>
                  <a:lnTo>
                    <a:pt x="2047817" y="62380"/>
                  </a:lnTo>
                  <a:lnTo>
                    <a:pt x="2014831" y="29394"/>
                  </a:lnTo>
                  <a:lnTo>
                    <a:pt x="1972994" y="7766"/>
                  </a:lnTo>
                  <a:lnTo>
                    <a:pt x="1924811" y="0"/>
                  </a:lnTo>
                  <a:close/>
                </a:path>
              </a:pathLst>
            </a:custGeom>
            <a:solidFill>
              <a:srgbClr val="4471C4"/>
            </a:solidFill>
          </p:spPr>
          <p:txBody>
            <a:bodyPr wrap="square" lIns="0" tIns="0" rIns="0" bIns="0" rtlCol="0"/>
            <a:lstStyle/>
            <a:p>
              <a:endParaRPr/>
            </a:p>
          </p:txBody>
        </p:sp>
        <p:sp>
          <p:nvSpPr>
            <p:cNvPr id="13" name="object 13"/>
            <p:cNvSpPr/>
            <p:nvPr/>
          </p:nvSpPr>
          <p:spPr>
            <a:xfrm>
              <a:off x="7019543" y="1714500"/>
              <a:ext cx="2077720" cy="914400"/>
            </a:xfrm>
            <a:custGeom>
              <a:avLst/>
              <a:gdLst/>
              <a:ahLst/>
              <a:cxnLst/>
              <a:rect l="l" t="t" r="r" b="b"/>
              <a:pathLst>
                <a:path w="2077720" h="914400">
                  <a:moveTo>
                    <a:pt x="0" y="152400"/>
                  </a:moveTo>
                  <a:lnTo>
                    <a:pt x="7766" y="104217"/>
                  </a:lnTo>
                  <a:lnTo>
                    <a:pt x="29394" y="62380"/>
                  </a:lnTo>
                  <a:lnTo>
                    <a:pt x="62380" y="29394"/>
                  </a:lnTo>
                  <a:lnTo>
                    <a:pt x="104217" y="7766"/>
                  </a:lnTo>
                  <a:lnTo>
                    <a:pt x="152400" y="0"/>
                  </a:lnTo>
                  <a:lnTo>
                    <a:pt x="1924811" y="0"/>
                  </a:lnTo>
                  <a:lnTo>
                    <a:pt x="1972994" y="7766"/>
                  </a:lnTo>
                  <a:lnTo>
                    <a:pt x="2014831" y="29394"/>
                  </a:lnTo>
                  <a:lnTo>
                    <a:pt x="2047817" y="62380"/>
                  </a:lnTo>
                  <a:lnTo>
                    <a:pt x="2069445" y="104217"/>
                  </a:lnTo>
                  <a:lnTo>
                    <a:pt x="2077211" y="152400"/>
                  </a:lnTo>
                  <a:lnTo>
                    <a:pt x="2077211" y="762000"/>
                  </a:lnTo>
                  <a:lnTo>
                    <a:pt x="2069445" y="810182"/>
                  </a:lnTo>
                  <a:lnTo>
                    <a:pt x="2047817" y="852019"/>
                  </a:lnTo>
                  <a:lnTo>
                    <a:pt x="2014831" y="885005"/>
                  </a:lnTo>
                  <a:lnTo>
                    <a:pt x="1972994" y="906633"/>
                  </a:lnTo>
                  <a:lnTo>
                    <a:pt x="1924811"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sp>
          <p:nvSpPr>
            <p:cNvPr id="14" name="object 14"/>
            <p:cNvSpPr/>
            <p:nvPr/>
          </p:nvSpPr>
          <p:spPr>
            <a:xfrm>
              <a:off x="9619488" y="3048000"/>
              <a:ext cx="2077720" cy="914400"/>
            </a:xfrm>
            <a:custGeom>
              <a:avLst/>
              <a:gdLst/>
              <a:ahLst/>
              <a:cxnLst/>
              <a:rect l="l" t="t" r="r" b="b"/>
              <a:pathLst>
                <a:path w="2077720" h="914400">
                  <a:moveTo>
                    <a:pt x="1924811"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4811" y="914400"/>
                  </a:lnTo>
                  <a:lnTo>
                    <a:pt x="1972994" y="906633"/>
                  </a:lnTo>
                  <a:lnTo>
                    <a:pt x="2014831" y="885005"/>
                  </a:lnTo>
                  <a:lnTo>
                    <a:pt x="2047817" y="852019"/>
                  </a:lnTo>
                  <a:lnTo>
                    <a:pt x="2069445" y="810182"/>
                  </a:lnTo>
                  <a:lnTo>
                    <a:pt x="2077211" y="762000"/>
                  </a:lnTo>
                  <a:lnTo>
                    <a:pt x="2077211" y="152400"/>
                  </a:lnTo>
                  <a:lnTo>
                    <a:pt x="2069445" y="104217"/>
                  </a:lnTo>
                  <a:lnTo>
                    <a:pt x="2047817" y="62380"/>
                  </a:lnTo>
                  <a:lnTo>
                    <a:pt x="2014831" y="29394"/>
                  </a:lnTo>
                  <a:lnTo>
                    <a:pt x="1972994" y="7766"/>
                  </a:lnTo>
                  <a:lnTo>
                    <a:pt x="1924811" y="0"/>
                  </a:lnTo>
                  <a:close/>
                </a:path>
              </a:pathLst>
            </a:custGeom>
            <a:solidFill>
              <a:srgbClr val="4471C4"/>
            </a:solidFill>
          </p:spPr>
          <p:txBody>
            <a:bodyPr wrap="square" lIns="0" tIns="0" rIns="0" bIns="0" rtlCol="0"/>
            <a:lstStyle/>
            <a:p>
              <a:endParaRPr/>
            </a:p>
          </p:txBody>
        </p:sp>
        <p:sp>
          <p:nvSpPr>
            <p:cNvPr id="15" name="object 15"/>
            <p:cNvSpPr/>
            <p:nvPr/>
          </p:nvSpPr>
          <p:spPr>
            <a:xfrm>
              <a:off x="9619488" y="3048000"/>
              <a:ext cx="2077720" cy="914400"/>
            </a:xfrm>
            <a:custGeom>
              <a:avLst/>
              <a:gdLst/>
              <a:ahLst/>
              <a:cxnLst/>
              <a:rect l="l" t="t" r="r" b="b"/>
              <a:pathLst>
                <a:path w="2077720" h="914400">
                  <a:moveTo>
                    <a:pt x="0" y="152400"/>
                  </a:moveTo>
                  <a:lnTo>
                    <a:pt x="7766" y="104217"/>
                  </a:lnTo>
                  <a:lnTo>
                    <a:pt x="29394" y="62380"/>
                  </a:lnTo>
                  <a:lnTo>
                    <a:pt x="62380" y="29394"/>
                  </a:lnTo>
                  <a:lnTo>
                    <a:pt x="104217" y="7766"/>
                  </a:lnTo>
                  <a:lnTo>
                    <a:pt x="152400" y="0"/>
                  </a:lnTo>
                  <a:lnTo>
                    <a:pt x="1924811" y="0"/>
                  </a:lnTo>
                  <a:lnTo>
                    <a:pt x="1972994" y="7766"/>
                  </a:lnTo>
                  <a:lnTo>
                    <a:pt x="2014831" y="29394"/>
                  </a:lnTo>
                  <a:lnTo>
                    <a:pt x="2047817" y="62380"/>
                  </a:lnTo>
                  <a:lnTo>
                    <a:pt x="2069445" y="104217"/>
                  </a:lnTo>
                  <a:lnTo>
                    <a:pt x="2077211" y="152400"/>
                  </a:lnTo>
                  <a:lnTo>
                    <a:pt x="2077211" y="762000"/>
                  </a:lnTo>
                  <a:lnTo>
                    <a:pt x="2069445" y="810182"/>
                  </a:lnTo>
                  <a:lnTo>
                    <a:pt x="2047817" y="852019"/>
                  </a:lnTo>
                  <a:lnTo>
                    <a:pt x="2014831" y="885005"/>
                  </a:lnTo>
                  <a:lnTo>
                    <a:pt x="1972994" y="906633"/>
                  </a:lnTo>
                  <a:lnTo>
                    <a:pt x="1924811"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sp>
          <p:nvSpPr>
            <p:cNvPr id="16" name="object 16"/>
            <p:cNvSpPr/>
            <p:nvPr/>
          </p:nvSpPr>
          <p:spPr>
            <a:xfrm>
              <a:off x="6781800" y="3105911"/>
              <a:ext cx="2075814" cy="914400"/>
            </a:xfrm>
            <a:custGeom>
              <a:avLst/>
              <a:gdLst/>
              <a:ahLst/>
              <a:cxnLst/>
              <a:rect l="l" t="t" r="r" b="b"/>
              <a:pathLst>
                <a:path w="2075815"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17" name="object 17"/>
            <p:cNvSpPr/>
            <p:nvPr/>
          </p:nvSpPr>
          <p:spPr>
            <a:xfrm>
              <a:off x="6781800" y="3105911"/>
              <a:ext cx="2075814" cy="914400"/>
            </a:xfrm>
            <a:custGeom>
              <a:avLst/>
              <a:gdLst/>
              <a:ahLst/>
              <a:cxnLst/>
              <a:rect l="l" t="t" r="r" b="b"/>
              <a:pathLst>
                <a:path w="2075815"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18" name="object 18"/>
          <p:cNvSpPr txBox="1"/>
          <p:nvPr/>
        </p:nvSpPr>
        <p:spPr>
          <a:xfrm>
            <a:off x="10358119" y="3340734"/>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19" name="object 19"/>
          <p:cNvGrpSpPr/>
          <p:nvPr/>
        </p:nvGrpSpPr>
        <p:grpSpPr>
          <a:xfrm>
            <a:off x="298450" y="3012694"/>
            <a:ext cx="2088514" cy="927100"/>
            <a:chOff x="298450" y="3012694"/>
            <a:chExt cx="2088514" cy="927100"/>
          </a:xfrm>
        </p:grpSpPr>
        <p:sp>
          <p:nvSpPr>
            <p:cNvPr id="20" name="object 20"/>
            <p:cNvSpPr/>
            <p:nvPr/>
          </p:nvSpPr>
          <p:spPr>
            <a:xfrm>
              <a:off x="304800" y="3019044"/>
              <a:ext cx="2075814" cy="914400"/>
            </a:xfrm>
            <a:custGeom>
              <a:avLst/>
              <a:gdLst/>
              <a:ahLst/>
              <a:cxnLst/>
              <a:rect l="l" t="t" r="r" b="b"/>
              <a:pathLst>
                <a:path w="2075814" h="914400">
                  <a:moveTo>
                    <a:pt x="1923288" y="0"/>
                  </a:moveTo>
                  <a:lnTo>
                    <a:pt x="152400" y="0"/>
                  </a:lnTo>
                  <a:lnTo>
                    <a:pt x="104231" y="7766"/>
                  </a:lnTo>
                  <a:lnTo>
                    <a:pt x="62396" y="29394"/>
                  </a:lnTo>
                  <a:lnTo>
                    <a:pt x="29405" y="62380"/>
                  </a:lnTo>
                  <a:lnTo>
                    <a:pt x="7769" y="104217"/>
                  </a:lnTo>
                  <a:lnTo>
                    <a:pt x="0" y="152400"/>
                  </a:lnTo>
                  <a:lnTo>
                    <a:pt x="0" y="761999"/>
                  </a:lnTo>
                  <a:lnTo>
                    <a:pt x="7769" y="810182"/>
                  </a:lnTo>
                  <a:lnTo>
                    <a:pt x="29405" y="852019"/>
                  </a:lnTo>
                  <a:lnTo>
                    <a:pt x="62396" y="885005"/>
                  </a:lnTo>
                  <a:lnTo>
                    <a:pt x="104231" y="906633"/>
                  </a:lnTo>
                  <a:lnTo>
                    <a:pt x="152400" y="914399"/>
                  </a:lnTo>
                  <a:lnTo>
                    <a:pt x="1923288" y="914399"/>
                  </a:lnTo>
                  <a:lnTo>
                    <a:pt x="1971470" y="906633"/>
                  </a:lnTo>
                  <a:lnTo>
                    <a:pt x="2013307" y="885005"/>
                  </a:lnTo>
                  <a:lnTo>
                    <a:pt x="2046293" y="852019"/>
                  </a:lnTo>
                  <a:lnTo>
                    <a:pt x="2067921" y="810182"/>
                  </a:lnTo>
                  <a:lnTo>
                    <a:pt x="2075688" y="761999"/>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21" name="object 21"/>
            <p:cNvSpPr/>
            <p:nvPr/>
          </p:nvSpPr>
          <p:spPr>
            <a:xfrm>
              <a:off x="304800" y="3019044"/>
              <a:ext cx="2075814" cy="914400"/>
            </a:xfrm>
            <a:custGeom>
              <a:avLst/>
              <a:gdLst/>
              <a:ahLst/>
              <a:cxnLst/>
              <a:rect l="l" t="t" r="r" b="b"/>
              <a:pathLst>
                <a:path w="2075814" h="914400">
                  <a:moveTo>
                    <a:pt x="0" y="152400"/>
                  </a:moveTo>
                  <a:lnTo>
                    <a:pt x="7769" y="104217"/>
                  </a:lnTo>
                  <a:lnTo>
                    <a:pt x="29405" y="62380"/>
                  </a:lnTo>
                  <a:lnTo>
                    <a:pt x="62396" y="29394"/>
                  </a:lnTo>
                  <a:lnTo>
                    <a:pt x="104231" y="7766"/>
                  </a:lnTo>
                  <a:lnTo>
                    <a:pt x="152400" y="0"/>
                  </a:lnTo>
                  <a:lnTo>
                    <a:pt x="1923288" y="0"/>
                  </a:lnTo>
                  <a:lnTo>
                    <a:pt x="1971470" y="7766"/>
                  </a:lnTo>
                  <a:lnTo>
                    <a:pt x="2013307" y="29394"/>
                  </a:lnTo>
                  <a:lnTo>
                    <a:pt x="2046293" y="62380"/>
                  </a:lnTo>
                  <a:lnTo>
                    <a:pt x="2067921" y="104217"/>
                  </a:lnTo>
                  <a:lnTo>
                    <a:pt x="2075688" y="152400"/>
                  </a:lnTo>
                  <a:lnTo>
                    <a:pt x="2075688" y="761999"/>
                  </a:lnTo>
                  <a:lnTo>
                    <a:pt x="2067921" y="810182"/>
                  </a:lnTo>
                  <a:lnTo>
                    <a:pt x="2046293" y="852019"/>
                  </a:lnTo>
                  <a:lnTo>
                    <a:pt x="2013307" y="885005"/>
                  </a:lnTo>
                  <a:lnTo>
                    <a:pt x="1971470" y="906633"/>
                  </a:lnTo>
                  <a:lnTo>
                    <a:pt x="1923288" y="914399"/>
                  </a:lnTo>
                  <a:lnTo>
                    <a:pt x="152400" y="914399"/>
                  </a:lnTo>
                  <a:lnTo>
                    <a:pt x="104231" y="906633"/>
                  </a:lnTo>
                  <a:lnTo>
                    <a:pt x="62396" y="885005"/>
                  </a:lnTo>
                  <a:lnTo>
                    <a:pt x="29405" y="852019"/>
                  </a:lnTo>
                  <a:lnTo>
                    <a:pt x="7769" y="810182"/>
                  </a:lnTo>
                  <a:lnTo>
                    <a:pt x="0" y="761999"/>
                  </a:lnTo>
                  <a:lnTo>
                    <a:pt x="0" y="152400"/>
                  </a:lnTo>
                  <a:close/>
                </a:path>
              </a:pathLst>
            </a:custGeom>
            <a:ln w="12192">
              <a:solidFill>
                <a:srgbClr val="2E528F"/>
              </a:solidFill>
            </a:ln>
          </p:spPr>
          <p:txBody>
            <a:bodyPr wrap="square" lIns="0" tIns="0" rIns="0" bIns="0" rtlCol="0"/>
            <a:lstStyle/>
            <a:p>
              <a:endParaRPr/>
            </a:p>
          </p:txBody>
        </p:sp>
      </p:grpSp>
      <p:sp>
        <p:nvSpPr>
          <p:cNvPr id="22" name="object 22"/>
          <p:cNvSpPr txBox="1"/>
          <p:nvPr/>
        </p:nvSpPr>
        <p:spPr>
          <a:xfrm>
            <a:off x="451510" y="3312414"/>
            <a:ext cx="17811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60" dirty="0">
                <a:solidFill>
                  <a:srgbClr val="FFFFFF"/>
                </a:solidFill>
                <a:latin typeface="Calibri"/>
                <a:cs typeface="Calibri"/>
              </a:rPr>
              <a:t> </a:t>
            </a:r>
            <a:r>
              <a:rPr sz="1800" spc="-5" dirty="0">
                <a:solidFill>
                  <a:srgbClr val="FFFFFF"/>
                </a:solidFill>
                <a:latin typeface="Calibri"/>
                <a:cs typeface="Calibri"/>
              </a:rPr>
              <a:t>Involvement&gt;3</a:t>
            </a:r>
            <a:endParaRPr sz="1800">
              <a:latin typeface="Calibri"/>
              <a:cs typeface="Calibri"/>
            </a:endParaRPr>
          </a:p>
        </p:txBody>
      </p:sp>
      <p:grpSp>
        <p:nvGrpSpPr>
          <p:cNvPr id="23" name="object 23"/>
          <p:cNvGrpSpPr/>
          <p:nvPr/>
        </p:nvGrpSpPr>
        <p:grpSpPr>
          <a:xfrm>
            <a:off x="175260" y="4937759"/>
            <a:ext cx="1659889" cy="716280"/>
            <a:chOff x="175260" y="4937759"/>
            <a:chExt cx="1659889" cy="716280"/>
          </a:xfrm>
        </p:grpSpPr>
        <p:sp>
          <p:nvSpPr>
            <p:cNvPr id="24" name="object 24"/>
            <p:cNvSpPr/>
            <p:nvPr/>
          </p:nvSpPr>
          <p:spPr>
            <a:xfrm>
              <a:off x="181356" y="4943855"/>
              <a:ext cx="1647825" cy="704215"/>
            </a:xfrm>
            <a:custGeom>
              <a:avLst/>
              <a:gdLst/>
              <a:ahLst/>
              <a:cxnLst/>
              <a:rect l="l" t="t" r="r" b="b"/>
              <a:pathLst>
                <a:path w="1647825" h="704214">
                  <a:moveTo>
                    <a:pt x="1530095" y="0"/>
                  </a:moveTo>
                  <a:lnTo>
                    <a:pt x="117348" y="0"/>
                  </a:lnTo>
                  <a:lnTo>
                    <a:pt x="71671" y="9227"/>
                  </a:lnTo>
                  <a:lnTo>
                    <a:pt x="34370" y="34385"/>
                  </a:lnTo>
                  <a:lnTo>
                    <a:pt x="9221" y="71687"/>
                  </a:lnTo>
                  <a:lnTo>
                    <a:pt x="0" y="117348"/>
                  </a:lnTo>
                  <a:lnTo>
                    <a:pt x="0" y="586740"/>
                  </a:lnTo>
                  <a:lnTo>
                    <a:pt x="9221" y="632416"/>
                  </a:lnTo>
                  <a:lnTo>
                    <a:pt x="34370" y="669717"/>
                  </a:lnTo>
                  <a:lnTo>
                    <a:pt x="71671" y="694866"/>
                  </a:lnTo>
                  <a:lnTo>
                    <a:pt x="117348" y="704088"/>
                  </a:lnTo>
                  <a:lnTo>
                    <a:pt x="1530095" y="704088"/>
                  </a:lnTo>
                  <a:lnTo>
                    <a:pt x="1575756" y="694866"/>
                  </a:lnTo>
                  <a:lnTo>
                    <a:pt x="1613058" y="669717"/>
                  </a:lnTo>
                  <a:lnTo>
                    <a:pt x="1638216" y="632416"/>
                  </a:lnTo>
                  <a:lnTo>
                    <a:pt x="1647444" y="586740"/>
                  </a:lnTo>
                  <a:lnTo>
                    <a:pt x="1647444" y="117348"/>
                  </a:lnTo>
                  <a:lnTo>
                    <a:pt x="1638216" y="71687"/>
                  </a:lnTo>
                  <a:lnTo>
                    <a:pt x="1613058" y="34385"/>
                  </a:lnTo>
                  <a:lnTo>
                    <a:pt x="1575756" y="9227"/>
                  </a:lnTo>
                  <a:lnTo>
                    <a:pt x="1530095" y="0"/>
                  </a:lnTo>
                  <a:close/>
                </a:path>
              </a:pathLst>
            </a:custGeom>
            <a:solidFill>
              <a:srgbClr val="4471C4"/>
            </a:solidFill>
          </p:spPr>
          <p:txBody>
            <a:bodyPr wrap="square" lIns="0" tIns="0" rIns="0" bIns="0" rtlCol="0"/>
            <a:lstStyle/>
            <a:p>
              <a:endParaRPr/>
            </a:p>
          </p:txBody>
        </p:sp>
        <p:sp>
          <p:nvSpPr>
            <p:cNvPr id="25" name="object 25"/>
            <p:cNvSpPr/>
            <p:nvPr/>
          </p:nvSpPr>
          <p:spPr>
            <a:xfrm>
              <a:off x="181356" y="4943855"/>
              <a:ext cx="1647825" cy="704215"/>
            </a:xfrm>
            <a:custGeom>
              <a:avLst/>
              <a:gdLst/>
              <a:ahLst/>
              <a:cxnLst/>
              <a:rect l="l" t="t" r="r" b="b"/>
              <a:pathLst>
                <a:path w="1647825" h="704214">
                  <a:moveTo>
                    <a:pt x="0" y="117348"/>
                  </a:moveTo>
                  <a:lnTo>
                    <a:pt x="9221" y="71687"/>
                  </a:lnTo>
                  <a:lnTo>
                    <a:pt x="34370" y="34385"/>
                  </a:lnTo>
                  <a:lnTo>
                    <a:pt x="71671" y="9227"/>
                  </a:lnTo>
                  <a:lnTo>
                    <a:pt x="117348" y="0"/>
                  </a:lnTo>
                  <a:lnTo>
                    <a:pt x="1530095" y="0"/>
                  </a:lnTo>
                  <a:lnTo>
                    <a:pt x="1575756" y="9227"/>
                  </a:lnTo>
                  <a:lnTo>
                    <a:pt x="1613058" y="34385"/>
                  </a:lnTo>
                  <a:lnTo>
                    <a:pt x="1638216" y="71687"/>
                  </a:lnTo>
                  <a:lnTo>
                    <a:pt x="1647444" y="117348"/>
                  </a:lnTo>
                  <a:lnTo>
                    <a:pt x="1647444" y="586740"/>
                  </a:lnTo>
                  <a:lnTo>
                    <a:pt x="1638216" y="632416"/>
                  </a:lnTo>
                  <a:lnTo>
                    <a:pt x="1613058" y="669717"/>
                  </a:lnTo>
                  <a:lnTo>
                    <a:pt x="1575756" y="694866"/>
                  </a:lnTo>
                  <a:lnTo>
                    <a:pt x="1530095" y="704088"/>
                  </a:lnTo>
                  <a:lnTo>
                    <a:pt x="117348" y="704088"/>
                  </a:lnTo>
                  <a:lnTo>
                    <a:pt x="71671" y="694866"/>
                  </a:lnTo>
                  <a:lnTo>
                    <a:pt x="34370" y="669717"/>
                  </a:lnTo>
                  <a:lnTo>
                    <a:pt x="9221" y="632416"/>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26" name="object 26"/>
          <p:cNvSpPr txBox="1"/>
          <p:nvPr/>
        </p:nvSpPr>
        <p:spPr>
          <a:xfrm>
            <a:off x="771550" y="5131384"/>
            <a:ext cx="466090" cy="300355"/>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FFFFFF"/>
                </a:solidFill>
                <a:latin typeface="Calibri"/>
                <a:cs typeface="Calibri"/>
              </a:rPr>
              <a:t>S</a:t>
            </a:r>
            <a:r>
              <a:rPr sz="1800" b="1" spc="-150" dirty="0">
                <a:solidFill>
                  <a:srgbClr val="FFFFFF"/>
                </a:solidFill>
                <a:latin typeface="Calibri"/>
                <a:cs typeface="Calibri"/>
              </a:rPr>
              <a:t>T</a:t>
            </a:r>
            <a:r>
              <a:rPr sz="1800" b="1" spc="-145" dirty="0">
                <a:solidFill>
                  <a:srgbClr val="FFFFFF"/>
                </a:solidFill>
                <a:latin typeface="Calibri"/>
                <a:cs typeface="Calibri"/>
              </a:rPr>
              <a:t>A</a:t>
            </a:r>
            <a:r>
              <a:rPr sz="1800" b="1" dirty="0">
                <a:solidFill>
                  <a:srgbClr val="FFFFFF"/>
                </a:solidFill>
                <a:latin typeface="Calibri"/>
                <a:cs typeface="Calibri"/>
              </a:rPr>
              <a:t>Y</a:t>
            </a:r>
            <a:endParaRPr sz="1800">
              <a:latin typeface="Calibri"/>
              <a:cs typeface="Calibri"/>
            </a:endParaRPr>
          </a:p>
        </p:txBody>
      </p:sp>
      <p:grpSp>
        <p:nvGrpSpPr>
          <p:cNvPr id="27" name="object 27"/>
          <p:cNvGrpSpPr/>
          <p:nvPr/>
        </p:nvGrpSpPr>
        <p:grpSpPr>
          <a:xfrm>
            <a:off x="3765803" y="3099816"/>
            <a:ext cx="2087880" cy="927100"/>
            <a:chOff x="3765803" y="3099816"/>
            <a:chExt cx="2087880" cy="927100"/>
          </a:xfrm>
        </p:grpSpPr>
        <p:sp>
          <p:nvSpPr>
            <p:cNvPr id="28" name="object 28"/>
            <p:cNvSpPr/>
            <p:nvPr/>
          </p:nvSpPr>
          <p:spPr>
            <a:xfrm>
              <a:off x="3771899" y="3105912"/>
              <a:ext cx="2075814" cy="914400"/>
            </a:xfrm>
            <a:custGeom>
              <a:avLst/>
              <a:gdLst/>
              <a:ahLst/>
              <a:cxnLst/>
              <a:rect l="l" t="t" r="r" b="b"/>
              <a:pathLst>
                <a:path w="2075814"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29" name="object 29"/>
            <p:cNvSpPr/>
            <p:nvPr/>
          </p:nvSpPr>
          <p:spPr>
            <a:xfrm>
              <a:off x="3771899" y="3105912"/>
              <a:ext cx="2075814" cy="914400"/>
            </a:xfrm>
            <a:custGeom>
              <a:avLst/>
              <a:gdLst/>
              <a:ahLst/>
              <a:cxnLst/>
              <a:rect l="l" t="t" r="r" b="b"/>
              <a:pathLst>
                <a:path w="2075814"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30" name="object 30"/>
          <p:cNvSpPr txBox="1"/>
          <p:nvPr/>
        </p:nvSpPr>
        <p:spPr>
          <a:xfrm>
            <a:off x="4509008" y="3398011"/>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31" name="object 31"/>
          <p:cNvGrpSpPr/>
          <p:nvPr/>
        </p:nvGrpSpPr>
        <p:grpSpPr>
          <a:xfrm>
            <a:off x="2156205" y="4852161"/>
            <a:ext cx="1660525" cy="716915"/>
            <a:chOff x="2156205" y="4852161"/>
            <a:chExt cx="1660525" cy="716915"/>
          </a:xfrm>
        </p:grpSpPr>
        <p:sp>
          <p:nvSpPr>
            <p:cNvPr id="32" name="object 32"/>
            <p:cNvSpPr/>
            <p:nvPr/>
          </p:nvSpPr>
          <p:spPr>
            <a:xfrm>
              <a:off x="2162555" y="4858511"/>
              <a:ext cx="1647825" cy="704215"/>
            </a:xfrm>
            <a:custGeom>
              <a:avLst/>
              <a:gdLst/>
              <a:ahLst/>
              <a:cxnLst/>
              <a:rect l="l" t="t" r="r" b="b"/>
              <a:pathLst>
                <a:path w="1647825" h="704214">
                  <a:moveTo>
                    <a:pt x="1530095" y="0"/>
                  </a:moveTo>
                  <a:lnTo>
                    <a:pt x="117348" y="0"/>
                  </a:lnTo>
                  <a:lnTo>
                    <a:pt x="71687" y="9227"/>
                  </a:lnTo>
                  <a:lnTo>
                    <a:pt x="34385" y="34385"/>
                  </a:lnTo>
                  <a:lnTo>
                    <a:pt x="9227" y="71687"/>
                  </a:lnTo>
                  <a:lnTo>
                    <a:pt x="0" y="117348"/>
                  </a:lnTo>
                  <a:lnTo>
                    <a:pt x="0" y="586740"/>
                  </a:lnTo>
                  <a:lnTo>
                    <a:pt x="9227" y="632400"/>
                  </a:lnTo>
                  <a:lnTo>
                    <a:pt x="34385" y="669702"/>
                  </a:lnTo>
                  <a:lnTo>
                    <a:pt x="71687" y="694860"/>
                  </a:lnTo>
                  <a:lnTo>
                    <a:pt x="117348" y="704088"/>
                  </a:lnTo>
                  <a:lnTo>
                    <a:pt x="1530095" y="704088"/>
                  </a:lnTo>
                  <a:lnTo>
                    <a:pt x="1575756" y="694860"/>
                  </a:lnTo>
                  <a:lnTo>
                    <a:pt x="1613058" y="669702"/>
                  </a:lnTo>
                  <a:lnTo>
                    <a:pt x="1638216" y="632400"/>
                  </a:lnTo>
                  <a:lnTo>
                    <a:pt x="1647444" y="586740"/>
                  </a:lnTo>
                  <a:lnTo>
                    <a:pt x="1647444" y="117348"/>
                  </a:lnTo>
                  <a:lnTo>
                    <a:pt x="1638216" y="71687"/>
                  </a:lnTo>
                  <a:lnTo>
                    <a:pt x="1613058" y="34385"/>
                  </a:lnTo>
                  <a:lnTo>
                    <a:pt x="1575756" y="9227"/>
                  </a:lnTo>
                  <a:lnTo>
                    <a:pt x="1530095" y="0"/>
                  </a:lnTo>
                  <a:close/>
                </a:path>
              </a:pathLst>
            </a:custGeom>
            <a:solidFill>
              <a:srgbClr val="4471C4"/>
            </a:solidFill>
          </p:spPr>
          <p:txBody>
            <a:bodyPr wrap="square" lIns="0" tIns="0" rIns="0" bIns="0" rtlCol="0"/>
            <a:lstStyle/>
            <a:p>
              <a:endParaRPr/>
            </a:p>
          </p:txBody>
        </p:sp>
        <p:sp>
          <p:nvSpPr>
            <p:cNvPr id="33" name="object 33"/>
            <p:cNvSpPr/>
            <p:nvPr/>
          </p:nvSpPr>
          <p:spPr>
            <a:xfrm>
              <a:off x="2162555" y="4858511"/>
              <a:ext cx="1647825" cy="704215"/>
            </a:xfrm>
            <a:custGeom>
              <a:avLst/>
              <a:gdLst/>
              <a:ahLst/>
              <a:cxnLst/>
              <a:rect l="l" t="t" r="r" b="b"/>
              <a:pathLst>
                <a:path w="1647825" h="704214">
                  <a:moveTo>
                    <a:pt x="0" y="117348"/>
                  </a:moveTo>
                  <a:lnTo>
                    <a:pt x="9227" y="71687"/>
                  </a:lnTo>
                  <a:lnTo>
                    <a:pt x="34385" y="34385"/>
                  </a:lnTo>
                  <a:lnTo>
                    <a:pt x="71687" y="9227"/>
                  </a:lnTo>
                  <a:lnTo>
                    <a:pt x="117348" y="0"/>
                  </a:lnTo>
                  <a:lnTo>
                    <a:pt x="1530095" y="0"/>
                  </a:lnTo>
                  <a:lnTo>
                    <a:pt x="1575756" y="9227"/>
                  </a:lnTo>
                  <a:lnTo>
                    <a:pt x="1613058" y="34385"/>
                  </a:lnTo>
                  <a:lnTo>
                    <a:pt x="1638216" y="71687"/>
                  </a:lnTo>
                  <a:lnTo>
                    <a:pt x="1647444" y="117348"/>
                  </a:lnTo>
                  <a:lnTo>
                    <a:pt x="1647444" y="586740"/>
                  </a:lnTo>
                  <a:lnTo>
                    <a:pt x="1638216" y="632400"/>
                  </a:lnTo>
                  <a:lnTo>
                    <a:pt x="1613058" y="669702"/>
                  </a:lnTo>
                  <a:lnTo>
                    <a:pt x="1575756" y="694860"/>
                  </a:lnTo>
                  <a:lnTo>
                    <a:pt x="1530095" y="704088"/>
                  </a:lnTo>
                  <a:lnTo>
                    <a:pt x="117348" y="704088"/>
                  </a:lnTo>
                  <a:lnTo>
                    <a:pt x="71687" y="694860"/>
                  </a:lnTo>
                  <a:lnTo>
                    <a:pt x="34385" y="669702"/>
                  </a:lnTo>
                  <a:lnTo>
                    <a:pt x="9227" y="632400"/>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34" name="object 34"/>
          <p:cNvSpPr txBox="1"/>
          <p:nvPr/>
        </p:nvSpPr>
        <p:spPr>
          <a:xfrm>
            <a:off x="2286761" y="4908930"/>
            <a:ext cx="1397635" cy="574040"/>
          </a:xfrm>
          <a:prstGeom prst="rect">
            <a:avLst/>
          </a:prstGeom>
        </p:spPr>
        <p:txBody>
          <a:bodyPr vert="horz" wrap="square" lIns="0" tIns="12700" rIns="0" bIns="0" rtlCol="0">
            <a:spAutoFit/>
          </a:bodyPr>
          <a:lstStyle/>
          <a:p>
            <a:pPr marL="12700" marR="5080" indent="294005">
              <a:lnSpc>
                <a:spcPct val="100000"/>
              </a:lnSpc>
              <a:spcBef>
                <a:spcPts val="100"/>
              </a:spcBef>
            </a:pPr>
            <a:r>
              <a:rPr sz="1800" spc="-5" dirty="0">
                <a:solidFill>
                  <a:srgbClr val="FFFFFF"/>
                </a:solidFill>
                <a:latin typeface="Calibri"/>
                <a:cs typeface="Calibri"/>
              </a:rPr>
              <a:t>Monthly </a:t>
            </a:r>
            <a:r>
              <a:rPr sz="1800" dirty="0">
                <a:solidFill>
                  <a:srgbClr val="FFFFFF"/>
                </a:solidFill>
                <a:latin typeface="Calibri"/>
                <a:cs typeface="Calibri"/>
              </a:rPr>
              <a:t> </a:t>
            </a:r>
            <a:r>
              <a:rPr sz="1800" spc="-5" dirty="0">
                <a:solidFill>
                  <a:srgbClr val="FFFFFF"/>
                </a:solidFill>
                <a:latin typeface="Calibri"/>
                <a:cs typeface="Calibri"/>
              </a:rPr>
              <a:t>Income</a:t>
            </a:r>
            <a:r>
              <a:rPr sz="1800" spc="-50" dirty="0">
                <a:solidFill>
                  <a:srgbClr val="FFFFFF"/>
                </a:solidFill>
                <a:latin typeface="Calibri"/>
                <a:cs typeface="Calibri"/>
              </a:rPr>
              <a:t> </a:t>
            </a:r>
            <a:r>
              <a:rPr sz="1800" dirty="0">
                <a:solidFill>
                  <a:srgbClr val="FFFFFF"/>
                </a:solidFill>
                <a:latin typeface="Calibri"/>
                <a:cs typeface="Calibri"/>
              </a:rPr>
              <a:t>&gt;</a:t>
            </a:r>
            <a:r>
              <a:rPr sz="1800" spc="-40" dirty="0">
                <a:solidFill>
                  <a:srgbClr val="FFFFFF"/>
                </a:solidFill>
                <a:latin typeface="Calibri"/>
                <a:cs typeface="Calibri"/>
              </a:rPr>
              <a:t> </a:t>
            </a:r>
            <a:r>
              <a:rPr sz="1800" dirty="0">
                <a:solidFill>
                  <a:srgbClr val="FFFFFF"/>
                </a:solidFill>
                <a:latin typeface="Calibri"/>
                <a:cs typeface="Calibri"/>
              </a:rPr>
              <a:t>4000</a:t>
            </a:r>
            <a:endParaRPr sz="1800">
              <a:latin typeface="Calibri"/>
              <a:cs typeface="Calibri"/>
            </a:endParaRPr>
          </a:p>
        </p:txBody>
      </p:sp>
      <p:grpSp>
        <p:nvGrpSpPr>
          <p:cNvPr id="35" name="object 35"/>
          <p:cNvGrpSpPr/>
          <p:nvPr/>
        </p:nvGrpSpPr>
        <p:grpSpPr>
          <a:xfrm>
            <a:off x="8689847" y="4803647"/>
            <a:ext cx="1659889" cy="718185"/>
            <a:chOff x="8689847" y="4803647"/>
            <a:chExt cx="1659889" cy="718185"/>
          </a:xfrm>
        </p:grpSpPr>
        <p:sp>
          <p:nvSpPr>
            <p:cNvPr id="36" name="object 36"/>
            <p:cNvSpPr/>
            <p:nvPr/>
          </p:nvSpPr>
          <p:spPr>
            <a:xfrm>
              <a:off x="8695943" y="4809743"/>
              <a:ext cx="1647825" cy="706120"/>
            </a:xfrm>
            <a:custGeom>
              <a:avLst/>
              <a:gdLst/>
              <a:ahLst/>
              <a:cxnLst/>
              <a:rect l="l" t="t" r="r" b="b"/>
              <a:pathLst>
                <a:path w="1647825" h="706120">
                  <a:moveTo>
                    <a:pt x="1529841" y="0"/>
                  </a:moveTo>
                  <a:lnTo>
                    <a:pt x="117601" y="0"/>
                  </a:lnTo>
                  <a:lnTo>
                    <a:pt x="71848" y="9249"/>
                  </a:lnTo>
                  <a:lnTo>
                    <a:pt x="34464" y="34464"/>
                  </a:lnTo>
                  <a:lnTo>
                    <a:pt x="9249" y="71848"/>
                  </a:lnTo>
                  <a:lnTo>
                    <a:pt x="0" y="117601"/>
                  </a:lnTo>
                  <a:lnTo>
                    <a:pt x="0" y="588009"/>
                  </a:lnTo>
                  <a:lnTo>
                    <a:pt x="9249" y="633763"/>
                  </a:lnTo>
                  <a:lnTo>
                    <a:pt x="34464" y="671147"/>
                  </a:lnTo>
                  <a:lnTo>
                    <a:pt x="71848" y="696362"/>
                  </a:lnTo>
                  <a:lnTo>
                    <a:pt x="117601" y="705611"/>
                  </a:lnTo>
                  <a:lnTo>
                    <a:pt x="1529841" y="705611"/>
                  </a:lnTo>
                  <a:lnTo>
                    <a:pt x="1575595" y="696362"/>
                  </a:lnTo>
                  <a:lnTo>
                    <a:pt x="1612979" y="671147"/>
                  </a:lnTo>
                  <a:lnTo>
                    <a:pt x="1638194" y="633763"/>
                  </a:lnTo>
                  <a:lnTo>
                    <a:pt x="1647444" y="588009"/>
                  </a:lnTo>
                  <a:lnTo>
                    <a:pt x="1647444" y="117601"/>
                  </a:lnTo>
                  <a:lnTo>
                    <a:pt x="1638194" y="71848"/>
                  </a:lnTo>
                  <a:lnTo>
                    <a:pt x="1612979" y="34464"/>
                  </a:lnTo>
                  <a:lnTo>
                    <a:pt x="1575595" y="9249"/>
                  </a:lnTo>
                  <a:lnTo>
                    <a:pt x="1529841" y="0"/>
                  </a:lnTo>
                  <a:close/>
                </a:path>
              </a:pathLst>
            </a:custGeom>
            <a:solidFill>
              <a:srgbClr val="4471C4"/>
            </a:solidFill>
          </p:spPr>
          <p:txBody>
            <a:bodyPr wrap="square" lIns="0" tIns="0" rIns="0" bIns="0" rtlCol="0"/>
            <a:lstStyle/>
            <a:p>
              <a:endParaRPr/>
            </a:p>
          </p:txBody>
        </p:sp>
        <p:sp>
          <p:nvSpPr>
            <p:cNvPr id="37" name="object 37"/>
            <p:cNvSpPr/>
            <p:nvPr/>
          </p:nvSpPr>
          <p:spPr>
            <a:xfrm>
              <a:off x="8695943" y="4809743"/>
              <a:ext cx="1647825" cy="706120"/>
            </a:xfrm>
            <a:custGeom>
              <a:avLst/>
              <a:gdLst/>
              <a:ahLst/>
              <a:cxnLst/>
              <a:rect l="l" t="t" r="r" b="b"/>
              <a:pathLst>
                <a:path w="1647825" h="706120">
                  <a:moveTo>
                    <a:pt x="0" y="117601"/>
                  </a:moveTo>
                  <a:lnTo>
                    <a:pt x="9249" y="71848"/>
                  </a:lnTo>
                  <a:lnTo>
                    <a:pt x="34464" y="34464"/>
                  </a:lnTo>
                  <a:lnTo>
                    <a:pt x="71848" y="9249"/>
                  </a:lnTo>
                  <a:lnTo>
                    <a:pt x="117601" y="0"/>
                  </a:lnTo>
                  <a:lnTo>
                    <a:pt x="1529841" y="0"/>
                  </a:lnTo>
                  <a:lnTo>
                    <a:pt x="1575595" y="9249"/>
                  </a:lnTo>
                  <a:lnTo>
                    <a:pt x="1612979" y="34464"/>
                  </a:lnTo>
                  <a:lnTo>
                    <a:pt x="1638194" y="71848"/>
                  </a:lnTo>
                  <a:lnTo>
                    <a:pt x="1647444" y="117601"/>
                  </a:lnTo>
                  <a:lnTo>
                    <a:pt x="1647444" y="588009"/>
                  </a:lnTo>
                  <a:lnTo>
                    <a:pt x="1638194" y="633763"/>
                  </a:lnTo>
                  <a:lnTo>
                    <a:pt x="1612979" y="671147"/>
                  </a:lnTo>
                  <a:lnTo>
                    <a:pt x="1575595" y="696362"/>
                  </a:lnTo>
                  <a:lnTo>
                    <a:pt x="1529841" y="705611"/>
                  </a:lnTo>
                  <a:lnTo>
                    <a:pt x="117601" y="705611"/>
                  </a:lnTo>
                  <a:lnTo>
                    <a:pt x="71848" y="696362"/>
                  </a:lnTo>
                  <a:lnTo>
                    <a:pt x="34464" y="671147"/>
                  </a:lnTo>
                  <a:lnTo>
                    <a:pt x="9249" y="633763"/>
                  </a:lnTo>
                  <a:lnTo>
                    <a:pt x="0" y="588009"/>
                  </a:lnTo>
                  <a:lnTo>
                    <a:pt x="0" y="117601"/>
                  </a:lnTo>
                  <a:close/>
                </a:path>
              </a:pathLst>
            </a:custGeom>
            <a:ln w="12192">
              <a:solidFill>
                <a:srgbClr val="2E528F"/>
              </a:solidFill>
            </a:ln>
          </p:spPr>
          <p:txBody>
            <a:bodyPr wrap="square" lIns="0" tIns="0" rIns="0" bIns="0" rtlCol="0"/>
            <a:lstStyle/>
            <a:p>
              <a:endParaRPr/>
            </a:p>
          </p:txBody>
        </p:sp>
      </p:grpSp>
      <p:sp>
        <p:nvSpPr>
          <p:cNvPr id="38" name="object 38"/>
          <p:cNvSpPr txBox="1"/>
          <p:nvPr/>
        </p:nvSpPr>
        <p:spPr>
          <a:xfrm>
            <a:off x="9219438" y="4998466"/>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39" name="object 39"/>
          <p:cNvGrpSpPr/>
          <p:nvPr/>
        </p:nvGrpSpPr>
        <p:grpSpPr>
          <a:xfrm>
            <a:off x="6470650" y="4803394"/>
            <a:ext cx="1660525" cy="718820"/>
            <a:chOff x="6470650" y="4803394"/>
            <a:chExt cx="1660525" cy="718820"/>
          </a:xfrm>
        </p:grpSpPr>
        <p:sp>
          <p:nvSpPr>
            <p:cNvPr id="40" name="object 40"/>
            <p:cNvSpPr/>
            <p:nvPr/>
          </p:nvSpPr>
          <p:spPr>
            <a:xfrm>
              <a:off x="6477000" y="4809744"/>
              <a:ext cx="1647825" cy="706120"/>
            </a:xfrm>
            <a:custGeom>
              <a:avLst/>
              <a:gdLst/>
              <a:ahLst/>
              <a:cxnLst/>
              <a:rect l="l" t="t" r="r" b="b"/>
              <a:pathLst>
                <a:path w="1647825" h="706120">
                  <a:moveTo>
                    <a:pt x="1529842" y="0"/>
                  </a:moveTo>
                  <a:lnTo>
                    <a:pt x="117601" y="0"/>
                  </a:lnTo>
                  <a:lnTo>
                    <a:pt x="71848" y="9249"/>
                  </a:lnTo>
                  <a:lnTo>
                    <a:pt x="34464" y="34464"/>
                  </a:lnTo>
                  <a:lnTo>
                    <a:pt x="9249" y="71848"/>
                  </a:lnTo>
                  <a:lnTo>
                    <a:pt x="0" y="117601"/>
                  </a:lnTo>
                  <a:lnTo>
                    <a:pt x="0" y="588009"/>
                  </a:lnTo>
                  <a:lnTo>
                    <a:pt x="9249" y="633763"/>
                  </a:lnTo>
                  <a:lnTo>
                    <a:pt x="34464" y="671147"/>
                  </a:lnTo>
                  <a:lnTo>
                    <a:pt x="71848" y="696362"/>
                  </a:lnTo>
                  <a:lnTo>
                    <a:pt x="117601" y="705611"/>
                  </a:lnTo>
                  <a:lnTo>
                    <a:pt x="1529842" y="705611"/>
                  </a:lnTo>
                  <a:lnTo>
                    <a:pt x="1575595" y="696362"/>
                  </a:lnTo>
                  <a:lnTo>
                    <a:pt x="1612979" y="671147"/>
                  </a:lnTo>
                  <a:lnTo>
                    <a:pt x="1638194" y="633763"/>
                  </a:lnTo>
                  <a:lnTo>
                    <a:pt x="1647444" y="588009"/>
                  </a:lnTo>
                  <a:lnTo>
                    <a:pt x="1647444" y="117601"/>
                  </a:lnTo>
                  <a:lnTo>
                    <a:pt x="1638194" y="71848"/>
                  </a:lnTo>
                  <a:lnTo>
                    <a:pt x="1612979" y="34464"/>
                  </a:lnTo>
                  <a:lnTo>
                    <a:pt x="1575595" y="9249"/>
                  </a:lnTo>
                  <a:lnTo>
                    <a:pt x="1529842" y="0"/>
                  </a:lnTo>
                  <a:close/>
                </a:path>
              </a:pathLst>
            </a:custGeom>
            <a:solidFill>
              <a:srgbClr val="4471C4"/>
            </a:solidFill>
          </p:spPr>
          <p:txBody>
            <a:bodyPr wrap="square" lIns="0" tIns="0" rIns="0" bIns="0" rtlCol="0"/>
            <a:lstStyle/>
            <a:p>
              <a:endParaRPr/>
            </a:p>
          </p:txBody>
        </p:sp>
        <p:sp>
          <p:nvSpPr>
            <p:cNvPr id="41" name="object 41"/>
            <p:cNvSpPr/>
            <p:nvPr/>
          </p:nvSpPr>
          <p:spPr>
            <a:xfrm>
              <a:off x="6477000" y="4809744"/>
              <a:ext cx="1647825" cy="706120"/>
            </a:xfrm>
            <a:custGeom>
              <a:avLst/>
              <a:gdLst/>
              <a:ahLst/>
              <a:cxnLst/>
              <a:rect l="l" t="t" r="r" b="b"/>
              <a:pathLst>
                <a:path w="1647825" h="706120">
                  <a:moveTo>
                    <a:pt x="0" y="117601"/>
                  </a:moveTo>
                  <a:lnTo>
                    <a:pt x="9249" y="71848"/>
                  </a:lnTo>
                  <a:lnTo>
                    <a:pt x="34464" y="34464"/>
                  </a:lnTo>
                  <a:lnTo>
                    <a:pt x="71848" y="9249"/>
                  </a:lnTo>
                  <a:lnTo>
                    <a:pt x="117601" y="0"/>
                  </a:lnTo>
                  <a:lnTo>
                    <a:pt x="1529842" y="0"/>
                  </a:lnTo>
                  <a:lnTo>
                    <a:pt x="1575595" y="9249"/>
                  </a:lnTo>
                  <a:lnTo>
                    <a:pt x="1612979" y="34464"/>
                  </a:lnTo>
                  <a:lnTo>
                    <a:pt x="1638194" y="71848"/>
                  </a:lnTo>
                  <a:lnTo>
                    <a:pt x="1647444" y="117601"/>
                  </a:lnTo>
                  <a:lnTo>
                    <a:pt x="1647444" y="588009"/>
                  </a:lnTo>
                  <a:lnTo>
                    <a:pt x="1638194" y="633763"/>
                  </a:lnTo>
                  <a:lnTo>
                    <a:pt x="1612979" y="671147"/>
                  </a:lnTo>
                  <a:lnTo>
                    <a:pt x="1575595" y="696362"/>
                  </a:lnTo>
                  <a:lnTo>
                    <a:pt x="1529842" y="705611"/>
                  </a:lnTo>
                  <a:lnTo>
                    <a:pt x="117601" y="705611"/>
                  </a:lnTo>
                  <a:lnTo>
                    <a:pt x="71848" y="696362"/>
                  </a:lnTo>
                  <a:lnTo>
                    <a:pt x="34464" y="671147"/>
                  </a:lnTo>
                  <a:lnTo>
                    <a:pt x="9249" y="633763"/>
                  </a:lnTo>
                  <a:lnTo>
                    <a:pt x="0" y="588009"/>
                  </a:lnTo>
                  <a:lnTo>
                    <a:pt x="0" y="117601"/>
                  </a:lnTo>
                  <a:close/>
                </a:path>
              </a:pathLst>
            </a:custGeom>
            <a:ln w="12192">
              <a:solidFill>
                <a:srgbClr val="2E528F"/>
              </a:solidFill>
            </a:ln>
          </p:spPr>
          <p:txBody>
            <a:bodyPr wrap="square" lIns="0" tIns="0" rIns="0" bIns="0" rtlCol="0"/>
            <a:lstStyle/>
            <a:p>
              <a:endParaRPr/>
            </a:p>
          </p:txBody>
        </p:sp>
      </p:grpSp>
      <p:sp>
        <p:nvSpPr>
          <p:cNvPr id="42" name="object 42"/>
          <p:cNvSpPr txBox="1"/>
          <p:nvPr/>
        </p:nvSpPr>
        <p:spPr>
          <a:xfrm>
            <a:off x="6629527" y="4861305"/>
            <a:ext cx="1344295" cy="574040"/>
          </a:xfrm>
          <a:prstGeom prst="rect">
            <a:avLst/>
          </a:prstGeom>
        </p:spPr>
        <p:txBody>
          <a:bodyPr vert="horz" wrap="square" lIns="0" tIns="12700" rIns="0" bIns="0" rtlCol="0">
            <a:spAutoFit/>
          </a:bodyPr>
          <a:lstStyle/>
          <a:p>
            <a:pPr marL="12700" marR="5080" indent="266700">
              <a:lnSpc>
                <a:spcPct val="100000"/>
              </a:lnSpc>
              <a:spcBef>
                <a:spcPts val="100"/>
              </a:spcBef>
            </a:pPr>
            <a:r>
              <a:rPr sz="1800" spc="-5" dirty="0">
                <a:solidFill>
                  <a:srgbClr val="FFFFFF"/>
                </a:solidFill>
                <a:latin typeface="Calibri"/>
                <a:cs typeface="Calibri"/>
              </a:rPr>
              <a:t>Monthly </a:t>
            </a:r>
            <a:r>
              <a:rPr sz="1800" dirty="0">
                <a:solidFill>
                  <a:srgbClr val="FFFFFF"/>
                </a:solidFill>
                <a:latin typeface="Calibri"/>
                <a:cs typeface="Calibri"/>
              </a:rPr>
              <a:t> </a:t>
            </a:r>
            <a:r>
              <a:rPr sz="1800" spc="-5" dirty="0">
                <a:solidFill>
                  <a:srgbClr val="FFFFFF"/>
                </a:solidFill>
                <a:latin typeface="Calibri"/>
                <a:cs typeface="Calibri"/>
              </a:rPr>
              <a:t>Income</a:t>
            </a:r>
            <a:r>
              <a:rPr sz="1800" spc="-90" dirty="0">
                <a:solidFill>
                  <a:srgbClr val="FFFFFF"/>
                </a:solidFill>
                <a:latin typeface="Calibri"/>
                <a:cs typeface="Calibri"/>
              </a:rPr>
              <a:t> </a:t>
            </a:r>
            <a:r>
              <a:rPr sz="1800" spc="-5" dirty="0">
                <a:solidFill>
                  <a:srgbClr val="FFFFFF"/>
                </a:solidFill>
                <a:latin typeface="Calibri"/>
                <a:cs typeface="Calibri"/>
              </a:rPr>
              <a:t>&gt;4000</a:t>
            </a:r>
            <a:endParaRPr sz="1800">
              <a:latin typeface="Calibri"/>
              <a:cs typeface="Calibri"/>
            </a:endParaRPr>
          </a:p>
        </p:txBody>
      </p:sp>
      <p:grpSp>
        <p:nvGrpSpPr>
          <p:cNvPr id="43" name="object 43"/>
          <p:cNvGrpSpPr/>
          <p:nvPr/>
        </p:nvGrpSpPr>
        <p:grpSpPr>
          <a:xfrm>
            <a:off x="2403348" y="5486400"/>
            <a:ext cx="1659889" cy="1272540"/>
            <a:chOff x="2403348" y="5486400"/>
            <a:chExt cx="1659889" cy="1272540"/>
          </a:xfrm>
        </p:grpSpPr>
        <p:sp>
          <p:nvSpPr>
            <p:cNvPr id="44" name="object 44"/>
            <p:cNvSpPr/>
            <p:nvPr/>
          </p:nvSpPr>
          <p:spPr>
            <a:xfrm>
              <a:off x="2409444" y="6048755"/>
              <a:ext cx="1647825" cy="704215"/>
            </a:xfrm>
            <a:custGeom>
              <a:avLst/>
              <a:gdLst/>
              <a:ahLst/>
              <a:cxnLst/>
              <a:rect l="l" t="t" r="r" b="b"/>
              <a:pathLst>
                <a:path w="1647825" h="704215">
                  <a:moveTo>
                    <a:pt x="1530095" y="0"/>
                  </a:moveTo>
                  <a:lnTo>
                    <a:pt x="117348" y="0"/>
                  </a:lnTo>
                  <a:lnTo>
                    <a:pt x="71687" y="9221"/>
                  </a:lnTo>
                  <a:lnTo>
                    <a:pt x="34385" y="34370"/>
                  </a:lnTo>
                  <a:lnTo>
                    <a:pt x="9227" y="71671"/>
                  </a:lnTo>
                  <a:lnTo>
                    <a:pt x="0" y="117348"/>
                  </a:lnTo>
                  <a:lnTo>
                    <a:pt x="0" y="586740"/>
                  </a:lnTo>
                  <a:lnTo>
                    <a:pt x="9227" y="632416"/>
                  </a:lnTo>
                  <a:lnTo>
                    <a:pt x="34385" y="669717"/>
                  </a:lnTo>
                  <a:lnTo>
                    <a:pt x="71687" y="694866"/>
                  </a:lnTo>
                  <a:lnTo>
                    <a:pt x="117348" y="704088"/>
                  </a:lnTo>
                  <a:lnTo>
                    <a:pt x="1530095" y="704088"/>
                  </a:lnTo>
                  <a:lnTo>
                    <a:pt x="1575756" y="694866"/>
                  </a:lnTo>
                  <a:lnTo>
                    <a:pt x="1613058" y="669717"/>
                  </a:lnTo>
                  <a:lnTo>
                    <a:pt x="1638216" y="632416"/>
                  </a:lnTo>
                  <a:lnTo>
                    <a:pt x="1647444" y="586740"/>
                  </a:lnTo>
                  <a:lnTo>
                    <a:pt x="1647444" y="117348"/>
                  </a:lnTo>
                  <a:lnTo>
                    <a:pt x="1638216" y="71671"/>
                  </a:lnTo>
                  <a:lnTo>
                    <a:pt x="1613058" y="34370"/>
                  </a:lnTo>
                  <a:lnTo>
                    <a:pt x="1575756" y="9221"/>
                  </a:lnTo>
                  <a:lnTo>
                    <a:pt x="1530095" y="0"/>
                  </a:lnTo>
                  <a:close/>
                </a:path>
              </a:pathLst>
            </a:custGeom>
            <a:solidFill>
              <a:srgbClr val="4471C4"/>
            </a:solidFill>
          </p:spPr>
          <p:txBody>
            <a:bodyPr wrap="square" lIns="0" tIns="0" rIns="0" bIns="0" rtlCol="0"/>
            <a:lstStyle/>
            <a:p>
              <a:endParaRPr/>
            </a:p>
          </p:txBody>
        </p:sp>
        <p:sp>
          <p:nvSpPr>
            <p:cNvPr id="45" name="object 45"/>
            <p:cNvSpPr/>
            <p:nvPr/>
          </p:nvSpPr>
          <p:spPr>
            <a:xfrm>
              <a:off x="2409444" y="6048755"/>
              <a:ext cx="1647825" cy="704215"/>
            </a:xfrm>
            <a:custGeom>
              <a:avLst/>
              <a:gdLst/>
              <a:ahLst/>
              <a:cxnLst/>
              <a:rect l="l" t="t" r="r" b="b"/>
              <a:pathLst>
                <a:path w="1647825" h="704215">
                  <a:moveTo>
                    <a:pt x="0" y="117348"/>
                  </a:moveTo>
                  <a:lnTo>
                    <a:pt x="9227" y="71671"/>
                  </a:lnTo>
                  <a:lnTo>
                    <a:pt x="34385" y="34370"/>
                  </a:lnTo>
                  <a:lnTo>
                    <a:pt x="71687" y="9221"/>
                  </a:lnTo>
                  <a:lnTo>
                    <a:pt x="117348" y="0"/>
                  </a:lnTo>
                  <a:lnTo>
                    <a:pt x="1530095" y="0"/>
                  </a:lnTo>
                  <a:lnTo>
                    <a:pt x="1575756" y="9221"/>
                  </a:lnTo>
                  <a:lnTo>
                    <a:pt x="1613058" y="34370"/>
                  </a:lnTo>
                  <a:lnTo>
                    <a:pt x="1638216" y="71671"/>
                  </a:lnTo>
                  <a:lnTo>
                    <a:pt x="1647444" y="117348"/>
                  </a:lnTo>
                  <a:lnTo>
                    <a:pt x="1647444" y="586740"/>
                  </a:lnTo>
                  <a:lnTo>
                    <a:pt x="1638216" y="632416"/>
                  </a:lnTo>
                  <a:lnTo>
                    <a:pt x="1613058" y="669717"/>
                  </a:lnTo>
                  <a:lnTo>
                    <a:pt x="1575756" y="694866"/>
                  </a:lnTo>
                  <a:lnTo>
                    <a:pt x="1530095" y="704088"/>
                  </a:lnTo>
                  <a:lnTo>
                    <a:pt x="117348" y="704088"/>
                  </a:lnTo>
                  <a:lnTo>
                    <a:pt x="71687" y="694866"/>
                  </a:lnTo>
                  <a:lnTo>
                    <a:pt x="34385" y="669717"/>
                  </a:lnTo>
                  <a:lnTo>
                    <a:pt x="9227" y="632416"/>
                  </a:lnTo>
                  <a:lnTo>
                    <a:pt x="0" y="586740"/>
                  </a:lnTo>
                  <a:lnTo>
                    <a:pt x="0" y="117348"/>
                  </a:lnTo>
                  <a:close/>
                </a:path>
              </a:pathLst>
            </a:custGeom>
            <a:ln w="12192">
              <a:solidFill>
                <a:srgbClr val="2E528F"/>
              </a:solidFill>
            </a:ln>
          </p:spPr>
          <p:txBody>
            <a:bodyPr wrap="square" lIns="0" tIns="0" rIns="0" bIns="0" rtlCol="0"/>
            <a:lstStyle/>
            <a:p>
              <a:endParaRPr/>
            </a:p>
          </p:txBody>
        </p:sp>
        <p:sp>
          <p:nvSpPr>
            <p:cNvPr id="46" name="object 46"/>
            <p:cNvSpPr/>
            <p:nvPr/>
          </p:nvSpPr>
          <p:spPr>
            <a:xfrm>
              <a:off x="2657856" y="5486400"/>
              <a:ext cx="428625" cy="533400"/>
            </a:xfrm>
            <a:custGeom>
              <a:avLst/>
              <a:gdLst/>
              <a:ahLst/>
              <a:cxnLst/>
              <a:rect l="l" t="t" r="r" b="b"/>
              <a:pathLst>
                <a:path w="428625" h="533400">
                  <a:moveTo>
                    <a:pt x="375951" y="477954"/>
                  </a:moveTo>
                  <a:lnTo>
                    <a:pt x="351155" y="497865"/>
                  </a:lnTo>
                  <a:lnTo>
                    <a:pt x="428625" y="533400"/>
                  </a:lnTo>
                  <a:lnTo>
                    <a:pt x="418763" y="487870"/>
                  </a:lnTo>
                  <a:lnTo>
                    <a:pt x="383920" y="487870"/>
                  </a:lnTo>
                  <a:lnTo>
                    <a:pt x="375951" y="477954"/>
                  </a:lnTo>
                  <a:close/>
                </a:path>
                <a:path w="428625" h="533400">
                  <a:moveTo>
                    <a:pt x="385855" y="470000"/>
                  </a:moveTo>
                  <a:lnTo>
                    <a:pt x="375951" y="477954"/>
                  </a:lnTo>
                  <a:lnTo>
                    <a:pt x="383920" y="487870"/>
                  </a:lnTo>
                  <a:lnTo>
                    <a:pt x="393826" y="479920"/>
                  </a:lnTo>
                  <a:lnTo>
                    <a:pt x="385855" y="470000"/>
                  </a:lnTo>
                  <a:close/>
                </a:path>
                <a:path w="428625" h="533400">
                  <a:moveTo>
                    <a:pt x="410591" y="450138"/>
                  </a:moveTo>
                  <a:lnTo>
                    <a:pt x="385855" y="470000"/>
                  </a:lnTo>
                  <a:lnTo>
                    <a:pt x="393826" y="479920"/>
                  </a:lnTo>
                  <a:lnTo>
                    <a:pt x="383920" y="487870"/>
                  </a:lnTo>
                  <a:lnTo>
                    <a:pt x="418763" y="487870"/>
                  </a:lnTo>
                  <a:lnTo>
                    <a:pt x="410591" y="450138"/>
                  </a:lnTo>
                  <a:close/>
                </a:path>
                <a:path w="428625" h="533400">
                  <a:moveTo>
                    <a:pt x="52721" y="55443"/>
                  </a:moveTo>
                  <a:lnTo>
                    <a:pt x="42795" y="63418"/>
                  </a:lnTo>
                  <a:lnTo>
                    <a:pt x="375951" y="477954"/>
                  </a:lnTo>
                  <a:lnTo>
                    <a:pt x="385855" y="470000"/>
                  </a:lnTo>
                  <a:lnTo>
                    <a:pt x="52721" y="55443"/>
                  </a:lnTo>
                  <a:close/>
                </a:path>
                <a:path w="428625" h="533400">
                  <a:moveTo>
                    <a:pt x="0" y="0"/>
                  </a:moveTo>
                  <a:lnTo>
                    <a:pt x="18033" y="83312"/>
                  </a:lnTo>
                  <a:lnTo>
                    <a:pt x="42795" y="63418"/>
                  </a:lnTo>
                  <a:lnTo>
                    <a:pt x="34798" y="53466"/>
                  </a:lnTo>
                  <a:lnTo>
                    <a:pt x="44704" y="45465"/>
                  </a:lnTo>
                  <a:lnTo>
                    <a:pt x="65140" y="45465"/>
                  </a:lnTo>
                  <a:lnTo>
                    <a:pt x="77469" y="35559"/>
                  </a:lnTo>
                  <a:lnTo>
                    <a:pt x="0" y="0"/>
                  </a:lnTo>
                  <a:close/>
                </a:path>
                <a:path w="428625" h="533400">
                  <a:moveTo>
                    <a:pt x="44704" y="45465"/>
                  </a:moveTo>
                  <a:lnTo>
                    <a:pt x="34798" y="53466"/>
                  </a:lnTo>
                  <a:lnTo>
                    <a:pt x="42795" y="63418"/>
                  </a:lnTo>
                  <a:lnTo>
                    <a:pt x="52721" y="55443"/>
                  </a:lnTo>
                  <a:lnTo>
                    <a:pt x="44704" y="45465"/>
                  </a:lnTo>
                  <a:close/>
                </a:path>
                <a:path w="428625" h="533400">
                  <a:moveTo>
                    <a:pt x="65140" y="45465"/>
                  </a:moveTo>
                  <a:lnTo>
                    <a:pt x="44704" y="45465"/>
                  </a:lnTo>
                  <a:lnTo>
                    <a:pt x="52721" y="55443"/>
                  </a:lnTo>
                  <a:lnTo>
                    <a:pt x="65140" y="45465"/>
                  </a:lnTo>
                  <a:close/>
                </a:path>
              </a:pathLst>
            </a:custGeom>
            <a:solidFill>
              <a:srgbClr val="4471C4"/>
            </a:solidFill>
          </p:spPr>
          <p:txBody>
            <a:bodyPr wrap="square" lIns="0" tIns="0" rIns="0" bIns="0" rtlCol="0"/>
            <a:lstStyle/>
            <a:p>
              <a:endParaRPr/>
            </a:p>
          </p:txBody>
        </p:sp>
      </p:grpSp>
      <p:grpSp>
        <p:nvGrpSpPr>
          <p:cNvPr id="47" name="object 47"/>
          <p:cNvGrpSpPr/>
          <p:nvPr/>
        </p:nvGrpSpPr>
        <p:grpSpPr>
          <a:xfrm>
            <a:off x="6089903" y="6042659"/>
            <a:ext cx="1659889" cy="716280"/>
            <a:chOff x="6089903" y="6042659"/>
            <a:chExt cx="1659889" cy="716280"/>
          </a:xfrm>
        </p:grpSpPr>
        <p:sp>
          <p:nvSpPr>
            <p:cNvPr id="48" name="object 48"/>
            <p:cNvSpPr/>
            <p:nvPr/>
          </p:nvSpPr>
          <p:spPr>
            <a:xfrm>
              <a:off x="6095999" y="6048755"/>
              <a:ext cx="1647825" cy="704215"/>
            </a:xfrm>
            <a:custGeom>
              <a:avLst/>
              <a:gdLst/>
              <a:ahLst/>
              <a:cxnLst/>
              <a:rect l="l" t="t" r="r" b="b"/>
              <a:pathLst>
                <a:path w="1647825" h="704215">
                  <a:moveTo>
                    <a:pt x="1530096" y="0"/>
                  </a:moveTo>
                  <a:lnTo>
                    <a:pt x="117348" y="0"/>
                  </a:lnTo>
                  <a:lnTo>
                    <a:pt x="71687" y="9221"/>
                  </a:lnTo>
                  <a:lnTo>
                    <a:pt x="34385" y="34370"/>
                  </a:lnTo>
                  <a:lnTo>
                    <a:pt x="9227" y="71671"/>
                  </a:lnTo>
                  <a:lnTo>
                    <a:pt x="0" y="117348"/>
                  </a:lnTo>
                  <a:lnTo>
                    <a:pt x="0" y="586740"/>
                  </a:lnTo>
                  <a:lnTo>
                    <a:pt x="9227" y="632416"/>
                  </a:lnTo>
                  <a:lnTo>
                    <a:pt x="34385" y="669717"/>
                  </a:lnTo>
                  <a:lnTo>
                    <a:pt x="71687" y="694866"/>
                  </a:lnTo>
                  <a:lnTo>
                    <a:pt x="117348" y="704088"/>
                  </a:lnTo>
                  <a:lnTo>
                    <a:pt x="1530096" y="704088"/>
                  </a:lnTo>
                  <a:lnTo>
                    <a:pt x="1575756" y="694866"/>
                  </a:lnTo>
                  <a:lnTo>
                    <a:pt x="1613058" y="669717"/>
                  </a:lnTo>
                  <a:lnTo>
                    <a:pt x="1638216" y="632416"/>
                  </a:lnTo>
                  <a:lnTo>
                    <a:pt x="1647444" y="586740"/>
                  </a:lnTo>
                  <a:lnTo>
                    <a:pt x="1647444" y="117348"/>
                  </a:lnTo>
                  <a:lnTo>
                    <a:pt x="1638216" y="71671"/>
                  </a:lnTo>
                  <a:lnTo>
                    <a:pt x="1613058" y="34370"/>
                  </a:lnTo>
                  <a:lnTo>
                    <a:pt x="1575756" y="9221"/>
                  </a:lnTo>
                  <a:lnTo>
                    <a:pt x="1530096" y="0"/>
                  </a:lnTo>
                  <a:close/>
                </a:path>
              </a:pathLst>
            </a:custGeom>
            <a:solidFill>
              <a:srgbClr val="4471C4"/>
            </a:solidFill>
          </p:spPr>
          <p:txBody>
            <a:bodyPr wrap="square" lIns="0" tIns="0" rIns="0" bIns="0" rtlCol="0"/>
            <a:lstStyle/>
            <a:p>
              <a:endParaRPr/>
            </a:p>
          </p:txBody>
        </p:sp>
        <p:sp>
          <p:nvSpPr>
            <p:cNvPr id="49" name="object 49"/>
            <p:cNvSpPr/>
            <p:nvPr/>
          </p:nvSpPr>
          <p:spPr>
            <a:xfrm>
              <a:off x="6095999" y="6048755"/>
              <a:ext cx="1647825" cy="704215"/>
            </a:xfrm>
            <a:custGeom>
              <a:avLst/>
              <a:gdLst/>
              <a:ahLst/>
              <a:cxnLst/>
              <a:rect l="l" t="t" r="r" b="b"/>
              <a:pathLst>
                <a:path w="1647825" h="704215">
                  <a:moveTo>
                    <a:pt x="0" y="117348"/>
                  </a:moveTo>
                  <a:lnTo>
                    <a:pt x="9227" y="71671"/>
                  </a:lnTo>
                  <a:lnTo>
                    <a:pt x="34385" y="34370"/>
                  </a:lnTo>
                  <a:lnTo>
                    <a:pt x="71687" y="9221"/>
                  </a:lnTo>
                  <a:lnTo>
                    <a:pt x="117348" y="0"/>
                  </a:lnTo>
                  <a:lnTo>
                    <a:pt x="1530096" y="0"/>
                  </a:lnTo>
                  <a:lnTo>
                    <a:pt x="1575756" y="9221"/>
                  </a:lnTo>
                  <a:lnTo>
                    <a:pt x="1613058" y="34370"/>
                  </a:lnTo>
                  <a:lnTo>
                    <a:pt x="1638216" y="71671"/>
                  </a:lnTo>
                  <a:lnTo>
                    <a:pt x="1647444" y="117348"/>
                  </a:lnTo>
                  <a:lnTo>
                    <a:pt x="1647444" y="586740"/>
                  </a:lnTo>
                  <a:lnTo>
                    <a:pt x="1638216" y="632416"/>
                  </a:lnTo>
                  <a:lnTo>
                    <a:pt x="1613058" y="669717"/>
                  </a:lnTo>
                  <a:lnTo>
                    <a:pt x="1575756" y="694866"/>
                  </a:lnTo>
                  <a:lnTo>
                    <a:pt x="1530096" y="704088"/>
                  </a:lnTo>
                  <a:lnTo>
                    <a:pt x="117348" y="704088"/>
                  </a:lnTo>
                  <a:lnTo>
                    <a:pt x="71687" y="694866"/>
                  </a:lnTo>
                  <a:lnTo>
                    <a:pt x="34385" y="669717"/>
                  </a:lnTo>
                  <a:lnTo>
                    <a:pt x="9227" y="632416"/>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50" name="object 50"/>
          <p:cNvSpPr txBox="1"/>
          <p:nvPr/>
        </p:nvSpPr>
        <p:spPr>
          <a:xfrm>
            <a:off x="6687439" y="6236919"/>
            <a:ext cx="466090" cy="299720"/>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FFFFFF"/>
                </a:solidFill>
                <a:latin typeface="Calibri"/>
                <a:cs typeface="Calibri"/>
              </a:rPr>
              <a:t>S</a:t>
            </a:r>
            <a:r>
              <a:rPr sz="1800" b="1" spc="-150" dirty="0">
                <a:solidFill>
                  <a:srgbClr val="FFFFFF"/>
                </a:solidFill>
                <a:latin typeface="Calibri"/>
                <a:cs typeface="Calibri"/>
              </a:rPr>
              <a:t>T</a:t>
            </a:r>
            <a:r>
              <a:rPr sz="1800" b="1" spc="-145" dirty="0">
                <a:solidFill>
                  <a:srgbClr val="FFFFFF"/>
                </a:solidFill>
                <a:latin typeface="Calibri"/>
                <a:cs typeface="Calibri"/>
              </a:rPr>
              <a:t>A</a:t>
            </a:r>
            <a:r>
              <a:rPr sz="1800" b="1" dirty="0">
                <a:solidFill>
                  <a:srgbClr val="FFFFFF"/>
                </a:solidFill>
                <a:latin typeface="Calibri"/>
                <a:cs typeface="Calibri"/>
              </a:rPr>
              <a:t>Y</a:t>
            </a:r>
            <a:endParaRPr sz="1800">
              <a:latin typeface="Calibri"/>
              <a:cs typeface="Calibri"/>
            </a:endParaRPr>
          </a:p>
        </p:txBody>
      </p:sp>
      <p:sp>
        <p:nvSpPr>
          <p:cNvPr id="51" name="object 51"/>
          <p:cNvSpPr/>
          <p:nvPr/>
        </p:nvSpPr>
        <p:spPr>
          <a:xfrm>
            <a:off x="342900" y="1171955"/>
            <a:ext cx="9400540" cy="3695700"/>
          </a:xfrm>
          <a:custGeom>
            <a:avLst/>
            <a:gdLst/>
            <a:ahLst/>
            <a:cxnLst/>
            <a:rect l="l" t="t" r="r" b="b"/>
            <a:pathLst>
              <a:path w="9400540" h="3695700">
                <a:moveTo>
                  <a:pt x="885825" y="2514600"/>
                </a:moveTo>
                <a:lnTo>
                  <a:pt x="809625" y="2552700"/>
                </a:lnTo>
                <a:lnTo>
                  <a:pt x="835012" y="2571750"/>
                </a:lnTo>
                <a:lnTo>
                  <a:pt x="40627" y="3630930"/>
                </a:lnTo>
                <a:lnTo>
                  <a:pt x="15240" y="3611880"/>
                </a:lnTo>
                <a:lnTo>
                  <a:pt x="0" y="3695700"/>
                </a:lnTo>
                <a:lnTo>
                  <a:pt x="76200" y="3657600"/>
                </a:lnTo>
                <a:lnTo>
                  <a:pt x="64338" y="3648710"/>
                </a:lnTo>
                <a:lnTo>
                  <a:pt x="50800" y="3638550"/>
                </a:lnTo>
                <a:lnTo>
                  <a:pt x="845185" y="2579370"/>
                </a:lnTo>
                <a:lnTo>
                  <a:pt x="870585" y="2598420"/>
                </a:lnTo>
                <a:lnTo>
                  <a:pt x="877277" y="2561590"/>
                </a:lnTo>
                <a:lnTo>
                  <a:pt x="885825" y="2514600"/>
                </a:lnTo>
                <a:close/>
              </a:path>
              <a:path w="9400540" h="3695700">
                <a:moveTo>
                  <a:pt x="2266950" y="1143000"/>
                </a:moveTo>
                <a:lnTo>
                  <a:pt x="2182622" y="1155065"/>
                </a:lnTo>
                <a:lnTo>
                  <a:pt x="2200618" y="1181087"/>
                </a:lnTo>
                <a:lnTo>
                  <a:pt x="1430655" y="1713522"/>
                </a:lnTo>
                <a:lnTo>
                  <a:pt x="1412621" y="1687449"/>
                </a:lnTo>
                <a:lnTo>
                  <a:pt x="1371600" y="1762125"/>
                </a:lnTo>
                <a:lnTo>
                  <a:pt x="1455928" y="1750060"/>
                </a:lnTo>
                <a:lnTo>
                  <a:pt x="1442923" y="1731264"/>
                </a:lnTo>
                <a:lnTo>
                  <a:pt x="1437919" y="1724037"/>
                </a:lnTo>
                <a:lnTo>
                  <a:pt x="2207831" y="1191526"/>
                </a:lnTo>
                <a:lnTo>
                  <a:pt x="2225929" y="1217676"/>
                </a:lnTo>
                <a:lnTo>
                  <a:pt x="2249995" y="1173861"/>
                </a:lnTo>
                <a:lnTo>
                  <a:pt x="2266950" y="1143000"/>
                </a:lnTo>
                <a:close/>
              </a:path>
              <a:path w="9400540" h="3695700">
                <a:moveTo>
                  <a:pt x="2445435" y="3541344"/>
                </a:moveTo>
                <a:lnTo>
                  <a:pt x="1638744" y="2734640"/>
                </a:lnTo>
                <a:lnTo>
                  <a:pt x="1647698" y="2725674"/>
                </a:lnTo>
                <a:lnTo>
                  <a:pt x="1661160" y="2712212"/>
                </a:lnTo>
                <a:lnTo>
                  <a:pt x="1580388" y="2685288"/>
                </a:lnTo>
                <a:lnTo>
                  <a:pt x="1607312" y="2766060"/>
                </a:lnTo>
                <a:lnTo>
                  <a:pt x="1629727" y="2743657"/>
                </a:lnTo>
                <a:lnTo>
                  <a:pt x="2436431" y="3550348"/>
                </a:lnTo>
                <a:lnTo>
                  <a:pt x="2445435" y="3541344"/>
                </a:lnTo>
                <a:close/>
              </a:path>
              <a:path w="9400540" h="3695700">
                <a:moveTo>
                  <a:pt x="2494788" y="3599688"/>
                </a:moveTo>
                <a:lnTo>
                  <a:pt x="2481326" y="3559302"/>
                </a:lnTo>
                <a:lnTo>
                  <a:pt x="2467864" y="3518916"/>
                </a:lnTo>
                <a:lnTo>
                  <a:pt x="2445448" y="3541344"/>
                </a:lnTo>
                <a:lnTo>
                  <a:pt x="2436431" y="3550348"/>
                </a:lnTo>
                <a:lnTo>
                  <a:pt x="2414016" y="3572764"/>
                </a:lnTo>
                <a:lnTo>
                  <a:pt x="2494788" y="3599688"/>
                </a:lnTo>
                <a:close/>
              </a:path>
              <a:path w="9400540" h="3695700">
                <a:moveTo>
                  <a:pt x="4399788" y="1847469"/>
                </a:moveTo>
                <a:lnTo>
                  <a:pt x="4390872" y="1800860"/>
                </a:lnTo>
                <a:lnTo>
                  <a:pt x="4383786" y="1763776"/>
                </a:lnTo>
                <a:lnTo>
                  <a:pt x="4358551" y="1783041"/>
                </a:lnTo>
                <a:lnTo>
                  <a:pt x="3803396" y="1056500"/>
                </a:lnTo>
                <a:lnTo>
                  <a:pt x="3816680" y="1046353"/>
                </a:lnTo>
                <a:lnTo>
                  <a:pt x="3828669" y="1037209"/>
                </a:lnTo>
                <a:lnTo>
                  <a:pt x="3752088" y="999744"/>
                </a:lnTo>
                <a:lnTo>
                  <a:pt x="3768090" y="1083437"/>
                </a:lnTo>
                <a:lnTo>
                  <a:pt x="3793312" y="1064183"/>
                </a:lnTo>
                <a:lnTo>
                  <a:pt x="4348467" y="1790725"/>
                </a:lnTo>
                <a:lnTo>
                  <a:pt x="4323207" y="1810004"/>
                </a:lnTo>
                <a:lnTo>
                  <a:pt x="4399788" y="1847469"/>
                </a:lnTo>
                <a:close/>
              </a:path>
              <a:path w="9400540" h="3695700">
                <a:moveTo>
                  <a:pt x="4524756" y="0"/>
                </a:moveTo>
                <a:lnTo>
                  <a:pt x="4439920" y="7112"/>
                </a:lnTo>
                <a:lnTo>
                  <a:pt x="4456430" y="34277"/>
                </a:lnTo>
                <a:lnTo>
                  <a:pt x="3633990" y="535952"/>
                </a:lnTo>
                <a:lnTo>
                  <a:pt x="3617468" y="508762"/>
                </a:lnTo>
                <a:lnTo>
                  <a:pt x="3572256" y="581025"/>
                </a:lnTo>
                <a:lnTo>
                  <a:pt x="3657092" y="573913"/>
                </a:lnTo>
                <a:lnTo>
                  <a:pt x="3644569" y="553339"/>
                </a:lnTo>
                <a:lnTo>
                  <a:pt x="3640569" y="546760"/>
                </a:lnTo>
                <a:lnTo>
                  <a:pt x="4463008" y="45085"/>
                </a:lnTo>
                <a:lnTo>
                  <a:pt x="4479544" y="72263"/>
                </a:lnTo>
                <a:lnTo>
                  <a:pt x="4507433" y="27686"/>
                </a:lnTo>
                <a:lnTo>
                  <a:pt x="4524756" y="0"/>
                </a:lnTo>
                <a:close/>
              </a:path>
              <a:path w="9400540" h="3695700">
                <a:moveTo>
                  <a:pt x="6676644" y="580263"/>
                </a:moveTo>
                <a:lnTo>
                  <a:pt x="6659270" y="553085"/>
                </a:lnTo>
                <a:lnTo>
                  <a:pt x="6630797" y="508508"/>
                </a:lnTo>
                <a:lnTo>
                  <a:pt x="6614465" y="535800"/>
                </a:lnTo>
                <a:lnTo>
                  <a:pt x="5868962" y="90055"/>
                </a:lnTo>
                <a:lnTo>
                  <a:pt x="5872848" y="83566"/>
                </a:lnTo>
                <a:lnTo>
                  <a:pt x="5885307" y="62738"/>
                </a:lnTo>
                <a:lnTo>
                  <a:pt x="5800344" y="56388"/>
                </a:lnTo>
                <a:lnTo>
                  <a:pt x="5846191" y="128143"/>
                </a:lnTo>
                <a:lnTo>
                  <a:pt x="5862472" y="100914"/>
                </a:lnTo>
                <a:lnTo>
                  <a:pt x="6608013" y="546608"/>
                </a:lnTo>
                <a:lnTo>
                  <a:pt x="6591681" y="573913"/>
                </a:lnTo>
                <a:lnTo>
                  <a:pt x="6676644" y="580263"/>
                </a:lnTo>
                <a:close/>
              </a:path>
              <a:path w="9400540" h="3695700">
                <a:moveTo>
                  <a:pt x="7257669" y="1275588"/>
                </a:moveTo>
                <a:lnTo>
                  <a:pt x="7179056" y="1308354"/>
                </a:lnTo>
                <a:lnTo>
                  <a:pt x="7203059" y="1329093"/>
                </a:lnTo>
                <a:lnTo>
                  <a:pt x="6759727" y="1842452"/>
                </a:lnTo>
                <a:lnTo>
                  <a:pt x="6735699" y="1821688"/>
                </a:lnTo>
                <a:lnTo>
                  <a:pt x="6714744" y="1904238"/>
                </a:lnTo>
                <a:lnTo>
                  <a:pt x="6793357" y="1871472"/>
                </a:lnTo>
                <a:lnTo>
                  <a:pt x="6780403" y="1860296"/>
                </a:lnTo>
                <a:lnTo>
                  <a:pt x="6769341" y="1850745"/>
                </a:lnTo>
                <a:lnTo>
                  <a:pt x="7212673" y="1337386"/>
                </a:lnTo>
                <a:lnTo>
                  <a:pt x="7236714" y="1358138"/>
                </a:lnTo>
                <a:lnTo>
                  <a:pt x="7246506" y="1319530"/>
                </a:lnTo>
                <a:lnTo>
                  <a:pt x="7257669" y="1275588"/>
                </a:lnTo>
                <a:close/>
              </a:path>
              <a:path w="9400540" h="3695700">
                <a:moveTo>
                  <a:pt x="7439406" y="2638044"/>
                </a:moveTo>
                <a:lnTo>
                  <a:pt x="7360412" y="2670048"/>
                </a:lnTo>
                <a:lnTo>
                  <a:pt x="7384250" y="2691028"/>
                </a:lnTo>
                <a:lnTo>
                  <a:pt x="6703974" y="3462515"/>
                </a:lnTo>
                <a:lnTo>
                  <a:pt x="6680200" y="3441573"/>
                </a:lnTo>
                <a:lnTo>
                  <a:pt x="6658356" y="3523869"/>
                </a:lnTo>
                <a:lnTo>
                  <a:pt x="6737350" y="3491865"/>
                </a:lnTo>
                <a:lnTo>
                  <a:pt x="6724358" y="3480435"/>
                </a:lnTo>
                <a:lnTo>
                  <a:pt x="6713499" y="3470897"/>
                </a:lnTo>
                <a:lnTo>
                  <a:pt x="7393775" y="2699410"/>
                </a:lnTo>
                <a:lnTo>
                  <a:pt x="7417562" y="2720340"/>
                </a:lnTo>
                <a:lnTo>
                  <a:pt x="7427874" y="2681478"/>
                </a:lnTo>
                <a:lnTo>
                  <a:pt x="7439406" y="2638044"/>
                </a:lnTo>
                <a:close/>
              </a:path>
              <a:path w="9400540" h="3695700">
                <a:moveTo>
                  <a:pt x="8734044" y="3523488"/>
                </a:moveTo>
                <a:lnTo>
                  <a:pt x="8720582" y="3483102"/>
                </a:lnTo>
                <a:lnTo>
                  <a:pt x="8707120" y="3442716"/>
                </a:lnTo>
                <a:lnTo>
                  <a:pt x="8684704" y="3465144"/>
                </a:lnTo>
                <a:lnTo>
                  <a:pt x="7878000" y="2658440"/>
                </a:lnTo>
                <a:lnTo>
                  <a:pt x="7886954" y="2649474"/>
                </a:lnTo>
                <a:lnTo>
                  <a:pt x="7900416" y="2636012"/>
                </a:lnTo>
                <a:lnTo>
                  <a:pt x="7819644" y="2609088"/>
                </a:lnTo>
                <a:lnTo>
                  <a:pt x="7846568" y="2689860"/>
                </a:lnTo>
                <a:lnTo>
                  <a:pt x="7868983" y="2667457"/>
                </a:lnTo>
                <a:lnTo>
                  <a:pt x="8675687" y="3474148"/>
                </a:lnTo>
                <a:lnTo>
                  <a:pt x="8653272" y="3496564"/>
                </a:lnTo>
                <a:lnTo>
                  <a:pt x="8734044" y="3523488"/>
                </a:lnTo>
                <a:close/>
              </a:path>
              <a:path w="9400540" h="3695700">
                <a:moveTo>
                  <a:pt x="9400413" y="1857375"/>
                </a:moveTo>
                <a:lnTo>
                  <a:pt x="9383509" y="1835404"/>
                </a:lnTo>
                <a:lnTo>
                  <a:pt x="9348470" y="1789811"/>
                </a:lnTo>
                <a:lnTo>
                  <a:pt x="9334589" y="1818424"/>
                </a:lnTo>
                <a:lnTo>
                  <a:pt x="8547862" y="1437220"/>
                </a:lnTo>
                <a:lnTo>
                  <a:pt x="8550542" y="1431671"/>
                </a:lnTo>
                <a:lnTo>
                  <a:pt x="8561705" y="1408684"/>
                </a:lnTo>
                <a:lnTo>
                  <a:pt x="8476488" y="1409700"/>
                </a:lnTo>
                <a:lnTo>
                  <a:pt x="8528431" y="1477264"/>
                </a:lnTo>
                <a:lnTo>
                  <a:pt x="8542299" y="1448663"/>
                </a:lnTo>
                <a:lnTo>
                  <a:pt x="9329026" y="1829866"/>
                </a:lnTo>
                <a:lnTo>
                  <a:pt x="9315196" y="1858391"/>
                </a:lnTo>
                <a:lnTo>
                  <a:pt x="9400413" y="1857375"/>
                </a:lnTo>
                <a:close/>
              </a:path>
            </a:pathLst>
          </a:custGeom>
          <a:solidFill>
            <a:srgbClr val="4471C4"/>
          </a:solidFill>
        </p:spPr>
        <p:txBody>
          <a:bodyPr wrap="square" lIns="0" tIns="0" rIns="0" bIns="0" rtlCol="0"/>
          <a:lstStyle/>
          <a:p>
            <a:endParaRPr/>
          </a:p>
        </p:txBody>
      </p:sp>
      <p:sp>
        <p:nvSpPr>
          <p:cNvPr id="52" name="object 52"/>
          <p:cNvSpPr/>
          <p:nvPr/>
        </p:nvSpPr>
        <p:spPr>
          <a:xfrm>
            <a:off x="6571488" y="5076444"/>
            <a:ext cx="781050" cy="885825"/>
          </a:xfrm>
          <a:custGeom>
            <a:avLst/>
            <a:gdLst/>
            <a:ahLst/>
            <a:cxnLst/>
            <a:rect l="l" t="t" r="r" b="b"/>
            <a:pathLst>
              <a:path w="781050" h="885825">
                <a:moveTo>
                  <a:pt x="21843" y="803465"/>
                </a:moveTo>
                <a:lnTo>
                  <a:pt x="0" y="885824"/>
                </a:lnTo>
                <a:lnTo>
                  <a:pt x="78993" y="853859"/>
                </a:lnTo>
                <a:lnTo>
                  <a:pt x="65988" y="842390"/>
                </a:lnTo>
                <a:lnTo>
                  <a:pt x="46735" y="842390"/>
                </a:lnTo>
                <a:lnTo>
                  <a:pt x="37210" y="833996"/>
                </a:lnTo>
                <a:lnTo>
                  <a:pt x="45634" y="824443"/>
                </a:lnTo>
                <a:lnTo>
                  <a:pt x="21843" y="803465"/>
                </a:lnTo>
                <a:close/>
              </a:path>
              <a:path w="781050" h="885825">
                <a:moveTo>
                  <a:pt x="45634" y="824443"/>
                </a:moveTo>
                <a:lnTo>
                  <a:pt x="37210" y="833996"/>
                </a:lnTo>
                <a:lnTo>
                  <a:pt x="46735" y="842390"/>
                </a:lnTo>
                <a:lnTo>
                  <a:pt x="55157" y="832840"/>
                </a:lnTo>
                <a:lnTo>
                  <a:pt x="45634" y="824443"/>
                </a:lnTo>
                <a:close/>
              </a:path>
              <a:path w="781050" h="885825">
                <a:moveTo>
                  <a:pt x="55157" y="832840"/>
                </a:moveTo>
                <a:lnTo>
                  <a:pt x="46735" y="842390"/>
                </a:lnTo>
                <a:lnTo>
                  <a:pt x="65988" y="842390"/>
                </a:lnTo>
                <a:lnTo>
                  <a:pt x="55157" y="832840"/>
                </a:lnTo>
                <a:close/>
              </a:path>
              <a:path w="781050" h="885825">
                <a:moveTo>
                  <a:pt x="725894" y="52982"/>
                </a:moveTo>
                <a:lnTo>
                  <a:pt x="45634" y="824443"/>
                </a:lnTo>
                <a:lnTo>
                  <a:pt x="55157" y="832840"/>
                </a:lnTo>
                <a:lnTo>
                  <a:pt x="735419" y="61364"/>
                </a:lnTo>
                <a:lnTo>
                  <a:pt x="725894" y="52982"/>
                </a:lnTo>
                <a:close/>
              </a:path>
              <a:path w="781050" h="885825">
                <a:moveTo>
                  <a:pt x="769521" y="43433"/>
                </a:moveTo>
                <a:lnTo>
                  <a:pt x="734313" y="43433"/>
                </a:lnTo>
                <a:lnTo>
                  <a:pt x="743838" y="51815"/>
                </a:lnTo>
                <a:lnTo>
                  <a:pt x="735419" y="61364"/>
                </a:lnTo>
                <a:lnTo>
                  <a:pt x="759205" y="82295"/>
                </a:lnTo>
                <a:lnTo>
                  <a:pt x="769521" y="43433"/>
                </a:lnTo>
                <a:close/>
              </a:path>
              <a:path w="781050" h="885825">
                <a:moveTo>
                  <a:pt x="734313" y="43433"/>
                </a:moveTo>
                <a:lnTo>
                  <a:pt x="725894" y="52982"/>
                </a:lnTo>
                <a:lnTo>
                  <a:pt x="735419" y="61364"/>
                </a:lnTo>
                <a:lnTo>
                  <a:pt x="743838" y="51815"/>
                </a:lnTo>
                <a:lnTo>
                  <a:pt x="734313" y="43433"/>
                </a:lnTo>
                <a:close/>
              </a:path>
              <a:path w="781050" h="885825">
                <a:moveTo>
                  <a:pt x="781050" y="0"/>
                </a:moveTo>
                <a:lnTo>
                  <a:pt x="702055" y="32003"/>
                </a:lnTo>
                <a:lnTo>
                  <a:pt x="725894" y="52982"/>
                </a:lnTo>
                <a:lnTo>
                  <a:pt x="734313" y="43433"/>
                </a:lnTo>
                <a:lnTo>
                  <a:pt x="769521" y="43433"/>
                </a:lnTo>
                <a:lnTo>
                  <a:pt x="781050" y="0"/>
                </a:lnTo>
                <a:close/>
              </a:path>
            </a:pathLst>
          </a:custGeom>
          <a:solidFill>
            <a:srgbClr val="4471C4"/>
          </a:solidFill>
        </p:spPr>
        <p:txBody>
          <a:bodyPr wrap="square" lIns="0" tIns="0" rIns="0" bIns="0" rtlCol="0"/>
          <a:lstStyle/>
          <a:p>
            <a:endParaRPr/>
          </a:p>
        </p:txBody>
      </p:sp>
      <p:sp>
        <p:nvSpPr>
          <p:cNvPr id="53" name="object 53"/>
          <p:cNvSpPr txBox="1"/>
          <p:nvPr/>
        </p:nvSpPr>
        <p:spPr>
          <a:xfrm>
            <a:off x="3670553" y="980693"/>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4" name="object 54"/>
          <p:cNvSpPr txBox="1"/>
          <p:nvPr/>
        </p:nvSpPr>
        <p:spPr>
          <a:xfrm>
            <a:off x="6918706" y="951687"/>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55" name="object 55"/>
          <p:cNvSpPr txBox="1"/>
          <p:nvPr/>
        </p:nvSpPr>
        <p:spPr>
          <a:xfrm>
            <a:off x="1603375" y="2162048"/>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6" name="object 56"/>
          <p:cNvSpPr txBox="1"/>
          <p:nvPr/>
        </p:nvSpPr>
        <p:spPr>
          <a:xfrm>
            <a:off x="174142" y="4000627"/>
            <a:ext cx="5492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25" dirty="0">
                <a:latin typeface="Calibri"/>
                <a:cs typeface="Calibri"/>
              </a:rPr>
              <a:t>E</a:t>
            </a:r>
            <a:r>
              <a:rPr sz="2800" b="1" spc="-5" dirty="0">
                <a:latin typeface="Calibri"/>
                <a:cs typeface="Calibri"/>
              </a:rPr>
              <a:t>S</a:t>
            </a:r>
            <a:endParaRPr sz="2800">
              <a:latin typeface="Calibri"/>
              <a:cs typeface="Calibri"/>
            </a:endParaRPr>
          </a:p>
        </p:txBody>
      </p:sp>
      <p:sp>
        <p:nvSpPr>
          <p:cNvPr id="57" name="object 57"/>
          <p:cNvSpPr txBox="1"/>
          <p:nvPr/>
        </p:nvSpPr>
        <p:spPr>
          <a:xfrm>
            <a:off x="6518909" y="2006549"/>
            <a:ext cx="2430780" cy="1691639"/>
          </a:xfrm>
          <a:prstGeom prst="rect">
            <a:avLst/>
          </a:prstGeom>
        </p:spPr>
        <p:txBody>
          <a:bodyPr vert="horz" wrap="square" lIns="0" tIns="12700" rIns="0" bIns="0" rtlCol="0">
            <a:spAutoFit/>
          </a:bodyPr>
          <a:lstStyle/>
          <a:p>
            <a:pPr marL="661035">
              <a:lnSpc>
                <a:spcPct val="100000"/>
              </a:lnSpc>
              <a:spcBef>
                <a:spcPts val="100"/>
              </a:spcBef>
            </a:pPr>
            <a:r>
              <a:rPr sz="1800" dirty="0">
                <a:solidFill>
                  <a:srgbClr val="FFFFFF"/>
                </a:solidFill>
                <a:latin typeface="Calibri"/>
                <a:cs typeface="Calibri"/>
              </a:rPr>
              <a:t>Job</a:t>
            </a:r>
            <a:r>
              <a:rPr sz="1800" spc="-60" dirty="0">
                <a:solidFill>
                  <a:srgbClr val="FFFFFF"/>
                </a:solidFill>
                <a:latin typeface="Calibri"/>
                <a:cs typeface="Calibri"/>
              </a:rPr>
              <a:t> </a:t>
            </a:r>
            <a:r>
              <a:rPr sz="1800" spc="-5" dirty="0">
                <a:solidFill>
                  <a:srgbClr val="FFFFFF"/>
                </a:solidFill>
                <a:latin typeface="Calibri"/>
                <a:cs typeface="Calibri"/>
              </a:rPr>
              <a:t>Involvement&gt;3</a:t>
            </a:r>
            <a:endParaRPr sz="1800">
              <a:latin typeface="Calibri"/>
              <a:cs typeface="Calibri"/>
            </a:endParaRPr>
          </a:p>
          <a:p>
            <a:pPr>
              <a:lnSpc>
                <a:spcPct val="100000"/>
              </a:lnSpc>
              <a:spcBef>
                <a:spcPts val="10"/>
              </a:spcBef>
            </a:pPr>
            <a:endParaRPr sz="1800">
              <a:latin typeface="Calibri"/>
              <a:cs typeface="Calibri"/>
            </a:endParaRPr>
          </a:p>
          <a:p>
            <a:pPr marL="12700">
              <a:lnSpc>
                <a:spcPct val="100000"/>
              </a:lnSpc>
              <a:spcBef>
                <a:spcPts val="5"/>
              </a:spcBef>
            </a:pPr>
            <a:r>
              <a:rPr sz="2800" b="1" spc="-15" dirty="0">
                <a:latin typeface="Calibri"/>
                <a:cs typeface="Calibri"/>
              </a:rPr>
              <a:t>YES</a:t>
            </a:r>
            <a:endParaRPr sz="2800">
              <a:latin typeface="Calibri"/>
              <a:cs typeface="Calibri"/>
            </a:endParaRPr>
          </a:p>
          <a:p>
            <a:pPr>
              <a:lnSpc>
                <a:spcPct val="100000"/>
              </a:lnSpc>
              <a:spcBef>
                <a:spcPts val="50"/>
              </a:spcBef>
            </a:pPr>
            <a:endParaRPr sz="2600">
              <a:latin typeface="Calibri"/>
              <a:cs typeface="Calibri"/>
            </a:endParaRPr>
          </a:p>
          <a:p>
            <a:pPr marL="738505">
              <a:lnSpc>
                <a:spcPct val="100000"/>
              </a:lnSpc>
            </a:pPr>
            <a:r>
              <a:rPr sz="1800" dirty="0">
                <a:solidFill>
                  <a:srgbClr val="FFFFFF"/>
                </a:solidFill>
                <a:latin typeface="Calibri"/>
                <a:cs typeface="Calibri"/>
              </a:rPr>
              <a:t>Job</a:t>
            </a:r>
            <a:r>
              <a:rPr sz="1800" spc="-15" dirty="0">
                <a:solidFill>
                  <a:srgbClr val="FFFFFF"/>
                </a:solidFill>
                <a:latin typeface="Calibri"/>
                <a:cs typeface="Calibri"/>
              </a:rPr>
              <a:t> </a:t>
            </a:r>
            <a:r>
              <a:rPr sz="1800" spc="-5" dirty="0">
                <a:solidFill>
                  <a:srgbClr val="FFFFFF"/>
                </a:solidFill>
                <a:latin typeface="Calibri"/>
                <a:cs typeface="Calibri"/>
              </a:rPr>
              <a:t>Level</a:t>
            </a:r>
            <a:r>
              <a:rPr sz="1800" spc="-30" dirty="0">
                <a:solidFill>
                  <a:srgbClr val="FFFFFF"/>
                </a:solidFill>
                <a:latin typeface="Calibri"/>
                <a:cs typeface="Calibri"/>
              </a:rPr>
              <a:t> </a:t>
            </a:r>
            <a:r>
              <a:rPr sz="1800" spc="-5" dirty="0">
                <a:solidFill>
                  <a:srgbClr val="FFFFFF"/>
                </a:solidFill>
                <a:latin typeface="Calibri"/>
                <a:cs typeface="Calibri"/>
              </a:rPr>
              <a:t>&gt;3</a:t>
            </a:r>
            <a:endParaRPr sz="1800">
              <a:latin typeface="Calibri"/>
              <a:cs typeface="Calibri"/>
            </a:endParaRPr>
          </a:p>
        </p:txBody>
      </p:sp>
      <p:sp>
        <p:nvSpPr>
          <p:cNvPr id="58" name="object 58"/>
          <p:cNvSpPr txBox="1"/>
          <p:nvPr/>
        </p:nvSpPr>
        <p:spPr>
          <a:xfrm>
            <a:off x="6557009" y="4124705"/>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9" name="object 59"/>
          <p:cNvSpPr txBox="1"/>
          <p:nvPr/>
        </p:nvSpPr>
        <p:spPr>
          <a:xfrm>
            <a:off x="5994908" y="5467908"/>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60" name="object 60"/>
          <p:cNvSpPr txBox="1"/>
          <p:nvPr/>
        </p:nvSpPr>
        <p:spPr>
          <a:xfrm>
            <a:off x="9567164" y="2343149"/>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1" name="object 61"/>
          <p:cNvSpPr txBox="1"/>
          <p:nvPr/>
        </p:nvSpPr>
        <p:spPr>
          <a:xfrm>
            <a:off x="4775453" y="2486024"/>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2" name="object 62"/>
          <p:cNvSpPr txBox="1"/>
          <p:nvPr/>
        </p:nvSpPr>
        <p:spPr>
          <a:xfrm>
            <a:off x="2660650" y="4029202"/>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3" name="object 63"/>
          <p:cNvSpPr txBox="1"/>
          <p:nvPr/>
        </p:nvSpPr>
        <p:spPr>
          <a:xfrm>
            <a:off x="9109964" y="4124705"/>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4" name="object 64"/>
          <p:cNvSpPr txBox="1"/>
          <p:nvPr/>
        </p:nvSpPr>
        <p:spPr>
          <a:xfrm>
            <a:off x="3000882" y="5572759"/>
            <a:ext cx="713105" cy="963930"/>
          </a:xfrm>
          <a:prstGeom prst="rect">
            <a:avLst/>
          </a:prstGeom>
        </p:spPr>
        <p:txBody>
          <a:bodyPr vert="horz" wrap="square" lIns="0" tIns="12065" rIns="0" bIns="0" rtlCol="0">
            <a:spAutoFit/>
          </a:bodyPr>
          <a:lstStyle/>
          <a:p>
            <a:pPr marL="177165">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a:p>
            <a:pPr marL="12700">
              <a:lnSpc>
                <a:spcPct val="100000"/>
              </a:lnSpc>
              <a:spcBef>
                <a:spcPts val="1875"/>
              </a:spcBef>
            </a:pPr>
            <a:r>
              <a:rPr sz="1800" b="1" spc="-80" dirty="0">
                <a:solidFill>
                  <a:srgbClr val="FFFFFF"/>
                </a:solidFill>
                <a:latin typeface="Calibri"/>
                <a:cs typeface="Calibri"/>
              </a:rPr>
              <a:t>STAY</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072129" y="839851"/>
            <a:ext cx="4383405"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Calibri Light"/>
                <a:cs typeface="Calibri Light"/>
              </a:rPr>
              <a:t>Hyperparameter</a:t>
            </a:r>
            <a:r>
              <a:rPr sz="3600" spc="-75" dirty="0">
                <a:solidFill>
                  <a:srgbClr val="FFFFFF"/>
                </a:solidFill>
                <a:latin typeface="Calibri Light"/>
                <a:cs typeface="Calibri Light"/>
              </a:rPr>
              <a:t> </a:t>
            </a:r>
            <a:r>
              <a:rPr sz="3600" spc="-40" dirty="0">
                <a:solidFill>
                  <a:srgbClr val="FFFFFF"/>
                </a:solidFill>
                <a:latin typeface="Calibri Light"/>
                <a:cs typeface="Calibri Light"/>
              </a:rPr>
              <a:t>Tuning</a:t>
            </a:r>
            <a:endParaRPr sz="3600">
              <a:latin typeface="Calibri Light"/>
              <a:cs typeface="Calibri Light"/>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25400" marR="5080">
              <a:lnSpc>
                <a:spcPct val="100000"/>
              </a:lnSpc>
              <a:spcBef>
                <a:spcPts val="100"/>
              </a:spcBef>
            </a:pPr>
            <a:r>
              <a:rPr spc="-10" dirty="0"/>
              <a:t>Hyperparameters</a:t>
            </a:r>
            <a:r>
              <a:rPr spc="15" dirty="0"/>
              <a:t> </a:t>
            </a:r>
            <a:r>
              <a:rPr spc="-10" dirty="0"/>
              <a:t>are</a:t>
            </a:r>
            <a:r>
              <a:rPr spc="20" dirty="0"/>
              <a:t> </a:t>
            </a:r>
            <a:r>
              <a:rPr dirty="0"/>
              <a:t>the</a:t>
            </a:r>
            <a:r>
              <a:rPr spc="5" dirty="0"/>
              <a:t> </a:t>
            </a:r>
            <a:r>
              <a:rPr spc="-15" dirty="0"/>
              <a:t>parameters</a:t>
            </a:r>
            <a:r>
              <a:rPr spc="20" dirty="0"/>
              <a:t> </a:t>
            </a:r>
            <a:r>
              <a:rPr dirty="0"/>
              <a:t>whose</a:t>
            </a:r>
            <a:r>
              <a:rPr spc="5" dirty="0"/>
              <a:t> </a:t>
            </a:r>
            <a:r>
              <a:rPr spc="-5" dirty="0"/>
              <a:t>values</a:t>
            </a:r>
            <a:r>
              <a:rPr spc="10" dirty="0"/>
              <a:t> </a:t>
            </a:r>
            <a:r>
              <a:rPr spc="-10" dirty="0"/>
              <a:t>are</a:t>
            </a:r>
            <a:r>
              <a:rPr spc="5" dirty="0"/>
              <a:t> </a:t>
            </a:r>
            <a:r>
              <a:rPr spc="-5" dirty="0"/>
              <a:t>set</a:t>
            </a:r>
            <a:r>
              <a:rPr spc="5" dirty="0"/>
              <a:t> </a:t>
            </a:r>
            <a:r>
              <a:rPr spc="-15" dirty="0"/>
              <a:t>before</a:t>
            </a:r>
            <a:r>
              <a:rPr spc="5" dirty="0"/>
              <a:t> </a:t>
            </a:r>
            <a:r>
              <a:rPr dirty="0"/>
              <a:t>the</a:t>
            </a:r>
            <a:r>
              <a:rPr spc="15" dirty="0"/>
              <a:t> </a:t>
            </a:r>
            <a:r>
              <a:rPr dirty="0"/>
              <a:t>model </a:t>
            </a:r>
            <a:r>
              <a:rPr spc="-5" dirty="0"/>
              <a:t>building</a:t>
            </a:r>
            <a:r>
              <a:rPr spc="30" dirty="0"/>
              <a:t> </a:t>
            </a:r>
            <a:r>
              <a:rPr spc="-5" dirty="0"/>
              <a:t>begins,</a:t>
            </a:r>
            <a:r>
              <a:rPr spc="15" dirty="0"/>
              <a:t> </a:t>
            </a:r>
            <a:r>
              <a:rPr spc="-10" dirty="0"/>
              <a:t>hyperparameters</a:t>
            </a:r>
            <a:r>
              <a:rPr spc="20" dirty="0"/>
              <a:t> </a:t>
            </a:r>
            <a:r>
              <a:rPr spc="-10" dirty="0"/>
              <a:t>are</a:t>
            </a:r>
            <a:r>
              <a:rPr dirty="0"/>
              <a:t> </a:t>
            </a:r>
            <a:r>
              <a:rPr spc="-5" dirty="0"/>
              <a:t>crucial</a:t>
            </a:r>
            <a:r>
              <a:rPr spc="35" dirty="0"/>
              <a:t> </a:t>
            </a:r>
            <a:r>
              <a:rPr spc="-10" dirty="0"/>
              <a:t>to </a:t>
            </a:r>
            <a:r>
              <a:rPr spc="-390" dirty="0"/>
              <a:t> </a:t>
            </a:r>
            <a:r>
              <a:rPr dirty="0"/>
              <a:t>the</a:t>
            </a:r>
            <a:r>
              <a:rPr spc="10" dirty="0"/>
              <a:t> </a:t>
            </a:r>
            <a:r>
              <a:rPr spc="-10" dirty="0"/>
              <a:t>performance,</a:t>
            </a:r>
            <a:r>
              <a:rPr dirty="0"/>
              <a:t> speed,</a:t>
            </a:r>
            <a:r>
              <a:rPr spc="5" dirty="0"/>
              <a:t> </a:t>
            </a:r>
            <a:r>
              <a:rPr dirty="0"/>
              <a:t>and</a:t>
            </a:r>
            <a:r>
              <a:rPr spc="5" dirty="0"/>
              <a:t> </a:t>
            </a:r>
            <a:r>
              <a:rPr spc="-5" dirty="0"/>
              <a:t>quality</a:t>
            </a:r>
            <a:r>
              <a:rPr spc="5" dirty="0"/>
              <a:t> </a:t>
            </a:r>
            <a:r>
              <a:rPr spc="-5" dirty="0"/>
              <a:t>of</a:t>
            </a:r>
            <a:r>
              <a:rPr spc="10" dirty="0"/>
              <a:t> </a:t>
            </a:r>
            <a:r>
              <a:rPr dirty="0"/>
              <a:t>the </a:t>
            </a:r>
            <a:r>
              <a:rPr spc="-5" dirty="0"/>
              <a:t>machine</a:t>
            </a:r>
            <a:r>
              <a:rPr spc="15" dirty="0"/>
              <a:t> </a:t>
            </a:r>
            <a:r>
              <a:rPr spc="-5" dirty="0"/>
              <a:t>learning</a:t>
            </a:r>
            <a:r>
              <a:rPr spc="25" dirty="0"/>
              <a:t> </a:t>
            </a:r>
            <a:r>
              <a:rPr spc="-5" dirty="0"/>
              <a:t>models.</a:t>
            </a:r>
          </a:p>
          <a:p>
            <a:pPr marL="12700">
              <a:lnSpc>
                <a:spcPct val="100000"/>
              </a:lnSpc>
              <a:spcBef>
                <a:spcPts val="25"/>
              </a:spcBef>
            </a:pPr>
            <a:endParaRPr sz="1750"/>
          </a:p>
          <a:p>
            <a:pPr marL="25400">
              <a:lnSpc>
                <a:spcPct val="100000"/>
              </a:lnSpc>
            </a:pPr>
            <a:r>
              <a:rPr spc="-5" dirty="0"/>
              <a:t>Some </a:t>
            </a:r>
            <a:r>
              <a:rPr spc="-10" dirty="0"/>
              <a:t>examples</a:t>
            </a:r>
            <a:r>
              <a:rPr spc="5" dirty="0"/>
              <a:t> </a:t>
            </a:r>
            <a:r>
              <a:rPr spc="-5" dirty="0"/>
              <a:t>of </a:t>
            </a:r>
            <a:r>
              <a:rPr spc="-10" dirty="0"/>
              <a:t>common</a:t>
            </a:r>
            <a:r>
              <a:rPr spc="10" dirty="0"/>
              <a:t> </a:t>
            </a:r>
            <a:r>
              <a:rPr spc="-10" dirty="0"/>
              <a:t>hyperparameters</a:t>
            </a:r>
            <a:r>
              <a:rPr spc="15" dirty="0"/>
              <a:t> </a:t>
            </a:r>
            <a:r>
              <a:rPr spc="-5" dirty="0"/>
              <a:t>of decision</a:t>
            </a:r>
            <a:r>
              <a:rPr spc="10" dirty="0"/>
              <a:t> </a:t>
            </a:r>
            <a:r>
              <a:rPr spc="-10" dirty="0"/>
              <a:t>tree</a:t>
            </a:r>
            <a:r>
              <a:rPr spc="15" dirty="0"/>
              <a:t> </a:t>
            </a:r>
            <a:r>
              <a:rPr spc="-5" dirty="0"/>
              <a:t>include:</a:t>
            </a:r>
          </a:p>
          <a:p>
            <a:pPr marL="12700">
              <a:lnSpc>
                <a:spcPct val="100000"/>
              </a:lnSpc>
              <a:spcBef>
                <a:spcPts val="20"/>
              </a:spcBef>
            </a:pPr>
            <a:endParaRPr sz="1750"/>
          </a:p>
          <a:p>
            <a:pPr marL="156210" indent="-131445">
              <a:lnSpc>
                <a:spcPct val="100000"/>
              </a:lnSpc>
              <a:spcBef>
                <a:spcPts val="5"/>
              </a:spcBef>
              <a:buFont typeface="Arial MT"/>
              <a:buChar char="•"/>
              <a:tabLst>
                <a:tab pos="156845" algn="l"/>
              </a:tabLst>
            </a:pPr>
            <a:r>
              <a:rPr b="1" spc="-10" dirty="0">
                <a:latin typeface="Calibri"/>
                <a:cs typeface="Calibri"/>
              </a:rPr>
              <a:t>criterion</a:t>
            </a:r>
            <a:r>
              <a:rPr b="1" spc="-20" dirty="0">
                <a:latin typeface="Calibri"/>
                <a:cs typeface="Calibri"/>
              </a:rPr>
              <a:t> </a:t>
            </a:r>
            <a:r>
              <a:rPr dirty="0"/>
              <a:t>:</a:t>
            </a:r>
            <a:r>
              <a:rPr spc="10" dirty="0"/>
              <a:t> </a:t>
            </a:r>
            <a:r>
              <a:rPr dirty="0"/>
              <a:t>It</a:t>
            </a:r>
            <a:r>
              <a:rPr spc="5" dirty="0"/>
              <a:t> </a:t>
            </a:r>
            <a:r>
              <a:rPr spc="-5" dirty="0"/>
              <a:t>defines</a:t>
            </a:r>
            <a:r>
              <a:rPr dirty="0"/>
              <a:t> the</a:t>
            </a:r>
            <a:r>
              <a:rPr spc="5" dirty="0"/>
              <a:t> </a:t>
            </a:r>
            <a:r>
              <a:rPr spc="-5" dirty="0"/>
              <a:t>function</a:t>
            </a:r>
            <a:r>
              <a:rPr spc="20" dirty="0"/>
              <a:t> </a:t>
            </a:r>
            <a:r>
              <a:rPr spc="-10" dirty="0"/>
              <a:t>to</a:t>
            </a:r>
            <a:r>
              <a:rPr dirty="0"/>
              <a:t> </a:t>
            </a:r>
            <a:r>
              <a:rPr spc="-5" dirty="0"/>
              <a:t>measure</a:t>
            </a:r>
            <a:r>
              <a:rPr dirty="0"/>
              <a:t> the</a:t>
            </a:r>
            <a:r>
              <a:rPr spc="20" dirty="0"/>
              <a:t> </a:t>
            </a:r>
            <a:r>
              <a:rPr spc="-5" dirty="0"/>
              <a:t>quality</a:t>
            </a:r>
            <a:r>
              <a:rPr spc="5" dirty="0"/>
              <a:t> </a:t>
            </a:r>
            <a:r>
              <a:rPr spc="-5" dirty="0"/>
              <a:t>of</a:t>
            </a:r>
            <a:r>
              <a:rPr dirty="0"/>
              <a:t> a </a:t>
            </a:r>
            <a:r>
              <a:rPr spc="-5" dirty="0"/>
              <a:t>split.</a:t>
            </a:r>
            <a:r>
              <a:rPr spc="5" dirty="0"/>
              <a:t> </a:t>
            </a:r>
            <a:r>
              <a:rPr dirty="0"/>
              <a:t>E.g.</a:t>
            </a:r>
            <a:r>
              <a:rPr spc="-5" dirty="0"/>
              <a:t> </a:t>
            </a:r>
            <a:r>
              <a:rPr spc="-30" dirty="0"/>
              <a:t>Entropy,</a:t>
            </a:r>
            <a:r>
              <a:rPr spc="10" dirty="0"/>
              <a:t> </a:t>
            </a:r>
            <a:r>
              <a:rPr dirty="0"/>
              <a:t>IG</a:t>
            </a:r>
          </a:p>
          <a:p>
            <a:pPr marL="12700">
              <a:lnSpc>
                <a:spcPct val="100000"/>
              </a:lnSpc>
              <a:spcBef>
                <a:spcPts val="20"/>
              </a:spcBef>
              <a:buFont typeface="Arial MT"/>
              <a:buChar char="•"/>
            </a:pPr>
            <a:endParaRPr sz="1750"/>
          </a:p>
          <a:p>
            <a:pPr marL="156210" indent="-131445">
              <a:lnSpc>
                <a:spcPct val="100000"/>
              </a:lnSpc>
              <a:buFont typeface="Arial MT"/>
              <a:buChar char="•"/>
              <a:tabLst>
                <a:tab pos="156845" algn="l"/>
              </a:tabLst>
            </a:pPr>
            <a:r>
              <a:rPr b="1" spc="-10" dirty="0">
                <a:latin typeface="Calibri"/>
                <a:cs typeface="Calibri"/>
              </a:rPr>
              <a:t>max_features</a:t>
            </a:r>
            <a:r>
              <a:rPr spc="-10" dirty="0"/>
              <a:t>:</a:t>
            </a:r>
            <a:r>
              <a:rPr spc="-15" dirty="0"/>
              <a:t> </a:t>
            </a:r>
            <a:r>
              <a:rPr dirty="0"/>
              <a:t>It</a:t>
            </a:r>
            <a:r>
              <a:rPr spc="-15" dirty="0"/>
              <a:t> </a:t>
            </a:r>
            <a:r>
              <a:rPr spc="-5" dirty="0"/>
              <a:t>defines</a:t>
            </a:r>
            <a:r>
              <a:rPr dirty="0"/>
              <a:t> the</a:t>
            </a:r>
            <a:r>
              <a:rPr spc="15" dirty="0"/>
              <a:t> </a:t>
            </a:r>
            <a:r>
              <a:rPr spc="-5" dirty="0"/>
              <a:t>no.</a:t>
            </a:r>
            <a:r>
              <a:rPr dirty="0"/>
              <a:t> </a:t>
            </a:r>
            <a:r>
              <a:rPr spc="-5" dirty="0"/>
              <a:t>of</a:t>
            </a:r>
            <a:r>
              <a:rPr spc="15" dirty="0"/>
              <a:t> </a:t>
            </a:r>
            <a:r>
              <a:rPr spc="-15" dirty="0"/>
              <a:t>features</a:t>
            </a:r>
            <a:r>
              <a:rPr spc="-5" dirty="0"/>
              <a:t> </a:t>
            </a:r>
            <a:r>
              <a:rPr spc="-10" dirty="0"/>
              <a:t>to</a:t>
            </a:r>
            <a:r>
              <a:rPr spc="-5" dirty="0"/>
              <a:t> consider</a:t>
            </a:r>
            <a:r>
              <a:rPr spc="5" dirty="0"/>
              <a:t> </a:t>
            </a:r>
            <a:r>
              <a:rPr dirty="0"/>
              <a:t>when</a:t>
            </a:r>
            <a:r>
              <a:rPr spc="15" dirty="0"/>
              <a:t> </a:t>
            </a:r>
            <a:r>
              <a:rPr spc="-10" dirty="0"/>
              <a:t>looking</a:t>
            </a:r>
            <a:r>
              <a:rPr spc="20" dirty="0"/>
              <a:t> </a:t>
            </a:r>
            <a:r>
              <a:rPr spc="-15" dirty="0"/>
              <a:t>for</a:t>
            </a:r>
            <a:r>
              <a:rPr spc="5" dirty="0"/>
              <a:t> </a:t>
            </a:r>
            <a:r>
              <a:rPr dirty="0"/>
              <a:t>the </a:t>
            </a:r>
            <a:r>
              <a:rPr spc="-5" dirty="0"/>
              <a:t>best</a:t>
            </a:r>
            <a:r>
              <a:rPr dirty="0"/>
              <a:t> </a:t>
            </a:r>
            <a:r>
              <a:rPr spc="-5" dirty="0"/>
              <a:t>split.</a:t>
            </a:r>
          </a:p>
          <a:p>
            <a:pPr marL="12700">
              <a:lnSpc>
                <a:spcPct val="100000"/>
              </a:lnSpc>
              <a:spcBef>
                <a:spcPts val="25"/>
              </a:spcBef>
              <a:buFont typeface="Arial MT"/>
              <a:buChar char="•"/>
            </a:pPr>
            <a:endParaRPr sz="1750"/>
          </a:p>
          <a:p>
            <a:pPr marL="156210" indent="-131445">
              <a:lnSpc>
                <a:spcPct val="100000"/>
              </a:lnSpc>
              <a:spcBef>
                <a:spcPts val="5"/>
              </a:spcBef>
              <a:buFont typeface="Arial MT"/>
              <a:buChar char="•"/>
              <a:tabLst>
                <a:tab pos="156845" algn="l"/>
              </a:tabLst>
            </a:pPr>
            <a:r>
              <a:rPr b="1" spc="-5" dirty="0">
                <a:latin typeface="Calibri"/>
                <a:cs typeface="Calibri"/>
              </a:rPr>
              <a:t>max_depth</a:t>
            </a:r>
            <a:r>
              <a:rPr spc="-5" dirty="0"/>
              <a:t>:</a:t>
            </a:r>
            <a:r>
              <a:rPr spc="-25" dirty="0"/>
              <a:t> </a:t>
            </a:r>
            <a:r>
              <a:rPr spc="-5" dirty="0"/>
              <a:t>The</a:t>
            </a:r>
            <a:r>
              <a:rPr spc="5" dirty="0"/>
              <a:t> </a:t>
            </a:r>
            <a:r>
              <a:rPr spc="-5" dirty="0"/>
              <a:t>max_depth</a:t>
            </a:r>
            <a:r>
              <a:rPr dirty="0"/>
              <a:t> </a:t>
            </a:r>
            <a:r>
              <a:rPr spc="-10" dirty="0"/>
              <a:t>parameter</a:t>
            </a:r>
            <a:r>
              <a:rPr spc="15" dirty="0"/>
              <a:t> </a:t>
            </a:r>
            <a:r>
              <a:rPr spc="-10" dirty="0"/>
              <a:t>denotes</a:t>
            </a:r>
            <a:r>
              <a:rPr spc="20" dirty="0"/>
              <a:t> </a:t>
            </a:r>
            <a:r>
              <a:rPr spc="-5" dirty="0"/>
              <a:t>maximum</a:t>
            </a:r>
            <a:r>
              <a:rPr spc="-10" dirty="0"/>
              <a:t> </a:t>
            </a:r>
            <a:r>
              <a:rPr spc="-5" dirty="0"/>
              <a:t>depth</a:t>
            </a:r>
            <a:r>
              <a:rPr spc="15" dirty="0"/>
              <a:t> </a:t>
            </a:r>
            <a:r>
              <a:rPr spc="-5" dirty="0"/>
              <a:t>of</a:t>
            </a:r>
            <a:r>
              <a:rPr spc="15" dirty="0"/>
              <a:t> </a:t>
            </a:r>
            <a:r>
              <a:rPr dirty="0"/>
              <a:t>the </a:t>
            </a:r>
            <a:r>
              <a:rPr spc="-5" dirty="0"/>
              <a:t>tree.</a:t>
            </a:r>
            <a:r>
              <a:rPr dirty="0"/>
              <a:t> It</a:t>
            </a:r>
            <a:r>
              <a:rPr spc="5" dirty="0"/>
              <a:t> </a:t>
            </a:r>
            <a:r>
              <a:rPr spc="-10" dirty="0"/>
              <a:t>can</a:t>
            </a:r>
            <a:r>
              <a:rPr spc="15" dirty="0"/>
              <a:t> </a:t>
            </a:r>
            <a:r>
              <a:rPr spc="-25" dirty="0"/>
              <a:t>take</a:t>
            </a:r>
            <a:r>
              <a:rPr spc="5" dirty="0"/>
              <a:t> </a:t>
            </a:r>
            <a:r>
              <a:rPr spc="-10" dirty="0"/>
              <a:t>any</a:t>
            </a:r>
            <a:r>
              <a:rPr spc="5" dirty="0"/>
              <a:t> </a:t>
            </a:r>
            <a:r>
              <a:rPr spc="-10" dirty="0"/>
              <a:t>integer</a:t>
            </a:r>
            <a:r>
              <a:rPr spc="5" dirty="0"/>
              <a:t> </a:t>
            </a:r>
            <a:r>
              <a:rPr spc="-5" dirty="0"/>
              <a:t>value</a:t>
            </a:r>
            <a:r>
              <a:rPr dirty="0"/>
              <a:t> </a:t>
            </a:r>
            <a:r>
              <a:rPr spc="-5" dirty="0"/>
              <a:t>or</a:t>
            </a:r>
            <a:r>
              <a:rPr spc="10" dirty="0"/>
              <a:t> </a:t>
            </a:r>
            <a:r>
              <a:rPr dirty="0"/>
              <a:t>None</a:t>
            </a:r>
          </a:p>
          <a:p>
            <a:pPr marL="12700">
              <a:lnSpc>
                <a:spcPct val="100000"/>
              </a:lnSpc>
              <a:spcBef>
                <a:spcPts val="20"/>
              </a:spcBef>
              <a:buFont typeface="Arial MT"/>
              <a:buChar char="•"/>
            </a:pPr>
            <a:endParaRPr sz="1750"/>
          </a:p>
          <a:p>
            <a:pPr marL="156210" indent="-131445">
              <a:lnSpc>
                <a:spcPct val="100000"/>
              </a:lnSpc>
              <a:buFont typeface="Arial MT"/>
              <a:buChar char="•"/>
              <a:tabLst>
                <a:tab pos="156845" algn="l"/>
              </a:tabLst>
            </a:pPr>
            <a:r>
              <a:rPr b="1" spc="-5" dirty="0">
                <a:latin typeface="Calibri"/>
                <a:cs typeface="Calibri"/>
              </a:rPr>
              <a:t>min_samples_split</a:t>
            </a:r>
            <a:r>
              <a:rPr spc="-5" dirty="0"/>
              <a:t>:</a:t>
            </a:r>
            <a:r>
              <a:rPr spc="-20" dirty="0"/>
              <a:t> </a:t>
            </a:r>
            <a:r>
              <a:rPr spc="-5" dirty="0"/>
              <a:t>This</a:t>
            </a:r>
            <a:r>
              <a:rPr dirty="0"/>
              <a:t> </a:t>
            </a:r>
            <a:r>
              <a:rPr spc="-10" dirty="0"/>
              <a:t>tells</a:t>
            </a:r>
            <a:r>
              <a:rPr spc="20" dirty="0"/>
              <a:t> </a:t>
            </a:r>
            <a:r>
              <a:rPr spc="-5" dirty="0"/>
              <a:t>above</a:t>
            </a:r>
            <a:r>
              <a:rPr spc="5" dirty="0"/>
              <a:t> </a:t>
            </a:r>
            <a:r>
              <a:rPr dirty="0"/>
              <a:t>the</a:t>
            </a:r>
            <a:r>
              <a:rPr spc="10" dirty="0"/>
              <a:t> </a:t>
            </a:r>
            <a:r>
              <a:rPr spc="-5" dirty="0"/>
              <a:t>minimum</a:t>
            </a:r>
            <a:r>
              <a:rPr spc="20" dirty="0"/>
              <a:t> </a:t>
            </a:r>
            <a:r>
              <a:rPr spc="-5" dirty="0"/>
              <a:t>no.</a:t>
            </a:r>
            <a:r>
              <a:rPr spc="15" dirty="0"/>
              <a:t> </a:t>
            </a:r>
            <a:r>
              <a:rPr spc="-5" dirty="0"/>
              <a:t>of</a:t>
            </a:r>
            <a:r>
              <a:rPr dirty="0"/>
              <a:t> samples </a:t>
            </a:r>
            <a:r>
              <a:rPr spc="-10" dirty="0"/>
              <a:t>reqd.</a:t>
            </a:r>
            <a:r>
              <a:rPr spc="5" dirty="0"/>
              <a:t> </a:t>
            </a:r>
            <a:r>
              <a:rPr spc="-10" dirty="0"/>
              <a:t>to</a:t>
            </a:r>
            <a:r>
              <a:rPr spc="15" dirty="0"/>
              <a:t> </a:t>
            </a:r>
            <a:r>
              <a:rPr spc="-5" dirty="0"/>
              <a:t>split</a:t>
            </a:r>
            <a:r>
              <a:rPr spc="5" dirty="0"/>
              <a:t> </a:t>
            </a:r>
            <a:r>
              <a:rPr dirty="0"/>
              <a:t>an</a:t>
            </a:r>
            <a:r>
              <a:rPr spc="15" dirty="0"/>
              <a:t> </a:t>
            </a:r>
            <a:r>
              <a:rPr spc="-10" dirty="0"/>
              <a:t>internal</a:t>
            </a:r>
            <a:r>
              <a:rPr spc="15" dirty="0"/>
              <a:t> </a:t>
            </a:r>
            <a:r>
              <a:rPr spc="-5" dirty="0"/>
              <a:t>node.</a:t>
            </a:r>
          </a:p>
          <a:p>
            <a:pPr marL="12700">
              <a:lnSpc>
                <a:spcPct val="100000"/>
              </a:lnSpc>
              <a:spcBef>
                <a:spcPts val="25"/>
              </a:spcBef>
              <a:buFont typeface="Arial MT"/>
              <a:buChar char="•"/>
            </a:pPr>
            <a:endParaRPr sz="1750"/>
          </a:p>
          <a:p>
            <a:pPr marL="156210" indent="-131445">
              <a:lnSpc>
                <a:spcPct val="100000"/>
              </a:lnSpc>
              <a:buFont typeface="Arial MT"/>
              <a:buChar char="•"/>
              <a:tabLst>
                <a:tab pos="156845" algn="l"/>
              </a:tabLst>
            </a:pPr>
            <a:r>
              <a:rPr b="1" spc="-5" dirty="0">
                <a:latin typeface="Calibri"/>
                <a:cs typeface="Calibri"/>
              </a:rPr>
              <a:t>min_samples_leaf</a:t>
            </a:r>
            <a:r>
              <a:rPr spc="-5" dirty="0"/>
              <a:t>:</a:t>
            </a:r>
            <a:r>
              <a:rPr spc="-15" dirty="0"/>
              <a:t> </a:t>
            </a:r>
            <a:r>
              <a:rPr spc="-5" dirty="0"/>
              <a:t>The</a:t>
            </a:r>
            <a:r>
              <a:rPr dirty="0"/>
              <a:t> </a:t>
            </a:r>
            <a:r>
              <a:rPr spc="-5" dirty="0"/>
              <a:t>minimum</a:t>
            </a:r>
            <a:r>
              <a:rPr spc="15" dirty="0"/>
              <a:t> </a:t>
            </a:r>
            <a:r>
              <a:rPr dirty="0"/>
              <a:t>number</a:t>
            </a:r>
            <a:r>
              <a:rPr spc="10" dirty="0"/>
              <a:t> </a:t>
            </a:r>
            <a:r>
              <a:rPr spc="-5" dirty="0"/>
              <a:t>of samples</a:t>
            </a:r>
            <a:r>
              <a:rPr spc="-10" dirty="0"/>
              <a:t> required</a:t>
            </a:r>
            <a:r>
              <a:rPr spc="25" dirty="0"/>
              <a:t> </a:t>
            </a:r>
            <a:r>
              <a:rPr spc="-10" dirty="0"/>
              <a:t>to</a:t>
            </a:r>
            <a:r>
              <a:rPr spc="-5" dirty="0"/>
              <a:t> be</a:t>
            </a:r>
            <a:r>
              <a:rPr spc="15" dirty="0"/>
              <a:t> </a:t>
            </a:r>
            <a:r>
              <a:rPr spc="-10" dirty="0"/>
              <a:t>at</a:t>
            </a:r>
            <a:r>
              <a:rPr spc="-15" dirty="0"/>
              <a:t> </a:t>
            </a:r>
            <a:r>
              <a:rPr dirty="0"/>
              <a:t>a</a:t>
            </a:r>
            <a:r>
              <a:rPr spc="10" dirty="0"/>
              <a:t> </a:t>
            </a:r>
            <a:r>
              <a:rPr spc="-5" dirty="0"/>
              <a:t>leaf 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236722" y="775842"/>
            <a:ext cx="2339340" cy="635000"/>
          </a:xfrm>
          <a:prstGeom prst="rect">
            <a:avLst/>
          </a:prstGeom>
        </p:spPr>
        <p:txBody>
          <a:bodyPr vert="horz" wrap="square" lIns="0" tIns="12065" rIns="0" bIns="0" rtlCol="0">
            <a:spAutoFit/>
          </a:bodyPr>
          <a:lstStyle/>
          <a:p>
            <a:pPr marL="12700">
              <a:lnSpc>
                <a:spcPct val="100000"/>
              </a:lnSpc>
              <a:spcBef>
                <a:spcPts val="95"/>
              </a:spcBef>
            </a:pPr>
            <a:r>
              <a:rPr sz="4000" spc="-25" dirty="0">
                <a:solidFill>
                  <a:srgbClr val="FFFFFF"/>
                </a:solidFill>
                <a:latin typeface="Calibri Light"/>
                <a:cs typeface="Calibri Light"/>
              </a:rPr>
              <a:t>Grid</a:t>
            </a:r>
            <a:r>
              <a:rPr sz="4000" spc="-165" dirty="0">
                <a:solidFill>
                  <a:srgbClr val="FFFFFF"/>
                </a:solidFill>
                <a:latin typeface="Calibri Light"/>
                <a:cs typeface="Calibri Light"/>
              </a:rPr>
              <a:t> </a:t>
            </a:r>
            <a:r>
              <a:rPr sz="4000" spc="-35" dirty="0">
                <a:solidFill>
                  <a:srgbClr val="FFFFFF"/>
                </a:solidFill>
                <a:latin typeface="Calibri Light"/>
                <a:cs typeface="Calibri Light"/>
              </a:rPr>
              <a:t>Search</a:t>
            </a:r>
            <a:endParaRPr sz="4000">
              <a:latin typeface="Calibri Light"/>
              <a:cs typeface="Calibri Light"/>
            </a:endParaRPr>
          </a:p>
        </p:txBody>
      </p:sp>
      <p:sp>
        <p:nvSpPr>
          <p:cNvPr id="5" name="object 5"/>
          <p:cNvSpPr txBox="1"/>
          <p:nvPr/>
        </p:nvSpPr>
        <p:spPr>
          <a:xfrm>
            <a:off x="327456" y="2228850"/>
            <a:ext cx="11584305" cy="359219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Grid</a:t>
            </a:r>
            <a:r>
              <a:rPr sz="1800" spc="10" dirty="0">
                <a:latin typeface="Calibri"/>
                <a:cs typeface="Calibri"/>
              </a:rPr>
              <a:t> </a:t>
            </a:r>
            <a:r>
              <a:rPr sz="1800" spc="-10" dirty="0">
                <a:latin typeface="Calibri"/>
                <a:cs typeface="Calibri"/>
              </a:rPr>
              <a:t>search</a:t>
            </a:r>
            <a:r>
              <a:rPr sz="1800" spc="-5" dirty="0">
                <a:latin typeface="Calibri"/>
                <a:cs typeface="Calibri"/>
              </a:rPr>
              <a:t> </a:t>
            </a:r>
            <a:r>
              <a:rPr sz="1800" dirty="0">
                <a:latin typeface="Calibri"/>
                <a:cs typeface="Calibri"/>
              </a:rPr>
              <a:t>is</a:t>
            </a:r>
            <a:r>
              <a:rPr sz="1800" spc="5" dirty="0">
                <a:latin typeface="Calibri"/>
                <a:cs typeface="Calibri"/>
              </a:rPr>
              <a:t> </a:t>
            </a:r>
            <a:r>
              <a:rPr sz="1800" spc="-20" dirty="0">
                <a:latin typeface="Calibri"/>
                <a:cs typeface="Calibri"/>
              </a:rPr>
              <a:t>way</a:t>
            </a:r>
            <a:r>
              <a:rPr sz="1800" spc="10"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perform</a:t>
            </a:r>
            <a:r>
              <a:rPr sz="1800" dirty="0">
                <a:latin typeface="Calibri"/>
                <a:cs typeface="Calibri"/>
              </a:rPr>
              <a:t> </a:t>
            </a:r>
            <a:r>
              <a:rPr sz="1800" spc="-10" dirty="0">
                <a:latin typeface="Calibri"/>
                <a:cs typeface="Calibri"/>
              </a:rPr>
              <a:t>hyperparameter</a:t>
            </a:r>
            <a:r>
              <a:rPr sz="1800" spc="10" dirty="0">
                <a:latin typeface="Calibri"/>
                <a:cs typeface="Calibri"/>
              </a:rPr>
              <a:t> </a:t>
            </a:r>
            <a:r>
              <a:rPr sz="1800" spc="-10" dirty="0">
                <a:latin typeface="Calibri"/>
                <a:cs typeface="Calibri"/>
              </a:rPr>
              <a:t>optimization.</a:t>
            </a:r>
            <a:endParaRPr sz="1800">
              <a:latin typeface="Calibri"/>
              <a:cs typeface="Calibri"/>
            </a:endParaRPr>
          </a:p>
          <a:p>
            <a:pPr>
              <a:lnSpc>
                <a:spcPct val="100000"/>
              </a:lnSpc>
              <a:spcBef>
                <a:spcPts val="20"/>
              </a:spcBef>
            </a:pPr>
            <a:endParaRPr sz="1750">
              <a:latin typeface="Calibri"/>
              <a:cs typeface="Calibri"/>
            </a:endParaRPr>
          </a:p>
          <a:p>
            <a:pPr marL="64135">
              <a:lnSpc>
                <a:spcPct val="100000"/>
              </a:lnSpc>
            </a:pPr>
            <a:r>
              <a:rPr sz="1800" dirty="0">
                <a:latin typeface="Calibri"/>
                <a:cs typeface="Calibri"/>
              </a:rPr>
              <a:t>It </a:t>
            </a:r>
            <a:r>
              <a:rPr sz="1800" spc="-20" dirty="0">
                <a:latin typeface="Calibri"/>
                <a:cs typeface="Calibri"/>
              </a:rPr>
              <a:t>takes</a:t>
            </a:r>
            <a:r>
              <a:rPr sz="1800" spc="5" dirty="0">
                <a:latin typeface="Calibri"/>
                <a:cs typeface="Calibri"/>
              </a:rPr>
              <a:t> </a:t>
            </a:r>
            <a:r>
              <a:rPr sz="1800" dirty="0">
                <a:latin typeface="Calibri"/>
                <a:cs typeface="Calibri"/>
              </a:rPr>
              <a:t>a </a:t>
            </a:r>
            <a:r>
              <a:rPr sz="1800" spc="-5" dirty="0">
                <a:latin typeface="Calibri"/>
                <a:cs typeface="Calibri"/>
              </a:rPr>
              <a:t>dictionary</a:t>
            </a:r>
            <a:r>
              <a:rPr sz="1800" spc="40" dirty="0">
                <a:latin typeface="Calibri"/>
                <a:cs typeface="Calibri"/>
              </a:rPr>
              <a:t> </a:t>
            </a:r>
            <a:r>
              <a:rPr sz="1800" spc="-5" dirty="0">
                <a:latin typeface="Calibri"/>
                <a:cs typeface="Calibri"/>
              </a:rPr>
              <a:t>i.e</a:t>
            </a:r>
            <a:r>
              <a:rPr sz="1800" spc="10" dirty="0">
                <a:latin typeface="Calibri"/>
                <a:cs typeface="Calibri"/>
              </a:rPr>
              <a:t> </a:t>
            </a:r>
            <a:r>
              <a:rPr sz="1800" spc="-15" dirty="0">
                <a:latin typeface="Calibri"/>
                <a:cs typeface="Calibri"/>
              </a:rPr>
              <a:t>different</a:t>
            </a:r>
            <a:r>
              <a:rPr sz="1800" dirty="0">
                <a:latin typeface="Calibri"/>
                <a:cs typeface="Calibri"/>
              </a:rPr>
              <a:t> </a:t>
            </a:r>
            <a:r>
              <a:rPr sz="1800" spc="-10" dirty="0">
                <a:latin typeface="Calibri"/>
                <a:cs typeface="Calibri"/>
              </a:rPr>
              <a:t>values</a:t>
            </a:r>
            <a:r>
              <a:rPr sz="1800" spc="10" dirty="0">
                <a:latin typeface="Calibri"/>
                <a:cs typeface="Calibri"/>
              </a:rPr>
              <a:t> </a:t>
            </a:r>
            <a:r>
              <a:rPr sz="1800" spc="-5" dirty="0">
                <a:latin typeface="Calibri"/>
                <a:cs typeface="Calibri"/>
              </a:rPr>
              <a:t>of </a:t>
            </a:r>
            <a:r>
              <a:rPr sz="1800" dirty="0">
                <a:latin typeface="Calibri"/>
                <a:cs typeface="Calibri"/>
              </a:rPr>
              <a:t>all</a:t>
            </a:r>
            <a:r>
              <a:rPr sz="1800" spc="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the </a:t>
            </a:r>
            <a:r>
              <a:rPr sz="1800" spc="-15" dirty="0">
                <a:latin typeface="Calibri"/>
                <a:cs typeface="Calibri"/>
              </a:rPr>
              <a:t>different</a:t>
            </a:r>
            <a:r>
              <a:rPr sz="1800" spc="5" dirty="0">
                <a:latin typeface="Calibri"/>
                <a:cs typeface="Calibri"/>
              </a:rPr>
              <a:t> </a:t>
            </a:r>
            <a:r>
              <a:rPr sz="1800" spc="-10" dirty="0">
                <a:latin typeface="Calibri"/>
                <a:cs typeface="Calibri"/>
              </a:rPr>
              <a:t>hyperparameters</a:t>
            </a:r>
            <a:r>
              <a:rPr sz="1800" spc="15"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want</a:t>
            </a:r>
            <a:r>
              <a:rPr sz="180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test,</a:t>
            </a:r>
            <a:r>
              <a:rPr sz="1800" spc="5"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then</a:t>
            </a:r>
            <a:r>
              <a:rPr sz="1800" spc="15" dirty="0">
                <a:latin typeface="Calibri"/>
                <a:cs typeface="Calibri"/>
              </a:rPr>
              <a:t> </a:t>
            </a:r>
            <a:r>
              <a:rPr sz="1800" spc="-10" dirty="0">
                <a:latin typeface="Calibri"/>
                <a:cs typeface="Calibri"/>
              </a:rPr>
              <a:t>feeds</a:t>
            </a:r>
            <a:r>
              <a:rPr sz="1800" spc="5" dirty="0">
                <a:latin typeface="Calibri"/>
                <a:cs typeface="Calibri"/>
              </a:rPr>
              <a:t> </a:t>
            </a:r>
            <a:r>
              <a:rPr sz="1800" dirty="0">
                <a:latin typeface="Calibri"/>
                <a:cs typeface="Calibri"/>
              </a:rPr>
              <a:t>all </a:t>
            </a:r>
            <a:r>
              <a:rPr sz="1800" spc="-5" dirty="0">
                <a:latin typeface="Calibri"/>
                <a:cs typeface="Calibri"/>
              </a:rPr>
              <a:t>of</a:t>
            </a:r>
            <a:r>
              <a:rPr sz="1800" dirty="0">
                <a:latin typeface="Calibri"/>
                <a:cs typeface="Calibri"/>
              </a:rPr>
              <a:t> the</a:t>
            </a:r>
            <a:endParaRPr sz="1800">
              <a:latin typeface="Calibri"/>
              <a:cs typeface="Calibri"/>
            </a:endParaRPr>
          </a:p>
          <a:p>
            <a:pPr marL="12700">
              <a:lnSpc>
                <a:spcPct val="100000"/>
              </a:lnSpc>
              <a:spcBef>
                <a:spcPts val="5"/>
              </a:spcBef>
            </a:pPr>
            <a:r>
              <a:rPr sz="1800" spc="-15" dirty="0">
                <a:latin typeface="Calibri"/>
                <a:cs typeface="Calibri"/>
              </a:rPr>
              <a:t>different</a:t>
            </a:r>
            <a:r>
              <a:rPr sz="1800" spc="5" dirty="0">
                <a:latin typeface="Calibri"/>
                <a:cs typeface="Calibri"/>
              </a:rPr>
              <a:t> </a:t>
            </a:r>
            <a:r>
              <a:rPr sz="1800" spc="-10" dirty="0">
                <a:latin typeface="Calibri"/>
                <a:cs typeface="Calibri"/>
              </a:rPr>
              <a:t>combinations</a:t>
            </a:r>
            <a:r>
              <a:rPr sz="1800" spc="20" dirty="0">
                <a:latin typeface="Calibri"/>
                <a:cs typeface="Calibri"/>
              </a:rPr>
              <a:t> </a:t>
            </a:r>
            <a:r>
              <a:rPr sz="1800" spc="-10" dirty="0">
                <a:latin typeface="Calibri"/>
                <a:cs typeface="Calibri"/>
              </a:rPr>
              <a:t>through</a:t>
            </a:r>
            <a:r>
              <a:rPr sz="1800" spc="1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algorithm</a:t>
            </a:r>
            <a:r>
              <a:rPr sz="1800" spc="1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us</a:t>
            </a:r>
            <a:r>
              <a:rPr sz="1800" dirty="0">
                <a:latin typeface="Calibri"/>
                <a:cs typeface="Calibri"/>
              </a:rPr>
              <a:t> and</a:t>
            </a:r>
            <a:r>
              <a:rPr sz="1800" spc="20" dirty="0">
                <a:latin typeface="Calibri"/>
                <a:cs typeface="Calibri"/>
              </a:rPr>
              <a:t> </a:t>
            </a:r>
            <a:r>
              <a:rPr sz="1800" dirty="0">
                <a:latin typeface="Calibri"/>
                <a:cs typeface="Calibri"/>
              </a:rPr>
              <a:t>then</a:t>
            </a:r>
            <a:r>
              <a:rPr sz="1800" spc="20" dirty="0">
                <a:latin typeface="Calibri"/>
                <a:cs typeface="Calibri"/>
              </a:rPr>
              <a:t> </a:t>
            </a:r>
            <a:r>
              <a:rPr sz="1800" spc="-10" dirty="0">
                <a:latin typeface="Calibri"/>
                <a:cs typeface="Calibri"/>
              </a:rPr>
              <a:t>reports</a:t>
            </a:r>
            <a:r>
              <a:rPr sz="1800" spc="10" dirty="0">
                <a:latin typeface="Calibri"/>
                <a:cs typeface="Calibri"/>
              </a:rPr>
              <a:t> </a:t>
            </a:r>
            <a:r>
              <a:rPr sz="1800" spc="-5" dirty="0">
                <a:latin typeface="Calibri"/>
                <a:cs typeface="Calibri"/>
              </a:rPr>
              <a:t>back</a:t>
            </a:r>
            <a:r>
              <a:rPr sz="1800" spc="1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us</a:t>
            </a:r>
            <a:r>
              <a:rPr sz="1800" spc="10" dirty="0">
                <a:latin typeface="Calibri"/>
                <a:cs typeface="Calibri"/>
              </a:rPr>
              <a:t> </a:t>
            </a:r>
            <a:r>
              <a:rPr sz="1800" spc="-5" dirty="0">
                <a:latin typeface="Calibri"/>
                <a:cs typeface="Calibri"/>
              </a:rPr>
              <a:t>with</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optimal</a:t>
            </a:r>
            <a:r>
              <a:rPr sz="1800" spc="30" dirty="0">
                <a:latin typeface="Calibri"/>
                <a:cs typeface="Calibri"/>
              </a:rPr>
              <a:t> </a:t>
            </a:r>
            <a:r>
              <a:rPr sz="1800" spc="-15" dirty="0">
                <a:latin typeface="Calibri"/>
                <a:cs typeface="Calibri"/>
              </a:rPr>
              <a:t>parameters.</a:t>
            </a:r>
            <a:endParaRPr sz="1800">
              <a:latin typeface="Calibri"/>
              <a:cs typeface="Calibri"/>
            </a:endParaRPr>
          </a:p>
          <a:p>
            <a:pPr>
              <a:lnSpc>
                <a:spcPct val="100000"/>
              </a:lnSpc>
              <a:spcBef>
                <a:spcPts val="20"/>
              </a:spcBef>
            </a:pPr>
            <a:endParaRPr sz="1750">
              <a:latin typeface="Calibri"/>
              <a:cs typeface="Calibri"/>
            </a:endParaRPr>
          </a:p>
          <a:p>
            <a:pPr marL="12700" marR="8337550">
              <a:lnSpc>
                <a:spcPct val="100000"/>
              </a:lnSpc>
              <a:spcBef>
                <a:spcPts val="5"/>
              </a:spcBef>
            </a:pPr>
            <a:r>
              <a:rPr sz="1800" b="1" spc="-10" dirty="0">
                <a:latin typeface="Calibri"/>
                <a:cs typeface="Calibri"/>
              </a:rPr>
              <a:t>max_features </a:t>
            </a:r>
            <a:r>
              <a:rPr sz="1800" dirty="0">
                <a:latin typeface="Calibri"/>
                <a:cs typeface="Calibri"/>
              </a:rPr>
              <a:t>= [1, 3, </a:t>
            </a:r>
            <a:r>
              <a:rPr sz="1800" spc="-5" dirty="0">
                <a:latin typeface="Calibri"/>
                <a:cs typeface="Calibri"/>
              </a:rPr>
              <a:t>10,12,14] </a:t>
            </a:r>
            <a:r>
              <a:rPr sz="1800" dirty="0">
                <a:latin typeface="Calibri"/>
                <a:cs typeface="Calibri"/>
              </a:rPr>
              <a:t> </a:t>
            </a:r>
            <a:r>
              <a:rPr sz="1800" b="1" spc="-10" dirty="0">
                <a:latin typeface="Calibri"/>
                <a:cs typeface="Calibri"/>
              </a:rPr>
              <a:t>Criterion</a:t>
            </a:r>
            <a:r>
              <a:rPr sz="1800" b="1" spc="-25"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["gini",</a:t>
            </a:r>
            <a:r>
              <a:rPr sz="1800" spc="15" dirty="0">
                <a:latin typeface="Calibri"/>
                <a:cs typeface="Calibri"/>
              </a:rPr>
              <a:t> </a:t>
            </a:r>
            <a:r>
              <a:rPr sz="1800" spc="-10" dirty="0">
                <a:latin typeface="Calibri"/>
                <a:cs typeface="Calibri"/>
              </a:rPr>
              <a:t>"entropy"] </a:t>
            </a:r>
            <a:r>
              <a:rPr sz="1800" spc="-5" dirty="0">
                <a:latin typeface="Calibri"/>
                <a:cs typeface="Calibri"/>
              </a:rPr>
              <a:t> </a:t>
            </a:r>
            <a:r>
              <a:rPr sz="1800" b="1" spc="-5" dirty="0">
                <a:latin typeface="Calibri"/>
                <a:cs typeface="Calibri"/>
              </a:rPr>
              <a:t>min_samples_split</a:t>
            </a:r>
            <a:r>
              <a:rPr sz="1800" b="1" spc="-75" dirty="0">
                <a:latin typeface="Calibri"/>
                <a:cs typeface="Calibri"/>
              </a:rPr>
              <a:t> </a:t>
            </a:r>
            <a:r>
              <a:rPr sz="1800" spc="-5" dirty="0">
                <a:latin typeface="Calibri"/>
                <a:cs typeface="Calibri"/>
              </a:rPr>
              <a:t>=[4,6,10,12,14]</a:t>
            </a:r>
            <a:endParaRPr sz="1800">
              <a:latin typeface="Calibri"/>
              <a:cs typeface="Calibri"/>
            </a:endParaRPr>
          </a:p>
          <a:p>
            <a:pPr marL="12700">
              <a:lnSpc>
                <a:spcPct val="100000"/>
              </a:lnSpc>
            </a:pPr>
            <a:r>
              <a:rPr sz="1800" b="1" spc="-5" dirty="0">
                <a:latin typeface="Calibri"/>
                <a:cs typeface="Calibri"/>
              </a:rPr>
              <a:t>min_samples_leaf</a:t>
            </a:r>
            <a:r>
              <a:rPr sz="1800" b="1" spc="-35" dirty="0">
                <a:latin typeface="Calibri"/>
                <a:cs typeface="Calibri"/>
              </a:rPr>
              <a:t> </a:t>
            </a:r>
            <a:r>
              <a:rPr sz="1800" spc="-5" dirty="0">
                <a:latin typeface="Calibri"/>
                <a:cs typeface="Calibri"/>
              </a:rPr>
              <a:t>=[2,4,5,7,8]</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5" dirty="0">
                <a:latin typeface="Calibri"/>
                <a:cs typeface="Calibri"/>
              </a:rPr>
              <a:t>So,</a:t>
            </a:r>
            <a:r>
              <a:rPr sz="1800" spc="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above</a:t>
            </a:r>
            <a:r>
              <a:rPr sz="1800" spc="5" dirty="0">
                <a:latin typeface="Calibri"/>
                <a:cs typeface="Calibri"/>
              </a:rPr>
              <a:t> </a:t>
            </a:r>
            <a:r>
              <a:rPr sz="1800" spc="-5" dirty="0">
                <a:latin typeface="Calibri"/>
                <a:cs typeface="Calibri"/>
              </a:rPr>
              <a:t>case</a:t>
            </a:r>
            <a:r>
              <a:rPr sz="1800" spc="5" dirty="0">
                <a:latin typeface="Calibri"/>
                <a:cs typeface="Calibri"/>
              </a:rPr>
              <a:t> </a:t>
            </a:r>
            <a:r>
              <a:rPr sz="1800" spc="-5" dirty="0">
                <a:latin typeface="Calibri"/>
                <a:cs typeface="Calibri"/>
              </a:rPr>
              <a:t>Grid</a:t>
            </a:r>
            <a:r>
              <a:rPr sz="1800" spc="10" dirty="0">
                <a:latin typeface="Calibri"/>
                <a:cs typeface="Calibri"/>
              </a:rPr>
              <a:t> </a:t>
            </a:r>
            <a:r>
              <a:rPr sz="1800" spc="-10" dirty="0">
                <a:latin typeface="Calibri"/>
                <a:cs typeface="Calibri"/>
              </a:rPr>
              <a:t>search</a:t>
            </a:r>
            <a:r>
              <a:rPr sz="1800"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perform</a:t>
            </a:r>
            <a:r>
              <a:rPr sz="1800"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every </a:t>
            </a:r>
            <a:r>
              <a:rPr sz="1800" spc="-10" dirty="0">
                <a:latin typeface="Calibri"/>
                <a:cs typeface="Calibri"/>
              </a:rPr>
              <a:t>combination</a:t>
            </a:r>
            <a:r>
              <a:rPr sz="1800" spc="25" dirty="0">
                <a:latin typeface="Calibri"/>
                <a:cs typeface="Calibri"/>
              </a:rPr>
              <a:t> </a:t>
            </a:r>
            <a:r>
              <a:rPr sz="1800" spc="-5" dirty="0">
                <a:latin typeface="Calibri"/>
                <a:cs typeface="Calibri"/>
              </a:rPr>
              <a:t>of</a:t>
            </a:r>
            <a:r>
              <a:rPr sz="1800" dirty="0">
                <a:latin typeface="Calibri"/>
                <a:cs typeface="Calibri"/>
              </a:rPr>
              <a:t> the</a:t>
            </a:r>
            <a:r>
              <a:rPr sz="1800" spc="15" dirty="0">
                <a:latin typeface="Calibri"/>
                <a:cs typeface="Calibri"/>
              </a:rPr>
              <a:t> </a:t>
            </a:r>
            <a:r>
              <a:rPr sz="1800" spc="-15" dirty="0">
                <a:latin typeface="Calibri"/>
                <a:cs typeface="Calibri"/>
              </a:rPr>
              <a:t>parameters.</a:t>
            </a:r>
            <a:endParaRPr sz="1800">
              <a:latin typeface="Calibri"/>
              <a:cs typeface="Calibri"/>
            </a:endParaRPr>
          </a:p>
          <a:p>
            <a:pPr>
              <a:lnSpc>
                <a:spcPct val="100000"/>
              </a:lnSpc>
              <a:spcBef>
                <a:spcPts val="20"/>
              </a:spcBef>
            </a:pPr>
            <a:endParaRPr sz="1750">
              <a:latin typeface="Calibri"/>
              <a:cs typeface="Calibri"/>
            </a:endParaRPr>
          </a:p>
          <a:p>
            <a:pPr marL="64135">
              <a:lnSpc>
                <a:spcPct val="100000"/>
              </a:lnSpc>
              <a:spcBef>
                <a:spcPts val="5"/>
              </a:spcBef>
            </a:pPr>
            <a:r>
              <a:rPr sz="1800" spc="-5" dirty="0">
                <a:latin typeface="Calibri"/>
                <a:cs typeface="Calibri"/>
              </a:rPr>
              <a:t>i.e. </a:t>
            </a:r>
            <a:r>
              <a:rPr sz="1800" dirty="0">
                <a:latin typeface="Calibri"/>
                <a:cs typeface="Calibri"/>
              </a:rPr>
              <a:t>it</a:t>
            </a:r>
            <a:r>
              <a:rPr sz="1800" spc="5"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perform</a:t>
            </a:r>
            <a:r>
              <a:rPr sz="1800" spc="-5" dirty="0">
                <a:latin typeface="Calibri"/>
                <a:cs typeface="Calibri"/>
              </a:rPr>
              <a:t> (3*2*3*3)</a:t>
            </a:r>
            <a:r>
              <a:rPr sz="1800" spc="2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54 </a:t>
            </a:r>
            <a:r>
              <a:rPr sz="1800" spc="-15" dirty="0">
                <a:latin typeface="Calibri"/>
                <a:cs typeface="Calibri"/>
              </a:rPr>
              <a:t>iterations</a:t>
            </a:r>
            <a:r>
              <a:rPr sz="1800" spc="20"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will</a:t>
            </a:r>
            <a:r>
              <a:rPr sz="1800" spc="20" dirty="0">
                <a:latin typeface="Calibri"/>
                <a:cs typeface="Calibri"/>
              </a:rPr>
              <a:t> </a:t>
            </a:r>
            <a:r>
              <a:rPr sz="1800" spc="-5" dirty="0">
                <a:latin typeface="Calibri"/>
                <a:cs typeface="Calibri"/>
              </a:rPr>
              <a:t>give</a:t>
            </a:r>
            <a:r>
              <a:rPr sz="1800" dirty="0">
                <a:latin typeface="Calibri"/>
                <a:cs typeface="Calibri"/>
              </a:rPr>
              <a:t> us</a:t>
            </a:r>
            <a:r>
              <a:rPr sz="1800" spc="5" dirty="0">
                <a:latin typeface="Calibri"/>
                <a:cs typeface="Calibri"/>
              </a:rPr>
              <a:t> </a:t>
            </a:r>
            <a:r>
              <a:rPr sz="1800" dirty="0">
                <a:latin typeface="Calibri"/>
                <a:cs typeface="Calibri"/>
              </a:rPr>
              <a:t>the </a:t>
            </a:r>
            <a:r>
              <a:rPr sz="1800" spc="-5" dirty="0">
                <a:latin typeface="Calibri"/>
                <a:cs typeface="Calibri"/>
              </a:rPr>
              <a:t>best</a:t>
            </a:r>
            <a:r>
              <a:rPr sz="1800" spc="5" dirty="0">
                <a:latin typeface="Calibri"/>
                <a:cs typeface="Calibri"/>
              </a:rPr>
              <a:t> </a:t>
            </a:r>
            <a:r>
              <a:rPr sz="1800" spc="-10" dirty="0">
                <a:latin typeface="Calibri"/>
                <a:cs typeface="Calibri"/>
              </a:rPr>
              <a:t>parameter</a:t>
            </a:r>
            <a:r>
              <a:rPr sz="1800" spc="5" dirty="0">
                <a:latin typeface="Calibri"/>
                <a:cs typeface="Calibri"/>
              </a:rPr>
              <a:t> </a:t>
            </a:r>
            <a:r>
              <a:rPr sz="1800" spc="-5" dirty="0">
                <a:latin typeface="Calibri"/>
                <a:cs typeface="Calibri"/>
              </a:rPr>
              <a:t>values.</a:t>
            </a:r>
            <a:endParaRPr sz="1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37;p28">
            <a:extLst>
              <a:ext uri="{FF2B5EF4-FFF2-40B4-BE49-F238E27FC236}">
                <a16:creationId xmlns:a16="http://schemas.microsoft.com/office/drawing/2014/main" id="{C961F5C4-2E42-2E4D-BBC6-DCD4D0B433D5}"/>
              </a:ext>
            </a:extLst>
          </p:cNvPr>
          <p:cNvSpPr txBox="1">
            <a:spLocks noGrp="1"/>
          </p:cNvSpPr>
          <p:nvPr>
            <p:ph type="ctrTitle"/>
          </p:nvPr>
        </p:nvSpPr>
        <p:spPr>
          <a:xfrm>
            <a:off x="6590662" y="4267832"/>
            <a:ext cx="4805996" cy="1297115"/>
          </a:xfrm>
          <a:prstGeom prst="rect">
            <a:avLst/>
          </a:prstGeom>
        </p:spPr>
        <p:txBody>
          <a:bodyPr spcFirstLastPara="1" vert="horz" lIns="91440" tIns="45720" rIns="91440" bIns="45720" rtlCol="0" anchor="t" anchorCtr="0">
            <a:normAutofit/>
          </a:bodyPr>
          <a:lstStyle/>
          <a:p>
            <a:pPr algn="l">
              <a:lnSpc>
                <a:spcPct val="90000"/>
              </a:lnSpc>
              <a:spcBef>
                <a:spcPct val="0"/>
              </a:spcBef>
            </a:pPr>
            <a:br>
              <a:rPr lang="en-US" sz="2800" kern="1200">
                <a:solidFill>
                  <a:schemeClr val="tx2"/>
                </a:solidFill>
                <a:latin typeface="+mj-lt"/>
                <a:ea typeface="+mj-ea"/>
                <a:cs typeface="+mj-cs"/>
              </a:rPr>
            </a:br>
            <a:r>
              <a:rPr lang="en-US" sz="2800" b="1" kern="1200">
                <a:solidFill>
                  <a:schemeClr val="tx2"/>
                </a:solidFill>
                <a:latin typeface="+mj-lt"/>
                <a:ea typeface="+mj-ea"/>
                <a:cs typeface="+mj-cs"/>
              </a:rPr>
              <a:t>Introduction To Bagging and Boosting</a:t>
            </a:r>
          </a:p>
        </p:txBody>
      </p:sp>
      <p:pic>
        <p:nvPicPr>
          <p:cNvPr id="8" name="Graphic 7" descr="Briefcase">
            <a:extLst>
              <a:ext uri="{FF2B5EF4-FFF2-40B4-BE49-F238E27FC236}">
                <a16:creationId xmlns:a16="http://schemas.microsoft.com/office/drawing/2014/main" id="{F8AD19B7-6024-69B8-4B2B-EE09AFAB6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944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03408" y="762001"/>
            <a:ext cx="4613005" cy="17082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dirty="0">
                <a:latin typeface="+mj-lt"/>
                <a:ea typeface="+mj-ea"/>
                <a:cs typeface="+mj-cs"/>
              </a:rPr>
              <a:t>Bagging  and  Boosting</a:t>
            </a:r>
          </a:p>
        </p:txBody>
      </p:sp>
      <p:pic>
        <p:nvPicPr>
          <p:cNvPr id="22" name="Picture 21">
            <a:extLst>
              <a:ext uri="{FF2B5EF4-FFF2-40B4-BE49-F238E27FC236}">
                <a16:creationId xmlns:a16="http://schemas.microsoft.com/office/drawing/2014/main" id="{DFF3A5B7-B633-3CEF-3533-F5D6D58E6747}"/>
              </a:ext>
            </a:extLst>
          </p:cNvPr>
          <p:cNvPicPr>
            <a:picLocks noChangeAspect="1"/>
          </p:cNvPicPr>
          <p:nvPr/>
        </p:nvPicPr>
        <p:blipFill rotWithShape="1">
          <a:blip r:embed="rId2"/>
          <a:srcRect r="11111"/>
          <a:stretch/>
        </p:blipFill>
        <p:spPr>
          <a:xfrm>
            <a:off x="-1" y="-2"/>
            <a:ext cx="6096001" cy="6858002"/>
          </a:xfrm>
          <a:prstGeom prst="rect">
            <a:avLst/>
          </a:prstGeom>
        </p:spPr>
      </p:pic>
      <p:sp>
        <p:nvSpPr>
          <p:cNvPr id="20" name="Rectangle 19"/>
          <p:cNvSpPr/>
          <p:nvPr/>
        </p:nvSpPr>
        <p:spPr>
          <a:xfrm>
            <a:off x="6803408" y="2470245"/>
            <a:ext cx="4702791" cy="3769835"/>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1600" dirty="0"/>
              <a:t>Bagging and Boosting are ensemble techniques in machine learning . </a:t>
            </a:r>
          </a:p>
          <a:p>
            <a:pPr algn="just">
              <a:lnSpc>
                <a:spcPct val="90000"/>
              </a:lnSpc>
              <a:spcAft>
                <a:spcPts val="600"/>
              </a:spcAft>
            </a:pPr>
            <a:r>
              <a:rPr lang="en-US" sz="1600" dirty="0"/>
              <a:t>But what are </a:t>
            </a:r>
            <a:r>
              <a:rPr lang="en-US" sz="1600" b="1" dirty="0"/>
              <a:t>ensemble techniques ?</a:t>
            </a:r>
            <a:r>
              <a:rPr lang="en-US" sz="1600" dirty="0"/>
              <a:t> </a:t>
            </a:r>
          </a:p>
          <a:p>
            <a:pPr indent="-228600" algn="just">
              <a:lnSpc>
                <a:spcPct val="90000"/>
              </a:lnSpc>
              <a:spcAft>
                <a:spcPts val="600"/>
              </a:spcAft>
              <a:buFont typeface="Arial" panose="020B0604020202020204" pitchFamily="34" charset="0"/>
              <a:buChar char="•"/>
            </a:pPr>
            <a:endParaRPr lang="en-US" sz="1600" dirty="0"/>
          </a:p>
          <a:p>
            <a:pPr algn="just">
              <a:lnSpc>
                <a:spcPct val="90000"/>
              </a:lnSpc>
              <a:spcAft>
                <a:spcPts val="600"/>
              </a:spcAft>
            </a:pPr>
            <a:r>
              <a:rPr lang="en-US" sz="1600" b="1" dirty="0"/>
              <a:t>ENSEMBLE LEARNING</a:t>
            </a:r>
            <a:endParaRPr lang="en-US" sz="1600" dirty="0"/>
          </a:p>
          <a:p>
            <a:pPr indent="-228600" algn="just">
              <a:lnSpc>
                <a:spcPct val="90000"/>
              </a:lnSpc>
              <a:spcAft>
                <a:spcPts val="600"/>
              </a:spcAft>
              <a:buFont typeface="Arial" panose="020B0604020202020204" pitchFamily="34" charset="0"/>
              <a:buChar char="•"/>
            </a:pPr>
            <a:r>
              <a:rPr lang="en-US" sz="1600" dirty="0"/>
              <a:t>Ensemble methods combine several classifiers to produce one model for better predictive performance. </a:t>
            </a:r>
          </a:p>
          <a:p>
            <a:pPr indent="-228600" algn="just">
              <a:lnSpc>
                <a:spcPct val="90000"/>
              </a:lnSpc>
              <a:spcAft>
                <a:spcPts val="600"/>
              </a:spcAft>
              <a:buFont typeface="Arial" panose="020B0604020202020204" pitchFamily="34" charset="0"/>
              <a:buChar char="•"/>
            </a:pPr>
            <a:endParaRPr lang="en-US" sz="1600" dirty="0"/>
          </a:p>
          <a:p>
            <a:pPr algn="just">
              <a:lnSpc>
                <a:spcPct val="90000"/>
              </a:lnSpc>
              <a:spcAft>
                <a:spcPts val="600"/>
              </a:spcAft>
            </a:pPr>
            <a:r>
              <a:rPr lang="en-US" sz="1600" dirty="0"/>
              <a:t>In technical words, Ensemble learning is a machine learning paradigm where multiple models (often called “weak learners”) are trained to solve the same problem and combined to get better results.</a:t>
            </a:r>
          </a:p>
          <a:p>
            <a:pPr lvl="0" indent="-228600" algn="just">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88434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03409" y="762001"/>
            <a:ext cx="4156512" cy="17082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latin typeface="+mj-lt"/>
                <a:ea typeface="+mj-ea"/>
                <a:cs typeface="+mj-cs"/>
              </a:rPr>
              <a:t>Bagging </a:t>
            </a:r>
            <a:br>
              <a:rPr lang="en-US" sz="3700">
                <a:latin typeface="+mj-lt"/>
                <a:ea typeface="+mj-ea"/>
                <a:cs typeface="+mj-cs"/>
              </a:rPr>
            </a:br>
            <a:r>
              <a:rPr lang="en-US" sz="3700">
                <a:latin typeface="+mj-lt"/>
                <a:ea typeface="+mj-ea"/>
                <a:cs typeface="+mj-cs"/>
              </a:rPr>
              <a:t>and </a:t>
            </a:r>
            <a:br>
              <a:rPr lang="en-US" sz="3700">
                <a:latin typeface="+mj-lt"/>
                <a:ea typeface="+mj-ea"/>
                <a:cs typeface="+mj-cs"/>
              </a:rPr>
            </a:br>
            <a:r>
              <a:rPr lang="en-US" sz="3700">
                <a:latin typeface="+mj-lt"/>
                <a:ea typeface="+mj-ea"/>
                <a:cs typeface="+mj-cs"/>
              </a:rPr>
              <a:t>Boosting</a:t>
            </a:r>
          </a:p>
        </p:txBody>
      </p:sp>
      <p:pic>
        <p:nvPicPr>
          <p:cNvPr id="22" name="Picture 21">
            <a:extLst>
              <a:ext uri="{FF2B5EF4-FFF2-40B4-BE49-F238E27FC236}">
                <a16:creationId xmlns:a16="http://schemas.microsoft.com/office/drawing/2014/main" id="{A9DA2289-C2C9-EC23-3CD3-CC355397B8B1}"/>
              </a:ext>
            </a:extLst>
          </p:cNvPr>
          <p:cNvPicPr>
            <a:picLocks noChangeAspect="1"/>
          </p:cNvPicPr>
          <p:nvPr/>
        </p:nvPicPr>
        <p:blipFill rotWithShape="1">
          <a:blip r:embed="rId2"/>
          <a:srcRect l="20997" r="19668" b="-2"/>
          <a:stretch/>
        </p:blipFill>
        <p:spPr>
          <a:xfrm>
            <a:off x="-1" y="-2"/>
            <a:ext cx="6096001" cy="6858002"/>
          </a:xfrm>
          <a:prstGeom prst="rect">
            <a:avLst/>
          </a:prstGeom>
        </p:spPr>
      </p:pic>
      <p:sp>
        <p:nvSpPr>
          <p:cNvPr id="20" name="Rectangle 19"/>
          <p:cNvSpPr/>
          <p:nvPr/>
        </p:nvSpPr>
        <p:spPr>
          <a:xfrm>
            <a:off x="6803409" y="2470245"/>
            <a:ext cx="4156512" cy="37698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a:t>These methods are designed to improve the stability and the accuracy of Machine Learning algorithms. Combinations of multiple classifiers produce a more reliable classification than a single classifier.</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To use Bagging or Boosting you must select a base learner algorithm. For example, if we choose a classification tree, Bagging and Boosting would consist of a pool of trees.</a:t>
            </a:r>
          </a:p>
        </p:txBody>
      </p:sp>
    </p:spTree>
    <p:extLst>
      <p:ext uri="{BB962C8B-B14F-4D97-AF65-F5344CB8AC3E}">
        <p14:creationId xmlns:p14="http://schemas.microsoft.com/office/powerpoint/2010/main" val="405536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3DD8E29-D26A-B646-899D-0F400D8FE791}"/>
              </a:ext>
            </a:extLst>
          </p:cNvPr>
          <p:cNvSpPr txBox="1"/>
          <p:nvPr/>
        </p:nvSpPr>
        <p:spPr>
          <a:xfrm>
            <a:off x="4617197" y="1198217"/>
            <a:ext cx="3646849" cy="1022850"/>
          </a:xfrm>
          <a:prstGeom prst="rect">
            <a:avLst/>
          </a:prstGeom>
        </p:spPr>
        <p:txBody>
          <a:bodyPr vert="horz" lIns="91440" tIns="45720" rIns="91440" bIns="45720" rtlCol="0" anchor="ctr">
            <a:normAutofit/>
          </a:bodyPr>
          <a:lstStyle/>
          <a:p>
            <a:r>
              <a:rPr lang="en-IN" sz="4000" b="1" dirty="0">
                <a:solidFill>
                  <a:schemeClr val="bg1"/>
                </a:solidFill>
                <a:ea typeface="+mn-lt"/>
                <a:cs typeface="+mn-lt"/>
              </a:rPr>
              <a:t>Bagging</a:t>
            </a:r>
            <a:endParaRPr lang="en-US" sz="4000" dirty="0">
              <a:solidFill>
                <a:schemeClr val="bg1"/>
              </a:solidFill>
              <a:ea typeface="+mn-lt"/>
              <a:cs typeface="+mn-lt"/>
            </a:endParaRPr>
          </a:p>
          <a:p>
            <a:pPr>
              <a:lnSpc>
                <a:spcPct val="90000"/>
              </a:lnSpc>
              <a:spcBef>
                <a:spcPct val="0"/>
              </a:spcBef>
              <a:spcAft>
                <a:spcPts val="600"/>
              </a:spcAft>
            </a:pPr>
            <a:endParaRPr lang="en-US" sz="4000" dirty="0">
              <a:solidFill>
                <a:schemeClr val="bg1"/>
              </a:solidFill>
              <a:latin typeface="Bahnschrift SemiBold Condensed" pitchFamily="34" charset="0"/>
            </a:endParaRP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1"/>
          <p:cNvSpPr>
            <a:spLocks noChangeArrowheads="1"/>
          </p:cNvSpPr>
          <p:nvPr/>
        </p:nvSpPr>
        <p:spPr bwMode="auto">
          <a:xfrm>
            <a:off x="809478" y="3153045"/>
            <a:ext cx="5931595"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solidFill>
                  <a:schemeClr val="bg1"/>
                </a:solidFill>
                <a:ea typeface="+mn-lt"/>
                <a:cs typeface="+mn-lt"/>
              </a:rPr>
              <a:t>In Bagging , </a:t>
            </a:r>
            <a:endParaRPr lang="en-US" sz="2000" dirty="0">
              <a:solidFill>
                <a:schemeClr val="bg1"/>
              </a:solidFill>
              <a:ea typeface="+mn-lt"/>
              <a:cs typeface="+mn-lt"/>
            </a:endParaRPr>
          </a:p>
          <a:p>
            <a:r>
              <a:rPr lang="en-US" sz="2000" dirty="0">
                <a:solidFill>
                  <a:schemeClr val="bg1"/>
                </a:solidFill>
                <a:ea typeface="+mn-lt"/>
                <a:cs typeface="+mn-lt"/>
              </a:rPr>
              <a:t>Firstly , Multiple subsets are generated from the original dataset, with replacement.</a:t>
            </a:r>
          </a:p>
          <a:p>
            <a:endParaRPr lang="en-US" sz="2000" dirty="0">
              <a:solidFill>
                <a:schemeClr val="bg1"/>
              </a:solidFill>
              <a:ea typeface="+mn-lt"/>
              <a:cs typeface="+mn-lt"/>
            </a:endParaRPr>
          </a:p>
          <a:p>
            <a:r>
              <a:rPr lang="en-US" sz="2000" dirty="0">
                <a:solidFill>
                  <a:schemeClr val="bg1"/>
                </a:solidFill>
                <a:ea typeface="+mn-lt"/>
                <a:cs typeface="+mn-lt"/>
              </a:rPr>
              <a:t>Then , A base model (weak model) is created on each of these subsets. These models run in parallel and are independent of each other.</a:t>
            </a:r>
          </a:p>
          <a:p>
            <a:endParaRPr lang="en-US" sz="2000" dirty="0">
              <a:solidFill>
                <a:schemeClr val="bg1"/>
              </a:solidFill>
              <a:ea typeface="+mn-lt"/>
              <a:cs typeface="+mn-lt"/>
            </a:endParaRPr>
          </a:p>
          <a:p>
            <a:r>
              <a:rPr lang="en-US" sz="2000" dirty="0">
                <a:solidFill>
                  <a:schemeClr val="bg1"/>
                </a:solidFill>
                <a:ea typeface="+mn-lt"/>
                <a:cs typeface="+mn-lt"/>
              </a:rPr>
              <a:t>The final predictions are determined by combining the predictions from all the models. </a:t>
            </a:r>
          </a:p>
        </p:txBody>
      </p:sp>
      <p:pic>
        <p:nvPicPr>
          <p:cNvPr id="2" name="Picture 2" descr="Diagram&#10;&#10;Description automatically generated">
            <a:extLst>
              <a:ext uri="{FF2B5EF4-FFF2-40B4-BE49-F238E27FC236}">
                <a16:creationId xmlns:a16="http://schemas.microsoft.com/office/drawing/2014/main" id="{C44F992E-8765-4F77-A2E8-43308FBD8310}"/>
              </a:ext>
            </a:extLst>
          </p:cNvPr>
          <p:cNvPicPr>
            <a:picLocks noChangeAspect="1"/>
          </p:cNvPicPr>
          <p:nvPr/>
        </p:nvPicPr>
        <p:blipFill>
          <a:blip r:embed="rId2"/>
          <a:stretch>
            <a:fillRect/>
          </a:stretch>
        </p:blipFill>
        <p:spPr>
          <a:xfrm>
            <a:off x="6582428" y="2397509"/>
            <a:ext cx="5227528" cy="3983639"/>
          </a:xfrm>
          <a:prstGeom prst="rect">
            <a:avLst/>
          </a:prstGeom>
        </p:spPr>
      </p:pic>
    </p:spTree>
    <p:extLst>
      <p:ext uri="{BB962C8B-B14F-4D97-AF65-F5344CB8AC3E}">
        <p14:creationId xmlns:p14="http://schemas.microsoft.com/office/powerpoint/2010/main" val="316172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3DD8E29-D26A-B646-899D-0F400D8FE791}"/>
              </a:ext>
            </a:extLst>
          </p:cNvPr>
          <p:cNvSpPr txBox="1"/>
          <p:nvPr/>
        </p:nvSpPr>
        <p:spPr>
          <a:xfrm>
            <a:off x="3615115" y="1135587"/>
            <a:ext cx="5525753" cy="1022850"/>
          </a:xfrm>
          <a:prstGeom prst="rect">
            <a:avLst/>
          </a:prstGeom>
        </p:spPr>
        <p:txBody>
          <a:bodyPr vert="horz" lIns="91440" tIns="45720" rIns="91440" bIns="45720" rtlCol="0" anchor="ctr">
            <a:normAutofit/>
          </a:bodyPr>
          <a:lstStyle/>
          <a:p>
            <a:r>
              <a:rPr lang="en-IN" sz="4000" b="1" dirty="0">
                <a:solidFill>
                  <a:schemeClr val="bg1"/>
                </a:solidFill>
                <a:ea typeface="+mn-lt"/>
                <a:cs typeface="+mn-lt"/>
              </a:rPr>
              <a:t>How Bagging works ?</a:t>
            </a:r>
            <a:endParaRPr lang="en-US" sz="4000" dirty="0">
              <a:solidFill>
                <a:schemeClr val="bg1"/>
              </a:solidFill>
              <a:ea typeface="+mn-lt"/>
              <a:cs typeface="+mn-lt"/>
            </a:endParaRPr>
          </a:p>
          <a:p>
            <a:pPr>
              <a:lnSpc>
                <a:spcPct val="90000"/>
              </a:lnSpc>
              <a:spcBef>
                <a:spcPct val="0"/>
              </a:spcBef>
              <a:spcAft>
                <a:spcPts val="600"/>
              </a:spcAft>
            </a:pPr>
            <a:endParaRPr lang="en-US" sz="4000" dirty="0">
              <a:solidFill>
                <a:schemeClr val="bg1"/>
              </a:solidFill>
              <a:latin typeface="Bahnschrift SemiBold Condensed" pitchFamily="34" charset="0"/>
            </a:endParaRP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1"/>
          <p:cNvSpPr>
            <a:spLocks noChangeArrowheads="1"/>
          </p:cNvSpPr>
          <p:nvPr/>
        </p:nvSpPr>
        <p:spPr bwMode="auto">
          <a:xfrm>
            <a:off x="2051642" y="2412237"/>
            <a:ext cx="950027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dirty="0">
                <a:solidFill>
                  <a:schemeClr val="bg1"/>
                </a:solidFill>
                <a:ea typeface="+mn-lt"/>
                <a:cs typeface="+mn-lt"/>
              </a:rPr>
              <a:t>Our dataset has 1490 datapoints . </a:t>
            </a:r>
            <a:endParaRPr lang="en-US" dirty="0">
              <a:solidFill>
                <a:schemeClr val="bg1"/>
              </a:solidFill>
            </a:endParaRPr>
          </a:p>
          <a:p>
            <a:pPr marL="342900" indent="-342900" algn="just">
              <a:buFont typeface="Arial"/>
              <a:buChar char="•"/>
            </a:pPr>
            <a:r>
              <a:rPr lang="en-US" sz="2000" dirty="0">
                <a:solidFill>
                  <a:schemeClr val="bg1"/>
                </a:solidFill>
                <a:ea typeface="+mn-lt"/>
                <a:cs typeface="+mn-lt"/>
              </a:rPr>
              <a:t>In the first step of bagging multiple subsets are created with replacement from the original dataset . </a:t>
            </a:r>
            <a:r>
              <a:rPr lang="en-US" sz="2000" b="1" dirty="0">
                <a:solidFill>
                  <a:schemeClr val="bg1"/>
                </a:solidFill>
                <a:ea typeface="+mn-lt"/>
                <a:cs typeface="+mn-lt"/>
              </a:rPr>
              <a:t>Suppose from our dataset , 120 subsets are created</a:t>
            </a:r>
            <a:r>
              <a:rPr lang="en-US" sz="2000" dirty="0">
                <a:solidFill>
                  <a:schemeClr val="bg1"/>
                </a:solidFill>
                <a:ea typeface="+mn-lt"/>
                <a:cs typeface="+mn-lt"/>
              </a:rPr>
              <a:t> .</a:t>
            </a:r>
            <a:endParaRPr lang="en-US" dirty="0">
              <a:solidFill>
                <a:schemeClr val="bg1"/>
              </a:solidFill>
              <a:cs typeface="Calibri"/>
            </a:endParaRPr>
          </a:p>
          <a:p>
            <a:pPr marL="342900" indent="-342900" algn="just">
              <a:buFont typeface="Arial"/>
              <a:buChar char="•"/>
            </a:pPr>
            <a:r>
              <a:rPr lang="en-US" sz="2000" dirty="0">
                <a:solidFill>
                  <a:schemeClr val="bg1"/>
                </a:solidFill>
                <a:ea typeface="+mn-lt"/>
                <a:cs typeface="+mn-lt"/>
              </a:rPr>
              <a:t>Then a base learner </a:t>
            </a:r>
            <a:r>
              <a:rPr lang="en-US" sz="2000" dirty="0" err="1">
                <a:solidFill>
                  <a:schemeClr val="bg1"/>
                </a:solidFill>
                <a:ea typeface="+mn-lt"/>
                <a:cs typeface="+mn-lt"/>
              </a:rPr>
              <a:t>i.e</a:t>
            </a:r>
            <a:r>
              <a:rPr lang="en-US" sz="2000" dirty="0">
                <a:solidFill>
                  <a:schemeClr val="bg1"/>
                </a:solidFill>
                <a:ea typeface="+mn-lt"/>
                <a:cs typeface="+mn-lt"/>
              </a:rPr>
              <a:t> a machine learning algorithm will be applied to all these 120 subsets . </a:t>
            </a:r>
            <a:r>
              <a:rPr lang="en-US" sz="2000" b="1" dirty="0">
                <a:solidFill>
                  <a:schemeClr val="bg1"/>
                </a:solidFill>
                <a:ea typeface="+mn-lt"/>
                <a:cs typeface="+mn-lt"/>
              </a:rPr>
              <a:t>Suppose decision tree is applied to all the subsets.</a:t>
            </a:r>
          </a:p>
          <a:p>
            <a:pPr marL="342900" indent="-342900" algn="just">
              <a:buFont typeface="Arial"/>
              <a:buChar char="•"/>
            </a:pPr>
            <a:r>
              <a:rPr lang="en-US" sz="2000" dirty="0">
                <a:solidFill>
                  <a:schemeClr val="bg1"/>
                </a:solidFill>
                <a:ea typeface="+mn-lt"/>
                <a:cs typeface="+mn-lt"/>
              </a:rPr>
              <a:t>Then all the models will run parallelly and the </a:t>
            </a:r>
            <a:r>
              <a:rPr lang="en-US" sz="2000" b="1" dirty="0">
                <a:solidFill>
                  <a:schemeClr val="bg1"/>
                </a:solidFill>
                <a:ea typeface="+mn-lt"/>
                <a:cs typeface="+mn-lt"/>
              </a:rPr>
              <a:t>final predictions will be made using the predictions of all the 120 models . </a:t>
            </a:r>
          </a:p>
          <a:p>
            <a:pPr algn="just"/>
            <a:endParaRPr lang="en-US" sz="2000" dirty="0">
              <a:solidFill>
                <a:schemeClr val="bg1"/>
              </a:solidFill>
              <a:ea typeface="+mn-lt"/>
              <a:cs typeface="+mn-lt"/>
            </a:endParaRPr>
          </a:p>
          <a:p>
            <a:pPr algn="just"/>
            <a:r>
              <a:rPr lang="en-US" sz="2000" dirty="0">
                <a:solidFill>
                  <a:schemeClr val="bg1"/>
                </a:solidFill>
                <a:ea typeface="+mn-lt"/>
                <a:cs typeface="+mn-lt"/>
              </a:rPr>
              <a:t>In our classification problem , the final predictions will be made by using majority voting , the most frequent class out of Yes and No will be selected .</a:t>
            </a:r>
          </a:p>
          <a:p>
            <a:pPr algn="just"/>
            <a:endParaRPr lang="en-US" sz="2000" dirty="0">
              <a:solidFill>
                <a:schemeClr val="bg1"/>
              </a:solidFill>
              <a:ea typeface="+mn-lt"/>
              <a:cs typeface="+mn-lt"/>
            </a:endParaRPr>
          </a:p>
          <a:p>
            <a:pPr algn="just"/>
            <a:r>
              <a:rPr lang="en-US" sz="2000" dirty="0">
                <a:solidFill>
                  <a:schemeClr val="bg1"/>
                </a:solidFill>
                <a:ea typeface="+mn-lt"/>
                <a:cs typeface="+mn-lt"/>
              </a:rPr>
              <a:t>For regression problems , the final predictions are made by taking the average of all the values predicted by all the trees .</a:t>
            </a:r>
          </a:p>
          <a:p>
            <a:pPr algn="just"/>
            <a:endParaRPr lang="en-US" sz="2000" b="1" dirty="0">
              <a:ea typeface="+mn-lt"/>
              <a:cs typeface="+mn-lt"/>
            </a:endParaRPr>
          </a:p>
        </p:txBody>
      </p:sp>
    </p:spTree>
    <p:extLst>
      <p:ext uri="{BB962C8B-B14F-4D97-AF65-F5344CB8AC3E}">
        <p14:creationId xmlns:p14="http://schemas.microsoft.com/office/powerpoint/2010/main" val="1983211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838200" y="669925"/>
            <a:ext cx="4508946" cy="132556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700" b="1" kern="1200">
                <a:solidFill>
                  <a:schemeClr val="bg1"/>
                </a:solidFill>
                <a:latin typeface="+mj-lt"/>
                <a:ea typeface="+mj-ea"/>
                <a:cs typeface="+mj-cs"/>
              </a:rPr>
              <a:t>Bootstrap Aggregation (Bagging)</a:t>
            </a:r>
            <a:endParaRPr lang="en-US" sz="3700" kern="1200">
              <a:solidFill>
                <a:schemeClr val="bg1"/>
              </a:solidFill>
              <a:latin typeface="+mj-lt"/>
              <a:ea typeface="+mj-ea"/>
              <a:cs typeface="+mj-cs"/>
            </a:endParaRPr>
          </a:p>
        </p:txBody>
      </p:sp>
      <p:cxnSp>
        <p:nvCxnSpPr>
          <p:cNvPr id="27" name="Straight Connector 2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92667" y="2398957"/>
            <a:ext cx="9406666" cy="3526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solidFill>
                  <a:schemeClr val="bg1"/>
                </a:solidFill>
              </a:rPr>
              <a:t>Bagging is also known as Bootstrap Aggregation</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Bootstrapping : Bootstrapping is a sampling technique. Out of the n samples available, k samples are chosen </a:t>
            </a:r>
            <a:r>
              <a:rPr lang="en-US" sz="2000" b="1">
                <a:solidFill>
                  <a:schemeClr val="bg1"/>
                </a:solidFill>
              </a:rPr>
              <a:t>with replacement</a:t>
            </a:r>
            <a:r>
              <a:rPr lang="en-US" sz="2000">
                <a:solidFill>
                  <a:schemeClr val="bg1"/>
                </a:solidFill>
              </a:rPr>
              <a:t>. </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Aggregation : The predictions from the all the models are aggregated to make a final combined prediction. This aggregation can be done on the basis of predictions made or the probability of the predictions made by the bootstrapped individual models.</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b="1">
                <a:solidFill>
                  <a:schemeClr val="bg1"/>
                </a:solidFill>
              </a:rPr>
              <a:t>B</a:t>
            </a:r>
            <a:r>
              <a:rPr lang="en-US" sz="2000">
                <a:solidFill>
                  <a:schemeClr val="bg1"/>
                </a:solidFill>
              </a:rPr>
              <a:t>ootstrapping the data plus using </a:t>
            </a:r>
            <a:r>
              <a:rPr lang="en-US" sz="2000" b="1">
                <a:solidFill>
                  <a:schemeClr val="bg1"/>
                </a:solidFill>
              </a:rPr>
              <a:t>agg</a:t>
            </a:r>
            <a:r>
              <a:rPr lang="en-US" sz="2000">
                <a:solidFill>
                  <a:schemeClr val="bg1"/>
                </a:solidFill>
              </a:rPr>
              <a:t>regate to make the decisions is </a:t>
            </a:r>
            <a:r>
              <a:rPr lang="en-US" sz="2000" b="1">
                <a:solidFill>
                  <a:schemeClr val="bg1"/>
                </a:solidFill>
              </a:rPr>
              <a:t>BAGGING</a:t>
            </a: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01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1227" y="2075179"/>
            <a:ext cx="2797175" cy="2586355"/>
          </a:xfrm>
          <a:prstGeom prst="rect">
            <a:avLst/>
          </a:prstGeom>
        </p:spPr>
        <p:txBody>
          <a:bodyPr vert="horz" wrap="square" lIns="0" tIns="104140" rIns="0" bIns="0" rtlCol="0">
            <a:spAutoFit/>
          </a:bodyPr>
          <a:lstStyle/>
          <a:p>
            <a:pPr marL="12065" marR="5080" algn="ctr">
              <a:lnSpc>
                <a:spcPct val="90000"/>
              </a:lnSpc>
              <a:spcBef>
                <a:spcPts val="820"/>
              </a:spcBef>
              <a:tabLst>
                <a:tab pos="1866900" algn="l"/>
              </a:tabLst>
            </a:pPr>
            <a:r>
              <a:rPr sz="6000" dirty="0">
                <a:solidFill>
                  <a:srgbClr val="FFFFFF"/>
                </a:solidFill>
                <a:latin typeface="Times New Roman"/>
                <a:cs typeface="Times New Roman"/>
              </a:rPr>
              <a:t>What</a:t>
            </a:r>
            <a:r>
              <a:rPr sz="6000" spc="-100" dirty="0">
                <a:solidFill>
                  <a:srgbClr val="FFFFFF"/>
                </a:solidFill>
                <a:latin typeface="Times New Roman"/>
                <a:cs typeface="Times New Roman"/>
              </a:rPr>
              <a:t> </a:t>
            </a:r>
            <a:r>
              <a:rPr sz="6000" dirty="0">
                <a:solidFill>
                  <a:srgbClr val="FFFFFF"/>
                </a:solidFill>
                <a:latin typeface="Times New Roman"/>
                <a:cs typeface="Times New Roman"/>
              </a:rPr>
              <a:t>are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Decision </a:t>
            </a:r>
            <a:r>
              <a:rPr sz="6000" spc="-1485" dirty="0">
                <a:solidFill>
                  <a:srgbClr val="FFFFFF"/>
                </a:solidFill>
                <a:latin typeface="Times New Roman"/>
                <a:cs typeface="Times New Roman"/>
              </a:rPr>
              <a:t> </a:t>
            </a:r>
            <a:r>
              <a:rPr sz="6000" spc="-50" dirty="0">
                <a:solidFill>
                  <a:srgbClr val="FFFFFF"/>
                </a:solidFill>
                <a:latin typeface="Times New Roman"/>
                <a:cs typeface="Times New Roman"/>
              </a:rPr>
              <a:t>Trees	</a:t>
            </a:r>
            <a:r>
              <a:rPr sz="6000" dirty="0">
                <a:solidFill>
                  <a:srgbClr val="FFFFFF"/>
                </a:solidFill>
                <a:latin typeface="Times New Roman"/>
                <a:cs typeface="Times New Roman"/>
              </a:rPr>
              <a:t>?</a:t>
            </a:r>
            <a:endParaRPr sz="6000">
              <a:latin typeface="Times New Roman"/>
              <a:cs typeface="Times New Roman"/>
            </a:endParaRPr>
          </a:p>
        </p:txBody>
      </p:sp>
      <p:sp>
        <p:nvSpPr>
          <p:cNvPr id="3" name="object 3"/>
          <p:cNvSpPr txBox="1"/>
          <p:nvPr/>
        </p:nvSpPr>
        <p:spPr>
          <a:xfrm>
            <a:off x="5894578" y="2545461"/>
            <a:ext cx="5765165" cy="1721485"/>
          </a:xfrm>
          <a:prstGeom prst="rect">
            <a:avLst/>
          </a:prstGeom>
        </p:spPr>
        <p:txBody>
          <a:bodyPr vert="horz" wrap="square" lIns="0" tIns="15240" rIns="0" bIns="0" rtlCol="0">
            <a:spAutoFit/>
          </a:bodyPr>
          <a:lstStyle/>
          <a:p>
            <a:pPr marL="12700" marR="5080">
              <a:lnSpc>
                <a:spcPct val="99200"/>
              </a:lnSpc>
              <a:spcBef>
                <a:spcPts val="120"/>
              </a:spcBef>
            </a:pPr>
            <a:r>
              <a:rPr sz="2800" spc="-5" dirty="0">
                <a:solidFill>
                  <a:srgbClr val="041721"/>
                </a:solidFill>
                <a:latin typeface="Arial MT"/>
                <a:cs typeface="Arial MT"/>
              </a:rPr>
              <a:t>Decision</a:t>
            </a:r>
            <a:r>
              <a:rPr sz="2800" spc="-40" dirty="0">
                <a:solidFill>
                  <a:srgbClr val="041721"/>
                </a:solidFill>
                <a:latin typeface="Arial MT"/>
                <a:cs typeface="Arial MT"/>
              </a:rPr>
              <a:t> </a:t>
            </a:r>
            <a:r>
              <a:rPr sz="2800" spc="-30" dirty="0">
                <a:solidFill>
                  <a:srgbClr val="041721"/>
                </a:solidFill>
                <a:latin typeface="Arial MT"/>
                <a:cs typeface="Arial MT"/>
              </a:rPr>
              <a:t>Tree</a:t>
            </a:r>
            <a:r>
              <a:rPr sz="2800" spc="15" dirty="0">
                <a:solidFill>
                  <a:srgbClr val="041721"/>
                </a:solidFill>
                <a:latin typeface="Arial MT"/>
                <a:cs typeface="Arial MT"/>
              </a:rPr>
              <a:t> </a:t>
            </a:r>
            <a:r>
              <a:rPr sz="2800" spc="-5" dirty="0">
                <a:solidFill>
                  <a:srgbClr val="041721"/>
                </a:solidFill>
                <a:latin typeface="Arial MT"/>
                <a:cs typeface="Arial MT"/>
              </a:rPr>
              <a:t>is</a:t>
            </a:r>
            <a:r>
              <a:rPr sz="2800" spc="5" dirty="0">
                <a:solidFill>
                  <a:srgbClr val="041721"/>
                </a:solidFill>
                <a:latin typeface="Arial MT"/>
                <a:cs typeface="Arial MT"/>
              </a:rPr>
              <a:t> </a:t>
            </a:r>
            <a:r>
              <a:rPr sz="2800" spc="-5" dirty="0">
                <a:solidFill>
                  <a:srgbClr val="041721"/>
                </a:solidFill>
                <a:latin typeface="Arial MT"/>
                <a:cs typeface="Arial MT"/>
              </a:rPr>
              <a:t>an</a:t>
            </a:r>
            <a:r>
              <a:rPr sz="2800" spc="10" dirty="0">
                <a:solidFill>
                  <a:srgbClr val="041721"/>
                </a:solidFill>
                <a:latin typeface="Arial MT"/>
                <a:cs typeface="Arial MT"/>
              </a:rPr>
              <a:t> </a:t>
            </a:r>
            <a:r>
              <a:rPr sz="2800" spc="-5" dirty="0">
                <a:solidFill>
                  <a:srgbClr val="041721"/>
                </a:solidFill>
                <a:latin typeface="Arial MT"/>
                <a:cs typeface="Arial MT"/>
              </a:rPr>
              <a:t>algorithm</a:t>
            </a:r>
            <a:r>
              <a:rPr sz="2800" spc="15" dirty="0">
                <a:solidFill>
                  <a:srgbClr val="041721"/>
                </a:solidFill>
                <a:latin typeface="Arial MT"/>
                <a:cs typeface="Arial MT"/>
              </a:rPr>
              <a:t> </a:t>
            </a:r>
            <a:r>
              <a:rPr sz="2800" spc="-5" dirty="0">
                <a:solidFill>
                  <a:srgbClr val="041721"/>
                </a:solidFill>
                <a:latin typeface="Arial MT"/>
                <a:cs typeface="Arial MT"/>
              </a:rPr>
              <a:t>used </a:t>
            </a:r>
            <a:r>
              <a:rPr sz="2800" dirty="0">
                <a:solidFill>
                  <a:srgbClr val="041721"/>
                </a:solidFill>
                <a:latin typeface="Arial MT"/>
                <a:cs typeface="Arial MT"/>
              </a:rPr>
              <a:t> </a:t>
            </a:r>
            <a:r>
              <a:rPr sz="2800" spc="-5" dirty="0">
                <a:solidFill>
                  <a:srgbClr val="041721"/>
                </a:solidFill>
                <a:latin typeface="Arial MT"/>
                <a:cs typeface="Arial MT"/>
              </a:rPr>
              <a:t>for</a:t>
            </a:r>
            <a:r>
              <a:rPr sz="2800" spc="-10" dirty="0">
                <a:solidFill>
                  <a:srgbClr val="041721"/>
                </a:solidFill>
                <a:latin typeface="Arial MT"/>
                <a:cs typeface="Arial MT"/>
              </a:rPr>
              <a:t> </a:t>
            </a:r>
            <a:r>
              <a:rPr sz="2800" dirty="0">
                <a:solidFill>
                  <a:srgbClr val="041721"/>
                </a:solidFill>
                <a:latin typeface="Arial MT"/>
                <a:cs typeface="Arial MT"/>
              </a:rPr>
              <a:t>building</a:t>
            </a:r>
            <a:r>
              <a:rPr sz="2800" spc="10" dirty="0">
                <a:solidFill>
                  <a:srgbClr val="041721"/>
                </a:solidFill>
                <a:latin typeface="Arial MT"/>
                <a:cs typeface="Arial MT"/>
              </a:rPr>
              <a:t> </a:t>
            </a:r>
            <a:r>
              <a:rPr sz="2800" dirty="0">
                <a:solidFill>
                  <a:srgbClr val="041721"/>
                </a:solidFill>
                <a:latin typeface="Arial MT"/>
                <a:cs typeface="Arial MT"/>
              </a:rPr>
              <a:t>classification</a:t>
            </a:r>
            <a:r>
              <a:rPr sz="2800" spc="-5" dirty="0">
                <a:solidFill>
                  <a:srgbClr val="041721"/>
                </a:solidFill>
                <a:latin typeface="Arial MT"/>
                <a:cs typeface="Arial MT"/>
              </a:rPr>
              <a:t> and </a:t>
            </a:r>
            <a:r>
              <a:rPr sz="2800" dirty="0">
                <a:solidFill>
                  <a:srgbClr val="041721"/>
                </a:solidFill>
                <a:latin typeface="Arial MT"/>
                <a:cs typeface="Arial MT"/>
              </a:rPr>
              <a:t> </a:t>
            </a:r>
            <a:r>
              <a:rPr sz="2800" spc="-5" dirty="0">
                <a:solidFill>
                  <a:srgbClr val="041721"/>
                </a:solidFill>
                <a:latin typeface="Arial MT"/>
                <a:cs typeface="Arial MT"/>
              </a:rPr>
              <a:t>regression</a:t>
            </a:r>
            <a:r>
              <a:rPr sz="2800" dirty="0">
                <a:solidFill>
                  <a:srgbClr val="041721"/>
                </a:solidFill>
                <a:latin typeface="Arial MT"/>
                <a:cs typeface="Arial MT"/>
              </a:rPr>
              <a:t> </a:t>
            </a:r>
            <a:r>
              <a:rPr sz="2800" spc="-5" dirty="0">
                <a:solidFill>
                  <a:srgbClr val="041721"/>
                </a:solidFill>
                <a:latin typeface="Arial MT"/>
                <a:cs typeface="Arial MT"/>
              </a:rPr>
              <a:t>models</a:t>
            </a:r>
            <a:r>
              <a:rPr sz="2800" spc="10" dirty="0">
                <a:solidFill>
                  <a:srgbClr val="041721"/>
                </a:solidFill>
                <a:latin typeface="Arial MT"/>
                <a:cs typeface="Arial MT"/>
              </a:rPr>
              <a:t> </a:t>
            </a:r>
            <a:r>
              <a:rPr sz="2800" spc="-5" dirty="0">
                <a:solidFill>
                  <a:srgbClr val="041721"/>
                </a:solidFill>
                <a:latin typeface="Arial MT"/>
                <a:cs typeface="Arial MT"/>
              </a:rPr>
              <a:t>by</a:t>
            </a:r>
            <a:r>
              <a:rPr sz="2800" spc="5" dirty="0">
                <a:solidFill>
                  <a:srgbClr val="041721"/>
                </a:solidFill>
                <a:latin typeface="Arial MT"/>
                <a:cs typeface="Arial MT"/>
              </a:rPr>
              <a:t> </a:t>
            </a:r>
            <a:r>
              <a:rPr sz="2800" dirty="0">
                <a:solidFill>
                  <a:srgbClr val="041721"/>
                </a:solidFill>
                <a:latin typeface="Arial MT"/>
                <a:cs typeface="Arial MT"/>
              </a:rPr>
              <a:t>representing</a:t>
            </a:r>
            <a:r>
              <a:rPr sz="2800" spc="-10" dirty="0">
                <a:solidFill>
                  <a:srgbClr val="041721"/>
                </a:solidFill>
                <a:latin typeface="Arial MT"/>
                <a:cs typeface="Arial MT"/>
              </a:rPr>
              <a:t> </a:t>
            </a:r>
            <a:r>
              <a:rPr sz="2800" dirty="0">
                <a:solidFill>
                  <a:srgbClr val="041721"/>
                </a:solidFill>
                <a:latin typeface="Arial MT"/>
                <a:cs typeface="Arial MT"/>
              </a:rPr>
              <a:t>it </a:t>
            </a:r>
            <a:r>
              <a:rPr sz="2800" spc="-765" dirty="0">
                <a:solidFill>
                  <a:srgbClr val="041721"/>
                </a:solidFill>
                <a:latin typeface="Arial MT"/>
                <a:cs typeface="Arial MT"/>
              </a:rPr>
              <a:t> </a:t>
            </a:r>
            <a:r>
              <a:rPr sz="2800" spc="-5" dirty="0">
                <a:solidFill>
                  <a:srgbClr val="041721"/>
                </a:solidFill>
                <a:latin typeface="Arial MT"/>
                <a:cs typeface="Arial MT"/>
              </a:rPr>
              <a:t>in</a:t>
            </a:r>
            <a:r>
              <a:rPr sz="2800" dirty="0">
                <a:solidFill>
                  <a:srgbClr val="041721"/>
                </a:solidFill>
                <a:latin typeface="Arial MT"/>
                <a:cs typeface="Arial MT"/>
              </a:rPr>
              <a:t> </a:t>
            </a:r>
            <a:r>
              <a:rPr sz="2800" spc="-5" dirty="0">
                <a:solidFill>
                  <a:srgbClr val="041721"/>
                </a:solidFill>
                <a:latin typeface="Arial MT"/>
                <a:cs typeface="Arial MT"/>
              </a:rPr>
              <a:t>the form</a:t>
            </a:r>
            <a:r>
              <a:rPr sz="2800" spc="5" dirty="0">
                <a:solidFill>
                  <a:srgbClr val="041721"/>
                </a:solidFill>
                <a:latin typeface="Arial MT"/>
                <a:cs typeface="Arial MT"/>
              </a:rPr>
              <a:t> </a:t>
            </a:r>
            <a:r>
              <a:rPr sz="2800" spc="-5" dirty="0">
                <a:solidFill>
                  <a:srgbClr val="041721"/>
                </a:solidFill>
                <a:latin typeface="Arial MT"/>
                <a:cs typeface="Arial MT"/>
              </a:rPr>
              <a:t>of a</a:t>
            </a:r>
            <a:r>
              <a:rPr sz="2800" spc="-10" dirty="0">
                <a:solidFill>
                  <a:srgbClr val="041721"/>
                </a:solidFill>
                <a:latin typeface="Arial MT"/>
                <a:cs typeface="Arial MT"/>
              </a:rPr>
              <a:t> </a:t>
            </a:r>
            <a:r>
              <a:rPr sz="2800" dirty="0">
                <a:solidFill>
                  <a:srgbClr val="041721"/>
                </a:solidFill>
                <a:latin typeface="Arial MT"/>
                <a:cs typeface="Arial MT"/>
              </a:rPr>
              <a:t>tree</a:t>
            </a:r>
            <a:r>
              <a:rPr sz="2800" spc="-5" dirty="0">
                <a:solidFill>
                  <a:srgbClr val="041721"/>
                </a:solidFill>
                <a:latin typeface="Arial MT"/>
                <a:cs typeface="Arial MT"/>
              </a:rPr>
              <a:t> </a:t>
            </a:r>
            <a:r>
              <a:rPr sz="2800" dirty="0">
                <a:solidFill>
                  <a:srgbClr val="041721"/>
                </a:solidFill>
                <a:latin typeface="Arial MT"/>
                <a:cs typeface="Arial MT"/>
              </a:rPr>
              <a:t>structure.</a:t>
            </a:r>
            <a:endParaRPr sz="28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24;p35"/>
          <p:cNvSpPr txBox="1">
            <a:spLocks noGrp="1"/>
          </p:cNvSpPr>
          <p:nvPr>
            <p:ph type="ctrTitle" idx="2"/>
          </p:nvPr>
        </p:nvSpPr>
        <p:spPr>
          <a:xfrm>
            <a:off x="2015129" y="47171"/>
            <a:ext cx="6799909" cy="704393"/>
          </a:xfrm>
          <a:prstGeom prst="rect">
            <a:avLst/>
          </a:prstGeom>
        </p:spPr>
        <p:txBody>
          <a:bodyPr spcFirstLastPara="1" wrap="square" lIns="91425" tIns="91425" rIns="91425" bIns="91425" anchor="t" anchorCtr="0">
            <a:noAutofit/>
          </a:bodyPr>
          <a:lstStyle/>
          <a:p>
            <a:r>
              <a:rPr lang="en-US" sz="4800" dirty="0">
                <a:latin typeface="Bahnschrift SemiBold Condensed"/>
              </a:rPr>
              <a:t> Random Forest</a:t>
            </a:r>
          </a:p>
        </p:txBody>
      </p:sp>
      <p:sp>
        <p:nvSpPr>
          <p:cNvPr id="3" name="Rectangle: Rounded Corners 2">
            <a:extLst>
              <a:ext uri="{FF2B5EF4-FFF2-40B4-BE49-F238E27FC236}">
                <a16:creationId xmlns:a16="http://schemas.microsoft.com/office/drawing/2014/main" id="{848A3DC4-0678-4B5A-BA1A-6ACA491F6842}"/>
              </a:ext>
            </a:extLst>
          </p:cNvPr>
          <p:cNvSpPr/>
          <p:nvPr/>
        </p:nvSpPr>
        <p:spPr>
          <a:xfrm>
            <a:off x="1011345" y="1329715"/>
            <a:ext cx="1524001" cy="605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Root node</a:t>
            </a:r>
          </a:p>
        </p:txBody>
      </p:sp>
      <p:sp>
        <p:nvSpPr>
          <p:cNvPr id="17" name="Rectangle: Rounded Corners 16">
            <a:extLst>
              <a:ext uri="{FF2B5EF4-FFF2-40B4-BE49-F238E27FC236}">
                <a16:creationId xmlns:a16="http://schemas.microsoft.com/office/drawing/2014/main" id="{2E4F908F-0B5C-4AEF-A93A-D801E891E461}"/>
              </a:ext>
            </a:extLst>
          </p:cNvPr>
          <p:cNvSpPr/>
          <p:nvPr/>
        </p:nvSpPr>
        <p:spPr>
          <a:xfrm>
            <a:off x="1387125" y="326081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241B2B17-92A0-4CB1-A5EB-BE99C8E5464E}"/>
              </a:ext>
            </a:extLst>
          </p:cNvPr>
          <p:cNvSpPr/>
          <p:nvPr/>
        </p:nvSpPr>
        <p:spPr>
          <a:xfrm>
            <a:off x="228467" y="3250372"/>
            <a:ext cx="835072" cy="521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4B21AE20-69AA-40B8-BAE1-46229BD8B0F2}"/>
              </a:ext>
            </a:extLst>
          </p:cNvPr>
          <p:cNvSpPr/>
          <p:nvPr/>
        </p:nvSpPr>
        <p:spPr>
          <a:xfrm>
            <a:off x="322413" y="2206536"/>
            <a:ext cx="1064713"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Decision node</a:t>
            </a:r>
            <a:endParaRPr lang="en-GB" dirty="0"/>
          </a:p>
        </p:txBody>
      </p:sp>
      <p:sp>
        <p:nvSpPr>
          <p:cNvPr id="20" name="Rectangle: Rounded Corners 19">
            <a:extLst>
              <a:ext uri="{FF2B5EF4-FFF2-40B4-BE49-F238E27FC236}">
                <a16:creationId xmlns:a16="http://schemas.microsoft.com/office/drawing/2014/main" id="{AA41A5D1-D06E-4A7B-BCC7-CF59B87E506A}"/>
              </a:ext>
            </a:extLst>
          </p:cNvPr>
          <p:cNvSpPr/>
          <p:nvPr/>
        </p:nvSpPr>
        <p:spPr>
          <a:xfrm>
            <a:off x="2253509" y="2206536"/>
            <a:ext cx="1096027"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Decision node</a:t>
            </a:r>
            <a:endParaRPr lang="en-GB" dirty="0"/>
          </a:p>
        </p:txBody>
      </p:sp>
      <p:sp>
        <p:nvSpPr>
          <p:cNvPr id="21" name="Rectangle: Rounded Corners 20">
            <a:extLst>
              <a:ext uri="{FF2B5EF4-FFF2-40B4-BE49-F238E27FC236}">
                <a16:creationId xmlns:a16="http://schemas.microsoft.com/office/drawing/2014/main" id="{1C0AED0F-C9AE-43B8-B7F3-02F148353FEC}"/>
              </a:ext>
            </a:extLst>
          </p:cNvPr>
          <p:cNvSpPr/>
          <p:nvPr/>
        </p:nvSpPr>
        <p:spPr>
          <a:xfrm>
            <a:off x="4623015" y="2070838"/>
            <a:ext cx="1189974"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5A24239F-A568-44D1-9DD3-23A1AF183D08}"/>
              </a:ext>
            </a:extLst>
          </p:cNvPr>
          <p:cNvSpPr/>
          <p:nvPr/>
        </p:nvSpPr>
        <p:spPr>
          <a:xfrm>
            <a:off x="6773316" y="2081276"/>
            <a:ext cx="1054275"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91EE0F38-1DF9-420A-A9B6-25501812CC40}"/>
              </a:ext>
            </a:extLst>
          </p:cNvPr>
          <p:cNvSpPr/>
          <p:nvPr/>
        </p:nvSpPr>
        <p:spPr>
          <a:xfrm>
            <a:off x="5416330" y="1152262"/>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24" name="Rectangle: Rounded Corners 23">
            <a:extLst>
              <a:ext uri="{FF2B5EF4-FFF2-40B4-BE49-F238E27FC236}">
                <a16:creationId xmlns:a16="http://schemas.microsoft.com/office/drawing/2014/main" id="{4A34D895-9EDC-4C3C-B0DD-C95500B04CD0}"/>
              </a:ext>
            </a:extLst>
          </p:cNvPr>
          <p:cNvSpPr/>
          <p:nvPr/>
        </p:nvSpPr>
        <p:spPr>
          <a:xfrm>
            <a:off x="9779563" y="1204454"/>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25" name="Rectangle: Rounded Corners 24">
            <a:extLst>
              <a:ext uri="{FF2B5EF4-FFF2-40B4-BE49-F238E27FC236}">
                <a16:creationId xmlns:a16="http://schemas.microsoft.com/office/drawing/2014/main" id="{7B66CD30-C6C3-45F3-ABA5-3EC3CAA18285}"/>
              </a:ext>
            </a:extLst>
          </p:cNvPr>
          <p:cNvSpPr/>
          <p:nvPr/>
        </p:nvSpPr>
        <p:spPr>
          <a:xfrm>
            <a:off x="3777508" y="3772290"/>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26" name="Rectangle: Rounded Corners 25">
            <a:extLst>
              <a:ext uri="{FF2B5EF4-FFF2-40B4-BE49-F238E27FC236}">
                <a16:creationId xmlns:a16="http://schemas.microsoft.com/office/drawing/2014/main" id="{D3CA2D8D-E944-4620-BC8D-0658E68B549F}"/>
              </a:ext>
            </a:extLst>
          </p:cNvPr>
          <p:cNvSpPr/>
          <p:nvPr/>
        </p:nvSpPr>
        <p:spPr>
          <a:xfrm>
            <a:off x="5499836" y="291634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38D4CB-5F77-4B60-BB64-670C998C9FB7}"/>
              </a:ext>
            </a:extLst>
          </p:cNvPr>
          <p:cNvSpPr/>
          <p:nvPr/>
        </p:nvSpPr>
        <p:spPr>
          <a:xfrm>
            <a:off x="4163727" y="291634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713B2499-0E9D-40A4-BC94-6327B253455A}"/>
              </a:ext>
            </a:extLst>
          </p:cNvPr>
          <p:cNvSpPr/>
          <p:nvPr/>
        </p:nvSpPr>
        <p:spPr>
          <a:xfrm>
            <a:off x="4852658" y="3772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29" name="Rectangle: Rounded Corners 28">
            <a:extLst>
              <a:ext uri="{FF2B5EF4-FFF2-40B4-BE49-F238E27FC236}">
                <a16:creationId xmlns:a16="http://schemas.microsoft.com/office/drawing/2014/main" id="{668D8588-DE9B-4000-B10B-935104655E07}"/>
              </a:ext>
            </a:extLst>
          </p:cNvPr>
          <p:cNvSpPr/>
          <p:nvPr/>
        </p:nvSpPr>
        <p:spPr>
          <a:xfrm>
            <a:off x="2117809" y="399149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30" name="Rectangle: Rounded Corners 29">
            <a:extLst>
              <a:ext uri="{FF2B5EF4-FFF2-40B4-BE49-F238E27FC236}">
                <a16:creationId xmlns:a16="http://schemas.microsoft.com/office/drawing/2014/main" id="{CF6AEB02-9836-4832-8FB8-BF1781EBC304}"/>
              </a:ext>
            </a:extLst>
          </p:cNvPr>
          <p:cNvSpPr/>
          <p:nvPr/>
        </p:nvSpPr>
        <p:spPr>
          <a:xfrm>
            <a:off x="11011289" y="2133468"/>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BCE2842A-6CC1-4DC2-B0DE-512C2EE44A9F}"/>
              </a:ext>
            </a:extLst>
          </p:cNvPr>
          <p:cNvSpPr/>
          <p:nvPr/>
        </p:nvSpPr>
        <p:spPr>
          <a:xfrm>
            <a:off x="9236768" y="2133468"/>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2542E81D-FB36-4C8A-AD32-D928E47738FE}"/>
              </a:ext>
            </a:extLst>
          </p:cNvPr>
          <p:cNvSpPr/>
          <p:nvPr/>
        </p:nvSpPr>
        <p:spPr>
          <a:xfrm>
            <a:off x="9779562" y="3010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33" name="Rectangle: Rounded Corners 32">
            <a:extLst>
              <a:ext uri="{FF2B5EF4-FFF2-40B4-BE49-F238E27FC236}">
                <a16:creationId xmlns:a16="http://schemas.microsoft.com/office/drawing/2014/main" id="{B1E9B3AD-ED14-4221-821B-FF7946F29583}"/>
              </a:ext>
            </a:extLst>
          </p:cNvPr>
          <p:cNvSpPr/>
          <p:nvPr/>
        </p:nvSpPr>
        <p:spPr>
          <a:xfrm>
            <a:off x="8693973" y="3010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 name="Straight Arrow Connector 4">
            <a:extLst>
              <a:ext uri="{FF2B5EF4-FFF2-40B4-BE49-F238E27FC236}">
                <a16:creationId xmlns:a16="http://schemas.microsoft.com/office/drawing/2014/main" id="{B0C9E0B3-DF57-48CC-AF0E-CB3D603F2B54}"/>
              </a:ext>
            </a:extLst>
          </p:cNvPr>
          <p:cNvCxnSpPr/>
          <p:nvPr/>
        </p:nvCxnSpPr>
        <p:spPr>
          <a:xfrm>
            <a:off x="1989290" y="1681357"/>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74748A1-D2DB-4A31-9B51-75ED4068F728}"/>
              </a:ext>
            </a:extLst>
          </p:cNvPr>
          <p:cNvCxnSpPr>
            <a:cxnSpLocks/>
          </p:cNvCxnSpPr>
          <p:nvPr/>
        </p:nvCxnSpPr>
        <p:spPr>
          <a:xfrm>
            <a:off x="1770085" y="3455877"/>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AB8DF3-C48A-4374-908B-2341078EB254}"/>
              </a:ext>
            </a:extLst>
          </p:cNvPr>
          <p:cNvCxnSpPr>
            <a:cxnSpLocks/>
          </p:cNvCxnSpPr>
          <p:nvPr/>
        </p:nvCxnSpPr>
        <p:spPr>
          <a:xfrm>
            <a:off x="1206413" y="2714753"/>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A53502-C38F-4665-9FED-26B095A76779}"/>
              </a:ext>
            </a:extLst>
          </p:cNvPr>
          <p:cNvCxnSpPr>
            <a:cxnSpLocks/>
          </p:cNvCxnSpPr>
          <p:nvPr/>
        </p:nvCxnSpPr>
        <p:spPr>
          <a:xfrm flipH="1">
            <a:off x="1056100" y="1827492"/>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FD99A39-2329-46A1-B0BB-E668F51B810E}"/>
              </a:ext>
            </a:extLst>
          </p:cNvPr>
          <p:cNvCxnSpPr>
            <a:cxnSpLocks/>
          </p:cNvCxnSpPr>
          <p:nvPr/>
        </p:nvCxnSpPr>
        <p:spPr>
          <a:xfrm flipH="1">
            <a:off x="534181" y="2871327"/>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4FFEB1-4050-4ED8-A913-9E139E219552}"/>
              </a:ext>
            </a:extLst>
          </p:cNvPr>
          <p:cNvCxnSpPr>
            <a:cxnSpLocks/>
          </p:cNvCxnSpPr>
          <p:nvPr/>
        </p:nvCxnSpPr>
        <p:spPr>
          <a:xfrm flipH="1">
            <a:off x="5356702" y="1702231"/>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CE85F3-F415-4164-97DA-F1CEDF0AF39A}"/>
              </a:ext>
            </a:extLst>
          </p:cNvPr>
          <p:cNvCxnSpPr>
            <a:cxnSpLocks/>
          </p:cNvCxnSpPr>
          <p:nvPr/>
        </p:nvCxnSpPr>
        <p:spPr>
          <a:xfrm flipH="1">
            <a:off x="4667770" y="2537299"/>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B85510E-BAB9-42B0-AE1F-DDF877C0D8D9}"/>
              </a:ext>
            </a:extLst>
          </p:cNvPr>
          <p:cNvCxnSpPr>
            <a:cxnSpLocks/>
          </p:cNvCxnSpPr>
          <p:nvPr/>
        </p:nvCxnSpPr>
        <p:spPr>
          <a:xfrm flipH="1">
            <a:off x="4208483" y="339324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8455D-A4A8-4CA7-B8A0-150426543010}"/>
              </a:ext>
            </a:extLst>
          </p:cNvPr>
          <p:cNvCxnSpPr>
            <a:cxnSpLocks/>
          </p:cNvCxnSpPr>
          <p:nvPr/>
        </p:nvCxnSpPr>
        <p:spPr>
          <a:xfrm flipH="1">
            <a:off x="9667743" y="174398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5CF72C6-A21D-41BC-B323-6835B95EF58D}"/>
              </a:ext>
            </a:extLst>
          </p:cNvPr>
          <p:cNvCxnSpPr>
            <a:cxnSpLocks/>
          </p:cNvCxnSpPr>
          <p:nvPr/>
        </p:nvCxnSpPr>
        <p:spPr>
          <a:xfrm flipH="1">
            <a:off x="9198017" y="2641683"/>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69F561-B2F2-4B4C-B223-5EE96664718D}"/>
              </a:ext>
            </a:extLst>
          </p:cNvPr>
          <p:cNvCxnSpPr>
            <a:cxnSpLocks/>
          </p:cNvCxnSpPr>
          <p:nvPr/>
        </p:nvCxnSpPr>
        <p:spPr>
          <a:xfrm>
            <a:off x="4703261" y="3288862"/>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0613104-066F-4993-BB00-AB64B153E8DE}"/>
              </a:ext>
            </a:extLst>
          </p:cNvPr>
          <p:cNvCxnSpPr>
            <a:cxnSpLocks/>
          </p:cNvCxnSpPr>
          <p:nvPr/>
        </p:nvCxnSpPr>
        <p:spPr>
          <a:xfrm>
            <a:off x="5507013" y="246423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FA12F64-5DC5-4AC9-8369-4188BDE00484}"/>
              </a:ext>
            </a:extLst>
          </p:cNvPr>
          <p:cNvCxnSpPr>
            <a:cxnSpLocks/>
          </p:cNvCxnSpPr>
          <p:nvPr/>
        </p:nvCxnSpPr>
        <p:spPr>
          <a:xfrm>
            <a:off x="6843123" y="1566533"/>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C94AFB-0510-4AE0-A252-8BB7A6814839}"/>
              </a:ext>
            </a:extLst>
          </p:cNvPr>
          <p:cNvCxnSpPr>
            <a:cxnSpLocks/>
          </p:cNvCxnSpPr>
          <p:nvPr/>
        </p:nvCxnSpPr>
        <p:spPr>
          <a:xfrm>
            <a:off x="11018466" y="1660478"/>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1F1778-FD07-458F-80DA-9C36D69B2B4E}"/>
              </a:ext>
            </a:extLst>
          </p:cNvPr>
          <p:cNvCxnSpPr>
            <a:cxnSpLocks/>
          </p:cNvCxnSpPr>
          <p:nvPr/>
        </p:nvCxnSpPr>
        <p:spPr>
          <a:xfrm>
            <a:off x="9755424" y="252686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D4E5886-D993-4065-BEC3-A7494A82B169}"/>
              </a:ext>
            </a:extLst>
          </p:cNvPr>
          <p:cNvSpPr/>
          <p:nvPr/>
        </p:nvSpPr>
        <p:spPr>
          <a:xfrm>
            <a:off x="1167918" y="4022810"/>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0" name="Straight Arrow Connector 49">
            <a:extLst>
              <a:ext uri="{FF2B5EF4-FFF2-40B4-BE49-F238E27FC236}">
                <a16:creationId xmlns:a16="http://schemas.microsoft.com/office/drawing/2014/main" id="{535D5FAE-5941-4383-A05A-3B54B404D0CF}"/>
              </a:ext>
            </a:extLst>
          </p:cNvPr>
          <p:cNvCxnSpPr>
            <a:cxnSpLocks/>
          </p:cNvCxnSpPr>
          <p:nvPr/>
        </p:nvCxnSpPr>
        <p:spPr>
          <a:xfrm flipH="1">
            <a:off x="1463194" y="364376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EF19EEBB-EB0A-4041-934F-5436B3986346}"/>
              </a:ext>
            </a:extLst>
          </p:cNvPr>
          <p:cNvSpPr/>
          <p:nvPr/>
        </p:nvSpPr>
        <p:spPr>
          <a:xfrm>
            <a:off x="6794193" y="4283767"/>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52" name="Rectangle: Rounded Corners 51">
            <a:extLst>
              <a:ext uri="{FF2B5EF4-FFF2-40B4-BE49-F238E27FC236}">
                <a16:creationId xmlns:a16="http://schemas.microsoft.com/office/drawing/2014/main" id="{EB8E242C-5ECB-4088-8662-E6F23B8CBE49}"/>
              </a:ext>
            </a:extLst>
          </p:cNvPr>
          <p:cNvSpPr/>
          <p:nvPr/>
        </p:nvSpPr>
        <p:spPr>
          <a:xfrm>
            <a:off x="7879781" y="5181467"/>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271F2CDC-7F0A-4392-97EE-CB567040C5CB}"/>
              </a:ext>
            </a:extLst>
          </p:cNvPr>
          <p:cNvSpPr/>
          <p:nvPr/>
        </p:nvSpPr>
        <p:spPr>
          <a:xfrm>
            <a:off x="6668931" y="5212782"/>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53">
            <a:extLst>
              <a:ext uri="{FF2B5EF4-FFF2-40B4-BE49-F238E27FC236}">
                <a16:creationId xmlns:a16="http://schemas.microsoft.com/office/drawing/2014/main" id="{B5C06435-3A29-46C6-9EE6-81CB18ED74BA}"/>
              </a:ext>
            </a:extLst>
          </p:cNvPr>
          <p:cNvSpPr/>
          <p:nvPr/>
        </p:nvSpPr>
        <p:spPr>
          <a:xfrm>
            <a:off x="7952849" y="604785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p>
        </p:txBody>
      </p:sp>
      <p:sp>
        <p:nvSpPr>
          <p:cNvPr id="55" name="Rectangle: Rounded Corners 54">
            <a:extLst>
              <a:ext uri="{FF2B5EF4-FFF2-40B4-BE49-F238E27FC236}">
                <a16:creationId xmlns:a16="http://schemas.microsoft.com/office/drawing/2014/main" id="{CAA364E2-9F8F-4D81-BFC0-A3E4D5E154D3}"/>
              </a:ext>
            </a:extLst>
          </p:cNvPr>
          <p:cNvSpPr/>
          <p:nvPr/>
        </p:nvSpPr>
        <p:spPr>
          <a:xfrm>
            <a:off x="8923616" y="604785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6" name="Straight Arrow Connector 55">
            <a:extLst>
              <a:ext uri="{FF2B5EF4-FFF2-40B4-BE49-F238E27FC236}">
                <a16:creationId xmlns:a16="http://schemas.microsoft.com/office/drawing/2014/main" id="{7CA50B93-C313-48F9-A642-C4D2C62DB47C}"/>
              </a:ext>
            </a:extLst>
          </p:cNvPr>
          <p:cNvCxnSpPr>
            <a:cxnSpLocks/>
          </p:cNvCxnSpPr>
          <p:nvPr/>
        </p:nvCxnSpPr>
        <p:spPr>
          <a:xfrm flipH="1">
            <a:off x="7037276" y="4833738"/>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E979BDD-BC74-4ED9-B275-A50E4A57A799}"/>
              </a:ext>
            </a:extLst>
          </p:cNvPr>
          <p:cNvCxnSpPr>
            <a:cxnSpLocks/>
          </p:cNvCxnSpPr>
          <p:nvPr/>
        </p:nvCxnSpPr>
        <p:spPr>
          <a:xfrm flipH="1">
            <a:off x="8101989" y="5668806"/>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404046B-59B3-48DC-B10C-F81E3EBCFA95}"/>
              </a:ext>
            </a:extLst>
          </p:cNvPr>
          <p:cNvCxnSpPr>
            <a:cxnSpLocks/>
          </p:cNvCxnSpPr>
          <p:nvPr/>
        </p:nvCxnSpPr>
        <p:spPr>
          <a:xfrm>
            <a:off x="7928712" y="468760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C81AA94-3DCE-49E2-8976-BDAB56F670D4}"/>
              </a:ext>
            </a:extLst>
          </p:cNvPr>
          <p:cNvCxnSpPr>
            <a:cxnSpLocks/>
          </p:cNvCxnSpPr>
          <p:nvPr/>
        </p:nvCxnSpPr>
        <p:spPr>
          <a:xfrm>
            <a:off x="8586328" y="5731436"/>
            <a:ext cx="371606" cy="27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66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838200" y="669925"/>
            <a:ext cx="4508946" cy="132556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100" kern="1200">
                <a:solidFill>
                  <a:schemeClr val="bg1"/>
                </a:solidFill>
                <a:latin typeface="+mj-lt"/>
                <a:ea typeface="+mj-ea"/>
                <a:cs typeface="+mj-cs"/>
              </a:rPr>
              <a:t>Random Forest-</a:t>
            </a:r>
          </a:p>
          <a:p>
            <a:pPr algn="r">
              <a:lnSpc>
                <a:spcPct val="90000"/>
              </a:lnSpc>
              <a:spcBef>
                <a:spcPct val="0"/>
              </a:spcBef>
              <a:spcAft>
                <a:spcPts val="600"/>
              </a:spcAft>
            </a:pPr>
            <a:r>
              <a:rPr lang="en-US" sz="4100" kern="1200">
                <a:solidFill>
                  <a:schemeClr val="bg1"/>
                </a:solidFill>
                <a:latin typeface="+mj-lt"/>
                <a:ea typeface="+mj-ea"/>
                <a:cs typeface="+mj-cs"/>
              </a:rPr>
              <a:t> Bagging algorithm</a:t>
            </a:r>
          </a:p>
        </p:txBody>
      </p:sp>
      <p:cxnSp>
        <p:nvCxnSpPr>
          <p:cNvPr id="27" name="Straight Connector 2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92667" y="2398957"/>
            <a:ext cx="9406666" cy="3526144"/>
          </a:xfrm>
          <a:prstGeom prst="rect">
            <a:avLst/>
          </a:prstGeom>
        </p:spPr>
        <p:txBody>
          <a:bodyPr vert="horz" lIns="91440" tIns="45720" rIns="91440" bIns="45720" rtlCol="0">
            <a:normAutofit/>
          </a:bodyPr>
          <a:lstStyle/>
          <a:p>
            <a:pPr marL="342900" indent="-228600" fontAlgn="base">
              <a:lnSpc>
                <a:spcPct val="90000"/>
              </a:lnSpc>
              <a:spcAft>
                <a:spcPts val="600"/>
              </a:spcAft>
              <a:buFont typeface="Arial" panose="020B0604020202020204" pitchFamily="34" charset="0"/>
              <a:buChar char="•"/>
            </a:pPr>
            <a:r>
              <a:rPr lang="en-US" sz="2000">
                <a:solidFill>
                  <a:schemeClr val="bg1"/>
                </a:solidFill>
              </a:rPr>
              <a:t>Random forests are built from Decision trees , random forest is simply a collection of decision trees whose results are aggregated into one final result.  </a:t>
            </a:r>
          </a:p>
          <a:p>
            <a:pPr marL="342900" indent="-228600">
              <a:lnSpc>
                <a:spcPct val="90000"/>
              </a:lnSpc>
              <a:spcAft>
                <a:spcPts val="600"/>
              </a:spcAft>
              <a:buFont typeface="Arial" panose="020B0604020202020204" pitchFamily="34" charset="0"/>
              <a:buChar char="•"/>
            </a:pPr>
            <a:endParaRPr lang="en-US" sz="2000">
              <a:solidFill>
                <a:schemeClr val="bg1"/>
              </a:solidFill>
            </a:endParaRPr>
          </a:p>
          <a:p>
            <a:pPr marL="342900" indent="-228600">
              <a:lnSpc>
                <a:spcPct val="90000"/>
              </a:lnSpc>
              <a:spcAft>
                <a:spcPts val="600"/>
              </a:spcAft>
              <a:buFont typeface="Arial" panose="020B0604020202020204" pitchFamily="34" charset="0"/>
              <a:buChar char="•"/>
            </a:pPr>
            <a:r>
              <a:rPr lang="en-US" sz="2000">
                <a:solidFill>
                  <a:schemeClr val="bg1"/>
                </a:solidFill>
              </a:rPr>
              <a:t>Random forest algorithm solves the problem of Decision trees of overfitting .</a:t>
            </a:r>
          </a:p>
          <a:p>
            <a:pPr marL="342900" indent="-228600">
              <a:lnSpc>
                <a:spcPct val="90000"/>
              </a:lnSpc>
              <a:spcAft>
                <a:spcPts val="600"/>
              </a:spcAft>
              <a:buFont typeface="Arial" panose="020B0604020202020204" pitchFamily="34" charset="0"/>
              <a:buChar char="•"/>
            </a:pPr>
            <a:endParaRPr lang="en-US" sz="2000">
              <a:solidFill>
                <a:schemeClr val="bg1"/>
              </a:solidFill>
            </a:endParaRPr>
          </a:p>
          <a:p>
            <a:pPr marL="342900" indent="-228600">
              <a:lnSpc>
                <a:spcPct val="90000"/>
              </a:lnSpc>
              <a:spcAft>
                <a:spcPts val="600"/>
              </a:spcAft>
              <a:buFont typeface="Arial" panose="020B0604020202020204" pitchFamily="34" charset="0"/>
              <a:buChar char="•"/>
            </a:pPr>
            <a:r>
              <a:rPr lang="en-US" sz="2000">
                <a:solidFill>
                  <a:schemeClr val="bg1"/>
                </a:solidFill>
              </a:rPr>
              <a:t>They are much more stable than Decision tree and is not biased .</a:t>
            </a: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858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336964" y="290661"/>
            <a:ext cx="6617917" cy="430887"/>
          </a:xfrm>
          <a:prstGeom prst="rect">
            <a:avLst/>
          </a:prstGeom>
        </p:spPr>
        <p:txBody>
          <a:bodyPr wrap="square" lIns="91440" tIns="45720" rIns="91440" bIns="45720" anchor="t">
            <a:spAutoFit/>
          </a:bodyPr>
          <a:lstStyle/>
          <a:p>
            <a:pPr algn="ctr"/>
            <a:r>
              <a:rPr lang="en-IN" sz="2200" b="1" dirty="0">
                <a:solidFill>
                  <a:schemeClr val="dk1"/>
                </a:solidFill>
                <a:latin typeface="Calibri"/>
                <a:ea typeface="Exo 2"/>
                <a:cs typeface="Exo 2"/>
              </a:rPr>
              <a:t>How Random forest classifies a new data point ?</a:t>
            </a:r>
          </a:p>
        </p:txBody>
      </p:sp>
      <p:sp>
        <p:nvSpPr>
          <p:cNvPr id="2" name="Oval 1">
            <a:extLst>
              <a:ext uri="{FF2B5EF4-FFF2-40B4-BE49-F238E27FC236}">
                <a16:creationId xmlns:a16="http://schemas.microsoft.com/office/drawing/2014/main" id="{1C0B4488-863E-4AAE-8A00-1F40D5F0070D}"/>
              </a:ext>
            </a:extLst>
          </p:cNvPr>
          <p:cNvSpPr/>
          <p:nvPr/>
        </p:nvSpPr>
        <p:spPr>
          <a:xfrm>
            <a:off x="597074" y="1406046"/>
            <a:ext cx="1941533" cy="9185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cs typeface="Calibri"/>
              </a:rPr>
              <a:t>New Data point for prediction</a:t>
            </a:r>
          </a:p>
        </p:txBody>
      </p:sp>
      <p:sp>
        <p:nvSpPr>
          <p:cNvPr id="3" name="Arrow: Down 2">
            <a:extLst>
              <a:ext uri="{FF2B5EF4-FFF2-40B4-BE49-F238E27FC236}">
                <a16:creationId xmlns:a16="http://schemas.microsoft.com/office/drawing/2014/main" id="{8475FC45-60D4-4FB0-8BC1-A90BDBC6657B}"/>
              </a:ext>
            </a:extLst>
          </p:cNvPr>
          <p:cNvSpPr/>
          <p:nvPr/>
        </p:nvSpPr>
        <p:spPr>
          <a:xfrm>
            <a:off x="1267984" y="2560752"/>
            <a:ext cx="480164" cy="981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loud 3">
            <a:extLst>
              <a:ext uri="{FF2B5EF4-FFF2-40B4-BE49-F238E27FC236}">
                <a16:creationId xmlns:a16="http://schemas.microsoft.com/office/drawing/2014/main" id="{518F4DBD-CD5F-42DB-A5B7-DAB5DE829B0F}"/>
              </a:ext>
            </a:extLst>
          </p:cNvPr>
          <p:cNvSpPr/>
          <p:nvPr/>
        </p:nvSpPr>
        <p:spPr>
          <a:xfrm>
            <a:off x="444413" y="3894289"/>
            <a:ext cx="2348629" cy="1398739"/>
          </a:xfrm>
          <a:prstGeom prst="clou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cs typeface="Calibri"/>
              </a:rPr>
              <a:t>Random forest model</a:t>
            </a:r>
          </a:p>
        </p:txBody>
      </p:sp>
      <p:graphicFrame>
        <p:nvGraphicFramePr>
          <p:cNvPr id="5" name="Table 5">
            <a:extLst>
              <a:ext uri="{FF2B5EF4-FFF2-40B4-BE49-F238E27FC236}">
                <a16:creationId xmlns:a16="http://schemas.microsoft.com/office/drawing/2014/main" id="{E98DB974-73E3-4638-8A41-E294F148705C}"/>
              </a:ext>
            </a:extLst>
          </p:cNvPr>
          <p:cNvGraphicFramePr>
            <a:graphicFrameLocks noGrp="1"/>
          </p:cNvGraphicFramePr>
          <p:nvPr/>
        </p:nvGraphicFramePr>
        <p:xfrm>
          <a:off x="3997890" y="1346547"/>
          <a:ext cx="3397764" cy="3854410"/>
        </p:xfrm>
        <a:graphic>
          <a:graphicData uri="http://schemas.openxmlformats.org/drawingml/2006/table">
            <a:tbl>
              <a:tblPr firstRow="1" bandRow="1">
                <a:tableStyleId>{5C22544A-7EE6-4342-B048-85BDC9FD1C3A}</a:tableStyleId>
              </a:tblPr>
              <a:tblGrid>
                <a:gridCol w="1698882">
                  <a:extLst>
                    <a:ext uri="{9D8B030D-6E8A-4147-A177-3AD203B41FA5}">
                      <a16:colId xmlns:a16="http://schemas.microsoft.com/office/drawing/2014/main" val="1002247468"/>
                    </a:ext>
                  </a:extLst>
                </a:gridCol>
                <a:gridCol w="1698882">
                  <a:extLst>
                    <a:ext uri="{9D8B030D-6E8A-4147-A177-3AD203B41FA5}">
                      <a16:colId xmlns:a16="http://schemas.microsoft.com/office/drawing/2014/main" val="1883864285"/>
                    </a:ext>
                  </a:extLst>
                </a:gridCol>
              </a:tblGrid>
              <a:tr h="394460">
                <a:tc>
                  <a:txBody>
                    <a:bodyPr/>
                    <a:lstStyle/>
                    <a:p>
                      <a:r>
                        <a:rPr lang="en-GB" dirty="0"/>
                        <a:t>Models</a:t>
                      </a:r>
                    </a:p>
                  </a:txBody>
                  <a:tcPr/>
                </a:tc>
                <a:tc>
                  <a:txBody>
                    <a:bodyPr/>
                    <a:lstStyle/>
                    <a:p>
                      <a:r>
                        <a:rPr lang="en-GB" dirty="0"/>
                        <a:t>Prediction of Attrition </a:t>
                      </a:r>
                    </a:p>
                  </a:txBody>
                  <a:tcPr/>
                </a:tc>
                <a:extLst>
                  <a:ext uri="{0D108BD9-81ED-4DB2-BD59-A6C34878D82A}">
                    <a16:rowId xmlns:a16="http://schemas.microsoft.com/office/drawing/2014/main" val="4032469167"/>
                  </a:ext>
                </a:extLst>
              </a:tr>
              <a:tr h="405122">
                <a:tc>
                  <a:txBody>
                    <a:bodyPr/>
                    <a:lstStyle/>
                    <a:p>
                      <a:r>
                        <a:rPr lang="en-GB" dirty="0"/>
                        <a:t>Decision Tree 1</a:t>
                      </a:r>
                    </a:p>
                  </a:txBody>
                  <a:tcPr/>
                </a:tc>
                <a:tc>
                  <a:txBody>
                    <a:bodyPr/>
                    <a:lstStyle/>
                    <a:p>
                      <a:r>
                        <a:rPr lang="en-GB" dirty="0"/>
                        <a:t>No</a:t>
                      </a:r>
                    </a:p>
                  </a:txBody>
                  <a:tcPr/>
                </a:tc>
                <a:extLst>
                  <a:ext uri="{0D108BD9-81ED-4DB2-BD59-A6C34878D82A}">
                    <a16:rowId xmlns:a16="http://schemas.microsoft.com/office/drawing/2014/main" val="973811812"/>
                  </a:ext>
                </a:extLst>
              </a:tr>
              <a:tr h="405122">
                <a:tc>
                  <a:txBody>
                    <a:bodyPr/>
                    <a:lstStyle/>
                    <a:p>
                      <a:r>
                        <a:rPr lang="en-GB" dirty="0"/>
                        <a:t>Decision Tree 2</a:t>
                      </a:r>
                    </a:p>
                  </a:txBody>
                  <a:tcPr/>
                </a:tc>
                <a:tc>
                  <a:txBody>
                    <a:bodyPr/>
                    <a:lstStyle/>
                    <a:p>
                      <a:r>
                        <a:rPr lang="en-GB" dirty="0"/>
                        <a:t>Yes</a:t>
                      </a:r>
                    </a:p>
                  </a:txBody>
                  <a:tcPr/>
                </a:tc>
                <a:extLst>
                  <a:ext uri="{0D108BD9-81ED-4DB2-BD59-A6C34878D82A}">
                    <a16:rowId xmlns:a16="http://schemas.microsoft.com/office/drawing/2014/main" val="1556362374"/>
                  </a:ext>
                </a:extLst>
              </a:tr>
              <a:tr h="405122">
                <a:tc>
                  <a:txBody>
                    <a:bodyPr/>
                    <a:lstStyle/>
                    <a:p>
                      <a:r>
                        <a:rPr lang="en-GB" dirty="0"/>
                        <a:t>Decision Tree 3</a:t>
                      </a:r>
                    </a:p>
                  </a:txBody>
                  <a:tcPr/>
                </a:tc>
                <a:tc>
                  <a:txBody>
                    <a:bodyPr/>
                    <a:lstStyle/>
                    <a:p>
                      <a:r>
                        <a:rPr lang="en-GB" dirty="0"/>
                        <a:t>No</a:t>
                      </a:r>
                    </a:p>
                  </a:txBody>
                  <a:tcPr/>
                </a:tc>
                <a:extLst>
                  <a:ext uri="{0D108BD9-81ED-4DB2-BD59-A6C34878D82A}">
                    <a16:rowId xmlns:a16="http://schemas.microsoft.com/office/drawing/2014/main" val="2303587045"/>
                  </a:ext>
                </a:extLst>
              </a:tr>
              <a:tr h="405122">
                <a:tc>
                  <a:txBody>
                    <a:bodyPr/>
                    <a:lstStyle/>
                    <a:p>
                      <a:r>
                        <a:rPr lang="en-GB" dirty="0"/>
                        <a:t>Decision Tree 4</a:t>
                      </a:r>
                    </a:p>
                  </a:txBody>
                  <a:tcPr/>
                </a:tc>
                <a:tc>
                  <a:txBody>
                    <a:bodyPr/>
                    <a:lstStyle/>
                    <a:p>
                      <a:r>
                        <a:rPr lang="en-GB" dirty="0"/>
                        <a:t>No</a:t>
                      </a:r>
                    </a:p>
                  </a:txBody>
                  <a:tcPr/>
                </a:tc>
                <a:extLst>
                  <a:ext uri="{0D108BD9-81ED-4DB2-BD59-A6C34878D82A}">
                    <a16:rowId xmlns:a16="http://schemas.microsoft.com/office/drawing/2014/main" val="902188073"/>
                  </a:ext>
                </a:extLst>
              </a:tr>
              <a:tr h="405122">
                <a:tc>
                  <a:txBody>
                    <a:bodyPr/>
                    <a:lstStyle/>
                    <a:p>
                      <a:pPr lvl="0">
                        <a:buNone/>
                      </a:pPr>
                      <a:r>
                        <a:rPr lang="en-GB" dirty="0"/>
                        <a:t>Decision Tree 5</a:t>
                      </a:r>
                    </a:p>
                    <a:p>
                      <a:pPr marL="0" lvl="0" indent="0" algn="ctr">
                        <a:buNone/>
                      </a:pPr>
                      <a:r>
                        <a:rPr lang="en-GB" dirty="0"/>
                        <a:t>.</a:t>
                      </a:r>
                    </a:p>
                    <a:p>
                      <a:pPr marL="0" lvl="0" indent="0" algn="ctr">
                        <a:buNone/>
                      </a:pPr>
                      <a:r>
                        <a:rPr lang="en-GB" dirty="0"/>
                        <a:t>.</a:t>
                      </a:r>
                    </a:p>
                    <a:p>
                      <a:pPr marL="0" lvl="0" indent="0" algn="ctr">
                        <a:buNone/>
                      </a:pPr>
                      <a:r>
                        <a:rPr lang="en-GB" dirty="0"/>
                        <a:t>.</a:t>
                      </a:r>
                    </a:p>
                  </a:txBody>
                  <a:tcPr/>
                </a:tc>
                <a:tc>
                  <a:txBody>
                    <a:bodyPr/>
                    <a:lstStyle/>
                    <a:p>
                      <a:pPr lvl="0">
                        <a:buNone/>
                      </a:pPr>
                      <a:r>
                        <a:rPr lang="en-GB" dirty="0"/>
                        <a:t>Yes</a:t>
                      </a:r>
                    </a:p>
                  </a:txBody>
                  <a:tcPr/>
                </a:tc>
                <a:extLst>
                  <a:ext uri="{0D108BD9-81ED-4DB2-BD59-A6C34878D82A}">
                    <a16:rowId xmlns:a16="http://schemas.microsoft.com/office/drawing/2014/main" val="2104164218"/>
                  </a:ext>
                </a:extLst>
              </a:tr>
              <a:tr h="405122">
                <a:tc>
                  <a:txBody>
                    <a:bodyPr/>
                    <a:lstStyle/>
                    <a:p>
                      <a:pPr lvl="0">
                        <a:buNone/>
                      </a:pPr>
                      <a:r>
                        <a:rPr lang="en-GB" dirty="0"/>
                        <a:t>Decision Tree n </a:t>
                      </a:r>
                    </a:p>
                  </a:txBody>
                  <a:tcPr/>
                </a:tc>
                <a:tc>
                  <a:txBody>
                    <a:bodyPr/>
                    <a:lstStyle/>
                    <a:p>
                      <a:pPr lvl="0">
                        <a:buNone/>
                      </a:pPr>
                      <a:r>
                        <a:rPr lang="en-GB" dirty="0"/>
                        <a:t>No</a:t>
                      </a:r>
                    </a:p>
                  </a:txBody>
                  <a:tcPr/>
                </a:tc>
                <a:extLst>
                  <a:ext uri="{0D108BD9-81ED-4DB2-BD59-A6C34878D82A}">
                    <a16:rowId xmlns:a16="http://schemas.microsoft.com/office/drawing/2014/main" val="2651705308"/>
                  </a:ext>
                </a:extLst>
              </a:tr>
            </a:tbl>
          </a:graphicData>
        </a:graphic>
      </p:graphicFrame>
      <p:graphicFrame>
        <p:nvGraphicFramePr>
          <p:cNvPr id="6" name="Table 6">
            <a:extLst>
              <a:ext uri="{FF2B5EF4-FFF2-40B4-BE49-F238E27FC236}">
                <a16:creationId xmlns:a16="http://schemas.microsoft.com/office/drawing/2014/main" id="{3FE8CEC3-E564-4755-8CA8-0739574FAC2E}"/>
              </a:ext>
            </a:extLst>
          </p:cNvPr>
          <p:cNvGraphicFramePr>
            <a:graphicFrameLocks noGrp="1"/>
          </p:cNvGraphicFramePr>
          <p:nvPr/>
        </p:nvGraphicFramePr>
        <p:xfrm>
          <a:off x="8347762" y="2810047"/>
          <a:ext cx="3272156" cy="741680"/>
        </p:xfrm>
        <a:graphic>
          <a:graphicData uri="http://schemas.openxmlformats.org/drawingml/2006/table">
            <a:tbl>
              <a:tblPr firstRow="1" bandRow="1">
                <a:tableStyleId>{18603FDC-E32A-4AB5-989C-0864C3EAD2B8}</a:tableStyleId>
              </a:tblPr>
              <a:tblGrid>
                <a:gridCol w="1636078">
                  <a:extLst>
                    <a:ext uri="{9D8B030D-6E8A-4147-A177-3AD203B41FA5}">
                      <a16:colId xmlns:a16="http://schemas.microsoft.com/office/drawing/2014/main" val="1910937050"/>
                    </a:ext>
                  </a:extLst>
                </a:gridCol>
                <a:gridCol w="1636078">
                  <a:extLst>
                    <a:ext uri="{9D8B030D-6E8A-4147-A177-3AD203B41FA5}">
                      <a16:colId xmlns:a16="http://schemas.microsoft.com/office/drawing/2014/main" val="1815558710"/>
                    </a:ext>
                  </a:extLst>
                </a:gridCol>
              </a:tblGrid>
              <a:tr h="370840">
                <a:tc>
                  <a:txBody>
                    <a:bodyPr/>
                    <a:lstStyle/>
                    <a:p>
                      <a:r>
                        <a:rPr lang="en-GB" dirty="0"/>
                        <a:t>YES</a:t>
                      </a:r>
                    </a:p>
                  </a:txBody>
                  <a:tcPr/>
                </a:tc>
                <a:tc>
                  <a:txBody>
                    <a:bodyPr/>
                    <a:lstStyle/>
                    <a:p>
                      <a:r>
                        <a:rPr lang="en-GB" dirty="0"/>
                        <a:t>NO</a:t>
                      </a:r>
                    </a:p>
                  </a:txBody>
                  <a:tcPr/>
                </a:tc>
                <a:extLst>
                  <a:ext uri="{0D108BD9-81ED-4DB2-BD59-A6C34878D82A}">
                    <a16:rowId xmlns:a16="http://schemas.microsoft.com/office/drawing/2014/main" val="2823519473"/>
                  </a:ext>
                </a:extLst>
              </a:tr>
              <a:tr h="370840">
                <a:tc>
                  <a:txBody>
                    <a:bodyPr/>
                    <a:lstStyle/>
                    <a:p>
                      <a:r>
                        <a:rPr lang="en-GB" dirty="0"/>
                        <a:t>2</a:t>
                      </a:r>
                    </a:p>
                  </a:txBody>
                  <a:tcPr/>
                </a:tc>
                <a:tc>
                  <a:txBody>
                    <a:bodyPr/>
                    <a:lstStyle/>
                    <a:p>
                      <a:r>
                        <a:rPr lang="en-GB"/>
                        <a:t>4</a:t>
                      </a:r>
                    </a:p>
                  </a:txBody>
                  <a:tcPr/>
                </a:tc>
                <a:extLst>
                  <a:ext uri="{0D108BD9-81ED-4DB2-BD59-A6C34878D82A}">
                    <a16:rowId xmlns:a16="http://schemas.microsoft.com/office/drawing/2014/main" val="2423499330"/>
                  </a:ext>
                </a:extLst>
              </a:tr>
            </a:tbl>
          </a:graphicData>
        </a:graphic>
      </p:graphicFrame>
      <p:sp>
        <p:nvSpPr>
          <p:cNvPr id="7" name="TextBox 6">
            <a:extLst>
              <a:ext uri="{FF2B5EF4-FFF2-40B4-BE49-F238E27FC236}">
                <a16:creationId xmlns:a16="http://schemas.microsoft.com/office/drawing/2014/main" id="{5ABD2C14-7F67-40DD-B088-BDBBFE7818F0}"/>
              </a:ext>
            </a:extLst>
          </p:cNvPr>
          <p:cNvSpPr txBox="1"/>
          <p:nvPr/>
        </p:nvSpPr>
        <p:spPr>
          <a:xfrm>
            <a:off x="8472422" y="237642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Will the person attrite ? </a:t>
            </a:r>
            <a:endParaRPr lang="en-GB" b="1">
              <a:cs typeface="Calibri"/>
            </a:endParaRPr>
          </a:p>
        </p:txBody>
      </p:sp>
      <p:sp>
        <p:nvSpPr>
          <p:cNvPr id="9" name="Rectangle: Diagonal Corners Rounded 8">
            <a:extLst>
              <a:ext uri="{FF2B5EF4-FFF2-40B4-BE49-F238E27FC236}">
                <a16:creationId xmlns:a16="http://schemas.microsoft.com/office/drawing/2014/main" id="{42CE6471-FD86-4110-8B8F-AFC97A29F348}"/>
              </a:ext>
            </a:extLst>
          </p:cNvPr>
          <p:cNvSpPr/>
          <p:nvPr/>
        </p:nvSpPr>
        <p:spPr>
          <a:xfrm>
            <a:off x="8722680" y="4750886"/>
            <a:ext cx="2849670" cy="1075150"/>
          </a:xfrm>
          <a:prstGeom prst="round2Diag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cs typeface="Calibri"/>
              </a:rPr>
              <a:t>Final Predicition  :</a:t>
            </a:r>
            <a:endParaRPr lang="en-GB" b="1" dirty="0">
              <a:solidFill>
                <a:schemeClr val="tx1"/>
              </a:solidFill>
              <a:cs typeface="Calibri"/>
            </a:endParaRPr>
          </a:p>
          <a:p>
            <a:pPr algn="ctr"/>
            <a:r>
              <a:rPr lang="en-GB" b="1" dirty="0">
                <a:solidFill>
                  <a:schemeClr val="tx1"/>
                </a:solidFill>
                <a:cs typeface="Calibri"/>
              </a:rPr>
              <a:t>The new person will </a:t>
            </a:r>
            <a:r>
              <a:rPr lang="en-GB" b="1">
                <a:solidFill>
                  <a:schemeClr val="tx1"/>
                </a:solidFill>
                <a:cs typeface="Calibri"/>
              </a:rPr>
              <a:t>not leave the organisation</a:t>
            </a:r>
            <a:endParaRPr lang="en-GB" b="1" dirty="0">
              <a:solidFill>
                <a:schemeClr val="tx1"/>
              </a:solidFill>
              <a:cs typeface="Calibri"/>
            </a:endParaRPr>
          </a:p>
        </p:txBody>
      </p:sp>
      <p:sp>
        <p:nvSpPr>
          <p:cNvPr id="10" name="Arrow: Right 9">
            <a:extLst>
              <a:ext uri="{FF2B5EF4-FFF2-40B4-BE49-F238E27FC236}">
                <a16:creationId xmlns:a16="http://schemas.microsoft.com/office/drawing/2014/main" id="{F02622FD-805F-49D9-AC0F-00F3C98F69CC}"/>
              </a:ext>
            </a:extLst>
          </p:cNvPr>
          <p:cNvSpPr/>
          <p:nvPr/>
        </p:nvSpPr>
        <p:spPr>
          <a:xfrm>
            <a:off x="2925442" y="4075249"/>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A5B8F433-8BE7-45F6-9AC8-859D72C0E2F4}"/>
              </a:ext>
            </a:extLst>
          </p:cNvPr>
          <p:cNvSpPr/>
          <p:nvPr/>
        </p:nvSpPr>
        <p:spPr>
          <a:xfrm>
            <a:off x="7601824" y="3052289"/>
            <a:ext cx="657616" cy="375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D9E830BE-DDD2-4D31-ABEC-EB4684BFEA29}"/>
              </a:ext>
            </a:extLst>
          </p:cNvPr>
          <p:cNvSpPr/>
          <p:nvPr/>
        </p:nvSpPr>
        <p:spPr>
          <a:xfrm rot="5400000">
            <a:off x="9512042" y="3939549"/>
            <a:ext cx="657616" cy="375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0981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4" name="Rectangle 4813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chemeClr val="bg1"/>
                </a:solidFill>
                <a:latin typeface="+mj-lt"/>
                <a:ea typeface="+mj-ea"/>
                <a:cs typeface="+mj-cs"/>
              </a:rPr>
              <a:t>Parameters of Random Forests</a:t>
            </a:r>
            <a:endParaRPr lang="en-US" sz="4000" kern="1200">
              <a:solidFill>
                <a:schemeClr val="bg1"/>
              </a:solidFill>
              <a:latin typeface="+mj-lt"/>
              <a:ea typeface="+mj-ea"/>
              <a:cs typeface="+mj-cs"/>
            </a:endParaRPr>
          </a:p>
        </p:txBody>
      </p:sp>
      <p:sp>
        <p:nvSpPr>
          <p:cNvPr id="48136" name="Rectangle 48135">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8" name="Rectangle 4813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29" name="Rectangle 1"/>
          <p:cNvSpPr>
            <a:spLocks noChangeArrowheads="1"/>
          </p:cNvSpPr>
          <p:nvPr/>
        </p:nvSpPr>
        <p:spPr bwMode="auto">
          <a:xfrm>
            <a:off x="1155548" y="2217343"/>
            <a:ext cx="9880893" cy="3959619"/>
          </a:xfrm>
          <a:prstGeom prst="rect">
            <a:avLst/>
          </a:prstGeom>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sz="2400" b="1" i="0" u="none" strike="noStrike" cap="none" normalizeH="0" baseline="0">
                <a:ln>
                  <a:noFill/>
                </a:ln>
                <a:effectLst/>
              </a:rPr>
              <a:t>n_estimators</a:t>
            </a:r>
            <a:r>
              <a:rPr kumimoji="0" lang="en-US" sz="2400" b="0" i="0" u="none" strike="noStrike" cap="none" normalizeH="0" baseline="0">
                <a:ln>
                  <a:noFill/>
                </a:ln>
                <a:effectLst/>
              </a:rPr>
              <a:t>: The number of trees in the forest. Default is 100. This is the number of trees you want to build before taking the maximum voting or averages of predictions. Higher number of trees gives you better performance but makes your code slower. You should choose as high value as your processor can handle because this makes your predictions stronger and more stable.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sz="24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sz="2400" b="1" i="0" u="none" strike="noStrike" cap="none" normalizeH="0" baseline="0">
                <a:ln>
                  <a:noFill/>
                </a:ln>
                <a:effectLst/>
              </a:rPr>
              <a:t>Criterion</a:t>
            </a:r>
            <a:r>
              <a:rPr kumimoji="0" lang="en-US" sz="2400" b="0" i="0" u="none" strike="noStrike" cap="none" normalizeH="0" baseline="0">
                <a:ln>
                  <a:noFill/>
                </a:ln>
                <a:effectLst/>
              </a:rPr>
              <a:t>: </a:t>
            </a:r>
            <a:r>
              <a:rPr lang="en-US" sz="2400"/>
              <a:t>It is the function to measure the quality of a split. Supported criteria are “gini” for the Gini impurity and “entropy” for the information gain </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6317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11" name="Rectangle 4711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621629" y="640080"/>
            <a:ext cx="4225290" cy="557881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a:solidFill>
                  <a:srgbClr val="FFFFFF"/>
                </a:solidFill>
                <a:latin typeface="+mj-lt"/>
                <a:ea typeface="+mj-ea"/>
                <a:cs typeface="+mj-cs"/>
              </a:rPr>
              <a:t>Parameters of Random Forests</a:t>
            </a:r>
            <a:endParaRPr lang="en-US" sz="4400" kern="1200">
              <a:solidFill>
                <a:srgbClr val="FFFFFF"/>
              </a:solidFill>
              <a:latin typeface="+mj-lt"/>
              <a:ea typeface="+mj-ea"/>
              <a:cs typeface="+mj-cs"/>
            </a:endParaRPr>
          </a:p>
        </p:txBody>
      </p:sp>
      <p:sp>
        <p:nvSpPr>
          <p:cNvPr id="47105" name="Rectangle 1"/>
          <p:cNvSpPr>
            <a:spLocks noChangeArrowheads="1"/>
          </p:cNvSpPr>
          <p:nvPr/>
        </p:nvSpPr>
        <p:spPr bwMode="auto">
          <a:xfrm>
            <a:off x="6096000" y="639763"/>
            <a:ext cx="5459413" cy="2635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0"/>
              </a:spcBef>
              <a:spcAft>
                <a:spcPts val="60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max_depth</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US" sz="2400">
                <a:solidFill>
                  <a:srgbClr val="212529"/>
                </a:solidFill>
                <a:latin typeface="Times New Roman" pitchFamily="18" charset="0"/>
                <a:ea typeface="Times New Roman" pitchFamily="18" charset="0"/>
                <a:cs typeface="Times New Roman" pitchFamily="18" charset="0"/>
              </a:rPr>
              <a:t>The maximum depth of the tree. If None, then nodes are expanded until all leaves are pure or until all leaves contain less than min_samples_split samples. </a:t>
            </a:r>
            <a:r>
              <a:rPr kumimoji="0" lang="en-US" sz="2400" b="0" i="0" u="none" strike="noStrike" cap="none" normalizeH="0" baseline="0">
                <a:ln>
                  <a:noFill/>
                </a:ln>
                <a:solidFill>
                  <a:srgbClr val="212529"/>
                </a:solidFill>
                <a:effectLst/>
                <a:latin typeface="Times New Roman" pitchFamily="18" charset="0"/>
                <a:ea typeface="Times New Roman" pitchFamily="18" charset="0"/>
                <a:cs typeface="Times New Roman" pitchFamily="18" charset="0"/>
              </a:rPr>
              <a:t>While creating Decision Tress for its subset, each decision tree is created to its complete depth by default.</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7106" name="Rectangle 2"/>
          <p:cNvSpPr>
            <a:spLocks noChangeArrowheads="1"/>
          </p:cNvSpPr>
          <p:nvPr/>
        </p:nvSpPr>
        <p:spPr bwMode="auto">
          <a:xfrm>
            <a:off x="6096000" y="3343275"/>
            <a:ext cx="5459413" cy="2874963"/>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0"/>
              </a:spcBef>
              <a:spcAft>
                <a:spcPts val="600"/>
              </a:spcAft>
              <a:buClrTx/>
              <a:buSzTx/>
              <a:buFontTx/>
              <a:buNone/>
              <a:tabLst/>
            </a:pPr>
            <a:r>
              <a:rPr kumimoji="0" lang="en-US" sz="2400" b="1" i="0" u="none" strike="noStrike" cap="none" normalizeH="0" baseline="0" err="1">
                <a:ln>
                  <a:noFill/>
                </a:ln>
                <a:solidFill>
                  <a:srgbClr val="212529"/>
                </a:solidFill>
                <a:effectLst/>
                <a:latin typeface="Arial" pitchFamily="34" charset="0"/>
                <a:ea typeface="Times New Roman" pitchFamily="18" charset="0"/>
                <a:cs typeface="Arial" pitchFamily="34" charset="0"/>
              </a:rPr>
              <a:t>min_samples_leaf</a:t>
            </a:r>
            <a:r>
              <a:rPr lang="en-US" sz="2400">
                <a:solidFill>
                  <a:srgbClr val="212529"/>
                </a:solidFill>
                <a:latin typeface="Times New Roman" pitchFamily="18" charset="0"/>
                <a:ea typeface="Times New Roman" pitchFamily="18" charset="0"/>
                <a:cs typeface="Times New Roman" pitchFamily="18" charset="0"/>
              </a:rPr>
              <a:t>: The minimum number of samples required to be at a leaf node. A split point at any depth will only be considered if it leaves at least </a:t>
            </a:r>
            <a:r>
              <a:rPr lang="en-US" sz="2400" err="1">
                <a:solidFill>
                  <a:srgbClr val="212529"/>
                </a:solidFill>
                <a:latin typeface="Times New Roman" pitchFamily="18" charset="0"/>
                <a:ea typeface="Times New Roman" pitchFamily="18" charset="0"/>
                <a:cs typeface="Times New Roman" pitchFamily="18" charset="0"/>
              </a:rPr>
              <a:t>min_samples_leaf</a:t>
            </a:r>
            <a:r>
              <a:rPr lang="en-US" sz="2400">
                <a:solidFill>
                  <a:srgbClr val="212529"/>
                </a:solidFill>
                <a:latin typeface="Times New Roman" pitchFamily="18" charset="0"/>
                <a:ea typeface="Times New Roman" pitchFamily="18" charset="0"/>
                <a:cs typeface="Times New Roman" pitchFamily="18" charset="0"/>
              </a:rPr>
              <a:t> training samples in each of the left and right branches. This may have the effect of smoothing the model, especially in regression.</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5229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4" name="Rectangle 4301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6" name="Oval 4301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Advantages</a:t>
            </a:r>
          </a:p>
          <a:p>
            <a:pPr>
              <a:lnSpc>
                <a:spcPct val="90000"/>
              </a:lnSpc>
              <a:spcBef>
                <a:spcPct val="0"/>
              </a:spcBef>
              <a:spcAft>
                <a:spcPts val="600"/>
              </a:spcAft>
            </a:pPr>
            <a:r>
              <a:rPr lang="en-US" sz="4400" kern="1200">
                <a:solidFill>
                  <a:srgbClr val="FFFFFF"/>
                </a:solidFill>
                <a:latin typeface="+mj-lt"/>
                <a:ea typeface="+mj-ea"/>
                <a:cs typeface="+mj-cs"/>
              </a:rPr>
              <a:t>of </a:t>
            </a:r>
          </a:p>
          <a:p>
            <a:pPr>
              <a:lnSpc>
                <a:spcPct val="90000"/>
              </a:lnSpc>
              <a:spcBef>
                <a:spcPct val="0"/>
              </a:spcBef>
              <a:spcAft>
                <a:spcPts val="600"/>
              </a:spcAft>
            </a:pPr>
            <a:r>
              <a:rPr lang="en-US" sz="4400" kern="1200">
                <a:solidFill>
                  <a:srgbClr val="FFFFFF"/>
                </a:solidFill>
                <a:latin typeface="+mj-lt"/>
                <a:ea typeface="+mj-ea"/>
                <a:cs typeface="+mj-cs"/>
              </a:rPr>
              <a:t>Random</a:t>
            </a:r>
          </a:p>
          <a:p>
            <a:pPr>
              <a:lnSpc>
                <a:spcPct val="90000"/>
              </a:lnSpc>
              <a:spcBef>
                <a:spcPct val="0"/>
              </a:spcBef>
              <a:spcAft>
                <a:spcPts val="600"/>
              </a:spcAft>
            </a:pPr>
            <a:r>
              <a:rPr lang="en-US" sz="4400" kern="1200">
                <a:solidFill>
                  <a:srgbClr val="FFFFFF"/>
                </a:solidFill>
                <a:latin typeface="+mj-lt"/>
                <a:ea typeface="+mj-ea"/>
                <a:cs typeface="+mj-cs"/>
              </a:rPr>
              <a:t>Forests</a:t>
            </a:r>
          </a:p>
        </p:txBody>
      </p:sp>
      <p:sp>
        <p:nvSpPr>
          <p:cNvPr id="43018" name="Arc 4301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3020" name="Oval 4301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009" name="Rectangle 1"/>
          <p:cNvSpPr>
            <a:spLocks noChangeArrowheads="1"/>
          </p:cNvSpPr>
          <p:nvPr/>
        </p:nvSpPr>
        <p:spPr bwMode="auto">
          <a:xfrm>
            <a:off x="5370153" y="1526033"/>
            <a:ext cx="5536397" cy="3935281"/>
          </a:xfrm>
          <a:prstGeom prst="rect">
            <a:avLst/>
          </a:prstGeom>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It has an effective method for estimating missing data and maintains accuracy when a large proportion of the data are missing.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 It has methods for balancing errors in data sets where classes are imbalanced.</a:t>
            </a:r>
            <a:endParaRPr kumimoji="0" lang="en-US" b="0" i="0" u="none" strike="noStrike" cap="none" normalizeH="0" baseline="0">
              <a:ln>
                <a:noFill/>
              </a:ln>
              <a:effectLst/>
              <a:sym typeface="Symbol" pitchFamily="18" charset="2"/>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  </a:t>
            </a:r>
            <a:r>
              <a:rPr kumimoji="0" lang="en-US" b="0" i="0" u="none" strike="noStrike" cap="none" normalizeH="0" baseline="0">
                <a:ln>
                  <a:noFill/>
                </a:ln>
                <a:effectLst/>
                <a:sym typeface="Symbol" pitchFamily="18" charset="2"/>
              </a:rPr>
              <a:t>The capabilities of the above can be extended to unlabeled data, leading to unsupervised clustering, data views and outlier detection. </a:t>
            </a:r>
          </a:p>
        </p:txBody>
      </p:sp>
    </p:spTree>
    <p:extLst>
      <p:ext uri="{BB962C8B-B14F-4D97-AF65-F5344CB8AC3E}">
        <p14:creationId xmlns:p14="http://schemas.microsoft.com/office/powerpoint/2010/main" val="297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73" name="Rectangle 45072">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75" name="Rectangle: Rounded Corners 45074">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Disadvantages</a:t>
            </a:r>
          </a:p>
          <a:p>
            <a:pPr>
              <a:lnSpc>
                <a:spcPct val="90000"/>
              </a:lnSpc>
              <a:spcBef>
                <a:spcPct val="0"/>
              </a:spcBef>
              <a:spcAft>
                <a:spcPts val="600"/>
              </a:spcAft>
            </a:pPr>
            <a:r>
              <a:rPr lang="en-US" sz="4400" kern="1200">
                <a:solidFill>
                  <a:srgbClr val="FFFFFF"/>
                </a:solidFill>
                <a:latin typeface="+mj-lt"/>
                <a:ea typeface="+mj-ea"/>
                <a:cs typeface="+mj-cs"/>
              </a:rPr>
              <a:t>of </a:t>
            </a:r>
          </a:p>
          <a:p>
            <a:pPr>
              <a:lnSpc>
                <a:spcPct val="90000"/>
              </a:lnSpc>
              <a:spcBef>
                <a:spcPct val="0"/>
              </a:spcBef>
              <a:spcAft>
                <a:spcPts val="600"/>
              </a:spcAft>
            </a:pPr>
            <a:r>
              <a:rPr lang="en-US" sz="4400" kern="1200">
                <a:solidFill>
                  <a:srgbClr val="FFFFFF"/>
                </a:solidFill>
                <a:latin typeface="+mj-lt"/>
                <a:ea typeface="+mj-ea"/>
                <a:cs typeface="+mj-cs"/>
              </a:rPr>
              <a:t>Random</a:t>
            </a:r>
          </a:p>
          <a:p>
            <a:pPr>
              <a:lnSpc>
                <a:spcPct val="90000"/>
              </a:lnSpc>
              <a:spcBef>
                <a:spcPct val="0"/>
              </a:spcBef>
              <a:spcAft>
                <a:spcPts val="600"/>
              </a:spcAft>
            </a:pPr>
            <a:r>
              <a:rPr lang="en-US" sz="4400" kern="1200">
                <a:solidFill>
                  <a:srgbClr val="FFFFFF"/>
                </a:solidFill>
                <a:latin typeface="+mj-lt"/>
                <a:ea typeface="+mj-ea"/>
                <a:cs typeface="+mj-cs"/>
              </a:rPr>
              <a:t>Forests</a:t>
            </a:r>
          </a:p>
        </p:txBody>
      </p:sp>
      <p:sp>
        <p:nvSpPr>
          <p:cNvPr id="45077" name="Freeform: Shape 4507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78" name="Freeform: Shape 4507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9" name="Freeform: Shape 4507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b="0" i="0" u="none" strike="noStrike" cap="none" normalizeH="0" baseline="0" dirty="0">
                <a:ln>
                  <a:noFill/>
                </a:ln>
                <a:effectLst/>
                <a:sym typeface="Symbol" pitchFamily="18" charset="2"/>
              </a:rPr>
              <a:t></a:t>
            </a:r>
            <a:r>
              <a:rPr kumimoji="0" lang="en-US" b="0" i="0" u="none" strike="noStrike" cap="none" normalizeH="0" baseline="0" dirty="0">
                <a:ln>
                  <a:noFill/>
                </a:ln>
                <a:effectLst/>
              </a:rPr>
              <a:t>It surely does a good job at classification but not as good as for regression problem as it does not give precise continuous nature predictions. In case of regression, it doesn’t predict beyond the range in the training data, and that they may over-fit data sets that are particularly noisy. </a:t>
            </a:r>
          </a:p>
          <a:p>
            <a:pPr marR="0" lvl="0" fontAlgn="base">
              <a:lnSpc>
                <a:spcPct val="90000"/>
              </a:lnSpc>
              <a:spcBef>
                <a:spcPct val="0"/>
              </a:spcBef>
              <a:spcAft>
                <a:spcPts val="600"/>
              </a:spcAft>
              <a:buClrTx/>
              <a:buSzTx/>
              <a:tabLst/>
            </a:pPr>
            <a:endParaRPr kumimoji="0" lang="en-US" b="0" i="0" u="none" strike="noStrike" cap="none" normalizeH="0" baseline="0" dirty="0">
              <a:ln>
                <a:noFill/>
              </a:ln>
              <a:effectLst/>
              <a:sym typeface="Symbol" pitchFamily="18" charset="2"/>
            </a:endParaRPr>
          </a:p>
          <a:p>
            <a:pPr marR="0" lvl="0" fontAlgn="base">
              <a:lnSpc>
                <a:spcPct val="90000"/>
              </a:lnSpc>
              <a:spcBef>
                <a:spcPct val="0"/>
              </a:spcBef>
              <a:spcAft>
                <a:spcPts val="600"/>
              </a:spcAft>
              <a:buClrTx/>
              <a:buSzTx/>
              <a:tabLst/>
            </a:pPr>
            <a:r>
              <a:rPr kumimoji="0" lang="en-US" b="0" i="0" u="none" strike="noStrike" cap="none" normalizeH="0" baseline="0" dirty="0">
                <a:ln>
                  <a:noFill/>
                </a:ln>
                <a:effectLst/>
                <a:sym typeface="Symbol" pitchFamily="18" charset="2"/>
              </a:rPr>
              <a:t></a:t>
            </a:r>
            <a:r>
              <a:rPr kumimoji="0" lang="en-US" b="0" i="0" u="none" strike="noStrike" cap="none" normalizeH="0" baseline="0" dirty="0">
                <a:ln>
                  <a:noFill/>
                </a:ln>
                <a:effectLst/>
              </a:rPr>
              <a:t>Random Forest can feel like a black box approach for statistical modelers – you have very little control on what the model does. You can at best – try different parameters and random seeds.</a:t>
            </a:r>
            <a:endParaRPr kumimoji="0" lang="en-US" b="0" i="0" u="none" strike="noStrike" cap="none" normalizeH="0" baseline="0" dirty="0">
              <a:ln>
                <a:noFill/>
              </a:ln>
              <a:effectLst/>
              <a:sym typeface="Symbol" pitchFamily="18" charset="2"/>
            </a:endParaRPr>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33446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2" name="Rectangle 4506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4" name="Rectangle: Rounded Corners 4506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Boosting</a:t>
            </a:r>
          </a:p>
        </p:txBody>
      </p:sp>
      <p:sp>
        <p:nvSpPr>
          <p:cNvPr id="45066" name="Freeform: Shape 4506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68" name="Freeform: Shape 4506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0" name="Freeform: Shape 4506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a:lnSpc>
                <a:spcPct val="90000"/>
              </a:lnSpc>
              <a:spcAft>
                <a:spcPts val="600"/>
              </a:spcAft>
            </a:pPr>
            <a:r>
              <a:rPr lang="en-US" b="1" dirty="0"/>
              <a:t>Boosting works a little differently from Bagging . </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Boosting is a sequential process, where each subsequent model attempts to correct the errors of the previous model. The succeeding models are dependent on the previous model.</a:t>
            </a:r>
          </a:p>
          <a:p>
            <a:pPr indent="-228600">
              <a:lnSpc>
                <a:spcPct val="90000"/>
              </a:lnSpc>
              <a:spcAft>
                <a:spcPts val="600"/>
              </a:spcAft>
              <a:buFont typeface="Arial" panose="020B0604020202020204" pitchFamily="34" charset="0"/>
              <a:buChar char="•"/>
            </a:pPr>
            <a:endParaRPr lang="en-US" dirty="0"/>
          </a:p>
          <a:p>
            <a:pPr indent="-228600">
              <a:lnSpc>
                <a:spcPct val="90000"/>
              </a:lnSpc>
              <a:spcBef>
                <a:spcPct val="0"/>
              </a:spcBef>
              <a:spcAft>
                <a:spcPts val="600"/>
              </a:spcAft>
              <a:buFont typeface="Arial" panose="020B0604020202020204" pitchFamily="34" charset="0"/>
              <a:buChar char="•"/>
            </a:pPr>
            <a:endParaRPr lang="en-US" dirty="0"/>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38943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10" name="Rectangle 4710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12" name="Freeform: Shape 471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How Boosting works ?</a:t>
            </a:r>
          </a:p>
        </p:txBody>
      </p:sp>
      <p:sp>
        <p:nvSpPr>
          <p:cNvPr id="47114" name="Arc 471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105" name="Rectangle 1"/>
          <p:cNvSpPr>
            <a:spLocks noChangeArrowheads="1"/>
          </p:cNvSpPr>
          <p:nvPr/>
        </p:nvSpPr>
        <p:spPr bwMode="auto">
          <a:xfrm>
            <a:off x="838200" y="1825625"/>
            <a:ext cx="10515600" cy="4351338"/>
          </a:xfrm>
          <a:prstGeom prst="rect">
            <a:avLst/>
          </a:prstGeom>
        </p:spPr>
        <p:txBody>
          <a:bodyPr vert="horz" lIns="91440" tIns="45720" rIns="91440" bIns="45720" numCol="1" rtlCol="0" anchorCtr="0" compatLnSpc="1">
            <a:prstTxWarp prst="textNoShape">
              <a:avLst/>
            </a:prstTxWarp>
            <a:normAutofit/>
          </a:bodyPr>
          <a:lstStyle/>
          <a:p>
            <a:pPr fontAlgn="base">
              <a:lnSpc>
                <a:spcPct val="90000"/>
              </a:lnSpc>
              <a:spcBef>
                <a:spcPct val="0"/>
              </a:spcBef>
              <a:spcAft>
                <a:spcPts val="600"/>
              </a:spcAft>
            </a:pPr>
            <a:r>
              <a:rPr lang="en-US" dirty="0"/>
              <a:t>Boosting works in the following steps :</a:t>
            </a:r>
          </a:p>
          <a:p>
            <a:pPr>
              <a:lnSpc>
                <a:spcPct val="90000"/>
              </a:lnSpc>
              <a:spcBef>
                <a:spcPct val="0"/>
              </a:spcBef>
              <a:spcAft>
                <a:spcPts val="600"/>
              </a:spcAft>
            </a:pPr>
            <a:r>
              <a:rPr lang="en-US" dirty="0"/>
              <a:t>1. All the data points of the dataset are given equal weights in the first step . </a:t>
            </a:r>
          </a:p>
          <a:p>
            <a:pPr>
              <a:lnSpc>
                <a:spcPct val="90000"/>
              </a:lnSpc>
              <a:spcBef>
                <a:spcPct val="0"/>
              </a:spcBef>
              <a:spcAft>
                <a:spcPts val="600"/>
              </a:spcAft>
            </a:pPr>
            <a:r>
              <a:rPr lang="en-US" b="1" dirty="0"/>
              <a:t>As our dataset have 1490 datapoint , each will be given a weight suppose , 1/1490</a:t>
            </a:r>
          </a:p>
          <a:p>
            <a:pPr>
              <a:lnSpc>
                <a:spcPct val="90000"/>
              </a:lnSpc>
              <a:spcBef>
                <a:spcPct val="0"/>
              </a:spcBef>
              <a:spcAft>
                <a:spcPts val="600"/>
              </a:spcAft>
            </a:pPr>
            <a:endParaRPr lang="en-US" b="1" dirty="0"/>
          </a:p>
          <a:p>
            <a:pPr>
              <a:lnSpc>
                <a:spcPct val="90000"/>
              </a:lnSpc>
              <a:spcBef>
                <a:spcPct val="0"/>
              </a:spcBef>
              <a:spcAft>
                <a:spcPts val="600"/>
              </a:spcAft>
            </a:pPr>
            <a:r>
              <a:rPr lang="en-US" dirty="0"/>
              <a:t>2. Then , the model is build and predictions are made . </a:t>
            </a:r>
          </a:p>
          <a:p>
            <a:pPr>
              <a:lnSpc>
                <a:spcPct val="90000"/>
              </a:lnSpc>
              <a:spcBef>
                <a:spcPct val="0"/>
              </a:spcBef>
              <a:spcAft>
                <a:spcPts val="600"/>
              </a:spcAft>
            </a:pPr>
            <a:r>
              <a:rPr lang="en-US" dirty="0"/>
              <a:t>3. Then the error is calculated </a:t>
            </a:r>
            <a:r>
              <a:rPr lang="en-US" dirty="0" err="1"/>
              <a:t>i.e</a:t>
            </a:r>
            <a:r>
              <a:rPr lang="en-US" dirty="0"/>
              <a:t> the difference between the predicted and the actual values .</a:t>
            </a:r>
          </a:p>
          <a:p>
            <a:pPr>
              <a:lnSpc>
                <a:spcPct val="90000"/>
              </a:lnSpc>
              <a:spcBef>
                <a:spcPct val="0"/>
              </a:spcBef>
              <a:spcAft>
                <a:spcPts val="600"/>
              </a:spcAft>
            </a:pPr>
            <a:endParaRPr lang="en-US" dirty="0"/>
          </a:p>
          <a:p>
            <a:pPr>
              <a:lnSpc>
                <a:spcPct val="90000"/>
              </a:lnSpc>
              <a:spcBef>
                <a:spcPct val="0"/>
              </a:spcBef>
              <a:spcAft>
                <a:spcPts val="600"/>
              </a:spcAft>
            </a:pPr>
            <a:r>
              <a:rPr lang="en-US" dirty="0"/>
              <a:t>4 . The data points which is incorrectly predicted is given a new and a higher weight . Another model is created , predictions are made and Errors are calculated .</a:t>
            </a:r>
          </a:p>
          <a:p>
            <a:pPr>
              <a:lnSpc>
                <a:spcPct val="90000"/>
              </a:lnSpc>
              <a:spcBef>
                <a:spcPct val="0"/>
              </a:spcBef>
              <a:spcAft>
                <a:spcPts val="600"/>
              </a:spcAft>
            </a:pPr>
            <a:endParaRPr lang="en-US" dirty="0"/>
          </a:p>
          <a:p>
            <a:pPr>
              <a:lnSpc>
                <a:spcPct val="90000"/>
              </a:lnSpc>
              <a:spcBef>
                <a:spcPct val="0"/>
              </a:spcBef>
              <a:spcAft>
                <a:spcPts val="600"/>
              </a:spcAft>
            </a:pPr>
            <a:r>
              <a:rPr lang="en-US" dirty="0"/>
              <a:t>Similarly, multiple models are created, each correcting the errors of the previous model.</a:t>
            </a:r>
          </a:p>
          <a:p>
            <a:pPr>
              <a:lnSpc>
                <a:spcPct val="90000"/>
              </a:lnSpc>
              <a:spcBef>
                <a:spcPct val="0"/>
              </a:spcBef>
              <a:spcAft>
                <a:spcPts val="600"/>
              </a:spcAft>
            </a:pPr>
            <a:r>
              <a:rPr lang="en-US" b="1" dirty="0"/>
              <a:t>The final model is the weighted mean of all the models.</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49994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2">
            <a:extLst>
              <a:ext uri="{FF2B5EF4-FFF2-40B4-BE49-F238E27FC236}">
                <a16:creationId xmlns:a16="http://schemas.microsoft.com/office/drawing/2014/main" id="{75F5ED11-058A-4C2F-9E7D-4BB70E387EAB}"/>
              </a:ext>
            </a:extLst>
          </p:cNvPr>
          <p:cNvSpPr>
            <a:spLocks noGrp="1"/>
          </p:cNvSpPr>
          <p:nvPr>
            <p:ph type="title"/>
          </p:nvPr>
        </p:nvSpPr>
        <p:spPr>
          <a:xfrm>
            <a:off x="2142994" y="386002"/>
            <a:ext cx="6893491" cy="553125"/>
          </a:xfrm>
        </p:spPr>
        <p:txBody>
          <a:bodyPr/>
          <a:lstStyle/>
          <a:p>
            <a:r>
              <a:rPr lang="en-GB" sz="2600" b="1" dirty="0">
                <a:latin typeface="Calibri"/>
                <a:cs typeface="Calibri Light"/>
              </a:rPr>
              <a:t>Let's see the working of Boosting with a </a:t>
            </a:r>
            <a:r>
              <a:rPr lang="en-GB" sz="2600" b="1">
                <a:latin typeface="Calibri"/>
                <a:cs typeface="Calibri Light"/>
              </a:rPr>
              <a:t>diagram</a:t>
            </a:r>
            <a:endParaRPr lang="en-GB" sz="2600" b="1">
              <a:latin typeface="Calibri"/>
              <a:cs typeface="Calibri"/>
            </a:endParaRPr>
          </a:p>
        </p:txBody>
      </p:sp>
      <p:pic>
        <p:nvPicPr>
          <p:cNvPr id="2" name="Picture 3" descr="Diagram, box and whisker chart&#10;&#10;Description automatically generated">
            <a:extLst>
              <a:ext uri="{FF2B5EF4-FFF2-40B4-BE49-F238E27FC236}">
                <a16:creationId xmlns:a16="http://schemas.microsoft.com/office/drawing/2014/main" id="{0D64485D-022A-4E71-9EBF-4558342A02A0}"/>
              </a:ext>
            </a:extLst>
          </p:cNvPr>
          <p:cNvPicPr>
            <a:picLocks noChangeAspect="1"/>
          </p:cNvPicPr>
          <p:nvPr/>
        </p:nvPicPr>
        <p:blipFill>
          <a:blip r:embed="rId2"/>
          <a:stretch>
            <a:fillRect/>
          </a:stretch>
        </p:blipFill>
        <p:spPr>
          <a:xfrm>
            <a:off x="382044" y="1560057"/>
            <a:ext cx="6281802" cy="4416375"/>
          </a:xfrm>
          <a:prstGeom prst="rect">
            <a:avLst/>
          </a:prstGeom>
        </p:spPr>
      </p:pic>
      <p:sp>
        <p:nvSpPr>
          <p:cNvPr id="5" name="TextBox 4">
            <a:extLst>
              <a:ext uri="{FF2B5EF4-FFF2-40B4-BE49-F238E27FC236}">
                <a16:creationId xmlns:a16="http://schemas.microsoft.com/office/drawing/2014/main" id="{B4571B7F-37C3-459B-A5F8-E7EFDB609559}"/>
              </a:ext>
            </a:extLst>
          </p:cNvPr>
          <p:cNvSpPr txBox="1"/>
          <p:nvPr/>
        </p:nvSpPr>
        <p:spPr>
          <a:xfrm>
            <a:off x="6547851" y="1495686"/>
            <a:ext cx="499788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In this diagram , we have two classes + and – and D1 is our first model , where all the data points are </a:t>
            </a:r>
            <a:r>
              <a:rPr lang="en-GB">
                <a:cs typeface="Calibri"/>
              </a:rPr>
              <a:t>assigned equal weights . </a:t>
            </a:r>
          </a:p>
          <a:p>
            <a:pPr marL="285750" indent="-285750">
              <a:buFont typeface="Arial"/>
              <a:buChar char="•"/>
            </a:pPr>
            <a:r>
              <a:rPr lang="en-GB" dirty="0">
                <a:cs typeface="Calibri"/>
              </a:rPr>
              <a:t> In D1 three + datapoints are misclassified (as seen in the D1 box)</a:t>
            </a:r>
          </a:p>
          <a:p>
            <a:pPr marL="285750" indent="-285750">
              <a:buFont typeface="Arial"/>
              <a:buChar char="•"/>
            </a:pPr>
            <a:r>
              <a:rPr lang="en-GB">
                <a:cs typeface="Calibri"/>
              </a:rPr>
              <a:t>So, while creating second model these three + </a:t>
            </a:r>
            <a:r>
              <a:rPr lang="en-GB" dirty="0">
                <a:cs typeface="Calibri"/>
              </a:rPr>
              <a:t>datapoints are assigned higher weights and we can see in D2 , after assigning higher weights they are correclty classified .</a:t>
            </a:r>
          </a:p>
          <a:p>
            <a:pPr marL="285750" indent="-285750">
              <a:buFont typeface="Arial"/>
              <a:buChar char="•"/>
            </a:pPr>
            <a:r>
              <a:rPr lang="en-GB">
                <a:cs typeface="Calibri"/>
              </a:rPr>
              <a:t>But again in D2 I.e model 2 , three – datapoints are incorrectly classified so they will be assigned with higher weights for proper classification </a:t>
            </a:r>
          </a:p>
          <a:p>
            <a:pPr marL="285750" indent="-285750">
              <a:buFont typeface="Arial"/>
              <a:buChar char="•"/>
            </a:pPr>
            <a:r>
              <a:rPr lang="en-GB">
                <a:cs typeface="Calibri"/>
              </a:rPr>
              <a:t>In D3 the previously incorreclty classifed points are classified correclty .</a:t>
            </a:r>
            <a:endParaRPr lang="en-GB" dirty="0">
              <a:cs typeface="Calibri"/>
            </a:endParaRPr>
          </a:p>
          <a:p>
            <a:endParaRPr lang="en-GB" dirty="0">
              <a:cs typeface="Calibri"/>
            </a:endParaRPr>
          </a:p>
          <a:p>
            <a:pPr>
              <a:buFont typeface="Arial"/>
            </a:pPr>
            <a:r>
              <a:rPr lang="en-GB" dirty="0">
                <a:cs typeface="Calibri"/>
              </a:rPr>
              <a:t>In the D4 model , all the previous models are </a:t>
            </a:r>
            <a:r>
              <a:rPr lang="en-GB">
                <a:cs typeface="Calibri"/>
              </a:rPr>
              <a:t>combined to form a strong correct prediction</a:t>
            </a:r>
            <a:endParaRPr lang="en-GB" dirty="0">
              <a:cs typeface="Calibri"/>
            </a:endParaRPr>
          </a:p>
        </p:txBody>
      </p:sp>
    </p:spTree>
    <p:extLst>
      <p:ext uri="{BB962C8B-B14F-4D97-AF65-F5344CB8AC3E}">
        <p14:creationId xmlns:p14="http://schemas.microsoft.com/office/powerpoint/2010/main" val="143869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977595" y="1816100"/>
            <a:ext cx="3006090" cy="2842260"/>
          </a:xfrm>
          <a:prstGeom prst="rect">
            <a:avLst/>
          </a:prstGeom>
        </p:spPr>
        <p:txBody>
          <a:bodyPr vert="horz" wrap="square" lIns="0" tIns="113030" rIns="0" bIns="0" rtlCol="0">
            <a:spAutoFit/>
          </a:bodyPr>
          <a:lstStyle/>
          <a:p>
            <a:pPr marL="12700" marR="5080" algn="ctr">
              <a:lnSpc>
                <a:spcPct val="90000"/>
              </a:lnSpc>
              <a:spcBef>
                <a:spcPts val="890"/>
              </a:spcBef>
              <a:tabLst>
                <a:tab pos="2212340" algn="l"/>
              </a:tabLst>
            </a:pPr>
            <a:r>
              <a:rPr sz="6600" spc="-95" dirty="0">
                <a:solidFill>
                  <a:srgbClr val="FFFFFF"/>
                </a:solidFill>
                <a:latin typeface="Times New Roman"/>
                <a:cs typeface="Times New Roman"/>
              </a:rPr>
              <a:t>Types	</a:t>
            </a:r>
            <a:r>
              <a:rPr sz="6600" dirty="0">
                <a:solidFill>
                  <a:srgbClr val="FFFFFF"/>
                </a:solidFill>
                <a:latin typeface="Times New Roman"/>
                <a:cs typeface="Times New Roman"/>
              </a:rPr>
              <a:t>of </a:t>
            </a:r>
            <a:r>
              <a:rPr sz="6600" spc="-1635" dirty="0">
                <a:solidFill>
                  <a:srgbClr val="FFFFFF"/>
                </a:solidFill>
                <a:latin typeface="Times New Roman"/>
                <a:cs typeface="Times New Roman"/>
              </a:rPr>
              <a:t> </a:t>
            </a:r>
            <a:r>
              <a:rPr sz="6600" dirty="0">
                <a:solidFill>
                  <a:srgbClr val="FFFFFF"/>
                </a:solidFill>
                <a:latin typeface="Times New Roman"/>
                <a:cs typeface="Times New Roman"/>
              </a:rPr>
              <a:t>Decision  </a:t>
            </a:r>
            <a:r>
              <a:rPr sz="6600" spc="-50" dirty="0">
                <a:solidFill>
                  <a:srgbClr val="FFFFFF"/>
                </a:solidFill>
                <a:latin typeface="Times New Roman"/>
                <a:cs typeface="Times New Roman"/>
              </a:rPr>
              <a:t>Trees</a:t>
            </a:r>
            <a:endParaRPr sz="6600">
              <a:latin typeface="Times New Roman"/>
              <a:cs typeface="Times New Roman"/>
            </a:endParaRPr>
          </a:p>
        </p:txBody>
      </p:sp>
      <p:sp>
        <p:nvSpPr>
          <p:cNvPr id="4" name="object 4"/>
          <p:cNvSpPr txBox="1">
            <a:spLocks noGrp="1"/>
          </p:cNvSpPr>
          <p:nvPr>
            <p:ph type="title"/>
          </p:nvPr>
        </p:nvSpPr>
        <p:spPr>
          <a:xfrm>
            <a:off x="5713603" y="1464944"/>
            <a:ext cx="5400040" cy="173228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41721"/>
                </a:solidFill>
                <a:latin typeface="Times New Roman"/>
                <a:cs typeface="Times New Roman"/>
              </a:rPr>
              <a:t>Categorical</a:t>
            </a:r>
            <a:r>
              <a:rPr sz="2800" b="1" spc="-70" dirty="0">
                <a:solidFill>
                  <a:srgbClr val="041721"/>
                </a:solidFill>
                <a:latin typeface="Times New Roman"/>
                <a:cs typeface="Times New Roman"/>
              </a:rPr>
              <a:t> </a:t>
            </a:r>
            <a:r>
              <a:rPr sz="2800" b="1" spc="-35" dirty="0">
                <a:solidFill>
                  <a:srgbClr val="041721"/>
                </a:solidFill>
                <a:latin typeface="Times New Roman"/>
                <a:cs typeface="Times New Roman"/>
              </a:rPr>
              <a:t>Variable</a:t>
            </a:r>
            <a:r>
              <a:rPr sz="2800" b="1" spc="-10" dirty="0">
                <a:solidFill>
                  <a:srgbClr val="041721"/>
                </a:solidFill>
                <a:latin typeface="Times New Roman"/>
                <a:cs typeface="Times New Roman"/>
              </a:rPr>
              <a:t> </a:t>
            </a:r>
            <a:r>
              <a:rPr sz="2800" b="1" spc="-5" dirty="0">
                <a:solidFill>
                  <a:srgbClr val="041721"/>
                </a:solidFill>
                <a:latin typeface="Times New Roman"/>
                <a:cs typeface="Times New Roman"/>
              </a:rPr>
              <a:t>Decision</a:t>
            </a:r>
            <a:r>
              <a:rPr sz="2800" b="1" spc="-55" dirty="0">
                <a:solidFill>
                  <a:srgbClr val="041721"/>
                </a:solidFill>
                <a:latin typeface="Times New Roman"/>
                <a:cs typeface="Times New Roman"/>
              </a:rPr>
              <a:t> </a:t>
            </a:r>
            <a:r>
              <a:rPr sz="2800" b="1" spc="-60" dirty="0">
                <a:solidFill>
                  <a:srgbClr val="041721"/>
                </a:solidFill>
                <a:latin typeface="Times New Roman"/>
                <a:cs typeface="Times New Roman"/>
              </a:rPr>
              <a:t>Tree: </a:t>
            </a:r>
            <a:r>
              <a:rPr sz="2800" b="1" spc="-685" dirty="0">
                <a:solidFill>
                  <a:srgbClr val="041721"/>
                </a:solidFill>
                <a:latin typeface="Times New Roman"/>
                <a:cs typeface="Times New Roman"/>
              </a:rPr>
              <a:t> </a:t>
            </a:r>
            <a:r>
              <a:rPr sz="2800" spc="-5" dirty="0">
                <a:solidFill>
                  <a:srgbClr val="041721"/>
                </a:solidFill>
                <a:latin typeface="Times New Roman"/>
                <a:cs typeface="Times New Roman"/>
              </a:rPr>
              <a:t>Decision </a:t>
            </a:r>
            <a:r>
              <a:rPr sz="2800" spc="-30" dirty="0">
                <a:solidFill>
                  <a:srgbClr val="041721"/>
                </a:solidFill>
                <a:latin typeface="Times New Roman"/>
                <a:cs typeface="Times New Roman"/>
              </a:rPr>
              <a:t>Tree </a:t>
            </a:r>
            <a:r>
              <a:rPr sz="2800" spc="-5" dirty="0">
                <a:solidFill>
                  <a:srgbClr val="041721"/>
                </a:solidFill>
                <a:latin typeface="Times New Roman"/>
                <a:cs typeface="Times New Roman"/>
              </a:rPr>
              <a:t>which has categorical </a:t>
            </a:r>
            <a:r>
              <a:rPr sz="2800" dirty="0">
                <a:solidFill>
                  <a:srgbClr val="041721"/>
                </a:solidFill>
                <a:latin typeface="Times New Roman"/>
                <a:cs typeface="Times New Roman"/>
              </a:rPr>
              <a:t> </a:t>
            </a:r>
            <a:r>
              <a:rPr sz="2800" spc="-10" dirty="0">
                <a:solidFill>
                  <a:srgbClr val="041721"/>
                </a:solidFill>
                <a:latin typeface="Times New Roman"/>
                <a:cs typeface="Times New Roman"/>
              </a:rPr>
              <a:t>target </a:t>
            </a:r>
            <a:r>
              <a:rPr sz="2800" spc="-5" dirty="0">
                <a:solidFill>
                  <a:srgbClr val="041721"/>
                </a:solidFill>
                <a:latin typeface="Times New Roman"/>
                <a:cs typeface="Times New Roman"/>
              </a:rPr>
              <a:t>variable then it called as </a:t>
            </a:r>
            <a:r>
              <a:rPr sz="2800" dirty="0">
                <a:solidFill>
                  <a:srgbClr val="041721"/>
                </a:solidFill>
                <a:latin typeface="Times New Roman"/>
                <a:cs typeface="Times New Roman"/>
              </a:rPr>
              <a:t> </a:t>
            </a:r>
            <a:r>
              <a:rPr sz="2800" spc="-5" dirty="0">
                <a:solidFill>
                  <a:srgbClr val="041721"/>
                </a:solidFill>
                <a:latin typeface="Times New Roman"/>
                <a:cs typeface="Times New Roman"/>
              </a:rPr>
              <a:t>categorical</a:t>
            </a:r>
            <a:r>
              <a:rPr sz="2800" spc="-25" dirty="0">
                <a:solidFill>
                  <a:srgbClr val="041721"/>
                </a:solidFill>
                <a:latin typeface="Times New Roman"/>
                <a:cs typeface="Times New Roman"/>
              </a:rPr>
              <a:t> </a:t>
            </a:r>
            <a:r>
              <a:rPr sz="2800" spc="-5" dirty="0">
                <a:solidFill>
                  <a:srgbClr val="041721"/>
                </a:solidFill>
                <a:latin typeface="Times New Roman"/>
                <a:cs typeface="Times New Roman"/>
              </a:rPr>
              <a:t>variable decision</a:t>
            </a:r>
            <a:r>
              <a:rPr sz="2800" spc="-25" dirty="0">
                <a:solidFill>
                  <a:srgbClr val="041721"/>
                </a:solidFill>
                <a:latin typeface="Times New Roman"/>
                <a:cs typeface="Times New Roman"/>
              </a:rPr>
              <a:t> </a:t>
            </a:r>
            <a:r>
              <a:rPr sz="2800" spc="-5" dirty="0">
                <a:solidFill>
                  <a:srgbClr val="041721"/>
                </a:solidFill>
                <a:latin typeface="Times New Roman"/>
                <a:cs typeface="Times New Roman"/>
              </a:rPr>
              <a:t>tree.</a:t>
            </a:r>
            <a:endParaRPr sz="2800">
              <a:latin typeface="Times New Roman"/>
              <a:cs typeface="Times New Roman"/>
            </a:endParaRPr>
          </a:p>
        </p:txBody>
      </p:sp>
      <p:sp>
        <p:nvSpPr>
          <p:cNvPr id="5" name="object 5"/>
          <p:cNvSpPr txBox="1"/>
          <p:nvPr/>
        </p:nvSpPr>
        <p:spPr>
          <a:xfrm>
            <a:off x="5713603" y="3599179"/>
            <a:ext cx="5527040" cy="173228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41721"/>
                </a:solidFill>
                <a:latin typeface="Times New Roman"/>
                <a:cs typeface="Times New Roman"/>
              </a:rPr>
              <a:t>Continuous </a:t>
            </a:r>
            <a:r>
              <a:rPr sz="2800" b="1" spc="-35" dirty="0">
                <a:solidFill>
                  <a:srgbClr val="041721"/>
                </a:solidFill>
                <a:latin typeface="Times New Roman"/>
                <a:cs typeface="Times New Roman"/>
              </a:rPr>
              <a:t>Variable </a:t>
            </a:r>
            <a:r>
              <a:rPr sz="2800" b="1" spc="-5" dirty="0">
                <a:solidFill>
                  <a:srgbClr val="041721"/>
                </a:solidFill>
                <a:latin typeface="Times New Roman"/>
                <a:cs typeface="Times New Roman"/>
              </a:rPr>
              <a:t>Decision </a:t>
            </a:r>
            <a:r>
              <a:rPr sz="2800" b="1" spc="-60" dirty="0">
                <a:solidFill>
                  <a:srgbClr val="041721"/>
                </a:solidFill>
                <a:latin typeface="Times New Roman"/>
                <a:cs typeface="Times New Roman"/>
              </a:rPr>
              <a:t>Tree: </a:t>
            </a:r>
            <a:r>
              <a:rPr sz="2800" b="1" spc="-55" dirty="0">
                <a:solidFill>
                  <a:srgbClr val="041721"/>
                </a:solidFill>
                <a:latin typeface="Times New Roman"/>
                <a:cs typeface="Times New Roman"/>
              </a:rPr>
              <a:t> </a:t>
            </a:r>
            <a:r>
              <a:rPr sz="2800" spc="-5" dirty="0">
                <a:solidFill>
                  <a:srgbClr val="041721"/>
                </a:solidFill>
                <a:latin typeface="Times New Roman"/>
                <a:cs typeface="Times New Roman"/>
              </a:rPr>
              <a:t>Decision </a:t>
            </a:r>
            <a:r>
              <a:rPr sz="2800" spc="-30" dirty="0">
                <a:solidFill>
                  <a:srgbClr val="041721"/>
                </a:solidFill>
                <a:latin typeface="Times New Roman"/>
                <a:cs typeface="Times New Roman"/>
              </a:rPr>
              <a:t>Tree </a:t>
            </a:r>
            <a:r>
              <a:rPr sz="2800" spc="-5" dirty="0">
                <a:solidFill>
                  <a:srgbClr val="041721"/>
                </a:solidFill>
                <a:latin typeface="Times New Roman"/>
                <a:cs typeface="Times New Roman"/>
              </a:rPr>
              <a:t>has continuous </a:t>
            </a:r>
            <a:r>
              <a:rPr sz="2800" spc="-10" dirty="0">
                <a:solidFill>
                  <a:srgbClr val="041721"/>
                </a:solidFill>
                <a:latin typeface="Times New Roman"/>
                <a:cs typeface="Times New Roman"/>
              </a:rPr>
              <a:t>target </a:t>
            </a:r>
            <a:r>
              <a:rPr sz="2800" spc="-5" dirty="0">
                <a:solidFill>
                  <a:srgbClr val="041721"/>
                </a:solidFill>
                <a:latin typeface="Times New Roman"/>
                <a:cs typeface="Times New Roman"/>
              </a:rPr>
              <a:t> variable then it is called as Continuous </a:t>
            </a:r>
            <a:r>
              <a:rPr sz="2800" spc="-685" dirty="0">
                <a:solidFill>
                  <a:srgbClr val="041721"/>
                </a:solidFill>
                <a:latin typeface="Times New Roman"/>
                <a:cs typeface="Times New Roman"/>
              </a:rPr>
              <a:t> </a:t>
            </a:r>
            <a:r>
              <a:rPr sz="2800" spc="-45" dirty="0">
                <a:solidFill>
                  <a:srgbClr val="041721"/>
                </a:solidFill>
                <a:latin typeface="Times New Roman"/>
                <a:cs typeface="Times New Roman"/>
              </a:rPr>
              <a:t>Variable</a:t>
            </a:r>
            <a:r>
              <a:rPr sz="2800" spc="-5" dirty="0">
                <a:solidFill>
                  <a:srgbClr val="041721"/>
                </a:solidFill>
                <a:latin typeface="Times New Roman"/>
                <a:cs typeface="Times New Roman"/>
              </a:rPr>
              <a:t> Decision</a:t>
            </a:r>
            <a:r>
              <a:rPr sz="2800" spc="-60" dirty="0">
                <a:solidFill>
                  <a:srgbClr val="041721"/>
                </a:solidFill>
                <a:latin typeface="Times New Roman"/>
                <a:cs typeface="Times New Roman"/>
              </a:rPr>
              <a:t> </a:t>
            </a:r>
            <a:r>
              <a:rPr sz="2800" spc="-25" dirty="0">
                <a:solidFill>
                  <a:srgbClr val="041721"/>
                </a:solidFill>
                <a:latin typeface="Times New Roman"/>
                <a:cs typeface="Times New Roman"/>
              </a:rPr>
              <a:t>Tree.</a:t>
            </a:r>
            <a:endParaRPr sz="28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2" name="Rectangle 4506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4" name="Rectangle: Rounded Corners 4506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XG Boost</a:t>
            </a:r>
          </a:p>
        </p:txBody>
      </p:sp>
      <p:sp>
        <p:nvSpPr>
          <p:cNvPr id="45066" name="Freeform: Shape 4506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68" name="Freeform: Shape 4506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0" name="Freeform: Shape 4506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a:lnSpc>
                <a:spcPct val="90000"/>
              </a:lnSpc>
              <a:spcAft>
                <a:spcPts val="600"/>
              </a:spcAft>
            </a:pPr>
            <a:r>
              <a:rPr lang="en-US" dirty="0"/>
              <a:t>XG Boost also known as</a:t>
            </a:r>
            <a:r>
              <a:rPr lang="en-US" b="1" dirty="0"/>
              <a:t> </a:t>
            </a:r>
            <a:r>
              <a:rPr lang="en-US" b="1" i="1" dirty="0"/>
              <a:t>“Extreme Gradient Boosting”</a:t>
            </a:r>
            <a:endParaRPr lang="en-US" dirty="0"/>
          </a:p>
          <a:p>
            <a:pPr>
              <a:lnSpc>
                <a:spcPct val="90000"/>
              </a:lnSpc>
              <a:spcAft>
                <a:spcPts val="600"/>
              </a:spcAft>
            </a:pPr>
            <a:r>
              <a:rPr lang="en-US" dirty="0"/>
              <a:t>The main aim of this algorithm is to increase the speed and efficiency of computation. </a:t>
            </a:r>
          </a:p>
          <a:p>
            <a:pPr>
              <a:lnSpc>
                <a:spcPct val="90000"/>
              </a:lnSpc>
              <a:spcAft>
                <a:spcPts val="600"/>
              </a:spcAft>
            </a:pPr>
            <a:endParaRPr lang="en-US" dirty="0"/>
          </a:p>
          <a:p>
            <a:pPr>
              <a:lnSpc>
                <a:spcPct val="90000"/>
              </a:lnSpc>
              <a:spcAft>
                <a:spcPts val="600"/>
              </a:spcAft>
            </a:pPr>
            <a:r>
              <a:rPr lang="en-US" dirty="0"/>
              <a:t>Features of the model : </a:t>
            </a:r>
          </a:p>
          <a:p>
            <a:pPr marL="114300">
              <a:lnSpc>
                <a:spcPct val="90000"/>
              </a:lnSpc>
              <a:spcAft>
                <a:spcPts val="600"/>
              </a:spcAft>
            </a:pPr>
            <a:r>
              <a:rPr lang="en-US" b="1" dirty="0"/>
              <a:t>Regularization</a:t>
            </a:r>
            <a:r>
              <a:rPr lang="en-US" dirty="0"/>
              <a:t>: This is considered to be a dominant factor of the </a:t>
            </a:r>
            <a:r>
              <a:rPr lang="en-US" dirty="0" err="1"/>
              <a:t>algorithm.Regularization</a:t>
            </a:r>
            <a:r>
              <a:rPr lang="en-US" dirty="0"/>
              <a:t> is a technique that is used to get rid of overfitting of the model. </a:t>
            </a:r>
          </a:p>
          <a:p>
            <a:pPr marL="114300">
              <a:lnSpc>
                <a:spcPct val="90000"/>
              </a:lnSpc>
              <a:spcAft>
                <a:spcPts val="600"/>
              </a:spcAft>
            </a:pPr>
            <a:r>
              <a:rPr lang="en-US" b="1" dirty="0"/>
              <a:t>Cross-Validation:</a:t>
            </a:r>
            <a:r>
              <a:rPr lang="en-US" dirty="0"/>
              <a:t> We use cross-validation by importing the function from </a:t>
            </a:r>
            <a:r>
              <a:rPr lang="en-US" dirty="0" err="1"/>
              <a:t>sklearn</a:t>
            </a:r>
            <a:r>
              <a:rPr lang="en-US" dirty="0"/>
              <a:t> but </a:t>
            </a:r>
            <a:r>
              <a:rPr lang="en-US" dirty="0" err="1"/>
              <a:t>XGboost</a:t>
            </a:r>
            <a:r>
              <a:rPr lang="en-US" dirty="0"/>
              <a:t> is enabled with inbuilt CV function .</a:t>
            </a:r>
          </a:p>
          <a:p>
            <a:pPr marL="114300">
              <a:lnSpc>
                <a:spcPct val="90000"/>
              </a:lnSpc>
              <a:spcAft>
                <a:spcPts val="600"/>
              </a:spcAft>
            </a:pPr>
            <a:r>
              <a:rPr lang="en-US" b="1" dirty="0"/>
              <a:t>Execution Speed </a:t>
            </a:r>
            <a:r>
              <a:rPr lang="en-US" dirty="0"/>
              <a:t>: </a:t>
            </a:r>
            <a:r>
              <a:rPr lang="en-US" dirty="0" err="1"/>
              <a:t>XGBoost</a:t>
            </a:r>
            <a:r>
              <a:rPr lang="en-US" dirty="0"/>
              <a:t> performs extreme optimization in terms of RAM utilization , CPU core utilization and cache utilization.</a:t>
            </a:r>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25327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080532" y="3055587"/>
            <a:ext cx="3439450" cy="757130"/>
          </a:xfrm>
          <a:prstGeom prst="rect">
            <a:avLst/>
          </a:prstGeom>
        </p:spPr>
        <p:txBody>
          <a:bodyPr wrap="square" lIns="91440" tIns="45720" rIns="91440" bIns="45720" anchor="t">
            <a:spAutoFit/>
          </a:bodyPr>
          <a:lstStyle/>
          <a:p>
            <a:pPr algn="ctr">
              <a:lnSpc>
                <a:spcPct val="90000"/>
              </a:lnSpc>
              <a:spcBef>
                <a:spcPct val="0"/>
              </a:spcBef>
              <a:spcAft>
                <a:spcPts val="600"/>
              </a:spcAft>
            </a:pPr>
            <a:r>
              <a:rPr lang="en-US" sz="4800">
                <a:solidFill>
                  <a:schemeClr val="bg1"/>
                </a:solidFill>
                <a:latin typeface="Bahnschrift SemiBold Condensed"/>
                <a:ea typeface="+mj-ea"/>
                <a:cs typeface="+mj-cs"/>
              </a:rPr>
              <a:t>XG Boost</a:t>
            </a:r>
            <a:endParaRPr lang="en-US" sz="4800" dirty="0">
              <a:solidFill>
                <a:schemeClr val="bg1"/>
              </a:solidFill>
              <a:latin typeface="Bahnschrift SemiBold Condensed" pitchFamily="34" charset="0"/>
              <a:ea typeface="+mj-ea"/>
              <a:cs typeface="+mj-cs"/>
            </a:endParaRPr>
          </a:p>
        </p:txBody>
      </p:sp>
      <p:sp>
        <p:nvSpPr>
          <p:cNvPr id="3" name="Title 2">
            <a:extLst>
              <a:ext uri="{FF2B5EF4-FFF2-40B4-BE49-F238E27FC236}">
                <a16:creationId xmlns:a16="http://schemas.microsoft.com/office/drawing/2014/main" id="{3D436629-5F67-4C63-86BA-9013828BF190}"/>
              </a:ext>
            </a:extLst>
          </p:cNvPr>
          <p:cNvSpPr>
            <a:spLocks noGrp="1"/>
          </p:cNvSpPr>
          <p:nvPr>
            <p:ph type="title"/>
          </p:nvPr>
        </p:nvSpPr>
        <p:spPr>
          <a:xfrm>
            <a:off x="4658638" y="292057"/>
            <a:ext cx="2561573" cy="1325563"/>
          </a:xfrm>
        </p:spPr>
        <p:txBody>
          <a:bodyPr>
            <a:normAutofit/>
          </a:bodyPr>
          <a:lstStyle/>
          <a:p>
            <a:r>
              <a:rPr lang="en-GB" sz="5000" b="1">
                <a:cs typeface="Calibri Light"/>
              </a:rPr>
              <a:t>XG Boost</a:t>
            </a:r>
          </a:p>
        </p:txBody>
      </p:sp>
      <p:pic>
        <p:nvPicPr>
          <p:cNvPr id="4" name="Picture 4" descr="Diagram&#10;&#10;Description automatically generated">
            <a:extLst>
              <a:ext uri="{FF2B5EF4-FFF2-40B4-BE49-F238E27FC236}">
                <a16:creationId xmlns:a16="http://schemas.microsoft.com/office/drawing/2014/main" id="{D712CD94-40DC-4A60-B5CF-0C2182CE5E6E}"/>
              </a:ext>
            </a:extLst>
          </p:cNvPr>
          <p:cNvPicPr>
            <a:picLocks noChangeAspect="1"/>
          </p:cNvPicPr>
          <p:nvPr/>
        </p:nvPicPr>
        <p:blipFill>
          <a:blip r:embed="rId2"/>
          <a:stretch>
            <a:fillRect/>
          </a:stretch>
        </p:blipFill>
        <p:spPr>
          <a:xfrm>
            <a:off x="486427" y="2118226"/>
            <a:ext cx="10634597" cy="3289602"/>
          </a:xfrm>
          <a:prstGeom prst="rect">
            <a:avLst/>
          </a:prstGeom>
        </p:spPr>
      </p:pic>
    </p:spTree>
    <p:extLst>
      <p:ext uri="{BB962C8B-B14F-4D97-AF65-F5344CB8AC3E}">
        <p14:creationId xmlns:p14="http://schemas.microsoft.com/office/powerpoint/2010/main" val="1255287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9791" y="269747"/>
            <a:ext cx="3194685" cy="581025"/>
          </a:xfrm>
          <a:prstGeom prst="rect">
            <a:avLst/>
          </a:prstGeom>
          <a:solidFill>
            <a:srgbClr val="4471C4"/>
          </a:solidFill>
          <a:ln w="12192">
            <a:solidFill>
              <a:srgbClr val="2E528F"/>
            </a:solidFill>
          </a:ln>
        </p:spPr>
        <p:txBody>
          <a:bodyPr vert="horz" wrap="square" lIns="0" tIns="137795" rIns="0" bIns="0" rtlCol="0">
            <a:spAutoFit/>
          </a:bodyPr>
          <a:lstStyle/>
          <a:p>
            <a:pPr marL="667385">
              <a:lnSpc>
                <a:spcPct val="100000"/>
              </a:lnSpc>
              <a:spcBef>
                <a:spcPts val="1085"/>
              </a:spcBef>
            </a:pPr>
            <a:r>
              <a:rPr spc="-15" dirty="0">
                <a:solidFill>
                  <a:srgbClr val="FFFFFF"/>
                </a:solidFill>
              </a:rPr>
              <a:t>Create</a:t>
            </a:r>
            <a:r>
              <a:rPr spc="-10" dirty="0">
                <a:solidFill>
                  <a:srgbClr val="FFFFFF"/>
                </a:solidFill>
              </a:rPr>
              <a:t> </a:t>
            </a:r>
            <a:r>
              <a:rPr spc="-5" dirty="0">
                <a:solidFill>
                  <a:srgbClr val="FFFFFF"/>
                </a:solidFill>
              </a:rPr>
              <a:t>decision</a:t>
            </a:r>
            <a:r>
              <a:rPr spc="-15" dirty="0">
                <a:solidFill>
                  <a:srgbClr val="FFFFFF"/>
                </a:solidFill>
              </a:rPr>
              <a:t> </a:t>
            </a:r>
            <a:r>
              <a:rPr spc="-10" dirty="0">
                <a:solidFill>
                  <a:srgbClr val="FFFFFF"/>
                </a:solidFill>
              </a:rPr>
              <a:t>tree</a:t>
            </a:r>
          </a:p>
        </p:txBody>
      </p:sp>
      <p:sp>
        <p:nvSpPr>
          <p:cNvPr id="3" name="object 3"/>
          <p:cNvSpPr txBox="1"/>
          <p:nvPr/>
        </p:nvSpPr>
        <p:spPr>
          <a:xfrm>
            <a:off x="3669791" y="1234439"/>
            <a:ext cx="3194685" cy="579120"/>
          </a:xfrm>
          <a:prstGeom prst="rect">
            <a:avLst/>
          </a:prstGeom>
          <a:solidFill>
            <a:srgbClr val="4471C4"/>
          </a:solidFill>
          <a:ln w="12192">
            <a:solidFill>
              <a:srgbClr val="2E528F"/>
            </a:solidFill>
          </a:ln>
        </p:spPr>
        <p:txBody>
          <a:bodyPr vert="horz" wrap="square" lIns="0" tIns="0" rIns="0" bIns="0" rtlCol="0">
            <a:spAutoFit/>
          </a:bodyPr>
          <a:lstStyle/>
          <a:p>
            <a:pPr marL="549910" marR="215900" indent="-326390">
              <a:lnSpc>
                <a:spcPct val="100000"/>
              </a:lnSpc>
            </a:pPr>
            <a:r>
              <a:rPr sz="1800" spc="-10" dirty="0">
                <a:solidFill>
                  <a:srgbClr val="FFFFFF"/>
                </a:solidFill>
                <a:latin typeface="Calibri"/>
                <a:cs typeface="Calibri"/>
              </a:rPr>
              <a:t>Decide</a:t>
            </a:r>
            <a:r>
              <a:rPr sz="1800" spc="20"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spc="-10" dirty="0">
                <a:solidFill>
                  <a:srgbClr val="FFFFFF"/>
                </a:solidFill>
                <a:latin typeface="Calibri"/>
                <a:cs typeface="Calibri"/>
              </a:rPr>
              <a:t>set/value </a:t>
            </a:r>
            <a:r>
              <a:rPr sz="1800" spc="-5" dirty="0">
                <a:solidFill>
                  <a:srgbClr val="FFFFFF"/>
                </a:solidFill>
                <a:latin typeface="Calibri"/>
                <a:cs typeface="Calibri"/>
              </a:rPr>
              <a:t>of</a:t>
            </a:r>
            <a:r>
              <a:rPr sz="1800" dirty="0">
                <a:solidFill>
                  <a:srgbClr val="FFFFFF"/>
                </a:solidFill>
                <a:latin typeface="Calibri"/>
                <a:cs typeface="Calibri"/>
              </a:rPr>
              <a:t> </a:t>
            </a:r>
            <a:r>
              <a:rPr sz="1800" spc="-10" dirty="0">
                <a:solidFill>
                  <a:srgbClr val="FFFFFF"/>
                </a:solidFill>
                <a:latin typeface="Calibri"/>
                <a:cs typeface="Calibri"/>
              </a:rPr>
              <a:t>hyper </a:t>
            </a:r>
            <a:r>
              <a:rPr sz="1800" spc="-395" dirty="0">
                <a:solidFill>
                  <a:srgbClr val="FFFFFF"/>
                </a:solidFill>
                <a:latin typeface="Calibri"/>
                <a:cs typeface="Calibri"/>
              </a:rPr>
              <a:t> </a:t>
            </a:r>
            <a:r>
              <a:rPr sz="1800" spc="-15" dirty="0">
                <a:solidFill>
                  <a:srgbClr val="FFFFFF"/>
                </a:solidFill>
                <a:latin typeface="Calibri"/>
                <a:cs typeface="Calibri"/>
              </a:rPr>
              <a:t>parameters</a:t>
            </a:r>
            <a:r>
              <a:rPr sz="1800" spc="-10" dirty="0">
                <a:solidFill>
                  <a:srgbClr val="FFFFFF"/>
                </a:solidFill>
                <a:latin typeface="Calibri"/>
                <a:cs typeface="Calibri"/>
              </a:rPr>
              <a:t> to</a:t>
            </a:r>
            <a:r>
              <a:rPr sz="1800" dirty="0">
                <a:solidFill>
                  <a:srgbClr val="FFFFFF"/>
                </a:solidFill>
                <a:latin typeface="Calibri"/>
                <a:cs typeface="Calibri"/>
              </a:rPr>
              <a:t> </a:t>
            </a:r>
            <a:r>
              <a:rPr sz="1800" spc="-5" dirty="0">
                <a:solidFill>
                  <a:srgbClr val="FFFFFF"/>
                </a:solidFill>
                <a:latin typeface="Calibri"/>
                <a:cs typeface="Calibri"/>
              </a:rPr>
              <a:t>be</a:t>
            </a:r>
            <a:r>
              <a:rPr sz="1800" spc="-10" dirty="0">
                <a:solidFill>
                  <a:srgbClr val="FFFFFF"/>
                </a:solidFill>
                <a:latin typeface="Calibri"/>
                <a:cs typeface="Calibri"/>
              </a:rPr>
              <a:t> </a:t>
            </a:r>
            <a:r>
              <a:rPr sz="1800" dirty="0">
                <a:solidFill>
                  <a:srgbClr val="FFFFFF"/>
                </a:solidFill>
                <a:latin typeface="Calibri"/>
                <a:cs typeface="Calibri"/>
              </a:rPr>
              <a:t>used</a:t>
            </a:r>
            <a:endParaRPr sz="1800">
              <a:latin typeface="Calibri"/>
              <a:cs typeface="Calibri"/>
            </a:endParaRPr>
          </a:p>
        </p:txBody>
      </p:sp>
      <p:sp>
        <p:nvSpPr>
          <p:cNvPr id="4" name="object 4"/>
          <p:cNvSpPr txBox="1"/>
          <p:nvPr/>
        </p:nvSpPr>
        <p:spPr>
          <a:xfrm>
            <a:off x="8449056" y="4293108"/>
            <a:ext cx="3192780" cy="579120"/>
          </a:xfrm>
          <a:prstGeom prst="rect">
            <a:avLst/>
          </a:prstGeom>
          <a:solidFill>
            <a:srgbClr val="4471C4"/>
          </a:solidFill>
          <a:ln w="12192">
            <a:solidFill>
              <a:srgbClr val="2E528F"/>
            </a:solidFill>
          </a:ln>
        </p:spPr>
        <p:txBody>
          <a:bodyPr vert="horz" wrap="square" lIns="0" tIns="635" rIns="0" bIns="0" rtlCol="0">
            <a:spAutoFit/>
          </a:bodyPr>
          <a:lstStyle/>
          <a:p>
            <a:pPr marL="1302385" marR="95250" indent="-1201420">
              <a:lnSpc>
                <a:spcPct val="100000"/>
              </a:lnSpc>
              <a:spcBef>
                <a:spcPts val="5"/>
              </a:spcBef>
            </a:pPr>
            <a:r>
              <a:rPr sz="1800" spc="-5" dirty="0">
                <a:solidFill>
                  <a:srgbClr val="FFFFFF"/>
                </a:solidFill>
                <a:latin typeface="Calibri"/>
                <a:cs typeface="Calibri"/>
              </a:rPr>
              <a:t>Using </a:t>
            </a:r>
            <a:r>
              <a:rPr sz="1800" dirty="0">
                <a:solidFill>
                  <a:srgbClr val="FFFFFF"/>
                </a:solidFill>
                <a:latin typeface="Calibri"/>
                <a:cs typeface="Calibri"/>
              </a:rPr>
              <a:t>the </a:t>
            </a:r>
            <a:r>
              <a:rPr sz="1800" spc="-5" dirty="0">
                <a:solidFill>
                  <a:srgbClr val="FFFFFF"/>
                </a:solidFill>
                <a:latin typeface="Calibri"/>
                <a:cs typeface="Calibri"/>
              </a:rPr>
              <a:t>final values, </a:t>
            </a:r>
            <a:r>
              <a:rPr sz="1800" spc="-10" dirty="0">
                <a:solidFill>
                  <a:srgbClr val="FFFFFF"/>
                </a:solidFill>
                <a:latin typeface="Calibri"/>
                <a:cs typeface="Calibri"/>
              </a:rPr>
              <a:t>train your </a:t>
            </a:r>
            <a:r>
              <a:rPr sz="1800" spc="-395" dirty="0">
                <a:solidFill>
                  <a:srgbClr val="FFFFFF"/>
                </a:solidFill>
                <a:latin typeface="Calibri"/>
                <a:cs typeface="Calibri"/>
              </a:rPr>
              <a:t> </a:t>
            </a:r>
            <a:r>
              <a:rPr sz="1800" dirty="0">
                <a:solidFill>
                  <a:srgbClr val="FFFFFF"/>
                </a:solidFill>
                <a:latin typeface="Calibri"/>
                <a:cs typeface="Calibri"/>
              </a:rPr>
              <a:t>model</a:t>
            </a:r>
            <a:endParaRPr sz="1800">
              <a:latin typeface="Calibri"/>
              <a:cs typeface="Calibri"/>
            </a:endParaRPr>
          </a:p>
        </p:txBody>
      </p:sp>
      <p:sp>
        <p:nvSpPr>
          <p:cNvPr id="5" name="object 5"/>
          <p:cNvSpPr txBox="1"/>
          <p:nvPr/>
        </p:nvSpPr>
        <p:spPr>
          <a:xfrm>
            <a:off x="3669791" y="2197607"/>
            <a:ext cx="3194685" cy="581025"/>
          </a:xfrm>
          <a:prstGeom prst="rect">
            <a:avLst/>
          </a:prstGeom>
          <a:solidFill>
            <a:srgbClr val="4471C4"/>
          </a:solidFill>
          <a:ln w="12192">
            <a:solidFill>
              <a:srgbClr val="2E528F"/>
            </a:solidFill>
          </a:ln>
        </p:spPr>
        <p:txBody>
          <a:bodyPr vert="horz" wrap="square" lIns="0" tIns="138430" rIns="0" bIns="0" rtlCol="0">
            <a:spAutoFit/>
          </a:bodyPr>
          <a:lstStyle/>
          <a:p>
            <a:pPr marL="887094">
              <a:lnSpc>
                <a:spcPct val="100000"/>
              </a:lnSpc>
              <a:spcBef>
                <a:spcPts val="1090"/>
              </a:spcBef>
            </a:pPr>
            <a:r>
              <a:rPr sz="1800" dirty="0">
                <a:solidFill>
                  <a:srgbClr val="FFFFFF"/>
                </a:solidFill>
                <a:latin typeface="Calibri"/>
                <a:cs typeface="Calibri"/>
              </a:rPr>
              <a:t>Use</a:t>
            </a:r>
            <a:r>
              <a:rPr sz="1800" spc="-25" dirty="0">
                <a:solidFill>
                  <a:srgbClr val="FFFFFF"/>
                </a:solidFill>
                <a:latin typeface="Calibri"/>
                <a:cs typeface="Calibri"/>
              </a:rPr>
              <a:t> </a:t>
            </a:r>
            <a:r>
              <a:rPr sz="1800" spc="-5" dirty="0">
                <a:solidFill>
                  <a:srgbClr val="FFFFFF"/>
                </a:solidFill>
                <a:latin typeface="Calibri"/>
                <a:cs typeface="Calibri"/>
              </a:rPr>
              <a:t>grid</a:t>
            </a:r>
            <a:r>
              <a:rPr sz="1800" spc="-30" dirty="0">
                <a:solidFill>
                  <a:srgbClr val="FFFFFF"/>
                </a:solidFill>
                <a:latin typeface="Calibri"/>
                <a:cs typeface="Calibri"/>
              </a:rPr>
              <a:t> </a:t>
            </a:r>
            <a:r>
              <a:rPr sz="1800" spc="-5" dirty="0">
                <a:solidFill>
                  <a:srgbClr val="FFFFFF"/>
                </a:solidFill>
                <a:latin typeface="Calibri"/>
                <a:cs typeface="Calibri"/>
              </a:rPr>
              <a:t>search</a:t>
            </a:r>
            <a:endParaRPr sz="1800">
              <a:latin typeface="Calibri"/>
              <a:cs typeface="Calibri"/>
            </a:endParaRPr>
          </a:p>
        </p:txBody>
      </p:sp>
      <p:sp>
        <p:nvSpPr>
          <p:cNvPr id="6" name="object 6"/>
          <p:cNvSpPr/>
          <p:nvPr/>
        </p:nvSpPr>
        <p:spPr>
          <a:xfrm>
            <a:off x="5228844" y="850391"/>
            <a:ext cx="76200" cy="384175"/>
          </a:xfrm>
          <a:custGeom>
            <a:avLst/>
            <a:gdLst/>
            <a:ahLst/>
            <a:cxnLst/>
            <a:rect l="l" t="t" r="r" b="b"/>
            <a:pathLst>
              <a:path w="76200" h="384175">
                <a:moveTo>
                  <a:pt x="31750" y="307975"/>
                </a:moveTo>
                <a:lnTo>
                  <a:pt x="0" y="307975"/>
                </a:lnTo>
                <a:lnTo>
                  <a:pt x="38100" y="384175"/>
                </a:lnTo>
                <a:lnTo>
                  <a:pt x="69850" y="320675"/>
                </a:lnTo>
                <a:lnTo>
                  <a:pt x="31750" y="320675"/>
                </a:lnTo>
                <a:lnTo>
                  <a:pt x="31750" y="307975"/>
                </a:lnTo>
                <a:close/>
              </a:path>
              <a:path w="76200" h="384175">
                <a:moveTo>
                  <a:pt x="44450" y="0"/>
                </a:moveTo>
                <a:lnTo>
                  <a:pt x="31750" y="0"/>
                </a:lnTo>
                <a:lnTo>
                  <a:pt x="31750" y="320675"/>
                </a:lnTo>
                <a:lnTo>
                  <a:pt x="44450" y="320675"/>
                </a:lnTo>
                <a:lnTo>
                  <a:pt x="44450" y="0"/>
                </a:lnTo>
                <a:close/>
              </a:path>
              <a:path w="76200" h="384175">
                <a:moveTo>
                  <a:pt x="76200" y="307975"/>
                </a:moveTo>
                <a:lnTo>
                  <a:pt x="44450" y="307975"/>
                </a:lnTo>
                <a:lnTo>
                  <a:pt x="44450" y="320675"/>
                </a:lnTo>
                <a:lnTo>
                  <a:pt x="69850" y="320675"/>
                </a:lnTo>
                <a:lnTo>
                  <a:pt x="76200" y="307975"/>
                </a:lnTo>
                <a:close/>
              </a:path>
            </a:pathLst>
          </a:custGeom>
          <a:solidFill>
            <a:srgbClr val="4471C4"/>
          </a:solidFill>
        </p:spPr>
        <p:txBody>
          <a:bodyPr wrap="square" lIns="0" tIns="0" rIns="0" bIns="0" rtlCol="0"/>
          <a:lstStyle/>
          <a:p>
            <a:endParaRPr/>
          </a:p>
        </p:txBody>
      </p:sp>
      <p:sp>
        <p:nvSpPr>
          <p:cNvPr id="7" name="object 7"/>
          <p:cNvSpPr/>
          <p:nvPr/>
        </p:nvSpPr>
        <p:spPr>
          <a:xfrm>
            <a:off x="5228844" y="1799844"/>
            <a:ext cx="76200" cy="384175"/>
          </a:xfrm>
          <a:custGeom>
            <a:avLst/>
            <a:gdLst/>
            <a:ahLst/>
            <a:cxnLst/>
            <a:rect l="l" t="t" r="r" b="b"/>
            <a:pathLst>
              <a:path w="76200" h="384175">
                <a:moveTo>
                  <a:pt x="31750" y="307975"/>
                </a:moveTo>
                <a:lnTo>
                  <a:pt x="0" y="307975"/>
                </a:lnTo>
                <a:lnTo>
                  <a:pt x="38100" y="384175"/>
                </a:lnTo>
                <a:lnTo>
                  <a:pt x="69850" y="320675"/>
                </a:lnTo>
                <a:lnTo>
                  <a:pt x="31750" y="320675"/>
                </a:lnTo>
                <a:lnTo>
                  <a:pt x="31750" y="307975"/>
                </a:lnTo>
                <a:close/>
              </a:path>
              <a:path w="76200" h="384175">
                <a:moveTo>
                  <a:pt x="44450" y="0"/>
                </a:moveTo>
                <a:lnTo>
                  <a:pt x="31750" y="0"/>
                </a:lnTo>
                <a:lnTo>
                  <a:pt x="31750" y="320675"/>
                </a:lnTo>
                <a:lnTo>
                  <a:pt x="44450" y="320675"/>
                </a:lnTo>
                <a:lnTo>
                  <a:pt x="44450" y="0"/>
                </a:lnTo>
                <a:close/>
              </a:path>
              <a:path w="76200" h="384175">
                <a:moveTo>
                  <a:pt x="76200" y="307975"/>
                </a:moveTo>
                <a:lnTo>
                  <a:pt x="44450" y="307975"/>
                </a:lnTo>
                <a:lnTo>
                  <a:pt x="44450" y="320675"/>
                </a:lnTo>
                <a:lnTo>
                  <a:pt x="69850" y="320675"/>
                </a:lnTo>
                <a:lnTo>
                  <a:pt x="76200" y="307975"/>
                </a:lnTo>
                <a:close/>
              </a:path>
            </a:pathLst>
          </a:custGeom>
          <a:solidFill>
            <a:srgbClr val="4471C4"/>
          </a:solidFill>
        </p:spPr>
        <p:txBody>
          <a:bodyPr wrap="square" lIns="0" tIns="0" rIns="0" bIns="0" rtlCol="0"/>
          <a:lstStyle/>
          <a:p>
            <a:endParaRPr/>
          </a:p>
        </p:txBody>
      </p:sp>
      <p:sp>
        <p:nvSpPr>
          <p:cNvPr id="8" name="object 8"/>
          <p:cNvSpPr txBox="1"/>
          <p:nvPr/>
        </p:nvSpPr>
        <p:spPr>
          <a:xfrm>
            <a:off x="3669791" y="3174492"/>
            <a:ext cx="3194685" cy="3284220"/>
          </a:xfrm>
          <a:prstGeom prst="rect">
            <a:avLst/>
          </a:prstGeom>
          <a:solidFill>
            <a:srgbClr val="4471C4"/>
          </a:solidFill>
          <a:ln w="12192">
            <a:solidFill>
              <a:srgbClr val="2E528F"/>
            </a:solidFill>
          </a:ln>
        </p:spPr>
        <p:txBody>
          <a:bodyPr vert="horz" wrap="square" lIns="0" tIns="118745" rIns="0" bIns="0" rtlCol="0">
            <a:spAutoFit/>
          </a:bodyPr>
          <a:lstStyle/>
          <a:p>
            <a:pPr marL="161290" marR="141605" indent="-12700" algn="just">
              <a:lnSpc>
                <a:spcPct val="100000"/>
              </a:lnSpc>
              <a:spcBef>
                <a:spcPts val="935"/>
              </a:spcBef>
            </a:pPr>
            <a:r>
              <a:rPr sz="1800" spc="-10" dirty="0">
                <a:solidFill>
                  <a:srgbClr val="FFFFFF"/>
                </a:solidFill>
                <a:latin typeface="Calibri"/>
                <a:cs typeface="Calibri"/>
              </a:rPr>
              <a:t>For </a:t>
            </a:r>
            <a:r>
              <a:rPr sz="1800" spc="-5" dirty="0">
                <a:solidFill>
                  <a:srgbClr val="FFFFFF"/>
                </a:solidFill>
                <a:latin typeface="Calibri"/>
                <a:cs typeface="Calibri"/>
              </a:rPr>
              <a:t>every possible </a:t>
            </a:r>
            <a:r>
              <a:rPr sz="1800" spc="-10" dirty="0">
                <a:solidFill>
                  <a:srgbClr val="FFFFFF"/>
                </a:solidFill>
                <a:latin typeface="Calibri"/>
                <a:cs typeface="Calibri"/>
              </a:rPr>
              <a:t>combination </a:t>
            </a:r>
            <a:r>
              <a:rPr sz="1800" spc="-395" dirty="0">
                <a:solidFill>
                  <a:srgbClr val="FFFFFF"/>
                </a:solidFill>
                <a:latin typeface="Calibri"/>
                <a:cs typeface="Calibri"/>
              </a:rPr>
              <a:t> </a:t>
            </a:r>
            <a:r>
              <a:rPr sz="1800" spc="-5" dirty="0">
                <a:solidFill>
                  <a:srgbClr val="FFFFFF"/>
                </a:solidFill>
                <a:latin typeface="Calibri"/>
                <a:cs typeface="Calibri"/>
              </a:rPr>
              <a:t>based on </a:t>
            </a:r>
            <a:r>
              <a:rPr sz="1800" dirty="0">
                <a:solidFill>
                  <a:srgbClr val="FFFFFF"/>
                </a:solidFill>
                <a:latin typeface="Calibri"/>
                <a:cs typeface="Calibri"/>
              </a:rPr>
              <a:t>the </a:t>
            </a:r>
            <a:r>
              <a:rPr sz="1800" spc="-5" dirty="0">
                <a:solidFill>
                  <a:srgbClr val="FFFFFF"/>
                </a:solidFill>
                <a:latin typeface="Calibri"/>
                <a:cs typeface="Calibri"/>
              </a:rPr>
              <a:t>grid </a:t>
            </a:r>
            <a:r>
              <a:rPr sz="1800" spc="-10" dirty="0">
                <a:solidFill>
                  <a:srgbClr val="FFFFFF"/>
                </a:solidFill>
                <a:latin typeface="Calibri"/>
                <a:cs typeface="Calibri"/>
              </a:rPr>
              <a:t>provided </a:t>
            </a:r>
            <a:r>
              <a:rPr sz="1800" spc="-5" dirty="0">
                <a:solidFill>
                  <a:srgbClr val="FFFFFF"/>
                </a:solidFill>
                <a:latin typeface="Calibri"/>
                <a:cs typeface="Calibri"/>
              </a:rPr>
              <a:t>by </a:t>
            </a:r>
            <a:r>
              <a:rPr sz="1800" dirty="0">
                <a:solidFill>
                  <a:srgbClr val="FFFFFF"/>
                </a:solidFill>
                <a:latin typeface="Calibri"/>
                <a:cs typeface="Calibri"/>
              </a:rPr>
              <a:t> the</a:t>
            </a:r>
            <a:r>
              <a:rPr sz="1800" spc="-5" dirty="0">
                <a:solidFill>
                  <a:srgbClr val="FFFFFF"/>
                </a:solidFill>
                <a:latin typeface="Calibri"/>
                <a:cs typeface="Calibri"/>
              </a:rPr>
              <a:t> </a:t>
            </a:r>
            <a:r>
              <a:rPr sz="1800" spc="-20" dirty="0">
                <a:solidFill>
                  <a:srgbClr val="FFFFFF"/>
                </a:solidFill>
                <a:latin typeface="Calibri"/>
                <a:cs typeface="Calibri"/>
              </a:rPr>
              <a:t>modeler,</a:t>
            </a:r>
            <a:r>
              <a:rPr sz="1800" spc="-15" dirty="0">
                <a:solidFill>
                  <a:srgbClr val="FFFFFF"/>
                </a:solidFill>
                <a:latin typeface="Calibri"/>
                <a:cs typeface="Calibri"/>
              </a:rPr>
              <a:t> create</a:t>
            </a:r>
            <a:r>
              <a:rPr sz="1800" spc="-5" dirty="0">
                <a:solidFill>
                  <a:srgbClr val="FFFFFF"/>
                </a:solidFill>
                <a:latin typeface="Calibri"/>
                <a:cs typeface="Calibri"/>
              </a:rPr>
              <a:t> one </a:t>
            </a:r>
            <a:r>
              <a:rPr sz="1800" dirty="0">
                <a:solidFill>
                  <a:srgbClr val="FFFFFF"/>
                </a:solidFill>
                <a:latin typeface="Calibri"/>
                <a:cs typeface="Calibri"/>
              </a:rPr>
              <a:t>model</a:t>
            </a:r>
            <a:endParaRPr sz="1800">
              <a:latin typeface="Calibri"/>
              <a:cs typeface="Calibri"/>
            </a:endParaRPr>
          </a:p>
          <a:p>
            <a:pPr>
              <a:lnSpc>
                <a:spcPct val="100000"/>
              </a:lnSpc>
              <a:spcBef>
                <a:spcPts val="25"/>
              </a:spcBef>
            </a:pPr>
            <a:endParaRPr sz="1750">
              <a:latin typeface="Calibri"/>
              <a:cs typeface="Calibri"/>
            </a:endParaRPr>
          </a:p>
          <a:p>
            <a:pPr marL="117475" marR="107950" algn="ctr">
              <a:lnSpc>
                <a:spcPct val="100000"/>
              </a:lnSpc>
            </a:pPr>
            <a:r>
              <a:rPr sz="1800" spc="-15" dirty="0">
                <a:solidFill>
                  <a:srgbClr val="FFFFFF"/>
                </a:solidFill>
                <a:latin typeface="Calibri"/>
                <a:cs typeface="Calibri"/>
              </a:rPr>
              <a:t>Evaluate </a:t>
            </a:r>
            <a:r>
              <a:rPr sz="1800" dirty="0">
                <a:solidFill>
                  <a:srgbClr val="FFFFFF"/>
                </a:solidFill>
                <a:latin typeface="Calibri"/>
                <a:cs typeface="Calibri"/>
              </a:rPr>
              <a:t>the model </a:t>
            </a:r>
            <a:r>
              <a:rPr sz="1800" spc="-5" dirty="0">
                <a:solidFill>
                  <a:srgbClr val="FFFFFF"/>
                </a:solidFill>
                <a:latin typeface="Calibri"/>
                <a:cs typeface="Calibri"/>
              </a:rPr>
              <a:t>perf wrt </a:t>
            </a:r>
            <a:r>
              <a:rPr sz="1800" dirty="0">
                <a:solidFill>
                  <a:srgbClr val="FFFFFF"/>
                </a:solidFill>
                <a:latin typeface="Calibri"/>
                <a:cs typeface="Calibri"/>
              </a:rPr>
              <a:t>the </a:t>
            </a:r>
            <a:r>
              <a:rPr sz="1800" spc="-395" dirty="0">
                <a:solidFill>
                  <a:srgbClr val="FFFFFF"/>
                </a:solidFill>
                <a:latin typeface="Calibri"/>
                <a:cs typeface="Calibri"/>
              </a:rPr>
              <a:t> </a:t>
            </a:r>
            <a:r>
              <a:rPr sz="1800" spc="-10" dirty="0">
                <a:solidFill>
                  <a:srgbClr val="FFFFFF"/>
                </a:solidFill>
                <a:latin typeface="Calibri"/>
                <a:cs typeface="Calibri"/>
              </a:rPr>
              <a:t>hyperparameter</a:t>
            </a:r>
            <a:r>
              <a:rPr sz="1800" spc="10" dirty="0">
                <a:solidFill>
                  <a:srgbClr val="FFFFFF"/>
                </a:solidFill>
                <a:latin typeface="Calibri"/>
                <a:cs typeface="Calibri"/>
              </a:rPr>
              <a:t> </a:t>
            </a:r>
            <a:r>
              <a:rPr sz="1800" spc="-5" dirty="0">
                <a:solidFill>
                  <a:srgbClr val="FFFFFF"/>
                </a:solidFill>
                <a:latin typeface="Calibri"/>
                <a:cs typeface="Calibri"/>
              </a:rPr>
              <a:t>value </a:t>
            </a:r>
            <a:r>
              <a:rPr sz="1800" dirty="0">
                <a:solidFill>
                  <a:srgbClr val="FFFFFF"/>
                </a:solidFill>
                <a:latin typeface="Calibri"/>
                <a:cs typeface="Calibri"/>
              </a:rPr>
              <a:t> </a:t>
            </a:r>
            <a:r>
              <a:rPr sz="1800" spc="-10" dirty="0">
                <a:solidFill>
                  <a:srgbClr val="FFFFFF"/>
                </a:solidFill>
                <a:latin typeface="Calibri"/>
                <a:cs typeface="Calibri"/>
              </a:rPr>
              <a:t>combination</a:t>
            </a:r>
            <a:endParaRPr sz="1800">
              <a:latin typeface="Calibri"/>
              <a:cs typeface="Calibri"/>
            </a:endParaRPr>
          </a:p>
          <a:p>
            <a:pPr>
              <a:lnSpc>
                <a:spcPct val="100000"/>
              </a:lnSpc>
              <a:spcBef>
                <a:spcPts val="25"/>
              </a:spcBef>
            </a:pPr>
            <a:endParaRPr sz="1750">
              <a:latin typeface="Calibri"/>
              <a:cs typeface="Calibri"/>
            </a:endParaRPr>
          </a:p>
          <a:p>
            <a:pPr marL="243840" marR="236854" algn="ctr">
              <a:lnSpc>
                <a:spcPct val="100000"/>
              </a:lnSpc>
            </a:pPr>
            <a:r>
              <a:rPr sz="1800" spc="-5" dirty="0">
                <a:solidFill>
                  <a:srgbClr val="FFFFFF"/>
                </a:solidFill>
                <a:latin typeface="Calibri"/>
                <a:cs typeface="Calibri"/>
              </a:rPr>
              <a:t>Choose</a:t>
            </a:r>
            <a:r>
              <a:rPr sz="1800" spc="-15" dirty="0">
                <a:solidFill>
                  <a:srgbClr val="FFFFFF"/>
                </a:solidFill>
                <a:latin typeface="Calibri"/>
                <a:cs typeface="Calibri"/>
              </a:rPr>
              <a:t> </a:t>
            </a:r>
            <a:r>
              <a:rPr sz="1800" dirty="0">
                <a:solidFill>
                  <a:srgbClr val="FFFFFF"/>
                </a:solidFill>
                <a:latin typeface="Calibri"/>
                <a:cs typeface="Calibri"/>
              </a:rPr>
              <a:t>the</a:t>
            </a:r>
            <a:r>
              <a:rPr sz="1800" spc="5" dirty="0">
                <a:solidFill>
                  <a:srgbClr val="FFFFFF"/>
                </a:solidFill>
                <a:latin typeface="Calibri"/>
                <a:cs typeface="Calibri"/>
              </a:rPr>
              <a:t> </a:t>
            </a:r>
            <a:r>
              <a:rPr sz="1800" spc="-10" dirty="0">
                <a:solidFill>
                  <a:srgbClr val="FFFFFF"/>
                </a:solidFill>
                <a:latin typeface="Calibri"/>
                <a:cs typeface="Calibri"/>
              </a:rPr>
              <a:t>combination</a:t>
            </a:r>
            <a:r>
              <a:rPr sz="1800" spc="5" dirty="0">
                <a:solidFill>
                  <a:srgbClr val="FFFFFF"/>
                </a:solidFill>
                <a:latin typeface="Calibri"/>
                <a:cs typeface="Calibri"/>
              </a:rPr>
              <a:t> </a:t>
            </a:r>
            <a:r>
              <a:rPr sz="1800" spc="-5" dirty="0">
                <a:solidFill>
                  <a:srgbClr val="FFFFFF"/>
                </a:solidFill>
                <a:latin typeface="Calibri"/>
                <a:cs typeface="Calibri"/>
              </a:rPr>
              <a:t>that </a:t>
            </a:r>
            <a:r>
              <a:rPr sz="1800" spc="-390" dirty="0">
                <a:solidFill>
                  <a:srgbClr val="FFFFFF"/>
                </a:solidFill>
                <a:latin typeface="Calibri"/>
                <a:cs typeface="Calibri"/>
              </a:rPr>
              <a:t> </a:t>
            </a:r>
            <a:r>
              <a:rPr sz="1800" spc="-10" dirty="0">
                <a:solidFill>
                  <a:srgbClr val="FFFFFF"/>
                </a:solidFill>
                <a:latin typeface="Calibri"/>
                <a:cs typeface="Calibri"/>
              </a:rPr>
              <a:t>delivered</a:t>
            </a:r>
            <a:r>
              <a:rPr sz="1800" spc="10" dirty="0">
                <a:solidFill>
                  <a:srgbClr val="FFFFFF"/>
                </a:solidFill>
                <a:latin typeface="Calibri"/>
                <a:cs typeface="Calibri"/>
              </a:rPr>
              <a:t> </a:t>
            </a:r>
            <a:r>
              <a:rPr sz="1800" dirty="0">
                <a:solidFill>
                  <a:srgbClr val="FFFFFF"/>
                </a:solidFill>
                <a:latin typeface="Calibri"/>
                <a:cs typeface="Calibri"/>
              </a:rPr>
              <a:t>the</a:t>
            </a:r>
            <a:r>
              <a:rPr sz="1800" spc="-5" dirty="0">
                <a:solidFill>
                  <a:srgbClr val="FFFFFF"/>
                </a:solidFill>
                <a:latin typeface="Calibri"/>
                <a:cs typeface="Calibri"/>
              </a:rPr>
              <a:t> model</a:t>
            </a:r>
            <a:r>
              <a:rPr sz="1800" spc="5" dirty="0">
                <a:solidFill>
                  <a:srgbClr val="FFFFFF"/>
                </a:solidFill>
                <a:latin typeface="Calibri"/>
                <a:cs typeface="Calibri"/>
              </a:rPr>
              <a:t> </a:t>
            </a:r>
            <a:r>
              <a:rPr sz="1800" spc="-5" dirty="0">
                <a:solidFill>
                  <a:srgbClr val="FFFFFF"/>
                </a:solidFill>
                <a:latin typeface="Calibri"/>
                <a:cs typeface="Calibri"/>
              </a:rPr>
              <a:t>with </a:t>
            </a:r>
            <a:r>
              <a:rPr sz="1800" dirty="0">
                <a:solidFill>
                  <a:srgbClr val="FFFFFF"/>
                </a:solidFill>
                <a:latin typeface="Calibri"/>
                <a:cs typeface="Calibri"/>
              </a:rPr>
              <a:t> </a:t>
            </a:r>
            <a:r>
              <a:rPr sz="1800" spc="-10" dirty="0">
                <a:solidFill>
                  <a:srgbClr val="FFFFFF"/>
                </a:solidFill>
                <a:latin typeface="Calibri"/>
                <a:cs typeface="Calibri"/>
              </a:rPr>
              <a:t>highest</a:t>
            </a:r>
            <a:r>
              <a:rPr sz="1800" spc="10" dirty="0">
                <a:solidFill>
                  <a:srgbClr val="FFFFFF"/>
                </a:solidFill>
                <a:latin typeface="Calibri"/>
                <a:cs typeface="Calibri"/>
              </a:rPr>
              <a:t> </a:t>
            </a:r>
            <a:r>
              <a:rPr sz="1800" spc="-5" dirty="0">
                <a:solidFill>
                  <a:srgbClr val="FFFFFF"/>
                </a:solidFill>
                <a:latin typeface="Calibri"/>
                <a:cs typeface="Calibri"/>
              </a:rPr>
              <a:t>perf</a:t>
            </a:r>
            <a:endParaRPr sz="1800">
              <a:latin typeface="Calibri"/>
              <a:cs typeface="Calibri"/>
            </a:endParaRPr>
          </a:p>
        </p:txBody>
      </p:sp>
      <p:sp>
        <p:nvSpPr>
          <p:cNvPr id="9" name="object 9"/>
          <p:cNvSpPr/>
          <p:nvPr/>
        </p:nvSpPr>
        <p:spPr>
          <a:xfrm>
            <a:off x="5228844" y="2749295"/>
            <a:ext cx="76200" cy="384175"/>
          </a:xfrm>
          <a:custGeom>
            <a:avLst/>
            <a:gdLst/>
            <a:ahLst/>
            <a:cxnLst/>
            <a:rect l="l" t="t" r="r" b="b"/>
            <a:pathLst>
              <a:path w="76200" h="384175">
                <a:moveTo>
                  <a:pt x="31750" y="307975"/>
                </a:moveTo>
                <a:lnTo>
                  <a:pt x="0" y="307975"/>
                </a:lnTo>
                <a:lnTo>
                  <a:pt x="38100" y="384175"/>
                </a:lnTo>
                <a:lnTo>
                  <a:pt x="69850" y="320675"/>
                </a:lnTo>
                <a:lnTo>
                  <a:pt x="31750" y="320675"/>
                </a:lnTo>
                <a:lnTo>
                  <a:pt x="31750" y="307975"/>
                </a:lnTo>
                <a:close/>
              </a:path>
              <a:path w="76200" h="384175">
                <a:moveTo>
                  <a:pt x="44450" y="0"/>
                </a:moveTo>
                <a:lnTo>
                  <a:pt x="31750" y="0"/>
                </a:lnTo>
                <a:lnTo>
                  <a:pt x="31750" y="320675"/>
                </a:lnTo>
                <a:lnTo>
                  <a:pt x="44450" y="320675"/>
                </a:lnTo>
                <a:lnTo>
                  <a:pt x="44450" y="0"/>
                </a:lnTo>
                <a:close/>
              </a:path>
              <a:path w="76200" h="384175">
                <a:moveTo>
                  <a:pt x="76200" y="307975"/>
                </a:moveTo>
                <a:lnTo>
                  <a:pt x="44450" y="307975"/>
                </a:lnTo>
                <a:lnTo>
                  <a:pt x="44450" y="320675"/>
                </a:lnTo>
                <a:lnTo>
                  <a:pt x="69850" y="320675"/>
                </a:lnTo>
                <a:lnTo>
                  <a:pt x="76200" y="307975"/>
                </a:lnTo>
                <a:close/>
              </a:path>
            </a:pathLst>
          </a:custGeom>
          <a:solidFill>
            <a:srgbClr val="4471C4"/>
          </a:solidFill>
        </p:spPr>
        <p:txBody>
          <a:bodyPr wrap="square" lIns="0" tIns="0" rIns="0" bIns="0" rtlCol="0"/>
          <a:lstStyle/>
          <a:p>
            <a:endParaRPr/>
          </a:p>
        </p:txBody>
      </p:sp>
      <p:sp>
        <p:nvSpPr>
          <p:cNvPr id="10" name="object 10"/>
          <p:cNvSpPr/>
          <p:nvPr/>
        </p:nvSpPr>
        <p:spPr>
          <a:xfrm>
            <a:off x="6864095" y="4544567"/>
            <a:ext cx="1584325" cy="76200"/>
          </a:xfrm>
          <a:custGeom>
            <a:avLst/>
            <a:gdLst/>
            <a:ahLst/>
            <a:cxnLst/>
            <a:rect l="l" t="t" r="r" b="b"/>
            <a:pathLst>
              <a:path w="1584325" h="76200">
                <a:moveTo>
                  <a:pt x="1507871" y="0"/>
                </a:moveTo>
                <a:lnTo>
                  <a:pt x="1507871" y="76199"/>
                </a:lnTo>
                <a:lnTo>
                  <a:pt x="1571371" y="44449"/>
                </a:lnTo>
                <a:lnTo>
                  <a:pt x="1520571" y="44449"/>
                </a:lnTo>
                <a:lnTo>
                  <a:pt x="1520571" y="31749"/>
                </a:lnTo>
                <a:lnTo>
                  <a:pt x="1571371" y="31749"/>
                </a:lnTo>
                <a:lnTo>
                  <a:pt x="1507871" y="0"/>
                </a:lnTo>
                <a:close/>
              </a:path>
              <a:path w="1584325" h="76200">
                <a:moveTo>
                  <a:pt x="1507871" y="31749"/>
                </a:moveTo>
                <a:lnTo>
                  <a:pt x="0" y="31749"/>
                </a:lnTo>
                <a:lnTo>
                  <a:pt x="0" y="44449"/>
                </a:lnTo>
                <a:lnTo>
                  <a:pt x="1507871" y="44449"/>
                </a:lnTo>
                <a:lnTo>
                  <a:pt x="1507871" y="31749"/>
                </a:lnTo>
                <a:close/>
              </a:path>
              <a:path w="1584325" h="76200">
                <a:moveTo>
                  <a:pt x="1571371" y="31749"/>
                </a:moveTo>
                <a:lnTo>
                  <a:pt x="1520571" y="31749"/>
                </a:lnTo>
                <a:lnTo>
                  <a:pt x="1520571" y="44449"/>
                </a:lnTo>
                <a:lnTo>
                  <a:pt x="1571371" y="44449"/>
                </a:lnTo>
                <a:lnTo>
                  <a:pt x="1584071" y="38099"/>
                </a:lnTo>
                <a:lnTo>
                  <a:pt x="1571371" y="31749"/>
                </a:lnTo>
                <a:close/>
              </a:path>
            </a:pathLst>
          </a:custGeom>
          <a:solidFill>
            <a:srgbClr val="4471C4"/>
          </a:solid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69791" y="1609344"/>
            <a:ext cx="2834640" cy="477520"/>
          </a:xfrm>
          <a:prstGeom prst="rect">
            <a:avLst/>
          </a:prstGeom>
          <a:solidFill>
            <a:srgbClr val="4471C4"/>
          </a:solidFill>
          <a:ln w="12192">
            <a:solidFill>
              <a:srgbClr val="2E528F"/>
            </a:solidFill>
          </a:ln>
        </p:spPr>
        <p:txBody>
          <a:bodyPr vert="horz" wrap="square" lIns="0" tIns="0" rIns="0" bIns="0" rtlCol="0">
            <a:spAutoFit/>
          </a:bodyPr>
          <a:lstStyle/>
          <a:p>
            <a:pPr algn="ctr">
              <a:lnSpc>
                <a:spcPts val="1764"/>
              </a:lnSpc>
            </a:pPr>
            <a:r>
              <a:rPr sz="1800" spc="-10" dirty="0">
                <a:solidFill>
                  <a:srgbClr val="FFFFFF"/>
                </a:solidFill>
                <a:latin typeface="Calibri"/>
                <a:cs typeface="Calibri"/>
              </a:rPr>
              <a:t>Decision</a:t>
            </a:r>
            <a:r>
              <a:rPr sz="1800" spc="10" dirty="0">
                <a:solidFill>
                  <a:srgbClr val="FFFFFF"/>
                </a:solidFill>
                <a:latin typeface="Calibri"/>
                <a:cs typeface="Calibri"/>
              </a:rPr>
              <a:t> </a:t>
            </a:r>
            <a:r>
              <a:rPr sz="1800" spc="-10" dirty="0">
                <a:solidFill>
                  <a:srgbClr val="FFFFFF"/>
                </a:solidFill>
                <a:latin typeface="Calibri"/>
                <a:cs typeface="Calibri"/>
              </a:rPr>
              <a:t>tree</a:t>
            </a:r>
            <a:r>
              <a:rPr sz="1800" spc="10" dirty="0">
                <a:solidFill>
                  <a:srgbClr val="FFFFFF"/>
                </a:solidFill>
                <a:latin typeface="Calibri"/>
                <a:cs typeface="Calibri"/>
              </a:rPr>
              <a:t> </a:t>
            </a:r>
            <a:r>
              <a:rPr sz="1800" spc="-5" dirty="0">
                <a:solidFill>
                  <a:srgbClr val="FFFFFF"/>
                </a:solidFill>
                <a:latin typeface="Calibri"/>
                <a:cs typeface="Calibri"/>
              </a:rPr>
              <a:t>with</a:t>
            </a:r>
            <a:r>
              <a:rPr sz="1800" dirty="0">
                <a:solidFill>
                  <a:srgbClr val="FFFFFF"/>
                </a:solidFill>
                <a:latin typeface="Calibri"/>
                <a:cs typeface="Calibri"/>
              </a:rPr>
              <a:t> </a:t>
            </a:r>
            <a:r>
              <a:rPr sz="1800" spc="-10" dirty="0">
                <a:solidFill>
                  <a:srgbClr val="FFFFFF"/>
                </a:solidFill>
                <a:latin typeface="Calibri"/>
                <a:cs typeface="Calibri"/>
              </a:rPr>
              <a:t>default</a:t>
            </a:r>
            <a:endParaRPr sz="1800">
              <a:latin typeface="Calibri"/>
              <a:cs typeface="Calibri"/>
            </a:endParaRPr>
          </a:p>
          <a:p>
            <a:pPr algn="ctr">
              <a:lnSpc>
                <a:spcPts val="1989"/>
              </a:lnSpc>
            </a:pPr>
            <a:r>
              <a:rPr sz="1800" spc="-5" dirty="0">
                <a:solidFill>
                  <a:srgbClr val="FFFFFF"/>
                </a:solidFill>
                <a:latin typeface="Calibri"/>
                <a:cs typeface="Calibri"/>
              </a:rPr>
              <a:t>HP</a:t>
            </a:r>
            <a:r>
              <a:rPr sz="1800" spc="-40" dirty="0">
                <a:solidFill>
                  <a:srgbClr val="FFFFFF"/>
                </a:solidFill>
                <a:latin typeface="Calibri"/>
                <a:cs typeface="Calibri"/>
              </a:rPr>
              <a:t> </a:t>
            </a:r>
            <a:r>
              <a:rPr sz="1800" spc="-5" dirty="0">
                <a:solidFill>
                  <a:srgbClr val="FFFFFF"/>
                </a:solidFill>
                <a:latin typeface="Calibri"/>
                <a:cs typeface="Calibri"/>
              </a:rPr>
              <a:t>values</a:t>
            </a:r>
            <a:endParaRPr sz="1800">
              <a:latin typeface="Calibri"/>
              <a:cs typeface="Calibri"/>
            </a:endParaRPr>
          </a:p>
        </p:txBody>
      </p:sp>
      <p:sp>
        <p:nvSpPr>
          <p:cNvPr id="3" name="object 3"/>
          <p:cNvSpPr txBox="1"/>
          <p:nvPr/>
        </p:nvSpPr>
        <p:spPr>
          <a:xfrm>
            <a:off x="3669791" y="2496311"/>
            <a:ext cx="2834640" cy="477520"/>
          </a:xfrm>
          <a:prstGeom prst="rect">
            <a:avLst/>
          </a:prstGeom>
          <a:solidFill>
            <a:srgbClr val="4471C4"/>
          </a:solidFill>
          <a:ln w="12192">
            <a:solidFill>
              <a:srgbClr val="2E528F"/>
            </a:solidFill>
          </a:ln>
        </p:spPr>
        <p:txBody>
          <a:bodyPr vert="horz" wrap="square" lIns="0" tIns="0" rIns="0" bIns="0" rtlCol="0">
            <a:spAutoFit/>
          </a:bodyPr>
          <a:lstStyle/>
          <a:p>
            <a:pPr marL="1270" algn="ctr">
              <a:lnSpc>
                <a:spcPts val="1760"/>
              </a:lnSpc>
            </a:pPr>
            <a:r>
              <a:rPr sz="1800" spc="-10" dirty="0">
                <a:solidFill>
                  <a:srgbClr val="FFFFFF"/>
                </a:solidFill>
                <a:latin typeface="Calibri"/>
                <a:cs typeface="Calibri"/>
              </a:rPr>
              <a:t>Optimize</a:t>
            </a:r>
            <a:r>
              <a:rPr sz="1800" spc="-5" dirty="0">
                <a:solidFill>
                  <a:srgbClr val="FFFFFF"/>
                </a:solidFill>
                <a:latin typeface="Calibri"/>
                <a:cs typeface="Calibri"/>
              </a:rPr>
              <a:t> </a:t>
            </a:r>
            <a:r>
              <a:rPr sz="1800" spc="-20" dirty="0">
                <a:solidFill>
                  <a:srgbClr val="FFFFFF"/>
                </a:solidFill>
                <a:latin typeface="Calibri"/>
                <a:cs typeface="Calibri"/>
              </a:rPr>
              <a:t>it’s</a:t>
            </a:r>
            <a:r>
              <a:rPr sz="1800" dirty="0">
                <a:solidFill>
                  <a:srgbClr val="FFFFFF"/>
                </a:solidFill>
                <a:latin typeface="Calibri"/>
                <a:cs typeface="Calibri"/>
              </a:rPr>
              <a:t> </a:t>
            </a:r>
            <a:r>
              <a:rPr sz="1800" spc="-10" dirty="0">
                <a:solidFill>
                  <a:srgbClr val="FFFFFF"/>
                </a:solidFill>
                <a:latin typeface="Calibri"/>
                <a:cs typeface="Calibri"/>
              </a:rPr>
              <a:t>hypeparameter</a:t>
            </a:r>
            <a:endParaRPr sz="1800">
              <a:latin typeface="Calibri"/>
              <a:cs typeface="Calibri"/>
            </a:endParaRPr>
          </a:p>
          <a:p>
            <a:pPr algn="ctr">
              <a:lnSpc>
                <a:spcPts val="1995"/>
              </a:lnSpc>
            </a:pPr>
            <a:r>
              <a:rPr sz="1800" spc="-5" dirty="0">
                <a:solidFill>
                  <a:srgbClr val="FFFFFF"/>
                </a:solidFill>
                <a:latin typeface="Calibri"/>
                <a:cs typeface="Calibri"/>
              </a:rPr>
              <a:t>value</a:t>
            </a:r>
            <a:endParaRPr sz="1800">
              <a:latin typeface="Calibri"/>
              <a:cs typeface="Calibri"/>
            </a:endParaRPr>
          </a:p>
        </p:txBody>
      </p:sp>
      <p:sp>
        <p:nvSpPr>
          <p:cNvPr id="4" name="object 4"/>
          <p:cNvSpPr txBox="1"/>
          <p:nvPr/>
        </p:nvSpPr>
        <p:spPr>
          <a:xfrm>
            <a:off x="6771893" y="1721358"/>
            <a:ext cx="401827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r>
              <a:rPr sz="1800" spc="-5" dirty="0">
                <a:latin typeface="Calibri"/>
                <a:cs typeface="Calibri"/>
              </a:rPr>
              <a:t> </a:t>
            </a:r>
            <a:r>
              <a:rPr sz="1800" spc="-10" dirty="0">
                <a:latin typeface="Calibri"/>
                <a:cs typeface="Calibri"/>
              </a:rPr>
              <a:t>root</a:t>
            </a:r>
            <a:r>
              <a:rPr sz="1800" spc="-5" dirty="0">
                <a:latin typeface="Calibri"/>
                <a:cs typeface="Calibri"/>
              </a:rPr>
              <a:t> </a:t>
            </a:r>
            <a:r>
              <a:rPr sz="1800" dirty="0">
                <a:latin typeface="Calibri"/>
                <a:cs typeface="Calibri"/>
              </a:rPr>
              <a:t>Node,2.X1</a:t>
            </a:r>
            <a:r>
              <a:rPr sz="1800" spc="10" dirty="0">
                <a:latin typeface="Calibri"/>
                <a:cs typeface="Calibri"/>
              </a:rPr>
              <a:t> </a:t>
            </a:r>
            <a:r>
              <a:rPr sz="1800" spc="-15" dirty="0">
                <a:latin typeface="Calibri"/>
                <a:cs typeface="Calibri"/>
              </a:rPr>
              <a:t>decision,3.Entropy,4.Gini</a:t>
            </a:r>
            <a:endParaRPr sz="1800">
              <a:latin typeface="Calibri"/>
              <a:cs typeface="Calibri"/>
            </a:endParaRPr>
          </a:p>
        </p:txBody>
      </p:sp>
      <p:sp>
        <p:nvSpPr>
          <p:cNvPr id="5" name="object 5"/>
          <p:cNvSpPr txBox="1"/>
          <p:nvPr/>
        </p:nvSpPr>
        <p:spPr>
          <a:xfrm>
            <a:off x="6771893" y="2514727"/>
            <a:ext cx="53536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Use</a:t>
            </a:r>
            <a:r>
              <a:rPr sz="1800" spc="-5" dirty="0">
                <a:latin typeface="Calibri"/>
                <a:cs typeface="Calibri"/>
              </a:rPr>
              <a:t> </a:t>
            </a:r>
            <a:r>
              <a:rPr sz="1800" dirty="0">
                <a:latin typeface="Calibri"/>
                <a:cs typeface="Calibri"/>
              </a:rPr>
              <a:t>GS</a:t>
            </a:r>
            <a:r>
              <a:rPr sz="1800" spc="-10" dirty="0">
                <a:latin typeface="Calibri"/>
                <a:cs typeface="Calibri"/>
              </a:rPr>
              <a:t> </a:t>
            </a:r>
            <a:r>
              <a:rPr sz="1800" dirty="0">
                <a:latin typeface="Calibri"/>
                <a:cs typeface="Calibri"/>
              </a:rPr>
              <a:t>and</a:t>
            </a:r>
            <a:r>
              <a:rPr sz="1800" spc="10" dirty="0">
                <a:latin typeface="Calibri"/>
                <a:cs typeface="Calibri"/>
              </a:rPr>
              <a:t> </a:t>
            </a:r>
            <a:r>
              <a:rPr sz="1800" spc="-15" dirty="0">
                <a:latin typeface="Calibri"/>
                <a:cs typeface="Calibri"/>
              </a:rPr>
              <a:t>create</a:t>
            </a:r>
            <a:r>
              <a:rPr sz="1800" spc="15" dirty="0">
                <a:latin typeface="Calibri"/>
                <a:cs typeface="Calibri"/>
              </a:rPr>
              <a:t> </a:t>
            </a:r>
            <a:r>
              <a:rPr sz="1800" spc="-10" dirty="0">
                <a:latin typeface="Calibri"/>
                <a:cs typeface="Calibri"/>
              </a:rPr>
              <a:t>many</a:t>
            </a:r>
            <a:r>
              <a:rPr sz="1800" spc="-5" dirty="0">
                <a:latin typeface="Calibri"/>
                <a:cs typeface="Calibri"/>
              </a:rPr>
              <a:t> </a:t>
            </a:r>
            <a:r>
              <a:rPr sz="1800" spc="-10" dirty="0">
                <a:latin typeface="Calibri"/>
                <a:cs typeface="Calibri"/>
              </a:rPr>
              <a:t>more</a:t>
            </a:r>
            <a:r>
              <a:rPr sz="1800" spc="15" dirty="0">
                <a:latin typeface="Calibri"/>
                <a:cs typeface="Calibri"/>
              </a:rPr>
              <a:t> </a:t>
            </a:r>
            <a:r>
              <a:rPr sz="1800" spc="-15" dirty="0">
                <a:latin typeface="Calibri"/>
                <a:cs typeface="Calibri"/>
              </a:rPr>
              <a:t>DT</a:t>
            </a:r>
            <a:r>
              <a:rPr sz="1800" dirty="0">
                <a:latin typeface="Calibri"/>
                <a:cs typeface="Calibri"/>
              </a:rPr>
              <a:t> </a:t>
            </a:r>
            <a:r>
              <a:rPr sz="1800" spc="-10" dirty="0">
                <a:latin typeface="Calibri"/>
                <a:cs typeface="Calibri"/>
              </a:rPr>
              <a:t>to</a:t>
            </a:r>
            <a:r>
              <a:rPr sz="1800" spc="-5" dirty="0">
                <a:latin typeface="Calibri"/>
                <a:cs typeface="Calibri"/>
              </a:rPr>
              <a:t> identify</a:t>
            </a:r>
            <a:r>
              <a:rPr sz="1800" dirty="0">
                <a:latin typeface="Calibri"/>
                <a:cs typeface="Calibri"/>
              </a:rPr>
              <a:t> the</a:t>
            </a:r>
            <a:r>
              <a:rPr sz="1800" spc="5" dirty="0">
                <a:latin typeface="Calibri"/>
                <a:cs typeface="Calibri"/>
              </a:rPr>
              <a:t> </a:t>
            </a:r>
            <a:r>
              <a:rPr sz="1800" spc="-10" dirty="0">
                <a:latin typeface="Calibri"/>
                <a:cs typeface="Calibri"/>
              </a:rPr>
              <a:t>best</a:t>
            </a:r>
            <a:r>
              <a:rPr sz="1800" dirty="0">
                <a:latin typeface="Calibri"/>
                <a:cs typeface="Calibri"/>
              </a:rPr>
              <a:t> </a:t>
            </a:r>
            <a:r>
              <a:rPr sz="1800" spc="-5" dirty="0">
                <a:latin typeface="Calibri"/>
                <a:cs typeface="Calibri"/>
              </a:rPr>
              <a:t>one</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522"/>
            <a:ext cx="12192000" cy="68564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pic>
        <p:nvPicPr>
          <p:cNvPr id="3" name="object 3"/>
          <p:cNvPicPr/>
          <p:nvPr/>
        </p:nvPicPr>
        <p:blipFill>
          <a:blip r:embed="rId3" cstate="print"/>
          <a:stretch>
            <a:fillRect/>
          </a:stretch>
        </p:blipFill>
        <p:spPr>
          <a:xfrm>
            <a:off x="5654138" y="2217511"/>
            <a:ext cx="6335003" cy="4247296"/>
          </a:xfrm>
          <a:prstGeom prst="rect">
            <a:avLst/>
          </a:prstGeom>
        </p:spPr>
      </p:pic>
      <p:sp>
        <p:nvSpPr>
          <p:cNvPr id="4" name="object 4"/>
          <p:cNvSpPr txBox="1">
            <a:spLocks noGrp="1"/>
          </p:cNvSpPr>
          <p:nvPr>
            <p:ph type="title"/>
          </p:nvPr>
        </p:nvSpPr>
        <p:spPr>
          <a:xfrm>
            <a:off x="383540" y="664590"/>
            <a:ext cx="9180830" cy="756920"/>
          </a:xfrm>
          <a:prstGeom prst="rect">
            <a:avLst/>
          </a:prstGeom>
        </p:spPr>
        <p:txBody>
          <a:bodyPr vert="horz" wrap="square" lIns="0" tIns="12700" rIns="0" bIns="0" rtlCol="0">
            <a:spAutoFit/>
          </a:bodyPr>
          <a:lstStyle/>
          <a:p>
            <a:pPr marL="12700">
              <a:lnSpc>
                <a:spcPct val="100000"/>
              </a:lnSpc>
              <a:spcBef>
                <a:spcPts val="100"/>
              </a:spcBef>
              <a:tabLst>
                <a:tab pos="1350010" algn="l"/>
                <a:tab pos="6593205" algn="l"/>
              </a:tabLst>
            </a:pPr>
            <a:r>
              <a:rPr sz="4800" spc="-5" dirty="0">
                <a:solidFill>
                  <a:srgbClr val="FFFFFF"/>
                </a:solidFill>
                <a:latin typeface="Times New Roman"/>
                <a:cs typeface="Times New Roman"/>
              </a:rPr>
              <a:t>How	</a:t>
            </a:r>
            <a:r>
              <a:rPr sz="4800" dirty="0">
                <a:solidFill>
                  <a:srgbClr val="FFFFFF"/>
                </a:solidFill>
                <a:latin typeface="Times New Roman"/>
                <a:cs typeface="Times New Roman"/>
              </a:rPr>
              <a:t>does</a:t>
            </a:r>
            <a:r>
              <a:rPr sz="4800" spc="-20" dirty="0">
                <a:solidFill>
                  <a:srgbClr val="FFFFFF"/>
                </a:solidFill>
                <a:latin typeface="Times New Roman"/>
                <a:cs typeface="Times New Roman"/>
              </a:rPr>
              <a:t> </a:t>
            </a:r>
            <a:r>
              <a:rPr sz="4800" dirty="0">
                <a:solidFill>
                  <a:srgbClr val="FFFFFF"/>
                </a:solidFill>
                <a:latin typeface="Times New Roman"/>
                <a:cs typeface="Times New Roman"/>
              </a:rPr>
              <a:t>a Decision</a:t>
            </a:r>
            <a:r>
              <a:rPr sz="4800" spc="-105" dirty="0">
                <a:solidFill>
                  <a:srgbClr val="FFFFFF"/>
                </a:solidFill>
                <a:latin typeface="Times New Roman"/>
                <a:cs typeface="Times New Roman"/>
              </a:rPr>
              <a:t> </a:t>
            </a:r>
            <a:r>
              <a:rPr sz="4800" spc="-45" dirty="0">
                <a:solidFill>
                  <a:srgbClr val="FFFFFF"/>
                </a:solidFill>
                <a:latin typeface="Times New Roman"/>
                <a:cs typeface="Times New Roman"/>
              </a:rPr>
              <a:t>Tree	</a:t>
            </a:r>
            <a:r>
              <a:rPr sz="4800" dirty="0">
                <a:solidFill>
                  <a:srgbClr val="FFFFFF"/>
                </a:solidFill>
                <a:latin typeface="Times New Roman"/>
                <a:cs typeface="Times New Roman"/>
              </a:rPr>
              <a:t>look</a:t>
            </a:r>
            <a:r>
              <a:rPr sz="4800" spc="-45" dirty="0">
                <a:solidFill>
                  <a:srgbClr val="FFFFFF"/>
                </a:solidFill>
                <a:latin typeface="Times New Roman"/>
                <a:cs typeface="Times New Roman"/>
              </a:rPr>
              <a:t> </a:t>
            </a:r>
            <a:r>
              <a:rPr sz="4800" dirty="0">
                <a:solidFill>
                  <a:srgbClr val="FFFFFF"/>
                </a:solidFill>
                <a:latin typeface="Times New Roman"/>
                <a:cs typeface="Times New Roman"/>
              </a:rPr>
              <a:t>like</a:t>
            </a:r>
            <a:r>
              <a:rPr sz="4800" spc="-50" dirty="0">
                <a:solidFill>
                  <a:srgbClr val="FFFFFF"/>
                </a:solidFill>
                <a:latin typeface="Times New Roman"/>
                <a:cs typeface="Times New Roman"/>
              </a:rPr>
              <a:t> </a:t>
            </a:r>
            <a:r>
              <a:rPr sz="4800" dirty="0">
                <a:solidFill>
                  <a:srgbClr val="FFFFFF"/>
                </a:solidFill>
                <a:latin typeface="Times New Roman"/>
                <a:cs typeface="Times New Roman"/>
              </a:rPr>
              <a:t>?</a:t>
            </a:r>
            <a:endParaRPr sz="4800">
              <a:latin typeface="Times New Roman"/>
              <a:cs typeface="Times New Roman"/>
            </a:endParaRPr>
          </a:p>
        </p:txBody>
      </p:sp>
      <p:sp>
        <p:nvSpPr>
          <p:cNvPr id="5" name="object 5"/>
          <p:cNvSpPr txBox="1"/>
          <p:nvPr/>
        </p:nvSpPr>
        <p:spPr>
          <a:xfrm>
            <a:off x="228701" y="2209545"/>
            <a:ext cx="5112385" cy="3989704"/>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041721"/>
                </a:solidFill>
                <a:latin typeface="Times New Roman"/>
                <a:cs typeface="Times New Roman"/>
              </a:rPr>
              <a:t>Root Node - </a:t>
            </a:r>
            <a:r>
              <a:rPr sz="2000" dirty="0">
                <a:solidFill>
                  <a:srgbClr val="041721"/>
                </a:solidFill>
                <a:latin typeface="Times New Roman"/>
                <a:cs typeface="Times New Roman"/>
              </a:rPr>
              <a:t>The root node is the highest node in </a:t>
            </a:r>
            <a:r>
              <a:rPr sz="2000" spc="5" dirty="0">
                <a:solidFill>
                  <a:srgbClr val="041721"/>
                </a:solidFill>
                <a:latin typeface="Times New Roman"/>
                <a:cs typeface="Times New Roman"/>
              </a:rPr>
              <a:t> </a:t>
            </a:r>
            <a:r>
              <a:rPr sz="2000" dirty="0">
                <a:solidFill>
                  <a:srgbClr val="041721"/>
                </a:solidFill>
                <a:latin typeface="Times New Roman"/>
                <a:cs typeface="Times New Roman"/>
              </a:rPr>
              <a:t>the</a:t>
            </a:r>
            <a:r>
              <a:rPr sz="2000" spc="-15" dirty="0">
                <a:solidFill>
                  <a:srgbClr val="041721"/>
                </a:solidFill>
                <a:latin typeface="Times New Roman"/>
                <a:cs typeface="Times New Roman"/>
              </a:rPr>
              <a:t> </a:t>
            </a:r>
            <a:r>
              <a:rPr sz="2000" dirty="0">
                <a:solidFill>
                  <a:srgbClr val="041721"/>
                </a:solidFill>
                <a:latin typeface="Times New Roman"/>
                <a:cs typeface="Times New Roman"/>
              </a:rPr>
              <a:t>tree</a:t>
            </a:r>
            <a:r>
              <a:rPr sz="2000" spc="-25" dirty="0">
                <a:solidFill>
                  <a:srgbClr val="041721"/>
                </a:solidFill>
                <a:latin typeface="Times New Roman"/>
                <a:cs typeface="Times New Roman"/>
              </a:rPr>
              <a:t> </a:t>
            </a:r>
            <a:r>
              <a:rPr sz="2000" dirty="0">
                <a:solidFill>
                  <a:srgbClr val="041721"/>
                </a:solidFill>
                <a:latin typeface="Times New Roman"/>
                <a:cs typeface="Times New Roman"/>
              </a:rPr>
              <a:t>structure</a:t>
            </a:r>
            <a:r>
              <a:rPr sz="2000" spc="-45" dirty="0">
                <a:solidFill>
                  <a:srgbClr val="041721"/>
                </a:solidFill>
                <a:latin typeface="Times New Roman"/>
                <a:cs typeface="Times New Roman"/>
              </a:rPr>
              <a:t> </a:t>
            </a:r>
            <a:r>
              <a:rPr sz="2000" dirty="0">
                <a:solidFill>
                  <a:srgbClr val="041721"/>
                </a:solidFill>
                <a:latin typeface="Times New Roman"/>
                <a:cs typeface="Times New Roman"/>
              </a:rPr>
              <a:t>and has</a:t>
            </a:r>
            <a:r>
              <a:rPr sz="2000" spc="-20" dirty="0">
                <a:solidFill>
                  <a:srgbClr val="041721"/>
                </a:solidFill>
                <a:latin typeface="Times New Roman"/>
                <a:cs typeface="Times New Roman"/>
              </a:rPr>
              <a:t> </a:t>
            </a:r>
            <a:r>
              <a:rPr sz="2000" dirty="0">
                <a:solidFill>
                  <a:srgbClr val="041721"/>
                </a:solidFill>
                <a:latin typeface="Times New Roman"/>
                <a:cs typeface="Times New Roman"/>
              </a:rPr>
              <a:t>no parent.</a:t>
            </a:r>
            <a:r>
              <a:rPr sz="2000" spc="-80" dirty="0">
                <a:solidFill>
                  <a:srgbClr val="041721"/>
                </a:solidFill>
                <a:latin typeface="Times New Roman"/>
                <a:cs typeface="Times New Roman"/>
              </a:rPr>
              <a:t> </a:t>
            </a:r>
            <a:r>
              <a:rPr sz="2000" dirty="0">
                <a:solidFill>
                  <a:srgbClr val="041721"/>
                </a:solidFill>
                <a:latin typeface="Times New Roman"/>
                <a:cs typeface="Times New Roman"/>
              </a:rPr>
              <a:t>This</a:t>
            </a:r>
            <a:r>
              <a:rPr sz="2000" spc="-10"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is</a:t>
            </a:r>
            <a:r>
              <a:rPr sz="2000" spc="-20" dirty="0">
                <a:solidFill>
                  <a:srgbClr val="041721"/>
                </a:solidFill>
                <a:latin typeface="Times New Roman"/>
                <a:cs typeface="Times New Roman"/>
              </a:rPr>
              <a:t> </a:t>
            </a:r>
            <a:r>
              <a:rPr sz="2000" dirty="0">
                <a:solidFill>
                  <a:srgbClr val="041721"/>
                </a:solidFill>
                <a:latin typeface="Times New Roman"/>
                <a:cs typeface="Times New Roman"/>
              </a:rPr>
              <a:t>a </a:t>
            </a:r>
            <a:r>
              <a:rPr sz="2000" spc="-484" dirty="0">
                <a:solidFill>
                  <a:srgbClr val="041721"/>
                </a:solidFill>
                <a:latin typeface="Times New Roman"/>
                <a:cs typeface="Times New Roman"/>
              </a:rPr>
              <a:t> </a:t>
            </a:r>
            <a:r>
              <a:rPr sz="2000" dirty="0">
                <a:solidFill>
                  <a:srgbClr val="041721"/>
                </a:solidFill>
                <a:latin typeface="Times New Roman"/>
                <a:cs typeface="Times New Roman"/>
              </a:rPr>
              <a:t>global </a:t>
            </a:r>
            <a:r>
              <a:rPr sz="2000" spc="-5" dirty="0">
                <a:solidFill>
                  <a:srgbClr val="041721"/>
                </a:solidFill>
                <a:latin typeface="Times New Roman"/>
                <a:cs typeface="Times New Roman"/>
              </a:rPr>
              <a:t>element </a:t>
            </a:r>
            <a:r>
              <a:rPr sz="2000" dirty="0">
                <a:solidFill>
                  <a:srgbClr val="041721"/>
                </a:solidFill>
                <a:latin typeface="Times New Roman"/>
                <a:cs typeface="Times New Roman"/>
              </a:rPr>
              <a:t>and represents the entire </a:t>
            </a:r>
            <a:r>
              <a:rPr sz="2000" spc="-5" dirty="0">
                <a:solidFill>
                  <a:srgbClr val="041721"/>
                </a:solidFill>
                <a:latin typeface="Times New Roman"/>
                <a:cs typeface="Times New Roman"/>
              </a:rPr>
              <a:t>message. </a:t>
            </a:r>
            <a:r>
              <a:rPr sz="2000" spc="-484" dirty="0">
                <a:solidFill>
                  <a:srgbClr val="041721"/>
                </a:solidFill>
                <a:latin typeface="Times New Roman"/>
                <a:cs typeface="Times New Roman"/>
              </a:rPr>
              <a:t> </a:t>
            </a:r>
            <a:r>
              <a:rPr sz="2000" dirty="0">
                <a:solidFill>
                  <a:srgbClr val="041721"/>
                </a:solidFill>
                <a:latin typeface="Times New Roman"/>
                <a:cs typeface="Times New Roman"/>
              </a:rPr>
              <a:t>It</a:t>
            </a:r>
            <a:r>
              <a:rPr sz="2000" spc="5" dirty="0">
                <a:solidFill>
                  <a:srgbClr val="041721"/>
                </a:solidFill>
                <a:latin typeface="Times New Roman"/>
                <a:cs typeface="Times New Roman"/>
              </a:rPr>
              <a:t> </a:t>
            </a:r>
            <a:r>
              <a:rPr sz="2000" spc="-10" dirty="0">
                <a:solidFill>
                  <a:srgbClr val="041721"/>
                </a:solidFill>
                <a:latin typeface="Times New Roman"/>
                <a:cs typeface="Times New Roman"/>
              </a:rPr>
              <a:t>may</a:t>
            </a:r>
            <a:r>
              <a:rPr sz="2000" spc="2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5" dirty="0">
                <a:solidFill>
                  <a:srgbClr val="041721"/>
                </a:solidFill>
                <a:latin typeface="Times New Roman"/>
                <a:cs typeface="Times New Roman"/>
              </a:rPr>
              <a:t> </a:t>
            </a:r>
            <a:r>
              <a:rPr sz="2000" spc="5" dirty="0">
                <a:solidFill>
                  <a:srgbClr val="041721"/>
                </a:solidFill>
                <a:latin typeface="Times New Roman"/>
                <a:cs typeface="Times New Roman"/>
              </a:rPr>
              <a:t>one</a:t>
            </a:r>
            <a:r>
              <a:rPr sz="2000" spc="-5" dirty="0">
                <a:solidFill>
                  <a:srgbClr val="041721"/>
                </a:solidFill>
                <a:latin typeface="Times New Roman"/>
                <a:cs typeface="Times New Roman"/>
              </a:rPr>
              <a:t> </a:t>
            </a:r>
            <a:r>
              <a:rPr sz="2000" dirty="0">
                <a:solidFill>
                  <a:srgbClr val="041721"/>
                </a:solidFill>
                <a:latin typeface="Times New Roman"/>
                <a:cs typeface="Times New Roman"/>
              </a:rPr>
              <a:t>or</a:t>
            </a:r>
            <a:r>
              <a:rPr sz="2000" spc="20" dirty="0">
                <a:solidFill>
                  <a:srgbClr val="041721"/>
                </a:solidFill>
                <a:latin typeface="Times New Roman"/>
                <a:cs typeface="Times New Roman"/>
              </a:rPr>
              <a:t> </a:t>
            </a:r>
            <a:r>
              <a:rPr sz="2000" spc="-5" dirty="0">
                <a:solidFill>
                  <a:srgbClr val="041721"/>
                </a:solidFill>
                <a:latin typeface="Times New Roman"/>
                <a:cs typeface="Times New Roman"/>
              </a:rPr>
              <a:t>more</a:t>
            </a:r>
            <a:r>
              <a:rPr sz="2000" spc="10" dirty="0">
                <a:solidFill>
                  <a:srgbClr val="041721"/>
                </a:solidFill>
                <a:latin typeface="Times New Roman"/>
                <a:cs typeface="Times New Roman"/>
              </a:rPr>
              <a:t> </a:t>
            </a:r>
            <a:r>
              <a:rPr sz="2000" dirty="0">
                <a:solidFill>
                  <a:srgbClr val="041721"/>
                </a:solidFill>
                <a:latin typeface="Times New Roman"/>
                <a:cs typeface="Times New Roman"/>
              </a:rPr>
              <a:t>child nodes</a:t>
            </a:r>
            <a:r>
              <a:rPr sz="2000" spc="-10" dirty="0">
                <a:solidFill>
                  <a:srgbClr val="041721"/>
                </a:solidFill>
                <a:latin typeface="Times New Roman"/>
                <a:cs typeface="Times New Roman"/>
              </a:rPr>
              <a:t> </a:t>
            </a:r>
            <a:r>
              <a:rPr sz="2000" spc="5" dirty="0">
                <a:solidFill>
                  <a:srgbClr val="041721"/>
                </a:solidFill>
                <a:latin typeface="Times New Roman"/>
                <a:cs typeface="Times New Roman"/>
              </a:rPr>
              <a:t>but</a:t>
            </a:r>
            <a:r>
              <a:rPr sz="2000" spc="-5" dirty="0">
                <a:solidFill>
                  <a:srgbClr val="041721"/>
                </a:solidFill>
                <a:latin typeface="Times New Roman"/>
                <a:cs typeface="Times New Roman"/>
              </a:rPr>
              <a:t> </a:t>
            </a:r>
            <a:r>
              <a:rPr sz="2000" dirty="0">
                <a:solidFill>
                  <a:srgbClr val="041721"/>
                </a:solidFill>
                <a:latin typeface="Times New Roman"/>
                <a:cs typeface="Times New Roman"/>
              </a:rPr>
              <a:t>can </a:t>
            </a:r>
            <a:r>
              <a:rPr sz="2000" spc="5" dirty="0">
                <a:solidFill>
                  <a:srgbClr val="041721"/>
                </a:solidFill>
                <a:latin typeface="Times New Roman"/>
                <a:cs typeface="Times New Roman"/>
              </a:rPr>
              <a:t> </a:t>
            </a:r>
            <a:r>
              <a:rPr sz="2000" dirty="0">
                <a:solidFill>
                  <a:srgbClr val="041721"/>
                </a:solidFill>
                <a:latin typeface="Times New Roman"/>
                <a:cs typeface="Times New Roman"/>
              </a:rPr>
              <a:t>never</a:t>
            </a:r>
            <a:r>
              <a:rPr sz="2000" spc="-3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10" dirty="0">
                <a:solidFill>
                  <a:srgbClr val="041721"/>
                </a:solidFill>
                <a:latin typeface="Times New Roman"/>
                <a:cs typeface="Times New Roman"/>
              </a:rPr>
              <a:t> </a:t>
            </a:r>
            <a:r>
              <a:rPr sz="2000" dirty="0">
                <a:solidFill>
                  <a:srgbClr val="041721"/>
                </a:solidFill>
                <a:latin typeface="Times New Roman"/>
                <a:cs typeface="Times New Roman"/>
              </a:rPr>
              <a:t>sibling</a:t>
            </a:r>
            <a:r>
              <a:rPr sz="2000" spc="-35" dirty="0">
                <a:solidFill>
                  <a:srgbClr val="041721"/>
                </a:solidFill>
                <a:latin typeface="Times New Roman"/>
                <a:cs typeface="Times New Roman"/>
              </a:rPr>
              <a:t> </a:t>
            </a:r>
            <a:r>
              <a:rPr sz="2000" dirty="0">
                <a:solidFill>
                  <a:srgbClr val="041721"/>
                </a:solidFill>
                <a:latin typeface="Times New Roman"/>
                <a:cs typeface="Times New Roman"/>
              </a:rPr>
              <a:t>nodes</a:t>
            </a:r>
            <a:r>
              <a:rPr sz="2000" spc="-20" dirty="0">
                <a:solidFill>
                  <a:srgbClr val="041721"/>
                </a:solidFill>
                <a:latin typeface="Times New Roman"/>
                <a:cs typeface="Times New Roman"/>
              </a:rPr>
              <a:t> </a:t>
            </a:r>
            <a:r>
              <a:rPr sz="2000" dirty="0">
                <a:solidFill>
                  <a:srgbClr val="041721"/>
                </a:solidFill>
                <a:latin typeface="Times New Roman"/>
                <a:cs typeface="Times New Roman"/>
              </a:rPr>
              <a:t>or</a:t>
            </a:r>
            <a:r>
              <a:rPr sz="2000" spc="-15" dirty="0">
                <a:solidFill>
                  <a:srgbClr val="041721"/>
                </a:solidFill>
                <a:latin typeface="Times New Roman"/>
                <a:cs typeface="Times New Roman"/>
              </a:rPr>
              <a:t> </a:t>
            </a:r>
            <a:r>
              <a:rPr sz="2000" dirty="0">
                <a:solidFill>
                  <a:srgbClr val="041721"/>
                </a:solidFill>
                <a:latin typeface="Times New Roman"/>
                <a:cs typeface="Times New Roman"/>
              </a:rPr>
              <a:t>be repeating.</a:t>
            </a:r>
            <a:endParaRPr sz="2000">
              <a:latin typeface="Times New Roman"/>
              <a:cs typeface="Times New Roman"/>
            </a:endParaRPr>
          </a:p>
          <a:p>
            <a:pPr>
              <a:lnSpc>
                <a:spcPct val="100000"/>
              </a:lnSpc>
              <a:spcBef>
                <a:spcPts val="45"/>
              </a:spcBef>
            </a:pPr>
            <a:endParaRPr sz="2050">
              <a:latin typeface="Times New Roman"/>
              <a:cs typeface="Times New Roman"/>
            </a:endParaRPr>
          </a:p>
          <a:p>
            <a:pPr marL="12700" marR="73025" algn="just">
              <a:lnSpc>
                <a:spcPct val="100000"/>
              </a:lnSpc>
            </a:pPr>
            <a:r>
              <a:rPr sz="2000" b="1" dirty="0">
                <a:solidFill>
                  <a:srgbClr val="041721"/>
                </a:solidFill>
                <a:latin typeface="Times New Roman"/>
                <a:cs typeface="Times New Roman"/>
              </a:rPr>
              <a:t>Internal</a:t>
            </a:r>
            <a:r>
              <a:rPr sz="2000" b="1" spc="-40" dirty="0">
                <a:solidFill>
                  <a:srgbClr val="041721"/>
                </a:solidFill>
                <a:latin typeface="Times New Roman"/>
                <a:cs typeface="Times New Roman"/>
              </a:rPr>
              <a:t> </a:t>
            </a:r>
            <a:r>
              <a:rPr sz="2000" b="1" dirty="0">
                <a:solidFill>
                  <a:srgbClr val="041721"/>
                </a:solidFill>
                <a:latin typeface="Times New Roman"/>
                <a:cs typeface="Times New Roman"/>
              </a:rPr>
              <a:t>Node</a:t>
            </a:r>
            <a:r>
              <a:rPr sz="2000" b="1" spc="-15" dirty="0">
                <a:solidFill>
                  <a:srgbClr val="041721"/>
                </a:solidFill>
                <a:latin typeface="Times New Roman"/>
                <a:cs typeface="Times New Roman"/>
              </a:rPr>
              <a:t> </a:t>
            </a:r>
            <a:r>
              <a:rPr sz="2000" b="1" dirty="0">
                <a:solidFill>
                  <a:srgbClr val="041721"/>
                </a:solidFill>
                <a:latin typeface="Times New Roman"/>
                <a:cs typeface="Times New Roman"/>
              </a:rPr>
              <a:t>-</a:t>
            </a:r>
            <a:r>
              <a:rPr sz="2000" b="1" spc="-10" dirty="0">
                <a:solidFill>
                  <a:srgbClr val="041721"/>
                </a:solidFill>
                <a:latin typeface="Times New Roman"/>
                <a:cs typeface="Times New Roman"/>
              </a:rPr>
              <a:t> </a:t>
            </a:r>
            <a:r>
              <a:rPr sz="2000" dirty="0">
                <a:solidFill>
                  <a:srgbClr val="041721"/>
                </a:solidFill>
                <a:latin typeface="Times New Roman"/>
                <a:cs typeface="Times New Roman"/>
              </a:rPr>
              <a:t>An internal</a:t>
            </a:r>
            <a:r>
              <a:rPr sz="2000" spc="-40"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(also</a:t>
            </a:r>
            <a:r>
              <a:rPr sz="2000" spc="-30" dirty="0">
                <a:solidFill>
                  <a:srgbClr val="041721"/>
                </a:solidFill>
                <a:latin typeface="Times New Roman"/>
                <a:cs typeface="Times New Roman"/>
              </a:rPr>
              <a:t> </a:t>
            </a:r>
            <a:r>
              <a:rPr sz="2000" spc="5" dirty="0">
                <a:solidFill>
                  <a:srgbClr val="041721"/>
                </a:solidFill>
                <a:latin typeface="Times New Roman"/>
                <a:cs typeface="Times New Roman"/>
              </a:rPr>
              <a:t>known</a:t>
            </a:r>
            <a:r>
              <a:rPr sz="2000" spc="-35" dirty="0">
                <a:solidFill>
                  <a:srgbClr val="041721"/>
                </a:solidFill>
                <a:latin typeface="Times New Roman"/>
                <a:cs typeface="Times New Roman"/>
              </a:rPr>
              <a:t> </a:t>
            </a:r>
            <a:r>
              <a:rPr sz="2000" dirty="0">
                <a:solidFill>
                  <a:srgbClr val="041721"/>
                </a:solidFill>
                <a:latin typeface="Times New Roman"/>
                <a:cs typeface="Times New Roman"/>
              </a:rPr>
              <a:t>as </a:t>
            </a:r>
            <a:r>
              <a:rPr sz="2000" spc="-484" dirty="0">
                <a:solidFill>
                  <a:srgbClr val="041721"/>
                </a:solidFill>
                <a:latin typeface="Times New Roman"/>
                <a:cs typeface="Times New Roman"/>
              </a:rPr>
              <a:t> </a:t>
            </a:r>
            <a:r>
              <a:rPr sz="2000" dirty="0">
                <a:solidFill>
                  <a:srgbClr val="041721"/>
                </a:solidFill>
                <a:latin typeface="Times New Roman"/>
                <a:cs typeface="Times New Roman"/>
              </a:rPr>
              <a:t>an inner node, inode for short, or branch node) is </a:t>
            </a:r>
            <a:r>
              <a:rPr sz="2000" spc="-484" dirty="0">
                <a:solidFill>
                  <a:srgbClr val="041721"/>
                </a:solidFill>
                <a:latin typeface="Times New Roman"/>
                <a:cs typeface="Times New Roman"/>
              </a:rPr>
              <a:t> </a:t>
            </a:r>
            <a:r>
              <a:rPr sz="2000" dirty="0">
                <a:solidFill>
                  <a:srgbClr val="041721"/>
                </a:solidFill>
                <a:latin typeface="Times New Roman"/>
                <a:cs typeface="Times New Roman"/>
              </a:rPr>
              <a:t>any</a:t>
            </a:r>
            <a:r>
              <a:rPr sz="2000" spc="-1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of</a:t>
            </a:r>
            <a:r>
              <a:rPr sz="2000" spc="-15" dirty="0">
                <a:solidFill>
                  <a:srgbClr val="041721"/>
                </a:solidFill>
                <a:latin typeface="Times New Roman"/>
                <a:cs typeface="Times New Roman"/>
              </a:rPr>
              <a:t> </a:t>
            </a:r>
            <a:r>
              <a:rPr sz="2000" dirty="0">
                <a:solidFill>
                  <a:srgbClr val="041721"/>
                </a:solidFill>
                <a:latin typeface="Times New Roman"/>
                <a:cs typeface="Times New Roman"/>
              </a:rPr>
              <a:t>a tree</a:t>
            </a:r>
            <a:r>
              <a:rPr sz="2000" spc="-25" dirty="0">
                <a:solidFill>
                  <a:srgbClr val="041721"/>
                </a:solidFill>
                <a:latin typeface="Times New Roman"/>
                <a:cs typeface="Times New Roman"/>
              </a:rPr>
              <a:t> </a:t>
            </a:r>
            <a:r>
              <a:rPr sz="2000" dirty="0">
                <a:solidFill>
                  <a:srgbClr val="041721"/>
                </a:solidFill>
                <a:latin typeface="Times New Roman"/>
                <a:cs typeface="Times New Roman"/>
              </a:rPr>
              <a:t>that</a:t>
            </a:r>
            <a:r>
              <a:rPr sz="2000" spc="-15" dirty="0">
                <a:solidFill>
                  <a:srgbClr val="041721"/>
                </a:solidFill>
                <a:latin typeface="Times New Roman"/>
                <a:cs typeface="Times New Roman"/>
              </a:rPr>
              <a:t> </a:t>
            </a:r>
            <a:r>
              <a:rPr sz="2000" dirty="0">
                <a:solidFill>
                  <a:srgbClr val="041721"/>
                </a:solidFill>
                <a:latin typeface="Times New Roman"/>
                <a:cs typeface="Times New Roman"/>
              </a:rPr>
              <a:t>has </a:t>
            </a:r>
            <a:r>
              <a:rPr sz="2000" spc="-5" dirty="0">
                <a:solidFill>
                  <a:srgbClr val="041721"/>
                </a:solidFill>
                <a:latin typeface="Times New Roman"/>
                <a:cs typeface="Times New Roman"/>
              </a:rPr>
              <a:t>child</a:t>
            </a:r>
            <a:r>
              <a:rPr sz="2000" spc="-20" dirty="0">
                <a:solidFill>
                  <a:srgbClr val="041721"/>
                </a:solidFill>
                <a:latin typeface="Times New Roman"/>
                <a:cs typeface="Times New Roman"/>
              </a:rPr>
              <a:t> </a:t>
            </a:r>
            <a:r>
              <a:rPr sz="2000" dirty="0">
                <a:solidFill>
                  <a:srgbClr val="041721"/>
                </a:solidFill>
                <a:latin typeface="Times New Roman"/>
                <a:cs typeface="Times New Roman"/>
              </a:rPr>
              <a:t>nodes.</a:t>
            </a:r>
            <a:endParaRPr sz="2000">
              <a:latin typeface="Times New Roman"/>
              <a:cs typeface="Times New Roman"/>
            </a:endParaRPr>
          </a:p>
          <a:p>
            <a:pPr>
              <a:lnSpc>
                <a:spcPct val="100000"/>
              </a:lnSpc>
              <a:spcBef>
                <a:spcPts val="40"/>
              </a:spcBef>
            </a:pPr>
            <a:endParaRPr sz="2050">
              <a:latin typeface="Times New Roman"/>
              <a:cs typeface="Times New Roman"/>
            </a:endParaRPr>
          </a:p>
          <a:p>
            <a:pPr marL="12700" marR="21590">
              <a:lnSpc>
                <a:spcPct val="100000"/>
              </a:lnSpc>
              <a:spcBef>
                <a:spcPts val="5"/>
              </a:spcBef>
            </a:pPr>
            <a:r>
              <a:rPr sz="2000" b="1" spc="-5" dirty="0">
                <a:solidFill>
                  <a:srgbClr val="041721"/>
                </a:solidFill>
                <a:latin typeface="Times New Roman"/>
                <a:cs typeface="Times New Roman"/>
              </a:rPr>
              <a:t>Leaf </a:t>
            </a:r>
            <a:r>
              <a:rPr sz="2000" b="1" dirty="0">
                <a:solidFill>
                  <a:srgbClr val="041721"/>
                </a:solidFill>
                <a:latin typeface="Times New Roman"/>
                <a:cs typeface="Times New Roman"/>
              </a:rPr>
              <a:t>Nodes</a:t>
            </a:r>
            <a:r>
              <a:rPr sz="2000" b="1" spc="-15" dirty="0">
                <a:solidFill>
                  <a:srgbClr val="041721"/>
                </a:solidFill>
                <a:latin typeface="Times New Roman"/>
                <a:cs typeface="Times New Roman"/>
              </a:rPr>
              <a:t> </a:t>
            </a:r>
            <a:r>
              <a:rPr sz="2000" b="1" dirty="0">
                <a:solidFill>
                  <a:srgbClr val="041721"/>
                </a:solidFill>
                <a:latin typeface="Times New Roman"/>
                <a:cs typeface="Times New Roman"/>
              </a:rPr>
              <a:t>-</a:t>
            </a:r>
            <a:r>
              <a:rPr sz="2000" b="1" spc="-5" dirty="0">
                <a:solidFill>
                  <a:srgbClr val="041721"/>
                </a:solidFill>
                <a:latin typeface="Times New Roman"/>
                <a:cs typeface="Times New Roman"/>
              </a:rPr>
              <a:t> </a:t>
            </a:r>
            <a:r>
              <a:rPr sz="2000" dirty="0">
                <a:solidFill>
                  <a:srgbClr val="041721"/>
                </a:solidFill>
                <a:latin typeface="Times New Roman"/>
                <a:cs typeface="Times New Roman"/>
              </a:rPr>
              <a:t>An</a:t>
            </a:r>
            <a:r>
              <a:rPr sz="2000" spc="-10" dirty="0">
                <a:solidFill>
                  <a:srgbClr val="041721"/>
                </a:solidFill>
                <a:latin typeface="Times New Roman"/>
                <a:cs typeface="Times New Roman"/>
              </a:rPr>
              <a:t> </a:t>
            </a:r>
            <a:r>
              <a:rPr sz="2000" dirty="0">
                <a:solidFill>
                  <a:srgbClr val="041721"/>
                </a:solidFill>
                <a:latin typeface="Times New Roman"/>
                <a:cs typeface="Times New Roman"/>
              </a:rPr>
              <a:t>external</a:t>
            </a:r>
            <a:r>
              <a:rPr sz="2000" spc="-2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30" dirty="0">
                <a:solidFill>
                  <a:srgbClr val="041721"/>
                </a:solidFill>
                <a:latin typeface="Times New Roman"/>
                <a:cs typeface="Times New Roman"/>
              </a:rPr>
              <a:t> </a:t>
            </a:r>
            <a:r>
              <a:rPr sz="2000" dirty="0">
                <a:solidFill>
                  <a:srgbClr val="041721"/>
                </a:solidFill>
                <a:latin typeface="Times New Roman"/>
                <a:cs typeface="Times New Roman"/>
              </a:rPr>
              <a:t>(also</a:t>
            </a:r>
            <a:r>
              <a:rPr sz="2000" spc="-15" dirty="0">
                <a:solidFill>
                  <a:srgbClr val="041721"/>
                </a:solidFill>
                <a:latin typeface="Times New Roman"/>
                <a:cs typeface="Times New Roman"/>
              </a:rPr>
              <a:t> </a:t>
            </a:r>
            <a:r>
              <a:rPr sz="2000" spc="5" dirty="0">
                <a:solidFill>
                  <a:srgbClr val="041721"/>
                </a:solidFill>
                <a:latin typeface="Times New Roman"/>
                <a:cs typeface="Times New Roman"/>
              </a:rPr>
              <a:t>known</a:t>
            </a:r>
            <a:r>
              <a:rPr sz="2000" spc="-30" dirty="0">
                <a:solidFill>
                  <a:srgbClr val="041721"/>
                </a:solidFill>
                <a:latin typeface="Times New Roman"/>
                <a:cs typeface="Times New Roman"/>
              </a:rPr>
              <a:t> </a:t>
            </a:r>
            <a:r>
              <a:rPr sz="2000" dirty="0">
                <a:solidFill>
                  <a:srgbClr val="041721"/>
                </a:solidFill>
                <a:latin typeface="Times New Roman"/>
                <a:cs typeface="Times New Roman"/>
              </a:rPr>
              <a:t>as</a:t>
            </a:r>
            <a:r>
              <a:rPr sz="2000" spc="-10" dirty="0">
                <a:solidFill>
                  <a:srgbClr val="041721"/>
                </a:solidFill>
                <a:latin typeface="Times New Roman"/>
                <a:cs typeface="Times New Roman"/>
              </a:rPr>
              <a:t> </a:t>
            </a:r>
            <a:r>
              <a:rPr sz="2000" dirty="0">
                <a:solidFill>
                  <a:srgbClr val="041721"/>
                </a:solidFill>
                <a:latin typeface="Times New Roman"/>
                <a:cs typeface="Times New Roman"/>
              </a:rPr>
              <a:t>an </a:t>
            </a:r>
            <a:r>
              <a:rPr sz="2000" spc="-484" dirty="0">
                <a:solidFill>
                  <a:srgbClr val="041721"/>
                </a:solidFill>
                <a:latin typeface="Times New Roman"/>
                <a:cs typeface="Times New Roman"/>
              </a:rPr>
              <a:t> </a:t>
            </a:r>
            <a:r>
              <a:rPr sz="2000" dirty="0">
                <a:solidFill>
                  <a:srgbClr val="041721"/>
                </a:solidFill>
                <a:latin typeface="Times New Roman"/>
                <a:cs typeface="Times New Roman"/>
              </a:rPr>
              <a:t>outer node, </a:t>
            </a:r>
            <a:r>
              <a:rPr sz="2000" spc="-5" dirty="0">
                <a:solidFill>
                  <a:srgbClr val="041721"/>
                </a:solidFill>
                <a:latin typeface="Times New Roman"/>
                <a:cs typeface="Times New Roman"/>
              </a:rPr>
              <a:t>leaf </a:t>
            </a:r>
            <a:r>
              <a:rPr sz="2000" dirty="0">
                <a:solidFill>
                  <a:srgbClr val="041721"/>
                </a:solidFill>
                <a:latin typeface="Times New Roman"/>
                <a:cs typeface="Times New Roman"/>
              </a:rPr>
              <a:t>node, or </a:t>
            </a:r>
            <a:r>
              <a:rPr sz="2000" spc="-5" dirty="0">
                <a:solidFill>
                  <a:srgbClr val="041721"/>
                </a:solidFill>
                <a:latin typeface="Times New Roman"/>
                <a:cs typeface="Times New Roman"/>
              </a:rPr>
              <a:t>terminal </a:t>
            </a:r>
            <a:r>
              <a:rPr sz="2000" dirty="0">
                <a:solidFill>
                  <a:srgbClr val="041721"/>
                </a:solidFill>
                <a:latin typeface="Times New Roman"/>
                <a:cs typeface="Times New Roman"/>
              </a:rPr>
              <a:t>node) is any </a:t>
            </a:r>
            <a:r>
              <a:rPr sz="2000" spc="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20" dirty="0">
                <a:solidFill>
                  <a:srgbClr val="041721"/>
                </a:solidFill>
                <a:latin typeface="Times New Roman"/>
                <a:cs typeface="Times New Roman"/>
              </a:rPr>
              <a:t> </a:t>
            </a:r>
            <a:r>
              <a:rPr sz="2000" dirty="0">
                <a:solidFill>
                  <a:srgbClr val="041721"/>
                </a:solidFill>
                <a:latin typeface="Times New Roman"/>
                <a:cs typeface="Times New Roman"/>
              </a:rPr>
              <a:t>that</a:t>
            </a:r>
            <a:r>
              <a:rPr sz="2000" spc="-25" dirty="0">
                <a:solidFill>
                  <a:srgbClr val="041721"/>
                </a:solidFill>
                <a:latin typeface="Times New Roman"/>
                <a:cs typeface="Times New Roman"/>
              </a:rPr>
              <a:t> </a:t>
            </a:r>
            <a:r>
              <a:rPr sz="2000" dirty="0">
                <a:solidFill>
                  <a:srgbClr val="041721"/>
                </a:solidFill>
                <a:latin typeface="Times New Roman"/>
                <a:cs typeface="Times New Roman"/>
              </a:rPr>
              <a:t>does</a:t>
            </a:r>
            <a:r>
              <a:rPr sz="2000" spc="-25" dirty="0">
                <a:solidFill>
                  <a:srgbClr val="041721"/>
                </a:solidFill>
                <a:latin typeface="Times New Roman"/>
                <a:cs typeface="Times New Roman"/>
              </a:rPr>
              <a:t> </a:t>
            </a:r>
            <a:r>
              <a:rPr sz="2000" spc="5" dirty="0">
                <a:solidFill>
                  <a:srgbClr val="041721"/>
                </a:solidFill>
                <a:latin typeface="Times New Roman"/>
                <a:cs typeface="Times New Roman"/>
              </a:rPr>
              <a:t>not</a:t>
            </a:r>
            <a:r>
              <a:rPr sz="2000" spc="-2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10" dirty="0">
                <a:solidFill>
                  <a:srgbClr val="041721"/>
                </a:solidFill>
                <a:latin typeface="Times New Roman"/>
                <a:cs typeface="Times New Roman"/>
              </a:rPr>
              <a:t> </a:t>
            </a:r>
            <a:r>
              <a:rPr sz="2000" dirty="0">
                <a:solidFill>
                  <a:srgbClr val="041721"/>
                </a:solidFill>
                <a:latin typeface="Times New Roman"/>
                <a:cs typeface="Times New Roman"/>
              </a:rPr>
              <a:t>child</a:t>
            </a:r>
            <a:r>
              <a:rPr sz="2000" spc="-20" dirty="0">
                <a:solidFill>
                  <a:srgbClr val="041721"/>
                </a:solidFill>
                <a:latin typeface="Times New Roman"/>
                <a:cs typeface="Times New Roman"/>
              </a:rPr>
              <a:t> </a:t>
            </a:r>
            <a:r>
              <a:rPr sz="2000" dirty="0">
                <a:solidFill>
                  <a:srgbClr val="041721"/>
                </a:solidFill>
                <a:latin typeface="Times New Roman"/>
                <a:cs typeface="Times New Roman"/>
              </a:rPr>
              <a:t>nodes.</a:t>
            </a:r>
            <a:endParaRPr sz="2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391412"/>
          </a:xfrm>
          <a:prstGeom prst="rect">
            <a:avLst/>
          </a:prstGeom>
        </p:spPr>
      </p:pic>
      <p:sp>
        <p:nvSpPr>
          <p:cNvPr id="3" name="object 3"/>
          <p:cNvSpPr txBox="1">
            <a:spLocks noGrp="1"/>
          </p:cNvSpPr>
          <p:nvPr>
            <p:ph type="title"/>
          </p:nvPr>
        </p:nvSpPr>
        <p:spPr>
          <a:xfrm>
            <a:off x="809650" y="257302"/>
            <a:ext cx="6406515" cy="756920"/>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FFFFFF"/>
                </a:solidFill>
                <a:latin typeface="Times New Roman"/>
                <a:cs typeface="Times New Roman"/>
              </a:rPr>
              <a:t>Example</a:t>
            </a:r>
            <a:r>
              <a:rPr sz="4800" spc="-35" dirty="0">
                <a:solidFill>
                  <a:srgbClr val="FFFFFF"/>
                </a:solidFill>
                <a:latin typeface="Times New Roman"/>
                <a:cs typeface="Times New Roman"/>
              </a:rPr>
              <a:t> </a:t>
            </a:r>
            <a:r>
              <a:rPr sz="4800" dirty="0">
                <a:solidFill>
                  <a:srgbClr val="FFFFFF"/>
                </a:solidFill>
                <a:latin typeface="Times New Roman"/>
                <a:cs typeface="Times New Roman"/>
              </a:rPr>
              <a:t>of</a:t>
            </a:r>
            <a:r>
              <a:rPr sz="4800" spc="-35" dirty="0">
                <a:solidFill>
                  <a:srgbClr val="FFFFFF"/>
                </a:solidFill>
                <a:latin typeface="Times New Roman"/>
                <a:cs typeface="Times New Roman"/>
              </a:rPr>
              <a:t> </a:t>
            </a:r>
            <a:r>
              <a:rPr sz="4800" dirty="0">
                <a:solidFill>
                  <a:srgbClr val="FFFFFF"/>
                </a:solidFill>
                <a:latin typeface="Times New Roman"/>
                <a:cs typeface="Times New Roman"/>
              </a:rPr>
              <a:t>Decision</a:t>
            </a:r>
            <a:r>
              <a:rPr sz="4800" spc="-135" dirty="0">
                <a:solidFill>
                  <a:srgbClr val="FFFFFF"/>
                </a:solidFill>
                <a:latin typeface="Times New Roman"/>
                <a:cs typeface="Times New Roman"/>
              </a:rPr>
              <a:t> </a:t>
            </a:r>
            <a:r>
              <a:rPr sz="4800" spc="-45" dirty="0">
                <a:solidFill>
                  <a:srgbClr val="FFFFFF"/>
                </a:solidFill>
                <a:latin typeface="Times New Roman"/>
                <a:cs typeface="Times New Roman"/>
              </a:rPr>
              <a:t>Tree</a:t>
            </a:r>
            <a:endParaRPr sz="4800">
              <a:latin typeface="Times New Roman"/>
              <a:cs typeface="Times New Roman"/>
            </a:endParaRPr>
          </a:p>
        </p:txBody>
      </p:sp>
      <p:sp>
        <p:nvSpPr>
          <p:cNvPr id="5" name="object 5"/>
          <p:cNvSpPr txBox="1"/>
          <p:nvPr/>
        </p:nvSpPr>
        <p:spPr>
          <a:xfrm>
            <a:off x="4375784" y="1525904"/>
            <a:ext cx="3256279" cy="69596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Will</a:t>
            </a:r>
            <a:r>
              <a:rPr sz="2200" b="1" spc="-5" dirty="0">
                <a:latin typeface="Calibri"/>
                <a:cs typeface="Calibri"/>
              </a:rPr>
              <a:t> </a:t>
            </a:r>
            <a:r>
              <a:rPr sz="2200" b="1" spc="-10" dirty="0">
                <a:latin typeface="Calibri"/>
                <a:cs typeface="Calibri"/>
              </a:rPr>
              <a:t>the</a:t>
            </a:r>
            <a:r>
              <a:rPr sz="2200" b="1" spc="5" dirty="0">
                <a:latin typeface="Calibri"/>
                <a:cs typeface="Calibri"/>
              </a:rPr>
              <a:t> </a:t>
            </a:r>
            <a:r>
              <a:rPr sz="2200" b="1" spc="-15" dirty="0">
                <a:latin typeface="Calibri"/>
                <a:cs typeface="Calibri"/>
              </a:rPr>
              <a:t>employee</a:t>
            </a:r>
            <a:r>
              <a:rPr sz="2200" b="1" spc="5" dirty="0">
                <a:latin typeface="Calibri"/>
                <a:cs typeface="Calibri"/>
              </a:rPr>
              <a:t> </a:t>
            </a:r>
            <a:r>
              <a:rPr sz="2200" b="1" spc="-30" dirty="0">
                <a:latin typeface="Calibri"/>
                <a:cs typeface="Calibri"/>
              </a:rPr>
              <a:t>stay</a:t>
            </a:r>
            <a:r>
              <a:rPr sz="2200" b="1" dirty="0">
                <a:latin typeface="Calibri"/>
                <a:cs typeface="Calibri"/>
              </a:rPr>
              <a:t> </a:t>
            </a:r>
            <a:r>
              <a:rPr sz="2200" b="1" spc="-10" dirty="0">
                <a:latin typeface="Calibri"/>
                <a:cs typeface="Calibri"/>
              </a:rPr>
              <a:t>with</a:t>
            </a:r>
            <a:endParaRPr sz="2200">
              <a:latin typeface="Calibri"/>
              <a:cs typeface="Calibri"/>
            </a:endParaRPr>
          </a:p>
          <a:p>
            <a:pPr marL="12700">
              <a:lnSpc>
                <a:spcPct val="100000"/>
              </a:lnSpc>
              <a:tabLst>
                <a:tab pos="2640330" algn="l"/>
              </a:tabLst>
            </a:pPr>
            <a:r>
              <a:rPr sz="2200" b="1" spc="-5" dirty="0">
                <a:latin typeface="Calibri"/>
                <a:cs typeface="Calibri"/>
              </a:rPr>
              <a:t>the</a:t>
            </a:r>
            <a:r>
              <a:rPr sz="2200" b="1" spc="15" dirty="0">
                <a:latin typeface="Calibri"/>
                <a:cs typeface="Calibri"/>
              </a:rPr>
              <a:t> </a:t>
            </a:r>
            <a:r>
              <a:rPr sz="2200" b="1" spc="-15" dirty="0">
                <a:latin typeface="Calibri"/>
                <a:cs typeface="Calibri"/>
              </a:rPr>
              <a:t>company</a:t>
            </a:r>
            <a:r>
              <a:rPr sz="2200" b="1" spc="10" dirty="0">
                <a:latin typeface="Calibri"/>
                <a:cs typeface="Calibri"/>
              </a:rPr>
              <a:t> </a:t>
            </a:r>
            <a:r>
              <a:rPr sz="2200" b="1" spc="-10" dirty="0">
                <a:latin typeface="Calibri"/>
                <a:cs typeface="Calibri"/>
              </a:rPr>
              <a:t>or</a:t>
            </a:r>
            <a:r>
              <a:rPr sz="2200" b="1" spc="30" dirty="0">
                <a:latin typeface="Calibri"/>
                <a:cs typeface="Calibri"/>
              </a:rPr>
              <a:t> </a:t>
            </a:r>
            <a:r>
              <a:rPr sz="2200" b="1" spc="-15" dirty="0">
                <a:latin typeface="Calibri"/>
                <a:cs typeface="Calibri"/>
              </a:rPr>
              <a:t>leave	</a:t>
            </a:r>
            <a:r>
              <a:rPr sz="2200" b="1" spc="-5" dirty="0">
                <a:latin typeface="Calibri"/>
                <a:cs typeface="Calibri"/>
              </a:rPr>
              <a:t>?</a:t>
            </a:r>
            <a:endParaRPr sz="2200">
              <a:latin typeface="Calibri"/>
              <a:cs typeface="Calibri"/>
            </a:endParaRPr>
          </a:p>
        </p:txBody>
      </p:sp>
      <p:grpSp>
        <p:nvGrpSpPr>
          <p:cNvPr id="6" name="object 6"/>
          <p:cNvGrpSpPr/>
          <p:nvPr/>
        </p:nvGrpSpPr>
        <p:grpSpPr>
          <a:xfrm>
            <a:off x="4753355" y="2439923"/>
            <a:ext cx="2486025" cy="931544"/>
            <a:chOff x="4753355" y="2439923"/>
            <a:chExt cx="2486025" cy="931544"/>
          </a:xfrm>
        </p:grpSpPr>
        <p:sp>
          <p:nvSpPr>
            <p:cNvPr id="7" name="object 7"/>
            <p:cNvSpPr/>
            <p:nvPr/>
          </p:nvSpPr>
          <p:spPr>
            <a:xfrm>
              <a:off x="4759451" y="2446019"/>
              <a:ext cx="2473960" cy="919480"/>
            </a:xfrm>
            <a:custGeom>
              <a:avLst/>
              <a:gdLst/>
              <a:ahLst/>
              <a:cxnLst/>
              <a:rect l="l" t="t" r="r" b="b"/>
              <a:pathLst>
                <a:path w="2473959" h="919479">
                  <a:moveTo>
                    <a:pt x="2320290" y="0"/>
                  </a:moveTo>
                  <a:lnTo>
                    <a:pt x="153162" y="0"/>
                  </a:lnTo>
                  <a:lnTo>
                    <a:pt x="104753" y="7808"/>
                  </a:lnTo>
                  <a:lnTo>
                    <a:pt x="62709" y="29553"/>
                  </a:lnTo>
                  <a:lnTo>
                    <a:pt x="29553" y="62709"/>
                  </a:lnTo>
                  <a:lnTo>
                    <a:pt x="7808" y="104753"/>
                  </a:lnTo>
                  <a:lnTo>
                    <a:pt x="0" y="153162"/>
                  </a:lnTo>
                  <a:lnTo>
                    <a:pt x="0" y="765809"/>
                  </a:lnTo>
                  <a:lnTo>
                    <a:pt x="7808" y="814218"/>
                  </a:lnTo>
                  <a:lnTo>
                    <a:pt x="29553" y="856262"/>
                  </a:lnTo>
                  <a:lnTo>
                    <a:pt x="62709" y="889418"/>
                  </a:lnTo>
                  <a:lnTo>
                    <a:pt x="104753" y="911163"/>
                  </a:lnTo>
                  <a:lnTo>
                    <a:pt x="153162" y="918971"/>
                  </a:lnTo>
                  <a:lnTo>
                    <a:pt x="2320290" y="918971"/>
                  </a:lnTo>
                  <a:lnTo>
                    <a:pt x="2368698" y="911163"/>
                  </a:lnTo>
                  <a:lnTo>
                    <a:pt x="2410742" y="889418"/>
                  </a:lnTo>
                  <a:lnTo>
                    <a:pt x="2443898" y="856262"/>
                  </a:lnTo>
                  <a:lnTo>
                    <a:pt x="2465643" y="814218"/>
                  </a:lnTo>
                  <a:lnTo>
                    <a:pt x="2473452" y="765809"/>
                  </a:lnTo>
                  <a:lnTo>
                    <a:pt x="2473452" y="153162"/>
                  </a:lnTo>
                  <a:lnTo>
                    <a:pt x="2465643" y="104753"/>
                  </a:lnTo>
                  <a:lnTo>
                    <a:pt x="2443898" y="62709"/>
                  </a:lnTo>
                  <a:lnTo>
                    <a:pt x="2410742" y="29553"/>
                  </a:lnTo>
                  <a:lnTo>
                    <a:pt x="2368698" y="7808"/>
                  </a:lnTo>
                  <a:lnTo>
                    <a:pt x="2320290" y="0"/>
                  </a:lnTo>
                  <a:close/>
                </a:path>
              </a:pathLst>
            </a:custGeom>
            <a:solidFill>
              <a:srgbClr val="4471C4"/>
            </a:solidFill>
          </p:spPr>
          <p:txBody>
            <a:bodyPr wrap="square" lIns="0" tIns="0" rIns="0" bIns="0" rtlCol="0"/>
            <a:lstStyle/>
            <a:p>
              <a:endParaRPr/>
            </a:p>
          </p:txBody>
        </p:sp>
        <p:sp>
          <p:nvSpPr>
            <p:cNvPr id="8" name="object 8"/>
            <p:cNvSpPr/>
            <p:nvPr/>
          </p:nvSpPr>
          <p:spPr>
            <a:xfrm>
              <a:off x="4759451" y="2446019"/>
              <a:ext cx="2473960" cy="919480"/>
            </a:xfrm>
            <a:custGeom>
              <a:avLst/>
              <a:gdLst/>
              <a:ahLst/>
              <a:cxnLst/>
              <a:rect l="l" t="t" r="r" b="b"/>
              <a:pathLst>
                <a:path w="2473959" h="919479">
                  <a:moveTo>
                    <a:pt x="0" y="153162"/>
                  </a:moveTo>
                  <a:lnTo>
                    <a:pt x="7808" y="104753"/>
                  </a:lnTo>
                  <a:lnTo>
                    <a:pt x="29553" y="62709"/>
                  </a:lnTo>
                  <a:lnTo>
                    <a:pt x="62709" y="29553"/>
                  </a:lnTo>
                  <a:lnTo>
                    <a:pt x="104753" y="7808"/>
                  </a:lnTo>
                  <a:lnTo>
                    <a:pt x="153162" y="0"/>
                  </a:lnTo>
                  <a:lnTo>
                    <a:pt x="2320290" y="0"/>
                  </a:lnTo>
                  <a:lnTo>
                    <a:pt x="2368698" y="7808"/>
                  </a:lnTo>
                  <a:lnTo>
                    <a:pt x="2410742" y="29553"/>
                  </a:lnTo>
                  <a:lnTo>
                    <a:pt x="2443898" y="62709"/>
                  </a:lnTo>
                  <a:lnTo>
                    <a:pt x="2465643" y="104753"/>
                  </a:lnTo>
                  <a:lnTo>
                    <a:pt x="2473452" y="153162"/>
                  </a:lnTo>
                  <a:lnTo>
                    <a:pt x="2473452" y="765809"/>
                  </a:lnTo>
                  <a:lnTo>
                    <a:pt x="2465643" y="814218"/>
                  </a:lnTo>
                  <a:lnTo>
                    <a:pt x="2443898" y="856262"/>
                  </a:lnTo>
                  <a:lnTo>
                    <a:pt x="2410742" y="889418"/>
                  </a:lnTo>
                  <a:lnTo>
                    <a:pt x="2368698" y="911163"/>
                  </a:lnTo>
                  <a:lnTo>
                    <a:pt x="2320290" y="918971"/>
                  </a:lnTo>
                  <a:lnTo>
                    <a:pt x="153162" y="918971"/>
                  </a:lnTo>
                  <a:lnTo>
                    <a:pt x="104753" y="911163"/>
                  </a:lnTo>
                  <a:lnTo>
                    <a:pt x="62709" y="889418"/>
                  </a:lnTo>
                  <a:lnTo>
                    <a:pt x="29553" y="856262"/>
                  </a:lnTo>
                  <a:lnTo>
                    <a:pt x="7808" y="814218"/>
                  </a:lnTo>
                  <a:lnTo>
                    <a:pt x="0" y="765809"/>
                  </a:lnTo>
                  <a:lnTo>
                    <a:pt x="0" y="153162"/>
                  </a:lnTo>
                  <a:close/>
                </a:path>
              </a:pathLst>
            </a:custGeom>
            <a:ln w="12192">
              <a:solidFill>
                <a:srgbClr val="2E528F"/>
              </a:solidFill>
            </a:ln>
          </p:spPr>
          <p:txBody>
            <a:bodyPr wrap="square" lIns="0" tIns="0" rIns="0" bIns="0" rtlCol="0"/>
            <a:lstStyle/>
            <a:p>
              <a:endParaRPr/>
            </a:p>
          </p:txBody>
        </p:sp>
      </p:grpSp>
      <p:sp>
        <p:nvSpPr>
          <p:cNvPr id="9" name="object 9"/>
          <p:cNvSpPr txBox="1"/>
          <p:nvPr/>
        </p:nvSpPr>
        <p:spPr>
          <a:xfrm>
            <a:off x="5281421" y="2604261"/>
            <a:ext cx="1428750" cy="574040"/>
          </a:xfrm>
          <a:prstGeom prst="rect">
            <a:avLst/>
          </a:prstGeom>
        </p:spPr>
        <p:txBody>
          <a:bodyPr vert="horz" wrap="square" lIns="0" tIns="12700" rIns="0" bIns="0" rtlCol="0">
            <a:spAutoFit/>
          </a:bodyPr>
          <a:lstStyle/>
          <a:p>
            <a:pPr marL="12700" marR="5080" indent="104775">
              <a:lnSpc>
                <a:spcPct val="100000"/>
              </a:lnSpc>
              <a:spcBef>
                <a:spcPts val="100"/>
              </a:spcBef>
            </a:pPr>
            <a:r>
              <a:rPr sz="1800" spc="-10" dirty="0">
                <a:solidFill>
                  <a:srgbClr val="FFFFFF"/>
                </a:solidFill>
                <a:latin typeface="Calibri"/>
                <a:cs typeface="Calibri"/>
              </a:rPr>
              <a:t>Environment </a:t>
            </a:r>
            <a:r>
              <a:rPr sz="1800" spc="-5" dirty="0">
                <a:solidFill>
                  <a:srgbClr val="FFFFFF"/>
                </a:solidFill>
                <a:latin typeface="Calibri"/>
                <a:cs typeface="Calibri"/>
              </a:rPr>
              <a:t> </a:t>
            </a:r>
            <a:r>
              <a:rPr sz="1800" spc="-10" dirty="0">
                <a:solidFill>
                  <a:srgbClr val="FFFFFF"/>
                </a:solidFill>
                <a:latin typeface="Calibri"/>
                <a:cs typeface="Calibri"/>
              </a:rPr>
              <a:t>Satisfaction</a:t>
            </a:r>
            <a:r>
              <a:rPr sz="1800" spc="-40" dirty="0">
                <a:solidFill>
                  <a:srgbClr val="FFFFFF"/>
                </a:solidFill>
                <a:latin typeface="Calibri"/>
                <a:cs typeface="Calibri"/>
              </a:rPr>
              <a:t> </a:t>
            </a:r>
            <a:r>
              <a:rPr sz="1800" dirty="0">
                <a:solidFill>
                  <a:srgbClr val="FFFFFF"/>
                </a:solidFill>
                <a:latin typeface="Calibri"/>
                <a:cs typeface="Calibri"/>
              </a:rPr>
              <a:t>&gt;</a:t>
            </a:r>
            <a:r>
              <a:rPr sz="1800" spc="-30"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0" name="object 10"/>
          <p:cNvGrpSpPr/>
          <p:nvPr/>
        </p:nvGrpSpPr>
        <p:grpSpPr>
          <a:xfrm>
            <a:off x="2253742" y="3930141"/>
            <a:ext cx="2122170" cy="805180"/>
            <a:chOff x="2253742" y="3930141"/>
            <a:chExt cx="2122170" cy="805180"/>
          </a:xfrm>
        </p:grpSpPr>
        <p:sp>
          <p:nvSpPr>
            <p:cNvPr id="11" name="object 11"/>
            <p:cNvSpPr/>
            <p:nvPr/>
          </p:nvSpPr>
          <p:spPr>
            <a:xfrm>
              <a:off x="2260092" y="3936491"/>
              <a:ext cx="2109470" cy="792480"/>
            </a:xfrm>
            <a:custGeom>
              <a:avLst/>
              <a:gdLst/>
              <a:ahLst/>
              <a:cxnLst/>
              <a:rect l="l" t="t" r="r" b="b"/>
              <a:pathLst>
                <a:path w="2109470" h="792479">
                  <a:moveTo>
                    <a:pt x="1977135" y="0"/>
                  </a:moveTo>
                  <a:lnTo>
                    <a:pt x="132080" y="0"/>
                  </a:lnTo>
                  <a:lnTo>
                    <a:pt x="90350" y="6738"/>
                  </a:lnTo>
                  <a:lnTo>
                    <a:pt x="54095" y="25497"/>
                  </a:lnTo>
                  <a:lnTo>
                    <a:pt x="25497" y="54095"/>
                  </a:lnTo>
                  <a:lnTo>
                    <a:pt x="6738" y="90350"/>
                  </a:lnTo>
                  <a:lnTo>
                    <a:pt x="0" y="132079"/>
                  </a:lnTo>
                  <a:lnTo>
                    <a:pt x="0" y="660399"/>
                  </a:lnTo>
                  <a:lnTo>
                    <a:pt x="6738" y="702129"/>
                  </a:lnTo>
                  <a:lnTo>
                    <a:pt x="25497" y="738384"/>
                  </a:lnTo>
                  <a:lnTo>
                    <a:pt x="54095" y="766982"/>
                  </a:lnTo>
                  <a:lnTo>
                    <a:pt x="90350" y="785741"/>
                  </a:lnTo>
                  <a:lnTo>
                    <a:pt x="132080" y="792479"/>
                  </a:lnTo>
                  <a:lnTo>
                    <a:pt x="1977135" y="792479"/>
                  </a:lnTo>
                  <a:lnTo>
                    <a:pt x="2018865" y="785741"/>
                  </a:lnTo>
                  <a:lnTo>
                    <a:pt x="2055120" y="766982"/>
                  </a:lnTo>
                  <a:lnTo>
                    <a:pt x="2083718" y="738384"/>
                  </a:lnTo>
                  <a:lnTo>
                    <a:pt x="2102477" y="702129"/>
                  </a:lnTo>
                  <a:lnTo>
                    <a:pt x="2109216" y="660399"/>
                  </a:lnTo>
                  <a:lnTo>
                    <a:pt x="2109216" y="132079"/>
                  </a:lnTo>
                  <a:lnTo>
                    <a:pt x="2102477" y="90350"/>
                  </a:lnTo>
                  <a:lnTo>
                    <a:pt x="2083718" y="54095"/>
                  </a:lnTo>
                  <a:lnTo>
                    <a:pt x="2055120" y="25497"/>
                  </a:lnTo>
                  <a:lnTo>
                    <a:pt x="2018865" y="6738"/>
                  </a:lnTo>
                  <a:lnTo>
                    <a:pt x="1977135" y="0"/>
                  </a:lnTo>
                  <a:close/>
                </a:path>
              </a:pathLst>
            </a:custGeom>
            <a:solidFill>
              <a:srgbClr val="4471C4"/>
            </a:solidFill>
          </p:spPr>
          <p:txBody>
            <a:bodyPr wrap="square" lIns="0" tIns="0" rIns="0" bIns="0" rtlCol="0"/>
            <a:lstStyle/>
            <a:p>
              <a:endParaRPr/>
            </a:p>
          </p:txBody>
        </p:sp>
        <p:sp>
          <p:nvSpPr>
            <p:cNvPr id="12" name="object 12"/>
            <p:cNvSpPr/>
            <p:nvPr/>
          </p:nvSpPr>
          <p:spPr>
            <a:xfrm>
              <a:off x="2260092" y="3936491"/>
              <a:ext cx="2109470" cy="792480"/>
            </a:xfrm>
            <a:custGeom>
              <a:avLst/>
              <a:gdLst/>
              <a:ahLst/>
              <a:cxnLst/>
              <a:rect l="l" t="t" r="r" b="b"/>
              <a:pathLst>
                <a:path w="2109470" h="792479">
                  <a:moveTo>
                    <a:pt x="0" y="132079"/>
                  </a:moveTo>
                  <a:lnTo>
                    <a:pt x="6738" y="90350"/>
                  </a:lnTo>
                  <a:lnTo>
                    <a:pt x="25497" y="54095"/>
                  </a:lnTo>
                  <a:lnTo>
                    <a:pt x="54095" y="25497"/>
                  </a:lnTo>
                  <a:lnTo>
                    <a:pt x="90350" y="6738"/>
                  </a:lnTo>
                  <a:lnTo>
                    <a:pt x="132080" y="0"/>
                  </a:lnTo>
                  <a:lnTo>
                    <a:pt x="1977135" y="0"/>
                  </a:lnTo>
                  <a:lnTo>
                    <a:pt x="2018865" y="6738"/>
                  </a:lnTo>
                  <a:lnTo>
                    <a:pt x="2055120" y="25497"/>
                  </a:lnTo>
                  <a:lnTo>
                    <a:pt x="2083718" y="54095"/>
                  </a:lnTo>
                  <a:lnTo>
                    <a:pt x="2102477" y="90350"/>
                  </a:lnTo>
                  <a:lnTo>
                    <a:pt x="2109216" y="132079"/>
                  </a:lnTo>
                  <a:lnTo>
                    <a:pt x="2109216" y="660399"/>
                  </a:lnTo>
                  <a:lnTo>
                    <a:pt x="2102477" y="702129"/>
                  </a:lnTo>
                  <a:lnTo>
                    <a:pt x="2083718" y="738384"/>
                  </a:lnTo>
                  <a:lnTo>
                    <a:pt x="2055120" y="766982"/>
                  </a:lnTo>
                  <a:lnTo>
                    <a:pt x="2018865" y="785741"/>
                  </a:lnTo>
                  <a:lnTo>
                    <a:pt x="1977135" y="792479"/>
                  </a:lnTo>
                  <a:lnTo>
                    <a:pt x="132080" y="792479"/>
                  </a:lnTo>
                  <a:lnTo>
                    <a:pt x="90350" y="785741"/>
                  </a:lnTo>
                  <a:lnTo>
                    <a:pt x="54095" y="766982"/>
                  </a:lnTo>
                  <a:lnTo>
                    <a:pt x="25497" y="738384"/>
                  </a:lnTo>
                  <a:lnTo>
                    <a:pt x="6738" y="702129"/>
                  </a:lnTo>
                  <a:lnTo>
                    <a:pt x="0" y="660399"/>
                  </a:lnTo>
                  <a:lnTo>
                    <a:pt x="0" y="132079"/>
                  </a:lnTo>
                  <a:close/>
                </a:path>
              </a:pathLst>
            </a:custGeom>
            <a:ln w="12192">
              <a:solidFill>
                <a:srgbClr val="2E528F"/>
              </a:solidFill>
            </a:ln>
          </p:spPr>
          <p:txBody>
            <a:bodyPr wrap="square" lIns="0" tIns="0" rIns="0" bIns="0" rtlCol="0"/>
            <a:lstStyle/>
            <a:p>
              <a:endParaRPr/>
            </a:p>
          </p:txBody>
        </p:sp>
      </p:grpSp>
      <p:sp>
        <p:nvSpPr>
          <p:cNvPr id="13" name="object 13"/>
          <p:cNvSpPr txBox="1"/>
          <p:nvPr/>
        </p:nvSpPr>
        <p:spPr>
          <a:xfrm>
            <a:off x="2416810" y="4168520"/>
            <a:ext cx="179641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10" dirty="0">
                <a:solidFill>
                  <a:srgbClr val="FFFFFF"/>
                </a:solidFill>
                <a:latin typeface="Calibri"/>
                <a:cs typeface="Calibri"/>
              </a:rPr>
              <a:t> Satisfaction</a:t>
            </a:r>
            <a:r>
              <a:rPr sz="1800" spc="-25" dirty="0">
                <a:solidFill>
                  <a:srgbClr val="FFFFFF"/>
                </a:solidFill>
                <a:latin typeface="Calibri"/>
                <a:cs typeface="Calibri"/>
              </a:rPr>
              <a:t> </a:t>
            </a:r>
            <a:r>
              <a:rPr sz="1800" dirty="0">
                <a:solidFill>
                  <a:srgbClr val="FFFFFF"/>
                </a:solidFill>
                <a:latin typeface="Calibri"/>
                <a:cs typeface="Calibri"/>
              </a:rPr>
              <a:t>&gt;</a:t>
            </a:r>
            <a:r>
              <a:rPr sz="1800" spc="-1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4" name="object 14"/>
          <p:cNvGrpSpPr/>
          <p:nvPr/>
        </p:nvGrpSpPr>
        <p:grpSpPr>
          <a:xfrm>
            <a:off x="7688580" y="3895344"/>
            <a:ext cx="1880870" cy="680085"/>
            <a:chOff x="7688580" y="3895344"/>
            <a:chExt cx="1880870" cy="680085"/>
          </a:xfrm>
        </p:grpSpPr>
        <p:sp>
          <p:nvSpPr>
            <p:cNvPr id="15" name="object 15"/>
            <p:cNvSpPr/>
            <p:nvPr/>
          </p:nvSpPr>
          <p:spPr>
            <a:xfrm>
              <a:off x="7694676" y="3901440"/>
              <a:ext cx="1868805" cy="668020"/>
            </a:xfrm>
            <a:custGeom>
              <a:avLst/>
              <a:gdLst/>
              <a:ahLst/>
              <a:cxnLst/>
              <a:rect l="l" t="t" r="r" b="b"/>
              <a:pathLst>
                <a:path w="1868804" h="668020">
                  <a:moveTo>
                    <a:pt x="1757172" y="0"/>
                  </a:moveTo>
                  <a:lnTo>
                    <a:pt x="111251" y="0"/>
                  </a:lnTo>
                  <a:lnTo>
                    <a:pt x="67937" y="8739"/>
                  </a:lnTo>
                  <a:lnTo>
                    <a:pt x="32575" y="32575"/>
                  </a:lnTo>
                  <a:lnTo>
                    <a:pt x="8739" y="67937"/>
                  </a:lnTo>
                  <a:lnTo>
                    <a:pt x="0" y="111252"/>
                  </a:lnTo>
                  <a:lnTo>
                    <a:pt x="0" y="556260"/>
                  </a:lnTo>
                  <a:lnTo>
                    <a:pt x="8739" y="599574"/>
                  </a:lnTo>
                  <a:lnTo>
                    <a:pt x="32575" y="634936"/>
                  </a:lnTo>
                  <a:lnTo>
                    <a:pt x="67937" y="658772"/>
                  </a:lnTo>
                  <a:lnTo>
                    <a:pt x="111251" y="667512"/>
                  </a:lnTo>
                  <a:lnTo>
                    <a:pt x="1757172" y="667512"/>
                  </a:lnTo>
                  <a:lnTo>
                    <a:pt x="1800486" y="658772"/>
                  </a:lnTo>
                  <a:lnTo>
                    <a:pt x="1835848" y="634936"/>
                  </a:lnTo>
                  <a:lnTo>
                    <a:pt x="1859684" y="599574"/>
                  </a:lnTo>
                  <a:lnTo>
                    <a:pt x="1868424" y="556260"/>
                  </a:lnTo>
                  <a:lnTo>
                    <a:pt x="1868424" y="111252"/>
                  </a:lnTo>
                  <a:lnTo>
                    <a:pt x="1859684" y="67937"/>
                  </a:lnTo>
                  <a:lnTo>
                    <a:pt x="1835848" y="32575"/>
                  </a:lnTo>
                  <a:lnTo>
                    <a:pt x="1800486" y="8739"/>
                  </a:lnTo>
                  <a:lnTo>
                    <a:pt x="1757172" y="0"/>
                  </a:lnTo>
                  <a:close/>
                </a:path>
              </a:pathLst>
            </a:custGeom>
            <a:solidFill>
              <a:srgbClr val="4471C4"/>
            </a:solidFill>
          </p:spPr>
          <p:txBody>
            <a:bodyPr wrap="square" lIns="0" tIns="0" rIns="0" bIns="0" rtlCol="0"/>
            <a:lstStyle/>
            <a:p>
              <a:endParaRPr/>
            </a:p>
          </p:txBody>
        </p:sp>
        <p:sp>
          <p:nvSpPr>
            <p:cNvPr id="16" name="object 16"/>
            <p:cNvSpPr/>
            <p:nvPr/>
          </p:nvSpPr>
          <p:spPr>
            <a:xfrm>
              <a:off x="7694676" y="3901440"/>
              <a:ext cx="1868805" cy="668020"/>
            </a:xfrm>
            <a:custGeom>
              <a:avLst/>
              <a:gdLst/>
              <a:ahLst/>
              <a:cxnLst/>
              <a:rect l="l" t="t" r="r" b="b"/>
              <a:pathLst>
                <a:path w="1868804" h="668020">
                  <a:moveTo>
                    <a:pt x="0" y="111252"/>
                  </a:moveTo>
                  <a:lnTo>
                    <a:pt x="8739" y="67937"/>
                  </a:lnTo>
                  <a:lnTo>
                    <a:pt x="32575" y="32575"/>
                  </a:lnTo>
                  <a:lnTo>
                    <a:pt x="67937" y="8739"/>
                  </a:lnTo>
                  <a:lnTo>
                    <a:pt x="111251" y="0"/>
                  </a:lnTo>
                  <a:lnTo>
                    <a:pt x="1757172" y="0"/>
                  </a:lnTo>
                  <a:lnTo>
                    <a:pt x="1800486" y="8739"/>
                  </a:lnTo>
                  <a:lnTo>
                    <a:pt x="1835848" y="32575"/>
                  </a:lnTo>
                  <a:lnTo>
                    <a:pt x="1859684" y="67937"/>
                  </a:lnTo>
                  <a:lnTo>
                    <a:pt x="1868424" y="111252"/>
                  </a:lnTo>
                  <a:lnTo>
                    <a:pt x="1868424" y="556260"/>
                  </a:lnTo>
                  <a:lnTo>
                    <a:pt x="1859684" y="599574"/>
                  </a:lnTo>
                  <a:lnTo>
                    <a:pt x="1835848" y="634936"/>
                  </a:lnTo>
                  <a:lnTo>
                    <a:pt x="1800486" y="658772"/>
                  </a:lnTo>
                  <a:lnTo>
                    <a:pt x="1757172" y="667512"/>
                  </a:lnTo>
                  <a:lnTo>
                    <a:pt x="111251" y="667512"/>
                  </a:lnTo>
                  <a:lnTo>
                    <a:pt x="67937" y="658772"/>
                  </a:lnTo>
                  <a:lnTo>
                    <a:pt x="32575" y="634936"/>
                  </a:lnTo>
                  <a:lnTo>
                    <a:pt x="8739" y="599574"/>
                  </a:lnTo>
                  <a:lnTo>
                    <a:pt x="0" y="556260"/>
                  </a:lnTo>
                  <a:lnTo>
                    <a:pt x="0" y="111252"/>
                  </a:lnTo>
                  <a:close/>
                </a:path>
              </a:pathLst>
            </a:custGeom>
            <a:ln w="12192">
              <a:solidFill>
                <a:srgbClr val="2E528F"/>
              </a:solidFill>
            </a:ln>
          </p:spPr>
          <p:txBody>
            <a:bodyPr wrap="square" lIns="0" tIns="0" rIns="0" bIns="0" rtlCol="0"/>
            <a:lstStyle/>
            <a:p>
              <a:endParaRPr/>
            </a:p>
          </p:txBody>
        </p:sp>
      </p:grpSp>
      <p:sp>
        <p:nvSpPr>
          <p:cNvPr id="17" name="object 17"/>
          <p:cNvSpPr txBox="1"/>
          <p:nvPr/>
        </p:nvSpPr>
        <p:spPr>
          <a:xfrm>
            <a:off x="8254745" y="4020439"/>
            <a:ext cx="7505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L</a:t>
            </a:r>
            <a:r>
              <a:rPr sz="2400" b="1" spc="5" dirty="0">
                <a:solidFill>
                  <a:srgbClr val="FFFFFF"/>
                </a:solidFill>
                <a:latin typeface="Calibri"/>
                <a:cs typeface="Calibri"/>
              </a:rPr>
              <a:t>e</a:t>
            </a:r>
            <a:r>
              <a:rPr sz="2400" b="1" spc="-35" dirty="0">
                <a:solidFill>
                  <a:srgbClr val="FFFFFF"/>
                </a:solidFill>
                <a:latin typeface="Calibri"/>
                <a:cs typeface="Calibri"/>
              </a:rPr>
              <a:t>a</a:t>
            </a:r>
            <a:r>
              <a:rPr sz="2400" b="1" spc="-20" dirty="0">
                <a:solidFill>
                  <a:srgbClr val="FFFFFF"/>
                </a:solidFill>
                <a:latin typeface="Calibri"/>
                <a:cs typeface="Calibri"/>
              </a:rPr>
              <a:t>v</a:t>
            </a:r>
            <a:r>
              <a:rPr sz="2400" b="1" dirty="0">
                <a:solidFill>
                  <a:srgbClr val="FFFFFF"/>
                </a:solidFill>
                <a:latin typeface="Calibri"/>
                <a:cs typeface="Calibri"/>
              </a:rPr>
              <a:t>e</a:t>
            </a:r>
            <a:endParaRPr sz="2400">
              <a:latin typeface="Calibri"/>
              <a:cs typeface="Calibri"/>
            </a:endParaRPr>
          </a:p>
        </p:txBody>
      </p:sp>
      <p:sp>
        <p:nvSpPr>
          <p:cNvPr id="18" name="object 18"/>
          <p:cNvSpPr/>
          <p:nvPr/>
        </p:nvSpPr>
        <p:spPr>
          <a:xfrm>
            <a:off x="7299579" y="3220973"/>
            <a:ext cx="876300" cy="575310"/>
          </a:xfrm>
          <a:custGeom>
            <a:avLst/>
            <a:gdLst/>
            <a:ahLst/>
            <a:cxnLst/>
            <a:rect l="l" t="t" r="r" b="b"/>
            <a:pathLst>
              <a:path w="876300" h="575310">
                <a:moveTo>
                  <a:pt x="808811" y="538927"/>
                </a:moveTo>
                <a:lnTo>
                  <a:pt x="791464" y="565531"/>
                </a:lnTo>
                <a:lnTo>
                  <a:pt x="876046" y="575309"/>
                </a:lnTo>
                <a:lnTo>
                  <a:pt x="858875" y="545845"/>
                </a:lnTo>
                <a:lnTo>
                  <a:pt x="819403" y="545845"/>
                </a:lnTo>
                <a:lnTo>
                  <a:pt x="808811" y="538927"/>
                </a:lnTo>
                <a:close/>
              </a:path>
              <a:path w="876300" h="575310">
                <a:moveTo>
                  <a:pt x="815776" y="528247"/>
                </a:moveTo>
                <a:lnTo>
                  <a:pt x="808811" y="538927"/>
                </a:lnTo>
                <a:lnTo>
                  <a:pt x="819403" y="545845"/>
                </a:lnTo>
                <a:lnTo>
                  <a:pt x="826389" y="535177"/>
                </a:lnTo>
                <a:lnTo>
                  <a:pt x="815776" y="528247"/>
                </a:lnTo>
                <a:close/>
              </a:path>
              <a:path w="876300" h="575310">
                <a:moveTo>
                  <a:pt x="833120" y="501650"/>
                </a:moveTo>
                <a:lnTo>
                  <a:pt x="815776" y="528247"/>
                </a:lnTo>
                <a:lnTo>
                  <a:pt x="826389" y="535177"/>
                </a:lnTo>
                <a:lnTo>
                  <a:pt x="819403" y="545845"/>
                </a:lnTo>
                <a:lnTo>
                  <a:pt x="858875" y="545845"/>
                </a:lnTo>
                <a:lnTo>
                  <a:pt x="833120" y="501650"/>
                </a:lnTo>
                <a:close/>
              </a:path>
              <a:path w="876300" h="575310">
                <a:moveTo>
                  <a:pt x="6857" y="0"/>
                </a:moveTo>
                <a:lnTo>
                  <a:pt x="0" y="10667"/>
                </a:lnTo>
                <a:lnTo>
                  <a:pt x="808811" y="538927"/>
                </a:lnTo>
                <a:lnTo>
                  <a:pt x="815776" y="528247"/>
                </a:lnTo>
                <a:lnTo>
                  <a:pt x="6857" y="0"/>
                </a:lnTo>
                <a:close/>
              </a:path>
            </a:pathLst>
          </a:custGeom>
          <a:solidFill>
            <a:srgbClr val="4471C4"/>
          </a:solidFill>
        </p:spPr>
        <p:txBody>
          <a:bodyPr wrap="square" lIns="0" tIns="0" rIns="0" bIns="0" rtlCol="0"/>
          <a:lstStyle/>
          <a:p>
            <a:endParaRPr/>
          </a:p>
        </p:txBody>
      </p:sp>
      <p:sp>
        <p:nvSpPr>
          <p:cNvPr id="19" name="object 19"/>
          <p:cNvSpPr/>
          <p:nvPr/>
        </p:nvSpPr>
        <p:spPr>
          <a:xfrm>
            <a:off x="3735323" y="3218052"/>
            <a:ext cx="947419" cy="648335"/>
          </a:xfrm>
          <a:custGeom>
            <a:avLst/>
            <a:gdLst/>
            <a:ahLst/>
            <a:cxnLst/>
            <a:rect l="l" t="t" r="r" b="b"/>
            <a:pathLst>
              <a:path w="947420" h="648335">
                <a:moveTo>
                  <a:pt x="41528" y="573786"/>
                </a:moveTo>
                <a:lnTo>
                  <a:pt x="0" y="648208"/>
                </a:lnTo>
                <a:lnTo>
                  <a:pt x="84454" y="636778"/>
                </a:lnTo>
                <a:lnTo>
                  <a:pt x="71473" y="617728"/>
                </a:lnTo>
                <a:lnTo>
                  <a:pt x="56006" y="617728"/>
                </a:lnTo>
                <a:lnTo>
                  <a:pt x="48895" y="607187"/>
                </a:lnTo>
                <a:lnTo>
                  <a:pt x="59408" y="600023"/>
                </a:lnTo>
                <a:lnTo>
                  <a:pt x="41528" y="573786"/>
                </a:lnTo>
                <a:close/>
              </a:path>
              <a:path w="947420" h="648335">
                <a:moveTo>
                  <a:pt x="59408" y="600023"/>
                </a:moveTo>
                <a:lnTo>
                  <a:pt x="48895" y="607187"/>
                </a:lnTo>
                <a:lnTo>
                  <a:pt x="56006" y="617728"/>
                </a:lnTo>
                <a:lnTo>
                  <a:pt x="66568" y="610530"/>
                </a:lnTo>
                <a:lnTo>
                  <a:pt x="59408" y="600023"/>
                </a:lnTo>
                <a:close/>
              </a:path>
              <a:path w="947420" h="648335">
                <a:moveTo>
                  <a:pt x="66568" y="610530"/>
                </a:moveTo>
                <a:lnTo>
                  <a:pt x="56006" y="617728"/>
                </a:lnTo>
                <a:lnTo>
                  <a:pt x="71473" y="617728"/>
                </a:lnTo>
                <a:lnTo>
                  <a:pt x="66568" y="610530"/>
                </a:lnTo>
                <a:close/>
              </a:path>
              <a:path w="947420" h="648335">
                <a:moveTo>
                  <a:pt x="940053" y="0"/>
                </a:moveTo>
                <a:lnTo>
                  <a:pt x="59408" y="600023"/>
                </a:lnTo>
                <a:lnTo>
                  <a:pt x="66568" y="610530"/>
                </a:lnTo>
                <a:lnTo>
                  <a:pt x="947165" y="10413"/>
                </a:lnTo>
                <a:lnTo>
                  <a:pt x="940053" y="0"/>
                </a:lnTo>
                <a:close/>
              </a:path>
            </a:pathLst>
          </a:custGeom>
          <a:solidFill>
            <a:srgbClr val="4471C4"/>
          </a:solidFill>
        </p:spPr>
        <p:txBody>
          <a:bodyPr wrap="square" lIns="0" tIns="0" rIns="0" bIns="0" rtlCol="0"/>
          <a:lstStyle/>
          <a:p>
            <a:endParaRPr/>
          </a:p>
        </p:txBody>
      </p:sp>
      <p:sp>
        <p:nvSpPr>
          <p:cNvPr id="20" name="object 20"/>
          <p:cNvSpPr txBox="1"/>
          <p:nvPr/>
        </p:nvSpPr>
        <p:spPr>
          <a:xfrm>
            <a:off x="3527552" y="3114243"/>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21" name="object 21"/>
          <p:cNvSpPr txBox="1"/>
          <p:nvPr/>
        </p:nvSpPr>
        <p:spPr>
          <a:xfrm>
            <a:off x="7904480" y="3096513"/>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grpSp>
        <p:nvGrpSpPr>
          <p:cNvPr id="22" name="object 22"/>
          <p:cNvGrpSpPr/>
          <p:nvPr/>
        </p:nvGrpSpPr>
        <p:grpSpPr>
          <a:xfrm>
            <a:off x="653541" y="4723384"/>
            <a:ext cx="3775075" cy="1511935"/>
            <a:chOff x="653541" y="4723384"/>
            <a:chExt cx="3775075" cy="1511935"/>
          </a:xfrm>
        </p:grpSpPr>
        <p:sp>
          <p:nvSpPr>
            <p:cNvPr id="23" name="object 23"/>
            <p:cNvSpPr/>
            <p:nvPr/>
          </p:nvSpPr>
          <p:spPr>
            <a:xfrm>
              <a:off x="659892" y="4723384"/>
              <a:ext cx="3768725" cy="1505585"/>
            </a:xfrm>
            <a:custGeom>
              <a:avLst/>
              <a:gdLst/>
              <a:ahLst/>
              <a:cxnLst/>
              <a:rect l="l" t="t" r="r" b="b"/>
              <a:pathLst>
                <a:path w="3768725" h="1505585">
                  <a:moveTo>
                    <a:pt x="1827276" y="1051814"/>
                  </a:moveTo>
                  <a:lnTo>
                    <a:pt x="1818932" y="990282"/>
                  </a:lnTo>
                  <a:lnTo>
                    <a:pt x="1794637" y="931278"/>
                  </a:lnTo>
                  <a:lnTo>
                    <a:pt x="1755470" y="875322"/>
                  </a:lnTo>
                  <a:lnTo>
                    <a:pt x="1702523" y="822960"/>
                  </a:lnTo>
                  <a:lnTo>
                    <a:pt x="1671231" y="798309"/>
                  </a:lnTo>
                  <a:lnTo>
                    <a:pt x="1636890" y="774750"/>
                  </a:lnTo>
                  <a:lnTo>
                    <a:pt x="1599666" y="752360"/>
                  </a:lnTo>
                  <a:lnTo>
                    <a:pt x="1559661" y="731202"/>
                  </a:lnTo>
                  <a:lnTo>
                    <a:pt x="1517040" y="711365"/>
                  </a:lnTo>
                  <a:lnTo>
                    <a:pt x="1471917" y="692886"/>
                  </a:lnTo>
                  <a:lnTo>
                    <a:pt x="1424444" y="675855"/>
                  </a:lnTo>
                  <a:lnTo>
                    <a:pt x="1374749" y="660323"/>
                  </a:lnTo>
                  <a:lnTo>
                    <a:pt x="1322971" y="646366"/>
                  </a:lnTo>
                  <a:lnTo>
                    <a:pt x="1269250" y="634047"/>
                  </a:lnTo>
                  <a:lnTo>
                    <a:pt x="1213713" y="623455"/>
                  </a:lnTo>
                  <a:lnTo>
                    <a:pt x="1156512" y="614616"/>
                  </a:lnTo>
                  <a:lnTo>
                    <a:pt x="1097762" y="607644"/>
                  </a:lnTo>
                  <a:lnTo>
                    <a:pt x="1037602" y="602564"/>
                  </a:lnTo>
                  <a:lnTo>
                    <a:pt x="976185" y="599478"/>
                  </a:lnTo>
                  <a:lnTo>
                    <a:pt x="913638" y="598424"/>
                  </a:lnTo>
                  <a:lnTo>
                    <a:pt x="851077" y="599478"/>
                  </a:lnTo>
                  <a:lnTo>
                    <a:pt x="789660" y="602564"/>
                  </a:lnTo>
                  <a:lnTo>
                    <a:pt x="729500" y="607644"/>
                  </a:lnTo>
                  <a:lnTo>
                    <a:pt x="670750" y="614629"/>
                  </a:lnTo>
                  <a:lnTo>
                    <a:pt x="613537" y="623455"/>
                  </a:lnTo>
                  <a:lnTo>
                    <a:pt x="557999" y="634060"/>
                  </a:lnTo>
                  <a:lnTo>
                    <a:pt x="504278" y="646366"/>
                  </a:lnTo>
                  <a:lnTo>
                    <a:pt x="452501" y="660323"/>
                  </a:lnTo>
                  <a:lnTo>
                    <a:pt x="402805" y="675855"/>
                  </a:lnTo>
                  <a:lnTo>
                    <a:pt x="355333" y="692886"/>
                  </a:lnTo>
                  <a:lnTo>
                    <a:pt x="310222" y="711365"/>
                  </a:lnTo>
                  <a:lnTo>
                    <a:pt x="267589" y="731215"/>
                  </a:lnTo>
                  <a:lnTo>
                    <a:pt x="227596" y="752360"/>
                  </a:lnTo>
                  <a:lnTo>
                    <a:pt x="190360" y="774750"/>
                  </a:lnTo>
                  <a:lnTo>
                    <a:pt x="156032" y="798309"/>
                  </a:lnTo>
                  <a:lnTo>
                    <a:pt x="124726" y="822960"/>
                  </a:lnTo>
                  <a:lnTo>
                    <a:pt x="71793" y="875322"/>
                  </a:lnTo>
                  <a:lnTo>
                    <a:pt x="32626" y="931278"/>
                  </a:lnTo>
                  <a:lnTo>
                    <a:pt x="8331" y="990282"/>
                  </a:lnTo>
                  <a:lnTo>
                    <a:pt x="0" y="1051814"/>
                  </a:lnTo>
                  <a:lnTo>
                    <a:pt x="2095" y="1082865"/>
                  </a:lnTo>
                  <a:lnTo>
                    <a:pt x="18554" y="1143190"/>
                  </a:lnTo>
                  <a:lnTo>
                    <a:pt x="50419" y="1200746"/>
                  </a:lnTo>
                  <a:lnTo>
                    <a:pt x="96608" y="1254963"/>
                  </a:lnTo>
                  <a:lnTo>
                    <a:pt x="156032" y="1305318"/>
                  </a:lnTo>
                  <a:lnTo>
                    <a:pt x="190360" y="1328877"/>
                  </a:lnTo>
                  <a:lnTo>
                    <a:pt x="227596" y="1351267"/>
                  </a:lnTo>
                  <a:lnTo>
                    <a:pt x="267589" y="1372412"/>
                  </a:lnTo>
                  <a:lnTo>
                    <a:pt x="310222" y="1392262"/>
                  </a:lnTo>
                  <a:lnTo>
                    <a:pt x="355333" y="1410741"/>
                  </a:lnTo>
                  <a:lnTo>
                    <a:pt x="402805" y="1427784"/>
                  </a:lnTo>
                  <a:lnTo>
                    <a:pt x="452501" y="1443304"/>
                  </a:lnTo>
                  <a:lnTo>
                    <a:pt x="504278" y="1457261"/>
                  </a:lnTo>
                  <a:lnTo>
                    <a:pt x="557999" y="1469580"/>
                  </a:lnTo>
                  <a:lnTo>
                    <a:pt x="613537" y="1480185"/>
                  </a:lnTo>
                  <a:lnTo>
                    <a:pt x="670750" y="1489011"/>
                  </a:lnTo>
                  <a:lnTo>
                    <a:pt x="729500" y="1495996"/>
                  </a:lnTo>
                  <a:lnTo>
                    <a:pt x="789660" y="1501076"/>
                  </a:lnTo>
                  <a:lnTo>
                    <a:pt x="851077" y="1504162"/>
                  </a:lnTo>
                  <a:lnTo>
                    <a:pt x="913638" y="1505204"/>
                  </a:lnTo>
                  <a:lnTo>
                    <a:pt x="976185" y="1504162"/>
                  </a:lnTo>
                  <a:lnTo>
                    <a:pt x="1037602" y="1501076"/>
                  </a:lnTo>
                  <a:lnTo>
                    <a:pt x="1097762" y="1495996"/>
                  </a:lnTo>
                  <a:lnTo>
                    <a:pt x="1156512" y="1489011"/>
                  </a:lnTo>
                  <a:lnTo>
                    <a:pt x="1213713" y="1480185"/>
                  </a:lnTo>
                  <a:lnTo>
                    <a:pt x="1269250" y="1469580"/>
                  </a:lnTo>
                  <a:lnTo>
                    <a:pt x="1322971" y="1457261"/>
                  </a:lnTo>
                  <a:lnTo>
                    <a:pt x="1374749" y="1443304"/>
                  </a:lnTo>
                  <a:lnTo>
                    <a:pt x="1424444" y="1427784"/>
                  </a:lnTo>
                  <a:lnTo>
                    <a:pt x="1471917" y="1410741"/>
                  </a:lnTo>
                  <a:lnTo>
                    <a:pt x="1517040" y="1392262"/>
                  </a:lnTo>
                  <a:lnTo>
                    <a:pt x="1559661" y="1372412"/>
                  </a:lnTo>
                  <a:lnTo>
                    <a:pt x="1599666" y="1351267"/>
                  </a:lnTo>
                  <a:lnTo>
                    <a:pt x="1636890" y="1328877"/>
                  </a:lnTo>
                  <a:lnTo>
                    <a:pt x="1671231" y="1305318"/>
                  </a:lnTo>
                  <a:lnTo>
                    <a:pt x="1702523" y="1280655"/>
                  </a:lnTo>
                  <a:lnTo>
                    <a:pt x="1755470" y="1228305"/>
                  </a:lnTo>
                  <a:lnTo>
                    <a:pt x="1794637" y="1172349"/>
                  </a:lnTo>
                  <a:lnTo>
                    <a:pt x="1818932" y="1113345"/>
                  </a:lnTo>
                  <a:lnTo>
                    <a:pt x="1827276" y="1051814"/>
                  </a:lnTo>
                  <a:close/>
                </a:path>
                <a:path w="3768725" h="1505585">
                  <a:moveTo>
                    <a:pt x="1847850" y="56261"/>
                  </a:moveTo>
                  <a:lnTo>
                    <a:pt x="1839849" y="46355"/>
                  </a:lnTo>
                  <a:lnTo>
                    <a:pt x="1278674" y="505434"/>
                  </a:lnTo>
                  <a:lnTo>
                    <a:pt x="1258570" y="480822"/>
                  </a:lnTo>
                  <a:lnTo>
                    <a:pt x="1223772" y="558673"/>
                  </a:lnTo>
                  <a:lnTo>
                    <a:pt x="1306830" y="539877"/>
                  </a:lnTo>
                  <a:lnTo>
                    <a:pt x="1293329" y="523367"/>
                  </a:lnTo>
                  <a:lnTo>
                    <a:pt x="1286776" y="515353"/>
                  </a:lnTo>
                  <a:lnTo>
                    <a:pt x="1847850" y="56261"/>
                  </a:lnTo>
                  <a:close/>
                </a:path>
                <a:path w="3768725" h="1505585">
                  <a:moveTo>
                    <a:pt x="3768471" y="491998"/>
                  </a:moveTo>
                  <a:lnTo>
                    <a:pt x="3751161" y="466344"/>
                  </a:lnTo>
                  <a:lnTo>
                    <a:pt x="3720846" y="421386"/>
                  </a:lnTo>
                  <a:lnTo>
                    <a:pt x="3705225" y="449072"/>
                  </a:lnTo>
                  <a:lnTo>
                    <a:pt x="2909443" y="0"/>
                  </a:lnTo>
                  <a:lnTo>
                    <a:pt x="2903093" y="11176"/>
                  </a:lnTo>
                  <a:lnTo>
                    <a:pt x="3699002" y="460121"/>
                  </a:lnTo>
                  <a:lnTo>
                    <a:pt x="3683381" y="487819"/>
                  </a:lnTo>
                  <a:lnTo>
                    <a:pt x="3768471" y="491998"/>
                  </a:lnTo>
                  <a:close/>
                </a:path>
              </a:pathLst>
            </a:custGeom>
            <a:solidFill>
              <a:srgbClr val="4471C4"/>
            </a:solidFill>
          </p:spPr>
          <p:txBody>
            <a:bodyPr wrap="square" lIns="0" tIns="0" rIns="0" bIns="0" rtlCol="0"/>
            <a:lstStyle/>
            <a:p>
              <a:endParaRPr/>
            </a:p>
          </p:txBody>
        </p:sp>
        <p:sp>
          <p:nvSpPr>
            <p:cNvPr id="24" name="object 24"/>
            <p:cNvSpPr/>
            <p:nvPr/>
          </p:nvSpPr>
          <p:spPr>
            <a:xfrm>
              <a:off x="659891" y="5321808"/>
              <a:ext cx="1827530" cy="906780"/>
            </a:xfrm>
            <a:custGeom>
              <a:avLst/>
              <a:gdLst/>
              <a:ahLst/>
              <a:cxnLst/>
              <a:rect l="l" t="t" r="r" b="b"/>
              <a:pathLst>
                <a:path w="1827530" h="906779">
                  <a:moveTo>
                    <a:pt x="0" y="453389"/>
                  </a:moveTo>
                  <a:lnTo>
                    <a:pt x="8340" y="391858"/>
                  </a:lnTo>
                  <a:lnTo>
                    <a:pt x="32636" y="332845"/>
                  </a:lnTo>
                  <a:lnTo>
                    <a:pt x="71798" y="276891"/>
                  </a:lnTo>
                  <a:lnTo>
                    <a:pt x="124739" y="224535"/>
                  </a:lnTo>
                  <a:lnTo>
                    <a:pt x="156036" y="199876"/>
                  </a:lnTo>
                  <a:lnTo>
                    <a:pt x="190369" y="176318"/>
                  </a:lnTo>
                  <a:lnTo>
                    <a:pt x="227602" y="153929"/>
                  </a:lnTo>
                  <a:lnTo>
                    <a:pt x="267600" y="132778"/>
                  </a:lnTo>
                  <a:lnTo>
                    <a:pt x="310225" y="112931"/>
                  </a:lnTo>
                  <a:lnTo>
                    <a:pt x="355343" y="94456"/>
                  </a:lnTo>
                  <a:lnTo>
                    <a:pt x="402816" y="77420"/>
                  </a:lnTo>
                  <a:lnTo>
                    <a:pt x="452509" y="61891"/>
                  </a:lnTo>
                  <a:lnTo>
                    <a:pt x="504286" y="47936"/>
                  </a:lnTo>
                  <a:lnTo>
                    <a:pt x="558010" y="35623"/>
                  </a:lnTo>
                  <a:lnTo>
                    <a:pt x="613546" y="25019"/>
                  </a:lnTo>
                  <a:lnTo>
                    <a:pt x="670758" y="16192"/>
                  </a:lnTo>
                  <a:lnTo>
                    <a:pt x="729509" y="9209"/>
                  </a:lnTo>
                  <a:lnTo>
                    <a:pt x="789663" y="4138"/>
                  </a:lnTo>
                  <a:lnTo>
                    <a:pt x="851085" y="1045"/>
                  </a:lnTo>
                  <a:lnTo>
                    <a:pt x="913638" y="0"/>
                  </a:lnTo>
                  <a:lnTo>
                    <a:pt x="976189" y="1045"/>
                  </a:lnTo>
                  <a:lnTo>
                    <a:pt x="1037609" y="4138"/>
                  </a:lnTo>
                  <a:lnTo>
                    <a:pt x="1097762" y="9209"/>
                  </a:lnTo>
                  <a:lnTo>
                    <a:pt x="1156513" y="16192"/>
                  </a:lnTo>
                  <a:lnTo>
                    <a:pt x="1213724" y="25019"/>
                  </a:lnTo>
                  <a:lnTo>
                    <a:pt x="1269259" y="35623"/>
                  </a:lnTo>
                  <a:lnTo>
                    <a:pt x="1322984" y="47936"/>
                  </a:lnTo>
                  <a:lnTo>
                    <a:pt x="1374760" y="61891"/>
                  </a:lnTo>
                  <a:lnTo>
                    <a:pt x="1424454" y="77420"/>
                  </a:lnTo>
                  <a:lnTo>
                    <a:pt x="1471927" y="94456"/>
                  </a:lnTo>
                  <a:lnTo>
                    <a:pt x="1517045" y="112931"/>
                  </a:lnTo>
                  <a:lnTo>
                    <a:pt x="1559671" y="132778"/>
                  </a:lnTo>
                  <a:lnTo>
                    <a:pt x="1599668" y="153929"/>
                  </a:lnTo>
                  <a:lnTo>
                    <a:pt x="1636902" y="176318"/>
                  </a:lnTo>
                  <a:lnTo>
                    <a:pt x="1671236" y="199876"/>
                  </a:lnTo>
                  <a:lnTo>
                    <a:pt x="1702533" y="224535"/>
                  </a:lnTo>
                  <a:lnTo>
                    <a:pt x="1755475" y="276891"/>
                  </a:lnTo>
                  <a:lnTo>
                    <a:pt x="1794638" y="332845"/>
                  </a:lnTo>
                  <a:lnTo>
                    <a:pt x="1818935" y="391858"/>
                  </a:lnTo>
                  <a:lnTo>
                    <a:pt x="1827276" y="453389"/>
                  </a:lnTo>
                  <a:lnTo>
                    <a:pt x="1825168" y="484432"/>
                  </a:lnTo>
                  <a:lnTo>
                    <a:pt x="1808713" y="544765"/>
                  </a:lnTo>
                  <a:lnTo>
                    <a:pt x="1776847" y="602312"/>
                  </a:lnTo>
                  <a:lnTo>
                    <a:pt x="1730658" y="656532"/>
                  </a:lnTo>
                  <a:lnTo>
                    <a:pt x="1671236" y="706887"/>
                  </a:lnTo>
                  <a:lnTo>
                    <a:pt x="1636902" y="730445"/>
                  </a:lnTo>
                  <a:lnTo>
                    <a:pt x="1599668" y="752834"/>
                  </a:lnTo>
                  <a:lnTo>
                    <a:pt x="1559671" y="773987"/>
                  </a:lnTo>
                  <a:lnTo>
                    <a:pt x="1517045" y="793835"/>
                  </a:lnTo>
                  <a:lnTo>
                    <a:pt x="1471927" y="812312"/>
                  </a:lnTo>
                  <a:lnTo>
                    <a:pt x="1424454" y="829349"/>
                  </a:lnTo>
                  <a:lnTo>
                    <a:pt x="1374760" y="844880"/>
                  </a:lnTo>
                  <a:lnTo>
                    <a:pt x="1322984" y="858836"/>
                  </a:lnTo>
                  <a:lnTo>
                    <a:pt x="1269259" y="871151"/>
                  </a:lnTo>
                  <a:lnTo>
                    <a:pt x="1213724" y="881756"/>
                  </a:lnTo>
                  <a:lnTo>
                    <a:pt x="1156513" y="890584"/>
                  </a:lnTo>
                  <a:lnTo>
                    <a:pt x="1097762" y="897568"/>
                  </a:lnTo>
                  <a:lnTo>
                    <a:pt x="1037609" y="902641"/>
                  </a:lnTo>
                  <a:lnTo>
                    <a:pt x="976189" y="905734"/>
                  </a:lnTo>
                  <a:lnTo>
                    <a:pt x="913638" y="906779"/>
                  </a:lnTo>
                  <a:lnTo>
                    <a:pt x="851085" y="905734"/>
                  </a:lnTo>
                  <a:lnTo>
                    <a:pt x="789663" y="902641"/>
                  </a:lnTo>
                  <a:lnTo>
                    <a:pt x="729509" y="897568"/>
                  </a:lnTo>
                  <a:lnTo>
                    <a:pt x="670758" y="890584"/>
                  </a:lnTo>
                  <a:lnTo>
                    <a:pt x="613546" y="881756"/>
                  </a:lnTo>
                  <a:lnTo>
                    <a:pt x="558010" y="871151"/>
                  </a:lnTo>
                  <a:lnTo>
                    <a:pt x="504286" y="858836"/>
                  </a:lnTo>
                  <a:lnTo>
                    <a:pt x="452509" y="844880"/>
                  </a:lnTo>
                  <a:lnTo>
                    <a:pt x="402816" y="829349"/>
                  </a:lnTo>
                  <a:lnTo>
                    <a:pt x="355343" y="812312"/>
                  </a:lnTo>
                  <a:lnTo>
                    <a:pt x="310225" y="793835"/>
                  </a:lnTo>
                  <a:lnTo>
                    <a:pt x="267600" y="773987"/>
                  </a:lnTo>
                  <a:lnTo>
                    <a:pt x="227602" y="752834"/>
                  </a:lnTo>
                  <a:lnTo>
                    <a:pt x="190369" y="730445"/>
                  </a:lnTo>
                  <a:lnTo>
                    <a:pt x="156036" y="706887"/>
                  </a:lnTo>
                  <a:lnTo>
                    <a:pt x="124739" y="682227"/>
                  </a:lnTo>
                  <a:lnTo>
                    <a:pt x="71798" y="629872"/>
                  </a:lnTo>
                  <a:lnTo>
                    <a:pt x="32636" y="573920"/>
                  </a:lnTo>
                  <a:lnTo>
                    <a:pt x="8340" y="514913"/>
                  </a:lnTo>
                  <a:lnTo>
                    <a:pt x="0" y="453389"/>
                  </a:lnTo>
                  <a:close/>
                </a:path>
              </a:pathLst>
            </a:custGeom>
            <a:ln w="12192">
              <a:solidFill>
                <a:srgbClr val="2E528F"/>
              </a:solidFill>
            </a:ln>
          </p:spPr>
          <p:txBody>
            <a:bodyPr wrap="square" lIns="0" tIns="0" rIns="0" bIns="0" rtlCol="0"/>
            <a:lstStyle/>
            <a:p>
              <a:endParaRPr/>
            </a:p>
          </p:txBody>
        </p:sp>
      </p:grpSp>
      <p:sp>
        <p:nvSpPr>
          <p:cNvPr id="25" name="object 25"/>
          <p:cNvSpPr txBox="1"/>
          <p:nvPr/>
        </p:nvSpPr>
        <p:spPr>
          <a:xfrm>
            <a:off x="1292097" y="5560872"/>
            <a:ext cx="56197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S</a:t>
            </a:r>
            <a:r>
              <a:rPr sz="2400" b="1" spc="-25" dirty="0">
                <a:solidFill>
                  <a:srgbClr val="FFFFFF"/>
                </a:solidFill>
                <a:latin typeface="Calibri"/>
                <a:cs typeface="Calibri"/>
              </a:rPr>
              <a:t>t</a:t>
            </a:r>
            <a:r>
              <a:rPr sz="2400" b="1" spc="-45" dirty="0">
                <a:solidFill>
                  <a:srgbClr val="FFFFFF"/>
                </a:solidFill>
                <a:latin typeface="Calibri"/>
                <a:cs typeface="Calibri"/>
              </a:rPr>
              <a:t>a</a:t>
            </a:r>
            <a:r>
              <a:rPr sz="2400" b="1" dirty="0">
                <a:solidFill>
                  <a:srgbClr val="FFFFFF"/>
                </a:solidFill>
                <a:latin typeface="Calibri"/>
                <a:cs typeface="Calibri"/>
              </a:rPr>
              <a:t>y</a:t>
            </a:r>
            <a:endParaRPr sz="2400">
              <a:latin typeface="Calibri"/>
              <a:cs typeface="Calibri"/>
            </a:endParaRPr>
          </a:p>
        </p:txBody>
      </p:sp>
      <p:grpSp>
        <p:nvGrpSpPr>
          <p:cNvPr id="26" name="object 26"/>
          <p:cNvGrpSpPr/>
          <p:nvPr/>
        </p:nvGrpSpPr>
        <p:grpSpPr>
          <a:xfrm>
            <a:off x="3845052" y="5259323"/>
            <a:ext cx="1828800" cy="931544"/>
            <a:chOff x="3845052" y="5259323"/>
            <a:chExt cx="1828800" cy="931544"/>
          </a:xfrm>
        </p:grpSpPr>
        <p:sp>
          <p:nvSpPr>
            <p:cNvPr id="27" name="object 27"/>
            <p:cNvSpPr/>
            <p:nvPr/>
          </p:nvSpPr>
          <p:spPr>
            <a:xfrm>
              <a:off x="3851148" y="5265419"/>
              <a:ext cx="1816735" cy="919480"/>
            </a:xfrm>
            <a:custGeom>
              <a:avLst/>
              <a:gdLst/>
              <a:ahLst/>
              <a:cxnLst/>
              <a:rect l="l" t="t" r="r" b="b"/>
              <a:pathLst>
                <a:path w="1816735" h="919479">
                  <a:moveTo>
                    <a:pt x="908303" y="0"/>
                  </a:moveTo>
                  <a:lnTo>
                    <a:pt x="846115" y="1060"/>
                  </a:lnTo>
                  <a:lnTo>
                    <a:pt x="785050" y="4194"/>
                  </a:lnTo>
                  <a:lnTo>
                    <a:pt x="725246" y="9335"/>
                  </a:lnTo>
                  <a:lnTo>
                    <a:pt x="666838" y="16414"/>
                  </a:lnTo>
                  <a:lnTo>
                    <a:pt x="609960" y="25362"/>
                  </a:lnTo>
                  <a:lnTo>
                    <a:pt x="554747" y="36111"/>
                  </a:lnTo>
                  <a:lnTo>
                    <a:pt x="501336" y="48592"/>
                  </a:lnTo>
                  <a:lnTo>
                    <a:pt x="449862" y="62737"/>
                  </a:lnTo>
                  <a:lnTo>
                    <a:pt x="400459" y="78478"/>
                  </a:lnTo>
                  <a:lnTo>
                    <a:pt x="353263" y="95746"/>
                  </a:lnTo>
                  <a:lnTo>
                    <a:pt x="308409" y="114472"/>
                  </a:lnTo>
                  <a:lnTo>
                    <a:pt x="266033" y="134588"/>
                  </a:lnTo>
                  <a:lnTo>
                    <a:pt x="226269" y="156025"/>
                  </a:lnTo>
                  <a:lnTo>
                    <a:pt x="189254" y="178716"/>
                  </a:lnTo>
                  <a:lnTo>
                    <a:pt x="155122" y="202592"/>
                  </a:lnTo>
                  <a:lnTo>
                    <a:pt x="124008" y="227583"/>
                  </a:lnTo>
                  <a:lnTo>
                    <a:pt x="96048" y="253623"/>
                  </a:lnTo>
                  <a:lnTo>
                    <a:pt x="50131" y="308571"/>
                  </a:lnTo>
                  <a:lnTo>
                    <a:pt x="18453" y="366889"/>
                  </a:lnTo>
                  <a:lnTo>
                    <a:pt x="2095" y="428029"/>
                  </a:lnTo>
                  <a:lnTo>
                    <a:pt x="0" y="459485"/>
                  </a:lnTo>
                  <a:lnTo>
                    <a:pt x="2095" y="490945"/>
                  </a:lnTo>
                  <a:lnTo>
                    <a:pt x="18453" y="552089"/>
                  </a:lnTo>
                  <a:lnTo>
                    <a:pt x="50131" y="610410"/>
                  </a:lnTo>
                  <a:lnTo>
                    <a:pt x="96048" y="665359"/>
                  </a:lnTo>
                  <a:lnTo>
                    <a:pt x="124008" y="691399"/>
                  </a:lnTo>
                  <a:lnTo>
                    <a:pt x="155122" y="716390"/>
                  </a:lnTo>
                  <a:lnTo>
                    <a:pt x="189254" y="740266"/>
                  </a:lnTo>
                  <a:lnTo>
                    <a:pt x="226269" y="762956"/>
                  </a:lnTo>
                  <a:lnTo>
                    <a:pt x="266033" y="784393"/>
                  </a:lnTo>
                  <a:lnTo>
                    <a:pt x="308409" y="804508"/>
                  </a:lnTo>
                  <a:lnTo>
                    <a:pt x="353263" y="823233"/>
                  </a:lnTo>
                  <a:lnTo>
                    <a:pt x="400459" y="840500"/>
                  </a:lnTo>
                  <a:lnTo>
                    <a:pt x="449862" y="856239"/>
                  </a:lnTo>
                  <a:lnTo>
                    <a:pt x="501336" y="870383"/>
                  </a:lnTo>
                  <a:lnTo>
                    <a:pt x="554747" y="882863"/>
                  </a:lnTo>
                  <a:lnTo>
                    <a:pt x="609960" y="893611"/>
                  </a:lnTo>
                  <a:lnTo>
                    <a:pt x="666838" y="902559"/>
                  </a:lnTo>
                  <a:lnTo>
                    <a:pt x="725246" y="909637"/>
                  </a:lnTo>
                  <a:lnTo>
                    <a:pt x="785050" y="914777"/>
                  </a:lnTo>
                  <a:lnTo>
                    <a:pt x="846115" y="917911"/>
                  </a:lnTo>
                  <a:lnTo>
                    <a:pt x="908303" y="918971"/>
                  </a:lnTo>
                  <a:lnTo>
                    <a:pt x="970492" y="917911"/>
                  </a:lnTo>
                  <a:lnTo>
                    <a:pt x="1031557" y="914777"/>
                  </a:lnTo>
                  <a:lnTo>
                    <a:pt x="1091361" y="909637"/>
                  </a:lnTo>
                  <a:lnTo>
                    <a:pt x="1149769" y="902559"/>
                  </a:lnTo>
                  <a:lnTo>
                    <a:pt x="1206647" y="893611"/>
                  </a:lnTo>
                  <a:lnTo>
                    <a:pt x="1261860" y="882863"/>
                  </a:lnTo>
                  <a:lnTo>
                    <a:pt x="1315271" y="870383"/>
                  </a:lnTo>
                  <a:lnTo>
                    <a:pt x="1366745" y="856239"/>
                  </a:lnTo>
                  <a:lnTo>
                    <a:pt x="1416148" y="840500"/>
                  </a:lnTo>
                  <a:lnTo>
                    <a:pt x="1463344" y="823233"/>
                  </a:lnTo>
                  <a:lnTo>
                    <a:pt x="1508198" y="804508"/>
                  </a:lnTo>
                  <a:lnTo>
                    <a:pt x="1550574" y="784393"/>
                  </a:lnTo>
                  <a:lnTo>
                    <a:pt x="1590338" y="762956"/>
                  </a:lnTo>
                  <a:lnTo>
                    <a:pt x="1627353" y="740266"/>
                  </a:lnTo>
                  <a:lnTo>
                    <a:pt x="1661485" y="716390"/>
                  </a:lnTo>
                  <a:lnTo>
                    <a:pt x="1692599" y="691399"/>
                  </a:lnTo>
                  <a:lnTo>
                    <a:pt x="1720559" y="665359"/>
                  </a:lnTo>
                  <a:lnTo>
                    <a:pt x="1766476" y="610410"/>
                  </a:lnTo>
                  <a:lnTo>
                    <a:pt x="1798154" y="552089"/>
                  </a:lnTo>
                  <a:lnTo>
                    <a:pt x="1814512" y="490945"/>
                  </a:lnTo>
                  <a:lnTo>
                    <a:pt x="1816607" y="459485"/>
                  </a:lnTo>
                  <a:lnTo>
                    <a:pt x="1814512" y="428029"/>
                  </a:lnTo>
                  <a:lnTo>
                    <a:pt x="1798154" y="366889"/>
                  </a:lnTo>
                  <a:lnTo>
                    <a:pt x="1766476" y="308571"/>
                  </a:lnTo>
                  <a:lnTo>
                    <a:pt x="1720559" y="253623"/>
                  </a:lnTo>
                  <a:lnTo>
                    <a:pt x="1692599" y="227583"/>
                  </a:lnTo>
                  <a:lnTo>
                    <a:pt x="1661485" y="202592"/>
                  </a:lnTo>
                  <a:lnTo>
                    <a:pt x="1627353" y="178716"/>
                  </a:lnTo>
                  <a:lnTo>
                    <a:pt x="1590338" y="156025"/>
                  </a:lnTo>
                  <a:lnTo>
                    <a:pt x="1550574" y="134588"/>
                  </a:lnTo>
                  <a:lnTo>
                    <a:pt x="1508198" y="114472"/>
                  </a:lnTo>
                  <a:lnTo>
                    <a:pt x="1463344" y="95746"/>
                  </a:lnTo>
                  <a:lnTo>
                    <a:pt x="1416148" y="78478"/>
                  </a:lnTo>
                  <a:lnTo>
                    <a:pt x="1366745" y="62737"/>
                  </a:lnTo>
                  <a:lnTo>
                    <a:pt x="1315271" y="48592"/>
                  </a:lnTo>
                  <a:lnTo>
                    <a:pt x="1261860" y="36111"/>
                  </a:lnTo>
                  <a:lnTo>
                    <a:pt x="1206647" y="25362"/>
                  </a:lnTo>
                  <a:lnTo>
                    <a:pt x="1149769" y="16414"/>
                  </a:lnTo>
                  <a:lnTo>
                    <a:pt x="1091361" y="9335"/>
                  </a:lnTo>
                  <a:lnTo>
                    <a:pt x="1031557" y="4194"/>
                  </a:lnTo>
                  <a:lnTo>
                    <a:pt x="970492" y="1060"/>
                  </a:lnTo>
                  <a:lnTo>
                    <a:pt x="908303" y="0"/>
                  </a:lnTo>
                  <a:close/>
                </a:path>
              </a:pathLst>
            </a:custGeom>
            <a:solidFill>
              <a:srgbClr val="4471C4"/>
            </a:solidFill>
          </p:spPr>
          <p:txBody>
            <a:bodyPr wrap="square" lIns="0" tIns="0" rIns="0" bIns="0" rtlCol="0"/>
            <a:lstStyle/>
            <a:p>
              <a:endParaRPr/>
            </a:p>
          </p:txBody>
        </p:sp>
        <p:sp>
          <p:nvSpPr>
            <p:cNvPr id="28" name="object 28"/>
            <p:cNvSpPr/>
            <p:nvPr/>
          </p:nvSpPr>
          <p:spPr>
            <a:xfrm>
              <a:off x="3851148" y="5265419"/>
              <a:ext cx="1816735" cy="919480"/>
            </a:xfrm>
            <a:custGeom>
              <a:avLst/>
              <a:gdLst/>
              <a:ahLst/>
              <a:cxnLst/>
              <a:rect l="l" t="t" r="r" b="b"/>
              <a:pathLst>
                <a:path w="1816735" h="919479">
                  <a:moveTo>
                    <a:pt x="0" y="459485"/>
                  </a:moveTo>
                  <a:lnTo>
                    <a:pt x="8291" y="397140"/>
                  </a:lnTo>
                  <a:lnTo>
                    <a:pt x="32444" y="337343"/>
                  </a:lnTo>
                  <a:lnTo>
                    <a:pt x="71377" y="280642"/>
                  </a:lnTo>
                  <a:lnTo>
                    <a:pt x="124008" y="227583"/>
                  </a:lnTo>
                  <a:lnTo>
                    <a:pt x="155122" y="202592"/>
                  </a:lnTo>
                  <a:lnTo>
                    <a:pt x="189254" y="178716"/>
                  </a:lnTo>
                  <a:lnTo>
                    <a:pt x="226269" y="156025"/>
                  </a:lnTo>
                  <a:lnTo>
                    <a:pt x="266033" y="134588"/>
                  </a:lnTo>
                  <a:lnTo>
                    <a:pt x="308409" y="114472"/>
                  </a:lnTo>
                  <a:lnTo>
                    <a:pt x="353263" y="95746"/>
                  </a:lnTo>
                  <a:lnTo>
                    <a:pt x="400459" y="78478"/>
                  </a:lnTo>
                  <a:lnTo>
                    <a:pt x="449862" y="62737"/>
                  </a:lnTo>
                  <a:lnTo>
                    <a:pt x="501336" y="48592"/>
                  </a:lnTo>
                  <a:lnTo>
                    <a:pt x="554747" y="36111"/>
                  </a:lnTo>
                  <a:lnTo>
                    <a:pt x="609960" y="25362"/>
                  </a:lnTo>
                  <a:lnTo>
                    <a:pt x="666838" y="16414"/>
                  </a:lnTo>
                  <a:lnTo>
                    <a:pt x="725246" y="9335"/>
                  </a:lnTo>
                  <a:lnTo>
                    <a:pt x="785050" y="4194"/>
                  </a:lnTo>
                  <a:lnTo>
                    <a:pt x="846115" y="1060"/>
                  </a:lnTo>
                  <a:lnTo>
                    <a:pt x="908303" y="0"/>
                  </a:lnTo>
                  <a:lnTo>
                    <a:pt x="970492" y="1060"/>
                  </a:lnTo>
                  <a:lnTo>
                    <a:pt x="1031557" y="4194"/>
                  </a:lnTo>
                  <a:lnTo>
                    <a:pt x="1091361" y="9335"/>
                  </a:lnTo>
                  <a:lnTo>
                    <a:pt x="1149769" y="16414"/>
                  </a:lnTo>
                  <a:lnTo>
                    <a:pt x="1206647" y="25362"/>
                  </a:lnTo>
                  <a:lnTo>
                    <a:pt x="1261860" y="36111"/>
                  </a:lnTo>
                  <a:lnTo>
                    <a:pt x="1315271" y="48592"/>
                  </a:lnTo>
                  <a:lnTo>
                    <a:pt x="1366745" y="62737"/>
                  </a:lnTo>
                  <a:lnTo>
                    <a:pt x="1416148" y="78478"/>
                  </a:lnTo>
                  <a:lnTo>
                    <a:pt x="1463344" y="95746"/>
                  </a:lnTo>
                  <a:lnTo>
                    <a:pt x="1508198" y="114472"/>
                  </a:lnTo>
                  <a:lnTo>
                    <a:pt x="1550574" y="134588"/>
                  </a:lnTo>
                  <a:lnTo>
                    <a:pt x="1590338" y="156025"/>
                  </a:lnTo>
                  <a:lnTo>
                    <a:pt x="1627353" y="178716"/>
                  </a:lnTo>
                  <a:lnTo>
                    <a:pt x="1661485" y="202592"/>
                  </a:lnTo>
                  <a:lnTo>
                    <a:pt x="1692599" y="227583"/>
                  </a:lnTo>
                  <a:lnTo>
                    <a:pt x="1720559" y="253623"/>
                  </a:lnTo>
                  <a:lnTo>
                    <a:pt x="1766476" y="308571"/>
                  </a:lnTo>
                  <a:lnTo>
                    <a:pt x="1798154" y="366889"/>
                  </a:lnTo>
                  <a:lnTo>
                    <a:pt x="1814512" y="428029"/>
                  </a:lnTo>
                  <a:lnTo>
                    <a:pt x="1816607" y="459485"/>
                  </a:lnTo>
                  <a:lnTo>
                    <a:pt x="1814512" y="490945"/>
                  </a:lnTo>
                  <a:lnTo>
                    <a:pt x="1798154" y="552089"/>
                  </a:lnTo>
                  <a:lnTo>
                    <a:pt x="1766476" y="610410"/>
                  </a:lnTo>
                  <a:lnTo>
                    <a:pt x="1720559" y="665359"/>
                  </a:lnTo>
                  <a:lnTo>
                    <a:pt x="1692599" y="691399"/>
                  </a:lnTo>
                  <a:lnTo>
                    <a:pt x="1661485" y="716390"/>
                  </a:lnTo>
                  <a:lnTo>
                    <a:pt x="1627353" y="740266"/>
                  </a:lnTo>
                  <a:lnTo>
                    <a:pt x="1590338" y="762956"/>
                  </a:lnTo>
                  <a:lnTo>
                    <a:pt x="1550574" y="784393"/>
                  </a:lnTo>
                  <a:lnTo>
                    <a:pt x="1508198" y="804508"/>
                  </a:lnTo>
                  <a:lnTo>
                    <a:pt x="1463344" y="823233"/>
                  </a:lnTo>
                  <a:lnTo>
                    <a:pt x="1416148" y="840500"/>
                  </a:lnTo>
                  <a:lnTo>
                    <a:pt x="1366745" y="856239"/>
                  </a:lnTo>
                  <a:lnTo>
                    <a:pt x="1315271" y="870383"/>
                  </a:lnTo>
                  <a:lnTo>
                    <a:pt x="1261860" y="882863"/>
                  </a:lnTo>
                  <a:lnTo>
                    <a:pt x="1206647" y="893611"/>
                  </a:lnTo>
                  <a:lnTo>
                    <a:pt x="1149769" y="902559"/>
                  </a:lnTo>
                  <a:lnTo>
                    <a:pt x="1091361" y="909637"/>
                  </a:lnTo>
                  <a:lnTo>
                    <a:pt x="1031557" y="914777"/>
                  </a:lnTo>
                  <a:lnTo>
                    <a:pt x="970492" y="917911"/>
                  </a:lnTo>
                  <a:lnTo>
                    <a:pt x="908303" y="918971"/>
                  </a:lnTo>
                  <a:lnTo>
                    <a:pt x="846115" y="917911"/>
                  </a:lnTo>
                  <a:lnTo>
                    <a:pt x="785050" y="914777"/>
                  </a:lnTo>
                  <a:lnTo>
                    <a:pt x="725246" y="909637"/>
                  </a:lnTo>
                  <a:lnTo>
                    <a:pt x="666838" y="902559"/>
                  </a:lnTo>
                  <a:lnTo>
                    <a:pt x="609960" y="893611"/>
                  </a:lnTo>
                  <a:lnTo>
                    <a:pt x="554747" y="882863"/>
                  </a:lnTo>
                  <a:lnTo>
                    <a:pt x="501336" y="870383"/>
                  </a:lnTo>
                  <a:lnTo>
                    <a:pt x="449862" y="856239"/>
                  </a:lnTo>
                  <a:lnTo>
                    <a:pt x="400459" y="840500"/>
                  </a:lnTo>
                  <a:lnTo>
                    <a:pt x="353263" y="823233"/>
                  </a:lnTo>
                  <a:lnTo>
                    <a:pt x="308409" y="804508"/>
                  </a:lnTo>
                  <a:lnTo>
                    <a:pt x="266033" y="784393"/>
                  </a:lnTo>
                  <a:lnTo>
                    <a:pt x="226269" y="762956"/>
                  </a:lnTo>
                  <a:lnTo>
                    <a:pt x="189254" y="740266"/>
                  </a:lnTo>
                  <a:lnTo>
                    <a:pt x="155122" y="716390"/>
                  </a:lnTo>
                  <a:lnTo>
                    <a:pt x="124008" y="691399"/>
                  </a:lnTo>
                  <a:lnTo>
                    <a:pt x="96048" y="665359"/>
                  </a:lnTo>
                  <a:lnTo>
                    <a:pt x="50131" y="610410"/>
                  </a:lnTo>
                  <a:lnTo>
                    <a:pt x="18453" y="552089"/>
                  </a:lnTo>
                  <a:lnTo>
                    <a:pt x="2095" y="490945"/>
                  </a:lnTo>
                  <a:lnTo>
                    <a:pt x="0" y="459485"/>
                  </a:lnTo>
                  <a:close/>
                </a:path>
              </a:pathLst>
            </a:custGeom>
            <a:ln w="12192">
              <a:solidFill>
                <a:srgbClr val="2E528F"/>
              </a:solidFill>
            </a:ln>
          </p:spPr>
          <p:txBody>
            <a:bodyPr wrap="square" lIns="0" tIns="0" rIns="0" bIns="0" rtlCol="0"/>
            <a:lstStyle/>
            <a:p>
              <a:endParaRPr/>
            </a:p>
          </p:txBody>
        </p:sp>
      </p:grpSp>
      <p:sp>
        <p:nvSpPr>
          <p:cNvPr id="29" name="object 29"/>
          <p:cNvSpPr txBox="1"/>
          <p:nvPr/>
        </p:nvSpPr>
        <p:spPr>
          <a:xfrm>
            <a:off x="4384675" y="5510580"/>
            <a:ext cx="7505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L</a:t>
            </a:r>
            <a:r>
              <a:rPr sz="2400" b="1" spc="5" dirty="0">
                <a:solidFill>
                  <a:srgbClr val="FFFFFF"/>
                </a:solidFill>
                <a:latin typeface="Calibri"/>
                <a:cs typeface="Calibri"/>
              </a:rPr>
              <a:t>e</a:t>
            </a:r>
            <a:r>
              <a:rPr sz="2400" b="1" spc="-35" dirty="0">
                <a:solidFill>
                  <a:srgbClr val="FFFFFF"/>
                </a:solidFill>
                <a:latin typeface="Calibri"/>
                <a:cs typeface="Calibri"/>
              </a:rPr>
              <a:t>a</a:t>
            </a:r>
            <a:r>
              <a:rPr sz="2400" b="1" spc="-20" dirty="0">
                <a:solidFill>
                  <a:srgbClr val="FFFFFF"/>
                </a:solidFill>
                <a:latin typeface="Calibri"/>
                <a:cs typeface="Calibri"/>
              </a:rPr>
              <a:t>v</a:t>
            </a:r>
            <a:r>
              <a:rPr sz="2400" b="1" dirty="0">
                <a:solidFill>
                  <a:srgbClr val="FFFFFF"/>
                </a:solidFill>
                <a:latin typeface="Calibri"/>
                <a:cs typeface="Calibri"/>
              </a:rPr>
              <a:t>e</a:t>
            </a:r>
            <a:endParaRPr sz="2400">
              <a:latin typeface="Calibri"/>
              <a:cs typeface="Calibri"/>
            </a:endParaRPr>
          </a:p>
        </p:txBody>
      </p:sp>
      <p:sp>
        <p:nvSpPr>
          <p:cNvPr id="30" name="object 30"/>
          <p:cNvSpPr txBox="1"/>
          <p:nvPr/>
        </p:nvSpPr>
        <p:spPr>
          <a:xfrm>
            <a:off x="1397888" y="4576317"/>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31" name="object 31"/>
          <p:cNvSpPr txBox="1"/>
          <p:nvPr/>
        </p:nvSpPr>
        <p:spPr>
          <a:xfrm>
            <a:off x="4511421" y="4641596"/>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767892" y="749299"/>
            <a:ext cx="520128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Times New Roman"/>
                <a:cs typeface="Times New Roman"/>
              </a:rPr>
              <a:t>Example</a:t>
            </a:r>
            <a:r>
              <a:rPr sz="4000" spc="-15" dirty="0">
                <a:solidFill>
                  <a:srgbClr val="FFFFFF"/>
                </a:solidFill>
                <a:latin typeface="Times New Roman"/>
                <a:cs typeface="Times New Roman"/>
              </a:rPr>
              <a:t> </a:t>
            </a:r>
            <a:r>
              <a:rPr sz="4000" spc="-5" dirty="0">
                <a:solidFill>
                  <a:srgbClr val="FFFFFF"/>
                </a:solidFill>
                <a:latin typeface="Times New Roman"/>
                <a:cs typeface="Times New Roman"/>
              </a:rPr>
              <a:t>of</a:t>
            </a:r>
            <a:r>
              <a:rPr sz="4000" spc="-15" dirty="0">
                <a:solidFill>
                  <a:srgbClr val="FFFFFF"/>
                </a:solidFill>
                <a:latin typeface="Times New Roman"/>
                <a:cs typeface="Times New Roman"/>
              </a:rPr>
              <a:t> </a:t>
            </a:r>
            <a:r>
              <a:rPr sz="4000" spc="-5" dirty="0">
                <a:solidFill>
                  <a:srgbClr val="FFFFFF"/>
                </a:solidFill>
                <a:latin typeface="Times New Roman"/>
                <a:cs typeface="Times New Roman"/>
              </a:rPr>
              <a:t>Decision</a:t>
            </a:r>
            <a:r>
              <a:rPr sz="4000" spc="5" dirty="0">
                <a:solidFill>
                  <a:srgbClr val="FFFFFF"/>
                </a:solidFill>
                <a:latin typeface="Times New Roman"/>
                <a:cs typeface="Times New Roman"/>
              </a:rPr>
              <a:t> </a:t>
            </a:r>
            <a:r>
              <a:rPr sz="4000" spc="-5" dirty="0">
                <a:solidFill>
                  <a:srgbClr val="FFFFFF"/>
                </a:solidFill>
                <a:latin typeface="Times New Roman"/>
                <a:cs typeface="Times New Roman"/>
              </a:rPr>
              <a:t>tree</a:t>
            </a:r>
            <a:endParaRPr sz="4000">
              <a:latin typeface="Times New Roman"/>
              <a:cs typeface="Times New Roman"/>
            </a:endParaRPr>
          </a:p>
        </p:txBody>
      </p:sp>
      <p:sp>
        <p:nvSpPr>
          <p:cNvPr id="4" name="object 4"/>
          <p:cNvSpPr txBox="1"/>
          <p:nvPr/>
        </p:nvSpPr>
        <p:spPr>
          <a:xfrm>
            <a:off x="1255572" y="2412872"/>
            <a:ext cx="10483215" cy="3310254"/>
          </a:xfrm>
          <a:prstGeom prst="rect">
            <a:avLst/>
          </a:prstGeom>
        </p:spPr>
        <p:txBody>
          <a:bodyPr vert="horz" wrap="square" lIns="0" tIns="12700" rIns="0" bIns="0" rtlCol="0">
            <a:spAutoFit/>
          </a:bodyPr>
          <a:lstStyle/>
          <a:p>
            <a:pPr marL="354965" marR="5080" indent="-342900">
              <a:lnSpc>
                <a:spcPct val="100000"/>
              </a:lnSpc>
              <a:spcBef>
                <a:spcPts val="100"/>
              </a:spcBef>
              <a:buFont typeface="Arial MT"/>
              <a:buChar char="•"/>
              <a:tabLst>
                <a:tab pos="354965" algn="l"/>
                <a:tab pos="355600" algn="l"/>
              </a:tabLst>
            </a:pPr>
            <a:r>
              <a:rPr sz="2400" dirty="0">
                <a:solidFill>
                  <a:srgbClr val="041721"/>
                </a:solidFill>
                <a:latin typeface="Times New Roman"/>
                <a:cs typeface="Times New Roman"/>
              </a:rPr>
              <a:t>In the above slide , </a:t>
            </a:r>
            <a:r>
              <a:rPr sz="2400" spc="-5" dirty="0">
                <a:solidFill>
                  <a:srgbClr val="041721"/>
                </a:solidFill>
                <a:latin typeface="Times New Roman"/>
                <a:cs typeface="Times New Roman"/>
              </a:rPr>
              <a:t>we </a:t>
            </a:r>
            <a:r>
              <a:rPr sz="2400" dirty="0">
                <a:solidFill>
                  <a:srgbClr val="041721"/>
                </a:solidFill>
                <a:latin typeface="Times New Roman"/>
                <a:cs typeface="Times New Roman"/>
              </a:rPr>
              <a:t>discussed </a:t>
            </a:r>
            <a:r>
              <a:rPr sz="2400" spc="-5" dirty="0">
                <a:solidFill>
                  <a:srgbClr val="041721"/>
                </a:solidFill>
                <a:latin typeface="Times New Roman"/>
                <a:cs typeface="Times New Roman"/>
              </a:rPr>
              <a:t>whether employee will stay </a:t>
            </a:r>
            <a:r>
              <a:rPr sz="2400" dirty="0">
                <a:solidFill>
                  <a:srgbClr val="041721"/>
                </a:solidFill>
                <a:latin typeface="Times New Roman"/>
                <a:cs typeface="Times New Roman"/>
              </a:rPr>
              <a:t>or leave the </a:t>
            </a:r>
            <a:r>
              <a:rPr sz="2400" spc="5" dirty="0">
                <a:solidFill>
                  <a:srgbClr val="041721"/>
                </a:solidFill>
                <a:latin typeface="Times New Roman"/>
                <a:cs typeface="Times New Roman"/>
              </a:rPr>
              <a:t> </a:t>
            </a:r>
            <a:r>
              <a:rPr sz="2400" spc="-5" dirty="0">
                <a:solidFill>
                  <a:srgbClr val="041721"/>
                </a:solidFill>
                <a:latin typeface="Times New Roman"/>
                <a:cs typeface="Times New Roman"/>
              </a:rPr>
              <a:t>organisation </a:t>
            </a:r>
            <a:r>
              <a:rPr sz="2400" dirty="0">
                <a:solidFill>
                  <a:srgbClr val="041721"/>
                </a:solidFill>
                <a:latin typeface="Times New Roman"/>
                <a:cs typeface="Times New Roman"/>
              </a:rPr>
              <a:t>based on the </a:t>
            </a:r>
            <a:r>
              <a:rPr sz="2400" spc="-5" dirty="0">
                <a:solidFill>
                  <a:srgbClr val="041721"/>
                </a:solidFill>
                <a:latin typeface="Times New Roman"/>
                <a:cs typeface="Times New Roman"/>
              </a:rPr>
              <a:t>information we </a:t>
            </a:r>
            <a:r>
              <a:rPr sz="2400" dirty="0">
                <a:solidFill>
                  <a:srgbClr val="041721"/>
                </a:solidFill>
                <a:latin typeface="Times New Roman"/>
                <a:cs typeface="Times New Roman"/>
              </a:rPr>
              <a:t>have regarding </a:t>
            </a:r>
            <a:r>
              <a:rPr sz="2400" spc="-5" dirty="0">
                <a:solidFill>
                  <a:srgbClr val="041721"/>
                </a:solidFill>
                <a:latin typeface="Times New Roman"/>
                <a:cs typeface="Times New Roman"/>
              </a:rPr>
              <a:t>Environment Satisfaction </a:t>
            </a:r>
            <a:r>
              <a:rPr sz="2400" spc="-585" dirty="0">
                <a:solidFill>
                  <a:srgbClr val="041721"/>
                </a:solidFill>
                <a:latin typeface="Times New Roman"/>
                <a:cs typeface="Times New Roman"/>
              </a:rPr>
              <a:t> </a:t>
            </a:r>
            <a:r>
              <a:rPr sz="2400" dirty="0">
                <a:solidFill>
                  <a:srgbClr val="041721"/>
                </a:solidFill>
                <a:latin typeface="Times New Roman"/>
                <a:cs typeface="Times New Roman"/>
              </a:rPr>
              <a:t>and</a:t>
            </a:r>
            <a:r>
              <a:rPr sz="2400" spc="-5" dirty="0">
                <a:solidFill>
                  <a:srgbClr val="041721"/>
                </a:solidFill>
                <a:latin typeface="Times New Roman"/>
                <a:cs typeface="Times New Roman"/>
              </a:rPr>
              <a:t> Job Satisfaction</a:t>
            </a:r>
            <a:r>
              <a:rPr sz="2400" spc="-40"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a:lnSpc>
                <a:spcPct val="100000"/>
              </a:lnSpc>
              <a:spcBef>
                <a:spcPts val="5"/>
              </a:spcBef>
              <a:buClr>
                <a:srgbClr val="041721"/>
              </a:buClr>
              <a:buFont typeface="Arial MT"/>
              <a:buChar char="•"/>
            </a:pPr>
            <a:endParaRPr sz="2500">
              <a:latin typeface="Times New Roman"/>
              <a:cs typeface="Times New Roman"/>
            </a:endParaRPr>
          </a:p>
          <a:p>
            <a:pPr marL="354965" marR="477520" indent="-342900">
              <a:lnSpc>
                <a:spcPct val="100000"/>
              </a:lnSpc>
              <a:buFont typeface="Arial MT"/>
              <a:buChar char="•"/>
              <a:tabLst>
                <a:tab pos="354965" algn="l"/>
                <a:tab pos="355600" algn="l"/>
              </a:tabLst>
            </a:pPr>
            <a:r>
              <a:rPr sz="2400" spc="-110" dirty="0">
                <a:solidFill>
                  <a:srgbClr val="041721"/>
                </a:solidFill>
                <a:latin typeface="Times New Roman"/>
                <a:cs typeface="Times New Roman"/>
              </a:rPr>
              <a:t>We </a:t>
            </a:r>
            <a:r>
              <a:rPr sz="2400" dirty="0">
                <a:solidFill>
                  <a:srgbClr val="041721"/>
                </a:solidFill>
                <a:latin typeface="Times New Roman"/>
                <a:cs typeface="Times New Roman"/>
              </a:rPr>
              <a:t>used </a:t>
            </a:r>
            <a:r>
              <a:rPr sz="2400" spc="-5" dirty="0">
                <a:solidFill>
                  <a:srgbClr val="041721"/>
                </a:solidFill>
                <a:latin typeface="Times New Roman"/>
                <a:cs typeface="Times New Roman"/>
              </a:rPr>
              <a:t>Environment Satisfaction </a:t>
            </a:r>
            <a:r>
              <a:rPr sz="2400" dirty="0">
                <a:solidFill>
                  <a:srgbClr val="041721"/>
                </a:solidFill>
                <a:latin typeface="Times New Roman"/>
                <a:cs typeface="Times New Roman"/>
              </a:rPr>
              <a:t>as the first criteria to decide </a:t>
            </a:r>
            <a:r>
              <a:rPr sz="2400" spc="-5" dirty="0">
                <a:solidFill>
                  <a:srgbClr val="041721"/>
                </a:solidFill>
                <a:latin typeface="Times New Roman"/>
                <a:cs typeface="Times New Roman"/>
              </a:rPr>
              <a:t>whether </a:t>
            </a:r>
            <a:r>
              <a:rPr sz="2400" dirty="0">
                <a:solidFill>
                  <a:srgbClr val="041721"/>
                </a:solidFill>
                <a:latin typeface="Times New Roman"/>
                <a:cs typeface="Times New Roman"/>
              </a:rPr>
              <a:t>he </a:t>
            </a:r>
            <a:r>
              <a:rPr sz="2400" spc="-5" dirty="0">
                <a:solidFill>
                  <a:srgbClr val="041721"/>
                </a:solidFill>
                <a:latin typeface="Times New Roman"/>
                <a:cs typeface="Times New Roman"/>
              </a:rPr>
              <a:t>will </a:t>
            </a:r>
            <a:r>
              <a:rPr sz="2400" spc="-585" dirty="0">
                <a:solidFill>
                  <a:srgbClr val="041721"/>
                </a:solidFill>
                <a:latin typeface="Times New Roman"/>
                <a:cs typeface="Times New Roman"/>
              </a:rPr>
              <a:t> </a:t>
            </a:r>
            <a:r>
              <a:rPr sz="2400" spc="-5" dirty="0">
                <a:solidFill>
                  <a:srgbClr val="041721"/>
                </a:solidFill>
                <a:latin typeface="Times New Roman"/>
                <a:cs typeface="Times New Roman"/>
              </a:rPr>
              <a:t>stay</a:t>
            </a:r>
            <a:r>
              <a:rPr sz="2400" spc="-20" dirty="0">
                <a:solidFill>
                  <a:srgbClr val="041721"/>
                </a:solidFill>
                <a:latin typeface="Times New Roman"/>
                <a:cs typeface="Times New Roman"/>
              </a:rPr>
              <a:t> </a:t>
            </a:r>
            <a:r>
              <a:rPr sz="2400" dirty="0">
                <a:solidFill>
                  <a:srgbClr val="041721"/>
                </a:solidFill>
                <a:latin typeface="Times New Roman"/>
                <a:cs typeface="Times New Roman"/>
              </a:rPr>
              <a:t>or not</a:t>
            </a:r>
            <a:r>
              <a:rPr sz="2400" spc="-5"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a:lnSpc>
                <a:spcPts val="2850"/>
              </a:lnSpc>
            </a:pPr>
            <a:r>
              <a:rPr sz="2400" spc="-5" dirty="0">
                <a:solidFill>
                  <a:srgbClr val="041721"/>
                </a:solidFill>
                <a:latin typeface="Times New Roman"/>
                <a:cs typeface="Times New Roman"/>
              </a:rPr>
              <a:t>But</a:t>
            </a:r>
            <a:r>
              <a:rPr sz="2400" spc="-10" dirty="0">
                <a:solidFill>
                  <a:srgbClr val="041721"/>
                </a:solidFill>
                <a:latin typeface="Times New Roman"/>
                <a:cs typeface="Times New Roman"/>
              </a:rPr>
              <a:t> </a:t>
            </a:r>
            <a:r>
              <a:rPr sz="2400" dirty="0">
                <a:solidFill>
                  <a:srgbClr val="041721"/>
                </a:solidFill>
                <a:latin typeface="Times New Roman"/>
                <a:cs typeface="Times New Roman"/>
              </a:rPr>
              <a:t>how</a:t>
            </a:r>
            <a:r>
              <a:rPr sz="2400" spc="-10" dirty="0">
                <a:solidFill>
                  <a:srgbClr val="041721"/>
                </a:solidFill>
                <a:latin typeface="Times New Roman"/>
                <a:cs typeface="Times New Roman"/>
              </a:rPr>
              <a:t> </a:t>
            </a:r>
            <a:r>
              <a:rPr sz="2400" dirty="0">
                <a:solidFill>
                  <a:srgbClr val="041721"/>
                </a:solidFill>
                <a:latin typeface="Times New Roman"/>
                <a:cs typeface="Times New Roman"/>
              </a:rPr>
              <a:t>do</a:t>
            </a:r>
            <a:r>
              <a:rPr sz="2400" spc="-20" dirty="0">
                <a:solidFill>
                  <a:srgbClr val="041721"/>
                </a:solidFill>
                <a:latin typeface="Times New Roman"/>
                <a:cs typeface="Times New Roman"/>
              </a:rPr>
              <a:t> </a:t>
            </a:r>
            <a:r>
              <a:rPr sz="2400" spc="-5" dirty="0">
                <a:solidFill>
                  <a:srgbClr val="041721"/>
                </a:solidFill>
                <a:latin typeface="Times New Roman"/>
                <a:cs typeface="Times New Roman"/>
              </a:rPr>
              <a:t>we</a:t>
            </a:r>
            <a:r>
              <a:rPr sz="2400" spc="-10" dirty="0">
                <a:solidFill>
                  <a:srgbClr val="041721"/>
                </a:solidFill>
                <a:latin typeface="Times New Roman"/>
                <a:cs typeface="Times New Roman"/>
              </a:rPr>
              <a:t> </a:t>
            </a:r>
            <a:r>
              <a:rPr sz="2400" dirty="0">
                <a:solidFill>
                  <a:srgbClr val="041721"/>
                </a:solidFill>
                <a:latin typeface="Times New Roman"/>
                <a:cs typeface="Times New Roman"/>
              </a:rPr>
              <a:t>decide</a:t>
            </a:r>
            <a:r>
              <a:rPr sz="2400" spc="-35" dirty="0">
                <a:solidFill>
                  <a:srgbClr val="041721"/>
                </a:solidFill>
                <a:latin typeface="Times New Roman"/>
                <a:cs typeface="Times New Roman"/>
              </a:rPr>
              <a:t> </a:t>
            </a:r>
            <a:r>
              <a:rPr sz="2400" dirty="0">
                <a:solidFill>
                  <a:srgbClr val="041721"/>
                </a:solidFill>
                <a:latin typeface="Times New Roman"/>
                <a:cs typeface="Times New Roman"/>
              </a:rPr>
              <a:t>this</a:t>
            </a:r>
            <a:r>
              <a:rPr sz="2400" spc="-30"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marL="12700">
              <a:lnSpc>
                <a:spcPts val="2850"/>
              </a:lnSpc>
            </a:pPr>
            <a:r>
              <a:rPr sz="2400" spc="-5" dirty="0">
                <a:solidFill>
                  <a:srgbClr val="041721"/>
                </a:solidFill>
                <a:latin typeface="Times New Roman"/>
                <a:cs typeface="Times New Roman"/>
              </a:rPr>
              <a:t>How</a:t>
            </a:r>
            <a:r>
              <a:rPr sz="2400" spc="5" dirty="0">
                <a:solidFill>
                  <a:srgbClr val="041721"/>
                </a:solidFill>
                <a:latin typeface="Times New Roman"/>
                <a:cs typeface="Times New Roman"/>
              </a:rPr>
              <a:t> </a:t>
            </a:r>
            <a:r>
              <a:rPr sz="2400" dirty="0">
                <a:solidFill>
                  <a:srgbClr val="041721"/>
                </a:solidFill>
                <a:latin typeface="Times New Roman"/>
                <a:cs typeface="Times New Roman"/>
              </a:rPr>
              <a:t>do </a:t>
            </a:r>
            <a:r>
              <a:rPr sz="2400" spc="-5" dirty="0">
                <a:solidFill>
                  <a:srgbClr val="041721"/>
                </a:solidFill>
                <a:latin typeface="Times New Roman"/>
                <a:cs typeface="Times New Roman"/>
              </a:rPr>
              <a:t>we </a:t>
            </a:r>
            <a:r>
              <a:rPr sz="2400" dirty="0">
                <a:solidFill>
                  <a:srgbClr val="041721"/>
                </a:solidFill>
                <a:latin typeface="Times New Roman"/>
                <a:cs typeface="Times New Roman"/>
              </a:rPr>
              <a:t>decide</a:t>
            </a:r>
            <a:r>
              <a:rPr sz="2400" spc="-25" dirty="0">
                <a:solidFill>
                  <a:srgbClr val="041721"/>
                </a:solidFill>
                <a:latin typeface="Times New Roman"/>
                <a:cs typeface="Times New Roman"/>
              </a:rPr>
              <a:t> </a:t>
            </a:r>
            <a:r>
              <a:rPr sz="2400" spc="-5" dirty="0">
                <a:solidFill>
                  <a:srgbClr val="041721"/>
                </a:solidFill>
                <a:latin typeface="Times New Roman"/>
                <a:cs typeface="Times New Roman"/>
              </a:rPr>
              <a:t>which</a:t>
            </a:r>
            <a:r>
              <a:rPr sz="2400" spc="-15" dirty="0">
                <a:solidFill>
                  <a:srgbClr val="041721"/>
                </a:solidFill>
                <a:latin typeface="Times New Roman"/>
                <a:cs typeface="Times New Roman"/>
              </a:rPr>
              <a:t> </a:t>
            </a:r>
            <a:r>
              <a:rPr sz="2400" dirty="0">
                <a:solidFill>
                  <a:srgbClr val="041721"/>
                </a:solidFill>
                <a:latin typeface="Times New Roman"/>
                <a:cs typeface="Times New Roman"/>
              </a:rPr>
              <a:t>variable</a:t>
            </a:r>
            <a:r>
              <a:rPr sz="2400" spc="-35" dirty="0">
                <a:solidFill>
                  <a:srgbClr val="041721"/>
                </a:solidFill>
                <a:latin typeface="Times New Roman"/>
                <a:cs typeface="Times New Roman"/>
              </a:rPr>
              <a:t> </a:t>
            </a:r>
            <a:r>
              <a:rPr sz="2400" dirty="0">
                <a:solidFill>
                  <a:srgbClr val="041721"/>
                </a:solidFill>
                <a:latin typeface="Times New Roman"/>
                <a:cs typeface="Times New Roman"/>
              </a:rPr>
              <a:t>to</a:t>
            </a:r>
            <a:r>
              <a:rPr sz="2400" spc="-10" dirty="0">
                <a:solidFill>
                  <a:srgbClr val="041721"/>
                </a:solidFill>
                <a:latin typeface="Times New Roman"/>
                <a:cs typeface="Times New Roman"/>
              </a:rPr>
              <a:t> </a:t>
            </a:r>
            <a:r>
              <a:rPr sz="2400" dirty="0">
                <a:solidFill>
                  <a:srgbClr val="041721"/>
                </a:solidFill>
                <a:latin typeface="Times New Roman"/>
                <a:cs typeface="Times New Roman"/>
              </a:rPr>
              <a:t>use</a:t>
            </a:r>
            <a:r>
              <a:rPr sz="2400" spc="-5" dirty="0">
                <a:solidFill>
                  <a:srgbClr val="041721"/>
                </a:solidFill>
                <a:latin typeface="Times New Roman"/>
                <a:cs typeface="Times New Roman"/>
              </a:rPr>
              <a:t> first for</a:t>
            </a:r>
            <a:r>
              <a:rPr sz="2400" dirty="0">
                <a:solidFill>
                  <a:srgbClr val="041721"/>
                </a:solidFill>
                <a:latin typeface="Times New Roman"/>
                <a:cs typeface="Times New Roman"/>
              </a:rPr>
              <a:t> the</a:t>
            </a:r>
            <a:r>
              <a:rPr sz="2400" spc="-10" dirty="0">
                <a:solidFill>
                  <a:srgbClr val="041721"/>
                </a:solidFill>
                <a:latin typeface="Times New Roman"/>
                <a:cs typeface="Times New Roman"/>
              </a:rPr>
              <a:t> </a:t>
            </a:r>
            <a:r>
              <a:rPr sz="2400" spc="-5" dirty="0">
                <a:solidFill>
                  <a:srgbClr val="041721"/>
                </a:solidFill>
                <a:latin typeface="Times New Roman"/>
                <a:cs typeface="Times New Roman"/>
              </a:rPr>
              <a:t>decision</a:t>
            </a:r>
            <a:r>
              <a:rPr sz="2400" spc="-30" dirty="0">
                <a:solidFill>
                  <a:srgbClr val="041721"/>
                </a:solidFill>
                <a:latin typeface="Times New Roman"/>
                <a:cs typeface="Times New Roman"/>
              </a:rPr>
              <a:t> </a:t>
            </a:r>
            <a:r>
              <a:rPr sz="2400" spc="-5" dirty="0">
                <a:solidFill>
                  <a:srgbClr val="041721"/>
                </a:solidFill>
                <a:latin typeface="Times New Roman"/>
                <a:cs typeface="Times New Roman"/>
              </a:rPr>
              <a:t>making</a:t>
            </a:r>
            <a:r>
              <a:rPr sz="2400" dirty="0">
                <a:solidFill>
                  <a:srgbClr val="041721"/>
                </a:solidFill>
                <a:latin typeface="Times New Roman"/>
                <a:cs typeface="Times New Roman"/>
              </a:rPr>
              <a:t> ?</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81406" y="853821"/>
            <a:ext cx="963104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Times New Roman"/>
                <a:cs typeface="Times New Roman"/>
              </a:rPr>
              <a:t>How </a:t>
            </a:r>
            <a:r>
              <a:rPr sz="4000" dirty="0">
                <a:solidFill>
                  <a:srgbClr val="FFFFFF"/>
                </a:solidFill>
                <a:latin typeface="Times New Roman"/>
                <a:cs typeface="Times New Roman"/>
              </a:rPr>
              <a:t>does</a:t>
            </a:r>
            <a:r>
              <a:rPr sz="4000" spc="-5" dirty="0">
                <a:solidFill>
                  <a:srgbClr val="FFFFFF"/>
                </a:solidFill>
                <a:latin typeface="Times New Roman"/>
                <a:cs typeface="Times New Roman"/>
              </a:rPr>
              <a:t> </a:t>
            </a:r>
            <a:r>
              <a:rPr sz="4000" dirty="0">
                <a:solidFill>
                  <a:srgbClr val="FFFFFF"/>
                </a:solidFill>
                <a:latin typeface="Times New Roman"/>
                <a:cs typeface="Times New Roman"/>
              </a:rPr>
              <a:t>the</a:t>
            </a:r>
            <a:r>
              <a:rPr sz="4000" spc="-5" dirty="0">
                <a:solidFill>
                  <a:srgbClr val="FFFFFF"/>
                </a:solidFill>
                <a:latin typeface="Times New Roman"/>
                <a:cs typeface="Times New Roman"/>
              </a:rPr>
              <a:t> </a:t>
            </a:r>
            <a:r>
              <a:rPr sz="4000" dirty="0">
                <a:solidFill>
                  <a:srgbClr val="FFFFFF"/>
                </a:solidFill>
                <a:latin typeface="Times New Roman"/>
                <a:cs typeface="Times New Roman"/>
              </a:rPr>
              <a:t>attribute</a:t>
            </a:r>
            <a:r>
              <a:rPr sz="4000" spc="-25" dirty="0">
                <a:solidFill>
                  <a:srgbClr val="FFFFFF"/>
                </a:solidFill>
                <a:latin typeface="Times New Roman"/>
                <a:cs typeface="Times New Roman"/>
              </a:rPr>
              <a:t> </a:t>
            </a:r>
            <a:r>
              <a:rPr sz="4000" spc="-5" dirty="0">
                <a:solidFill>
                  <a:srgbClr val="FFFFFF"/>
                </a:solidFill>
                <a:latin typeface="Times New Roman"/>
                <a:cs typeface="Times New Roman"/>
              </a:rPr>
              <a:t>for</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the</a:t>
            </a:r>
            <a:r>
              <a:rPr sz="4000" spc="5" dirty="0">
                <a:solidFill>
                  <a:srgbClr val="FFFFFF"/>
                </a:solidFill>
                <a:latin typeface="Times New Roman"/>
                <a:cs typeface="Times New Roman"/>
              </a:rPr>
              <a:t> </a:t>
            </a:r>
            <a:r>
              <a:rPr sz="4000" spc="-5" dirty="0">
                <a:solidFill>
                  <a:srgbClr val="FFFFFF"/>
                </a:solidFill>
                <a:latin typeface="Times New Roman"/>
                <a:cs typeface="Times New Roman"/>
              </a:rPr>
              <a:t>split</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is</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decided</a:t>
            </a:r>
            <a:r>
              <a:rPr sz="4000" spc="-25" dirty="0">
                <a:solidFill>
                  <a:srgbClr val="FFFFFF"/>
                </a:solidFill>
                <a:latin typeface="Times New Roman"/>
                <a:cs typeface="Times New Roman"/>
              </a:rPr>
              <a:t> </a:t>
            </a:r>
            <a:r>
              <a:rPr sz="4000" spc="-5" dirty="0">
                <a:solidFill>
                  <a:srgbClr val="FFFFFF"/>
                </a:solidFill>
                <a:latin typeface="Times New Roman"/>
                <a:cs typeface="Times New Roman"/>
              </a:rPr>
              <a:t>?</a:t>
            </a:r>
            <a:endParaRPr sz="4000">
              <a:latin typeface="Times New Roman"/>
              <a:cs typeface="Times New Roman"/>
            </a:endParaRPr>
          </a:p>
        </p:txBody>
      </p:sp>
      <p:sp>
        <p:nvSpPr>
          <p:cNvPr id="4" name="object 4"/>
          <p:cNvSpPr txBox="1"/>
          <p:nvPr/>
        </p:nvSpPr>
        <p:spPr>
          <a:xfrm>
            <a:off x="952906" y="2154681"/>
            <a:ext cx="9201150" cy="3705225"/>
          </a:xfrm>
          <a:prstGeom prst="rect">
            <a:avLst/>
          </a:prstGeom>
        </p:spPr>
        <p:txBody>
          <a:bodyPr vert="horz" wrap="square" lIns="0" tIns="12065" rIns="0" bIns="0" rtlCol="0">
            <a:spAutoFit/>
          </a:bodyPr>
          <a:lstStyle/>
          <a:p>
            <a:pPr marL="12700" algn="just">
              <a:lnSpc>
                <a:spcPct val="100000"/>
              </a:lnSpc>
              <a:spcBef>
                <a:spcPts val="95"/>
              </a:spcBef>
            </a:pPr>
            <a:r>
              <a:rPr sz="2200" b="1" spc="-5" dirty="0">
                <a:latin typeface="Arial"/>
                <a:cs typeface="Arial"/>
              </a:rPr>
              <a:t>The</a:t>
            </a:r>
            <a:r>
              <a:rPr sz="2200" b="1" spc="20" dirty="0">
                <a:latin typeface="Arial"/>
                <a:cs typeface="Arial"/>
              </a:rPr>
              <a:t> </a:t>
            </a:r>
            <a:r>
              <a:rPr sz="2200" b="1" spc="-5" dirty="0">
                <a:latin typeface="Arial"/>
                <a:cs typeface="Arial"/>
              </a:rPr>
              <a:t>popular</a:t>
            </a:r>
            <a:r>
              <a:rPr sz="2200" b="1" spc="25" dirty="0">
                <a:latin typeface="Arial"/>
                <a:cs typeface="Arial"/>
              </a:rPr>
              <a:t> </a:t>
            </a:r>
            <a:r>
              <a:rPr sz="2200" b="1" spc="-5" dirty="0">
                <a:latin typeface="Arial"/>
                <a:cs typeface="Arial"/>
              </a:rPr>
              <a:t>attribute</a:t>
            </a:r>
            <a:r>
              <a:rPr sz="2200" b="1" spc="45" dirty="0">
                <a:latin typeface="Arial"/>
                <a:cs typeface="Arial"/>
              </a:rPr>
              <a:t> </a:t>
            </a:r>
            <a:r>
              <a:rPr sz="2200" b="1" spc="-5" dirty="0">
                <a:latin typeface="Arial"/>
                <a:cs typeface="Arial"/>
              </a:rPr>
              <a:t>selection</a:t>
            </a:r>
            <a:r>
              <a:rPr sz="2200" b="1" spc="40" dirty="0">
                <a:latin typeface="Arial"/>
                <a:cs typeface="Arial"/>
              </a:rPr>
              <a:t> </a:t>
            </a:r>
            <a:r>
              <a:rPr sz="2200" b="1" spc="-5" dirty="0">
                <a:latin typeface="Arial"/>
                <a:cs typeface="Arial"/>
              </a:rPr>
              <a:t>measures</a:t>
            </a:r>
            <a:r>
              <a:rPr sz="2200" b="1" dirty="0">
                <a:latin typeface="Arial"/>
                <a:cs typeface="Arial"/>
              </a:rPr>
              <a:t> </a:t>
            </a:r>
            <a:r>
              <a:rPr sz="2200" b="1" spc="-5" dirty="0">
                <a:latin typeface="Arial"/>
                <a:cs typeface="Arial"/>
              </a:rPr>
              <a:t>are</a:t>
            </a:r>
            <a:r>
              <a:rPr sz="2200" b="1" spc="5" dirty="0">
                <a:latin typeface="Arial"/>
                <a:cs typeface="Arial"/>
              </a:rPr>
              <a:t> </a:t>
            </a:r>
            <a:r>
              <a:rPr sz="2200" b="1" spc="-5" dirty="0">
                <a:latin typeface="Arial"/>
                <a:cs typeface="Arial"/>
              </a:rPr>
              <a:t>:</a:t>
            </a:r>
            <a:endParaRPr sz="2200">
              <a:latin typeface="Arial"/>
              <a:cs typeface="Arial"/>
            </a:endParaRPr>
          </a:p>
          <a:p>
            <a:pPr>
              <a:lnSpc>
                <a:spcPct val="100000"/>
              </a:lnSpc>
              <a:spcBef>
                <a:spcPts val="40"/>
              </a:spcBef>
            </a:pPr>
            <a:endParaRPr sz="2200">
              <a:latin typeface="Arial"/>
              <a:cs typeface="Arial"/>
            </a:endParaRPr>
          </a:p>
          <a:p>
            <a:pPr marL="299085" indent="-287020">
              <a:lnSpc>
                <a:spcPct val="100000"/>
              </a:lnSpc>
              <a:buFont typeface="Arial MT"/>
              <a:buChar char="•"/>
              <a:tabLst>
                <a:tab pos="299085" algn="l"/>
                <a:tab pos="299720" algn="l"/>
              </a:tabLst>
            </a:pPr>
            <a:r>
              <a:rPr sz="2200" spc="-15" dirty="0">
                <a:latin typeface="Calibri"/>
                <a:cs typeface="Calibri"/>
              </a:rPr>
              <a:t>Entropy</a:t>
            </a:r>
            <a:r>
              <a:rPr sz="2200" spc="10" dirty="0">
                <a:latin typeface="Calibri"/>
                <a:cs typeface="Calibri"/>
              </a:rPr>
              <a:t> </a:t>
            </a:r>
            <a:r>
              <a:rPr sz="2200" spc="-5" dirty="0">
                <a:latin typeface="Calibri"/>
                <a:cs typeface="Calibri"/>
              </a:rPr>
              <a:t>/</a:t>
            </a:r>
            <a:r>
              <a:rPr sz="2200" spc="-10" dirty="0">
                <a:latin typeface="Calibri"/>
                <a:cs typeface="Calibri"/>
              </a:rPr>
              <a:t> </a:t>
            </a:r>
            <a:r>
              <a:rPr sz="2200" spc="-15" dirty="0">
                <a:latin typeface="Calibri"/>
                <a:cs typeface="Calibri"/>
              </a:rPr>
              <a:t>Information</a:t>
            </a:r>
            <a:r>
              <a:rPr sz="2200" dirty="0">
                <a:latin typeface="Calibri"/>
                <a:cs typeface="Calibri"/>
              </a:rPr>
              <a:t> </a:t>
            </a:r>
            <a:r>
              <a:rPr sz="2200" spc="-5" dirty="0">
                <a:latin typeface="Calibri"/>
                <a:cs typeface="Calibri"/>
              </a:rPr>
              <a:t>Gain</a:t>
            </a:r>
            <a:endParaRPr sz="2200">
              <a:latin typeface="Calibri"/>
              <a:cs typeface="Calibri"/>
            </a:endParaRPr>
          </a:p>
          <a:p>
            <a:pPr marL="299085" indent="-287020">
              <a:lnSpc>
                <a:spcPct val="100000"/>
              </a:lnSpc>
              <a:buFont typeface="Arial MT"/>
              <a:buChar char="•"/>
              <a:tabLst>
                <a:tab pos="299085" algn="l"/>
                <a:tab pos="299720" algn="l"/>
              </a:tabLst>
            </a:pPr>
            <a:r>
              <a:rPr sz="2200" spc="-10" dirty="0">
                <a:latin typeface="Calibri"/>
                <a:cs typeface="Calibri"/>
              </a:rPr>
              <a:t>Gini</a:t>
            </a:r>
            <a:r>
              <a:rPr sz="2200" spc="-45" dirty="0">
                <a:latin typeface="Calibri"/>
                <a:cs typeface="Calibri"/>
              </a:rPr>
              <a:t> </a:t>
            </a:r>
            <a:r>
              <a:rPr sz="2200" spc="-10" dirty="0">
                <a:latin typeface="Calibri"/>
                <a:cs typeface="Calibri"/>
              </a:rPr>
              <a:t>index</a:t>
            </a:r>
            <a:endParaRPr sz="2200">
              <a:latin typeface="Calibri"/>
              <a:cs typeface="Calibri"/>
            </a:endParaRPr>
          </a:p>
          <a:p>
            <a:pPr>
              <a:lnSpc>
                <a:spcPct val="100000"/>
              </a:lnSpc>
              <a:spcBef>
                <a:spcPts val="15"/>
              </a:spcBef>
            </a:pPr>
            <a:endParaRPr sz="2150">
              <a:latin typeface="Calibri"/>
              <a:cs typeface="Calibri"/>
            </a:endParaRPr>
          </a:p>
          <a:p>
            <a:pPr marL="12700" marR="5080" algn="just">
              <a:lnSpc>
                <a:spcPct val="100000"/>
              </a:lnSpc>
            </a:pPr>
            <a:r>
              <a:rPr sz="2200" spc="-5" dirty="0">
                <a:latin typeface="Calibri"/>
                <a:cs typeface="Calibri"/>
              </a:rPr>
              <a:t>If </a:t>
            </a:r>
            <a:r>
              <a:rPr sz="2200" spc="-15" dirty="0">
                <a:latin typeface="Calibri"/>
                <a:cs typeface="Calibri"/>
              </a:rPr>
              <a:t>dataset </a:t>
            </a:r>
            <a:r>
              <a:rPr sz="2200" spc="-10" dirty="0">
                <a:latin typeface="Calibri"/>
                <a:cs typeface="Calibri"/>
              </a:rPr>
              <a:t>consists </a:t>
            </a:r>
            <a:r>
              <a:rPr sz="2200" spc="-5" dirty="0">
                <a:latin typeface="Calibri"/>
                <a:cs typeface="Calibri"/>
              </a:rPr>
              <a:t>of </a:t>
            </a:r>
            <a:r>
              <a:rPr sz="2200" b="1" spc="-5" dirty="0">
                <a:latin typeface="Calibri"/>
                <a:cs typeface="Calibri"/>
              </a:rPr>
              <a:t>“n” </a:t>
            </a:r>
            <a:r>
              <a:rPr sz="2200" spc="-15" dirty="0">
                <a:latin typeface="Calibri"/>
                <a:cs typeface="Calibri"/>
              </a:rPr>
              <a:t>attributes </a:t>
            </a:r>
            <a:r>
              <a:rPr sz="2200" spc="-20" dirty="0">
                <a:latin typeface="Calibri"/>
                <a:cs typeface="Calibri"/>
              </a:rPr>
              <a:t>like </a:t>
            </a:r>
            <a:r>
              <a:rPr sz="2200" spc="-5" dirty="0">
                <a:latin typeface="Calibri"/>
                <a:cs typeface="Calibri"/>
              </a:rPr>
              <a:t>our </a:t>
            </a:r>
            <a:r>
              <a:rPr sz="2200" spc="-15" dirty="0">
                <a:latin typeface="Calibri"/>
                <a:cs typeface="Calibri"/>
              </a:rPr>
              <a:t>dataset </a:t>
            </a:r>
            <a:r>
              <a:rPr sz="2200" spc="-10" dirty="0">
                <a:latin typeface="Calibri"/>
                <a:cs typeface="Calibri"/>
              </a:rPr>
              <a:t>consists </a:t>
            </a:r>
            <a:r>
              <a:rPr sz="2200" spc="-5" dirty="0">
                <a:latin typeface="Calibri"/>
                <a:cs typeface="Calibri"/>
              </a:rPr>
              <a:t>35 </a:t>
            </a:r>
            <a:r>
              <a:rPr sz="2200" spc="-15" dirty="0">
                <a:latin typeface="Calibri"/>
                <a:cs typeface="Calibri"/>
              </a:rPr>
              <a:t>attributes </a:t>
            </a:r>
            <a:r>
              <a:rPr sz="2200" spc="-5" dirty="0">
                <a:latin typeface="Calibri"/>
                <a:cs typeface="Calibri"/>
              </a:rPr>
              <a:t>, then </a:t>
            </a:r>
            <a:r>
              <a:rPr sz="2200" dirty="0">
                <a:latin typeface="Calibri"/>
                <a:cs typeface="Calibri"/>
              </a:rPr>
              <a:t> </a:t>
            </a:r>
            <a:r>
              <a:rPr sz="2200" spc="-5" dirty="0">
                <a:latin typeface="Calibri"/>
                <a:cs typeface="Calibri"/>
              </a:rPr>
              <a:t>deciding which </a:t>
            </a:r>
            <a:r>
              <a:rPr sz="2200" spc="-15" dirty="0">
                <a:latin typeface="Calibri"/>
                <a:cs typeface="Calibri"/>
              </a:rPr>
              <a:t>attribute to </a:t>
            </a:r>
            <a:r>
              <a:rPr sz="2200" spc="-10" dirty="0">
                <a:latin typeface="Calibri"/>
                <a:cs typeface="Calibri"/>
              </a:rPr>
              <a:t>place </a:t>
            </a:r>
            <a:r>
              <a:rPr sz="2200" spc="-15" dirty="0">
                <a:latin typeface="Calibri"/>
                <a:cs typeface="Calibri"/>
              </a:rPr>
              <a:t>at </a:t>
            </a:r>
            <a:r>
              <a:rPr sz="2200" spc="-5" dirty="0">
                <a:latin typeface="Calibri"/>
                <a:cs typeface="Calibri"/>
              </a:rPr>
              <a:t>the </a:t>
            </a:r>
            <a:r>
              <a:rPr sz="2200" spc="-15" dirty="0">
                <a:latin typeface="Calibri"/>
                <a:cs typeface="Calibri"/>
              </a:rPr>
              <a:t>root </a:t>
            </a:r>
            <a:r>
              <a:rPr sz="2200" dirty="0">
                <a:latin typeface="Calibri"/>
                <a:cs typeface="Calibri"/>
              </a:rPr>
              <a:t>or </a:t>
            </a:r>
            <a:r>
              <a:rPr sz="2200" spc="-15" dirty="0">
                <a:latin typeface="Calibri"/>
                <a:cs typeface="Calibri"/>
              </a:rPr>
              <a:t>at </a:t>
            </a:r>
            <a:r>
              <a:rPr sz="2200" spc="-20" dirty="0">
                <a:latin typeface="Calibri"/>
                <a:cs typeface="Calibri"/>
              </a:rPr>
              <a:t>different </a:t>
            </a:r>
            <a:r>
              <a:rPr sz="2200" spc="-5" dirty="0">
                <a:latin typeface="Calibri"/>
                <a:cs typeface="Calibri"/>
              </a:rPr>
              <a:t>levels </a:t>
            </a:r>
            <a:r>
              <a:rPr sz="2200" dirty="0">
                <a:latin typeface="Calibri"/>
                <a:cs typeface="Calibri"/>
              </a:rPr>
              <a:t>of </a:t>
            </a:r>
            <a:r>
              <a:rPr sz="2200" spc="-5" dirty="0">
                <a:latin typeface="Calibri"/>
                <a:cs typeface="Calibri"/>
              </a:rPr>
              <a:t>the </a:t>
            </a:r>
            <a:r>
              <a:rPr sz="2200" spc="-10" dirty="0">
                <a:latin typeface="Calibri"/>
                <a:cs typeface="Calibri"/>
              </a:rPr>
              <a:t>tree </a:t>
            </a:r>
            <a:r>
              <a:rPr sz="2200" spc="-5" dirty="0">
                <a:latin typeface="Calibri"/>
                <a:cs typeface="Calibri"/>
              </a:rPr>
              <a:t>as </a:t>
            </a:r>
            <a:r>
              <a:rPr sz="2200" dirty="0">
                <a:latin typeface="Calibri"/>
                <a:cs typeface="Calibri"/>
              </a:rPr>
              <a:t> </a:t>
            </a:r>
            <a:r>
              <a:rPr sz="2200" spc="-10" dirty="0">
                <a:latin typeface="Calibri"/>
                <a:cs typeface="Calibri"/>
              </a:rPr>
              <a:t>internal</a:t>
            </a:r>
            <a:r>
              <a:rPr sz="2200" spc="-15" dirty="0">
                <a:latin typeface="Calibri"/>
                <a:cs typeface="Calibri"/>
              </a:rPr>
              <a:t> </a:t>
            </a:r>
            <a:r>
              <a:rPr sz="2200" spc="-10" dirty="0">
                <a:latin typeface="Calibri"/>
                <a:cs typeface="Calibri"/>
              </a:rPr>
              <a:t>nodes</a:t>
            </a:r>
            <a:r>
              <a:rPr sz="2200" spc="15"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an</a:t>
            </a:r>
            <a:r>
              <a:rPr sz="2200" spc="-10" dirty="0">
                <a:latin typeface="Calibri"/>
                <a:cs typeface="Calibri"/>
              </a:rPr>
              <a:t> </a:t>
            </a:r>
            <a:r>
              <a:rPr sz="2200" spc="-5" dirty="0">
                <a:latin typeface="Calibri"/>
                <a:cs typeface="Calibri"/>
              </a:rPr>
              <a:t>essential</a:t>
            </a:r>
            <a:r>
              <a:rPr sz="2200" spc="5" dirty="0">
                <a:latin typeface="Calibri"/>
                <a:cs typeface="Calibri"/>
              </a:rPr>
              <a:t> </a:t>
            </a:r>
            <a:r>
              <a:rPr sz="2200" spc="-15" dirty="0">
                <a:latin typeface="Calibri"/>
                <a:cs typeface="Calibri"/>
              </a:rPr>
              <a:t>step</a:t>
            </a:r>
            <a:r>
              <a:rPr sz="2200" spc="15" dirty="0">
                <a:latin typeface="Calibri"/>
                <a:cs typeface="Calibri"/>
              </a:rPr>
              <a:t> </a:t>
            </a:r>
            <a:r>
              <a:rPr sz="2200" spc="-5" dirty="0">
                <a:latin typeface="Calibri"/>
                <a:cs typeface="Calibri"/>
              </a:rPr>
              <a:t>.</a:t>
            </a:r>
            <a:endParaRPr sz="2200">
              <a:latin typeface="Calibri"/>
              <a:cs typeface="Calibri"/>
            </a:endParaRPr>
          </a:p>
          <a:p>
            <a:pPr>
              <a:lnSpc>
                <a:spcPct val="100000"/>
              </a:lnSpc>
              <a:spcBef>
                <a:spcPts val="20"/>
              </a:spcBef>
            </a:pPr>
            <a:endParaRPr sz="2150">
              <a:latin typeface="Calibri"/>
              <a:cs typeface="Calibri"/>
            </a:endParaRPr>
          </a:p>
          <a:p>
            <a:pPr marL="12700" algn="just">
              <a:lnSpc>
                <a:spcPct val="100000"/>
              </a:lnSpc>
            </a:pPr>
            <a:r>
              <a:rPr sz="2200" spc="-15" dirty="0">
                <a:latin typeface="Calibri"/>
                <a:cs typeface="Calibri"/>
              </a:rPr>
              <a:t>For</a:t>
            </a:r>
            <a:r>
              <a:rPr sz="2200" spc="855" dirty="0">
                <a:latin typeface="Calibri"/>
                <a:cs typeface="Calibri"/>
              </a:rPr>
              <a:t> </a:t>
            </a:r>
            <a:r>
              <a:rPr sz="2200" spc="-5" dirty="0">
                <a:latin typeface="Calibri"/>
                <a:cs typeface="Calibri"/>
              </a:rPr>
              <a:t>solving</a:t>
            </a:r>
            <a:r>
              <a:rPr sz="2200" spc="844" dirty="0">
                <a:latin typeface="Calibri"/>
                <a:cs typeface="Calibri"/>
              </a:rPr>
              <a:t> </a:t>
            </a:r>
            <a:r>
              <a:rPr sz="2200" spc="-5" dirty="0">
                <a:latin typeface="Calibri"/>
                <a:cs typeface="Calibri"/>
              </a:rPr>
              <a:t>this</a:t>
            </a:r>
            <a:r>
              <a:rPr sz="2200" spc="850" dirty="0">
                <a:latin typeface="Calibri"/>
                <a:cs typeface="Calibri"/>
              </a:rPr>
              <a:t> </a:t>
            </a:r>
            <a:r>
              <a:rPr sz="2200" spc="-15" dirty="0">
                <a:latin typeface="Calibri"/>
                <a:cs typeface="Calibri"/>
              </a:rPr>
              <a:t>attribute</a:t>
            </a:r>
            <a:r>
              <a:rPr sz="2200" spc="850" dirty="0">
                <a:latin typeface="Calibri"/>
                <a:cs typeface="Calibri"/>
              </a:rPr>
              <a:t> </a:t>
            </a:r>
            <a:r>
              <a:rPr sz="2200" dirty="0">
                <a:latin typeface="Calibri"/>
                <a:cs typeface="Calibri"/>
              </a:rPr>
              <a:t>selection</a:t>
            </a:r>
            <a:r>
              <a:rPr sz="2200" spc="865" dirty="0">
                <a:latin typeface="Calibri"/>
                <a:cs typeface="Calibri"/>
              </a:rPr>
              <a:t> </a:t>
            </a:r>
            <a:r>
              <a:rPr sz="2200" spc="-10" dirty="0">
                <a:latin typeface="Calibri"/>
                <a:cs typeface="Calibri"/>
              </a:rPr>
              <a:t>problem,</a:t>
            </a:r>
            <a:r>
              <a:rPr sz="2200" spc="860" dirty="0">
                <a:latin typeface="Calibri"/>
                <a:cs typeface="Calibri"/>
              </a:rPr>
              <a:t> </a:t>
            </a:r>
            <a:r>
              <a:rPr sz="2200" spc="-10" dirty="0">
                <a:latin typeface="Calibri"/>
                <a:cs typeface="Calibri"/>
              </a:rPr>
              <a:t>we</a:t>
            </a:r>
            <a:r>
              <a:rPr sz="2200" spc="860" dirty="0">
                <a:latin typeface="Calibri"/>
                <a:cs typeface="Calibri"/>
              </a:rPr>
              <a:t> </a:t>
            </a:r>
            <a:r>
              <a:rPr sz="2200" spc="-20" dirty="0">
                <a:latin typeface="Calibri"/>
                <a:cs typeface="Calibri"/>
              </a:rPr>
              <a:t>have</a:t>
            </a:r>
            <a:r>
              <a:rPr sz="2200" spc="850" dirty="0">
                <a:latin typeface="Calibri"/>
                <a:cs typeface="Calibri"/>
              </a:rPr>
              <a:t> </a:t>
            </a:r>
            <a:r>
              <a:rPr sz="2200" spc="-5" dirty="0">
                <a:latin typeface="Calibri"/>
                <a:cs typeface="Calibri"/>
              </a:rPr>
              <a:t>some</a:t>
            </a:r>
            <a:r>
              <a:rPr sz="2200" spc="865" dirty="0">
                <a:latin typeface="Calibri"/>
                <a:cs typeface="Calibri"/>
              </a:rPr>
              <a:t> </a:t>
            </a:r>
            <a:r>
              <a:rPr sz="2200" spc="-10" dirty="0">
                <a:latin typeface="Calibri"/>
                <a:cs typeface="Calibri"/>
              </a:rPr>
              <a:t>criterion</a:t>
            </a:r>
            <a:r>
              <a:rPr sz="2200" spc="855" dirty="0">
                <a:latin typeface="Calibri"/>
                <a:cs typeface="Calibri"/>
              </a:rPr>
              <a:t> </a:t>
            </a:r>
            <a:r>
              <a:rPr sz="2200" spc="-25" dirty="0">
                <a:latin typeface="Calibri"/>
                <a:cs typeface="Calibri"/>
              </a:rPr>
              <a:t>like</a:t>
            </a:r>
            <a:endParaRPr sz="2200">
              <a:latin typeface="Calibri"/>
              <a:cs typeface="Calibri"/>
            </a:endParaRPr>
          </a:p>
          <a:p>
            <a:pPr marL="12700" algn="just">
              <a:lnSpc>
                <a:spcPct val="100000"/>
              </a:lnSpc>
            </a:pPr>
            <a:r>
              <a:rPr sz="2200" b="1" spc="-15" dirty="0">
                <a:latin typeface="Calibri"/>
                <a:cs typeface="Calibri"/>
              </a:rPr>
              <a:t>entropy/</a:t>
            </a:r>
            <a:r>
              <a:rPr sz="2200" b="1" spc="40" dirty="0">
                <a:latin typeface="Calibri"/>
                <a:cs typeface="Calibri"/>
              </a:rPr>
              <a:t> </a:t>
            </a:r>
            <a:r>
              <a:rPr sz="2200" b="1" spc="-15" dirty="0">
                <a:latin typeface="Calibri"/>
                <a:cs typeface="Calibri"/>
              </a:rPr>
              <a:t>information</a:t>
            </a:r>
            <a:r>
              <a:rPr sz="2200" b="1" spc="50" dirty="0">
                <a:latin typeface="Calibri"/>
                <a:cs typeface="Calibri"/>
              </a:rPr>
              <a:t> </a:t>
            </a:r>
            <a:r>
              <a:rPr sz="2200" b="1" spc="-15" dirty="0">
                <a:latin typeface="Calibri"/>
                <a:cs typeface="Calibri"/>
              </a:rPr>
              <a:t>gain,</a:t>
            </a:r>
            <a:r>
              <a:rPr sz="2200" b="1" spc="-5" dirty="0">
                <a:latin typeface="Calibri"/>
                <a:cs typeface="Calibri"/>
              </a:rPr>
              <a:t> </a:t>
            </a:r>
            <a:r>
              <a:rPr sz="2200" b="1" spc="-10" dirty="0">
                <a:latin typeface="Calibri"/>
                <a:cs typeface="Calibri"/>
              </a:rPr>
              <a:t>Gini</a:t>
            </a:r>
            <a:r>
              <a:rPr sz="2200" b="1" dirty="0">
                <a:latin typeface="Calibri"/>
                <a:cs typeface="Calibri"/>
              </a:rPr>
              <a:t> </a:t>
            </a:r>
            <a:r>
              <a:rPr sz="2200" b="1" spc="-15" dirty="0">
                <a:latin typeface="Calibri"/>
                <a:cs typeface="Calibri"/>
              </a:rPr>
              <a:t>index,</a:t>
            </a:r>
            <a:r>
              <a:rPr sz="2200" b="1" spc="15" dirty="0">
                <a:latin typeface="Calibri"/>
                <a:cs typeface="Calibri"/>
              </a:rPr>
              <a:t> </a:t>
            </a:r>
            <a:r>
              <a:rPr sz="2200" spc="-15" dirty="0">
                <a:latin typeface="Calibri"/>
                <a:cs typeface="Calibri"/>
              </a:rPr>
              <a:t>etc.</a:t>
            </a:r>
            <a:endParaRPr sz="2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1078179" y="2984119"/>
            <a:ext cx="2499360" cy="939800"/>
          </a:xfrm>
          <a:prstGeom prst="rect">
            <a:avLst/>
          </a:prstGeom>
        </p:spPr>
        <p:txBody>
          <a:bodyPr vert="horz" wrap="square" lIns="0" tIns="12700" rIns="0" bIns="0" rtlCol="0">
            <a:spAutoFit/>
          </a:bodyPr>
          <a:lstStyle/>
          <a:p>
            <a:pPr marL="12700">
              <a:lnSpc>
                <a:spcPct val="100000"/>
              </a:lnSpc>
              <a:spcBef>
                <a:spcPts val="100"/>
              </a:spcBef>
            </a:pPr>
            <a:r>
              <a:rPr sz="6000" b="1" spc="-30" dirty="0">
                <a:solidFill>
                  <a:srgbClr val="FFFFFF"/>
                </a:solidFill>
                <a:latin typeface="Calibri"/>
                <a:cs typeface="Calibri"/>
              </a:rPr>
              <a:t>Entropy</a:t>
            </a:r>
            <a:endParaRPr sz="6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4946015" marR="5080">
              <a:lnSpc>
                <a:spcPct val="100000"/>
              </a:lnSpc>
              <a:spcBef>
                <a:spcPts val="100"/>
              </a:spcBef>
            </a:pPr>
            <a:r>
              <a:rPr sz="2400" spc="-15" dirty="0">
                <a:solidFill>
                  <a:srgbClr val="041721"/>
                </a:solidFill>
              </a:rPr>
              <a:t>Entropy </a:t>
            </a:r>
            <a:r>
              <a:rPr sz="2400" dirty="0">
                <a:solidFill>
                  <a:srgbClr val="041721"/>
                </a:solidFill>
              </a:rPr>
              <a:t>is the </a:t>
            </a:r>
            <a:r>
              <a:rPr sz="2400" spc="-5" dirty="0">
                <a:solidFill>
                  <a:srgbClr val="041721"/>
                </a:solidFill>
              </a:rPr>
              <a:t>measurement of </a:t>
            </a:r>
            <a:r>
              <a:rPr sz="2400" dirty="0">
                <a:solidFill>
                  <a:srgbClr val="041721"/>
                </a:solidFill>
              </a:rPr>
              <a:t>impurity </a:t>
            </a:r>
            <a:r>
              <a:rPr sz="2400" spc="-5" dirty="0">
                <a:solidFill>
                  <a:srgbClr val="041721"/>
                </a:solidFill>
              </a:rPr>
              <a:t>or </a:t>
            </a:r>
            <a:r>
              <a:rPr sz="2400" dirty="0">
                <a:solidFill>
                  <a:srgbClr val="041721"/>
                </a:solidFill>
              </a:rPr>
              <a:t> </a:t>
            </a:r>
            <a:r>
              <a:rPr sz="2400" spc="-5" dirty="0">
                <a:solidFill>
                  <a:srgbClr val="041721"/>
                </a:solidFill>
              </a:rPr>
              <a:t>randomness </a:t>
            </a:r>
            <a:r>
              <a:rPr sz="2400" dirty="0">
                <a:solidFill>
                  <a:srgbClr val="041721"/>
                </a:solidFill>
              </a:rPr>
              <a:t>in the </a:t>
            </a:r>
            <a:r>
              <a:rPr sz="2400" spc="-15" dirty="0">
                <a:solidFill>
                  <a:srgbClr val="041721"/>
                </a:solidFill>
              </a:rPr>
              <a:t>data </a:t>
            </a:r>
            <a:r>
              <a:rPr sz="2400" dirty="0">
                <a:solidFill>
                  <a:srgbClr val="041721"/>
                </a:solidFill>
              </a:rPr>
              <a:t>. </a:t>
            </a:r>
            <a:r>
              <a:rPr sz="2400" spc="-10" dirty="0">
                <a:solidFill>
                  <a:srgbClr val="041721"/>
                </a:solidFill>
              </a:rPr>
              <a:t>In </a:t>
            </a:r>
            <a:r>
              <a:rPr sz="2400" spc="-5" dirty="0">
                <a:solidFill>
                  <a:srgbClr val="041721"/>
                </a:solidFill>
              </a:rPr>
              <a:t>other </a:t>
            </a:r>
            <a:r>
              <a:rPr sz="2400" spc="-15" dirty="0">
                <a:solidFill>
                  <a:srgbClr val="041721"/>
                </a:solidFill>
              </a:rPr>
              <a:t>words, </a:t>
            </a:r>
            <a:r>
              <a:rPr sz="2400" spc="-10" dirty="0">
                <a:solidFill>
                  <a:srgbClr val="041721"/>
                </a:solidFill>
              </a:rPr>
              <a:t>how </a:t>
            </a:r>
            <a:r>
              <a:rPr sz="2400" dirty="0">
                <a:solidFill>
                  <a:srgbClr val="041721"/>
                </a:solidFill>
              </a:rPr>
              <a:t>much </a:t>
            </a:r>
            <a:r>
              <a:rPr sz="2400" spc="-530" dirty="0">
                <a:solidFill>
                  <a:srgbClr val="041721"/>
                </a:solidFill>
              </a:rPr>
              <a:t> </a:t>
            </a:r>
            <a:r>
              <a:rPr sz="2400" spc="-5" dirty="0">
                <a:solidFill>
                  <a:srgbClr val="041721"/>
                </a:solidFill>
              </a:rPr>
              <a:t>variance </a:t>
            </a:r>
            <a:r>
              <a:rPr sz="2400" dirty="0">
                <a:solidFill>
                  <a:srgbClr val="041721"/>
                </a:solidFill>
              </a:rPr>
              <a:t>the </a:t>
            </a:r>
            <a:r>
              <a:rPr sz="2400" spc="-15" dirty="0">
                <a:solidFill>
                  <a:srgbClr val="041721"/>
                </a:solidFill>
              </a:rPr>
              <a:t>data </a:t>
            </a:r>
            <a:r>
              <a:rPr sz="2400" spc="-5" dirty="0">
                <a:solidFill>
                  <a:srgbClr val="041721"/>
                </a:solidFill>
              </a:rPr>
              <a:t>has </a:t>
            </a:r>
            <a:r>
              <a:rPr sz="2400" spc="-10" dirty="0">
                <a:solidFill>
                  <a:srgbClr val="041721"/>
                </a:solidFill>
              </a:rPr>
              <a:t>or </a:t>
            </a:r>
            <a:r>
              <a:rPr sz="2400" spc="-5" dirty="0">
                <a:solidFill>
                  <a:srgbClr val="041721"/>
                </a:solidFill>
              </a:rPr>
              <a:t>unpredictability of </a:t>
            </a:r>
            <a:r>
              <a:rPr sz="2400" dirty="0">
                <a:solidFill>
                  <a:srgbClr val="041721"/>
                </a:solidFill>
              </a:rPr>
              <a:t>a </a:t>
            </a:r>
            <a:r>
              <a:rPr sz="2400" spc="5" dirty="0">
                <a:solidFill>
                  <a:srgbClr val="041721"/>
                </a:solidFill>
              </a:rPr>
              <a:t> </a:t>
            </a:r>
            <a:r>
              <a:rPr sz="2400" spc="-10" dirty="0">
                <a:solidFill>
                  <a:srgbClr val="041721"/>
                </a:solidFill>
              </a:rPr>
              <a:t>dataset.</a:t>
            </a:r>
            <a:endParaRPr sz="2400"/>
          </a:p>
        </p:txBody>
      </p:sp>
      <p:sp>
        <p:nvSpPr>
          <p:cNvPr id="5" name="object 5"/>
          <p:cNvSpPr txBox="1"/>
          <p:nvPr/>
        </p:nvSpPr>
        <p:spPr>
          <a:xfrm>
            <a:off x="5357621" y="3390392"/>
            <a:ext cx="5134610" cy="10642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41721"/>
                </a:solidFill>
                <a:latin typeface="Calibri"/>
                <a:cs typeface="Calibri"/>
              </a:rPr>
              <a:t>The </a:t>
            </a:r>
            <a:r>
              <a:rPr sz="2400" spc="-10" dirty="0">
                <a:solidFill>
                  <a:srgbClr val="041721"/>
                </a:solidFill>
                <a:latin typeface="Calibri"/>
                <a:cs typeface="Calibri"/>
              </a:rPr>
              <a:t>value </a:t>
            </a:r>
            <a:r>
              <a:rPr sz="2400" spc="-5" dirty="0">
                <a:solidFill>
                  <a:srgbClr val="041721"/>
                </a:solidFill>
                <a:latin typeface="Calibri"/>
                <a:cs typeface="Calibri"/>
              </a:rPr>
              <a:t>of</a:t>
            </a:r>
            <a:r>
              <a:rPr sz="2400" dirty="0">
                <a:solidFill>
                  <a:srgbClr val="041721"/>
                </a:solidFill>
                <a:latin typeface="Calibri"/>
                <a:cs typeface="Calibri"/>
              </a:rPr>
              <a:t> </a:t>
            </a:r>
            <a:r>
              <a:rPr sz="2400" spc="-15" dirty="0">
                <a:solidFill>
                  <a:srgbClr val="041721"/>
                </a:solidFill>
                <a:latin typeface="Calibri"/>
                <a:cs typeface="Calibri"/>
              </a:rPr>
              <a:t>entropy </a:t>
            </a:r>
            <a:r>
              <a:rPr sz="2400" dirty="0">
                <a:solidFill>
                  <a:srgbClr val="041721"/>
                </a:solidFill>
                <a:latin typeface="Calibri"/>
                <a:cs typeface="Calibri"/>
              </a:rPr>
              <a:t>lies</a:t>
            </a:r>
            <a:r>
              <a:rPr sz="2400" spc="-5" dirty="0">
                <a:solidFill>
                  <a:srgbClr val="041721"/>
                </a:solidFill>
                <a:latin typeface="Calibri"/>
                <a:cs typeface="Calibri"/>
              </a:rPr>
              <a:t> between</a:t>
            </a:r>
            <a:r>
              <a:rPr sz="2400" spc="-10" dirty="0">
                <a:solidFill>
                  <a:srgbClr val="041721"/>
                </a:solidFill>
                <a:latin typeface="Calibri"/>
                <a:cs typeface="Calibri"/>
              </a:rPr>
              <a:t> </a:t>
            </a:r>
            <a:r>
              <a:rPr sz="2400" dirty="0">
                <a:solidFill>
                  <a:srgbClr val="041721"/>
                </a:solidFill>
                <a:latin typeface="Calibri"/>
                <a:cs typeface="Calibri"/>
              </a:rPr>
              <a:t>0</a:t>
            </a:r>
            <a:r>
              <a:rPr sz="2400" spc="-30" dirty="0">
                <a:solidFill>
                  <a:srgbClr val="041721"/>
                </a:solidFill>
                <a:latin typeface="Calibri"/>
                <a:cs typeface="Calibri"/>
              </a:rPr>
              <a:t> </a:t>
            </a:r>
            <a:r>
              <a:rPr sz="2400" spc="-15" dirty="0">
                <a:solidFill>
                  <a:srgbClr val="041721"/>
                </a:solidFill>
                <a:latin typeface="Calibri"/>
                <a:cs typeface="Calibri"/>
              </a:rPr>
              <a:t>to </a:t>
            </a:r>
            <a:r>
              <a:rPr sz="2400" dirty="0">
                <a:solidFill>
                  <a:srgbClr val="041721"/>
                </a:solidFill>
                <a:latin typeface="Calibri"/>
                <a:cs typeface="Calibri"/>
              </a:rPr>
              <a:t>1</a:t>
            </a:r>
            <a:r>
              <a:rPr sz="2400" spc="-15" dirty="0">
                <a:solidFill>
                  <a:srgbClr val="041721"/>
                </a:solidFill>
                <a:latin typeface="Calibri"/>
                <a:cs typeface="Calibri"/>
              </a:rPr>
              <a:t> </a:t>
            </a:r>
            <a:r>
              <a:rPr sz="2400" dirty="0">
                <a:solidFill>
                  <a:srgbClr val="041721"/>
                </a:solidFill>
                <a:latin typeface="Calibri"/>
                <a:cs typeface="Calibri"/>
              </a:rPr>
              <a:t>,</a:t>
            </a:r>
            <a:endParaRPr sz="2400">
              <a:latin typeface="Calibri"/>
              <a:cs typeface="Calibri"/>
            </a:endParaRPr>
          </a:p>
          <a:p>
            <a:pPr marL="12700">
              <a:lnSpc>
                <a:spcPct val="100000"/>
              </a:lnSpc>
              <a:spcBef>
                <a:spcPts val="20"/>
              </a:spcBef>
            </a:pPr>
            <a:r>
              <a:rPr sz="2200" spc="-10" dirty="0">
                <a:solidFill>
                  <a:srgbClr val="041721"/>
                </a:solidFill>
                <a:latin typeface="Calibri"/>
                <a:cs typeface="Calibri"/>
              </a:rPr>
              <a:t>Where</a:t>
            </a:r>
            <a:r>
              <a:rPr sz="2200" spc="-5" dirty="0">
                <a:solidFill>
                  <a:srgbClr val="041721"/>
                </a:solidFill>
                <a:latin typeface="Calibri"/>
                <a:cs typeface="Calibri"/>
              </a:rPr>
              <a:t> </a:t>
            </a:r>
            <a:r>
              <a:rPr sz="2200" spc="-15" dirty="0">
                <a:solidFill>
                  <a:srgbClr val="041721"/>
                </a:solidFill>
                <a:latin typeface="Calibri"/>
                <a:cs typeface="Calibri"/>
              </a:rPr>
              <a:t>entropy=0</a:t>
            </a:r>
            <a:r>
              <a:rPr sz="2200" spc="30" dirty="0">
                <a:solidFill>
                  <a:srgbClr val="041721"/>
                </a:solidFill>
                <a:latin typeface="Calibri"/>
                <a:cs typeface="Calibri"/>
              </a:rPr>
              <a:t> </a:t>
            </a:r>
            <a:r>
              <a:rPr sz="2200" spc="-5" dirty="0">
                <a:solidFill>
                  <a:srgbClr val="041721"/>
                </a:solidFill>
                <a:latin typeface="Calibri"/>
                <a:cs typeface="Calibri"/>
              </a:rPr>
              <a:t>means</a:t>
            </a:r>
            <a:r>
              <a:rPr sz="2200" dirty="0">
                <a:solidFill>
                  <a:srgbClr val="041721"/>
                </a:solidFill>
                <a:latin typeface="Calibri"/>
                <a:cs typeface="Calibri"/>
              </a:rPr>
              <a:t> </a:t>
            </a:r>
            <a:r>
              <a:rPr sz="2200" spc="-5" dirty="0">
                <a:solidFill>
                  <a:srgbClr val="041721"/>
                </a:solidFill>
                <a:latin typeface="Calibri"/>
                <a:cs typeface="Calibri"/>
              </a:rPr>
              <a:t>no impurity</a:t>
            </a:r>
            <a:endParaRPr sz="2200">
              <a:latin typeface="Calibri"/>
              <a:cs typeface="Calibri"/>
            </a:endParaRPr>
          </a:p>
          <a:p>
            <a:pPr marL="12700">
              <a:lnSpc>
                <a:spcPct val="100000"/>
              </a:lnSpc>
            </a:pPr>
            <a:r>
              <a:rPr sz="2200" spc="-5" dirty="0">
                <a:solidFill>
                  <a:srgbClr val="041721"/>
                </a:solidFill>
                <a:latin typeface="Calibri"/>
                <a:cs typeface="Calibri"/>
              </a:rPr>
              <a:t>And </a:t>
            </a:r>
            <a:r>
              <a:rPr sz="2200" spc="-15" dirty="0">
                <a:solidFill>
                  <a:srgbClr val="041721"/>
                </a:solidFill>
                <a:latin typeface="Calibri"/>
                <a:cs typeface="Calibri"/>
              </a:rPr>
              <a:t>entropy</a:t>
            </a:r>
            <a:r>
              <a:rPr sz="2200" spc="5" dirty="0">
                <a:solidFill>
                  <a:srgbClr val="041721"/>
                </a:solidFill>
                <a:latin typeface="Calibri"/>
                <a:cs typeface="Calibri"/>
              </a:rPr>
              <a:t> </a:t>
            </a:r>
            <a:r>
              <a:rPr sz="2200" spc="-5" dirty="0">
                <a:solidFill>
                  <a:srgbClr val="041721"/>
                </a:solidFill>
                <a:latin typeface="Calibri"/>
                <a:cs typeface="Calibri"/>
              </a:rPr>
              <a:t>=</a:t>
            </a:r>
            <a:r>
              <a:rPr sz="2200" spc="10" dirty="0">
                <a:solidFill>
                  <a:srgbClr val="041721"/>
                </a:solidFill>
                <a:latin typeface="Calibri"/>
                <a:cs typeface="Calibri"/>
              </a:rPr>
              <a:t> </a:t>
            </a:r>
            <a:r>
              <a:rPr sz="2200" spc="-5" dirty="0">
                <a:solidFill>
                  <a:srgbClr val="041721"/>
                </a:solidFill>
                <a:latin typeface="Calibri"/>
                <a:cs typeface="Calibri"/>
              </a:rPr>
              <a:t>1</a:t>
            </a:r>
            <a:r>
              <a:rPr sz="2200" dirty="0">
                <a:solidFill>
                  <a:srgbClr val="041721"/>
                </a:solidFill>
                <a:latin typeface="Calibri"/>
                <a:cs typeface="Calibri"/>
              </a:rPr>
              <a:t> </a:t>
            </a:r>
            <a:r>
              <a:rPr sz="2200" spc="-5" dirty="0">
                <a:solidFill>
                  <a:srgbClr val="041721"/>
                </a:solidFill>
                <a:latin typeface="Calibri"/>
                <a:cs typeface="Calibri"/>
              </a:rPr>
              <a:t>means</a:t>
            </a:r>
            <a:r>
              <a:rPr sz="2200" spc="5" dirty="0">
                <a:solidFill>
                  <a:srgbClr val="041721"/>
                </a:solidFill>
                <a:latin typeface="Calibri"/>
                <a:cs typeface="Calibri"/>
              </a:rPr>
              <a:t> </a:t>
            </a:r>
            <a:r>
              <a:rPr sz="2200" spc="-10" dirty="0">
                <a:solidFill>
                  <a:srgbClr val="041721"/>
                </a:solidFill>
                <a:latin typeface="Calibri"/>
                <a:cs typeface="Calibri"/>
              </a:rPr>
              <a:t>high </a:t>
            </a:r>
            <a:r>
              <a:rPr sz="2200" spc="-5" dirty="0">
                <a:solidFill>
                  <a:srgbClr val="041721"/>
                </a:solidFill>
                <a:latin typeface="Calibri"/>
                <a:cs typeface="Calibri"/>
              </a:rPr>
              <a:t>impurity</a:t>
            </a:r>
            <a:r>
              <a:rPr sz="2200" spc="5" dirty="0">
                <a:solidFill>
                  <a:srgbClr val="041721"/>
                </a:solidFill>
                <a:latin typeface="Calibri"/>
                <a:cs typeface="Calibri"/>
              </a:rPr>
              <a:t> </a:t>
            </a:r>
            <a:r>
              <a:rPr sz="2200" spc="-5" dirty="0">
                <a:solidFill>
                  <a:srgbClr val="041721"/>
                </a:solidFill>
                <a:latin typeface="Calibri"/>
                <a:cs typeface="Calibri"/>
              </a:rPr>
              <a:t>.</a:t>
            </a:r>
            <a:endParaRPr sz="2200">
              <a:latin typeface="Calibri"/>
              <a:cs typeface="Calibri"/>
            </a:endParaRPr>
          </a:p>
        </p:txBody>
      </p:sp>
      <p:sp>
        <p:nvSpPr>
          <p:cNvPr id="6" name="object 6"/>
          <p:cNvSpPr txBox="1"/>
          <p:nvPr/>
        </p:nvSpPr>
        <p:spPr>
          <a:xfrm>
            <a:off x="5357621" y="4792726"/>
            <a:ext cx="5937250"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41721"/>
                </a:solidFill>
                <a:latin typeface="Calibri"/>
                <a:cs typeface="Calibri"/>
              </a:rPr>
              <a:t>The</a:t>
            </a:r>
            <a:r>
              <a:rPr sz="2400" b="1" spc="-10" dirty="0">
                <a:solidFill>
                  <a:srgbClr val="041721"/>
                </a:solidFill>
                <a:latin typeface="Calibri"/>
                <a:cs typeface="Calibri"/>
              </a:rPr>
              <a:t> </a:t>
            </a:r>
            <a:r>
              <a:rPr sz="2400" b="1" spc="-5" dirty="0">
                <a:solidFill>
                  <a:srgbClr val="041721"/>
                </a:solidFill>
                <a:latin typeface="Calibri"/>
                <a:cs typeface="Calibri"/>
              </a:rPr>
              <a:t>variable with</a:t>
            </a:r>
            <a:r>
              <a:rPr sz="2400" b="1" dirty="0">
                <a:solidFill>
                  <a:srgbClr val="041721"/>
                </a:solidFill>
                <a:latin typeface="Calibri"/>
                <a:cs typeface="Calibri"/>
              </a:rPr>
              <a:t> the</a:t>
            </a:r>
            <a:r>
              <a:rPr sz="2400" b="1" spc="-5" dirty="0">
                <a:solidFill>
                  <a:srgbClr val="041721"/>
                </a:solidFill>
                <a:latin typeface="Calibri"/>
                <a:cs typeface="Calibri"/>
              </a:rPr>
              <a:t> </a:t>
            </a:r>
            <a:r>
              <a:rPr sz="2400" b="1" spc="-10" dirty="0">
                <a:solidFill>
                  <a:srgbClr val="041721"/>
                </a:solidFill>
                <a:latin typeface="Calibri"/>
                <a:cs typeface="Calibri"/>
              </a:rPr>
              <a:t>lower</a:t>
            </a:r>
            <a:r>
              <a:rPr sz="2400" b="1" spc="-20" dirty="0">
                <a:solidFill>
                  <a:srgbClr val="041721"/>
                </a:solidFill>
                <a:latin typeface="Calibri"/>
                <a:cs typeface="Calibri"/>
              </a:rPr>
              <a:t> </a:t>
            </a:r>
            <a:r>
              <a:rPr sz="2400" b="1" spc="-15" dirty="0">
                <a:solidFill>
                  <a:srgbClr val="041721"/>
                </a:solidFill>
                <a:latin typeface="Calibri"/>
                <a:cs typeface="Calibri"/>
              </a:rPr>
              <a:t>entropy</a:t>
            </a:r>
            <a:r>
              <a:rPr sz="2400" b="1" dirty="0">
                <a:solidFill>
                  <a:srgbClr val="041721"/>
                </a:solidFill>
                <a:latin typeface="Calibri"/>
                <a:cs typeface="Calibri"/>
              </a:rPr>
              <a:t> is</a:t>
            </a:r>
            <a:r>
              <a:rPr sz="2400" b="1" spc="-5" dirty="0">
                <a:solidFill>
                  <a:srgbClr val="041721"/>
                </a:solidFill>
                <a:latin typeface="Calibri"/>
                <a:cs typeface="Calibri"/>
              </a:rPr>
              <a:t> used</a:t>
            </a:r>
            <a:r>
              <a:rPr sz="2400" b="1" spc="5" dirty="0">
                <a:solidFill>
                  <a:srgbClr val="041721"/>
                </a:solidFill>
                <a:latin typeface="Calibri"/>
                <a:cs typeface="Calibri"/>
              </a:rPr>
              <a:t> </a:t>
            </a:r>
            <a:r>
              <a:rPr sz="2400" b="1" spc="-15" dirty="0">
                <a:solidFill>
                  <a:srgbClr val="041721"/>
                </a:solidFill>
                <a:latin typeface="Calibri"/>
                <a:cs typeface="Calibri"/>
              </a:rPr>
              <a:t>for </a:t>
            </a:r>
            <a:r>
              <a:rPr sz="2400" b="1" spc="-530" dirty="0">
                <a:solidFill>
                  <a:srgbClr val="041721"/>
                </a:solidFill>
                <a:latin typeface="Calibri"/>
                <a:cs typeface="Calibri"/>
              </a:rPr>
              <a:t> </a:t>
            </a:r>
            <a:r>
              <a:rPr sz="2400" b="1" spc="-5" dirty="0">
                <a:solidFill>
                  <a:srgbClr val="041721"/>
                </a:solidFill>
                <a:latin typeface="Calibri"/>
                <a:cs typeface="Calibri"/>
              </a:rPr>
              <a:t>split </a:t>
            </a:r>
            <a:r>
              <a:rPr sz="2400" b="1" dirty="0">
                <a:solidFill>
                  <a:srgbClr val="041721"/>
                </a:solidFill>
                <a:latin typeface="Calibri"/>
                <a:cs typeface="Calibri"/>
              </a:rPr>
              <a:t>.</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3820</Words>
  <Application>Microsoft Office PowerPoint</Application>
  <PresentationFormat>Widescreen</PresentationFormat>
  <Paragraphs>434</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Arial MT</vt:lpstr>
      <vt:lpstr>Bahnschrift SemiBold Condensed</vt:lpstr>
      <vt:lpstr>Calibri</vt:lpstr>
      <vt:lpstr>Calibri Light</vt:lpstr>
      <vt:lpstr>Cambria Math</vt:lpstr>
      <vt:lpstr>Fira Sans Extra Condensed Medium</vt:lpstr>
      <vt:lpstr>Symbol</vt:lpstr>
      <vt:lpstr>Times New Roman</vt:lpstr>
      <vt:lpstr>Wingdings</vt:lpstr>
      <vt:lpstr>Office Theme</vt:lpstr>
      <vt:lpstr>Advanced Predictive Analytics </vt:lpstr>
      <vt:lpstr>Decision Trees</vt:lpstr>
      <vt:lpstr>What are  Decision  Trees ?</vt:lpstr>
      <vt:lpstr>Categorical Variable Decision Tree:  Decision Tree which has categorical  target variable then it called as  categorical variable decision tree.</vt:lpstr>
      <vt:lpstr>How does a Decision Tree look like ?</vt:lpstr>
      <vt:lpstr>Example of Decision Tree</vt:lpstr>
      <vt:lpstr>Example of Decision tree</vt:lpstr>
      <vt:lpstr>How does the attribute for the split is decided ?</vt:lpstr>
      <vt:lpstr>Entropy is the measurement of impurity or  randomness in the data . In other words, how much  variance the data has or unpredictability of a  dataset.</vt:lpstr>
      <vt:lpstr>𝐻 = − ∑ 𝑝(𝑥) 𝑙𝑜𝑔 𝑝(𝑥)</vt:lpstr>
      <vt:lpstr>Information Gain: Information gain (IG) measures how much  “information” a feature gives us about the class. It Quantifies the  quality of a split.​</vt:lpstr>
      <vt:lpstr>HR of a company has picked up a sample of 300 employees with  three variables:</vt:lpstr>
      <vt:lpstr>Split on ‘Promotion in last 5 years’</vt:lpstr>
      <vt:lpstr>Gini index says, if we select two items from a population at  random then they must be of same class and probability for  this is 1 if population is pure.</vt:lpstr>
      <vt:lpstr>Actual working of Gini Index</vt:lpstr>
      <vt:lpstr>Actual working of Gini Index</vt:lpstr>
      <vt:lpstr>PowerPoint Presentation</vt:lpstr>
      <vt:lpstr>PowerPoint Presentation</vt:lpstr>
      <vt:lpstr>Actual working on Entropy</vt:lpstr>
      <vt:lpstr>Actual working on Entropy</vt:lpstr>
      <vt:lpstr>PowerPoint Presentation</vt:lpstr>
      <vt:lpstr>Hyperparameter Tuning</vt:lpstr>
      <vt:lpstr>Grid Search</vt:lpstr>
      <vt:lpstr> Introduction To Bagging and Boosting</vt:lpstr>
      <vt:lpstr>PowerPoint Presentation</vt:lpstr>
      <vt:lpstr>PowerPoint Presentation</vt:lpstr>
      <vt:lpstr>PowerPoint Presentation</vt:lpstr>
      <vt:lpstr>PowerPoint Presentation</vt:lpstr>
      <vt:lpstr>PowerPoint Presentation</vt:lpstr>
      <vt:lpstr>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see the working of Boosting with a diagram</vt:lpstr>
      <vt:lpstr>PowerPoint Presentation</vt:lpstr>
      <vt:lpstr>XG Boost</vt:lpstr>
      <vt:lpstr>Create decision tree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off3652071</dc:creator>
  <cp:lastModifiedBy>Shivraj Sharma</cp:lastModifiedBy>
  <cp:revision>1</cp:revision>
  <dcterms:created xsi:type="dcterms:W3CDTF">2023-03-13T11:02:58Z</dcterms:created>
  <dcterms:modified xsi:type="dcterms:W3CDTF">2024-03-13T12:34:11Z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2021-08-09T00:00:00Z</vt:filetime>
  </property>
  <property fmtid="{D5CDD505-2E9C-101B-9397-08002B2CF9AE}" pid="3" name="Creator">
    <vt:lpwstr>Microsoft® PowerPoint® 2013</vt:lpwstr>
  </property>
  <property fmtid="{D5CDD505-2E9C-101B-9397-08002B2CF9AE}" pid="4" name="LastSaved">
    <vt:filetime>2023-03-13T00:00:00Z</vt:filetime>
  </property>
</Properties>
</file>