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D06424-3BA9-487C-9ED5-114FA529CB49}" v="5" dt="2023-07-29T04:13:15.3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raj Sharma" userId="e2ac9427-934a-4679-9d2a-b77fd6c0bbbc" providerId="ADAL" clId="{05D06424-3BA9-487C-9ED5-114FA529CB49}"/>
    <pc:docChg chg="undo custSel addSld modSld addMainMaster delMainMaster">
      <pc:chgData name="Shivraj Sharma" userId="e2ac9427-934a-4679-9d2a-b77fd6c0bbbc" providerId="ADAL" clId="{05D06424-3BA9-487C-9ED5-114FA529CB49}" dt="2023-07-29T04:25:44.316" v="137" actId="20577"/>
      <pc:docMkLst>
        <pc:docMk/>
      </pc:docMkLst>
      <pc:sldChg chg="addSp delSp modSp new mod setBg modClrScheme addAnim delAnim chgLayout">
        <pc:chgData name="Shivraj Sharma" userId="e2ac9427-934a-4679-9d2a-b77fd6c0bbbc" providerId="ADAL" clId="{05D06424-3BA9-487C-9ED5-114FA529CB49}" dt="2023-07-29T04:17:25.145" v="117" actId="26606"/>
        <pc:sldMkLst>
          <pc:docMk/>
          <pc:sldMk cId="2180010588" sldId="256"/>
        </pc:sldMkLst>
        <pc:spChg chg="mod">
          <ac:chgData name="Shivraj Sharma" userId="e2ac9427-934a-4679-9d2a-b77fd6c0bbbc" providerId="ADAL" clId="{05D06424-3BA9-487C-9ED5-114FA529CB49}" dt="2023-07-29T04:17:25.145" v="117" actId="26606"/>
          <ac:spMkLst>
            <pc:docMk/>
            <pc:sldMk cId="2180010588" sldId="256"/>
            <ac:spMk id="2" creationId="{FBDB4D66-AC86-D1E7-7EFB-9C264C951F3F}"/>
          </ac:spMkLst>
        </pc:spChg>
        <pc:spChg chg="mod">
          <ac:chgData name="Shivraj Sharma" userId="e2ac9427-934a-4679-9d2a-b77fd6c0bbbc" providerId="ADAL" clId="{05D06424-3BA9-487C-9ED5-114FA529CB49}" dt="2023-07-29T04:17:25.145" v="117" actId="26606"/>
          <ac:spMkLst>
            <pc:docMk/>
            <pc:sldMk cId="2180010588" sldId="256"/>
            <ac:spMk id="3" creationId="{6CFAB164-E4DA-1833-1AE1-7D305C0513D4}"/>
          </ac:spMkLst>
        </pc:spChg>
        <pc:spChg chg="add del">
          <ac:chgData name="Shivraj Sharma" userId="e2ac9427-934a-4679-9d2a-b77fd6c0bbbc" providerId="ADAL" clId="{05D06424-3BA9-487C-9ED5-114FA529CB49}" dt="2023-07-29T04:17:25.145" v="117" actId="26606"/>
          <ac:spMkLst>
            <pc:docMk/>
            <pc:sldMk cId="2180010588" sldId="256"/>
            <ac:spMk id="9" creationId="{3899DA5E-794D-4391-A67B-C734D18C5EED}"/>
          </ac:spMkLst>
        </pc:spChg>
        <pc:spChg chg="add del">
          <ac:chgData name="Shivraj Sharma" userId="e2ac9427-934a-4679-9d2a-b77fd6c0bbbc" providerId="ADAL" clId="{05D06424-3BA9-487C-9ED5-114FA529CB49}" dt="2023-07-29T04:17:25.145" v="117" actId="26606"/>
          <ac:spMkLst>
            <pc:docMk/>
            <pc:sldMk cId="2180010588" sldId="256"/>
            <ac:spMk id="11" creationId="{DF8D6DF5-7A00-4A9D-BD50-E8BCC8F4D30E}"/>
          </ac:spMkLst>
        </pc:spChg>
        <pc:spChg chg="add del">
          <ac:chgData name="Shivraj Sharma" userId="e2ac9427-934a-4679-9d2a-b77fd6c0bbbc" providerId="ADAL" clId="{05D06424-3BA9-487C-9ED5-114FA529CB49}" dt="2023-07-29T04:17:25.145" v="117" actId="26606"/>
          <ac:spMkLst>
            <pc:docMk/>
            <pc:sldMk cId="2180010588" sldId="256"/>
            <ac:spMk id="13" creationId="{B30B727F-99CD-48A5-9962-6F0C0EA62625}"/>
          </ac:spMkLst>
        </pc:spChg>
        <pc:spChg chg="add del">
          <ac:chgData name="Shivraj Sharma" userId="e2ac9427-934a-4679-9d2a-b77fd6c0bbbc" providerId="ADAL" clId="{05D06424-3BA9-487C-9ED5-114FA529CB49}" dt="2023-07-29T04:12:48.917" v="6" actId="26606"/>
          <ac:spMkLst>
            <pc:docMk/>
            <pc:sldMk cId="2180010588" sldId="256"/>
            <ac:spMk id="20" creationId="{0E91F5CA-B392-444C-88E3-BF5BAAEBDEB0}"/>
          </ac:spMkLst>
        </pc:spChg>
        <pc:spChg chg="add">
          <ac:chgData name="Shivraj Sharma" userId="e2ac9427-934a-4679-9d2a-b77fd6c0bbbc" providerId="ADAL" clId="{05D06424-3BA9-487C-9ED5-114FA529CB49}" dt="2023-07-29T04:17:25.145" v="117" actId="26606"/>
          <ac:spMkLst>
            <pc:docMk/>
            <pc:sldMk cId="2180010588" sldId="256"/>
            <ac:spMk id="21" creationId="{650F81D8-60BF-43DE-9145-74AB655E4538}"/>
          </ac:spMkLst>
        </pc:spChg>
        <pc:spChg chg="add del">
          <ac:chgData name="Shivraj Sharma" userId="e2ac9427-934a-4679-9d2a-b77fd6c0bbbc" providerId="ADAL" clId="{05D06424-3BA9-487C-9ED5-114FA529CB49}" dt="2023-07-29T04:12:48.917" v="6" actId="26606"/>
          <ac:spMkLst>
            <pc:docMk/>
            <pc:sldMk cId="2180010588" sldId="256"/>
            <ac:spMk id="22" creationId="{9752D771-2D72-4B2C-B816-121D10C38ED0}"/>
          </ac:spMkLst>
        </pc:spChg>
        <pc:spChg chg="add">
          <ac:chgData name="Shivraj Sharma" userId="e2ac9427-934a-4679-9d2a-b77fd6c0bbbc" providerId="ADAL" clId="{05D06424-3BA9-487C-9ED5-114FA529CB49}" dt="2023-07-29T04:17:25.145" v="117" actId="26606"/>
          <ac:spMkLst>
            <pc:docMk/>
            <pc:sldMk cId="2180010588" sldId="256"/>
            <ac:spMk id="23" creationId="{095830D2-F2AE-4DD8-B586-89B0977916FF}"/>
          </ac:spMkLst>
        </pc:spChg>
        <pc:spChg chg="add del">
          <ac:chgData name="Shivraj Sharma" userId="e2ac9427-934a-4679-9d2a-b77fd6c0bbbc" providerId="ADAL" clId="{05D06424-3BA9-487C-9ED5-114FA529CB49}" dt="2023-07-29T04:12:48.917" v="6" actId="26606"/>
          <ac:spMkLst>
            <pc:docMk/>
            <pc:sldMk cId="2180010588" sldId="256"/>
            <ac:spMk id="24" creationId="{58D2EC0A-5E54-424F-BE02-26DFFEBD6F9D}"/>
          </ac:spMkLst>
        </pc:spChg>
        <pc:spChg chg="add">
          <ac:chgData name="Shivraj Sharma" userId="e2ac9427-934a-4679-9d2a-b77fd6c0bbbc" providerId="ADAL" clId="{05D06424-3BA9-487C-9ED5-114FA529CB49}" dt="2023-07-29T04:17:25.145" v="117" actId="26606"/>
          <ac:spMkLst>
            <pc:docMk/>
            <pc:sldMk cId="2180010588" sldId="256"/>
            <ac:spMk id="25" creationId="{8647BDDE-2A1A-457C-BEC0-E40FDB36CAAA}"/>
          </ac:spMkLst>
        </pc:spChg>
        <pc:spChg chg="add del">
          <ac:chgData name="Shivraj Sharma" userId="e2ac9427-934a-4679-9d2a-b77fd6c0bbbc" providerId="ADAL" clId="{05D06424-3BA9-487C-9ED5-114FA529CB49}" dt="2023-07-29T04:12:48.917" v="6" actId="26606"/>
          <ac:spMkLst>
            <pc:docMk/>
            <pc:sldMk cId="2180010588" sldId="256"/>
            <ac:spMk id="26" creationId="{DDCE5572-4319-4D42-813F-C8C69C08CAA8}"/>
          </ac:spMkLst>
        </pc:spChg>
        <pc:spChg chg="add">
          <ac:chgData name="Shivraj Sharma" userId="e2ac9427-934a-4679-9d2a-b77fd6c0bbbc" providerId="ADAL" clId="{05D06424-3BA9-487C-9ED5-114FA529CB49}" dt="2023-07-29T04:17:25.145" v="117" actId="26606"/>
          <ac:spMkLst>
            <pc:docMk/>
            <pc:sldMk cId="2180010588" sldId="256"/>
            <ac:spMk id="27" creationId="{F489C2E0-4895-4B72-85EA-7EE9FAFFDC7E}"/>
          </ac:spMkLst>
        </pc:spChg>
        <pc:spChg chg="add del">
          <ac:chgData name="Shivraj Sharma" userId="e2ac9427-934a-4679-9d2a-b77fd6c0bbbc" providerId="ADAL" clId="{05D06424-3BA9-487C-9ED5-114FA529CB49}" dt="2023-07-29T04:12:52.665" v="10" actId="26606"/>
          <ac:spMkLst>
            <pc:docMk/>
            <pc:sldMk cId="2180010588" sldId="256"/>
            <ac:spMk id="28" creationId="{9B45BA4C-9B54-4496-821F-9E0985CA984D}"/>
          </ac:spMkLst>
        </pc:spChg>
        <pc:spChg chg="add del">
          <ac:chgData name="Shivraj Sharma" userId="e2ac9427-934a-4679-9d2a-b77fd6c0bbbc" providerId="ADAL" clId="{05D06424-3BA9-487C-9ED5-114FA529CB49}" dt="2023-07-29T04:12:52.665" v="10" actId="26606"/>
          <ac:spMkLst>
            <pc:docMk/>
            <pc:sldMk cId="2180010588" sldId="256"/>
            <ac:spMk id="29" creationId="{85E1BB9D-FAFF-4C3E-9E44-13F8FBABCD62}"/>
          </ac:spMkLst>
        </pc:spChg>
        <pc:spChg chg="add del">
          <ac:chgData name="Shivraj Sharma" userId="e2ac9427-934a-4679-9d2a-b77fd6c0bbbc" providerId="ADAL" clId="{05D06424-3BA9-487C-9ED5-114FA529CB49}" dt="2023-07-29T04:12:52.665" v="10" actId="26606"/>
          <ac:spMkLst>
            <pc:docMk/>
            <pc:sldMk cId="2180010588" sldId="256"/>
            <ac:spMk id="30" creationId="{A8DDC302-DBEC-4742-B54B-5E9AAFE96961}"/>
          </ac:spMkLst>
        </pc:spChg>
        <pc:spChg chg="add del">
          <ac:chgData name="Shivraj Sharma" userId="e2ac9427-934a-4679-9d2a-b77fd6c0bbbc" providerId="ADAL" clId="{05D06424-3BA9-487C-9ED5-114FA529CB49}" dt="2023-07-29T04:12:56.624" v="12" actId="26606"/>
          <ac:spMkLst>
            <pc:docMk/>
            <pc:sldMk cId="2180010588" sldId="256"/>
            <ac:spMk id="32" creationId="{4AA13AD3-0A4F-475A-BEBB-DEEFF5C096C3}"/>
          </ac:spMkLst>
        </pc:spChg>
        <pc:spChg chg="add del">
          <ac:chgData name="Shivraj Sharma" userId="e2ac9427-934a-4679-9d2a-b77fd6c0bbbc" providerId="ADAL" clId="{05D06424-3BA9-487C-9ED5-114FA529CB49}" dt="2023-07-29T04:12:56.624" v="12" actId="26606"/>
          <ac:spMkLst>
            <pc:docMk/>
            <pc:sldMk cId="2180010588" sldId="256"/>
            <ac:spMk id="33" creationId="{D65E0E3C-32F3-480B-9842-7611BBE2EE9F}"/>
          </ac:spMkLst>
        </pc:spChg>
        <pc:spChg chg="add del">
          <ac:chgData name="Shivraj Sharma" userId="e2ac9427-934a-4679-9d2a-b77fd6c0bbbc" providerId="ADAL" clId="{05D06424-3BA9-487C-9ED5-114FA529CB49}" dt="2023-07-29T04:12:58.274" v="16" actId="26606"/>
          <ac:spMkLst>
            <pc:docMk/>
            <pc:sldMk cId="2180010588" sldId="256"/>
            <ac:spMk id="35" creationId="{A599224A-F219-4DF9-8183-F7C098A5CE81}"/>
          </ac:spMkLst>
        </pc:spChg>
        <pc:spChg chg="add del">
          <ac:chgData name="Shivraj Sharma" userId="e2ac9427-934a-4679-9d2a-b77fd6c0bbbc" providerId="ADAL" clId="{05D06424-3BA9-487C-9ED5-114FA529CB49}" dt="2023-07-29T04:12:58.274" v="16" actId="26606"/>
          <ac:spMkLst>
            <pc:docMk/>
            <pc:sldMk cId="2180010588" sldId="256"/>
            <ac:spMk id="36" creationId="{CC3B9006-4406-4E2F-8B42-6A968FCC8918}"/>
          </ac:spMkLst>
        </pc:spChg>
        <pc:spChg chg="add del">
          <ac:chgData name="Shivraj Sharma" userId="e2ac9427-934a-4679-9d2a-b77fd6c0bbbc" providerId="ADAL" clId="{05D06424-3BA9-487C-9ED5-114FA529CB49}" dt="2023-07-29T04:13:06.743" v="20" actId="26606"/>
          <ac:spMkLst>
            <pc:docMk/>
            <pc:sldMk cId="2180010588" sldId="256"/>
            <ac:spMk id="38" creationId="{9B45BA4C-9B54-4496-821F-9E0985CA984D}"/>
          </ac:spMkLst>
        </pc:spChg>
        <pc:spChg chg="add del">
          <ac:chgData name="Shivraj Sharma" userId="e2ac9427-934a-4679-9d2a-b77fd6c0bbbc" providerId="ADAL" clId="{05D06424-3BA9-487C-9ED5-114FA529CB49}" dt="2023-07-29T04:13:06.743" v="20" actId="26606"/>
          <ac:spMkLst>
            <pc:docMk/>
            <pc:sldMk cId="2180010588" sldId="256"/>
            <ac:spMk id="39" creationId="{85E1BB9D-FAFF-4C3E-9E44-13F8FBABCD62}"/>
          </ac:spMkLst>
        </pc:spChg>
        <pc:spChg chg="add del">
          <ac:chgData name="Shivraj Sharma" userId="e2ac9427-934a-4679-9d2a-b77fd6c0bbbc" providerId="ADAL" clId="{05D06424-3BA9-487C-9ED5-114FA529CB49}" dt="2023-07-29T04:13:06.743" v="20" actId="26606"/>
          <ac:spMkLst>
            <pc:docMk/>
            <pc:sldMk cId="2180010588" sldId="256"/>
            <ac:spMk id="40" creationId="{A8DDC302-DBEC-4742-B54B-5E9AAFE96961}"/>
          </ac:spMkLst>
        </pc:spChg>
        <pc:picChg chg="add del mod ord">
          <ac:chgData name="Shivraj Sharma" userId="e2ac9427-934a-4679-9d2a-b77fd6c0bbbc" providerId="ADAL" clId="{05D06424-3BA9-487C-9ED5-114FA529CB49}" dt="2023-07-29T04:17:05.691" v="116" actId="478"/>
          <ac:picMkLst>
            <pc:docMk/>
            <pc:sldMk cId="2180010588" sldId="256"/>
            <ac:picMk id="4" creationId="{EC66216B-7E8F-23DA-EAD3-54A9D260E74A}"/>
          </ac:picMkLst>
        </pc:picChg>
        <pc:picChg chg="add">
          <ac:chgData name="Shivraj Sharma" userId="e2ac9427-934a-4679-9d2a-b77fd6c0bbbc" providerId="ADAL" clId="{05D06424-3BA9-487C-9ED5-114FA529CB49}" dt="2023-07-29T04:17:25.145" v="117" actId="26606"/>
          <ac:picMkLst>
            <pc:docMk/>
            <pc:sldMk cId="2180010588" sldId="256"/>
            <ac:picMk id="17" creationId="{03C537AC-011C-E874-B07B-987CEAC493AB}"/>
          </ac:picMkLst>
        </pc:picChg>
        <pc:cxnChg chg="add del">
          <ac:chgData name="Shivraj Sharma" userId="e2ac9427-934a-4679-9d2a-b77fd6c0bbbc" providerId="ADAL" clId="{05D06424-3BA9-487C-9ED5-114FA529CB49}" dt="2023-07-29T04:17:25.145" v="117" actId="26606"/>
          <ac:cxnSpMkLst>
            <pc:docMk/>
            <pc:sldMk cId="2180010588" sldId="256"/>
            <ac:cxnSpMk id="15" creationId="{2C4AD1A6-4D2B-4BD2-A7D5-B3F27077C471}"/>
          </ac:cxnSpMkLst>
        </pc:cxnChg>
        <pc:cxnChg chg="add">
          <ac:chgData name="Shivraj Sharma" userId="e2ac9427-934a-4679-9d2a-b77fd6c0bbbc" providerId="ADAL" clId="{05D06424-3BA9-487C-9ED5-114FA529CB49}" dt="2023-07-29T04:17:25.145" v="117" actId="26606"/>
          <ac:cxnSpMkLst>
            <pc:docMk/>
            <pc:sldMk cId="2180010588" sldId="256"/>
            <ac:cxnSpMk id="18" creationId="{DF9357EB-7D54-4539-B1CD-2F21C5F248C8}"/>
          </ac:cxnSpMkLst>
        </pc:cxnChg>
      </pc:sldChg>
      <pc:sldChg chg="addSp delSp modSp new mod setBg">
        <pc:chgData name="Shivraj Sharma" userId="e2ac9427-934a-4679-9d2a-b77fd6c0bbbc" providerId="ADAL" clId="{05D06424-3BA9-487C-9ED5-114FA529CB49}" dt="2023-07-29T04:17:47.800" v="119" actId="26606"/>
        <pc:sldMkLst>
          <pc:docMk/>
          <pc:sldMk cId="3148480701" sldId="257"/>
        </pc:sldMkLst>
        <pc:spChg chg="mod">
          <ac:chgData name="Shivraj Sharma" userId="e2ac9427-934a-4679-9d2a-b77fd6c0bbbc" providerId="ADAL" clId="{05D06424-3BA9-487C-9ED5-114FA529CB49}" dt="2023-07-29T04:17:47.800" v="119" actId="26606"/>
          <ac:spMkLst>
            <pc:docMk/>
            <pc:sldMk cId="3148480701" sldId="257"/>
            <ac:spMk id="2" creationId="{1235302B-1932-4F13-DFDD-B1B83F340EB1}"/>
          </ac:spMkLst>
        </pc:spChg>
        <pc:spChg chg="del mod">
          <ac:chgData name="Shivraj Sharma" userId="e2ac9427-934a-4679-9d2a-b77fd6c0bbbc" providerId="ADAL" clId="{05D06424-3BA9-487C-9ED5-114FA529CB49}" dt="2023-07-29T04:17:47.800" v="119" actId="26606"/>
          <ac:spMkLst>
            <pc:docMk/>
            <pc:sldMk cId="3148480701" sldId="257"/>
            <ac:spMk id="3" creationId="{9DD27328-47EC-EAE3-8FD1-E40D56E70AAC}"/>
          </ac:spMkLst>
        </pc:spChg>
        <pc:spChg chg="add">
          <ac:chgData name="Shivraj Sharma" userId="e2ac9427-934a-4679-9d2a-b77fd6c0bbbc" providerId="ADAL" clId="{05D06424-3BA9-487C-9ED5-114FA529CB49}" dt="2023-07-29T04:17:47.800" v="119" actId="26606"/>
          <ac:spMkLst>
            <pc:docMk/>
            <pc:sldMk cId="3148480701" sldId="257"/>
            <ac:spMk id="9" creationId="{9165109B-7036-4613-93D4-579E77F6EF3C}"/>
          </ac:spMkLst>
        </pc:spChg>
        <pc:spChg chg="add">
          <ac:chgData name="Shivraj Sharma" userId="e2ac9427-934a-4679-9d2a-b77fd6c0bbbc" providerId="ADAL" clId="{05D06424-3BA9-487C-9ED5-114FA529CB49}" dt="2023-07-29T04:17:47.800" v="119" actId="26606"/>
          <ac:spMkLst>
            <pc:docMk/>
            <pc:sldMk cId="3148480701" sldId="257"/>
            <ac:spMk id="11" creationId="{43E8FEA2-54EE-4F84-B5DB-A055A7D805EE}"/>
          </ac:spMkLst>
        </pc:spChg>
        <pc:graphicFrameChg chg="add">
          <ac:chgData name="Shivraj Sharma" userId="e2ac9427-934a-4679-9d2a-b77fd6c0bbbc" providerId="ADAL" clId="{05D06424-3BA9-487C-9ED5-114FA529CB49}" dt="2023-07-29T04:17:47.800" v="119" actId="26606"/>
          <ac:graphicFrameMkLst>
            <pc:docMk/>
            <pc:sldMk cId="3148480701" sldId="257"/>
            <ac:graphicFrameMk id="5" creationId="{6BBAF548-D046-F74E-16B1-93F770525257}"/>
          </ac:graphicFrameMkLst>
        </pc:graphicFrameChg>
        <pc:cxnChg chg="add">
          <ac:chgData name="Shivraj Sharma" userId="e2ac9427-934a-4679-9d2a-b77fd6c0bbbc" providerId="ADAL" clId="{05D06424-3BA9-487C-9ED5-114FA529CB49}" dt="2023-07-29T04:17:47.800" v="119" actId="26606"/>
          <ac:cxnSpMkLst>
            <pc:docMk/>
            <pc:sldMk cId="3148480701" sldId="257"/>
            <ac:cxnSpMk id="13" creationId="{E58B1629-F209-47B0-BA59-6BD937DBB08F}"/>
          </ac:cxnSpMkLst>
        </pc:cxnChg>
      </pc:sldChg>
      <pc:sldChg chg="addSp delSp modSp new mod setBg">
        <pc:chgData name="Shivraj Sharma" userId="e2ac9427-934a-4679-9d2a-b77fd6c0bbbc" providerId="ADAL" clId="{05D06424-3BA9-487C-9ED5-114FA529CB49}" dt="2023-07-29T04:25:44.316" v="137" actId="20577"/>
        <pc:sldMkLst>
          <pc:docMk/>
          <pc:sldMk cId="2810013855" sldId="258"/>
        </pc:sldMkLst>
        <pc:spChg chg="mod">
          <ac:chgData name="Shivraj Sharma" userId="e2ac9427-934a-4679-9d2a-b77fd6c0bbbc" providerId="ADAL" clId="{05D06424-3BA9-487C-9ED5-114FA529CB49}" dt="2023-07-29T04:25:44.316" v="137" actId="20577"/>
          <ac:spMkLst>
            <pc:docMk/>
            <pc:sldMk cId="2810013855" sldId="258"/>
            <ac:spMk id="2" creationId="{2151AD55-9C8E-08BD-D7CE-2BBA5EA03D85}"/>
          </ac:spMkLst>
        </pc:spChg>
        <pc:spChg chg="del mod">
          <ac:chgData name="Shivraj Sharma" userId="e2ac9427-934a-4679-9d2a-b77fd6c0bbbc" providerId="ADAL" clId="{05D06424-3BA9-487C-9ED5-114FA529CB49}" dt="2023-07-29T04:18:13.198" v="122" actId="26606"/>
          <ac:spMkLst>
            <pc:docMk/>
            <pc:sldMk cId="2810013855" sldId="258"/>
            <ac:spMk id="3" creationId="{2CE04BE0-36F5-FCC2-9BE3-82CBF25543C2}"/>
          </ac:spMkLst>
        </pc:spChg>
        <pc:spChg chg="add">
          <ac:chgData name="Shivraj Sharma" userId="e2ac9427-934a-4679-9d2a-b77fd6c0bbbc" providerId="ADAL" clId="{05D06424-3BA9-487C-9ED5-114FA529CB49}" dt="2023-07-29T04:18:13.198" v="122" actId="26606"/>
          <ac:spMkLst>
            <pc:docMk/>
            <pc:sldMk cId="2810013855" sldId="258"/>
            <ac:spMk id="9" creationId="{924D84CD-5280-4B52-B96E-8EDAA2B20C51}"/>
          </ac:spMkLst>
        </pc:spChg>
        <pc:spChg chg="add">
          <ac:chgData name="Shivraj Sharma" userId="e2ac9427-934a-4679-9d2a-b77fd6c0bbbc" providerId="ADAL" clId="{05D06424-3BA9-487C-9ED5-114FA529CB49}" dt="2023-07-29T04:18:13.198" v="122" actId="26606"/>
          <ac:spMkLst>
            <pc:docMk/>
            <pc:sldMk cId="2810013855" sldId="258"/>
            <ac:spMk id="11" creationId="{603A6265-E10C-4B85-9C20-E75FCAF9CC63}"/>
          </ac:spMkLst>
        </pc:spChg>
        <pc:graphicFrameChg chg="add">
          <ac:chgData name="Shivraj Sharma" userId="e2ac9427-934a-4679-9d2a-b77fd6c0bbbc" providerId="ADAL" clId="{05D06424-3BA9-487C-9ED5-114FA529CB49}" dt="2023-07-29T04:18:13.198" v="122" actId="26606"/>
          <ac:graphicFrameMkLst>
            <pc:docMk/>
            <pc:sldMk cId="2810013855" sldId="258"/>
            <ac:graphicFrameMk id="5" creationId="{BEE5BBB1-8F90-22F1-0389-2BA9A46CCFC3}"/>
          </ac:graphicFrameMkLst>
        </pc:graphicFrameChg>
        <pc:cxnChg chg="add">
          <ac:chgData name="Shivraj Sharma" userId="e2ac9427-934a-4679-9d2a-b77fd6c0bbbc" providerId="ADAL" clId="{05D06424-3BA9-487C-9ED5-114FA529CB49}" dt="2023-07-29T04:18:13.198" v="122" actId="26606"/>
          <ac:cxnSpMkLst>
            <pc:docMk/>
            <pc:sldMk cId="2810013855" sldId="258"/>
            <ac:cxnSpMk id="13" creationId="{61FF92BA-874E-408A-BFAD-416A7FFE5976}"/>
          </ac:cxnSpMkLst>
        </pc:cxnChg>
      </pc:sldChg>
      <pc:sldChg chg="addSp delSp modSp new mod setBg">
        <pc:chgData name="Shivraj Sharma" userId="e2ac9427-934a-4679-9d2a-b77fd6c0bbbc" providerId="ADAL" clId="{05D06424-3BA9-487C-9ED5-114FA529CB49}" dt="2023-07-29T04:18:37.692" v="124" actId="26606"/>
        <pc:sldMkLst>
          <pc:docMk/>
          <pc:sldMk cId="1043890136" sldId="259"/>
        </pc:sldMkLst>
        <pc:spChg chg="mod">
          <ac:chgData name="Shivraj Sharma" userId="e2ac9427-934a-4679-9d2a-b77fd6c0bbbc" providerId="ADAL" clId="{05D06424-3BA9-487C-9ED5-114FA529CB49}" dt="2023-07-29T04:18:37.692" v="124" actId="26606"/>
          <ac:spMkLst>
            <pc:docMk/>
            <pc:sldMk cId="1043890136" sldId="259"/>
            <ac:spMk id="2" creationId="{F4353E3F-3409-20DA-D877-E3E58539DCDC}"/>
          </ac:spMkLst>
        </pc:spChg>
        <pc:spChg chg="del mod">
          <ac:chgData name="Shivraj Sharma" userId="e2ac9427-934a-4679-9d2a-b77fd6c0bbbc" providerId="ADAL" clId="{05D06424-3BA9-487C-9ED5-114FA529CB49}" dt="2023-07-29T04:18:37.692" v="124" actId="26606"/>
          <ac:spMkLst>
            <pc:docMk/>
            <pc:sldMk cId="1043890136" sldId="259"/>
            <ac:spMk id="3" creationId="{37860493-2708-9EC2-428F-6693BE39419F}"/>
          </ac:spMkLst>
        </pc:spChg>
        <pc:spChg chg="add">
          <ac:chgData name="Shivraj Sharma" userId="e2ac9427-934a-4679-9d2a-b77fd6c0bbbc" providerId="ADAL" clId="{05D06424-3BA9-487C-9ED5-114FA529CB49}" dt="2023-07-29T04:18:37.692" v="124" actId="26606"/>
          <ac:spMkLst>
            <pc:docMk/>
            <pc:sldMk cId="1043890136" sldId="259"/>
            <ac:spMk id="9" creationId="{924D84CD-5280-4B52-B96E-8EDAA2B20C51}"/>
          </ac:spMkLst>
        </pc:spChg>
        <pc:spChg chg="add">
          <ac:chgData name="Shivraj Sharma" userId="e2ac9427-934a-4679-9d2a-b77fd6c0bbbc" providerId="ADAL" clId="{05D06424-3BA9-487C-9ED5-114FA529CB49}" dt="2023-07-29T04:18:37.692" v="124" actId="26606"/>
          <ac:spMkLst>
            <pc:docMk/>
            <pc:sldMk cId="1043890136" sldId="259"/>
            <ac:spMk id="11" creationId="{603A6265-E10C-4B85-9C20-E75FCAF9CC63}"/>
          </ac:spMkLst>
        </pc:spChg>
        <pc:graphicFrameChg chg="add">
          <ac:chgData name="Shivraj Sharma" userId="e2ac9427-934a-4679-9d2a-b77fd6c0bbbc" providerId="ADAL" clId="{05D06424-3BA9-487C-9ED5-114FA529CB49}" dt="2023-07-29T04:18:37.692" v="124" actId="26606"/>
          <ac:graphicFrameMkLst>
            <pc:docMk/>
            <pc:sldMk cId="1043890136" sldId="259"/>
            <ac:graphicFrameMk id="5" creationId="{47523049-406A-8EAD-1DBE-77759EF765AB}"/>
          </ac:graphicFrameMkLst>
        </pc:graphicFrameChg>
        <pc:cxnChg chg="add">
          <ac:chgData name="Shivraj Sharma" userId="e2ac9427-934a-4679-9d2a-b77fd6c0bbbc" providerId="ADAL" clId="{05D06424-3BA9-487C-9ED5-114FA529CB49}" dt="2023-07-29T04:18:37.692" v="124" actId="26606"/>
          <ac:cxnSpMkLst>
            <pc:docMk/>
            <pc:sldMk cId="1043890136" sldId="259"/>
            <ac:cxnSpMk id="13" creationId="{61FF92BA-874E-408A-BFAD-416A7FFE5976}"/>
          </ac:cxnSpMkLst>
        </pc:cxnChg>
      </pc:sldChg>
      <pc:sldChg chg="addSp delSp modSp new mod setBg">
        <pc:chgData name="Shivraj Sharma" userId="e2ac9427-934a-4679-9d2a-b77fd6c0bbbc" providerId="ADAL" clId="{05D06424-3BA9-487C-9ED5-114FA529CB49}" dt="2023-07-29T04:19:17.173" v="128" actId="26606"/>
        <pc:sldMkLst>
          <pc:docMk/>
          <pc:sldMk cId="2081293863" sldId="260"/>
        </pc:sldMkLst>
        <pc:spChg chg="mod">
          <ac:chgData name="Shivraj Sharma" userId="e2ac9427-934a-4679-9d2a-b77fd6c0bbbc" providerId="ADAL" clId="{05D06424-3BA9-487C-9ED5-114FA529CB49}" dt="2023-07-29T04:19:17.173" v="128" actId="26606"/>
          <ac:spMkLst>
            <pc:docMk/>
            <pc:sldMk cId="2081293863" sldId="260"/>
            <ac:spMk id="2" creationId="{10E441DC-B49B-F03B-9126-F06A09D2B9D6}"/>
          </ac:spMkLst>
        </pc:spChg>
        <pc:spChg chg="add del mod">
          <ac:chgData name="Shivraj Sharma" userId="e2ac9427-934a-4679-9d2a-b77fd6c0bbbc" providerId="ADAL" clId="{05D06424-3BA9-487C-9ED5-114FA529CB49}" dt="2023-07-29T04:19:17.173" v="128" actId="26606"/>
          <ac:spMkLst>
            <pc:docMk/>
            <pc:sldMk cId="2081293863" sldId="260"/>
            <ac:spMk id="3" creationId="{D505E59E-A42B-F7F9-F787-1CE07515882C}"/>
          </ac:spMkLst>
        </pc:spChg>
        <pc:spChg chg="add del">
          <ac:chgData name="Shivraj Sharma" userId="e2ac9427-934a-4679-9d2a-b77fd6c0bbbc" providerId="ADAL" clId="{05D06424-3BA9-487C-9ED5-114FA529CB49}" dt="2023-07-29T04:19:17.083" v="127" actId="26606"/>
          <ac:spMkLst>
            <pc:docMk/>
            <pc:sldMk cId="2081293863" sldId="260"/>
            <ac:spMk id="9" creationId="{5105D448-4A6C-48A3-8C3C-71AF58F3E506}"/>
          </ac:spMkLst>
        </pc:spChg>
        <pc:spChg chg="add del">
          <ac:chgData name="Shivraj Sharma" userId="e2ac9427-934a-4679-9d2a-b77fd6c0bbbc" providerId="ADAL" clId="{05D06424-3BA9-487C-9ED5-114FA529CB49}" dt="2023-07-29T04:19:17.083" v="127" actId="26606"/>
          <ac:spMkLst>
            <pc:docMk/>
            <pc:sldMk cId="2081293863" sldId="260"/>
            <ac:spMk id="11" creationId="{4025579F-C5D8-43BE-AF84-3E66A482C567}"/>
          </ac:spMkLst>
        </pc:spChg>
        <pc:spChg chg="add">
          <ac:chgData name="Shivraj Sharma" userId="e2ac9427-934a-4679-9d2a-b77fd6c0bbbc" providerId="ADAL" clId="{05D06424-3BA9-487C-9ED5-114FA529CB49}" dt="2023-07-29T04:19:17.173" v="128" actId="26606"/>
          <ac:spMkLst>
            <pc:docMk/>
            <pc:sldMk cId="2081293863" sldId="260"/>
            <ac:spMk id="15" creationId="{924D84CD-5280-4B52-B96E-8EDAA2B20C51}"/>
          </ac:spMkLst>
        </pc:spChg>
        <pc:spChg chg="add">
          <ac:chgData name="Shivraj Sharma" userId="e2ac9427-934a-4679-9d2a-b77fd6c0bbbc" providerId="ADAL" clId="{05D06424-3BA9-487C-9ED5-114FA529CB49}" dt="2023-07-29T04:19:17.173" v="128" actId="26606"/>
          <ac:spMkLst>
            <pc:docMk/>
            <pc:sldMk cId="2081293863" sldId="260"/>
            <ac:spMk id="16" creationId="{603A6265-E10C-4B85-9C20-E75FCAF9CC63}"/>
          </ac:spMkLst>
        </pc:spChg>
        <pc:graphicFrameChg chg="add del">
          <ac:chgData name="Shivraj Sharma" userId="e2ac9427-934a-4679-9d2a-b77fd6c0bbbc" providerId="ADAL" clId="{05D06424-3BA9-487C-9ED5-114FA529CB49}" dt="2023-07-29T04:19:17.083" v="127" actId="26606"/>
          <ac:graphicFrameMkLst>
            <pc:docMk/>
            <pc:sldMk cId="2081293863" sldId="260"/>
            <ac:graphicFrameMk id="5" creationId="{11A63AE0-A12E-34D9-B9EC-F397F7DB99F6}"/>
          </ac:graphicFrameMkLst>
        </pc:graphicFrameChg>
        <pc:graphicFrameChg chg="add">
          <ac:chgData name="Shivraj Sharma" userId="e2ac9427-934a-4679-9d2a-b77fd6c0bbbc" providerId="ADAL" clId="{05D06424-3BA9-487C-9ED5-114FA529CB49}" dt="2023-07-29T04:19:17.173" v="128" actId="26606"/>
          <ac:graphicFrameMkLst>
            <pc:docMk/>
            <pc:sldMk cId="2081293863" sldId="260"/>
            <ac:graphicFrameMk id="18" creationId="{53C64BEA-1CBF-043A-9217-448EDE604A50}"/>
          </ac:graphicFrameMkLst>
        </pc:graphicFrameChg>
        <pc:cxnChg chg="add del">
          <ac:chgData name="Shivraj Sharma" userId="e2ac9427-934a-4679-9d2a-b77fd6c0bbbc" providerId="ADAL" clId="{05D06424-3BA9-487C-9ED5-114FA529CB49}" dt="2023-07-29T04:19:17.083" v="127" actId="26606"/>
          <ac:cxnSpMkLst>
            <pc:docMk/>
            <pc:sldMk cId="2081293863" sldId="260"/>
            <ac:cxnSpMk id="13" creationId="{61FF92BA-874E-408A-BFAD-416A7FFE5976}"/>
          </ac:cxnSpMkLst>
        </pc:cxnChg>
        <pc:cxnChg chg="add">
          <ac:chgData name="Shivraj Sharma" userId="e2ac9427-934a-4679-9d2a-b77fd6c0bbbc" providerId="ADAL" clId="{05D06424-3BA9-487C-9ED5-114FA529CB49}" dt="2023-07-29T04:19:17.173" v="128" actId="26606"/>
          <ac:cxnSpMkLst>
            <pc:docMk/>
            <pc:sldMk cId="2081293863" sldId="260"/>
            <ac:cxnSpMk id="17" creationId="{61FF92BA-874E-408A-BFAD-416A7FFE5976}"/>
          </ac:cxnSpMkLst>
        </pc:cxnChg>
      </pc:sldChg>
      <pc:sldChg chg="addSp modSp new mod setBg">
        <pc:chgData name="Shivraj Sharma" userId="e2ac9427-934a-4679-9d2a-b77fd6c0bbbc" providerId="ADAL" clId="{05D06424-3BA9-487C-9ED5-114FA529CB49}" dt="2023-07-29T04:19:32.373" v="129" actId="26606"/>
        <pc:sldMkLst>
          <pc:docMk/>
          <pc:sldMk cId="984876714" sldId="261"/>
        </pc:sldMkLst>
        <pc:spChg chg="mod">
          <ac:chgData name="Shivraj Sharma" userId="e2ac9427-934a-4679-9d2a-b77fd6c0bbbc" providerId="ADAL" clId="{05D06424-3BA9-487C-9ED5-114FA529CB49}" dt="2023-07-29T04:19:32.373" v="129" actId="26606"/>
          <ac:spMkLst>
            <pc:docMk/>
            <pc:sldMk cId="984876714" sldId="261"/>
            <ac:spMk id="2" creationId="{26BF126C-BB26-4EA8-587B-F26C91CB6A91}"/>
          </ac:spMkLst>
        </pc:spChg>
        <pc:spChg chg="mod">
          <ac:chgData name="Shivraj Sharma" userId="e2ac9427-934a-4679-9d2a-b77fd6c0bbbc" providerId="ADAL" clId="{05D06424-3BA9-487C-9ED5-114FA529CB49}" dt="2023-07-29T04:19:32.373" v="129" actId="26606"/>
          <ac:spMkLst>
            <pc:docMk/>
            <pc:sldMk cId="984876714" sldId="261"/>
            <ac:spMk id="3" creationId="{2E4E5B46-7421-8DF1-FCAC-F2E1E022A0FE}"/>
          </ac:spMkLst>
        </pc:spChg>
        <pc:spChg chg="add">
          <ac:chgData name="Shivraj Sharma" userId="e2ac9427-934a-4679-9d2a-b77fd6c0bbbc" providerId="ADAL" clId="{05D06424-3BA9-487C-9ED5-114FA529CB49}" dt="2023-07-29T04:19:32.373" v="129" actId="26606"/>
          <ac:spMkLst>
            <pc:docMk/>
            <pc:sldMk cId="984876714" sldId="261"/>
            <ac:spMk id="8" creationId="{FF94087D-5ED6-4AF0-86E3-306941D95E6E}"/>
          </ac:spMkLst>
        </pc:spChg>
        <pc:spChg chg="add">
          <ac:chgData name="Shivraj Sharma" userId="e2ac9427-934a-4679-9d2a-b77fd6c0bbbc" providerId="ADAL" clId="{05D06424-3BA9-487C-9ED5-114FA529CB49}" dt="2023-07-29T04:19:32.373" v="129" actId="26606"/>
          <ac:spMkLst>
            <pc:docMk/>
            <pc:sldMk cId="984876714" sldId="261"/>
            <ac:spMk id="10" creationId="{94457FD7-1B48-485E-863C-CEF6CB9F172A}"/>
          </ac:spMkLst>
        </pc:spChg>
        <pc:spChg chg="add">
          <ac:chgData name="Shivraj Sharma" userId="e2ac9427-934a-4679-9d2a-b77fd6c0bbbc" providerId="ADAL" clId="{05D06424-3BA9-487C-9ED5-114FA529CB49}" dt="2023-07-29T04:19:32.373" v="129" actId="26606"/>
          <ac:spMkLst>
            <pc:docMk/>
            <pc:sldMk cId="984876714" sldId="261"/>
            <ac:spMk id="12" creationId="{BD3B9541-007D-40EC-AD1F-635901243706}"/>
          </ac:spMkLst>
        </pc:spChg>
        <pc:cxnChg chg="add">
          <ac:chgData name="Shivraj Sharma" userId="e2ac9427-934a-4679-9d2a-b77fd6c0bbbc" providerId="ADAL" clId="{05D06424-3BA9-487C-9ED5-114FA529CB49}" dt="2023-07-29T04:19:32.373" v="129" actId="26606"/>
          <ac:cxnSpMkLst>
            <pc:docMk/>
            <pc:sldMk cId="984876714" sldId="261"/>
            <ac:cxnSpMk id="14" creationId="{E58B1629-F209-47B0-BA59-6BD937DBB08F}"/>
          </ac:cxnSpMkLst>
        </pc:cxnChg>
      </pc:sldChg>
      <pc:sldChg chg="addSp modSp new mod setBg">
        <pc:chgData name="Shivraj Sharma" userId="e2ac9427-934a-4679-9d2a-b77fd6c0bbbc" providerId="ADAL" clId="{05D06424-3BA9-487C-9ED5-114FA529CB49}" dt="2023-07-29T04:19:42.276" v="130" actId="26606"/>
        <pc:sldMkLst>
          <pc:docMk/>
          <pc:sldMk cId="3998590150" sldId="262"/>
        </pc:sldMkLst>
        <pc:spChg chg="mod">
          <ac:chgData name="Shivraj Sharma" userId="e2ac9427-934a-4679-9d2a-b77fd6c0bbbc" providerId="ADAL" clId="{05D06424-3BA9-487C-9ED5-114FA529CB49}" dt="2023-07-29T04:19:42.276" v="130" actId="26606"/>
          <ac:spMkLst>
            <pc:docMk/>
            <pc:sldMk cId="3998590150" sldId="262"/>
            <ac:spMk id="2" creationId="{CB28F58B-1B4E-8A77-39A5-5C270E298F37}"/>
          </ac:spMkLst>
        </pc:spChg>
        <pc:spChg chg="mod">
          <ac:chgData name="Shivraj Sharma" userId="e2ac9427-934a-4679-9d2a-b77fd6c0bbbc" providerId="ADAL" clId="{05D06424-3BA9-487C-9ED5-114FA529CB49}" dt="2023-07-29T04:19:42.276" v="130" actId="26606"/>
          <ac:spMkLst>
            <pc:docMk/>
            <pc:sldMk cId="3998590150" sldId="262"/>
            <ac:spMk id="3" creationId="{E3CBE150-92A1-88C0-2D5D-8413A0218BD6}"/>
          </ac:spMkLst>
        </pc:spChg>
        <pc:spChg chg="add">
          <ac:chgData name="Shivraj Sharma" userId="e2ac9427-934a-4679-9d2a-b77fd6c0bbbc" providerId="ADAL" clId="{05D06424-3BA9-487C-9ED5-114FA529CB49}" dt="2023-07-29T04:19:42.276" v="130" actId="26606"/>
          <ac:spMkLst>
            <pc:docMk/>
            <pc:sldMk cId="3998590150" sldId="262"/>
            <ac:spMk id="8" creationId="{37CFBADB-6B9A-4FC9-992B-80E06E885BB5}"/>
          </ac:spMkLst>
        </pc:spChg>
        <pc:spChg chg="add">
          <ac:chgData name="Shivraj Sharma" userId="e2ac9427-934a-4679-9d2a-b77fd6c0bbbc" providerId="ADAL" clId="{05D06424-3BA9-487C-9ED5-114FA529CB49}" dt="2023-07-29T04:19:42.276" v="130" actId="26606"/>
          <ac:spMkLst>
            <pc:docMk/>
            <pc:sldMk cId="3998590150" sldId="262"/>
            <ac:spMk id="10" creationId="{F55C4355-A815-4111-AD5F-EA3D520B6733}"/>
          </ac:spMkLst>
        </pc:spChg>
        <pc:spChg chg="add">
          <ac:chgData name="Shivraj Sharma" userId="e2ac9427-934a-4679-9d2a-b77fd6c0bbbc" providerId="ADAL" clId="{05D06424-3BA9-487C-9ED5-114FA529CB49}" dt="2023-07-29T04:19:42.276" v="130" actId="26606"/>
          <ac:spMkLst>
            <pc:docMk/>
            <pc:sldMk cId="3998590150" sldId="262"/>
            <ac:spMk id="12" creationId="{603A6265-E10C-4B85-9C20-E75FCAF9CC63}"/>
          </ac:spMkLst>
        </pc:spChg>
        <pc:cxnChg chg="add">
          <ac:chgData name="Shivraj Sharma" userId="e2ac9427-934a-4679-9d2a-b77fd6c0bbbc" providerId="ADAL" clId="{05D06424-3BA9-487C-9ED5-114FA529CB49}" dt="2023-07-29T04:19:42.276" v="130" actId="26606"/>
          <ac:cxnSpMkLst>
            <pc:docMk/>
            <pc:sldMk cId="3998590150" sldId="262"/>
            <ac:cxnSpMk id="14" creationId="{61FF92BA-874E-408A-BFAD-416A7FFE5976}"/>
          </ac:cxnSpMkLst>
        </pc:cxnChg>
      </pc:sldChg>
      <pc:sldChg chg="addSp modSp new mod setBg">
        <pc:chgData name="Shivraj Sharma" userId="e2ac9427-934a-4679-9d2a-b77fd6c0bbbc" providerId="ADAL" clId="{05D06424-3BA9-487C-9ED5-114FA529CB49}" dt="2023-07-29T04:19:50.912" v="131" actId="26606"/>
        <pc:sldMkLst>
          <pc:docMk/>
          <pc:sldMk cId="1410869122" sldId="263"/>
        </pc:sldMkLst>
        <pc:spChg chg="mod">
          <ac:chgData name="Shivraj Sharma" userId="e2ac9427-934a-4679-9d2a-b77fd6c0bbbc" providerId="ADAL" clId="{05D06424-3BA9-487C-9ED5-114FA529CB49}" dt="2023-07-29T04:19:50.912" v="131" actId="26606"/>
          <ac:spMkLst>
            <pc:docMk/>
            <pc:sldMk cId="1410869122" sldId="263"/>
            <ac:spMk id="2" creationId="{69E70330-B618-686F-4028-F3E19F09BA7E}"/>
          </ac:spMkLst>
        </pc:spChg>
        <pc:spChg chg="mod">
          <ac:chgData name="Shivraj Sharma" userId="e2ac9427-934a-4679-9d2a-b77fd6c0bbbc" providerId="ADAL" clId="{05D06424-3BA9-487C-9ED5-114FA529CB49}" dt="2023-07-29T04:19:50.912" v="131" actId="26606"/>
          <ac:spMkLst>
            <pc:docMk/>
            <pc:sldMk cId="1410869122" sldId="263"/>
            <ac:spMk id="3" creationId="{E58A0A91-C28D-78D5-87B0-4BE777D92E83}"/>
          </ac:spMkLst>
        </pc:spChg>
        <pc:spChg chg="add">
          <ac:chgData name="Shivraj Sharma" userId="e2ac9427-934a-4679-9d2a-b77fd6c0bbbc" providerId="ADAL" clId="{05D06424-3BA9-487C-9ED5-114FA529CB49}" dt="2023-07-29T04:19:50.912" v="131" actId="26606"/>
          <ac:spMkLst>
            <pc:docMk/>
            <pc:sldMk cId="1410869122" sldId="263"/>
            <ac:spMk id="8" creationId="{413C739D-903B-4C3A-8CD8-B5F604D960C5}"/>
          </ac:spMkLst>
        </pc:spChg>
        <pc:spChg chg="add">
          <ac:chgData name="Shivraj Sharma" userId="e2ac9427-934a-4679-9d2a-b77fd6c0bbbc" providerId="ADAL" clId="{05D06424-3BA9-487C-9ED5-114FA529CB49}" dt="2023-07-29T04:19:50.912" v="131" actId="26606"/>
          <ac:spMkLst>
            <pc:docMk/>
            <pc:sldMk cId="1410869122" sldId="263"/>
            <ac:spMk id="10" creationId="{43E8FEA2-54EE-4F84-B5DB-A055A7D805EE}"/>
          </ac:spMkLst>
        </pc:spChg>
        <pc:cxnChg chg="add">
          <ac:chgData name="Shivraj Sharma" userId="e2ac9427-934a-4679-9d2a-b77fd6c0bbbc" providerId="ADAL" clId="{05D06424-3BA9-487C-9ED5-114FA529CB49}" dt="2023-07-29T04:19:50.912" v="131" actId="26606"/>
          <ac:cxnSpMkLst>
            <pc:docMk/>
            <pc:sldMk cId="1410869122" sldId="263"/>
            <ac:cxnSpMk id="12" creationId="{E58B1629-F209-47B0-BA59-6BD937DBB08F}"/>
          </ac:cxnSpMkLst>
        </pc:cxnChg>
      </pc:sldChg>
      <pc:sldChg chg="addSp modSp new mod setBg">
        <pc:chgData name="Shivraj Sharma" userId="e2ac9427-934a-4679-9d2a-b77fd6c0bbbc" providerId="ADAL" clId="{05D06424-3BA9-487C-9ED5-114FA529CB49}" dt="2023-07-29T04:20:24.271" v="136" actId="122"/>
        <pc:sldMkLst>
          <pc:docMk/>
          <pc:sldMk cId="1316157404" sldId="264"/>
        </pc:sldMkLst>
        <pc:spChg chg="mod">
          <ac:chgData name="Shivraj Sharma" userId="e2ac9427-934a-4679-9d2a-b77fd6c0bbbc" providerId="ADAL" clId="{05D06424-3BA9-487C-9ED5-114FA529CB49}" dt="2023-07-29T04:20:24.271" v="136" actId="122"/>
          <ac:spMkLst>
            <pc:docMk/>
            <pc:sldMk cId="1316157404" sldId="264"/>
            <ac:spMk id="2" creationId="{F7BAD4CD-0B38-85E5-821C-4BB92BFC9D2C}"/>
          </ac:spMkLst>
        </pc:spChg>
        <pc:spChg chg="mod">
          <ac:chgData name="Shivraj Sharma" userId="e2ac9427-934a-4679-9d2a-b77fd6c0bbbc" providerId="ADAL" clId="{05D06424-3BA9-487C-9ED5-114FA529CB49}" dt="2023-07-29T04:20:16.518" v="134" actId="123"/>
          <ac:spMkLst>
            <pc:docMk/>
            <pc:sldMk cId="1316157404" sldId="264"/>
            <ac:spMk id="3" creationId="{A8FC9E6B-E421-4476-E5D2-98A8B98F48CD}"/>
          </ac:spMkLst>
        </pc:spChg>
        <pc:spChg chg="add">
          <ac:chgData name="Shivraj Sharma" userId="e2ac9427-934a-4679-9d2a-b77fd6c0bbbc" providerId="ADAL" clId="{05D06424-3BA9-487C-9ED5-114FA529CB49}" dt="2023-07-29T04:20:10.613" v="132" actId="26606"/>
          <ac:spMkLst>
            <pc:docMk/>
            <pc:sldMk cId="1316157404" sldId="264"/>
            <ac:spMk id="9" creationId="{3ECBE1F1-D69B-4AFA-ABD5-8E41720EF6DE}"/>
          </ac:spMkLst>
        </pc:spChg>
        <pc:spChg chg="add">
          <ac:chgData name="Shivraj Sharma" userId="e2ac9427-934a-4679-9d2a-b77fd6c0bbbc" providerId="ADAL" clId="{05D06424-3BA9-487C-9ED5-114FA529CB49}" dt="2023-07-29T04:20:10.613" v="132" actId="26606"/>
          <ac:spMkLst>
            <pc:docMk/>
            <pc:sldMk cId="1316157404" sldId="264"/>
            <ac:spMk id="11" creationId="{603A6265-E10C-4B85-9C20-E75FCAF9CC63}"/>
          </ac:spMkLst>
        </pc:spChg>
        <pc:picChg chg="add">
          <ac:chgData name="Shivraj Sharma" userId="e2ac9427-934a-4679-9d2a-b77fd6c0bbbc" providerId="ADAL" clId="{05D06424-3BA9-487C-9ED5-114FA529CB49}" dt="2023-07-29T04:20:10.613" v="132" actId="26606"/>
          <ac:picMkLst>
            <pc:docMk/>
            <pc:sldMk cId="1316157404" sldId="264"/>
            <ac:picMk id="5" creationId="{C31705BE-8172-476E-939F-75CAA62F5697}"/>
          </ac:picMkLst>
        </pc:picChg>
        <pc:cxnChg chg="add">
          <ac:chgData name="Shivraj Sharma" userId="e2ac9427-934a-4679-9d2a-b77fd6c0bbbc" providerId="ADAL" clId="{05D06424-3BA9-487C-9ED5-114FA529CB49}" dt="2023-07-29T04:20:10.613" v="132" actId="26606"/>
          <ac:cxnSpMkLst>
            <pc:docMk/>
            <pc:sldMk cId="1316157404" sldId="264"/>
            <ac:cxnSpMk id="13" creationId="{61FF92BA-874E-408A-BFAD-416A7FFE5976}"/>
          </ac:cxnSpMkLst>
        </pc:cxnChg>
      </pc:sldChg>
      <pc:sldMasterChg chg="del delSldLayout">
        <pc:chgData name="Shivraj Sharma" userId="e2ac9427-934a-4679-9d2a-b77fd6c0bbbc" providerId="ADAL" clId="{05D06424-3BA9-487C-9ED5-114FA529CB49}" dt="2023-07-29T04:12:24.999" v="3" actId="26606"/>
        <pc:sldMasterMkLst>
          <pc:docMk/>
          <pc:sldMasterMk cId="2908638362" sldId="2147483648"/>
        </pc:sldMasterMkLst>
        <pc:sldLayoutChg chg="del">
          <pc:chgData name="Shivraj Sharma" userId="e2ac9427-934a-4679-9d2a-b77fd6c0bbbc" providerId="ADAL" clId="{05D06424-3BA9-487C-9ED5-114FA529CB49}" dt="2023-07-29T04:12:24.999" v="3" actId="26606"/>
          <pc:sldLayoutMkLst>
            <pc:docMk/>
            <pc:sldMasterMk cId="2908638362" sldId="2147483648"/>
            <pc:sldLayoutMk cId="3712736142" sldId="2147483649"/>
          </pc:sldLayoutMkLst>
        </pc:sldLayoutChg>
        <pc:sldLayoutChg chg="del">
          <pc:chgData name="Shivraj Sharma" userId="e2ac9427-934a-4679-9d2a-b77fd6c0bbbc" providerId="ADAL" clId="{05D06424-3BA9-487C-9ED5-114FA529CB49}" dt="2023-07-29T04:12:24.999" v="3" actId="26606"/>
          <pc:sldLayoutMkLst>
            <pc:docMk/>
            <pc:sldMasterMk cId="2908638362" sldId="2147483648"/>
            <pc:sldLayoutMk cId="1763660714" sldId="2147483650"/>
          </pc:sldLayoutMkLst>
        </pc:sldLayoutChg>
        <pc:sldLayoutChg chg="del">
          <pc:chgData name="Shivraj Sharma" userId="e2ac9427-934a-4679-9d2a-b77fd6c0bbbc" providerId="ADAL" clId="{05D06424-3BA9-487C-9ED5-114FA529CB49}" dt="2023-07-29T04:12:24.999" v="3" actId="26606"/>
          <pc:sldLayoutMkLst>
            <pc:docMk/>
            <pc:sldMasterMk cId="2908638362" sldId="2147483648"/>
            <pc:sldLayoutMk cId="623166659" sldId="2147483651"/>
          </pc:sldLayoutMkLst>
        </pc:sldLayoutChg>
        <pc:sldLayoutChg chg="del">
          <pc:chgData name="Shivraj Sharma" userId="e2ac9427-934a-4679-9d2a-b77fd6c0bbbc" providerId="ADAL" clId="{05D06424-3BA9-487C-9ED5-114FA529CB49}" dt="2023-07-29T04:12:24.999" v="3" actId="26606"/>
          <pc:sldLayoutMkLst>
            <pc:docMk/>
            <pc:sldMasterMk cId="2908638362" sldId="2147483648"/>
            <pc:sldLayoutMk cId="3936690812" sldId="2147483652"/>
          </pc:sldLayoutMkLst>
        </pc:sldLayoutChg>
        <pc:sldLayoutChg chg="del">
          <pc:chgData name="Shivraj Sharma" userId="e2ac9427-934a-4679-9d2a-b77fd6c0bbbc" providerId="ADAL" clId="{05D06424-3BA9-487C-9ED5-114FA529CB49}" dt="2023-07-29T04:12:24.999" v="3" actId="26606"/>
          <pc:sldLayoutMkLst>
            <pc:docMk/>
            <pc:sldMasterMk cId="2908638362" sldId="2147483648"/>
            <pc:sldLayoutMk cId="1998650595" sldId="2147483653"/>
          </pc:sldLayoutMkLst>
        </pc:sldLayoutChg>
        <pc:sldLayoutChg chg="del">
          <pc:chgData name="Shivraj Sharma" userId="e2ac9427-934a-4679-9d2a-b77fd6c0bbbc" providerId="ADAL" clId="{05D06424-3BA9-487C-9ED5-114FA529CB49}" dt="2023-07-29T04:12:24.999" v="3" actId="26606"/>
          <pc:sldLayoutMkLst>
            <pc:docMk/>
            <pc:sldMasterMk cId="2908638362" sldId="2147483648"/>
            <pc:sldLayoutMk cId="2089683845" sldId="2147483654"/>
          </pc:sldLayoutMkLst>
        </pc:sldLayoutChg>
        <pc:sldLayoutChg chg="del">
          <pc:chgData name="Shivraj Sharma" userId="e2ac9427-934a-4679-9d2a-b77fd6c0bbbc" providerId="ADAL" clId="{05D06424-3BA9-487C-9ED5-114FA529CB49}" dt="2023-07-29T04:12:24.999" v="3" actId="26606"/>
          <pc:sldLayoutMkLst>
            <pc:docMk/>
            <pc:sldMasterMk cId="2908638362" sldId="2147483648"/>
            <pc:sldLayoutMk cId="3977431031" sldId="2147483655"/>
          </pc:sldLayoutMkLst>
        </pc:sldLayoutChg>
        <pc:sldLayoutChg chg="del">
          <pc:chgData name="Shivraj Sharma" userId="e2ac9427-934a-4679-9d2a-b77fd6c0bbbc" providerId="ADAL" clId="{05D06424-3BA9-487C-9ED5-114FA529CB49}" dt="2023-07-29T04:12:24.999" v="3" actId="26606"/>
          <pc:sldLayoutMkLst>
            <pc:docMk/>
            <pc:sldMasterMk cId="2908638362" sldId="2147483648"/>
            <pc:sldLayoutMk cId="3657511516" sldId="2147483656"/>
          </pc:sldLayoutMkLst>
        </pc:sldLayoutChg>
        <pc:sldLayoutChg chg="del">
          <pc:chgData name="Shivraj Sharma" userId="e2ac9427-934a-4679-9d2a-b77fd6c0bbbc" providerId="ADAL" clId="{05D06424-3BA9-487C-9ED5-114FA529CB49}" dt="2023-07-29T04:12:24.999" v="3" actId="26606"/>
          <pc:sldLayoutMkLst>
            <pc:docMk/>
            <pc:sldMasterMk cId="2908638362" sldId="2147483648"/>
            <pc:sldLayoutMk cId="2512200621" sldId="2147483657"/>
          </pc:sldLayoutMkLst>
        </pc:sldLayoutChg>
        <pc:sldLayoutChg chg="del">
          <pc:chgData name="Shivraj Sharma" userId="e2ac9427-934a-4679-9d2a-b77fd6c0bbbc" providerId="ADAL" clId="{05D06424-3BA9-487C-9ED5-114FA529CB49}" dt="2023-07-29T04:12:24.999" v="3" actId="26606"/>
          <pc:sldLayoutMkLst>
            <pc:docMk/>
            <pc:sldMasterMk cId="2908638362" sldId="2147483648"/>
            <pc:sldLayoutMk cId="3664398087" sldId="2147483658"/>
          </pc:sldLayoutMkLst>
        </pc:sldLayoutChg>
        <pc:sldLayoutChg chg="del">
          <pc:chgData name="Shivraj Sharma" userId="e2ac9427-934a-4679-9d2a-b77fd6c0bbbc" providerId="ADAL" clId="{05D06424-3BA9-487C-9ED5-114FA529CB49}" dt="2023-07-29T04:12:24.999" v="3" actId="26606"/>
          <pc:sldLayoutMkLst>
            <pc:docMk/>
            <pc:sldMasterMk cId="2908638362" sldId="2147483648"/>
            <pc:sldLayoutMk cId="3313541529" sldId="2147483659"/>
          </pc:sldLayoutMkLst>
        </pc:sldLayoutChg>
      </pc:sldMasterChg>
      <pc:sldMasterChg chg="add del addSldLayout delSldLayout">
        <pc:chgData name="Shivraj Sharma" userId="e2ac9427-934a-4679-9d2a-b77fd6c0bbbc" providerId="ADAL" clId="{05D06424-3BA9-487C-9ED5-114FA529CB49}" dt="2023-07-29T04:13:06.743" v="20" actId="26606"/>
        <pc:sldMasterMkLst>
          <pc:docMk/>
          <pc:sldMasterMk cId="409126612" sldId="2147483751"/>
        </pc:sldMasterMkLst>
        <pc:sldLayoutChg chg="add del">
          <pc:chgData name="Shivraj Sharma" userId="e2ac9427-934a-4679-9d2a-b77fd6c0bbbc" providerId="ADAL" clId="{05D06424-3BA9-487C-9ED5-114FA529CB49}" dt="2023-07-29T04:13:06.743" v="20" actId="26606"/>
          <pc:sldLayoutMkLst>
            <pc:docMk/>
            <pc:sldMasterMk cId="409126612" sldId="2147483751"/>
            <pc:sldLayoutMk cId="2213043852" sldId="2147483740"/>
          </pc:sldLayoutMkLst>
        </pc:sldLayoutChg>
        <pc:sldLayoutChg chg="add del">
          <pc:chgData name="Shivraj Sharma" userId="e2ac9427-934a-4679-9d2a-b77fd6c0bbbc" providerId="ADAL" clId="{05D06424-3BA9-487C-9ED5-114FA529CB49}" dt="2023-07-29T04:13:06.743" v="20" actId="26606"/>
          <pc:sldLayoutMkLst>
            <pc:docMk/>
            <pc:sldMasterMk cId="409126612" sldId="2147483751"/>
            <pc:sldLayoutMk cId="2096381408" sldId="2147483741"/>
          </pc:sldLayoutMkLst>
        </pc:sldLayoutChg>
        <pc:sldLayoutChg chg="add del">
          <pc:chgData name="Shivraj Sharma" userId="e2ac9427-934a-4679-9d2a-b77fd6c0bbbc" providerId="ADAL" clId="{05D06424-3BA9-487C-9ED5-114FA529CB49}" dt="2023-07-29T04:13:06.743" v="20" actId="26606"/>
          <pc:sldLayoutMkLst>
            <pc:docMk/>
            <pc:sldMasterMk cId="409126612" sldId="2147483751"/>
            <pc:sldLayoutMk cId="3565951919" sldId="2147483742"/>
          </pc:sldLayoutMkLst>
        </pc:sldLayoutChg>
        <pc:sldLayoutChg chg="add del">
          <pc:chgData name="Shivraj Sharma" userId="e2ac9427-934a-4679-9d2a-b77fd6c0bbbc" providerId="ADAL" clId="{05D06424-3BA9-487C-9ED5-114FA529CB49}" dt="2023-07-29T04:13:06.743" v="20" actId="26606"/>
          <pc:sldLayoutMkLst>
            <pc:docMk/>
            <pc:sldMasterMk cId="409126612" sldId="2147483751"/>
            <pc:sldLayoutMk cId="534702226" sldId="2147483743"/>
          </pc:sldLayoutMkLst>
        </pc:sldLayoutChg>
        <pc:sldLayoutChg chg="add del">
          <pc:chgData name="Shivraj Sharma" userId="e2ac9427-934a-4679-9d2a-b77fd6c0bbbc" providerId="ADAL" clId="{05D06424-3BA9-487C-9ED5-114FA529CB49}" dt="2023-07-29T04:13:06.743" v="20" actId="26606"/>
          <pc:sldLayoutMkLst>
            <pc:docMk/>
            <pc:sldMasterMk cId="409126612" sldId="2147483751"/>
            <pc:sldLayoutMk cId="1322429736" sldId="2147483744"/>
          </pc:sldLayoutMkLst>
        </pc:sldLayoutChg>
        <pc:sldLayoutChg chg="add del">
          <pc:chgData name="Shivraj Sharma" userId="e2ac9427-934a-4679-9d2a-b77fd6c0bbbc" providerId="ADAL" clId="{05D06424-3BA9-487C-9ED5-114FA529CB49}" dt="2023-07-29T04:13:06.743" v="20" actId="26606"/>
          <pc:sldLayoutMkLst>
            <pc:docMk/>
            <pc:sldMasterMk cId="409126612" sldId="2147483751"/>
            <pc:sldLayoutMk cId="3826716322" sldId="2147483745"/>
          </pc:sldLayoutMkLst>
        </pc:sldLayoutChg>
        <pc:sldLayoutChg chg="add del">
          <pc:chgData name="Shivraj Sharma" userId="e2ac9427-934a-4679-9d2a-b77fd6c0bbbc" providerId="ADAL" clId="{05D06424-3BA9-487C-9ED5-114FA529CB49}" dt="2023-07-29T04:13:06.743" v="20" actId="26606"/>
          <pc:sldLayoutMkLst>
            <pc:docMk/>
            <pc:sldMasterMk cId="409126612" sldId="2147483751"/>
            <pc:sldLayoutMk cId="4110430256" sldId="2147483746"/>
          </pc:sldLayoutMkLst>
        </pc:sldLayoutChg>
        <pc:sldLayoutChg chg="add del">
          <pc:chgData name="Shivraj Sharma" userId="e2ac9427-934a-4679-9d2a-b77fd6c0bbbc" providerId="ADAL" clId="{05D06424-3BA9-487C-9ED5-114FA529CB49}" dt="2023-07-29T04:13:06.743" v="20" actId="26606"/>
          <pc:sldLayoutMkLst>
            <pc:docMk/>
            <pc:sldMasterMk cId="409126612" sldId="2147483751"/>
            <pc:sldLayoutMk cId="1798442481" sldId="2147483747"/>
          </pc:sldLayoutMkLst>
        </pc:sldLayoutChg>
        <pc:sldLayoutChg chg="add del">
          <pc:chgData name="Shivraj Sharma" userId="e2ac9427-934a-4679-9d2a-b77fd6c0bbbc" providerId="ADAL" clId="{05D06424-3BA9-487C-9ED5-114FA529CB49}" dt="2023-07-29T04:13:06.743" v="20" actId="26606"/>
          <pc:sldLayoutMkLst>
            <pc:docMk/>
            <pc:sldMasterMk cId="409126612" sldId="2147483751"/>
            <pc:sldLayoutMk cId="1899116126" sldId="2147483748"/>
          </pc:sldLayoutMkLst>
        </pc:sldLayoutChg>
        <pc:sldLayoutChg chg="add del">
          <pc:chgData name="Shivraj Sharma" userId="e2ac9427-934a-4679-9d2a-b77fd6c0bbbc" providerId="ADAL" clId="{05D06424-3BA9-487C-9ED5-114FA529CB49}" dt="2023-07-29T04:13:06.743" v="20" actId="26606"/>
          <pc:sldLayoutMkLst>
            <pc:docMk/>
            <pc:sldMasterMk cId="409126612" sldId="2147483751"/>
            <pc:sldLayoutMk cId="84437971" sldId="2147483749"/>
          </pc:sldLayoutMkLst>
        </pc:sldLayoutChg>
        <pc:sldLayoutChg chg="add del">
          <pc:chgData name="Shivraj Sharma" userId="e2ac9427-934a-4679-9d2a-b77fd6c0bbbc" providerId="ADAL" clId="{05D06424-3BA9-487C-9ED5-114FA529CB49}" dt="2023-07-29T04:13:06.743" v="20" actId="26606"/>
          <pc:sldLayoutMkLst>
            <pc:docMk/>
            <pc:sldMasterMk cId="409126612" sldId="2147483751"/>
            <pc:sldLayoutMk cId="762848688" sldId="2147483750"/>
          </pc:sldLayoutMkLst>
        </pc:sldLayoutChg>
      </pc:sldMasterChg>
      <pc:sldMasterChg chg="add del addSldLayout delSldLayout">
        <pc:chgData name="Shivraj Sharma" userId="e2ac9427-934a-4679-9d2a-b77fd6c0bbbc" providerId="ADAL" clId="{05D06424-3BA9-487C-9ED5-114FA529CB49}" dt="2023-07-29T04:13:06.743" v="20" actId="26606"/>
        <pc:sldMasterMkLst>
          <pc:docMk/>
          <pc:sldMasterMk cId="1675681349" sldId="2147483752"/>
        </pc:sldMasterMkLst>
        <pc:sldLayoutChg chg="add del">
          <pc:chgData name="Shivraj Sharma" userId="e2ac9427-934a-4679-9d2a-b77fd6c0bbbc" providerId="ADAL" clId="{05D06424-3BA9-487C-9ED5-114FA529CB49}" dt="2023-07-29T04:13:06.743" v="20" actId="26606"/>
          <pc:sldLayoutMkLst>
            <pc:docMk/>
            <pc:sldMasterMk cId="1675681349" sldId="2147483752"/>
            <pc:sldLayoutMk cId="297185113" sldId="2147483753"/>
          </pc:sldLayoutMkLst>
        </pc:sldLayoutChg>
        <pc:sldLayoutChg chg="add del">
          <pc:chgData name="Shivraj Sharma" userId="e2ac9427-934a-4679-9d2a-b77fd6c0bbbc" providerId="ADAL" clId="{05D06424-3BA9-487C-9ED5-114FA529CB49}" dt="2023-07-29T04:13:06.743" v="20" actId="26606"/>
          <pc:sldLayoutMkLst>
            <pc:docMk/>
            <pc:sldMasterMk cId="1675681349" sldId="2147483752"/>
            <pc:sldLayoutMk cId="101693687" sldId="2147483754"/>
          </pc:sldLayoutMkLst>
        </pc:sldLayoutChg>
        <pc:sldLayoutChg chg="add del">
          <pc:chgData name="Shivraj Sharma" userId="e2ac9427-934a-4679-9d2a-b77fd6c0bbbc" providerId="ADAL" clId="{05D06424-3BA9-487C-9ED5-114FA529CB49}" dt="2023-07-29T04:13:06.743" v="20" actId="26606"/>
          <pc:sldLayoutMkLst>
            <pc:docMk/>
            <pc:sldMasterMk cId="1675681349" sldId="2147483752"/>
            <pc:sldLayoutMk cId="3660205437" sldId="2147483755"/>
          </pc:sldLayoutMkLst>
        </pc:sldLayoutChg>
        <pc:sldLayoutChg chg="add del">
          <pc:chgData name="Shivraj Sharma" userId="e2ac9427-934a-4679-9d2a-b77fd6c0bbbc" providerId="ADAL" clId="{05D06424-3BA9-487C-9ED5-114FA529CB49}" dt="2023-07-29T04:13:06.743" v="20" actId="26606"/>
          <pc:sldLayoutMkLst>
            <pc:docMk/>
            <pc:sldMasterMk cId="1675681349" sldId="2147483752"/>
            <pc:sldLayoutMk cId="1822811859" sldId="2147483756"/>
          </pc:sldLayoutMkLst>
        </pc:sldLayoutChg>
        <pc:sldLayoutChg chg="add del">
          <pc:chgData name="Shivraj Sharma" userId="e2ac9427-934a-4679-9d2a-b77fd6c0bbbc" providerId="ADAL" clId="{05D06424-3BA9-487C-9ED5-114FA529CB49}" dt="2023-07-29T04:13:06.743" v="20" actId="26606"/>
          <pc:sldLayoutMkLst>
            <pc:docMk/>
            <pc:sldMasterMk cId="1675681349" sldId="2147483752"/>
            <pc:sldLayoutMk cId="2832936137" sldId="2147483757"/>
          </pc:sldLayoutMkLst>
        </pc:sldLayoutChg>
        <pc:sldLayoutChg chg="add del">
          <pc:chgData name="Shivraj Sharma" userId="e2ac9427-934a-4679-9d2a-b77fd6c0bbbc" providerId="ADAL" clId="{05D06424-3BA9-487C-9ED5-114FA529CB49}" dt="2023-07-29T04:13:06.743" v="20" actId="26606"/>
          <pc:sldLayoutMkLst>
            <pc:docMk/>
            <pc:sldMasterMk cId="1675681349" sldId="2147483752"/>
            <pc:sldLayoutMk cId="1959043004" sldId="2147483758"/>
          </pc:sldLayoutMkLst>
        </pc:sldLayoutChg>
        <pc:sldLayoutChg chg="add del">
          <pc:chgData name="Shivraj Sharma" userId="e2ac9427-934a-4679-9d2a-b77fd6c0bbbc" providerId="ADAL" clId="{05D06424-3BA9-487C-9ED5-114FA529CB49}" dt="2023-07-29T04:13:06.743" v="20" actId="26606"/>
          <pc:sldLayoutMkLst>
            <pc:docMk/>
            <pc:sldMasterMk cId="1675681349" sldId="2147483752"/>
            <pc:sldLayoutMk cId="2649623726" sldId="2147483759"/>
          </pc:sldLayoutMkLst>
        </pc:sldLayoutChg>
        <pc:sldLayoutChg chg="add del">
          <pc:chgData name="Shivraj Sharma" userId="e2ac9427-934a-4679-9d2a-b77fd6c0bbbc" providerId="ADAL" clId="{05D06424-3BA9-487C-9ED5-114FA529CB49}" dt="2023-07-29T04:13:06.743" v="20" actId="26606"/>
          <pc:sldLayoutMkLst>
            <pc:docMk/>
            <pc:sldMasterMk cId="1675681349" sldId="2147483752"/>
            <pc:sldLayoutMk cId="3433262589" sldId="2147483760"/>
          </pc:sldLayoutMkLst>
        </pc:sldLayoutChg>
        <pc:sldLayoutChg chg="add del">
          <pc:chgData name="Shivraj Sharma" userId="e2ac9427-934a-4679-9d2a-b77fd6c0bbbc" providerId="ADAL" clId="{05D06424-3BA9-487C-9ED5-114FA529CB49}" dt="2023-07-29T04:13:06.743" v="20" actId="26606"/>
          <pc:sldLayoutMkLst>
            <pc:docMk/>
            <pc:sldMasterMk cId="1675681349" sldId="2147483752"/>
            <pc:sldLayoutMk cId="443106323" sldId="2147483761"/>
          </pc:sldLayoutMkLst>
        </pc:sldLayoutChg>
        <pc:sldLayoutChg chg="add del">
          <pc:chgData name="Shivraj Sharma" userId="e2ac9427-934a-4679-9d2a-b77fd6c0bbbc" providerId="ADAL" clId="{05D06424-3BA9-487C-9ED5-114FA529CB49}" dt="2023-07-29T04:13:06.743" v="20" actId="26606"/>
          <pc:sldLayoutMkLst>
            <pc:docMk/>
            <pc:sldMasterMk cId="1675681349" sldId="2147483752"/>
            <pc:sldLayoutMk cId="766147269" sldId="2147483762"/>
          </pc:sldLayoutMkLst>
        </pc:sldLayoutChg>
        <pc:sldLayoutChg chg="add del">
          <pc:chgData name="Shivraj Sharma" userId="e2ac9427-934a-4679-9d2a-b77fd6c0bbbc" providerId="ADAL" clId="{05D06424-3BA9-487C-9ED5-114FA529CB49}" dt="2023-07-29T04:13:06.743" v="20" actId="26606"/>
          <pc:sldLayoutMkLst>
            <pc:docMk/>
            <pc:sldMasterMk cId="1675681349" sldId="2147483752"/>
            <pc:sldLayoutMk cId="1774604504" sldId="2147483763"/>
          </pc:sldLayoutMkLst>
        </pc:sldLayoutChg>
      </pc:sldMasterChg>
      <pc:sldMasterChg chg="add del addSldLayout delSldLayout">
        <pc:chgData name="Shivraj Sharma" userId="e2ac9427-934a-4679-9d2a-b77fd6c0bbbc" providerId="ADAL" clId="{05D06424-3BA9-487C-9ED5-114FA529CB49}" dt="2023-07-29T04:12:58.274" v="16" actId="26606"/>
        <pc:sldMasterMkLst>
          <pc:docMk/>
          <pc:sldMasterMk cId="573256275" sldId="2147483775"/>
        </pc:sldMasterMkLst>
        <pc:sldLayoutChg chg="add del">
          <pc:chgData name="Shivraj Sharma" userId="e2ac9427-934a-4679-9d2a-b77fd6c0bbbc" providerId="ADAL" clId="{05D06424-3BA9-487C-9ED5-114FA529CB49}" dt="2023-07-29T04:12:58.274" v="16" actId="26606"/>
          <pc:sldLayoutMkLst>
            <pc:docMk/>
            <pc:sldMasterMk cId="573256275" sldId="2147483775"/>
            <pc:sldLayoutMk cId="3194995560" sldId="2147483764"/>
          </pc:sldLayoutMkLst>
        </pc:sldLayoutChg>
        <pc:sldLayoutChg chg="add del">
          <pc:chgData name="Shivraj Sharma" userId="e2ac9427-934a-4679-9d2a-b77fd6c0bbbc" providerId="ADAL" clId="{05D06424-3BA9-487C-9ED5-114FA529CB49}" dt="2023-07-29T04:12:58.274" v="16" actId="26606"/>
          <pc:sldLayoutMkLst>
            <pc:docMk/>
            <pc:sldMasterMk cId="573256275" sldId="2147483775"/>
            <pc:sldLayoutMk cId="2657444455" sldId="2147483765"/>
          </pc:sldLayoutMkLst>
        </pc:sldLayoutChg>
        <pc:sldLayoutChg chg="add del">
          <pc:chgData name="Shivraj Sharma" userId="e2ac9427-934a-4679-9d2a-b77fd6c0bbbc" providerId="ADAL" clId="{05D06424-3BA9-487C-9ED5-114FA529CB49}" dt="2023-07-29T04:12:58.274" v="16" actId="26606"/>
          <pc:sldLayoutMkLst>
            <pc:docMk/>
            <pc:sldMasterMk cId="573256275" sldId="2147483775"/>
            <pc:sldLayoutMk cId="2321774789" sldId="2147483766"/>
          </pc:sldLayoutMkLst>
        </pc:sldLayoutChg>
        <pc:sldLayoutChg chg="add del">
          <pc:chgData name="Shivraj Sharma" userId="e2ac9427-934a-4679-9d2a-b77fd6c0bbbc" providerId="ADAL" clId="{05D06424-3BA9-487C-9ED5-114FA529CB49}" dt="2023-07-29T04:12:58.274" v="16" actId="26606"/>
          <pc:sldLayoutMkLst>
            <pc:docMk/>
            <pc:sldMasterMk cId="573256275" sldId="2147483775"/>
            <pc:sldLayoutMk cId="3287138791" sldId="2147483767"/>
          </pc:sldLayoutMkLst>
        </pc:sldLayoutChg>
        <pc:sldLayoutChg chg="add del">
          <pc:chgData name="Shivraj Sharma" userId="e2ac9427-934a-4679-9d2a-b77fd6c0bbbc" providerId="ADAL" clId="{05D06424-3BA9-487C-9ED5-114FA529CB49}" dt="2023-07-29T04:12:58.274" v="16" actId="26606"/>
          <pc:sldLayoutMkLst>
            <pc:docMk/>
            <pc:sldMasterMk cId="573256275" sldId="2147483775"/>
            <pc:sldLayoutMk cId="521727538" sldId="2147483768"/>
          </pc:sldLayoutMkLst>
        </pc:sldLayoutChg>
        <pc:sldLayoutChg chg="add del">
          <pc:chgData name="Shivraj Sharma" userId="e2ac9427-934a-4679-9d2a-b77fd6c0bbbc" providerId="ADAL" clId="{05D06424-3BA9-487C-9ED5-114FA529CB49}" dt="2023-07-29T04:12:58.274" v="16" actId="26606"/>
          <pc:sldLayoutMkLst>
            <pc:docMk/>
            <pc:sldMasterMk cId="573256275" sldId="2147483775"/>
            <pc:sldLayoutMk cId="2202082861" sldId="2147483769"/>
          </pc:sldLayoutMkLst>
        </pc:sldLayoutChg>
        <pc:sldLayoutChg chg="add del">
          <pc:chgData name="Shivraj Sharma" userId="e2ac9427-934a-4679-9d2a-b77fd6c0bbbc" providerId="ADAL" clId="{05D06424-3BA9-487C-9ED5-114FA529CB49}" dt="2023-07-29T04:12:58.274" v="16" actId="26606"/>
          <pc:sldLayoutMkLst>
            <pc:docMk/>
            <pc:sldMasterMk cId="573256275" sldId="2147483775"/>
            <pc:sldLayoutMk cId="3371839629" sldId="2147483770"/>
          </pc:sldLayoutMkLst>
        </pc:sldLayoutChg>
        <pc:sldLayoutChg chg="add del">
          <pc:chgData name="Shivraj Sharma" userId="e2ac9427-934a-4679-9d2a-b77fd6c0bbbc" providerId="ADAL" clId="{05D06424-3BA9-487C-9ED5-114FA529CB49}" dt="2023-07-29T04:12:58.274" v="16" actId="26606"/>
          <pc:sldLayoutMkLst>
            <pc:docMk/>
            <pc:sldMasterMk cId="573256275" sldId="2147483775"/>
            <pc:sldLayoutMk cId="320693653" sldId="2147483771"/>
          </pc:sldLayoutMkLst>
        </pc:sldLayoutChg>
        <pc:sldLayoutChg chg="add del">
          <pc:chgData name="Shivraj Sharma" userId="e2ac9427-934a-4679-9d2a-b77fd6c0bbbc" providerId="ADAL" clId="{05D06424-3BA9-487C-9ED5-114FA529CB49}" dt="2023-07-29T04:12:58.274" v="16" actId="26606"/>
          <pc:sldLayoutMkLst>
            <pc:docMk/>
            <pc:sldMasterMk cId="573256275" sldId="2147483775"/>
            <pc:sldLayoutMk cId="3977741459" sldId="2147483772"/>
          </pc:sldLayoutMkLst>
        </pc:sldLayoutChg>
        <pc:sldLayoutChg chg="add del">
          <pc:chgData name="Shivraj Sharma" userId="e2ac9427-934a-4679-9d2a-b77fd6c0bbbc" providerId="ADAL" clId="{05D06424-3BA9-487C-9ED5-114FA529CB49}" dt="2023-07-29T04:12:58.274" v="16" actId="26606"/>
          <pc:sldLayoutMkLst>
            <pc:docMk/>
            <pc:sldMasterMk cId="573256275" sldId="2147483775"/>
            <pc:sldLayoutMk cId="1124631969" sldId="2147483773"/>
          </pc:sldLayoutMkLst>
        </pc:sldLayoutChg>
        <pc:sldLayoutChg chg="add del">
          <pc:chgData name="Shivraj Sharma" userId="e2ac9427-934a-4679-9d2a-b77fd6c0bbbc" providerId="ADAL" clId="{05D06424-3BA9-487C-9ED5-114FA529CB49}" dt="2023-07-29T04:12:58.274" v="16" actId="26606"/>
          <pc:sldLayoutMkLst>
            <pc:docMk/>
            <pc:sldMasterMk cId="573256275" sldId="2147483775"/>
            <pc:sldLayoutMk cId="1675637804" sldId="2147483774"/>
          </pc:sldLayoutMkLst>
        </pc:sldLayoutChg>
      </pc:sldMasterChg>
      <pc:sldMasterChg chg="add del addSldLayout delSldLayout">
        <pc:chgData name="Shivraj Sharma" userId="e2ac9427-934a-4679-9d2a-b77fd6c0bbbc" providerId="ADAL" clId="{05D06424-3BA9-487C-9ED5-114FA529CB49}" dt="2023-07-29T04:12:56.624" v="12" actId="26606"/>
        <pc:sldMasterMkLst>
          <pc:docMk/>
          <pc:sldMasterMk cId="553734370" sldId="2147483788"/>
        </pc:sldMasterMkLst>
        <pc:sldLayoutChg chg="add del">
          <pc:chgData name="Shivraj Sharma" userId="e2ac9427-934a-4679-9d2a-b77fd6c0bbbc" providerId="ADAL" clId="{05D06424-3BA9-487C-9ED5-114FA529CB49}" dt="2023-07-29T04:12:56.624" v="12" actId="26606"/>
          <pc:sldLayoutMkLst>
            <pc:docMk/>
            <pc:sldMasterMk cId="553734370" sldId="2147483788"/>
            <pc:sldLayoutMk cId="3682617057" sldId="2147483777"/>
          </pc:sldLayoutMkLst>
        </pc:sldLayoutChg>
        <pc:sldLayoutChg chg="add del">
          <pc:chgData name="Shivraj Sharma" userId="e2ac9427-934a-4679-9d2a-b77fd6c0bbbc" providerId="ADAL" clId="{05D06424-3BA9-487C-9ED5-114FA529CB49}" dt="2023-07-29T04:12:56.624" v="12" actId="26606"/>
          <pc:sldLayoutMkLst>
            <pc:docMk/>
            <pc:sldMasterMk cId="553734370" sldId="2147483788"/>
            <pc:sldLayoutMk cId="2934337259" sldId="2147483778"/>
          </pc:sldLayoutMkLst>
        </pc:sldLayoutChg>
        <pc:sldLayoutChg chg="add del">
          <pc:chgData name="Shivraj Sharma" userId="e2ac9427-934a-4679-9d2a-b77fd6c0bbbc" providerId="ADAL" clId="{05D06424-3BA9-487C-9ED5-114FA529CB49}" dt="2023-07-29T04:12:56.624" v="12" actId="26606"/>
          <pc:sldLayoutMkLst>
            <pc:docMk/>
            <pc:sldMasterMk cId="553734370" sldId="2147483788"/>
            <pc:sldLayoutMk cId="737743620" sldId="2147483779"/>
          </pc:sldLayoutMkLst>
        </pc:sldLayoutChg>
        <pc:sldLayoutChg chg="add del">
          <pc:chgData name="Shivraj Sharma" userId="e2ac9427-934a-4679-9d2a-b77fd6c0bbbc" providerId="ADAL" clId="{05D06424-3BA9-487C-9ED5-114FA529CB49}" dt="2023-07-29T04:12:56.624" v="12" actId="26606"/>
          <pc:sldLayoutMkLst>
            <pc:docMk/>
            <pc:sldMasterMk cId="553734370" sldId="2147483788"/>
            <pc:sldLayoutMk cId="3195643577" sldId="2147483780"/>
          </pc:sldLayoutMkLst>
        </pc:sldLayoutChg>
        <pc:sldLayoutChg chg="add del">
          <pc:chgData name="Shivraj Sharma" userId="e2ac9427-934a-4679-9d2a-b77fd6c0bbbc" providerId="ADAL" clId="{05D06424-3BA9-487C-9ED5-114FA529CB49}" dt="2023-07-29T04:12:56.624" v="12" actId="26606"/>
          <pc:sldLayoutMkLst>
            <pc:docMk/>
            <pc:sldMasterMk cId="553734370" sldId="2147483788"/>
            <pc:sldLayoutMk cId="1742674683" sldId="2147483781"/>
          </pc:sldLayoutMkLst>
        </pc:sldLayoutChg>
        <pc:sldLayoutChg chg="add del">
          <pc:chgData name="Shivraj Sharma" userId="e2ac9427-934a-4679-9d2a-b77fd6c0bbbc" providerId="ADAL" clId="{05D06424-3BA9-487C-9ED5-114FA529CB49}" dt="2023-07-29T04:12:56.624" v="12" actId="26606"/>
          <pc:sldLayoutMkLst>
            <pc:docMk/>
            <pc:sldMasterMk cId="553734370" sldId="2147483788"/>
            <pc:sldLayoutMk cId="3413024208" sldId="2147483782"/>
          </pc:sldLayoutMkLst>
        </pc:sldLayoutChg>
        <pc:sldLayoutChg chg="add del">
          <pc:chgData name="Shivraj Sharma" userId="e2ac9427-934a-4679-9d2a-b77fd6c0bbbc" providerId="ADAL" clId="{05D06424-3BA9-487C-9ED5-114FA529CB49}" dt="2023-07-29T04:12:56.624" v="12" actId="26606"/>
          <pc:sldLayoutMkLst>
            <pc:docMk/>
            <pc:sldMasterMk cId="553734370" sldId="2147483788"/>
            <pc:sldLayoutMk cId="1982989580" sldId="2147483783"/>
          </pc:sldLayoutMkLst>
        </pc:sldLayoutChg>
        <pc:sldLayoutChg chg="add del">
          <pc:chgData name="Shivraj Sharma" userId="e2ac9427-934a-4679-9d2a-b77fd6c0bbbc" providerId="ADAL" clId="{05D06424-3BA9-487C-9ED5-114FA529CB49}" dt="2023-07-29T04:12:56.624" v="12" actId="26606"/>
          <pc:sldLayoutMkLst>
            <pc:docMk/>
            <pc:sldMasterMk cId="553734370" sldId="2147483788"/>
            <pc:sldLayoutMk cId="3808629793" sldId="2147483784"/>
          </pc:sldLayoutMkLst>
        </pc:sldLayoutChg>
        <pc:sldLayoutChg chg="add del">
          <pc:chgData name="Shivraj Sharma" userId="e2ac9427-934a-4679-9d2a-b77fd6c0bbbc" providerId="ADAL" clId="{05D06424-3BA9-487C-9ED5-114FA529CB49}" dt="2023-07-29T04:12:56.624" v="12" actId="26606"/>
          <pc:sldLayoutMkLst>
            <pc:docMk/>
            <pc:sldMasterMk cId="553734370" sldId="2147483788"/>
            <pc:sldLayoutMk cId="127469415" sldId="2147483785"/>
          </pc:sldLayoutMkLst>
        </pc:sldLayoutChg>
        <pc:sldLayoutChg chg="add del">
          <pc:chgData name="Shivraj Sharma" userId="e2ac9427-934a-4679-9d2a-b77fd6c0bbbc" providerId="ADAL" clId="{05D06424-3BA9-487C-9ED5-114FA529CB49}" dt="2023-07-29T04:12:56.624" v="12" actId="26606"/>
          <pc:sldLayoutMkLst>
            <pc:docMk/>
            <pc:sldMasterMk cId="553734370" sldId="2147483788"/>
            <pc:sldLayoutMk cId="2335406345" sldId="2147483786"/>
          </pc:sldLayoutMkLst>
        </pc:sldLayoutChg>
        <pc:sldLayoutChg chg="add del">
          <pc:chgData name="Shivraj Sharma" userId="e2ac9427-934a-4679-9d2a-b77fd6c0bbbc" providerId="ADAL" clId="{05D06424-3BA9-487C-9ED5-114FA529CB49}" dt="2023-07-29T04:12:56.624" v="12" actId="26606"/>
          <pc:sldLayoutMkLst>
            <pc:docMk/>
            <pc:sldMasterMk cId="553734370" sldId="2147483788"/>
            <pc:sldLayoutMk cId="2820755392" sldId="2147483787"/>
          </pc:sldLayoutMkLst>
        </pc:sldLayoutChg>
      </pc:sldMasterChg>
      <pc:sldMasterChg chg="add del addSldLayout delSldLayout">
        <pc:chgData name="Shivraj Sharma" userId="e2ac9427-934a-4679-9d2a-b77fd6c0bbbc" providerId="ADAL" clId="{05D06424-3BA9-487C-9ED5-114FA529CB49}" dt="2023-07-29T04:12:48.917" v="6" actId="26606"/>
        <pc:sldMasterMkLst>
          <pc:docMk/>
          <pc:sldMasterMk cId="1312181379" sldId="2147483853"/>
        </pc:sldMasterMkLst>
        <pc:sldLayoutChg chg="add del">
          <pc:chgData name="Shivraj Sharma" userId="e2ac9427-934a-4679-9d2a-b77fd6c0bbbc" providerId="ADAL" clId="{05D06424-3BA9-487C-9ED5-114FA529CB49}" dt="2023-07-29T04:12:48.917" v="6" actId="26606"/>
          <pc:sldLayoutMkLst>
            <pc:docMk/>
            <pc:sldMasterMk cId="1312181379" sldId="2147483853"/>
            <pc:sldLayoutMk cId="3114255073" sldId="2147483842"/>
          </pc:sldLayoutMkLst>
        </pc:sldLayoutChg>
        <pc:sldLayoutChg chg="add del">
          <pc:chgData name="Shivraj Sharma" userId="e2ac9427-934a-4679-9d2a-b77fd6c0bbbc" providerId="ADAL" clId="{05D06424-3BA9-487C-9ED5-114FA529CB49}" dt="2023-07-29T04:12:48.917" v="6" actId="26606"/>
          <pc:sldLayoutMkLst>
            <pc:docMk/>
            <pc:sldMasterMk cId="1312181379" sldId="2147483853"/>
            <pc:sldLayoutMk cId="751354241" sldId="2147483843"/>
          </pc:sldLayoutMkLst>
        </pc:sldLayoutChg>
        <pc:sldLayoutChg chg="add del">
          <pc:chgData name="Shivraj Sharma" userId="e2ac9427-934a-4679-9d2a-b77fd6c0bbbc" providerId="ADAL" clId="{05D06424-3BA9-487C-9ED5-114FA529CB49}" dt="2023-07-29T04:12:48.917" v="6" actId="26606"/>
          <pc:sldLayoutMkLst>
            <pc:docMk/>
            <pc:sldMasterMk cId="1312181379" sldId="2147483853"/>
            <pc:sldLayoutMk cId="3382412221" sldId="2147483844"/>
          </pc:sldLayoutMkLst>
        </pc:sldLayoutChg>
        <pc:sldLayoutChg chg="add del">
          <pc:chgData name="Shivraj Sharma" userId="e2ac9427-934a-4679-9d2a-b77fd6c0bbbc" providerId="ADAL" clId="{05D06424-3BA9-487C-9ED5-114FA529CB49}" dt="2023-07-29T04:12:48.917" v="6" actId="26606"/>
          <pc:sldLayoutMkLst>
            <pc:docMk/>
            <pc:sldMasterMk cId="1312181379" sldId="2147483853"/>
            <pc:sldLayoutMk cId="287850892" sldId="2147483845"/>
          </pc:sldLayoutMkLst>
        </pc:sldLayoutChg>
        <pc:sldLayoutChg chg="add del">
          <pc:chgData name="Shivraj Sharma" userId="e2ac9427-934a-4679-9d2a-b77fd6c0bbbc" providerId="ADAL" clId="{05D06424-3BA9-487C-9ED5-114FA529CB49}" dt="2023-07-29T04:12:48.917" v="6" actId="26606"/>
          <pc:sldLayoutMkLst>
            <pc:docMk/>
            <pc:sldMasterMk cId="1312181379" sldId="2147483853"/>
            <pc:sldLayoutMk cId="1679717782" sldId="2147483846"/>
          </pc:sldLayoutMkLst>
        </pc:sldLayoutChg>
        <pc:sldLayoutChg chg="add del">
          <pc:chgData name="Shivraj Sharma" userId="e2ac9427-934a-4679-9d2a-b77fd6c0bbbc" providerId="ADAL" clId="{05D06424-3BA9-487C-9ED5-114FA529CB49}" dt="2023-07-29T04:12:48.917" v="6" actId="26606"/>
          <pc:sldLayoutMkLst>
            <pc:docMk/>
            <pc:sldMasterMk cId="1312181379" sldId="2147483853"/>
            <pc:sldLayoutMk cId="2703485513" sldId="2147483847"/>
          </pc:sldLayoutMkLst>
        </pc:sldLayoutChg>
        <pc:sldLayoutChg chg="add del">
          <pc:chgData name="Shivraj Sharma" userId="e2ac9427-934a-4679-9d2a-b77fd6c0bbbc" providerId="ADAL" clId="{05D06424-3BA9-487C-9ED5-114FA529CB49}" dt="2023-07-29T04:12:48.917" v="6" actId="26606"/>
          <pc:sldLayoutMkLst>
            <pc:docMk/>
            <pc:sldMasterMk cId="1312181379" sldId="2147483853"/>
            <pc:sldLayoutMk cId="1321293420" sldId="2147483848"/>
          </pc:sldLayoutMkLst>
        </pc:sldLayoutChg>
        <pc:sldLayoutChg chg="add del">
          <pc:chgData name="Shivraj Sharma" userId="e2ac9427-934a-4679-9d2a-b77fd6c0bbbc" providerId="ADAL" clId="{05D06424-3BA9-487C-9ED5-114FA529CB49}" dt="2023-07-29T04:12:48.917" v="6" actId="26606"/>
          <pc:sldLayoutMkLst>
            <pc:docMk/>
            <pc:sldMasterMk cId="1312181379" sldId="2147483853"/>
            <pc:sldLayoutMk cId="2062708998" sldId="2147483849"/>
          </pc:sldLayoutMkLst>
        </pc:sldLayoutChg>
        <pc:sldLayoutChg chg="add del">
          <pc:chgData name="Shivraj Sharma" userId="e2ac9427-934a-4679-9d2a-b77fd6c0bbbc" providerId="ADAL" clId="{05D06424-3BA9-487C-9ED5-114FA529CB49}" dt="2023-07-29T04:12:48.917" v="6" actId="26606"/>
          <pc:sldLayoutMkLst>
            <pc:docMk/>
            <pc:sldMasterMk cId="1312181379" sldId="2147483853"/>
            <pc:sldLayoutMk cId="386405264" sldId="2147483850"/>
          </pc:sldLayoutMkLst>
        </pc:sldLayoutChg>
        <pc:sldLayoutChg chg="add del">
          <pc:chgData name="Shivraj Sharma" userId="e2ac9427-934a-4679-9d2a-b77fd6c0bbbc" providerId="ADAL" clId="{05D06424-3BA9-487C-9ED5-114FA529CB49}" dt="2023-07-29T04:12:48.917" v="6" actId="26606"/>
          <pc:sldLayoutMkLst>
            <pc:docMk/>
            <pc:sldMasterMk cId="1312181379" sldId="2147483853"/>
            <pc:sldLayoutMk cId="4289130550" sldId="2147483851"/>
          </pc:sldLayoutMkLst>
        </pc:sldLayoutChg>
        <pc:sldLayoutChg chg="add del">
          <pc:chgData name="Shivraj Sharma" userId="e2ac9427-934a-4679-9d2a-b77fd6c0bbbc" providerId="ADAL" clId="{05D06424-3BA9-487C-9ED5-114FA529CB49}" dt="2023-07-29T04:12:48.917" v="6" actId="26606"/>
          <pc:sldLayoutMkLst>
            <pc:docMk/>
            <pc:sldMasterMk cId="1312181379" sldId="2147483853"/>
            <pc:sldLayoutMk cId="983504296" sldId="2147483852"/>
          </pc:sldLayoutMkLst>
        </pc:sldLayoutChg>
      </pc:sldMaster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F2850D-AF27-408D-ADAD-18908699A0F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7A9E3BD-3A6E-499B-BA30-CB1A4F969923}">
      <dgm:prSet/>
      <dgm:spPr/>
      <dgm:t>
        <a:bodyPr/>
        <a:lstStyle/>
        <a:p>
          <a:r>
            <a:rPr lang="en-US" b="0" i="0"/>
            <a:t>Feature importances in machine learning refer to the process of determining and ranking the relative importance of each feature or variable used in a model for making predictions. </a:t>
          </a:r>
          <a:endParaRPr lang="en-US"/>
        </a:p>
      </dgm:t>
    </dgm:pt>
    <dgm:pt modelId="{0559680D-FDDD-49C0-B70B-E0D8CECF4082}" type="parTrans" cxnId="{5D2A69DC-9FF6-444D-B82F-2668DE8FDA5D}">
      <dgm:prSet/>
      <dgm:spPr/>
      <dgm:t>
        <a:bodyPr/>
        <a:lstStyle/>
        <a:p>
          <a:endParaRPr lang="en-US"/>
        </a:p>
      </dgm:t>
    </dgm:pt>
    <dgm:pt modelId="{1C7ECB89-A2E4-475A-9608-D917F53A5B70}" type="sibTrans" cxnId="{5D2A69DC-9FF6-444D-B82F-2668DE8FDA5D}">
      <dgm:prSet/>
      <dgm:spPr/>
      <dgm:t>
        <a:bodyPr/>
        <a:lstStyle/>
        <a:p>
          <a:endParaRPr lang="en-US"/>
        </a:p>
      </dgm:t>
    </dgm:pt>
    <dgm:pt modelId="{6475BD98-18AC-4E48-A3B7-22F2AEAC5C45}">
      <dgm:prSet/>
      <dgm:spPr/>
      <dgm:t>
        <a:bodyPr/>
        <a:lstStyle/>
        <a:p>
          <a:r>
            <a:rPr lang="en-US" b="0" i="0"/>
            <a:t>It is a crucial step in understanding the model's behavior, identifying key factors that influence its output, and gaining insights into the underlying problem.</a:t>
          </a:r>
          <a:endParaRPr lang="en-US"/>
        </a:p>
      </dgm:t>
    </dgm:pt>
    <dgm:pt modelId="{F982FB89-2931-4C2D-9E73-B91147748794}" type="parTrans" cxnId="{A39C31C6-E8CD-42BA-9F6A-36390A615C70}">
      <dgm:prSet/>
      <dgm:spPr/>
      <dgm:t>
        <a:bodyPr/>
        <a:lstStyle/>
        <a:p>
          <a:endParaRPr lang="en-US"/>
        </a:p>
      </dgm:t>
    </dgm:pt>
    <dgm:pt modelId="{68EB52E8-8901-4302-88D7-B90B0DC4A021}" type="sibTrans" cxnId="{A39C31C6-E8CD-42BA-9F6A-36390A615C70}">
      <dgm:prSet/>
      <dgm:spPr/>
      <dgm:t>
        <a:bodyPr/>
        <a:lstStyle/>
        <a:p>
          <a:endParaRPr lang="en-US"/>
        </a:p>
      </dgm:t>
    </dgm:pt>
    <dgm:pt modelId="{6F85EA0C-4837-4D91-941F-56A813D8F59B}">
      <dgm:prSet/>
      <dgm:spPr/>
      <dgm:t>
        <a:bodyPr/>
        <a:lstStyle/>
        <a:p>
          <a:r>
            <a:rPr lang="en-US" b="0" i="0"/>
            <a:t>There are various ways to compute feature importances, depending on the type of model used. Let's discuss some common methods</a:t>
          </a:r>
          <a:endParaRPr lang="en-US"/>
        </a:p>
      </dgm:t>
    </dgm:pt>
    <dgm:pt modelId="{75B3F743-4797-47FF-A2C9-0F43882F9A21}" type="parTrans" cxnId="{1FE012E5-391B-419C-829B-036E094F6C85}">
      <dgm:prSet/>
      <dgm:spPr/>
      <dgm:t>
        <a:bodyPr/>
        <a:lstStyle/>
        <a:p>
          <a:endParaRPr lang="en-US"/>
        </a:p>
      </dgm:t>
    </dgm:pt>
    <dgm:pt modelId="{6C35AE25-DD61-4244-903D-C0EB484D6BC9}" type="sibTrans" cxnId="{1FE012E5-391B-419C-829B-036E094F6C85}">
      <dgm:prSet/>
      <dgm:spPr/>
      <dgm:t>
        <a:bodyPr/>
        <a:lstStyle/>
        <a:p>
          <a:endParaRPr lang="en-US"/>
        </a:p>
      </dgm:t>
    </dgm:pt>
    <dgm:pt modelId="{9E766499-B839-4D5B-B681-B7F8157CDCD1}" type="pres">
      <dgm:prSet presAssocID="{F4F2850D-AF27-408D-ADAD-18908699A0F2}" presName="linear" presStyleCnt="0">
        <dgm:presLayoutVars>
          <dgm:animLvl val="lvl"/>
          <dgm:resizeHandles val="exact"/>
        </dgm:presLayoutVars>
      </dgm:prSet>
      <dgm:spPr/>
    </dgm:pt>
    <dgm:pt modelId="{F6F4DEBA-6A99-42D8-9D47-43FA68EA8CCB}" type="pres">
      <dgm:prSet presAssocID="{87A9E3BD-3A6E-499B-BA30-CB1A4F969923}" presName="parentText" presStyleLbl="node1" presStyleIdx="0" presStyleCnt="3">
        <dgm:presLayoutVars>
          <dgm:chMax val="0"/>
          <dgm:bulletEnabled val="1"/>
        </dgm:presLayoutVars>
      </dgm:prSet>
      <dgm:spPr/>
    </dgm:pt>
    <dgm:pt modelId="{9D8A812A-1EEA-458C-BEE8-4FB1BB794CF5}" type="pres">
      <dgm:prSet presAssocID="{1C7ECB89-A2E4-475A-9608-D917F53A5B70}" presName="spacer" presStyleCnt="0"/>
      <dgm:spPr/>
    </dgm:pt>
    <dgm:pt modelId="{C556D99E-6C44-4E23-937D-E6EF96C4213A}" type="pres">
      <dgm:prSet presAssocID="{6475BD98-18AC-4E48-A3B7-22F2AEAC5C45}" presName="parentText" presStyleLbl="node1" presStyleIdx="1" presStyleCnt="3">
        <dgm:presLayoutVars>
          <dgm:chMax val="0"/>
          <dgm:bulletEnabled val="1"/>
        </dgm:presLayoutVars>
      </dgm:prSet>
      <dgm:spPr/>
    </dgm:pt>
    <dgm:pt modelId="{76415F09-CCEC-475D-A0C3-B680F6CEDD97}" type="pres">
      <dgm:prSet presAssocID="{68EB52E8-8901-4302-88D7-B90B0DC4A021}" presName="spacer" presStyleCnt="0"/>
      <dgm:spPr/>
    </dgm:pt>
    <dgm:pt modelId="{D457759F-2E00-48F3-8726-06F6A0BF8446}" type="pres">
      <dgm:prSet presAssocID="{6F85EA0C-4837-4D91-941F-56A813D8F59B}" presName="parentText" presStyleLbl="node1" presStyleIdx="2" presStyleCnt="3">
        <dgm:presLayoutVars>
          <dgm:chMax val="0"/>
          <dgm:bulletEnabled val="1"/>
        </dgm:presLayoutVars>
      </dgm:prSet>
      <dgm:spPr/>
    </dgm:pt>
  </dgm:ptLst>
  <dgm:cxnLst>
    <dgm:cxn modelId="{BF25BB1A-B3EC-4FCF-9784-C577C3E1C712}" type="presOf" srcId="{6F85EA0C-4837-4D91-941F-56A813D8F59B}" destId="{D457759F-2E00-48F3-8726-06F6A0BF8446}" srcOrd="0" destOrd="0" presId="urn:microsoft.com/office/officeart/2005/8/layout/vList2"/>
    <dgm:cxn modelId="{0DFA5A81-E48A-49EA-9582-F99616D6DEE5}" type="presOf" srcId="{F4F2850D-AF27-408D-ADAD-18908699A0F2}" destId="{9E766499-B839-4D5B-B681-B7F8157CDCD1}" srcOrd="0" destOrd="0" presId="urn:microsoft.com/office/officeart/2005/8/layout/vList2"/>
    <dgm:cxn modelId="{92BB7B83-F859-46DA-A64A-15AB74A94ABA}" type="presOf" srcId="{87A9E3BD-3A6E-499B-BA30-CB1A4F969923}" destId="{F6F4DEBA-6A99-42D8-9D47-43FA68EA8CCB}" srcOrd="0" destOrd="0" presId="urn:microsoft.com/office/officeart/2005/8/layout/vList2"/>
    <dgm:cxn modelId="{A39C31C6-E8CD-42BA-9F6A-36390A615C70}" srcId="{F4F2850D-AF27-408D-ADAD-18908699A0F2}" destId="{6475BD98-18AC-4E48-A3B7-22F2AEAC5C45}" srcOrd="1" destOrd="0" parTransId="{F982FB89-2931-4C2D-9E73-B91147748794}" sibTransId="{68EB52E8-8901-4302-88D7-B90B0DC4A021}"/>
    <dgm:cxn modelId="{D29AB6D0-51BF-4810-935C-4121F7237790}" type="presOf" srcId="{6475BD98-18AC-4E48-A3B7-22F2AEAC5C45}" destId="{C556D99E-6C44-4E23-937D-E6EF96C4213A}" srcOrd="0" destOrd="0" presId="urn:microsoft.com/office/officeart/2005/8/layout/vList2"/>
    <dgm:cxn modelId="{5D2A69DC-9FF6-444D-B82F-2668DE8FDA5D}" srcId="{F4F2850D-AF27-408D-ADAD-18908699A0F2}" destId="{87A9E3BD-3A6E-499B-BA30-CB1A4F969923}" srcOrd="0" destOrd="0" parTransId="{0559680D-FDDD-49C0-B70B-E0D8CECF4082}" sibTransId="{1C7ECB89-A2E4-475A-9608-D917F53A5B70}"/>
    <dgm:cxn modelId="{1FE012E5-391B-419C-829B-036E094F6C85}" srcId="{F4F2850D-AF27-408D-ADAD-18908699A0F2}" destId="{6F85EA0C-4837-4D91-941F-56A813D8F59B}" srcOrd="2" destOrd="0" parTransId="{75B3F743-4797-47FF-A2C9-0F43882F9A21}" sibTransId="{6C35AE25-DD61-4244-903D-C0EB484D6BC9}"/>
    <dgm:cxn modelId="{5CD1FBC9-1FE5-463C-AD3E-A62C7734DA5F}" type="presParOf" srcId="{9E766499-B839-4D5B-B681-B7F8157CDCD1}" destId="{F6F4DEBA-6A99-42D8-9D47-43FA68EA8CCB}" srcOrd="0" destOrd="0" presId="urn:microsoft.com/office/officeart/2005/8/layout/vList2"/>
    <dgm:cxn modelId="{33562F20-6FFB-4B1D-822A-9E5C64771545}" type="presParOf" srcId="{9E766499-B839-4D5B-B681-B7F8157CDCD1}" destId="{9D8A812A-1EEA-458C-BEE8-4FB1BB794CF5}" srcOrd="1" destOrd="0" presId="urn:microsoft.com/office/officeart/2005/8/layout/vList2"/>
    <dgm:cxn modelId="{E882BEFD-C49D-4E7E-87EF-87F16B473989}" type="presParOf" srcId="{9E766499-B839-4D5B-B681-B7F8157CDCD1}" destId="{C556D99E-6C44-4E23-937D-E6EF96C4213A}" srcOrd="2" destOrd="0" presId="urn:microsoft.com/office/officeart/2005/8/layout/vList2"/>
    <dgm:cxn modelId="{08CEAC35-C71A-494B-8FCF-AB22083CA03E}" type="presParOf" srcId="{9E766499-B839-4D5B-B681-B7F8157CDCD1}" destId="{76415F09-CCEC-475D-A0C3-B680F6CEDD97}" srcOrd="3" destOrd="0" presId="urn:microsoft.com/office/officeart/2005/8/layout/vList2"/>
    <dgm:cxn modelId="{B6433932-43C4-4C8E-A8BF-A23D5D5F9EE1}" type="presParOf" srcId="{9E766499-B839-4D5B-B681-B7F8157CDCD1}" destId="{D457759F-2E00-48F3-8726-06F6A0BF844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6708F0-D4A2-470D-BB88-8E1DA3B747A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548374-0EE4-4725-9503-4120F89FF918}">
      <dgm:prSet/>
      <dgm:spPr/>
      <dgm:t>
        <a:bodyPr/>
        <a:lstStyle/>
        <a:p>
          <a:r>
            <a:rPr lang="en-US" b="0" i="0"/>
            <a:t>Decision trees and their ensemble variants, like Random Forest and Gradient Boosting, naturally provide feature importances. </a:t>
          </a:r>
          <a:endParaRPr lang="en-US"/>
        </a:p>
      </dgm:t>
    </dgm:pt>
    <dgm:pt modelId="{46654378-5243-4148-8580-DC5F1A7EAD3E}" type="parTrans" cxnId="{63B5E4D0-71AA-4ADF-A09E-F9A8DA9D01AA}">
      <dgm:prSet/>
      <dgm:spPr/>
      <dgm:t>
        <a:bodyPr/>
        <a:lstStyle/>
        <a:p>
          <a:endParaRPr lang="en-US"/>
        </a:p>
      </dgm:t>
    </dgm:pt>
    <dgm:pt modelId="{150F2837-884D-47B9-895B-67787E9CBD41}" type="sibTrans" cxnId="{63B5E4D0-71AA-4ADF-A09E-F9A8DA9D01AA}">
      <dgm:prSet/>
      <dgm:spPr/>
      <dgm:t>
        <a:bodyPr/>
        <a:lstStyle/>
        <a:p>
          <a:endParaRPr lang="en-US"/>
        </a:p>
      </dgm:t>
    </dgm:pt>
    <dgm:pt modelId="{280DD963-E439-49FE-9367-2CD09241BB68}">
      <dgm:prSet/>
      <dgm:spPr/>
      <dgm:t>
        <a:bodyPr/>
        <a:lstStyle/>
        <a:p>
          <a:r>
            <a:rPr lang="en-US" b="0" i="0"/>
            <a:t>These methods work by recursively splitting the data based on features, and during this process, they calculate how much each feature contributes to reducing impurity (e.g., Gini impurity or entropy) in the data. </a:t>
          </a:r>
          <a:endParaRPr lang="en-US"/>
        </a:p>
      </dgm:t>
    </dgm:pt>
    <dgm:pt modelId="{2B17B2BE-0A6D-478E-ACBA-2B0C57F06E74}" type="parTrans" cxnId="{69E51000-BB31-45BE-A0BD-71B4F3429FCF}">
      <dgm:prSet/>
      <dgm:spPr/>
      <dgm:t>
        <a:bodyPr/>
        <a:lstStyle/>
        <a:p>
          <a:endParaRPr lang="en-US"/>
        </a:p>
      </dgm:t>
    </dgm:pt>
    <dgm:pt modelId="{F420DE5C-94A1-420A-9EC9-D0871CA34C5F}" type="sibTrans" cxnId="{69E51000-BB31-45BE-A0BD-71B4F3429FCF}">
      <dgm:prSet/>
      <dgm:spPr/>
      <dgm:t>
        <a:bodyPr/>
        <a:lstStyle/>
        <a:p>
          <a:endParaRPr lang="en-US"/>
        </a:p>
      </dgm:t>
    </dgm:pt>
    <dgm:pt modelId="{B0E510C9-5948-4F90-ABEF-D56E17192C3D}">
      <dgm:prSet/>
      <dgm:spPr/>
      <dgm:t>
        <a:bodyPr/>
        <a:lstStyle/>
        <a:p>
          <a:r>
            <a:rPr lang="en-US" b="0" i="0"/>
            <a:t>The more a feature is used to split the data, and the higher the impurity reduction, the more important it is considered.</a:t>
          </a:r>
          <a:endParaRPr lang="en-US"/>
        </a:p>
      </dgm:t>
    </dgm:pt>
    <dgm:pt modelId="{29F12286-3E06-4865-A4F7-CB9464021CDD}" type="parTrans" cxnId="{028FF42E-6260-4E5B-8C34-16BC0C454147}">
      <dgm:prSet/>
      <dgm:spPr/>
      <dgm:t>
        <a:bodyPr/>
        <a:lstStyle/>
        <a:p>
          <a:endParaRPr lang="en-US"/>
        </a:p>
      </dgm:t>
    </dgm:pt>
    <dgm:pt modelId="{681757AF-890A-48FB-8252-18FCA08EAF6D}" type="sibTrans" cxnId="{028FF42E-6260-4E5B-8C34-16BC0C454147}">
      <dgm:prSet/>
      <dgm:spPr/>
      <dgm:t>
        <a:bodyPr/>
        <a:lstStyle/>
        <a:p>
          <a:endParaRPr lang="en-US"/>
        </a:p>
      </dgm:t>
    </dgm:pt>
    <dgm:pt modelId="{5310C8C8-31D0-473B-9FB9-ADBA8203E935}" type="pres">
      <dgm:prSet presAssocID="{7D6708F0-D4A2-470D-BB88-8E1DA3B747AF}" presName="root" presStyleCnt="0">
        <dgm:presLayoutVars>
          <dgm:dir/>
          <dgm:resizeHandles val="exact"/>
        </dgm:presLayoutVars>
      </dgm:prSet>
      <dgm:spPr/>
    </dgm:pt>
    <dgm:pt modelId="{AB071611-8BC3-4940-B3BA-E006D678D07C}" type="pres">
      <dgm:prSet presAssocID="{9E548374-0EE4-4725-9503-4120F89FF918}" presName="compNode" presStyleCnt="0"/>
      <dgm:spPr/>
    </dgm:pt>
    <dgm:pt modelId="{84833ED7-FA07-4A38-8F37-C0284C3FCF85}" type="pres">
      <dgm:prSet presAssocID="{9E548374-0EE4-4725-9503-4120F89FF918}" presName="bgRect" presStyleLbl="bgShp" presStyleIdx="0" presStyleCnt="3"/>
      <dgm:spPr/>
    </dgm:pt>
    <dgm:pt modelId="{A004A698-F0A4-4142-B3C4-5C487C224113}" type="pres">
      <dgm:prSet presAssocID="{9E548374-0EE4-4725-9503-4120F89FF91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est scene"/>
        </a:ext>
      </dgm:extLst>
    </dgm:pt>
    <dgm:pt modelId="{8307B100-11A3-4516-B371-009BA5182703}" type="pres">
      <dgm:prSet presAssocID="{9E548374-0EE4-4725-9503-4120F89FF918}" presName="spaceRect" presStyleCnt="0"/>
      <dgm:spPr/>
    </dgm:pt>
    <dgm:pt modelId="{28C231D3-A678-43D4-9F62-1672C8016258}" type="pres">
      <dgm:prSet presAssocID="{9E548374-0EE4-4725-9503-4120F89FF918}" presName="parTx" presStyleLbl="revTx" presStyleIdx="0" presStyleCnt="3">
        <dgm:presLayoutVars>
          <dgm:chMax val="0"/>
          <dgm:chPref val="0"/>
        </dgm:presLayoutVars>
      </dgm:prSet>
      <dgm:spPr/>
    </dgm:pt>
    <dgm:pt modelId="{6081549F-E912-47A3-AF40-4947F7444D9C}" type="pres">
      <dgm:prSet presAssocID="{150F2837-884D-47B9-895B-67787E9CBD41}" presName="sibTrans" presStyleCnt="0"/>
      <dgm:spPr/>
    </dgm:pt>
    <dgm:pt modelId="{65E0E882-23E6-4C2A-9161-DA0F9B802395}" type="pres">
      <dgm:prSet presAssocID="{280DD963-E439-49FE-9367-2CD09241BB68}" presName="compNode" presStyleCnt="0"/>
      <dgm:spPr/>
    </dgm:pt>
    <dgm:pt modelId="{A6537F69-CE29-4551-9F67-2F1ECA296AB2}" type="pres">
      <dgm:prSet presAssocID="{280DD963-E439-49FE-9367-2CD09241BB68}" presName="bgRect" presStyleLbl="bgShp" presStyleIdx="1" presStyleCnt="3"/>
      <dgm:spPr/>
    </dgm:pt>
    <dgm:pt modelId="{7DF373F0-0DB2-4C83-9D16-1B8791C1FF32}" type="pres">
      <dgm:prSet presAssocID="{280DD963-E439-49FE-9367-2CD09241BB6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746169ED-06C5-40E2-BD75-B8708ADA3A24}" type="pres">
      <dgm:prSet presAssocID="{280DD963-E439-49FE-9367-2CD09241BB68}" presName="spaceRect" presStyleCnt="0"/>
      <dgm:spPr/>
    </dgm:pt>
    <dgm:pt modelId="{7AE0C88A-804A-4F20-A830-943B94EE235B}" type="pres">
      <dgm:prSet presAssocID="{280DD963-E439-49FE-9367-2CD09241BB68}" presName="parTx" presStyleLbl="revTx" presStyleIdx="1" presStyleCnt="3">
        <dgm:presLayoutVars>
          <dgm:chMax val="0"/>
          <dgm:chPref val="0"/>
        </dgm:presLayoutVars>
      </dgm:prSet>
      <dgm:spPr/>
    </dgm:pt>
    <dgm:pt modelId="{917C2664-7E15-4AA5-AEBE-8C2C440699C9}" type="pres">
      <dgm:prSet presAssocID="{F420DE5C-94A1-420A-9EC9-D0871CA34C5F}" presName="sibTrans" presStyleCnt="0"/>
      <dgm:spPr/>
    </dgm:pt>
    <dgm:pt modelId="{836ED516-F9C3-49D5-8A86-D759CA4CB36E}" type="pres">
      <dgm:prSet presAssocID="{B0E510C9-5948-4F90-ABEF-D56E17192C3D}" presName="compNode" presStyleCnt="0"/>
      <dgm:spPr/>
    </dgm:pt>
    <dgm:pt modelId="{DD962DDD-F380-4B3D-A61E-C11BA6261017}" type="pres">
      <dgm:prSet presAssocID="{B0E510C9-5948-4F90-ABEF-D56E17192C3D}" presName="bgRect" presStyleLbl="bgShp" presStyleIdx="2" presStyleCnt="3"/>
      <dgm:spPr/>
    </dgm:pt>
    <dgm:pt modelId="{ED2F0968-7748-40CE-AEBD-0B72D75D9DA6}" type="pres">
      <dgm:prSet presAssocID="{B0E510C9-5948-4F90-ABEF-D56E17192C3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4EED17B8-9A9C-4265-B564-B5C179B440CD}" type="pres">
      <dgm:prSet presAssocID="{B0E510C9-5948-4F90-ABEF-D56E17192C3D}" presName="spaceRect" presStyleCnt="0"/>
      <dgm:spPr/>
    </dgm:pt>
    <dgm:pt modelId="{4896FA91-2CEC-4173-94CC-2F16EF490319}" type="pres">
      <dgm:prSet presAssocID="{B0E510C9-5948-4F90-ABEF-D56E17192C3D}" presName="parTx" presStyleLbl="revTx" presStyleIdx="2" presStyleCnt="3">
        <dgm:presLayoutVars>
          <dgm:chMax val="0"/>
          <dgm:chPref val="0"/>
        </dgm:presLayoutVars>
      </dgm:prSet>
      <dgm:spPr/>
    </dgm:pt>
  </dgm:ptLst>
  <dgm:cxnLst>
    <dgm:cxn modelId="{69E51000-BB31-45BE-A0BD-71B4F3429FCF}" srcId="{7D6708F0-D4A2-470D-BB88-8E1DA3B747AF}" destId="{280DD963-E439-49FE-9367-2CD09241BB68}" srcOrd="1" destOrd="0" parTransId="{2B17B2BE-0A6D-478E-ACBA-2B0C57F06E74}" sibTransId="{F420DE5C-94A1-420A-9EC9-D0871CA34C5F}"/>
    <dgm:cxn modelId="{028FF42E-6260-4E5B-8C34-16BC0C454147}" srcId="{7D6708F0-D4A2-470D-BB88-8E1DA3B747AF}" destId="{B0E510C9-5948-4F90-ABEF-D56E17192C3D}" srcOrd="2" destOrd="0" parTransId="{29F12286-3E06-4865-A4F7-CB9464021CDD}" sibTransId="{681757AF-890A-48FB-8252-18FCA08EAF6D}"/>
    <dgm:cxn modelId="{DA40655C-0A35-4BAD-A54E-79E34FC58666}" type="presOf" srcId="{9E548374-0EE4-4725-9503-4120F89FF918}" destId="{28C231D3-A678-43D4-9F62-1672C8016258}" srcOrd="0" destOrd="0" presId="urn:microsoft.com/office/officeart/2018/2/layout/IconVerticalSolidList"/>
    <dgm:cxn modelId="{FB66A87B-CF0B-42DF-9D47-1AE1CBE54B67}" type="presOf" srcId="{280DD963-E439-49FE-9367-2CD09241BB68}" destId="{7AE0C88A-804A-4F20-A830-943B94EE235B}" srcOrd="0" destOrd="0" presId="urn:microsoft.com/office/officeart/2018/2/layout/IconVerticalSolidList"/>
    <dgm:cxn modelId="{63B5E4D0-71AA-4ADF-A09E-F9A8DA9D01AA}" srcId="{7D6708F0-D4A2-470D-BB88-8E1DA3B747AF}" destId="{9E548374-0EE4-4725-9503-4120F89FF918}" srcOrd="0" destOrd="0" parTransId="{46654378-5243-4148-8580-DC5F1A7EAD3E}" sibTransId="{150F2837-884D-47B9-895B-67787E9CBD41}"/>
    <dgm:cxn modelId="{7E206CD8-E8A9-4051-8821-476787AC4660}" type="presOf" srcId="{B0E510C9-5948-4F90-ABEF-D56E17192C3D}" destId="{4896FA91-2CEC-4173-94CC-2F16EF490319}" srcOrd="0" destOrd="0" presId="urn:microsoft.com/office/officeart/2018/2/layout/IconVerticalSolidList"/>
    <dgm:cxn modelId="{06F89FF4-E3AE-45DB-80AD-4617FA1D2550}" type="presOf" srcId="{7D6708F0-D4A2-470D-BB88-8E1DA3B747AF}" destId="{5310C8C8-31D0-473B-9FB9-ADBA8203E935}" srcOrd="0" destOrd="0" presId="urn:microsoft.com/office/officeart/2018/2/layout/IconVerticalSolidList"/>
    <dgm:cxn modelId="{2CEED998-1283-427A-A42C-17F007BB3BAF}" type="presParOf" srcId="{5310C8C8-31D0-473B-9FB9-ADBA8203E935}" destId="{AB071611-8BC3-4940-B3BA-E006D678D07C}" srcOrd="0" destOrd="0" presId="urn:microsoft.com/office/officeart/2018/2/layout/IconVerticalSolidList"/>
    <dgm:cxn modelId="{10C20474-2DF6-405E-9904-C19194BE047B}" type="presParOf" srcId="{AB071611-8BC3-4940-B3BA-E006D678D07C}" destId="{84833ED7-FA07-4A38-8F37-C0284C3FCF85}" srcOrd="0" destOrd="0" presId="urn:microsoft.com/office/officeart/2018/2/layout/IconVerticalSolidList"/>
    <dgm:cxn modelId="{BC3C6C92-3AB9-4959-A10A-9D8D15273C74}" type="presParOf" srcId="{AB071611-8BC3-4940-B3BA-E006D678D07C}" destId="{A004A698-F0A4-4142-B3C4-5C487C224113}" srcOrd="1" destOrd="0" presId="urn:microsoft.com/office/officeart/2018/2/layout/IconVerticalSolidList"/>
    <dgm:cxn modelId="{8574B257-2545-4516-AB20-57F5043C2386}" type="presParOf" srcId="{AB071611-8BC3-4940-B3BA-E006D678D07C}" destId="{8307B100-11A3-4516-B371-009BA5182703}" srcOrd="2" destOrd="0" presId="urn:microsoft.com/office/officeart/2018/2/layout/IconVerticalSolidList"/>
    <dgm:cxn modelId="{2F1443E6-B8E2-4E9F-96C6-53B05D926D47}" type="presParOf" srcId="{AB071611-8BC3-4940-B3BA-E006D678D07C}" destId="{28C231D3-A678-43D4-9F62-1672C8016258}" srcOrd="3" destOrd="0" presId="urn:microsoft.com/office/officeart/2018/2/layout/IconVerticalSolidList"/>
    <dgm:cxn modelId="{2086A5EB-6B61-4498-84A8-A6CA6676667D}" type="presParOf" srcId="{5310C8C8-31D0-473B-9FB9-ADBA8203E935}" destId="{6081549F-E912-47A3-AF40-4947F7444D9C}" srcOrd="1" destOrd="0" presId="urn:microsoft.com/office/officeart/2018/2/layout/IconVerticalSolidList"/>
    <dgm:cxn modelId="{2A4182AB-3E60-4F4E-91AF-AA30A13D6B01}" type="presParOf" srcId="{5310C8C8-31D0-473B-9FB9-ADBA8203E935}" destId="{65E0E882-23E6-4C2A-9161-DA0F9B802395}" srcOrd="2" destOrd="0" presId="urn:microsoft.com/office/officeart/2018/2/layout/IconVerticalSolidList"/>
    <dgm:cxn modelId="{132D3662-A459-4D7E-A60C-BE8EDDFF1FB6}" type="presParOf" srcId="{65E0E882-23E6-4C2A-9161-DA0F9B802395}" destId="{A6537F69-CE29-4551-9F67-2F1ECA296AB2}" srcOrd="0" destOrd="0" presId="urn:microsoft.com/office/officeart/2018/2/layout/IconVerticalSolidList"/>
    <dgm:cxn modelId="{BA8FFF7A-BC73-434A-81BE-6DF3022F65E0}" type="presParOf" srcId="{65E0E882-23E6-4C2A-9161-DA0F9B802395}" destId="{7DF373F0-0DB2-4C83-9D16-1B8791C1FF32}" srcOrd="1" destOrd="0" presId="urn:microsoft.com/office/officeart/2018/2/layout/IconVerticalSolidList"/>
    <dgm:cxn modelId="{E06E350E-5614-41CD-B040-757734BD0913}" type="presParOf" srcId="{65E0E882-23E6-4C2A-9161-DA0F9B802395}" destId="{746169ED-06C5-40E2-BD75-B8708ADA3A24}" srcOrd="2" destOrd="0" presId="urn:microsoft.com/office/officeart/2018/2/layout/IconVerticalSolidList"/>
    <dgm:cxn modelId="{32BFBA56-CF05-40A4-93EA-E1F587101992}" type="presParOf" srcId="{65E0E882-23E6-4C2A-9161-DA0F9B802395}" destId="{7AE0C88A-804A-4F20-A830-943B94EE235B}" srcOrd="3" destOrd="0" presId="urn:microsoft.com/office/officeart/2018/2/layout/IconVerticalSolidList"/>
    <dgm:cxn modelId="{1ECA5496-218F-4001-8334-D89C95532AA1}" type="presParOf" srcId="{5310C8C8-31D0-473B-9FB9-ADBA8203E935}" destId="{917C2664-7E15-4AA5-AEBE-8C2C440699C9}" srcOrd="3" destOrd="0" presId="urn:microsoft.com/office/officeart/2018/2/layout/IconVerticalSolidList"/>
    <dgm:cxn modelId="{871B3685-4D4F-4CC3-BE24-49CCBD1757AE}" type="presParOf" srcId="{5310C8C8-31D0-473B-9FB9-ADBA8203E935}" destId="{836ED516-F9C3-49D5-8A86-D759CA4CB36E}" srcOrd="4" destOrd="0" presId="urn:microsoft.com/office/officeart/2018/2/layout/IconVerticalSolidList"/>
    <dgm:cxn modelId="{51BBD7F2-0F85-414B-8E97-00F400BD8243}" type="presParOf" srcId="{836ED516-F9C3-49D5-8A86-D759CA4CB36E}" destId="{DD962DDD-F380-4B3D-A61E-C11BA6261017}" srcOrd="0" destOrd="0" presId="urn:microsoft.com/office/officeart/2018/2/layout/IconVerticalSolidList"/>
    <dgm:cxn modelId="{C16383D1-171E-4B78-AF01-1792580F14B7}" type="presParOf" srcId="{836ED516-F9C3-49D5-8A86-D759CA4CB36E}" destId="{ED2F0968-7748-40CE-AEBD-0B72D75D9DA6}" srcOrd="1" destOrd="0" presId="urn:microsoft.com/office/officeart/2018/2/layout/IconVerticalSolidList"/>
    <dgm:cxn modelId="{0B9A6835-9CAA-403D-8263-558508B986F7}" type="presParOf" srcId="{836ED516-F9C3-49D5-8A86-D759CA4CB36E}" destId="{4EED17B8-9A9C-4265-B564-B5C179B440CD}" srcOrd="2" destOrd="0" presId="urn:microsoft.com/office/officeart/2018/2/layout/IconVerticalSolidList"/>
    <dgm:cxn modelId="{D2A8FA54-87C9-420A-8205-CEDDF1302245}" type="presParOf" srcId="{836ED516-F9C3-49D5-8A86-D759CA4CB36E}" destId="{4896FA91-2CEC-4173-94CC-2F16EF49031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169E7C-4CA3-479A-8116-64454A0F1589}" type="doc">
      <dgm:prSet loTypeId="urn:microsoft.com/office/officeart/2005/8/layout/process4" loCatId="process" qsTypeId="urn:microsoft.com/office/officeart/2005/8/quickstyle/simple1" qsCatId="simple" csTypeId="urn:microsoft.com/office/officeart/2005/8/colors/colorful5" csCatId="colorful"/>
      <dgm:spPr/>
      <dgm:t>
        <a:bodyPr/>
        <a:lstStyle/>
        <a:p>
          <a:endParaRPr lang="en-US"/>
        </a:p>
      </dgm:t>
    </dgm:pt>
    <dgm:pt modelId="{DB6C3141-4C27-4B07-846D-EBDFB3C3E6BD}">
      <dgm:prSet/>
      <dgm:spPr/>
      <dgm:t>
        <a:bodyPr/>
        <a:lstStyle/>
        <a:p>
          <a:r>
            <a:rPr lang="en-US" b="0" i="0"/>
            <a:t>In linear models like Linear Regression or Logistic Regression, the feature importances can be inferred directly from the coefficients assigned to each feature. </a:t>
          </a:r>
          <a:endParaRPr lang="en-US"/>
        </a:p>
      </dgm:t>
    </dgm:pt>
    <dgm:pt modelId="{955D9762-FB58-4C17-94C6-D7C9DEC3BDBA}" type="parTrans" cxnId="{D641CDBD-4AFE-48AA-9B0C-68DC2F6B8D2D}">
      <dgm:prSet/>
      <dgm:spPr/>
      <dgm:t>
        <a:bodyPr/>
        <a:lstStyle/>
        <a:p>
          <a:endParaRPr lang="en-US"/>
        </a:p>
      </dgm:t>
    </dgm:pt>
    <dgm:pt modelId="{7DA12FE4-6231-4299-8DE7-1620389F0925}" type="sibTrans" cxnId="{D641CDBD-4AFE-48AA-9B0C-68DC2F6B8D2D}">
      <dgm:prSet/>
      <dgm:spPr/>
      <dgm:t>
        <a:bodyPr/>
        <a:lstStyle/>
        <a:p>
          <a:endParaRPr lang="en-US"/>
        </a:p>
      </dgm:t>
    </dgm:pt>
    <dgm:pt modelId="{820B71DE-49DC-45E8-8B6B-09079E5BDE31}">
      <dgm:prSet/>
      <dgm:spPr/>
      <dgm:t>
        <a:bodyPr/>
        <a:lstStyle/>
        <a:p>
          <a:r>
            <a:rPr lang="en-US" b="0" i="0"/>
            <a:t>Larger absolute coefficients suggest a stronger impact on the target variable.</a:t>
          </a:r>
          <a:endParaRPr lang="en-US"/>
        </a:p>
      </dgm:t>
    </dgm:pt>
    <dgm:pt modelId="{2FC8A319-B206-4DC1-B03C-31F290C51761}" type="parTrans" cxnId="{0792C85D-9978-4687-B791-025B7DB2B4ED}">
      <dgm:prSet/>
      <dgm:spPr/>
      <dgm:t>
        <a:bodyPr/>
        <a:lstStyle/>
        <a:p>
          <a:endParaRPr lang="en-US"/>
        </a:p>
      </dgm:t>
    </dgm:pt>
    <dgm:pt modelId="{5DDE1AE8-FE0E-4CDB-B8BD-36BFA37E570B}" type="sibTrans" cxnId="{0792C85D-9978-4687-B791-025B7DB2B4ED}">
      <dgm:prSet/>
      <dgm:spPr/>
      <dgm:t>
        <a:bodyPr/>
        <a:lstStyle/>
        <a:p>
          <a:endParaRPr lang="en-US"/>
        </a:p>
      </dgm:t>
    </dgm:pt>
    <dgm:pt modelId="{B91605BA-9BAC-4E2C-BA64-F1BA081521AA}" type="pres">
      <dgm:prSet presAssocID="{9F169E7C-4CA3-479A-8116-64454A0F1589}" presName="Name0" presStyleCnt="0">
        <dgm:presLayoutVars>
          <dgm:dir/>
          <dgm:animLvl val="lvl"/>
          <dgm:resizeHandles val="exact"/>
        </dgm:presLayoutVars>
      </dgm:prSet>
      <dgm:spPr/>
    </dgm:pt>
    <dgm:pt modelId="{04108DCA-DA03-4412-81C6-516E4148E091}" type="pres">
      <dgm:prSet presAssocID="{820B71DE-49DC-45E8-8B6B-09079E5BDE31}" presName="boxAndChildren" presStyleCnt="0"/>
      <dgm:spPr/>
    </dgm:pt>
    <dgm:pt modelId="{2DE64409-12F6-4523-8DD1-7D2D08712992}" type="pres">
      <dgm:prSet presAssocID="{820B71DE-49DC-45E8-8B6B-09079E5BDE31}" presName="parentTextBox" presStyleLbl="node1" presStyleIdx="0" presStyleCnt="2"/>
      <dgm:spPr/>
    </dgm:pt>
    <dgm:pt modelId="{DFE10CCF-F4AF-4571-96F3-6FE4A7A11844}" type="pres">
      <dgm:prSet presAssocID="{7DA12FE4-6231-4299-8DE7-1620389F0925}" presName="sp" presStyleCnt="0"/>
      <dgm:spPr/>
    </dgm:pt>
    <dgm:pt modelId="{66AFEFBA-FE35-49F8-A599-8B055983440F}" type="pres">
      <dgm:prSet presAssocID="{DB6C3141-4C27-4B07-846D-EBDFB3C3E6BD}" presName="arrowAndChildren" presStyleCnt="0"/>
      <dgm:spPr/>
    </dgm:pt>
    <dgm:pt modelId="{E1035185-3332-43CD-BEBD-FEF929182A29}" type="pres">
      <dgm:prSet presAssocID="{DB6C3141-4C27-4B07-846D-EBDFB3C3E6BD}" presName="parentTextArrow" presStyleLbl="node1" presStyleIdx="1" presStyleCnt="2"/>
      <dgm:spPr/>
    </dgm:pt>
  </dgm:ptLst>
  <dgm:cxnLst>
    <dgm:cxn modelId="{0792C85D-9978-4687-B791-025B7DB2B4ED}" srcId="{9F169E7C-4CA3-479A-8116-64454A0F1589}" destId="{820B71DE-49DC-45E8-8B6B-09079E5BDE31}" srcOrd="1" destOrd="0" parTransId="{2FC8A319-B206-4DC1-B03C-31F290C51761}" sibTransId="{5DDE1AE8-FE0E-4CDB-B8BD-36BFA37E570B}"/>
    <dgm:cxn modelId="{DA6460A3-D7CD-40A1-B3E6-EB0699D0122F}" type="presOf" srcId="{DB6C3141-4C27-4B07-846D-EBDFB3C3E6BD}" destId="{E1035185-3332-43CD-BEBD-FEF929182A29}" srcOrd="0" destOrd="0" presId="urn:microsoft.com/office/officeart/2005/8/layout/process4"/>
    <dgm:cxn modelId="{00359FBD-79DE-4BC1-AC71-E84769223A4F}" type="presOf" srcId="{9F169E7C-4CA3-479A-8116-64454A0F1589}" destId="{B91605BA-9BAC-4E2C-BA64-F1BA081521AA}" srcOrd="0" destOrd="0" presId="urn:microsoft.com/office/officeart/2005/8/layout/process4"/>
    <dgm:cxn modelId="{D641CDBD-4AFE-48AA-9B0C-68DC2F6B8D2D}" srcId="{9F169E7C-4CA3-479A-8116-64454A0F1589}" destId="{DB6C3141-4C27-4B07-846D-EBDFB3C3E6BD}" srcOrd="0" destOrd="0" parTransId="{955D9762-FB58-4C17-94C6-D7C9DEC3BDBA}" sibTransId="{7DA12FE4-6231-4299-8DE7-1620389F0925}"/>
    <dgm:cxn modelId="{4BA5E6CB-DE02-4752-8696-36537E9A0363}" type="presOf" srcId="{820B71DE-49DC-45E8-8B6B-09079E5BDE31}" destId="{2DE64409-12F6-4523-8DD1-7D2D08712992}" srcOrd="0" destOrd="0" presId="urn:microsoft.com/office/officeart/2005/8/layout/process4"/>
    <dgm:cxn modelId="{35E5F320-03A3-4E23-A3DB-29B292FFABF6}" type="presParOf" srcId="{B91605BA-9BAC-4E2C-BA64-F1BA081521AA}" destId="{04108DCA-DA03-4412-81C6-516E4148E091}" srcOrd="0" destOrd="0" presId="urn:microsoft.com/office/officeart/2005/8/layout/process4"/>
    <dgm:cxn modelId="{3C569E23-88A5-482C-9AB2-CA226ED2068E}" type="presParOf" srcId="{04108DCA-DA03-4412-81C6-516E4148E091}" destId="{2DE64409-12F6-4523-8DD1-7D2D08712992}" srcOrd="0" destOrd="0" presId="urn:microsoft.com/office/officeart/2005/8/layout/process4"/>
    <dgm:cxn modelId="{FFC1BA6A-026A-4AF4-B42A-F28508C85A30}" type="presParOf" srcId="{B91605BA-9BAC-4E2C-BA64-F1BA081521AA}" destId="{DFE10CCF-F4AF-4571-96F3-6FE4A7A11844}" srcOrd="1" destOrd="0" presId="urn:microsoft.com/office/officeart/2005/8/layout/process4"/>
    <dgm:cxn modelId="{4B9EC6C3-C01A-4A77-9722-2D1C261695DB}" type="presParOf" srcId="{B91605BA-9BAC-4E2C-BA64-F1BA081521AA}" destId="{66AFEFBA-FE35-49F8-A599-8B055983440F}" srcOrd="2" destOrd="0" presId="urn:microsoft.com/office/officeart/2005/8/layout/process4"/>
    <dgm:cxn modelId="{BFEB8B28-241B-4C89-9742-F1DC61767C8B}" type="presParOf" srcId="{66AFEFBA-FE35-49F8-A599-8B055983440F}" destId="{E1035185-3332-43CD-BEBD-FEF929182A29}"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2C65A6-C543-4EE8-9BF9-ABEECB96E341}"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F2A8F386-4BEA-44B6-85FD-B30A4B721F1E}">
      <dgm:prSet/>
      <dgm:spPr/>
      <dgm:t>
        <a:bodyPr/>
        <a:lstStyle/>
        <a:p>
          <a:r>
            <a:rPr lang="en-US" b="0" i="0"/>
            <a:t>Permutation importance is a model-agnostic method that can be used with any type of model. It works by shuffling the values of a single feature in the test set, measuring the impact on the model's performance (e.g., accuracy or mean squared error). </a:t>
          </a:r>
          <a:endParaRPr lang="en-US"/>
        </a:p>
      </dgm:t>
    </dgm:pt>
    <dgm:pt modelId="{D6290911-25AA-43F6-94D0-01D24C3B29A8}" type="parTrans" cxnId="{5BB7129C-288F-4D85-A9E5-305AE147862D}">
      <dgm:prSet/>
      <dgm:spPr/>
      <dgm:t>
        <a:bodyPr/>
        <a:lstStyle/>
        <a:p>
          <a:endParaRPr lang="en-US"/>
        </a:p>
      </dgm:t>
    </dgm:pt>
    <dgm:pt modelId="{9F7B426E-A871-4B12-8289-ACE4551DC3B4}" type="sibTrans" cxnId="{5BB7129C-288F-4D85-A9E5-305AE147862D}">
      <dgm:prSet/>
      <dgm:spPr/>
      <dgm:t>
        <a:bodyPr/>
        <a:lstStyle/>
        <a:p>
          <a:endParaRPr lang="en-US"/>
        </a:p>
      </dgm:t>
    </dgm:pt>
    <dgm:pt modelId="{13C034BC-5C3D-4A56-8336-9A2875D2F60B}">
      <dgm:prSet/>
      <dgm:spPr/>
      <dgm:t>
        <a:bodyPr/>
        <a:lstStyle/>
        <a:p>
          <a:r>
            <a:rPr lang="en-US" b="0" i="0"/>
            <a:t>The larger the drop in performance, the more important the feature.</a:t>
          </a:r>
          <a:endParaRPr lang="en-US"/>
        </a:p>
      </dgm:t>
    </dgm:pt>
    <dgm:pt modelId="{A5EAC435-F4FE-4457-8174-06A4F25AF1D0}" type="parTrans" cxnId="{3DBC04F6-44DC-4917-8E97-276F1B740AE1}">
      <dgm:prSet/>
      <dgm:spPr/>
      <dgm:t>
        <a:bodyPr/>
        <a:lstStyle/>
        <a:p>
          <a:endParaRPr lang="en-US"/>
        </a:p>
      </dgm:t>
    </dgm:pt>
    <dgm:pt modelId="{DE963D34-7BF7-46DA-8022-0A6E2CBAE9C5}" type="sibTrans" cxnId="{3DBC04F6-44DC-4917-8E97-276F1B740AE1}">
      <dgm:prSet/>
      <dgm:spPr/>
      <dgm:t>
        <a:bodyPr/>
        <a:lstStyle/>
        <a:p>
          <a:endParaRPr lang="en-US"/>
        </a:p>
      </dgm:t>
    </dgm:pt>
    <dgm:pt modelId="{441ECA01-F61F-482C-A604-E8E956EA1FE2}" type="pres">
      <dgm:prSet presAssocID="{D02C65A6-C543-4EE8-9BF9-ABEECB96E341}" presName="outerComposite" presStyleCnt="0">
        <dgm:presLayoutVars>
          <dgm:chMax val="5"/>
          <dgm:dir/>
          <dgm:resizeHandles val="exact"/>
        </dgm:presLayoutVars>
      </dgm:prSet>
      <dgm:spPr/>
    </dgm:pt>
    <dgm:pt modelId="{2141FE62-5962-4107-8C84-788AACF363FF}" type="pres">
      <dgm:prSet presAssocID="{D02C65A6-C543-4EE8-9BF9-ABEECB96E341}" presName="dummyMaxCanvas" presStyleCnt="0">
        <dgm:presLayoutVars/>
      </dgm:prSet>
      <dgm:spPr/>
    </dgm:pt>
    <dgm:pt modelId="{3F050785-7371-4B5B-9CAA-6C82D3328ACA}" type="pres">
      <dgm:prSet presAssocID="{D02C65A6-C543-4EE8-9BF9-ABEECB96E341}" presName="TwoNodes_1" presStyleLbl="node1" presStyleIdx="0" presStyleCnt="2">
        <dgm:presLayoutVars>
          <dgm:bulletEnabled val="1"/>
        </dgm:presLayoutVars>
      </dgm:prSet>
      <dgm:spPr/>
    </dgm:pt>
    <dgm:pt modelId="{7029CDC7-65A8-4DB6-8316-47B112B6903D}" type="pres">
      <dgm:prSet presAssocID="{D02C65A6-C543-4EE8-9BF9-ABEECB96E341}" presName="TwoNodes_2" presStyleLbl="node1" presStyleIdx="1" presStyleCnt="2">
        <dgm:presLayoutVars>
          <dgm:bulletEnabled val="1"/>
        </dgm:presLayoutVars>
      </dgm:prSet>
      <dgm:spPr/>
    </dgm:pt>
    <dgm:pt modelId="{D84B90DA-1ED2-44ED-BA33-8CFC60B2F133}" type="pres">
      <dgm:prSet presAssocID="{D02C65A6-C543-4EE8-9BF9-ABEECB96E341}" presName="TwoConn_1-2" presStyleLbl="fgAccFollowNode1" presStyleIdx="0" presStyleCnt="1">
        <dgm:presLayoutVars>
          <dgm:bulletEnabled val="1"/>
        </dgm:presLayoutVars>
      </dgm:prSet>
      <dgm:spPr/>
    </dgm:pt>
    <dgm:pt modelId="{ECFE7906-E555-4074-8205-69AAA8F39F15}" type="pres">
      <dgm:prSet presAssocID="{D02C65A6-C543-4EE8-9BF9-ABEECB96E341}" presName="TwoNodes_1_text" presStyleLbl="node1" presStyleIdx="1" presStyleCnt="2">
        <dgm:presLayoutVars>
          <dgm:bulletEnabled val="1"/>
        </dgm:presLayoutVars>
      </dgm:prSet>
      <dgm:spPr/>
    </dgm:pt>
    <dgm:pt modelId="{F6FE903F-D841-4E39-9848-D795547EC261}" type="pres">
      <dgm:prSet presAssocID="{D02C65A6-C543-4EE8-9BF9-ABEECB96E341}" presName="TwoNodes_2_text" presStyleLbl="node1" presStyleIdx="1" presStyleCnt="2">
        <dgm:presLayoutVars>
          <dgm:bulletEnabled val="1"/>
        </dgm:presLayoutVars>
      </dgm:prSet>
      <dgm:spPr/>
    </dgm:pt>
  </dgm:ptLst>
  <dgm:cxnLst>
    <dgm:cxn modelId="{34AD7729-ADB7-4E6F-AF20-26AB991376B8}" type="presOf" srcId="{D02C65A6-C543-4EE8-9BF9-ABEECB96E341}" destId="{441ECA01-F61F-482C-A604-E8E956EA1FE2}" srcOrd="0" destOrd="0" presId="urn:microsoft.com/office/officeart/2005/8/layout/vProcess5"/>
    <dgm:cxn modelId="{0FE70D4A-C387-48F6-8859-284C67CA6920}" type="presOf" srcId="{13C034BC-5C3D-4A56-8336-9A2875D2F60B}" destId="{F6FE903F-D841-4E39-9848-D795547EC261}" srcOrd="1" destOrd="0" presId="urn:microsoft.com/office/officeart/2005/8/layout/vProcess5"/>
    <dgm:cxn modelId="{5BB7129C-288F-4D85-A9E5-305AE147862D}" srcId="{D02C65A6-C543-4EE8-9BF9-ABEECB96E341}" destId="{F2A8F386-4BEA-44B6-85FD-B30A4B721F1E}" srcOrd="0" destOrd="0" parTransId="{D6290911-25AA-43F6-94D0-01D24C3B29A8}" sibTransId="{9F7B426E-A871-4B12-8289-ACE4551DC3B4}"/>
    <dgm:cxn modelId="{96DEB2B1-8C3C-48FB-8CC3-D1B05D14D283}" type="presOf" srcId="{9F7B426E-A871-4B12-8289-ACE4551DC3B4}" destId="{D84B90DA-1ED2-44ED-BA33-8CFC60B2F133}" srcOrd="0" destOrd="0" presId="urn:microsoft.com/office/officeart/2005/8/layout/vProcess5"/>
    <dgm:cxn modelId="{E5F4B9D0-F6F3-46D2-A211-98C928DB30C5}" type="presOf" srcId="{F2A8F386-4BEA-44B6-85FD-B30A4B721F1E}" destId="{ECFE7906-E555-4074-8205-69AAA8F39F15}" srcOrd="1" destOrd="0" presId="urn:microsoft.com/office/officeart/2005/8/layout/vProcess5"/>
    <dgm:cxn modelId="{C383EADB-078D-4202-99DE-2D3E6A640C36}" type="presOf" srcId="{F2A8F386-4BEA-44B6-85FD-B30A4B721F1E}" destId="{3F050785-7371-4B5B-9CAA-6C82D3328ACA}" srcOrd="0" destOrd="0" presId="urn:microsoft.com/office/officeart/2005/8/layout/vProcess5"/>
    <dgm:cxn modelId="{95F89BF1-1D2A-4C50-828D-C39FFAD2974B}" type="presOf" srcId="{13C034BC-5C3D-4A56-8336-9A2875D2F60B}" destId="{7029CDC7-65A8-4DB6-8316-47B112B6903D}" srcOrd="0" destOrd="0" presId="urn:microsoft.com/office/officeart/2005/8/layout/vProcess5"/>
    <dgm:cxn modelId="{3DBC04F6-44DC-4917-8E97-276F1B740AE1}" srcId="{D02C65A6-C543-4EE8-9BF9-ABEECB96E341}" destId="{13C034BC-5C3D-4A56-8336-9A2875D2F60B}" srcOrd="1" destOrd="0" parTransId="{A5EAC435-F4FE-4457-8174-06A4F25AF1D0}" sibTransId="{DE963D34-7BF7-46DA-8022-0A6E2CBAE9C5}"/>
    <dgm:cxn modelId="{359C99E8-85B3-4403-9E45-65CFEF92FA93}" type="presParOf" srcId="{441ECA01-F61F-482C-A604-E8E956EA1FE2}" destId="{2141FE62-5962-4107-8C84-788AACF363FF}" srcOrd="0" destOrd="0" presId="urn:microsoft.com/office/officeart/2005/8/layout/vProcess5"/>
    <dgm:cxn modelId="{91D89C5B-6101-4453-AE53-F013906BF763}" type="presParOf" srcId="{441ECA01-F61F-482C-A604-E8E956EA1FE2}" destId="{3F050785-7371-4B5B-9CAA-6C82D3328ACA}" srcOrd="1" destOrd="0" presId="urn:microsoft.com/office/officeart/2005/8/layout/vProcess5"/>
    <dgm:cxn modelId="{E733FD4F-5BD2-4DE2-A439-1F5381283B97}" type="presParOf" srcId="{441ECA01-F61F-482C-A604-E8E956EA1FE2}" destId="{7029CDC7-65A8-4DB6-8316-47B112B6903D}" srcOrd="2" destOrd="0" presId="urn:microsoft.com/office/officeart/2005/8/layout/vProcess5"/>
    <dgm:cxn modelId="{902A86EA-09E1-4912-9069-CF5F7BE03300}" type="presParOf" srcId="{441ECA01-F61F-482C-A604-E8E956EA1FE2}" destId="{D84B90DA-1ED2-44ED-BA33-8CFC60B2F133}" srcOrd="3" destOrd="0" presId="urn:microsoft.com/office/officeart/2005/8/layout/vProcess5"/>
    <dgm:cxn modelId="{1AF1075F-ED39-4A3C-87C4-6AD8B2DCE83D}" type="presParOf" srcId="{441ECA01-F61F-482C-A604-E8E956EA1FE2}" destId="{ECFE7906-E555-4074-8205-69AAA8F39F15}" srcOrd="4" destOrd="0" presId="urn:microsoft.com/office/officeart/2005/8/layout/vProcess5"/>
    <dgm:cxn modelId="{8ED1FE83-540A-44D0-B506-24830216AAA6}" type="presParOf" srcId="{441ECA01-F61F-482C-A604-E8E956EA1FE2}" destId="{F6FE903F-D841-4E39-9848-D795547EC261}"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4DEBA-6A99-42D8-9D47-43FA68EA8CCB}">
      <dsp:nvSpPr>
        <dsp:cNvPr id="0" name=""/>
        <dsp:cNvSpPr/>
      </dsp:nvSpPr>
      <dsp:spPr>
        <a:xfrm>
          <a:off x="0" y="439417"/>
          <a:ext cx="6055450" cy="1544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Feature importances in machine learning refer to the process of determining and ranking the relative importance of each feature or variable used in a model for making predictions. </a:t>
          </a:r>
          <a:endParaRPr lang="en-US" sz="2200" kern="1200"/>
        </a:p>
      </dsp:txBody>
      <dsp:txXfrm>
        <a:off x="75391" y="514808"/>
        <a:ext cx="5904668" cy="1393618"/>
      </dsp:txXfrm>
    </dsp:sp>
    <dsp:sp modelId="{C556D99E-6C44-4E23-937D-E6EF96C4213A}">
      <dsp:nvSpPr>
        <dsp:cNvPr id="0" name=""/>
        <dsp:cNvSpPr/>
      </dsp:nvSpPr>
      <dsp:spPr>
        <a:xfrm>
          <a:off x="0" y="2047177"/>
          <a:ext cx="6055450" cy="1544400"/>
        </a:xfrm>
        <a:prstGeom prst="roundRect">
          <a:avLst/>
        </a:prstGeom>
        <a:solidFill>
          <a:schemeClr val="accent2">
            <a:hueOff val="-748449"/>
            <a:satOff val="-337"/>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It is a crucial step in understanding the model's behavior, identifying key factors that influence its output, and gaining insights into the underlying problem.</a:t>
          </a:r>
          <a:endParaRPr lang="en-US" sz="2200" kern="1200"/>
        </a:p>
      </dsp:txBody>
      <dsp:txXfrm>
        <a:off x="75391" y="2122568"/>
        <a:ext cx="5904668" cy="1393618"/>
      </dsp:txXfrm>
    </dsp:sp>
    <dsp:sp modelId="{D457759F-2E00-48F3-8726-06F6A0BF8446}">
      <dsp:nvSpPr>
        <dsp:cNvPr id="0" name=""/>
        <dsp:cNvSpPr/>
      </dsp:nvSpPr>
      <dsp:spPr>
        <a:xfrm>
          <a:off x="0" y="3654937"/>
          <a:ext cx="6055450" cy="1544400"/>
        </a:xfrm>
        <a:prstGeom prst="roundRect">
          <a:avLst/>
        </a:prstGeom>
        <a:solidFill>
          <a:schemeClr val="accent2">
            <a:hueOff val="-1496898"/>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There are various ways to compute feature importances, depending on the type of model used. Let's discuss some common methods</a:t>
          </a:r>
          <a:endParaRPr lang="en-US" sz="2200" kern="1200"/>
        </a:p>
      </dsp:txBody>
      <dsp:txXfrm>
        <a:off x="75391" y="3730328"/>
        <a:ext cx="5904668" cy="13936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833ED7-FA07-4A38-8F37-C0284C3FCF85}">
      <dsp:nvSpPr>
        <dsp:cNvPr id="0" name=""/>
        <dsp:cNvSpPr/>
      </dsp:nvSpPr>
      <dsp:spPr>
        <a:xfrm>
          <a:off x="0" y="498"/>
          <a:ext cx="9906000" cy="1166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04A698-F0A4-4142-B3C4-5C487C224113}">
      <dsp:nvSpPr>
        <dsp:cNvPr id="0" name=""/>
        <dsp:cNvSpPr/>
      </dsp:nvSpPr>
      <dsp:spPr>
        <a:xfrm>
          <a:off x="352721" y="262853"/>
          <a:ext cx="641312" cy="641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C231D3-A678-43D4-9F62-1672C8016258}">
      <dsp:nvSpPr>
        <dsp:cNvPr id="0" name=""/>
        <dsp:cNvSpPr/>
      </dsp:nvSpPr>
      <dsp:spPr>
        <a:xfrm>
          <a:off x="1346755" y="498"/>
          <a:ext cx="8559244" cy="1166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404" tIns="123404" rIns="123404" bIns="123404" numCol="1" spcCol="1270" anchor="ctr" anchorCtr="0">
          <a:noAutofit/>
        </a:bodyPr>
        <a:lstStyle/>
        <a:p>
          <a:pPr marL="0" lvl="0" indent="0" algn="l" defTabSz="889000">
            <a:lnSpc>
              <a:spcPct val="90000"/>
            </a:lnSpc>
            <a:spcBef>
              <a:spcPct val="0"/>
            </a:spcBef>
            <a:spcAft>
              <a:spcPct val="35000"/>
            </a:spcAft>
            <a:buNone/>
          </a:pPr>
          <a:r>
            <a:rPr lang="en-US" sz="2000" b="0" i="0" kern="1200"/>
            <a:t>Decision trees and their ensemble variants, like Random Forest and Gradient Boosting, naturally provide feature importances. </a:t>
          </a:r>
          <a:endParaRPr lang="en-US" sz="2000" kern="1200"/>
        </a:p>
      </dsp:txBody>
      <dsp:txXfrm>
        <a:off x="1346755" y="498"/>
        <a:ext cx="8559244" cy="1166022"/>
      </dsp:txXfrm>
    </dsp:sp>
    <dsp:sp modelId="{A6537F69-CE29-4551-9F67-2F1ECA296AB2}">
      <dsp:nvSpPr>
        <dsp:cNvPr id="0" name=""/>
        <dsp:cNvSpPr/>
      </dsp:nvSpPr>
      <dsp:spPr>
        <a:xfrm>
          <a:off x="0" y="1458026"/>
          <a:ext cx="9906000" cy="1166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F373F0-0DB2-4C83-9D16-1B8791C1FF32}">
      <dsp:nvSpPr>
        <dsp:cNvPr id="0" name=""/>
        <dsp:cNvSpPr/>
      </dsp:nvSpPr>
      <dsp:spPr>
        <a:xfrm>
          <a:off x="352721" y="1720381"/>
          <a:ext cx="641312" cy="641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E0C88A-804A-4F20-A830-943B94EE235B}">
      <dsp:nvSpPr>
        <dsp:cNvPr id="0" name=""/>
        <dsp:cNvSpPr/>
      </dsp:nvSpPr>
      <dsp:spPr>
        <a:xfrm>
          <a:off x="1346755" y="1458026"/>
          <a:ext cx="8559244" cy="1166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404" tIns="123404" rIns="123404" bIns="123404" numCol="1" spcCol="1270" anchor="ctr" anchorCtr="0">
          <a:noAutofit/>
        </a:bodyPr>
        <a:lstStyle/>
        <a:p>
          <a:pPr marL="0" lvl="0" indent="0" algn="l" defTabSz="889000">
            <a:lnSpc>
              <a:spcPct val="90000"/>
            </a:lnSpc>
            <a:spcBef>
              <a:spcPct val="0"/>
            </a:spcBef>
            <a:spcAft>
              <a:spcPct val="35000"/>
            </a:spcAft>
            <a:buNone/>
          </a:pPr>
          <a:r>
            <a:rPr lang="en-US" sz="2000" b="0" i="0" kern="1200"/>
            <a:t>These methods work by recursively splitting the data based on features, and during this process, they calculate how much each feature contributes to reducing impurity (e.g., Gini impurity or entropy) in the data. </a:t>
          </a:r>
          <a:endParaRPr lang="en-US" sz="2000" kern="1200"/>
        </a:p>
      </dsp:txBody>
      <dsp:txXfrm>
        <a:off x="1346755" y="1458026"/>
        <a:ext cx="8559244" cy="1166022"/>
      </dsp:txXfrm>
    </dsp:sp>
    <dsp:sp modelId="{DD962DDD-F380-4B3D-A61E-C11BA6261017}">
      <dsp:nvSpPr>
        <dsp:cNvPr id="0" name=""/>
        <dsp:cNvSpPr/>
      </dsp:nvSpPr>
      <dsp:spPr>
        <a:xfrm>
          <a:off x="0" y="2915554"/>
          <a:ext cx="9906000" cy="1166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2F0968-7748-40CE-AEBD-0B72D75D9DA6}">
      <dsp:nvSpPr>
        <dsp:cNvPr id="0" name=""/>
        <dsp:cNvSpPr/>
      </dsp:nvSpPr>
      <dsp:spPr>
        <a:xfrm>
          <a:off x="352721" y="3177909"/>
          <a:ext cx="641312" cy="641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96FA91-2CEC-4173-94CC-2F16EF490319}">
      <dsp:nvSpPr>
        <dsp:cNvPr id="0" name=""/>
        <dsp:cNvSpPr/>
      </dsp:nvSpPr>
      <dsp:spPr>
        <a:xfrm>
          <a:off x="1346755" y="2915554"/>
          <a:ext cx="8559244" cy="1166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404" tIns="123404" rIns="123404" bIns="123404" numCol="1" spcCol="1270" anchor="ctr" anchorCtr="0">
          <a:noAutofit/>
        </a:bodyPr>
        <a:lstStyle/>
        <a:p>
          <a:pPr marL="0" lvl="0" indent="0" algn="l" defTabSz="889000">
            <a:lnSpc>
              <a:spcPct val="90000"/>
            </a:lnSpc>
            <a:spcBef>
              <a:spcPct val="0"/>
            </a:spcBef>
            <a:spcAft>
              <a:spcPct val="35000"/>
            </a:spcAft>
            <a:buNone/>
          </a:pPr>
          <a:r>
            <a:rPr lang="en-US" sz="2000" b="0" i="0" kern="1200"/>
            <a:t>The more a feature is used to split the data, and the higher the impurity reduction, the more important it is considered.</a:t>
          </a:r>
          <a:endParaRPr lang="en-US" sz="2000" kern="1200"/>
        </a:p>
      </dsp:txBody>
      <dsp:txXfrm>
        <a:off x="1346755" y="2915554"/>
        <a:ext cx="8559244" cy="11660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64409-12F6-4523-8DD1-7D2D08712992}">
      <dsp:nvSpPr>
        <dsp:cNvPr id="0" name=""/>
        <dsp:cNvSpPr/>
      </dsp:nvSpPr>
      <dsp:spPr>
        <a:xfrm>
          <a:off x="0" y="2463748"/>
          <a:ext cx="9906000" cy="16164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b="0" i="0" kern="1200"/>
            <a:t>Larger absolute coefficients suggest a stronger impact on the target variable.</a:t>
          </a:r>
          <a:endParaRPr lang="en-US" sz="2900" kern="1200"/>
        </a:p>
      </dsp:txBody>
      <dsp:txXfrm>
        <a:off x="0" y="2463748"/>
        <a:ext cx="9906000" cy="1616485"/>
      </dsp:txXfrm>
    </dsp:sp>
    <dsp:sp modelId="{E1035185-3332-43CD-BEBD-FEF929182A29}">
      <dsp:nvSpPr>
        <dsp:cNvPr id="0" name=""/>
        <dsp:cNvSpPr/>
      </dsp:nvSpPr>
      <dsp:spPr>
        <a:xfrm rot="10800000">
          <a:off x="0" y="1840"/>
          <a:ext cx="9906000" cy="2486155"/>
        </a:xfrm>
        <a:prstGeom prst="upArrowCallout">
          <a:avLst/>
        </a:prstGeom>
        <a:solidFill>
          <a:schemeClr val="accent5">
            <a:hueOff val="-1518066"/>
            <a:satOff val="-10853"/>
            <a:lumOff val="-13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b="0" i="0" kern="1200"/>
            <a:t>In linear models like Linear Regression or Logistic Regression, the feature importances can be inferred directly from the coefficients assigned to each feature. </a:t>
          </a:r>
          <a:endParaRPr lang="en-US" sz="2900" kern="1200"/>
        </a:p>
      </dsp:txBody>
      <dsp:txXfrm rot="10800000">
        <a:off x="0" y="1840"/>
        <a:ext cx="9906000" cy="16154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050785-7371-4B5B-9CAA-6C82D3328ACA}">
      <dsp:nvSpPr>
        <dsp:cNvPr id="0" name=""/>
        <dsp:cNvSpPr/>
      </dsp:nvSpPr>
      <dsp:spPr>
        <a:xfrm>
          <a:off x="0" y="0"/>
          <a:ext cx="8420100" cy="183693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Permutation importance is a model-agnostic method that can be used with any type of model. It works by shuffling the values of a single feature in the test set, measuring the impact on the model's performance (e.g., accuracy or mean squared error). </a:t>
          </a:r>
          <a:endParaRPr lang="en-US" sz="2200" kern="1200"/>
        </a:p>
      </dsp:txBody>
      <dsp:txXfrm>
        <a:off x="53802" y="53802"/>
        <a:ext cx="6521485" cy="1729329"/>
      </dsp:txXfrm>
    </dsp:sp>
    <dsp:sp modelId="{7029CDC7-65A8-4DB6-8316-47B112B6903D}">
      <dsp:nvSpPr>
        <dsp:cNvPr id="0" name=""/>
        <dsp:cNvSpPr/>
      </dsp:nvSpPr>
      <dsp:spPr>
        <a:xfrm>
          <a:off x="1485899" y="2245141"/>
          <a:ext cx="8420100" cy="1836933"/>
        </a:xfrm>
        <a:prstGeom prst="roundRect">
          <a:avLst>
            <a:gd name="adj" fmla="val 10000"/>
          </a:avLst>
        </a:prstGeom>
        <a:solidFill>
          <a:schemeClr val="accent2">
            <a:hueOff val="-1496898"/>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The larger the drop in performance, the more important the feature.</a:t>
          </a:r>
          <a:endParaRPr lang="en-US" sz="2200" kern="1200"/>
        </a:p>
      </dsp:txBody>
      <dsp:txXfrm>
        <a:off x="1539701" y="2298943"/>
        <a:ext cx="5632589" cy="1729329"/>
      </dsp:txXfrm>
    </dsp:sp>
    <dsp:sp modelId="{D84B90DA-1ED2-44ED-BA33-8CFC60B2F133}">
      <dsp:nvSpPr>
        <dsp:cNvPr id="0" name=""/>
        <dsp:cNvSpPr/>
      </dsp:nvSpPr>
      <dsp:spPr>
        <a:xfrm>
          <a:off x="7226093" y="1444034"/>
          <a:ext cx="1194006" cy="119400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494744" y="1444034"/>
        <a:ext cx="656704" cy="8984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7/29/2023</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043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7/29/2023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534702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7/29/2023</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716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7/29/2023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798442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7/29/2023</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116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7/29/2023</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84437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7/29/2023</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762848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7/29/2023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32242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7/29/2023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3043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7/29/2023</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381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7/29/2023</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951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7/29/2023</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2661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Slide Background">
            <a:extLst>
              <a:ext uri="{FF2B5EF4-FFF2-40B4-BE49-F238E27FC236}">
                <a16:creationId xmlns:a16="http://schemas.microsoft.com/office/drawing/2014/main" id="{650F81D8-60BF-43DE-9145-74AB655E4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Financial graphs on a dark display">
            <a:extLst>
              <a:ext uri="{FF2B5EF4-FFF2-40B4-BE49-F238E27FC236}">
                <a16:creationId xmlns:a16="http://schemas.microsoft.com/office/drawing/2014/main" id="{03C537AC-011C-E874-B07B-987CEAC493AB}"/>
              </a:ext>
            </a:extLst>
          </p:cNvPr>
          <p:cNvPicPr>
            <a:picLocks noChangeAspect="1"/>
          </p:cNvPicPr>
          <p:nvPr/>
        </p:nvPicPr>
        <p:blipFill rotWithShape="1">
          <a:blip r:embed="rId2"/>
          <a:srcRect t="10000"/>
          <a:stretch/>
        </p:blipFill>
        <p:spPr>
          <a:xfrm>
            <a:off x="20" y="1"/>
            <a:ext cx="12191979" cy="6857998"/>
          </a:xfrm>
          <a:prstGeom prst="rect">
            <a:avLst/>
          </a:prstGeom>
          <a:effectLst>
            <a:outerShdw blurRad="596900" dist="330200" dir="8820000" sx="87000" sy="87000" algn="ctr" rotWithShape="0">
              <a:srgbClr val="000000">
                <a:alpha val="29000"/>
              </a:srgbClr>
            </a:outerShdw>
          </a:effectLst>
        </p:spPr>
      </p:pic>
      <p:sp>
        <p:nvSpPr>
          <p:cNvPr id="23" name="Rectangle 22">
            <a:extLst>
              <a:ext uri="{FF2B5EF4-FFF2-40B4-BE49-F238E27FC236}">
                <a16:creationId xmlns:a16="http://schemas.microsoft.com/office/drawing/2014/main" id="{095830D2-F2AE-4DD8-B586-89B097791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47BDDE-2A1A-457C-BEC0-E40FDB36CA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3712191"/>
            <a:ext cx="12192000" cy="3145807"/>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DB4D66-AC86-D1E7-7EFB-9C264C951F3F}"/>
              </a:ext>
            </a:extLst>
          </p:cNvPr>
          <p:cNvSpPr>
            <a:spLocks noGrp="1"/>
          </p:cNvSpPr>
          <p:nvPr>
            <p:ph type="ctrTitle"/>
          </p:nvPr>
        </p:nvSpPr>
        <p:spPr>
          <a:xfrm>
            <a:off x="589558" y="558413"/>
            <a:ext cx="5474257" cy="4725564"/>
          </a:xfrm>
        </p:spPr>
        <p:txBody>
          <a:bodyPr anchor="t">
            <a:normAutofit/>
          </a:bodyPr>
          <a:lstStyle/>
          <a:p>
            <a:r>
              <a:rPr lang="en-US" b="0" i="0" u="none" strike="noStrike">
                <a:solidFill>
                  <a:srgbClr val="FFFFFF"/>
                </a:solidFill>
                <a:effectLst/>
                <a:latin typeface="Calibri" panose="020F0502020204030204" pitchFamily="34" charset="0"/>
              </a:rPr>
              <a:t>Week 14 : Advanced Predictive Analytics</a:t>
            </a:r>
            <a:r>
              <a:rPr lang="en-US">
                <a:solidFill>
                  <a:srgbClr val="FFFFFF"/>
                </a:solidFill>
              </a:rPr>
              <a:t> </a:t>
            </a:r>
          </a:p>
        </p:txBody>
      </p:sp>
      <p:sp>
        <p:nvSpPr>
          <p:cNvPr id="3" name="Subtitle 2">
            <a:extLst>
              <a:ext uri="{FF2B5EF4-FFF2-40B4-BE49-F238E27FC236}">
                <a16:creationId xmlns:a16="http://schemas.microsoft.com/office/drawing/2014/main" id="{6CFAB164-E4DA-1833-1AE1-7D305C0513D4}"/>
              </a:ext>
            </a:extLst>
          </p:cNvPr>
          <p:cNvSpPr>
            <a:spLocks noGrp="1"/>
          </p:cNvSpPr>
          <p:nvPr>
            <p:ph type="subTitle" idx="1"/>
          </p:nvPr>
        </p:nvSpPr>
        <p:spPr>
          <a:xfrm>
            <a:off x="6469039" y="1661276"/>
            <a:ext cx="4755046" cy="3622700"/>
          </a:xfrm>
        </p:spPr>
        <p:txBody>
          <a:bodyPr anchor="b">
            <a:normAutofit/>
          </a:bodyPr>
          <a:lstStyle/>
          <a:p>
            <a:pPr algn="r"/>
            <a:r>
              <a:rPr lang="en-US" b="0" i="0" u="none" strike="noStrike">
                <a:solidFill>
                  <a:srgbClr val="FFFFFF"/>
                </a:solidFill>
                <a:effectLst/>
                <a:latin typeface="Calibri" panose="020F0502020204030204" pitchFamily="34" charset="0"/>
              </a:rPr>
              <a:t>Feature Importance </a:t>
            </a:r>
            <a:endParaRPr lang="en-US">
              <a:solidFill>
                <a:srgbClr val="FFFFFF"/>
              </a:solidFill>
            </a:endParaRPr>
          </a:p>
        </p:txBody>
      </p:sp>
      <p:sp useBgFill="1">
        <p:nvSpPr>
          <p:cNvPr id="27" name="Rectangle 26">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28481"/>
            <a:ext cx="12192000" cy="939092"/>
          </a:xfrm>
          <a:prstGeom prst="rect">
            <a:avLst/>
          </a:prstGeom>
          <a:ln>
            <a:noFill/>
          </a:ln>
          <a:effectLst>
            <a:outerShdw blurRad="203200" dist="101600" dir="1212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28">
            <a:extLst>
              <a:ext uri="{FF2B5EF4-FFF2-40B4-BE49-F238E27FC236}">
                <a16:creationId xmlns:a16="http://schemas.microsoft.com/office/drawing/2014/main" id="{DF9357EB-7D54-4539-B1CD-2F21C5F248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0725878" y="6088919"/>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010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165109B-7036-4613-93D4-579E77F6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35302B-1932-4F13-DFDD-B1B83F340EB1}"/>
              </a:ext>
            </a:extLst>
          </p:cNvPr>
          <p:cNvSpPr>
            <a:spLocks noGrp="1"/>
          </p:cNvSpPr>
          <p:nvPr>
            <p:ph type="title"/>
          </p:nvPr>
        </p:nvSpPr>
        <p:spPr>
          <a:xfrm>
            <a:off x="761802" y="858982"/>
            <a:ext cx="3451060" cy="5152933"/>
          </a:xfrm>
        </p:spPr>
        <p:txBody>
          <a:bodyPr>
            <a:normAutofit/>
          </a:bodyPr>
          <a:lstStyle/>
          <a:p>
            <a:r>
              <a:rPr lang="en-US" dirty="0"/>
              <a:t>What is Feature Importance?</a:t>
            </a:r>
          </a:p>
        </p:txBody>
      </p:sp>
      <p:sp useBgFill="1">
        <p:nvSpPr>
          <p:cNvPr id="11" name="Rectangle 10">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6707" y="0"/>
            <a:ext cx="7455294" cy="6858000"/>
          </a:xfrm>
          <a:prstGeom prst="rect">
            <a:avLst/>
          </a:prstGeom>
          <a:ln>
            <a:noFill/>
          </a:ln>
          <a:effectLst>
            <a:outerShdw blurRad="660400" dist="279400" dir="798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BBAF548-D046-F74E-16B1-93F770525257}"/>
              </a:ext>
            </a:extLst>
          </p:cNvPr>
          <p:cNvGraphicFramePr>
            <a:graphicFrameLocks noGrp="1"/>
          </p:cNvGraphicFramePr>
          <p:nvPr>
            <p:ph idx="1"/>
            <p:extLst>
              <p:ext uri="{D42A27DB-BD31-4B8C-83A1-F6EECF244321}">
                <p14:modId xmlns:p14="http://schemas.microsoft.com/office/powerpoint/2010/main" val="1034563514"/>
              </p:ext>
            </p:extLst>
          </p:nvPr>
        </p:nvGraphicFramePr>
        <p:xfrm>
          <a:off x="5088860" y="601324"/>
          <a:ext cx="6055450" cy="56387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8480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641378"/>
          </a:xfrm>
          <a:prstGeom prst="rect">
            <a:avLst/>
          </a:prstGeom>
          <a:ln>
            <a:noFill/>
          </a:ln>
          <a:effectLst>
            <a:outerShdw blurRad="114300" dist="63500" dir="546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51AD55-9C8E-08BD-D7CE-2BBA5EA03D85}"/>
              </a:ext>
            </a:extLst>
          </p:cNvPr>
          <p:cNvSpPr>
            <a:spLocks noGrp="1"/>
          </p:cNvSpPr>
          <p:nvPr>
            <p:ph type="title"/>
          </p:nvPr>
        </p:nvSpPr>
        <p:spPr>
          <a:xfrm>
            <a:off x="761801" y="296712"/>
            <a:ext cx="9906199" cy="1157242"/>
          </a:xfrm>
        </p:spPr>
        <p:txBody>
          <a:bodyPr>
            <a:normAutofit/>
          </a:bodyPr>
          <a:lstStyle/>
          <a:p>
            <a:pPr algn="ctr">
              <a:lnSpc>
                <a:spcPct val="90000"/>
              </a:lnSpc>
            </a:pPr>
            <a:r>
              <a:rPr lang="en-US" sz="3700" b="1" i="0" dirty="0">
                <a:effectLst/>
                <a:latin typeface="Söhne"/>
              </a:rPr>
              <a:t>Decision Trees and Ensembles </a:t>
            </a:r>
            <a:br>
              <a:rPr lang="en-US" sz="3700" b="1" i="0" dirty="0">
                <a:effectLst/>
                <a:latin typeface="Söhne"/>
              </a:rPr>
            </a:br>
            <a:r>
              <a:rPr lang="en-US" sz="3700" b="1" i="0" dirty="0">
                <a:effectLst/>
                <a:latin typeface="Söhne"/>
              </a:rPr>
              <a:t>(Random Forest, Gradient Boosting)</a:t>
            </a:r>
            <a:r>
              <a:rPr lang="en-US" sz="3700" b="0" i="0" dirty="0">
                <a:effectLst/>
                <a:latin typeface="Söhne"/>
              </a:rPr>
              <a:t>:</a:t>
            </a:r>
            <a:endParaRPr lang="en-US" sz="3700" dirty="0"/>
          </a:p>
        </p:txBody>
      </p:sp>
      <p:cxnSp>
        <p:nvCxnSpPr>
          <p:cNvPr id="13"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EE5BBB1-8F90-22F1-0389-2BA9A46CCFC3}"/>
              </a:ext>
            </a:extLst>
          </p:cNvPr>
          <p:cNvGraphicFramePr>
            <a:graphicFrameLocks noGrp="1"/>
          </p:cNvGraphicFramePr>
          <p:nvPr>
            <p:ph idx="1"/>
            <p:extLst>
              <p:ext uri="{D42A27DB-BD31-4B8C-83A1-F6EECF244321}">
                <p14:modId xmlns:p14="http://schemas.microsoft.com/office/powerpoint/2010/main" val="2251375434"/>
              </p:ext>
            </p:extLst>
          </p:nvPr>
        </p:nvGraphicFramePr>
        <p:xfrm>
          <a:off x="762000" y="1929788"/>
          <a:ext cx="9906000" cy="4082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0013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641378"/>
          </a:xfrm>
          <a:prstGeom prst="rect">
            <a:avLst/>
          </a:prstGeom>
          <a:ln>
            <a:noFill/>
          </a:ln>
          <a:effectLst>
            <a:outerShdw blurRad="114300" dist="63500" dir="546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353E3F-3409-20DA-D877-E3E58539DCDC}"/>
              </a:ext>
            </a:extLst>
          </p:cNvPr>
          <p:cNvSpPr>
            <a:spLocks noGrp="1"/>
          </p:cNvSpPr>
          <p:nvPr>
            <p:ph type="title"/>
          </p:nvPr>
        </p:nvSpPr>
        <p:spPr>
          <a:xfrm>
            <a:off x="761801" y="296712"/>
            <a:ext cx="9906199" cy="1157242"/>
          </a:xfrm>
        </p:spPr>
        <p:txBody>
          <a:bodyPr>
            <a:normAutofit/>
          </a:bodyPr>
          <a:lstStyle/>
          <a:p>
            <a:pPr algn="ctr"/>
            <a:r>
              <a:rPr lang="en-US" b="1" i="0" dirty="0">
                <a:effectLst/>
                <a:latin typeface="Söhne"/>
              </a:rPr>
              <a:t>Coefficients in Linear Models</a:t>
            </a:r>
            <a:r>
              <a:rPr lang="en-US" b="0" i="0">
                <a:effectLst/>
                <a:latin typeface="Söhne"/>
              </a:rPr>
              <a:t>:</a:t>
            </a:r>
            <a:endParaRPr lang="en-US"/>
          </a:p>
        </p:txBody>
      </p:sp>
      <p:cxnSp>
        <p:nvCxnSpPr>
          <p:cNvPr id="13"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7523049-406A-8EAD-1DBE-77759EF765AB}"/>
              </a:ext>
            </a:extLst>
          </p:cNvPr>
          <p:cNvGraphicFramePr>
            <a:graphicFrameLocks noGrp="1"/>
          </p:cNvGraphicFramePr>
          <p:nvPr>
            <p:ph idx="1"/>
            <p:extLst>
              <p:ext uri="{D42A27DB-BD31-4B8C-83A1-F6EECF244321}">
                <p14:modId xmlns:p14="http://schemas.microsoft.com/office/powerpoint/2010/main" val="2359764974"/>
              </p:ext>
            </p:extLst>
          </p:nvPr>
        </p:nvGraphicFramePr>
        <p:xfrm>
          <a:off x="762000" y="1929788"/>
          <a:ext cx="9906000" cy="4082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389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641378"/>
          </a:xfrm>
          <a:prstGeom prst="rect">
            <a:avLst/>
          </a:prstGeom>
          <a:ln>
            <a:noFill/>
          </a:ln>
          <a:effectLst>
            <a:outerShdw blurRad="114300" dist="63500" dir="546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E441DC-B49B-F03B-9126-F06A09D2B9D6}"/>
              </a:ext>
            </a:extLst>
          </p:cNvPr>
          <p:cNvSpPr>
            <a:spLocks noGrp="1"/>
          </p:cNvSpPr>
          <p:nvPr>
            <p:ph type="title"/>
          </p:nvPr>
        </p:nvSpPr>
        <p:spPr>
          <a:xfrm>
            <a:off x="761801" y="296712"/>
            <a:ext cx="9906199" cy="1157242"/>
          </a:xfrm>
        </p:spPr>
        <p:txBody>
          <a:bodyPr>
            <a:normAutofit/>
          </a:bodyPr>
          <a:lstStyle/>
          <a:p>
            <a:pPr algn="ctr"/>
            <a:r>
              <a:rPr lang="en-US" b="1" i="0">
                <a:effectLst/>
                <a:latin typeface="Söhne"/>
              </a:rPr>
              <a:t>Permutation Importance</a:t>
            </a:r>
            <a:r>
              <a:rPr lang="en-US" b="0" i="0">
                <a:effectLst/>
                <a:latin typeface="Söhne"/>
              </a:rPr>
              <a:t>:</a:t>
            </a:r>
            <a:endParaRPr lang="en-US"/>
          </a:p>
        </p:txBody>
      </p:sp>
      <p:cxnSp>
        <p:nvCxnSpPr>
          <p:cNvPr id="17"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8" name="Content Placeholder 2">
            <a:extLst>
              <a:ext uri="{FF2B5EF4-FFF2-40B4-BE49-F238E27FC236}">
                <a16:creationId xmlns:a16="http://schemas.microsoft.com/office/drawing/2014/main" id="{53C64BEA-1CBF-043A-9217-448EDE604A50}"/>
              </a:ext>
            </a:extLst>
          </p:cNvPr>
          <p:cNvGraphicFramePr>
            <a:graphicFrameLocks noGrp="1"/>
          </p:cNvGraphicFramePr>
          <p:nvPr>
            <p:ph idx="1"/>
            <p:extLst>
              <p:ext uri="{D42A27DB-BD31-4B8C-83A1-F6EECF244321}">
                <p14:modId xmlns:p14="http://schemas.microsoft.com/office/powerpoint/2010/main" val="3025252735"/>
              </p:ext>
            </p:extLst>
          </p:nvPr>
        </p:nvGraphicFramePr>
        <p:xfrm>
          <a:off x="762000" y="1929788"/>
          <a:ext cx="9906000" cy="4082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1293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a:extLst>
              <a:ext uri="{FF2B5EF4-FFF2-40B4-BE49-F238E27FC236}">
                <a16:creationId xmlns:a16="http://schemas.microsoft.com/office/drawing/2014/main" id="{FF94087D-5ED6-4AF0-86E3-306941D95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nt">
            <a:extLst>
              <a:ext uri="{FF2B5EF4-FFF2-40B4-BE49-F238E27FC236}">
                <a16:creationId xmlns:a16="http://schemas.microsoft.com/office/drawing/2014/main" id="{94457FD7-1B48-485E-863C-CEF6CB9F1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2000"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BD3B9541-007D-40EC-AD1F-635901243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1" cy="3583766"/>
          </a:xfrm>
          <a:prstGeom prst="rect">
            <a:avLst/>
          </a:prstGeom>
          <a:solidFill>
            <a:schemeClr val="bg1"/>
          </a:solidFill>
          <a:ln>
            <a:noFill/>
          </a:ln>
          <a:effectLst>
            <a:outerShdw blurRad="381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BF126C-BB26-4EA8-587B-F26C91CB6A91}"/>
              </a:ext>
            </a:extLst>
          </p:cNvPr>
          <p:cNvSpPr>
            <a:spLocks noGrp="1"/>
          </p:cNvSpPr>
          <p:nvPr>
            <p:ph type="title"/>
          </p:nvPr>
        </p:nvSpPr>
        <p:spPr>
          <a:xfrm>
            <a:off x="761801" y="956281"/>
            <a:ext cx="9906799" cy="2010284"/>
          </a:xfrm>
        </p:spPr>
        <p:txBody>
          <a:bodyPr anchor="b">
            <a:normAutofit/>
          </a:bodyPr>
          <a:lstStyle/>
          <a:p>
            <a:r>
              <a:rPr lang="en-US" b="1" i="0" dirty="0">
                <a:effectLst/>
                <a:latin typeface="Söhne"/>
              </a:rPr>
              <a:t>SHAP (</a:t>
            </a:r>
            <a:r>
              <a:rPr lang="en-US" b="1" i="0" dirty="0" err="1">
                <a:effectLst/>
                <a:latin typeface="Söhne"/>
              </a:rPr>
              <a:t>SHapley</a:t>
            </a:r>
            <a:r>
              <a:rPr lang="en-US" b="1" i="0" dirty="0">
                <a:effectLst/>
                <a:latin typeface="Söhne"/>
              </a:rPr>
              <a:t> Additive </a:t>
            </a:r>
            <a:r>
              <a:rPr lang="en-US" b="1" i="0" dirty="0" err="1">
                <a:effectLst/>
                <a:latin typeface="Söhne"/>
              </a:rPr>
              <a:t>exPlanations</a:t>
            </a:r>
            <a:r>
              <a:rPr lang="en-US" b="1" i="0" dirty="0">
                <a:effectLst/>
                <a:latin typeface="Söhne"/>
              </a:rPr>
              <a:t>)</a:t>
            </a:r>
            <a:r>
              <a:rPr lang="en-US" b="0" i="0">
                <a:effectLst/>
                <a:latin typeface="Söhne"/>
              </a:rPr>
              <a:t>:</a:t>
            </a:r>
            <a:endParaRPr lang="en-US" dirty="0"/>
          </a:p>
        </p:txBody>
      </p:sp>
      <p:sp>
        <p:nvSpPr>
          <p:cNvPr id="3" name="Content Placeholder 2">
            <a:extLst>
              <a:ext uri="{FF2B5EF4-FFF2-40B4-BE49-F238E27FC236}">
                <a16:creationId xmlns:a16="http://schemas.microsoft.com/office/drawing/2014/main" id="{2E4E5B46-7421-8DF1-FCAC-F2E1E022A0FE}"/>
              </a:ext>
            </a:extLst>
          </p:cNvPr>
          <p:cNvSpPr>
            <a:spLocks noGrp="1"/>
          </p:cNvSpPr>
          <p:nvPr>
            <p:ph idx="1"/>
          </p:nvPr>
        </p:nvSpPr>
        <p:spPr>
          <a:xfrm>
            <a:off x="761802" y="3825548"/>
            <a:ext cx="8933630" cy="2414531"/>
          </a:xfrm>
        </p:spPr>
        <p:txBody>
          <a:bodyPr anchor="t">
            <a:normAutofit/>
          </a:bodyPr>
          <a:lstStyle/>
          <a:p>
            <a:r>
              <a:rPr lang="en-US" b="0" i="0">
                <a:effectLst/>
                <a:latin typeface="Söhne"/>
              </a:rPr>
              <a:t>SHAP values are a concept from cooperative game theory applied to feature attribution. They provide a unified way to explain the output of any machine learning model by assigning each feature an importance value based on its contribution to the prediction. SHAP values satisfy desirable properties like consistency, meaning that the feature </a:t>
            </a:r>
            <a:r>
              <a:rPr lang="en-US" b="0" i="0" err="1">
                <a:effectLst/>
                <a:latin typeface="Söhne"/>
              </a:rPr>
              <a:t>importances</a:t>
            </a:r>
            <a:r>
              <a:rPr lang="en-US" b="0" i="0">
                <a:effectLst/>
                <a:latin typeface="Söhne"/>
              </a:rPr>
              <a:t> add up to the prediction for each instance.</a:t>
            </a:r>
            <a:endParaRPr lang="en-US" dirty="0"/>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876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a:extLst>
              <a:ext uri="{FF2B5EF4-FFF2-40B4-BE49-F238E27FC236}">
                <a16:creationId xmlns:a16="http://schemas.microsoft.com/office/drawing/2014/main" id="{37CFBADB-6B9A-4FC9-992B-80E06E885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F55C4355-A815-4111-AD5F-EA3D520B6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144310" cy="2544415"/>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28F58B-1B4E-8A77-39A5-5C270E298F37}"/>
              </a:ext>
            </a:extLst>
          </p:cNvPr>
          <p:cNvSpPr>
            <a:spLocks noGrp="1"/>
          </p:cNvSpPr>
          <p:nvPr>
            <p:ph type="title"/>
          </p:nvPr>
        </p:nvSpPr>
        <p:spPr>
          <a:xfrm>
            <a:off x="761801" y="858982"/>
            <a:ext cx="9589765" cy="1432273"/>
          </a:xfrm>
        </p:spPr>
        <p:txBody>
          <a:bodyPr>
            <a:normAutofit/>
          </a:bodyPr>
          <a:lstStyle/>
          <a:p>
            <a:r>
              <a:rPr lang="en-US" b="1" i="0" dirty="0">
                <a:effectLst/>
                <a:latin typeface="Söhne"/>
              </a:rPr>
              <a:t>LASSO Regression</a:t>
            </a:r>
            <a:r>
              <a:rPr lang="en-US" b="0" i="0">
                <a:effectLst/>
                <a:latin typeface="Söhne"/>
              </a:rPr>
              <a:t>:</a:t>
            </a:r>
            <a:endParaRPr lang="en-US" dirty="0"/>
          </a:p>
        </p:txBody>
      </p:sp>
      <p:sp>
        <p:nvSpPr>
          <p:cNvPr id="3" name="Content Placeholder 2">
            <a:extLst>
              <a:ext uri="{FF2B5EF4-FFF2-40B4-BE49-F238E27FC236}">
                <a16:creationId xmlns:a16="http://schemas.microsoft.com/office/drawing/2014/main" id="{E3CBE150-92A1-88C0-2D5D-8413A0218BD6}"/>
              </a:ext>
            </a:extLst>
          </p:cNvPr>
          <p:cNvSpPr>
            <a:spLocks noGrp="1"/>
          </p:cNvSpPr>
          <p:nvPr>
            <p:ph idx="1"/>
          </p:nvPr>
        </p:nvSpPr>
        <p:spPr>
          <a:xfrm>
            <a:off x="761800" y="2980525"/>
            <a:ext cx="9590349" cy="3031390"/>
          </a:xfrm>
        </p:spPr>
        <p:txBody>
          <a:bodyPr>
            <a:normAutofit/>
          </a:bodyPr>
          <a:lstStyle/>
          <a:p>
            <a:r>
              <a:rPr lang="en-US" b="0" i="0">
                <a:effectLst/>
                <a:latin typeface="Söhne"/>
              </a:rPr>
              <a:t>LASSO (Least Absolute Shrinkage and Selection Operator) is a linear regression technique that includes a penalty term to enforce sparsity in the model. As a result, it can lead to some features being assigned zero coefficients, effectively removing them from the model. The non-zero coefficients indicate important features.</a:t>
            </a:r>
            <a:endParaRPr lang="en-US" dirty="0"/>
          </a:p>
        </p:txBody>
      </p:sp>
      <p:cxnSp>
        <p:nvCxnSpPr>
          <p:cNvPr id="14" name="Straight Connector 13">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590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a:extLst>
              <a:ext uri="{FF2B5EF4-FFF2-40B4-BE49-F238E27FC236}">
                <a16:creationId xmlns:a16="http://schemas.microsoft.com/office/drawing/2014/main" id="{413C739D-903B-4C3A-8CD8-B5F604D96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E70330-B618-686F-4028-F3E19F09BA7E}"/>
              </a:ext>
            </a:extLst>
          </p:cNvPr>
          <p:cNvSpPr>
            <a:spLocks noGrp="1"/>
          </p:cNvSpPr>
          <p:nvPr>
            <p:ph type="title"/>
          </p:nvPr>
        </p:nvSpPr>
        <p:spPr>
          <a:xfrm>
            <a:off x="761802" y="709938"/>
            <a:ext cx="4826830" cy="5530141"/>
          </a:xfrm>
        </p:spPr>
        <p:txBody>
          <a:bodyPr>
            <a:normAutofit/>
          </a:bodyPr>
          <a:lstStyle/>
          <a:p>
            <a:r>
              <a:rPr lang="en-US" b="1" i="0" dirty="0">
                <a:effectLst/>
                <a:latin typeface="Söhne"/>
              </a:rPr>
              <a:t>Recursive Feature Elimination (RFE)</a:t>
            </a:r>
            <a:r>
              <a:rPr lang="en-US" b="0" i="0">
                <a:effectLst/>
                <a:latin typeface="Söhne"/>
              </a:rPr>
              <a:t>:</a:t>
            </a:r>
            <a:endParaRPr lang="en-US" dirty="0"/>
          </a:p>
        </p:txBody>
      </p:sp>
      <p:sp useBgFill="1">
        <p:nvSpPr>
          <p:cNvPr id="10" name="Rectangle 9">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14433" y="0"/>
            <a:ext cx="4826830" cy="6858000"/>
          </a:xfrm>
          <a:prstGeom prst="rect">
            <a:avLst/>
          </a:prstGeom>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8A0A91-C28D-78D5-87B0-4BE777D92E83}"/>
              </a:ext>
            </a:extLst>
          </p:cNvPr>
          <p:cNvSpPr>
            <a:spLocks noGrp="1"/>
          </p:cNvSpPr>
          <p:nvPr>
            <p:ph idx="1"/>
          </p:nvPr>
        </p:nvSpPr>
        <p:spPr>
          <a:xfrm>
            <a:off x="6690455" y="709938"/>
            <a:ext cx="4016057" cy="5530141"/>
          </a:xfrm>
        </p:spPr>
        <p:txBody>
          <a:bodyPr anchor="ctr">
            <a:normAutofit/>
          </a:bodyPr>
          <a:lstStyle/>
          <a:p>
            <a:r>
              <a:rPr lang="en-US" b="0" i="0">
                <a:effectLst/>
                <a:latin typeface="Söhne"/>
              </a:rPr>
              <a:t>RFE is an iterative method used with models that have a built-in way to rank features (e.g., linear models). It works by recursively fitting the model and removing the least important feature in each iteration until a predefined number of features is reached.</a:t>
            </a:r>
            <a:endParaRPr lang="en-US" dirty="0"/>
          </a:p>
        </p:txBody>
      </p:sp>
      <p:cxnSp>
        <p:nvCxnSpPr>
          <p:cNvPr id="12" name="Straight Connector 11">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869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boxes">
            <a:extLst>
              <a:ext uri="{FF2B5EF4-FFF2-40B4-BE49-F238E27FC236}">
                <a16:creationId xmlns:a16="http://schemas.microsoft.com/office/drawing/2014/main" id="{C31705BE-8172-476E-939F-75CAA62F5697}"/>
              </a:ext>
            </a:extLst>
          </p:cNvPr>
          <p:cNvPicPr>
            <a:picLocks noChangeAspect="1"/>
          </p:cNvPicPr>
          <p:nvPr/>
        </p:nvPicPr>
        <p:blipFill rotWithShape="1">
          <a:blip r:embed="rId2"/>
          <a:srcRect l="33067" r="27186"/>
          <a:stretch/>
        </p:blipFill>
        <p:spPr>
          <a:xfrm>
            <a:off x="20" y="-2"/>
            <a:ext cx="484584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BAD4CD-0B38-85E5-821C-4BB92BFC9D2C}"/>
              </a:ext>
            </a:extLst>
          </p:cNvPr>
          <p:cNvSpPr>
            <a:spLocks noGrp="1"/>
          </p:cNvSpPr>
          <p:nvPr>
            <p:ph type="title"/>
          </p:nvPr>
        </p:nvSpPr>
        <p:spPr>
          <a:xfrm>
            <a:off x="5606552" y="858982"/>
            <a:ext cx="6061603" cy="2129878"/>
          </a:xfrm>
        </p:spPr>
        <p:txBody>
          <a:bodyPr>
            <a:normAutofit/>
          </a:bodyPr>
          <a:lstStyle/>
          <a:p>
            <a:pPr algn="ctr"/>
            <a:r>
              <a:rPr lang="en-US" dirty="0"/>
              <a:t>Why Feature importance is required?</a:t>
            </a:r>
          </a:p>
        </p:txBody>
      </p:sp>
      <p:sp>
        <p:nvSpPr>
          <p:cNvPr id="3" name="Content Placeholder 2">
            <a:extLst>
              <a:ext uri="{FF2B5EF4-FFF2-40B4-BE49-F238E27FC236}">
                <a16:creationId xmlns:a16="http://schemas.microsoft.com/office/drawing/2014/main" id="{A8FC9E6B-E421-4476-E5D2-98A8B98F48CD}"/>
              </a:ext>
            </a:extLst>
          </p:cNvPr>
          <p:cNvSpPr>
            <a:spLocks noGrp="1"/>
          </p:cNvSpPr>
          <p:nvPr>
            <p:ph idx="1"/>
          </p:nvPr>
        </p:nvSpPr>
        <p:spPr>
          <a:xfrm>
            <a:off x="5606551" y="3467499"/>
            <a:ext cx="5537759" cy="2544416"/>
          </a:xfrm>
        </p:spPr>
        <p:txBody>
          <a:bodyPr>
            <a:normAutofit/>
          </a:bodyPr>
          <a:lstStyle/>
          <a:p>
            <a:pPr algn="just">
              <a:lnSpc>
                <a:spcPct val="100000"/>
              </a:lnSpc>
            </a:pPr>
            <a:r>
              <a:rPr lang="en-US" sz="1700" b="0" i="0" dirty="0">
                <a:effectLst/>
                <a:latin typeface="Söhne"/>
              </a:rPr>
              <a:t>It's essential to note that feature </a:t>
            </a:r>
            <a:r>
              <a:rPr lang="en-US" sz="1700" b="0" i="0" dirty="0" err="1">
                <a:effectLst/>
                <a:latin typeface="Söhne"/>
              </a:rPr>
              <a:t>importances</a:t>
            </a:r>
            <a:r>
              <a:rPr lang="en-US" sz="1700" b="0" i="0" dirty="0">
                <a:effectLst/>
                <a:latin typeface="Söhne"/>
              </a:rPr>
              <a:t> should be interpreted carefully. Sometimes, highly important features are not necessarily causal or meaningful, and their importance might be an artifact of the data or model's behavior. Therefore, domain knowledge and critical thinking are crucial when analyzing feature </a:t>
            </a:r>
            <a:r>
              <a:rPr lang="en-US" sz="1700" b="0" i="0" dirty="0" err="1">
                <a:effectLst/>
                <a:latin typeface="Söhne"/>
              </a:rPr>
              <a:t>importances</a:t>
            </a:r>
            <a:r>
              <a:rPr lang="en-US" sz="1700" b="0" i="0" dirty="0">
                <a:effectLst/>
                <a:latin typeface="Söhne"/>
              </a:rPr>
              <a:t>. Additionally, the interpretation might vary depending on the context and problem you are trying to solve.</a:t>
            </a:r>
            <a:endParaRPr lang="en-US" sz="1700" dirty="0"/>
          </a:p>
        </p:txBody>
      </p:sp>
      <p:cxnSp>
        <p:nvCxnSpPr>
          <p:cNvPr id="13"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157404"/>
      </p:ext>
    </p:extLst>
  </p:cSld>
  <p:clrMapOvr>
    <a:masterClrMapping/>
  </p:clrMapOvr>
</p:sld>
</file>

<file path=ppt/theme/theme1.xml><?xml version="1.0" encoding="utf-8"?>
<a:theme xmlns:a="http://schemas.openxmlformats.org/drawingml/2006/main" name="BevelVTI">
  <a:themeElements>
    <a:clrScheme name="AnalogousFromRegularSeedLeftStep">
      <a:dk1>
        <a:srgbClr val="000000"/>
      </a:dk1>
      <a:lt1>
        <a:srgbClr val="FFFFFF"/>
      </a:lt1>
      <a:dk2>
        <a:srgbClr val="231B30"/>
      </a:dk2>
      <a:lt2>
        <a:srgbClr val="F0F3F3"/>
      </a:lt2>
      <a:accent1>
        <a:srgbClr val="E73929"/>
      </a:accent1>
      <a:accent2>
        <a:srgbClr val="D51756"/>
      </a:accent2>
      <a:accent3>
        <a:srgbClr val="E729B7"/>
      </a:accent3>
      <a:accent4>
        <a:srgbClr val="B517D5"/>
      </a:accent4>
      <a:accent5>
        <a:srgbClr val="7829E7"/>
      </a:accent5>
      <a:accent6>
        <a:srgbClr val="3031D9"/>
      </a:accent6>
      <a:hlink>
        <a:srgbClr val="3599A1"/>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otalTime>9</TotalTime>
  <Words>555</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Bierstadt</vt:lpstr>
      <vt:lpstr>Calibri</vt:lpstr>
      <vt:lpstr>Söhne</vt:lpstr>
      <vt:lpstr>BevelVTI</vt:lpstr>
      <vt:lpstr>Week 14 : Advanced Predictive Analytics </vt:lpstr>
      <vt:lpstr>What is Feature Importance?</vt:lpstr>
      <vt:lpstr>Decision Trees and Ensembles  (Random Forest, Gradient Boosting):</vt:lpstr>
      <vt:lpstr>Coefficients in Linear Models:</vt:lpstr>
      <vt:lpstr>Permutation Importance:</vt:lpstr>
      <vt:lpstr>SHAP (SHapley Additive exPlanations):</vt:lpstr>
      <vt:lpstr>LASSO Regression:</vt:lpstr>
      <vt:lpstr>Recursive Feature Elimination (RFE):</vt:lpstr>
      <vt:lpstr>Why Feature importance is required?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14 : Advanced Predictive Analytics </dc:title>
  <dc:creator>Shivraj</dc:creator>
  <cp:lastModifiedBy>Shivraj</cp:lastModifiedBy>
  <cp:revision>1</cp:revision>
  <dcterms:created xsi:type="dcterms:W3CDTF">2023-07-29T04:11:21Z</dcterms:created>
  <dcterms:modified xsi:type="dcterms:W3CDTF">2023-07-29T04:25:53Z</dcterms:modified>
</cp:coreProperties>
</file>